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2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3.xml" ContentType="application/vnd.openxmlformats-officedocument.presentationml.notesSl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4.xml" ContentType="application/vnd.openxmlformats-officedocument.presentationml.notesSlide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notesSlides/notesSlide5.xml" ContentType="application/vnd.openxmlformats-officedocument.presentationml.notesSlide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93744" r:id="rId4"/>
  </p:sldMasterIdLst>
  <p:notesMasterIdLst>
    <p:notesMasterId r:id="rId20"/>
  </p:notesMasterIdLst>
  <p:handoutMasterIdLst>
    <p:handoutMasterId r:id="rId21"/>
  </p:handoutMasterIdLst>
  <p:sldIdLst>
    <p:sldId id="383" r:id="rId5"/>
    <p:sldId id="396" r:id="rId6"/>
    <p:sldId id="381" r:id="rId7"/>
    <p:sldId id="390" r:id="rId8"/>
    <p:sldId id="391" r:id="rId9"/>
    <p:sldId id="394" r:id="rId10"/>
    <p:sldId id="392" r:id="rId11"/>
    <p:sldId id="393" r:id="rId12"/>
    <p:sldId id="395" r:id="rId13"/>
    <p:sldId id="331" r:id="rId14"/>
    <p:sldId id="334" r:id="rId15"/>
    <p:sldId id="335" r:id="rId16"/>
    <p:sldId id="342" r:id="rId17"/>
    <p:sldId id="338" r:id="rId18"/>
    <p:sldId id="341" r:id="rId19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A362D"/>
    <a:srgbClr val="339933"/>
    <a:srgbClr val="F7F7F7"/>
    <a:srgbClr val="D21F7A"/>
    <a:srgbClr val="FCCCC8"/>
    <a:srgbClr val="FDB8AD"/>
    <a:srgbClr val="FFF3F3"/>
    <a:srgbClr val="FFEBEB"/>
    <a:srgbClr val="000000"/>
    <a:srgbClr val="9678D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081" autoAdjust="0"/>
    <p:restoredTop sz="90971" autoAdjust="0"/>
  </p:normalViewPr>
  <p:slideViewPr>
    <p:cSldViewPr snapToGrid="0" snapToObjects="1">
      <p:cViewPr>
        <p:scale>
          <a:sx n="140" d="100"/>
          <a:sy n="140" d="100"/>
        </p:scale>
        <p:origin x="-1152" y="-126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-2166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65C9FAC-5F33-445F-AC9A-B8EAD4A7C44D}" type="doc">
      <dgm:prSet loTypeId="urn:microsoft.com/office/officeart/2005/8/layout/chevron1" loCatId="process" qsTypeId="urn:microsoft.com/office/officeart/2005/8/quickstyle/simple5" qsCatId="simple" csTypeId="urn:microsoft.com/office/officeart/2005/8/colors/accent2_2" csCatId="accent2" phldr="1"/>
      <dgm:spPr/>
      <dgm:t>
        <a:bodyPr/>
        <a:lstStyle/>
        <a:p>
          <a:endParaRPr lang="fr-FR"/>
        </a:p>
      </dgm:t>
    </dgm:pt>
    <dgm:pt modelId="{1F46A580-8387-4C6A-AA28-E0C5C8356AC9}">
      <dgm:prSet phldrT="[Texte]" custT="1"/>
      <dgm:spPr/>
      <dgm:t>
        <a:bodyPr/>
        <a:lstStyle/>
        <a:p>
          <a:r>
            <a:rPr lang="fr-FR" sz="900" b="1" dirty="0" smtClean="0">
              <a:effectLst/>
            </a:rPr>
            <a:t>Ouverture  ou justification annuelle du LEP</a:t>
          </a:r>
          <a:endParaRPr lang="fr-FR" sz="900" b="1" dirty="0">
            <a:effectLst/>
          </a:endParaRPr>
        </a:p>
      </dgm:t>
    </dgm:pt>
    <dgm:pt modelId="{4B0A67E1-D395-4650-A087-CE25A33AB989}" type="parTrans" cxnId="{894E8995-6334-4C11-A3B1-131F396C6808}">
      <dgm:prSet/>
      <dgm:spPr/>
      <dgm:t>
        <a:bodyPr/>
        <a:lstStyle/>
        <a:p>
          <a:endParaRPr lang="fr-FR" sz="1200"/>
        </a:p>
      </dgm:t>
    </dgm:pt>
    <dgm:pt modelId="{F1443735-13FB-433B-ABD7-B1104242B7A2}" type="sibTrans" cxnId="{894E8995-6334-4C11-A3B1-131F396C6808}">
      <dgm:prSet custT="1"/>
      <dgm:spPr/>
      <dgm:t>
        <a:bodyPr/>
        <a:lstStyle/>
        <a:p>
          <a:endParaRPr lang="fr-FR" sz="1000"/>
        </a:p>
      </dgm:t>
    </dgm:pt>
    <dgm:pt modelId="{A645A6DC-D5C9-4693-AC27-270C99CDBA45}">
      <dgm:prSet phldrT="[Texte]" custT="1">
        <dgm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fr-FR" sz="900" b="1" dirty="0" smtClean="0">
              <a:effectLst/>
            </a:rPr>
            <a:t>Acquisition  des données </a:t>
          </a:r>
          <a:r>
            <a:rPr lang="fr-FR" sz="900" b="1" dirty="0" smtClean="0">
              <a:solidFill>
                <a:schemeClr val="bg1"/>
              </a:solidFill>
              <a:effectLst/>
            </a:rPr>
            <a:t>avec la </a:t>
          </a:r>
          <a:r>
            <a:rPr lang="fr-FR" sz="900" b="1" dirty="0" smtClean="0">
              <a:effectLst/>
            </a:rPr>
            <a:t>RAD/LAD</a:t>
          </a:r>
          <a:endParaRPr lang="fr-FR" sz="900" b="1" dirty="0">
            <a:effectLst/>
          </a:endParaRPr>
        </a:p>
      </dgm:t>
    </dgm:pt>
    <dgm:pt modelId="{528BF79E-5439-46D8-B063-BAAD1D3294D4}" type="parTrans" cxnId="{4FDF3D03-CA7C-4F18-83CB-857E1CA9C3E8}">
      <dgm:prSet/>
      <dgm:spPr/>
      <dgm:t>
        <a:bodyPr/>
        <a:lstStyle/>
        <a:p>
          <a:endParaRPr lang="fr-FR" sz="1200"/>
        </a:p>
      </dgm:t>
    </dgm:pt>
    <dgm:pt modelId="{324FF377-D66F-4CC2-B57A-6C496867419A}" type="sibTrans" cxnId="{4FDF3D03-CA7C-4F18-83CB-857E1CA9C3E8}">
      <dgm:prSet custT="1"/>
      <dgm:spPr/>
      <dgm:t>
        <a:bodyPr/>
        <a:lstStyle/>
        <a:p>
          <a:endParaRPr lang="fr-FR" sz="1000"/>
        </a:p>
      </dgm:t>
    </dgm:pt>
    <dgm:pt modelId="{F2CDFDDA-E314-443D-B676-E310B2DA1623}">
      <dgm:prSet phldrT="[Texte]" custT="1">
        <dgm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fr-FR" sz="900" b="1" dirty="0" smtClean="0">
              <a:effectLst/>
            </a:rPr>
            <a:t>Alimentation automatique du formulaire </a:t>
          </a:r>
          <a:endParaRPr lang="fr-FR" sz="900" b="1" dirty="0">
            <a:effectLst/>
          </a:endParaRPr>
        </a:p>
      </dgm:t>
    </dgm:pt>
    <dgm:pt modelId="{AA985D06-CCE9-4AAF-A3C2-F630346EAA9E}" type="parTrans" cxnId="{B26A3AAC-BB61-40D6-86F3-50B65FDA425E}">
      <dgm:prSet/>
      <dgm:spPr/>
      <dgm:t>
        <a:bodyPr/>
        <a:lstStyle/>
        <a:p>
          <a:endParaRPr lang="fr-FR" sz="1200"/>
        </a:p>
      </dgm:t>
    </dgm:pt>
    <dgm:pt modelId="{9644A0F9-0DD2-48D3-861D-849BFCEBE929}" type="sibTrans" cxnId="{B26A3AAC-BB61-40D6-86F3-50B65FDA425E}">
      <dgm:prSet custT="1"/>
      <dgm:spPr/>
      <dgm:t>
        <a:bodyPr/>
        <a:lstStyle/>
        <a:p>
          <a:endParaRPr lang="fr-FR" sz="1000"/>
        </a:p>
      </dgm:t>
    </dgm:pt>
    <dgm:pt modelId="{38AAA559-7C9C-48FE-92F6-F5D1A39209D9}">
      <dgm:prSet phldrT="[Texte]" custT="1"/>
      <dgm:spPr/>
      <dgm:t>
        <a:bodyPr/>
        <a:lstStyle/>
        <a:p>
          <a:r>
            <a:rPr lang="fr-FR" sz="900" b="1" dirty="0" smtClean="0">
              <a:effectLst/>
            </a:rPr>
            <a:t>Calcul de l’éligibilité</a:t>
          </a:r>
          <a:endParaRPr lang="fr-FR" sz="900" b="1" dirty="0">
            <a:effectLst/>
          </a:endParaRPr>
        </a:p>
      </dgm:t>
    </dgm:pt>
    <dgm:pt modelId="{CED2E2B7-FFB7-4808-9DBB-C70BABDB8C6B}" type="parTrans" cxnId="{6737FA3D-7242-4EFC-8ACC-5E6523FF8C8E}">
      <dgm:prSet/>
      <dgm:spPr/>
      <dgm:t>
        <a:bodyPr/>
        <a:lstStyle/>
        <a:p>
          <a:endParaRPr lang="fr-FR" sz="1200"/>
        </a:p>
      </dgm:t>
    </dgm:pt>
    <dgm:pt modelId="{9CC9AD5C-2DEF-484E-9CC3-F0B1E00FAA52}" type="sibTrans" cxnId="{6737FA3D-7242-4EFC-8ACC-5E6523FF8C8E}">
      <dgm:prSet custT="1"/>
      <dgm:spPr/>
      <dgm:t>
        <a:bodyPr/>
        <a:lstStyle/>
        <a:p>
          <a:endParaRPr lang="fr-FR" sz="1000"/>
        </a:p>
      </dgm:t>
    </dgm:pt>
    <dgm:pt modelId="{F3A5B68C-2AEC-4038-8533-5FC57E771929}">
      <dgm:prSet phldrT="[Texte]" custT="1"/>
      <dgm:spPr/>
      <dgm:t>
        <a:bodyPr/>
        <a:lstStyle/>
        <a:p>
          <a:r>
            <a:rPr lang="fr-FR" sz="900" b="1" dirty="0" smtClean="0">
              <a:effectLst/>
            </a:rPr>
            <a:t>Retour synthèse client</a:t>
          </a:r>
          <a:endParaRPr lang="fr-FR" sz="900" b="1" dirty="0">
            <a:effectLst/>
          </a:endParaRPr>
        </a:p>
      </dgm:t>
    </dgm:pt>
    <dgm:pt modelId="{23A0E5E1-3988-4A2B-92F8-43C5338312C2}" type="parTrans" cxnId="{1379DEAD-92B6-4B86-86E5-466DA643DDBE}">
      <dgm:prSet/>
      <dgm:spPr/>
      <dgm:t>
        <a:bodyPr/>
        <a:lstStyle/>
        <a:p>
          <a:endParaRPr lang="fr-FR"/>
        </a:p>
      </dgm:t>
    </dgm:pt>
    <dgm:pt modelId="{FE02AA97-230D-4891-977A-7D4FF8FEE2FE}" type="sibTrans" cxnId="{1379DEAD-92B6-4B86-86E5-466DA643DDBE}">
      <dgm:prSet/>
      <dgm:spPr/>
      <dgm:t>
        <a:bodyPr/>
        <a:lstStyle/>
        <a:p>
          <a:endParaRPr lang="fr-FR"/>
        </a:p>
      </dgm:t>
    </dgm:pt>
    <dgm:pt modelId="{5AC7C1C1-18D3-4DEC-A444-47C3E02C7BEB}">
      <dgm:prSet phldrT="[Texte]" custT="1">
        <dgm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fr-FR" sz="900" b="1" dirty="0" smtClean="0">
              <a:effectLst/>
            </a:rPr>
            <a:t>Classement automatique dans le DRC</a:t>
          </a:r>
          <a:endParaRPr lang="fr-FR" sz="900" b="1" dirty="0">
            <a:effectLst/>
          </a:endParaRPr>
        </a:p>
      </dgm:t>
    </dgm:pt>
    <dgm:pt modelId="{0D8FA161-0005-4E2C-BA0F-29B56BAD9DA8}" type="parTrans" cxnId="{6EFA568D-1368-46D4-8E47-C92CEB0766F0}">
      <dgm:prSet/>
      <dgm:spPr/>
      <dgm:t>
        <a:bodyPr/>
        <a:lstStyle/>
        <a:p>
          <a:endParaRPr lang="fr-FR"/>
        </a:p>
      </dgm:t>
    </dgm:pt>
    <dgm:pt modelId="{CE575FF5-6CA8-4ACD-974B-91E2FCA87163}" type="sibTrans" cxnId="{6EFA568D-1368-46D4-8E47-C92CEB0766F0}">
      <dgm:prSet/>
      <dgm:spPr/>
      <dgm:t>
        <a:bodyPr/>
        <a:lstStyle/>
        <a:p>
          <a:endParaRPr lang="fr-FR"/>
        </a:p>
      </dgm:t>
    </dgm:pt>
    <dgm:pt modelId="{536EA380-A210-421C-8FF2-88665E1088CB}">
      <dgm:prSet custT="1"/>
      <dgm:spPr/>
      <dgm:t>
        <a:bodyPr/>
        <a:lstStyle/>
        <a:p>
          <a:r>
            <a:rPr lang="fr-FR" sz="900" b="1" dirty="0" smtClean="0"/>
            <a:t>Contractualisation</a:t>
          </a:r>
          <a:endParaRPr lang="fr-FR" sz="900" b="1" dirty="0"/>
        </a:p>
      </dgm:t>
    </dgm:pt>
    <dgm:pt modelId="{5583E302-7CB2-4167-87BA-F05BB5ED662B}" type="parTrans" cxnId="{78309E4D-B2AE-47BE-894C-DE7E2EC3382C}">
      <dgm:prSet/>
      <dgm:spPr/>
      <dgm:t>
        <a:bodyPr/>
        <a:lstStyle/>
        <a:p>
          <a:endParaRPr lang="fr-FR"/>
        </a:p>
      </dgm:t>
    </dgm:pt>
    <dgm:pt modelId="{65018973-BC36-499D-B044-B75F96D62B71}" type="sibTrans" cxnId="{78309E4D-B2AE-47BE-894C-DE7E2EC3382C}">
      <dgm:prSet/>
      <dgm:spPr/>
      <dgm:t>
        <a:bodyPr/>
        <a:lstStyle/>
        <a:p>
          <a:endParaRPr lang="fr-FR"/>
        </a:p>
      </dgm:t>
    </dgm:pt>
    <dgm:pt modelId="{CE5DDF2F-8E1C-4E34-ADA3-4CC654D5722E}" type="pres">
      <dgm:prSet presAssocID="{B65C9FAC-5F33-445F-AC9A-B8EAD4A7C44D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EB0FFF7F-9707-4CD2-B75B-C396793A94CF}" type="pres">
      <dgm:prSet presAssocID="{1F46A580-8387-4C6A-AA28-E0C5C8356AC9}" presName="parTxOnly" presStyleLbl="node1" presStyleIdx="0" presStyleCnt="7" custLinFactNeighborY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E9AF967D-71F1-488B-BA4A-0CF07B933EB7}" type="pres">
      <dgm:prSet presAssocID="{F1443735-13FB-433B-ABD7-B1104242B7A2}" presName="parTxOnlySpace" presStyleCnt="0"/>
      <dgm:spPr/>
      <dgm:t>
        <a:bodyPr/>
        <a:lstStyle/>
        <a:p>
          <a:endParaRPr lang="fr-FR"/>
        </a:p>
      </dgm:t>
    </dgm:pt>
    <dgm:pt modelId="{E844E64C-B5F9-4A73-B047-3F3B554EEB28}" type="pres">
      <dgm:prSet presAssocID="{A645A6DC-D5C9-4693-AC27-270C99CDBA45}" presName="parTxOnly" presStyleLbl="node1" presStyleIdx="1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EA616D4C-A6A1-4BA2-9188-A59841BBBD20}" type="pres">
      <dgm:prSet presAssocID="{324FF377-D66F-4CC2-B57A-6C496867419A}" presName="parTxOnlySpace" presStyleCnt="0"/>
      <dgm:spPr/>
      <dgm:t>
        <a:bodyPr/>
        <a:lstStyle/>
        <a:p>
          <a:endParaRPr lang="fr-FR"/>
        </a:p>
      </dgm:t>
    </dgm:pt>
    <dgm:pt modelId="{FE4514B7-C9D3-4A5A-B5CF-7B045343D48E}" type="pres">
      <dgm:prSet presAssocID="{F2CDFDDA-E314-443D-B676-E310B2DA1623}" presName="parTxOnly" presStyleLbl="node1" presStyleIdx="2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D60310DD-1C99-409D-9718-9322F6D772D6}" type="pres">
      <dgm:prSet presAssocID="{9644A0F9-0DD2-48D3-861D-849BFCEBE929}" presName="parTxOnlySpace" presStyleCnt="0"/>
      <dgm:spPr/>
      <dgm:t>
        <a:bodyPr/>
        <a:lstStyle/>
        <a:p>
          <a:endParaRPr lang="fr-FR"/>
        </a:p>
      </dgm:t>
    </dgm:pt>
    <dgm:pt modelId="{16C94770-FADB-4C79-BD64-859FEC83A8D0}" type="pres">
      <dgm:prSet presAssocID="{38AAA559-7C9C-48FE-92F6-F5D1A39209D9}" presName="parTxOnly" presStyleLbl="node1" presStyleIdx="3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1F842A0C-A6CE-4C7F-92D0-590F2A758BE6}" type="pres">
      <dgm:prSet presAssocID="{9CC9AD5C-2DEF-484E-9CC3-F0B1E00FAA52}" presName="parTxOnlySpace" presStyleCnt="0"/>
      <dgm:spPr/>
      <dgm:t>
        <a:bodyPr/>
        <a:lstStyle/>
        <a:p>
          <a:endParaRPr lang="fr-FR"/>
        </a:p>
      </dgm:t>
    </dgm:pt>
    <dgm:pt modelId="{5E5244AB-BFA9-4027-AC81-08618A266814}" type="pres">
      <dgm:prSet presAssocID="{536EA380-A210-421C-8FF2-88665E1088CB}" presName="parTxOnly" presStyleLbl="node1" presStyleIdx="4" presStyleCnt="7" custScaleX="110791" custLinFactX="82039" custLinFactNeighborX="10000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1D70584C-31E4-43CD-A3B8-97A78ADFD0D9}" type="pres">
      <dgm:prSet presAssocID="{65018973-BC36-499D-B044-B75F96D62B71}" presName="parTxOnlySpace" presStyleCnt="0"/>
      <dgm:spPr/>
      <dgm:t>
        <a:bodyPr/>
        <a:lstStyle/>
        <a:p>
          <a:endParaRPr lang="fr-FR"/>
        </a:p>
      </dgm:t>
    </dgm:pt>
    <dgm:pt modelId="{BC29B637-C3D6-420F-B340-CA5B243A1537}" type="pres">
      <dgm:prSet presAssocID="{5AC7C1C1-18D3-4DEC-A444-47C3E02C7BEB}" presName="parTxOnly" presStyleLbl="node1" presStyleIdx="5" presStyleCnt="7" custLinFactX="-87956" custLinFactNeighborX="-100000" custLinFactNeighborY="291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78B827D1-D7E7-408C-9B2A-FE76FAE55284}" type="pres">
      <dgm:prSet presAssocID="{CE575FF5-6CA8-4ACD-974B-91E2FCA87163}" presName="parTxOnlySpace" presStyleCnt="0"/>
      <dgm:spPr/>
      <dgm:t>
        <a:bodyPr/>
        <a:lstStyle/>
        <a:p>
          <a:endParaRPr lang="fr-FR"/>
        </a:p>
      </dgm:t>
    </dgm:pt>
    <dgm:pt modelId="{EB203280-6DC8-42B2-B1D5-2F29D97B1CFD}" type="pres">
      <dgm:prSet presAssocID="{F3A5B68C-2AEC-4038-8533-5FC57E771929}" presName="parTxOnly" presStyleLbl="node1" presStyleIdx="6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444EA2D4-14AA-42C8-AEE2-1439086F5944}" type="presOf" srcId="{38AAA559-7C9C-48FE-92F6-F5D1A39209D9}" destId="{16C94770-FADB-4C79-BD64-859FEC83A8D0}" srcOrd="0" destOrd="0" presId="urn:microsoft.com/office/officeart/2005/8/layout/chevron1"/>
    <dgm:cxn modelId="{E2F2BD3A-F587-4F74-B7CC-6389A687CA06}" type="presOf" srcId="{5AC7C1C1-18D3-4DEC-A444-47C3E02C7BEB}" destId="{BC29B637-C3D6-420F-B340-CA5B243A1537}" srcOrd="0" destOrd="0" presId="urn:microsoft.com/office/officeart/2005/8/layout/chevron1"/>
    <dgm:cxn modelId="{B26A3AAC-BB61-40D6-86F3-50B65FDA425E}" srcId="{B65C9FAC-5F33-445F-AC9A-B8EAD4A7C44D}" destId="{F2CDFDDA-E314-443D-B676-E310B2DA1623}" srcOrd="2" destOrd="0" parTransId="{AA985D06-CCE9-4AAF-A3C2-F630346EAA9E}" sibTransId="{9644A0F9-0DD2-48D3-861D-849BFCEBE929}"/>
    <dgm:cxn modelId="{422B6B0D-BFF4-4EA8-ABE3-3DA71EA7DFF3}" type="presOf" srcId="{F2CDFDDA-E314-443D-B676-E310B2DA1623}" destId="{FE4514B7-C9D3-4A5A-B5CF-7B045343D48E}" srcOrd="0" destOrd="0" presId="urn:microsoft.com/office/officeart/2005/8/layout/chevron1"/>
    <dgm:cxn modelId="{6EFA568D-1368-46D4-8E47-C92CEB0766F0}" srcId="{B65C9FAC-5F33-445F-AC9A-B8EAD4A7C44D}" destId="{5AC7C1C1-18D3-4DEC-A444-47C3E02C7BEB}" srcOrd="5" destOrd="0" parTransId="{0D8FA161-0005-4E2C-BA0F-29B56BAD9DA8}" sibTransId="{CE575FF5-6CA8-4ACD-974B-91E2FCA87163}"/>
    <dgm:cxn modelId="{4FDF3D03-CA7C-4F18-83CB-857E1CA9C3E8}" srcId="{B65C9FAC-5F33-445F-AC9A-B8EAD4A7C44D}" destId="{A645A6DC-D5C9-4693-AC27-270C99CDBA45}" srcOrd="1" destOrd="0" parTransId="{528BF79E-5439-46D8-B063-BAAD1D3294D4}" sibTransId="{324FF377-D66F-4CC2-B57A-6C496867419A}"/>
    <dgm:cxn modelId="{D839CFA4-AE7D-42B2-BE0A-901366BABEF9}" type="presOf" srcId="{1F46A580-8387-4C6A-AA28-E0C5C8356AC9}" destId="{EB0FFF7F-9707-4CD2-B75B-C396793A94CF}" srcOrd="0" destOrd="0" presId="urn:microsoft.com/office/officeart/2005/8/layout/chevron1"/>
    <dgm:cxn modelId="{40D4385B-9474-411F-8D3E-51741A1DB444}" type="presOf" srcId="{B65C9FAC-5F33-445F-AC9A-B8EAD4A7C44D}" destId="{CE5DDF2F-8E1C-4E34-ADA3-4CC654D5722E}" srcOrd="0" destOrd="0" presId="urn:microsoft.com/office/officeart/2005/8/layout/chevron1"/>
    <dgm:cxn modelId="{7FD4DC40-F897-4456-A81F-4FD75127C828}" type="presOf" srcId="{536EA380-A210-421C-8FF2-88665E1088CB}" destId="{5E5244AB-BFA9-4027-AC81-08618A266814}" srcOrd="0" destOrd="0" presId="urn:microsoft.com/office/officeart/2005/8/layout/chevron1"/>
    <dgm:cxn modelId="{1379DEAD-92B6-4B86-86E5-466DA643DDBE}" srcId="{B65C9FAC-5F33-445F-AC9A-B8EAD4A7C44D}" destId="{F3A5B68C-2AEC-4038-8533-5FC57E771929}" srcOrd="6" destOrd="0" parTransId="{23A0E5E1-3988-4A2B-92F8-43C5338312C2}" sibTransId="{FE02AA97-230D-4891-977A-7D4FF8FEE2FE}"/>
    <dgm:cxn modelId="{78309E4D-B2AE-47BE-894C-DE7E2EC3382C}" srcId="{B65C9FAC-5F33-445F-AC9A-B8EAD4A7C44D}" destId="{536EA380-A210-421C-8FF2-88665E1088CB}" srcOrd="4" destOrd="0" parTransId="{5583E302-7CB2-4167-87BA-F05BB5ED662B}" sibTransId="{65018973-BC36-499D-B044-B75F96D62B71}"/>
    <dgm:cxn modelId="{CC37727B-3D93-4620-ADE5-CED17C2832BD}" type="presOf" srcId="{F3A5B68C-2AEC-4038-8533-5FC57E771929}" destId="{EB203280-6DC8-42B2-B1D5-2F29D97B1CFD}" srcOrd="0" destOrd="0" presId="urn:microsoft.com/office/officeart/2005/8/layout/chevron1"/>
    <dgm:cxn modelId="{6737FA3D-7242-4EFC-8ACC-5E6523FF8C8E}" srcId="{B65C9FAC-5F33-445F-AC9A-B8EAD4A7C44D}" destId="{38AAA559-7C9C-48FE-92F6-F5D1A39209D9}" srcOrd="3" destOrd="0" parTransId="{CED2E2B7-FFB7-4808-9DBB-C70BABDB8C6B}" sibTransId="{9CC9AD5C-2DEF-484E-9CC3-F0B1E00FAA52}"/>
    <dgm:cxn modelId="{894E8995-6334-4C11-A3B1-131F396C6808}" srcId="{B65C9FAC-5F33-445F-AC9A-B8EAD4A7C44D}" destId="{1F46A580-8387-4C6A-AA28-E0C5C8356AC9}" srcOrd="0" destOrd="0" parTransId="{4B0A67E1-D395-4650-A087-CE25A33AB989}" sibTransId="{F1443735-13FB-433B-ABD7-B1104242B7A2}"/>
    <dgm:cxn modelId="{0346822A-FE4C-485A-944F-46F163D2B80D}" type="presOf" srcId="{A645A6DC-D5C9-4693-AC27-270C99CDBA45}" destId="{E844E64C-B5F9-4A73-B047-3F3B554EEB28}" srcOrd="0" destOrd="0" presId="urn:microsoft.com/office/officeart/2005/8/layout/chevron1"/>
    <dgm:cxn modelId="{AA4FCDAD-02C4-4BED-97AF-8F2867A7BABF}" type="presParOf" srcId="{CE5DDF2F-8E1C-4E34-ADA3-4CC654D5722E}" destId="{EB0FFF7F-9707-4CD2-B75B-C396793A94CF}" srcOrd="0" destOrd="0" presId="urn:microsoft.com/office/officeart/2005/8/layout/chevron1"/>
    <dgm:cxn modelId="{DBC53426-8596-4099-A299-4FCF3C6584D8}" type="presParOf" srcId="{CE5DDF2F-8E1C-4E34-ADA3-4CC654D5722E}" destId="{E9AF967D-71F1-488B-BA4A-0CF07B933EB7}" srcOrd="1" destOrd="0" presId="urn:microsoft.com/office/officeart/2005/8/layout/chevron1"/>
    <dgm:cxn modelId="{51BB0DCF-92DB-4BDA-B75B-DA91273D84DD}" type="presParOf" srcId="{CE5DDF2F-8E1C-4E34-ADA3-4CC654D5722E}" destId="{E844E64C-B5F9-4A73-B047-3F3B554EEB28}" srcOrd="2" destOrd="0" presId="urn:microsoft.com/office/officeart/2005/8/layout/chevron1"/>
    <dgm:cxn modelId="{84E0C24D-819D-4E8B-B8E4-8992E8610BBE}" type="presParOf" srcId="{CE5DDF2F-8E1C-4E34-ADA3-4CC654D5722E}" destId="{EA616D4C-A6A1-4BA2-9188-A59841BBBD20}" srcOrd="3" destOrd="0" presId="urn:microsoft.com/office/officeart/2005/8/layout/chevron1"/>
    <dgm:cxn modelId="{B1306B1B-3E25-445D-9950-C35283D0FB98}" type="presParOf" srcId="{CE5DDF2F-8E1C-4E34-ADA3-4CC654D5722E}" destId="{FE4514B7-C9D3-4A5A-B5CF-7B045343D48E}" srcOrd="4" destOrd="0" presId="urn:microsoft.com/office/officeart/2005/8/layout/chevron1"/>
    <dgm:cxn modelId="{87769AA4-DC44-4045-94AF-FEEE9C0BCC64}" type="presParOf" srcId="{CE5DDF2F-8E1C-4E34-ADA3-4CC654D5722E}" destId="{D60310DD-1C99-409D-9718-9322F6D772D6}" srcOrd="5" destOrd="0" presId="urn:microsoft.com/office/officeart/2005/8/layout/chevron1"/>
    <dgm:cxn modelId="{F8FEB663-F8F6-4F2E-B4B3-9CFC9092275B}" type="presParOf" srcId="{CE5DDF2F-8E1C-4E34-ADA3-4CC654D5722E}" destId="{16C94770-FADB-4C79-BD64-859FEC83A8D0}" srcOrd="6" destOrd="0" presId="urn:microsoft.com/office/officeart/2005/8/layout/chevron1"/>
    <dgm:cxn modelId="{A79BE73E-C73F-4B5C-9121-E82ACAA10568}" type="presParOf" srcId="{CE5DDF2F-8E1C-4E34-ADA3-4CC654D5722E}" destId="{1F842A0C-A6CE-4C7F-92D0-590F2A758BE6}" srcOrd="7" destOrd="0" presId="urn:microsoft.com/office/officeart/2005/8/layout/chevron1"/>
    <dgm:cxn modelId="{061DC210-72AD-401F-AEFB-B54DA0284F2B}" type="presParOf" srcId="{CE5DDF2F-8E1C-4E34-ADA3-4CC654D5722E}" destId="{5E5244AB-BFA9-4027-AC81-08618A266814}" srcOrd="8" destOrd="0" presId="urn:microsoft.com/office/officeart/2005/8/layout/chevron1"/>
    <dgm:cxn modelId="{613B34EA-6A09-4A6C-B606-E51E9DAD276E}" type="presParOf" srcId="{CE5DDF2F-8E1C-4E34-ADA3-4CC654D5722E}" destId="{1D70584C-31E4-43CD-A3B8-97A78ADFD0D9}" srcOrd="9" destOrd="0" presId="urn:microsoft.com/office/officeart/2005/8/layout/chevron1"/>
    <dgm:cxn modelId="{846355F7-8F5A-4465-B53A-A61A3AE51FBF}" type="presParOf" srcId="{CE5DDF2F-8E1C-4E34-ADA3-4CC654D5722E}" destId="{BC29B637-C3D6-420F-B340-CA5B243A1537}" srcOrd="10" destOrd="0" presId="urn:microsoft.com/office/officeart/2005/8/layout/chevron1"/>
    <dgm:cxn modelId="{D03470BF-5474-4576-B617-1B7EBBD0DF27}" type="presParOf" srcId="{CE5DDF2F-8E1C-4E34-ADA3-4CC654D5722E}" destId="{78B827D1-D7E7-408C-9B2A-FE76FAE55284}" srcOrd="11" destOrd="0" presId="urn:microsoft.com/office/officeart/2005/8/layout/chevron1"/>
    <dgm:cxn modelId="{9418E574-7E7F-43B5-8776-0C7D6641435C}" type="presParOf" srcId="{CE5DDF2F-8E1C-4E34-ADA3-4CC654D5722E}" destId="{EB203280-6DC8-42B2-B1D5-2F29D97B1CFD}" srcOrd="12" destOrd="0" presId="urn:microsoft.com/office/officeart/2005/8/layout/chevron1"/>
  </dgm:cxnLst>
  <dgm:bg/>
  <dgm:whole>
    <a:ln w="28575">
      <a:solidFill>
        <a:srgbClr val="C00000"/>
      </a:solidFill>
    </a:ln>
  </dgm:whole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9EDA00B-DF91-4A92-AB4B-4C1AA853185C}" type="doc">
      <dgm:prSet loTypeId="urn:microsoft.com/office/officeart/2005/8/layout/chevron1" loCatId="process" qsTypeId="urn:microsoft.com/office/officeart/2005/8/quickstyle/simple5" qsCatId="simple" csTypeId="urn:microsoft.com/office/officeart/2005/8/colors/accent1_2" csCatId="accent1" phldr="1"/>
      <dgm:spPr/>
    </dgm:pt>
    <dgm:pt modelId="{A2D61F23-B23C-49FA-8084-E4D145B4AC43}">
      <dgm:prSet phldrT="[Texte]" custT="1">
        <dgm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fr-FR" sz="1000" b="1" dirty="0" smtClean="0"/>
            <a:t>Nouveau</a:t>
          </a:r>
          <a:endParaRPr lang="fr-FR" sz="1000" b="1" dirty="0"/>
        </a:p>
      </dgm:t>
    </dgm:pt>
    <dgm:pt modelId="{EBD89D66-8D1E-4E5A-B73B-7529550A437F}" type="parTrans" cxnId="{A4C104B5-9304-483E-83A0-94D940EEB657}">
      <dgm:prSet/>
      <dgm:spPr/>
      <dgm:t>
        <a:bodyPr/>
        <a:lstStyle/>
        <a:p>
          <a:endParaRPr lang="fr-FR"/>
        </a:p>
      </dgm:t>
    </dgm:pt>
    <dgm:pt modelId="{403C6241-74AE-47FF-810C-BB90617B387D}" type="sibTrans" cxnId="{A4C104B5-9304-483E-83A0-94D940EEB657}">
      <dgm:prSet/>
      <dgm:spPr/>
      <dgm:t>
        <a:bodyPr/>
        <a:lstStyle/>
        <a:p>
          <a:endParaRPr lang="fr-FR"/>
        </a:p>
      </dgm:t>
    </dgm:pt>
    <dgm:pt modelId="{17DC0FF8-3532-4009-91D4-7F2C188E22B9}" type="pres">
      <dgm:prSet presAssocID="{79EDA00B-DF91-4A92-AB4B-4C1AA853185C}" presName="Name0" presStyleCnt="0">
        <dgm:presLayoutVars>
          <dgm:dir/>
          <dgm:animLvl val="lvl"/>
          <dgm:resizeHandles val="exact"/>
        </dgm:presLayoutVars>
      </dgm:prSet>
      <dgm:spPr/>
    </dgm:pt>
    <dgm:pt modelId="{2FCEC6F5-B644-41A8-A9D1-409F229DE1E3}" type="pres">
      <dgm:prSet presAssocID="{A2D61F23-B23C-49FA-8084-E4D145B4AC43}" presName="parTxOnly" presStyleLbl="node1" presStyleIdx="0" presStyleCnt="1" custScaleX="45946" custScaleY="42680" custLinFactNeighborX="-23494" custLinFactNeighborY="2172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CC44F934-FB73-40CA-969B-455D6ADD4739}" type="presOf" srcId="{A2D61F23-B23C-49FA-8084-E4D145B4AC43}" destId="{2FCEC6F5-B644-41A8-A9D1-409F229DE1E3}" srcOrd="0" destOrd="0" presId="urn:microsoft.com/office/officeart/2005/8/layout/chevron1"/>
    <dgm:cxn modelId="{A4C104B5-9304-483E-83A0-94D940EEB657}" srcId="{79EDA00B-DF91-4A92-AB4B-4C1AA853185C}" destId="{A2D61F23-B23C-49FA-8084-E4D145B4AC43}" srcOrd="0" destOrd="0" parTransId="{EBD89D66-8D1E-4E5A-B73B-7529550A437F}" sibTransId="{403C6241-74AE-47FF-810C-BB90617B387D}"/>
    <dgm:cxn modelId="{B98E7CD8-75AB-48B0-99F9-70C9E8DB47B7}" type="presOf" srcId="{79EDA00B-DF91-4A92-AB4B-4C1AA853185C}" destId="{17DC0FF8-3532-4009-91D4-7F2C188E22B9}" srcOrd="0" destOrd="0" presId="urn:microsoft.com/office/officeart/2005/8/layout/chevron1"/>
    <dgm:cxn modelId="{77DA1415-6B84-4EF6-95C5-404571C526BD}" type="presParOf" srcId="{17DC0FF8-3532-4009-91D4-7F2C188E22B9}" destId="{2FCEC6F5-B644-41A8-A9D1-409F229DE1E3}" srcOrd="0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65C9FAC-5F33-445F-AC9A-B8EAD4A7C44D}" type="doc">
      <dgm:prSet loTypeId="urn:microsoft.com/office/officeart/2005/8/layout/chevron1" loCatId="process" qsTypeId="urn:microsoft.com/office/officeart/2005/8/quickstyle/simple5" qsCatId="simple" csTypeId="urn:microsoft.com/office/officeart/2005/8/colors/accent2_2" csCatId="accent2" phldr="1"/>
      <dgm:spPr/>
      <dgm:t>
        <a:bodyPr/>
        <a:lstStyle/>
        <a:p>
          <a:endParaRPr lang="fr-FR"/>
        </a:p>
      </dgm:t>
    </dgm:pt>
    <dgm:pt modelId="{1F46A580-8387-4C6A-AA28-E0C5C8356AC9}">
      <dgm:prSet phldrT="[Texte]" custT="1"/>
      <dgm:spPr/>
      <dgm:t>
        <a:bodyPr/>
        <a:lstStyle/>
        <a:p>
          <a:r>
            <a:rPr lang="fr-FR" sz="900" b="1" dirty="0" smtClean="0">
              <a:effectLst/>
            </a:rPr>
            <a:t>0572</a:t>
          </a:r>
        </a:p>
        <a:p>
          <a:r>
            <a:rPr lang="fr-FR" sz="900" b="1" dirty="0" smtClean="0">
              <a:effectLst/>
            </a:rPr>
            <a:t>Justification annuelle LEP</a:t>
          </a:r>
          <a:endParaRPr lang="fr-FR" sz="900" b="1" dirty="0">
            <a:effectLst/>
          </a:endParaRPr>
        </a:p>
      </dgm:t>
    </dgm:pt>
    <dgm:pt modelId="{4B0A67E1-D395-4650-A087-CE25A33AB989}" type="parTrans" cxnId="{894E8995-6334-4C11-A3B1-131F396C6808}">
      <dgm:prSet/>
      <dgm:spPr/>
      <dgm:t>
        <a:bodyPr/>
        <a:lstStyle/>
        <a:p>
          <a:endParaRPr lang="fr-FR" sz="1200"/>
        </a:p>
      </dgm:t>
    </dgm:pt>
    <dgm:pt modelId="{F1443735-13FB-433B-ABD7-B1104242B7A2}" type="sibTrans" cxnId="{894E8995-6334-4C11-A3B1-131F396C6808}">
      <dgm:prSet custT="1"/>
      <dgm:spPr/>
      <dgm:t>
        <a:bodyPr/>
        <a:lstStyle/>
        <a:p>
          <a:endParaRPr lang="fr-FR" sz="1000"/>
        </a:p>
      </dgm:t>
    </dgm:pt>
    <dgm:pt modelId="{A645A6DC-D5C9-4693-AC27-270C99CDBA45}">
      <dgm:prSet phldrT="[Texte]"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fr-FR" sz="900" b="1" dirty="0" smtClean="0">
              <a:effectLst/>
            </a:rPr>
            <a:t>Acquisition avec la RAD/LAD du justificatif</a:t>
          </a:r>
          <a:endParaRPr lang="fr-FR" sz="900" b="1" dirty="0">
            <a:effectLst/>
          </a:endParaRPr>
        </a:p>
      </dgm:t>
    </dgm:pt>
    <dgm:pt modelId="{528BF79E-5439-46D8-B063-BAAD1D3294D4}" type="parTrans" cxnId="{4FDF3D03-CA7C-4F18-83CB-857E1CA9C3E8}">
      <dgm:prSet/>
      <dgm:spPr/>
      <dgm:t>
        <a:bodyPr/>
        <a:lstStyle/>
        <a:p>
          <a:endParaRPr lang="fr-FR" sz="1200"/>
        </a:p>
      </dgm:t>
    </dgm:pt>
    <dgm:pt modelId="{324FF377-D66F-4CC2-B57A-6C496867419A}" type="sibTrans" cxnId="{4FDF3D03-CA7C-4F18-83CB-857E1CA9C3E8}">
      <dgm:prSet custT="1"/>
      <dgm:spPr/>
      <dgm:t>
        <a:bodyPr/>
        <a:lstStyle/>
        <a:p>
          <a:endParaRPr lang="fr-FR" sz="1000"/>
        </a:p>
      </dgm:t>
    </dgm:pt>
    <dgm:pt modelId="{F2CDFDDA-E314-443D-B676-E310B2DA1623}">
      <dgm:prSet phldrT="[Texte]"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>
        <a:ln/>
      </dgm:spPr>
      <dgm:t>
        <a:bodyPr/>
        <a:lstStyle/>
        <a:p>
          <a:r>
            <a:rPr lang="fr-FR" sz="900" b="1" dirty="0" smtClean="0">
              <a:effectLst/>
            </a:rPr>
            <a:t>Alimentation automatique du formulaire LEP</a:t>
          </a:r>
          <a:endParaRPr lang="fr-FR" sz="900" b="1" dirty="0">
            <a:effectLst/>
          </a:endParaRPr>
        </a:p>
      </dgm:t>
    </dgm:pt>
    <dgm:pt modelId="{AA985D06-CCE9-4AAF-A3C2-F630346EAA9E}" type="parTrans" cxnId="{B26A3AAC-BB61-40D6-86F3-50B65FDA425E}">
      <dgm:prSet/>
      <dgm:spPr/>
      <dgm:t>
        <a:bodyPr/>
        <a:lstStyle/>
        <a:p>
          <a:endParaRPr lang="fr-FR" sz="1200"/>
        </a:p>
      </dgm:t>
    </dgm:pt>
    <dgm:pt modelId="{9644A0F9-0DD2-48D3-861D-849BFCEBE929}" type="sibTrans" cxnId="{B26A3AAC-BB61-40D6-86F3-50B65FDA425E}">
      <dgm:prSet custT="1"/>
      <dgm:spPr/>
      <dgm:t>
        <a:bodyPr/>
        <a:lstStyle/>
        <a:p>
          <a:endParaRPr lang="fr-FR" sz="1000"/>
        </a:p>
      </dgm:t>
    </dgm:pt>
    <dgm:pt modelId="{F3A5B68C-2AEC-4038-8533-5FC57E771929}">
      <dgm:prSet phldrT="[Texte]"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>
        <a:ln/>
      </dgm:spPr>
      <dgm:t>
        <a:bodyPr/>
        <a:lstStyle/>
        <a:p>
          <a:r>
            <a:rPr lang="fr-FR" sz="900" b="1" dirty="0" smtClean="0">
              <a:effectLst/>
            </a:rPr>
            <a:t>Retour synthèse client</a:t>
          </a:r>
          <a:endParaRPr lang="fr-FR" sz="900" b="1" dirty="0">
            <a:effectLst/>
          </a:endParaRPr>
        </a:p>
      </dgm:t>
    </dgm:pt>
    <dgm:pt modelId="{23A0E5E1-3988-4A2B-92F8-43C5338312C2}" type="parTrans" cxnId="{1379DEAD-92B6-4B86-86E5-466DA643DDBE}">
      <dgm:prSet/>
      <dgm:spPr/>
      <dgm:t>
        <a:bodyPr/>
        <a:lstStyle/>
        <a:p>
          <a:endParaRPr lang="fr-FR"/>
        </a:p>
      </dgm:t>
    </dgm:pt>
    <dgm:pt modelId="{FE02AA97-230D-4891-977A-7D4FF8FEE2FE}" type="sibTrans" cxnId="{1379DEAD-92B6-4B86-86E5-466DA643DDBE}">
      <dgm:prSet/>
      <dgm:spPr/>
      <dgm:t>
        <a:bodyPr/>
        <a:lstStyle/>
        <a:p>
          <a:endParaRPr lang="fr-FR"/>
        </a:p>
      </dgm:t>
    </dgm:pt>
    <dgm:pt modelId="{5AC7C1C1-18D3-4DEC-A444-47C3E02C7BEB}">
      <dgm:prSet phldrT="[Texte]"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>
        <a:ln/>
      </dgm:spPr>
      <dgm:t>
        <a:bodyPr/>
        <a:lstStyle/>
        <a:p>
          <a:r>
            <a:rPr lang="fr-FR" sz="900" b="1" dirty="0" smtClean="0">
              <a:effectLst/>
            </a:rPr>
            <a:t>Classement automatique dans le DRC</a:t>
          </a:r>
          <a:endParaRPr lang="fr-FR" sz="900" b="1" dirty="0">
            <a:effectLst/>
          </a:endParaRPr>
        </a:p>
      </dgm:t>
    </dgm:pt>
    <dgm:pt modelId="{0D8FA161-0005-4E2C-BA0F-29B56BAD9DA8}" type="parTrans" cxnId="{6EFA568D-1368-46D4-8E47-C92CEB0766F0}">
      <dgm:prSet/>
      <dgm:spPr/>
      <dgm:t>
        <a:bodyPr/>
        <a:lstStyle/>
        <a:p>
          <a:endParaRPr lang="fr-FR"/>
        </a:p>
      </dgm:t>
    </dgm:pt>
    <dgm:pt modelId="{CE575FF5-6CA8-4ACD-974B-91E2FCA87163}" type="sibTrans" cxnId="{6EFA568D-1368-46D4-8E47-C92CEB0766F0}">
      <dgm:prSet/>
      <dgm:spPr/>
      <dgm:t>
        <a:bodyPr/>
        <a:lstStyle/>
        <a:p>
          <a:endParaRPr lang="fr-FR"/>
        </a:p>
      </dgm:t>
    </dgm:pt>
    <dgm:pt modelId="{CE5DDF2F-8E1C-4E34-ADA3-4CC654D5722E}" type="pres">
      <dgm:prSet presAssocID="{B65C9FAC-5F33-445F-AC9A-B8EAD4A7C44D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EB0FFF7F-9707-4CD2-B75B-C396793A94CF}" type="pres">
      <dgm:prSet presAssocID="{1F46A580-8387-4C6A-AA28-E0C5C8356AC9}" presName="parTxOnly" presStyleLbl="node1" presStyleIdx="0" presStyleCnt="5" custLinFactNeighborX="-702" custLinFactNeighborY="3143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E9AF967D-71F1-488B-BA4A-0CF07B933EB7}" type="pres">
      <dgm:prSet presAssocID="{F1443735-13FB-433B-ABD7-B1104242B7A2}" presName="parTxOnlySpace" presStyleCnt="0"/>
      <dgm:spPr/>
      <dgm:t>
        <a:bodyPr/>
        <a:lstStyle/>
        <a:p>
          <a:endParaRPr lang="fr-FR"/>
        </a:p>
      </dgm:t>
    </dgm:pt>
    <dgm:pt modelId="{E844E64C-B5F9-4A73-B047-3F3B554EEB28}" type="pres">
      <dgm:prSet presAssocID="{A645A6DC-D5C9-4693-AC27-270C99CDBA45}" presName="parTxOnly" presStyleLbl="node1" presStyleIdx="1" presStyleCnt="5" custLinFactNeighborY="760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EA616D4C-A6A1-4BA2-9188-A59841BBBD20}" type="pres">
      <dgm:prSet presAssocID="{324FF377-D66F-4CC2-B57A-6C496867419A}" presName="parTxOnlySpace" presStyleCnt="0"/>
      <dgm:spPr/>
      <dgm:t>
        <a:bodyPr/>
        <a:lstStyle/>
        <a:p>
          <a:endParaRPr lang="fr-FR"/>
        </a:p>
      </dgm:t>
    </dgm:pt>
    <dgm:pt modelId="{FE4514B7-C9D3-4A5A-B5CF-7B045343D48E}" type="pres">
      <dgm:prSet presAssocID="{F2CDFDDA-E314-443D-B676-E310B2DA1623}" presName="parTxOnly" presStyleLbl="node1" presStyleIdx="2" presStyleCnt="5" custScaleX="8363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D60310DD-1C99-409D-9718-9322F6D772D6}" type="pres">
      <dgm:prSet presAssocID="{9644A0F9-0DD2-48D3-861D-849BFCEBE929}" presName="parTxOnlySpace" presStyleCnt="0"/>
      <dgm:spPr/>
      <dgm:t>
        <a:bodyPr/>
        <a:lstStyle/>
        <a:p>
          <a:endParaRPr lang="fr-FR"/>
        </a:p>
      </dgm:t>
    </dgm:pt>
    <dgm:pt modelId="{BC29B637-C3D6-420F-B340-CA5B243A1537}" type="pres">
      <dgm:prSet presAssocID="{5AC7C1C1-18D3-4DEC-A444-47C3E02C7BEB}" presName="parTxOnly" presStyleLbl="node1" presStyleIdx="3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78B827D1-D7E7-408C-9B2A-FE76FAE55284}" type="pres">
      <dgm:prSet presAssocID="{CE575FF5-6CA8-4ACD-974B-91E2FCA87163}" presName="parTxOnlySpace" presStyleCnt="0"/>
      <dgm:spPr/>
      <dgm:t>
        <a:bodyPr/>
        <a:lstStyle/>
        <a:p>
          <a:endParaRPr lang="fr-FR"/>
        </a:p>
      </dgm:t>
    </dgm:pt>
    <dgm:pt modelId="{EB203280-6DC8-42B2-B1D5-2F29D97B1CFD}" type="pres">
      <dgm:prSet presAssocID="{F3A5B68C-2AEC-4038-8533-5FC57E771929}" presName="parTxOnly" presStyleLbl="node1" presStyleIdx="4" presStyleCnt="5" custLinFactNeighborY="379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B26A3AAC-BB61-40D6-86F3-50B65FDA425E}" srcId="{B65C9FAC-5F33-445F-AC9A-B8EAD4A7C44D}" destId="{F2CDFDDA-E314-443D-B676-E310B2DA1623}" srcOrd="2" destOrd="0" parTransId="{AA985D06-CCE9-4AAF-A3C2-F630346EAA9E}" sibTransId="{9644A0F9-0DD2-48D3-861D-849BFCEBE929}"/>
    <dgm:cxn modelId="{6EFA568D-1368-46D4-8E47-C92CEB0766F0}" srcId="{B65C9FAC-5F33-445F-AC9A-B8EAD4A7C44D}" destId="{5AC7C1C1-18D3-4DEC-A444-47C3E02C7BEB}" srcOrd="3" destOrd="0" parTransId="{0D8FA161-0005-4E2C-BA0F-29B56BAD9DA8}" sibTransId="{CE575FF5-6CA8-4ACD-974B-91E2FCA87163}"/>
    <dgm:cxn modelId="{4FDF3D03-CA7C-4F18-83CB-857E1CA9C3E8}" srcId="{B65C9FAC-5F33-445F-AC9A-B8EAD4A7C44D}" destId="{A645A6DC-D5C9-4693-AC27-270C99CDBA45}" srcOrd="1" destOrd="0" parTransId="{528BF79E-5439-46D8-B063-BAAD1D3294D4}" sibTransId="{324FF377-D66F-4CC2-B57A-6C496867419A}"/>
    <dgm:cxn modelId="{05C2AD64-F141-4D92-8B36-EC4508DDD1C6}" type="presOf" srcId="{F3A5B68C-2AEC-4038-8533-5FC57E771929}" destId="{EB203280-6DC8-42B2-B1D5-2F29D97B1CFD}" srcOrd="0" destOrd="0" presId="urn:microsoft.com/office/officeart/2005/8/layout/chevron1"/>
    <dgm:cxn modelId="{1379DEAD-92B6-4B86-86E5-466DA643DDBE}" srcId="{B65C9FAC-5F33-445F-AC9A-B8EAD4A7C44D}" destId="{F3A5B68C-2AEC-4038-8533-5FC57E771929}" srcOrd="4" destOrd="0" parTransId="{23A0E5E1-3988-4A2B-92F8-43C5338312C2}" sibTransId="{FE02AA97-230D-4891-977A-7D4FF8FEE2FE}"/>
    <dgm:cxn modelId="{33BDC43E-9068-40EA-A04B-563431586C02}" type="presOf" srcId="{F2CDFDDA-E314-443D-B676-E310B2DA1623}" destId="{FE4514B7-C9D3-4A5A-B5CF-7B045343D48E}" srcOrd="0" destOrd="0" presId="urn:microsoft.com/office/officeart/2005/8/layout/chevron1"/>
    <dgm:cxn modelId="{1209886E-9081-47FF-822E-4859EF70CE40}" type="presOf" srcId="{5AC7C1C1-18D3-4DEC-A444-47C3E02C7BEB}" destId="{BC29B637-C3D6-420F-B340-CA5B243A1537}" srcOrd="0" destOrd="0" presId="urn:microsoft.com/office/officeart/2005/8/layout/chevron1"/>
    <dgm:cxn modelId="{894E8995-6334-4C11-A3B1-131F396C6808}" srcId="{B65C9FAC-5F33-445F-AC9A-B8EAD4A7C44D}" destId="{1F46A580-8387-4C6A-AA28-E0C5C8356AC9}" srcOrd="0" destOrd="0" parTransId="{4B0A67E1-D395-4650-A087-CE25A33AB989}" sibTransId="{F1443735-13FB-433B-ABD7-B1104242B7A2}"/>
    <dgm:cxn modelId="{4F7BA2C8-B891-4FF4-AD63-F77F8BC00FBD}" type="presOf" srcId="{A645A6DC-D5C9-4693-AC27-270C99CDBA45}" destId="{E844E64C-B5F9-4A73-B047-3F3B554EEB28}" srcOrd="0" destOrd="0" presId="urn:microsoft.com/office/officeart/2005/8/layout/chevron1"/>
    <dgm:cxn modelId="{0706C373-7826-4A73-8054-E6D724054E61}" type="presOf" srcId="{B65C9FAC-5F33-445F-AC9A-B8EAD4A7C44D}" destId="{CE5DDF2F-8E1C-4E34-ADA3-4CC654D5722E}" srcOrd="0" destOrd="0" presId="urn:microsoft.com/office/officeart/2005/8/layout/chevron1"/>
    <dgm:cxn modelId="{FA260FC4-ACB5-4CE0-BD81-46911BECD898}" type="presOf" srcId="{1F46A580-8387-4C6A-AA28-E0C5C8356AC9}" destId="{EB0FFF7F-9707-4CD2-B75B-C396793A94CF}" srcOrd="0" destOrd="0" presId="urn:microsoft.com/office/officeart/2005/8/layout/chevron1"/>
    <dgm:cxn modelId="{EF477908-F0C1-43AC-8C33-B7852FE2C5AF}" type="presParOf" srcId="{CE5DDF2F-8E1C-4E34-ADA3-4CC654D5722E}" destId="{EB0FFF7F-9707-4CD2-B75B-C396793A94CF}" srcOrd="0" destOrd="0" presId="urn:microsoft.com/office/officeart/2005/8/layout/chevron1"/>
    <dgm:cxn modelId="{DEA6EB92-3AA6-4747-9578-CE31E169C235}" type="presParOf" srcId="{CE5DDF2F-8E1C-4E34-ADA3-4CC654D5722E}" destId="{E9AF967D-71F1-488B-BA4A-0CF07B933EB7}" srcOrd="1" destOrd="0" presId="urn:microsoft.com/office/officeart/2005/8/layout/chevron1"/>
    <dgm:cxn modelId="{B5F2A932-5C1F-4895-A8D7-E2A3AB694046}" type="presParOf" srcId="{CE5DDF2F-8E1C-4E34-ADA3-4CC654D5722E}" destId="{E844E64C-B5F9-4A73-B047-3F3B554EEB28}" srcOrd="2" destOrd="0" presId="urn:microsoft.com/office/officeart/2005/8/layout/chevron1"/>
    <dgm:cxn modelId="{A9D9DE3B-D86D-4BFE-AAE1-94428F48DF88}" type="presParOf" srcId="{CE5DDF2F-8E1C-4E34-ADA3-4CC654D5722E}" destId="{EA616D4C-A6A1-4BA2-9188-A59841BBBD20}" srcOrd="3" destOrd="0" presId="urn:microsoft.com/office/officeart/2005/8/layout/chevron1"/>
    <dgm:cxn modelId="{6760D79B-FBA9-4F51-BCAB-7E4E9DA9B431}" type="presParOf" srcId="{CE5DDF2F-8E1C-4E34-ADA3-4CC654D5722E}" destId="{FE4514B7-C9D3-4A5A-B5CF-7B045343D48E}" srcOrd="4" destOrd="0" presId="urn:microsoft.com/office/officeart/2005/8/layout/chevron1"/>
    <dgm:cxn modelId="{39F92018-7F9B-4D61-9204-8796E39BF500}" type="presParOf" srcId="{CE5DDF2F-8E1C-4E34-ADA3-4CC654D5722E}" destId="{D60310DD-1C99-409D-9718-9322F6D772D6}" srcOrd="5" destOrd="0" presId="urn:microsoft.com/office/officeart/2005/8/layout/chevron1"/>
    <dgm:cxn modelId="{C88C8A5A-44F8-4372-95DA-3E61F716CA39}" type="presParOf" srcId="{CE5DDF2F-8E1C-4E34-ADA3-4CC654D5722E}" destId="{BC29B637-C3D6-420F-B340-CA5B243A1537}" srcOrd="6" destOrd="0" presId="urn:microsoft.com/office/officeart/2005/8/layout/chevron1"/>
    <dgm:cxn modelId="{A6B1CA2E-DBFD-4001-8583-B3CFD1D57633}" type="presParOf" srcId="{CE5DDF2F-8E1C-4E34-ADA3-4CC654D5722E}" destId="{78B827D1-D7E7-408C-9B2A-FE76FAE55284}" srcOrd="7" destOrd="0" presId="urn:microsoft.com/office/officeart/2005/8/layout/chevron1"/>
    <dgm:cxn modelId="{BB15A3C7-C6E5-4406-8AA8-882481730235}" type="presParOf" srcId="{CE5DDF2F-8E1C-4E34-ADA3-4CC654D5722E}" destId="{EB203280-6DC8-42B2-B1D5-2F29D97B1CFD}" srcOrd="8" destOrd="0" presId="urn:microsoft.com/office/officeart/2005/8/layout/chevron1"/>
  </dgm:cxnLst>
  <dgm:bg/>
  <dgm:whole>
    <a:ln w="28575">
      <a:noFill/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B65C9FAC-5F33-445F-AC9A-B8EAD4A7C44D}" type="doc">
      <dgm:prSet loTypeId="urn:microsoft.com/office/officeart/2005/8/layout/chevron1" loCatId="process" qsTypeId="urn:microsoft.com/office/officeart/2005/8/quickstyle/simple5" qsCatId="simple" csTypeId="urn:microsoft.com/office/officeart/2005/8/colors/accent2_2" csCatId="accent2" phldr="1"/>
      <dgm:spPr/>
      <dgm:t>
        <a:bodyPr/>
        <a:lstStyle/>
        <a:p>
          <a:endParaRPr lang="fr-FR"/>
        </a:p>
      </dgm:t>
    </dgm:pt>
    <dgm:pt modelId="{1F46A580-8387-4C6A-AA28-E0C5C8356AC9}">
      <dgm:prSet phldrT="[Texte]"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fr-FR" sz="900" b="1" dirty="0" smtClean="0">
              <a:effectLst/>
            </a:rPr>
            <a:t>0572</a:t>
          </a:r>
        </a:p>
        <a:p>
          <a:r>
            <a:rPr lang="fr-FR" sz="900" b="1" dirty="0" smtClean="0">
              <a:effectLst/>
            </a:rPr>
            <a:t>Justification annuelle LEP</a:t>
          </a:r>
          <a:endParaRPr lang="fr-FR" sz="900" b="1" dirty="0">
            <a:effectLst/>
          </a:endParaRPr>
        </a:p>
      </dgm:t>
    </dgm:pt>
    <dgm:pt modelId="{4B0A67E1-D395-4650-A087-CE25A33AB989}" type="parTrans" cxnId="{894E8995-6334-4C11-A3B1-131F396C6808}">
      <dgm:prSet/>
      <dgm:spPr/>
      <dgm:t>
        <a:bodyPr/>
        <a:lstStyle/>
        <a:p>
          <a:endParaRPr lang="fr-FR" sz="1200"/>
        </a:p>
      </dgm:t>
    </dgm:pt>
    <dgm:pt modelId="{F1443735-13FB-433B-ABD7-B1104242B7A2}" type="sibTrans" cxnId="{894E8995-6334-4C11-A3B1-131F396C6808}">
      <dgm:prSet custT="1"/>
      <dgm:spPr/>
      <dgm:t>
        <a:bodyPr/>
        <a:lstStyle/>
        <a:p>
          <a:endParaRPr lang="fr-FR" sz="1000"/>
        </a:p>
      </dgm:t>
    </dgm:pt>
    <dgm:pt modelId="{A645A6DC-D5C9-4693-AC27-270C99CDBA45}">
      <dgm:prSet phldrT="[Texte]" custT="1">
        <dgm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fr-FR" sz="900" b="1" dirty="0" smtClean="0">
              <a:effectLst/>
            </a:rPr>
            <a:t>Acquisition des données  avec la RAD/LAD du justificatif</a:t>
          </a:r>
          <a:endParaRPr lang="fr-FR" sz="900" b="1" dirty="0">
            <a:effectLst/>
          </a:endParaRPr>
        </a:p>
      </dgm:t>
    </dgm:pt>
    <dgm:pt modelId="{528BF79E-5439-46D8-B063-BAAD1D3294D4}" type="parTrans" cxnId="{4FDF3D03-CA7C-4F18-83CB-857E1CA9C3E8}">
      <dgm:prSet/>
      <dgm:spPr/>
      <dgm:t>
        <a:bodyPr/>
        <a:lstStyle/>
        <a:p>
          <a:endParaRPr lang="fr-FR" sz="1200"/>
        </a:p>
      </dgm:t>
    </dgm:pt>
    <dgm:pt modelId="{324FF377-D66F-4CC2-B57A-6C496867419A}" type="sibTrans" cxnId="{4FDF3D03-CA7C-4F18-83CB-857E1CA9C3E8}">
      <dgm:prSet custT="1"/>
      <dgm:spPr/>
      <dgm:t>
        <a:bodyPr/>
        <a:lstStyle/>
        <a:p>
          <a:endParaRPr lang="fr-FR" sz="1000"/>
        </a:p>
      </dgm:t>
    </dgm:pt>
    <dgm:pt modelId="{F2CDFDDA-E314-443D-B676-E310B2DA1623}">
      <dgm:prSet phldrT="[Texte]"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>
        <a:ln/>
      </dgm:spPr>
      <dgm:t>
        <a:bodyPr/>
        <a:lstStyle/>
        <a:p>
          <a:r>
            <a:rPr lang="fr-FR" sz="900" b="1" dirty="0" smtClean="0">
              <a:effectLst/>
            </a:rPr>
            <a:t>Alimentation automatique du formulaire LEP</a:t>
          </a:r>
          <a:endParaRPr lang="fr-FR" sz="900" b="1" dirty="0">
            <a:effectLst/>
          </a:endParaRPr>
        </a:p>
      </dgm:t>
    </dgm:pt>
    <dgm:pt modelId="{AA985D06-CCE9-4AAF-A3C2-F630346EAA9E}" type="parTrans" cxnId="{B26A3AAC-BB61-40D6-86F3-50B65FDA425E}">
      <dgm:prSet/>
      <dgm:spPr/>
      <dgm:t>
        <a:bodyPr/>
        <a:lstStyle/>
        <a:p>
          <a:endParaRPr lang="fr-FR" sz="1200"/>
        </a:p>
      </dgm:t>
    </dgm:pt>
    <dgm:pt modelId="{9644A0F9-0DD2-48D3-861D-849BFCEBE929}" type="sibTrans" cxnId="{B26A3AAC-BB61-40D6-86F3-50B65FDA425E}">
      <dgm:prSet custT="1"/>
      <dgm:spPr/>
      <dgm:t>
        <a:bodyPr/>
        <a:lstStyle/>
        <a:p>
          <a:endParaRPr lang="fr-FR" sz="1000"/>
        </a:p>
      </dgm:t>
    </dgm:pt>
    <dgm:pt modelId="{F3A5B68C-2AEC-4038-8533-5FC57E771929}">
      <dgm:prSet phldrT="[Texte]"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>
        <a:ln/>
      </dgm:spPr>
      <dgm:t>
        <a:bodyPr/>
        <a:lstStyle/>
        <a:p>
          <a:r>
            <a:rPr lang="fr-FR" sz="900" b="1" dirty="0" smtClean="0">
              <a:effectLst/>
            </a:rPr>
            <a:t>Retour synthèse client</a:t>
          </a:r>
          <a:endParaRPr lang="fr-FR" sz="900" b="1" dirty="0">
            <a:effectLst/>
          </a:endParaRPr>
        </a:p>
      </dgm:t>
    </dgm:pt>
    <dgm:pt modelId="{23A0E5E1-3988-4A2B-92F8-43C5338312C2}" type="parTrans" cxnId="{1379DEAD-92B6-4B86-86E5-466DA643DDBE}">
      <dgm:prSet/>
      <dgm:spPr/>
      <dgm:t>
        <a:bodyPr/>
        <a:lstStyle/>
        <a:p>
          <a:endParaRPr lang="fr-FR"/>
        </a:p>
      </dgm:t>
    </dgm:pt>
    <dgm:pt modelId="{FE02AA97-230D-4891-977A-7D4FF8FEE2FE}" type="sibTrans" cxnId="{1379DEAD-92B6-4B86-86E5-466DA643DDBE}">
      <dgm:prSet/>
      <dgm:spPr/>
      <dgm:t>
        <a:bodyPr/>
        <a:lstStyle/>
        <a:p>
          <a:endParaRPr lang="fr-FR"/>
        </a:p>
      </dgm:t>
    </dgm:pt>
    <dgm:pt modelId="{5AC7C1C1-18D3-4DEC-A444-47C3E02C7BEB}">
      <dgm:prSet phldrT="[Texte]"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>
        <a:ln/>
      </dgm:spPr>
      <dgm:t>
        <a:bodyPr/>
        <a:lstStyle/>
        <a:p>
          <a:r>
            <a:rPr lang="fr-FR" sz="900" b="1" dirty="0" smtClean="0">
              <a:effectLst/>
            </a:rPr>
            <a:t>Classement automatique dans le DRC</a:t>
          </a:r>
          <a:endParaRPr lang="fr-FR" sz="900" b="1" dirty="0">
            <a:effectLst/>
          </a:endParaRPr>
        </a:p>
      </dgm:t>
    </dgm:pt>
    <dgm:pt modelId="{0D8FA161-0005-4E2C-BA0F-29B56BAD9DA8}" type="parTrans" cxnId="{6EFA568D-1368-46D4-8E47-C92CEB0766F0}">
      <dgm:prSet/>
      <dgm:spPr/>
      <dgm:t>
        <a:bodyPr/>
        <a:lstStyle/>
        <a:p>
          <a:endParaRPr lang="fr-FR"/>
        </a:p>
      </dgm:t>
    </dgm:pt>
    <dgm:pt modelId="{CE575FF5-6CA8-4ACD-974B-91E2FCA87163}" type="sibTrans" cxnId="{6EFA568D-1368-46D4-8E47-C92CEB0766F0}">
      <dgm:prSet/>
      <dgm:spPr/>
      <dgm:t>
        <a:bodyPr/>
        <a:lstStyle/>
        <a:p>
          <a:endParaRPr lang="fr-FR"/>
        </a:p>
      </dgm:t>
    </dgm:pt>
    <dgm:pt modelId="{CE5DDF2F-8E1C-4E34-ADA3-4CC654D5722E}" type="pres">
      <dgm:prSet presAssocID="{B65C9FAC-5F33-445F-AC9A-B8EAD4A7C44D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EB0FFF7F-9707-4CD2-B75B-C396793A94CF}" type="pres">
      <dgm:prSet presAssocID="{1F46A580-8387-4C6A-AA28-E0C5C8356AC9}" presName="parTxOnly" presStyleLbl="node1" presStyleIdx="0" presStyleCnt="5" custLinFactNeighborX="-702" custLinFactNeighborY="3143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E9AF967D-71F1-488B-BA4A-0CF07B933EB7}" type="pres">
      <dgm:prSet presAssocID="{F1443735-13FB-433B-ABD7-B1104242B7A2}" presName="parTxOnlySpace" presStyleCnt="0"/>
      <dgm:spPr/>
      <dgm:t>
        <a:bodyPr/>
        <a:lstStyle/>
        <a:p>
          <a:endParaRPr lang="fr-FR"/>
        </a:p>
      </dgm:t>
    </dgm:pt>
    <dgm:pt modelId="{E844E64C-B5F9-4A73-B047-3F3B554EEB28}" type="pres">
      <dgm:prSet presAssocID="{A645A6DC-D5C9-4693-AC27-270C99CDBA45}" presName="parTxOnly" presStyleLbl="node1" presStyleIdx="1" presStyleCnt="5" custLinFactNeighborY="760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EA616D4C-A6A1-4BA2-9188-A59841BBBD20}" type="pres">
      <dgm:prSet presAssocID="{324FF377-D66F-4CC2-B57A-6C496867419A}" presName="parTxOnlySpace" presStyleCnt="0"/>
      <dgm:spPr/>
      <dgm:t>
        <a:bodyPr/>
        <a:lstStyle/>
        <a:p>
          <a:endParaRPr lang="fr-FR"/>
        </a:p>
      </dgm:t>
    </dgm:pt>
    <dgm:pt modelId="{FE4514B7-C9D3-4A5A-B5CF-7B045343D48E}" type="pres">
      <dgm:prSet presAssocID="{F2CDFDDA-E314-443D-B676-E310B2DA1623}" presName="parTxOnly" presStyleLbl="node1" presStyleIdx="2" presStyleCnt="5" custScaleX="8363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D60310DD-1C99-409D-9718-9322F6D772D6}" type="pres">
      <dgm:prSet presAssocID="{9644A0F9-0DD2-48D3-861D-849BFCEBE929}" presName="parTxOnlySpace" presStyleCnt="0"/>
      <dgm:spPr/>
      <dgm:t>
        <a:bodyPr/>
        <a:lstStyle/>
        <a:p>
          <a:endParaRPr lang="fr-FR"/>
        </a:p>
      </dgm:t>
    </dgm:pt>
    <dgm:pt modelId="{BC29B637-C3D6-420F-B340-CA5B243A1537}" type="pres">
      <dgm:prSet presAssocID="{5AC7C1C1-18D3-4DEC-A444-47C3E02C7BEB}" presName="parTxOnly" presStyleLbl="node1" presStyleIdx="3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78B827D1-D7E7-408C-9B2A-FE76FAE55284}" type="pres">
      <dgm:prSet presAssocID="{CE575FF5-6CA8-4ACD-974B-91E2FCA87163}" presName="parTxOnlySpace" presStyleCnt="0"/>
      <dgm:spPr/>
      <dgm:t>
        <a:bodyPr/>
        <a:lstStyle/>
        <a:p>
          <a:endParaRPr lang="fr-FR"/>
        </a:p>
      </dgm:t>
    </dgm:pt>
    <dgm:pt modelId="{EB203280-6DC8-42B2-B1D5-2F29D97B1CFD}" type="pres">
      <dgm:prSet presAssocID="{F3A5B68C-2AEC-4038-8533-5FC57E771929}" presName="parTxOnly" presStyleLbl="node1" presStyleIdx="4" presStyleCnt="5" custLinFactNeighborY="379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B26A3AAC-BB61-40D6-86F3-50B65FDA425E}" srcId="{B65C9FAC-5F33-445F-AC9A-B8EAD4A7C44D}" destId="{F2CDFDDA-E314-443D-B676-E310B2DA1623}" srcOrd="2" destOrd="0" parTransId="{AA985D06-CCE9-4AAF-A3C2-F630346EAA9E}" sibTransId="{9644A0F9-0DD2-48D3-861D-849BFCEBE929}"/>
    <dgm:cxn modelId="{A2CDA44B-0842-471F-9F7B-E63F3ADB2EE5}" type="presOf" srcId="{F3A5B68C-2AEC-4038-8533-5FC57E771929}" destId="{EB203280-6DC8-42B2-B1D5-2F29D97B1CFD}" srcOrd="0" destOrd="0" presId="urn:microsoft.com/office/officeart/2005/8/layout/chevron1"/>
    <dgm:cxn modelId="{4588A5FE-1E1A-474D-A8DF-E5010F5D27B9}" type="presOf" srcId="{5AC7C1C1-18D3-4DEC-A444-47C3E02C7BEB}" destId="{BC29B637-C3D6-420F-B340-CA5B243A1537}" srcOrd="0" destOrd="0" presId="urn:microsoft.com/office/officeart/2005/8/layout/chevron1"/>
    <dgm:cxn modelId="{6EFA568D-1368-46D4-8E47-C92CEB0766F0}" srcId="{B65C9FAC-5F33-445F-AC9A-B8EAD4A7C44D}" destId="{5AC7C1C1-18D3-4DEC-A444-47C3E02C7BEB}" srcOrd="3" destOrd="0" parTransId="{0D8FA161-0005-4E2C-BA0F-29B56BAD9DA8}" sibTransId="{CE575FF5-6CA8-4ACD-974B-91E2FCA87163}"/>
    <dgm:cxn modelId="{69959953-27E1-4C23-A115-24499DBF3C06}" type="presOf" srcId="{B65C9FAC-5F33-445F-AC9A-B8EAD4A7C44D}" destId="{CE5DDF2F-8E1C-4E34-ADA3-4CC654D5722E}" srcOrd="0" destOrd="0" presId="urn:microsoft.com/office/officeart/2005/8/layout/chevron1"/>
    <dgm:cxn modelId="{0CB1D049-66A6-4B8E-A9C8-E6ED249FE39C}" type="presOf" srcId="{F2CDFDDA-E314-443D-B676-E310B2DA1623}" destId="{FE4514B7-C9D3-4A5A-B5CF-7B045343D48E}" srcOrd="0" destOrd="0" presId="urn:microsoft.com/office/officeart/2005/8/layout/chevron1"/>
    <dgm:cxn modelId="{4FDF3D03-CA7C-4F18-83CB-857E1CA9C3E8}" srcId="{B65C9FAC-5F33-445F-AC9A-B8EAD4A7C44D}" destId="{A645A6DC-D5C9-4693-AC27-270C99CDBA45}" srcOrd="1" destOrd="0" parTransId="{528BF79E-5439-46D8-B063-BAAD1D3294D4}" sibTransId="{324FF377-D66F-4CC2-B57A-6C496867419A}"/>
    <dgm:cxn modelId="{66EE5F44-AABB-456E-B97B-F1C4A43AA15C}" type="presOf" srcId="{1F46A580-8387-4C6A-AA28-E0C5C8356AC9}" destId="{EB0FFF7F-9707-4CD2-B75B-C396793A94CF}" srcOrd="0" destOrd="0" presId="urn:microsoft.com/office/officeart/2005/8/layout/chevron1"/>
    <dgm:cxn modelId="{1379DEAD-92B6-4B86-86E5-466DA643DDBE}" srcId="{B65C9FAC-5F33-445F-AC9A-B8EAD4A7C44D}" destId="{F3A5B68C-2AEC-4038-8533-5FC57E771929}" srcOrd="4" destOrd="0" parTransId="{23A0E5E1-3988-4A2B-92F8-43C5338312C2}" sibTransId="{FE02AA97-230D-4891-977A-7D4FF8FEE2FE}"/>
    <dgm:cxn modelId="{89530211-7FB6-4964-AF67-B075D77BB38D}" type="presOf" srcId="{A645A6DC-D5C9-4693-AC27-270C99CDBA45}" destId="{E844E64C-B5F9-4A73-B047-3F3B554EEB28}" srcOrd="0" destOrd="0" presId="urn:microsoft.com/office/officeart/2005/8/layout/chevron1"/>
    <dgm:cxn modelId="{894E8995-6334-4C11-A3B1-131F396C6808}" srcId="{B65C9FAC-5F33-445F-AC9A-B8EAD4A7C44D}" destId="{1F46A580-8387-4C6A-AA28-E0C5C8356AC9}" srcOrd="0" destOrd="0" parTransId="{4B0A67E1-D395-4650-A087-CE25A33AB989}" sibTransId="{F1443735-13FB-433B-ABD7-B1104242B7A2}"/>
    <dgm:cxn modelId="{F68C02C4-48AD-44EB-908F-0961C652C987}" type="presParOf" srcId="{CE5DDF2F-8E1C-4E34-ADA3-4CC654D5722E}" destId="{EB0FFF7F-9707-4CD2-B75B-C396793A94CF}" srcOrd="0" destOrd="0" presId="urn:microsoft.com/office/officeart/2005/8/layout/chevron1"/>
    <dgm:cxn modelId="{E68F72FF-2BC3-4CF6-95D1-6E189A5C2B33}" type="presParOf" srcId="{CE5DDF2F-8E1C-4E34-ADA3-4CC654D5722E}" destId="{E9AF967D-71F1-488B-BA4A-0CF07B933EB7}" srcOrd="1" destOrd="0" presId="urn:microsoft.com/office/officeart/2005/8/layout/chevron1"/>
    <dgm:cxn modelId="{D050DDAD-9F0D-43E4-B824-44B5D39B689A}" type="presParOf" srcId="{CE5DDF2F-8E1C-4E34-ADA3-4CC654D5722E}" destId="{E844E64C-B5F9-4A73-B047-3F3B554EEB28}" srcOrd="2" destOrd="0" presId="urn:microsoft.com/office/officeart/2005/8/layout/chevron1"/>
    <dgm:cxn modelId="{050332CF-39EC-4283-AC44-2FA91BC15CA9}" type="presParOf" srcId="{CE5DDF2F-8E1C-4E34-ADA3-4CC654D5722E}" destId="{EA616D4C-A6A1-4BA2-9188-A59841BBBD20}" srcOrd="3" destOrd="0" presId="urn:microsoft.com/office/officeart/2005/8/layout/chevron1"/>
    <dgm:cxn modelId="{22E6DCEA-69A2-4650-96A6-7220CBB34150}" type="presParOf" srcId="{CE5DDF2F-8E1C-4E34-ADA3-4CC654D5722E}" destId="{FE4514B7-C9D3-4A5A-B5CF-7B045343D48E}" srcOrd="4" destOrd="0" presId="urn:microsoft.com/office/officeart/2005/8/layout/chevron1"/>
    <dgm:cxn modelId="{ABD6E9FD-4620-4055-8F3F-69EF4B4F869A}" type="presParOf" srcId="{CE5DDF2F-8E1C-4E34-ADA3-4CC654D5722E}" destId="{D60310DD-1C99-409D-9718-9322F6D772D6}" srcOrd="5" destOrd="0" presId="urn:microsoft.com/office/officeart/2005/8/layout/chevron1"/>
    <dgm:cxn modelId="{FFCA785D-BF25-4509-9336-D01DF52E30C6}" type="presParOf" srcId="{CE5DDF2F-8E1C-4E34-ADA3-4CC654D5722E}" destId="{BC29B637-C3D6-420F-B340-CA5B243A1537}" srcOrd="6" destOrd="0" presId="urn:microsoft.com/office/officeart/2005/8/layout/chevron1"/>
    <dgm:cxn modelId="{12764AA3-A533-4B8E-926F-C5CFCB865C63}" type="presParOf" srcId="{CE5DDF2F-8E1C-4E34-ADA3-4CC654D5722E}" destId="{78B827D1-D7E7-408C-9B2A-FE76FAE55284}" srcOrd="7" destOrd="0" presId="urn:microsoft.com/office/officeart/2005/8/layout/chevron1"/>
    <dgm:cxn modelId="{4BDF5809-C98A-4228-BA34-EBDB35A834F5}" type="presParOf" srcId="{CE5DDF2F-8E1C-4E34-ADA3-4CC654D5722E}" destId="{EB203280-6DC8-42B2-B1D5-2F29D97B1CFD}" srcOrd="8" destOrd="0" presId="urn:microsoft.com/office/officeart/2005/8/layout/chevron1"/>
  </dgm:cxnLst>
  <dgm:bg/>
  <dgm:whole>
    <a:ln w="28575">
      <a:noFill/>
    </a:ln>
  </dgm:whole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B65C9FAC-5F33-445F-AC9A-B8EAD4A7C44D}" type="doc">
      <dgm:prSet loTypeId="urn:microsoft.com/office/officeart/2005/8/layout/chevron1" loCatId="process" qsTypeId="urn:microsoft.com/office/officeart/2005/8/quickstyle/simple5" qsCatId="simple" csTypeId="urn:microsoft.com/office/officeart/2005/8/colors/accent2_2" csCatId="accent2" phldr="1"/>
      <dgm:spPr/>
      <dgm:t>
        <a:bodyPr/>
        <a:lstStyle/>
        <a:p>
          <a:endParaRPr lang="fr-FR"/>
        </a:p>
      </dgm:t>
    </dgm:pt>
    <dgm:pt modelId="{1F46A580-8387-4C6A-AA28-E0C5C8356AC9}">
      <dgm:prSet phldrT="[Texte]"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fr-FR" sz="900" b="1" dirty="0" smtClean="0">
              <a:effectLst/>
            </a:rPr>
            <a:t>0572</a:t>
          </a:r>
        </a:p>
        <a:p>
          <a:r>
            <a:rPr lang="fr-FR" sz="900" b="1" dirty="0" smtClean="0">
              <a:effectLst/>
            </a:rPr>
            <a:t>Justification annuelle LEP</a:t>
          </a:r>
          <a:endParaRPr lang="fr-FR" sz="900" b="1" dirty="0">
            <a:effectLst/>
          </a:endParaRPr>
        </a:p>
      </dgm:t>
    </dgm:pt>
    <dgm:pt modelId="{4B0A67E1-D395-4650-A087-CE25A33AB989}" type="parTrans" cxnId="{894E8995-6334-4C11-A3B1-131F396C6808}">
      <dgm:prSet/>
      <dgm:spPr/>
      <dgm:t>
        <a:bodyPr/>
        <a:lstStyle/>
        <a:p>
          <a:endParaRPr lang="fr-FR" sz="1200"/>
        </a:p>
      </dgm:t>
    </dgm:pt>
    <dgm:pt modelId="{F1443735-13FB-433B-ABD7-B1104242B7A2}" type="sibTrans" cxnId="{894E8995-6334-4C11-A3B1-131F396C6808}">
      <dgm:prSet custT="1"/>
      <dgm:spPr/>
      <dgm:t>
        <a:bodyPr/>
        <a:lstStyle/>
        <a:p>
          <a:endParaRPr lang="fr-FR" sz="1000"/>
        </a:p>
      </dgm:t>
    </dgm:pt>
    <dgm:pt modelId="{A645A6DC-D5C9-4693-AC27-270C99CDBA45}">
      <dgm:prSet phldrT="[Texte]"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fr-FR" sz="900" b="1" dirty="0" smtClean="0">
              <a:effectLst/>
            </a:rPr>
            <a:t>Acquisition avec la  RAD/LAD du justificatif</a:t>
          </a:r>
          <a:endParaRPr lang="fr-FR" sz="900" b="1" dirty="0">
            <a:effectLst/>
          </a:endParaRPr>
        </a:p>
      </dgm:t>
    </dgm:pt>
    <dgm:pt modelId="{528BF79E-5439-46D8-B063-BAAD1D3294D4}" type="parTrans" cxnId="{4FDF3D03-CA7C-4F18-83CB-857E1CA9C3E8}">
      <dgm:prSet/>
      <dgm:spPr/>
      <dgm:t>
        <a:bodyPr/>
        <a:lstStyle/>
        <a:p>
          <a:endParaRPr lang="fr-FR" sz="1200"/>
        </a:p>
      </dgm:t>
    </dgm:pt>
    <dgm:pt modelId="{324FF377-D66F-4CC2-B57A-6C496867419A}" type="sibTrans" cxnId="{4FDF3D03-CA7C-4F18-83CB-857E1CA9C3E8}">
      <dgm:prSet custT="1"/>
      <dgm:spPr/>
      <dgm:t>
        <a:bodyPr/>
        <a:lstStyle/>
        <a:p>
          <a:endParaRPr lang="fr-FR" sz="1000"/>
        </a:p>
      </dgm:t>
    </dgm:pt>
    <dgm:pt modelId="{F2CDFDDA-E314-443D-B676-E310B2DA1623}">
      <dgm:prSet phldrT="[Texte]" custT="1">
        <dgm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dgm:style>
      </dgm:prSet>
      <dgm:spPr>
        <a:ln/>
      </dgm:spPr>
      <dgm:t>
        <a:bodyPr/>
        <a:lstStyle/>
        <a:p>
          <a:r>
            <a:rPr lang="fr-FR" sz="900" b="1" dirty="0" smtClean="0">
              <a:effectLst/>
            </a:rPr>
            <a:t>Alimentation automatique du formulaire LEP</a:t>
          </a:r>
          <a:endParaRPr lang="fr-FR" sz="900" b="1" dirty="0">
            <a:effectLst/>
          </a:endParaRPr>
        </a:p>
      </dgm:t>
    </dgm:pt>
    <dgm:pt modelId="{AA985D06-CCE9-4AAF-A3C2-F630346EAA9E}" type="parTrans" cxnId="{B26A3AAC-BB61-40D6-86F3-50B65FDA425E}">
      <dgm:prSet/>
      <dgm:spPr/>
      <dgm:t>
        <a:bodyPr/>
        <a:lstStyle/>
        <a:p>
          <a:endParaRPr lang="fr-FR" sz="1200"/>
        </a:p>
      </dgm:t>
    </dgm:pt>
    <dgm:pt modelId="{9644A0F9-0DD2-48D3-861D-849BFCEBE929}" type="sibTrans" cxnId="{B26A3AAC-BB61-40D6-86F3-50B65FDA425E}">
      <dgm:prSet custT="1"/>
      <dgm:spPr/>
      <dgm:t>
        <a:bodyPr/>
        <a:lstStyle/>
        <a:p>
          <a:endParaRPr lang="fr-FR" sz="1000"/>
        </a:p>
      </dgm:t>
    </dgm:pt>
    <dgm:pt modelId="{F3A5B68C-2AEC-4038-8533-5FC57E771929}">
      <dgm:prSet phldrT="[Texte]"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fr-FR" sz="900" b="1" dirty="0" smtClean="0">
              <a:effectLst/>
            </a:rPr>
            <a:t>Retour synthèse client</a:t>
          </a:r>
          <a:endParaRPr lang="fr-FR" sz="900" b="1" dirty="0">
            <a:effectLst/>
          </a:endParaRPr>
        </a:p>
      </dgm:t>
    </dgm:pt>
    <dgm:pt modelId="{23A0E5E1-3988-4A2B-92F8-43C5338312C2}" type="parTrans" cxnId="{1379DEAD-92B6-4B86-86E5-466DA643DDBE}">
      <dgm:prSet/>
      <dgm:spPr/>
      <dgm:t>
        <a:bodyPr/>
        <a:lstStyle/>
        <a:p>
          <a:endParaRPr lang="fr-FR"/>
        </a:p>
      </dgm:t>
    </dgm:pt>
    <dgm:pt modelId="{FE02AA97-230D-4891-977A-7D4FF8FEE2FE}" type="sibTrans" cxnId="{1379DEAD-92B6-4B86-86E5-466DA643DDBE}">
      <dgm:prSet/>
      <dgm:spPr/>
      <dgm:t>
        <a:bodyPr/>
        <a:lstStyle/>
        <a:p>
          <a:endParaRPr lang="fr-FR"/>
        </a:p>
      </dgm:t>
    </dgm:pt>
    <dgm:pt modelId="{5AC7C1C1-18D3-4DEC-A444-47C3E02C7BEB}">
      <dgm:prSet phldrT="[Texte]" custT="1">
        <dgm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fr-FR" sz="900" b="1" dirty="0" smtClean="0">
              <a:effectLst/>
            </a:rPr>
            <a:t>Classement automatique dans le DRC</a:t>
          </a:r>
          <a:endParaRPr lang="fr-FR" sz="900" b="1" dirty="0">
            <a:effectLst/>
          </a:endParaRPr>
        </a:p>
      </dgm:t>
    </dgm:pt>
    <dgm:pt modelId="{0D8FA161-0005-4E2C-BA0F-29B56BAD9DA8}" type="parTrans" cxnId="{6EFA568D-1368-46D4-8E47-C92CEB0766F0}">
      <dgm:prSet/>
      <dgm:spPr/>
      <dgm:t>
        <a:bodyPr/>
        <a:lstStyle/>
        <a:p>
          <a:endParaRPr lang="fr-FR"/>
        </a:p>
      </dgm:t>
    </dgm:pt>
    <dgm:pt modelId="{CE575FF5-6CA8-4ACD-974B-91E2FCA87163}" type="sibTrans" cxnId="{6EFA568D-1368-46D4-8E47-C92CEB0766F0}">
      <dgm:prSet/>
      <dgm:spPr/>
      <dgm:t>
        <a:bodyPr/>
        <a:lstStyle/>
        <a:p>
          <a:endParaRPr lang="fr-FR"/>
        </a:p>
      </dgm:t>
    </dgm:pt>
    <dgm:pt modelId="{CE5DDF2F-8E1C-4E34-ADA3-4CC654D5722E}" type="pres">
      <dgm:prSet presAssocID="{B65C9FAC-5F33-445F-AC9A-B8EAD4A7C44D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EB0FFF7F-9707-4CD2-B75B-C396793A94CF}" type="pres">
      <dgm:prSet presAssocID="{1F46A580-8387-4C6A-AA28-E0C5C8356AC9}" presName="parTxOnly" presStyleLbl="node1" presStyleIdx="0" presStyleCnt="5" custLinFactNeighborY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E9AF967D-71F1-488B-BA4A-0CF07B933EB7}" type="pres">
      <dgm:prSet presAssocID="{F1443735-13FB-433B-ABD7-B1104242B7A2}" presName="parTxOnlySpace" presStyleCnt="0"/>
      <dgm:spPr/>
      <dgm:t>
        <a:bodyPr/>
        <a:lstStyle/>
        <a:p>
          <a:endParaRPr lang="fr-FR"/>
        </a:p>
      </dgm:t>
    </dgm:pt>
    <dgm:pt modelId="{E844E64C-B5F9-4A73-B047-3F3B554EEB28}" type="pres">
      <dgm:prSet presAssocID="{A645A6DC-D5C9-4693-AC27-270C99CDBA45}" presName="parTxOnly" presStyleLbl="node1" presStyleIdx="1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EA616D4C-A6A1-4BA2-9188-A59841BBBD20}" type="pres">
      <dgm:prSet presAssocID="{324FF377-D66F-4CC2-B57A-6C496867419A}" presName="parTxOnlySpace" presStyleCnt="0"/>
      <dgm:spPr/>
      <dgm:t>
        <a:bodyPr/>
        <a:lstStyle/>
        <a:p>
          <a:endParaRPr lang="fr-FR"/>
        </a:p>
      </dgm:t>
    </dgm:pt>
    <dgm:pt modelId="{FE4514B7-C9D3-4A5A-B5CF-7B045343D48E}" type="pres">
      <dgm:prSet presAssocID="{F2CDFDDA-E314-443D-B676-E310B2DA1623}" presName="parTxOnly" presStyleLbl="node1" presStyleIdx="2" presStyleCnt="5" custScaleX="8363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D60310DD-1C99-409D-9718-9322F6D772D6}" type="pres">
      <dgm:prSet presAssocID="{9644A0F9-0DD2-48D3-861D-849BFCEBE929}" presName="parTxOnlySpace" presStyleCnt="0"/>
      <dgm:spPr/>
      <dgm:t>
        <a:bodyPr/>
        <a:lstStyle/>
        <a:p>
          <a:endParaRPr lang="fr-FR"/>
        </a:p>
      </dgm:t>
    </dgm:pt>
    <dgm:pt modelId="{BC29B637-C3D6-420F-B340-CA5B243A1537}" type="pres">
      <dgm:prSet presAssocID="{5AC7C1C1-18D3-4DEC-A444-47C3E02C7BEB}" presName="parTxOnly" presStyleLbl="node1" presStyleIdx="3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78B827D1-D7E7-408C-9B2A-FE76FAE55284}" type="pres">
      <dgm:prSet presAssocID="{CE575FF5-6CA8-4ACD-974B-91E2FCA87163}" presName="parTxOnlySpace" presStyleCnt="0"/>
      <dgm:spPr/>
      <dgm:t>
        <a:bodyPr/>
        <a:lstStyle/>
        <a:p>
          <a:endParaRPr lang="fr-FR"/>
        </a:p>
      </dgm:t>
    </dgm:pt>
    <dgm:pt modelId="{EB203280-6DC8-42B2-B1D5-2F29D97B1CFD}" type="pres">
      <dgm:prSet presAssocID="{F3A5B68C-2AEC-4038-8533-5FC57E771929}" presName="parTxOnly" presStyleLbl="node1" presStyleIdx="4" presStyleCnt="5" custLinFactNeighborY="379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B26A3AAC-BB61-40D6-86F3-50B65FDA425E}" srcId="{B65C9FAC-5F33-445F-AC9A-B8EAD4A7C44D}" destId="{F2CDFDDA-E314-443D-B676-E310B2DA1623}" srcOrd="2" destOrd="0" parTransId="{AA985D06-CCE9-4AAF-A3C2-F630346EAA9E}" sibTransId="{9644A0F9-0DD2-48D3-861D-849BFCEBE929}"/>
    <dgm:cxn modelId="{6EFA568D-1368-46D4-8E47-C92CEB0766F0}" srcId="{B65C9FAC-5F33-445F-AC9A-B8EAD4A7C44D}" destId="{5AC7C1C1-18D3-4DEC-A444-47C3E02C7BEB}" srcOrd="3" destOrd="0" parTransId="{0D8FA161-0005-4E2C-BA0F-29B56BAD9DA8}" sibTransId="{CE575FF5-6CA8-4ACD-974B-91E2FCA87163}"/>
    <dgm:cxn modelId="{4FDF3D03-CA7C-4F18-83CB-857E1CA9C3E8}" srcId="{B65C9FAC-5F33-445F-AC9A-B8EAD4A7C44D}" destId="{A645A6DC-D5C9-4693-AC27-270C99CDBA45}" srcOrd="1" destOrd="0" parTransId="{528BF79E-5439-46D8-B063-BAAD1D3294D4}" sibTransId="{324FF377-D66F-4CC2-B57A-6C496867419A}"/>
    <dgm:cxn modelId="{382CF2FC-1715-4F49-A6AE-5E39715D6E66}" type="presOf" srcId="{F2CDFDDA-E314-443D-B676-E310B2DA1623}" destId="{FE4514B7-C9D3-4A5A-B5CF-7B045343D48E}" srcOrd="0" destOrd="0" presId="urn:microsoft.com/office/officeart/2005/8/layout/chevron1"/>
    <dgm:cxn modelId="{2176C64D-99DE-45A0-9B15-8082CB5E4E7C}" type="presOf" srcId="{F3A5B68C-2AEC-4038-8533-5FC57E771929}" destId="{EB203280-6DC8-42B2-B1D5-2F29D97B1CFD}" srcOrd="0" destOrd="0" presId="urn:microsoft.com/office/officeart/2005/8/layout/chevron1"/>
    <dgm:cxn modelId="{1379DEAD-92B6-4B86-86E5-466DA643DDBE}" srcId="{B65C9FAC-5F33-445F-AC9A-B8EAD4A7C44D}" destId="{F3A5B68C-2AEC-4038-8533-5FC57E771929}" srcOrd="4" destOrd="0" parTransId="{23A0E5E1-3988-4A2B-92F8-43C5338312C2}" sibTransId="{FE02AA97-230D-4891-977A-7D4FF8FEE2FE}"/>
    <dgm:cxn modelId="{E1E6B1B5-8089-4AA1-8B25-9865386008C8}" type="presOf" srcId="{A645A6DC-D5C9-4693-AC27-270C99CDBA45}" destId="{E844E64C-B5F9-4A73-B047-3F3B554EEB28}" srcOrd="0" destOrd="0" presId="urn:microsoft.com/office/officeart/2005/8/layout/chevron1"/>
    <dgm:cxn modelId="{776D7A0B-0E3F-4E62-A518-9E3504033CA9}" type="presOf" srcId="{1F46A580-8387-4C6A-AA28-E0C5C8356AC9}" destId="{EB0FFF7F-9707-4CD2-B75B-C396793A94CF}" srcOrd="0" destOrd="0" presId="urn:microsoft.com/office/officeart/2005/8/layout/chevron1"/>
    <dgm:cxn modelId="{EB3C8B8B-3768-4946-BA75-565FDCA75D55}" type="presOf" srcId="{5AC7C1C1-18D3-4DEC-A444-47C3E02C7BEB}" destId="{BC29B637-C3D6-420F-B340-CA5B243A1537}" srcOrd="0" destOrd="0" presId="urn:microsoft.com/office/officeart/2005/8/layout/chevron1"/>
    <dgm:cxn modelId="{A92A1DF3-8657-4A31-8B9A-72921B4E9B3D}" type="presOf" srcId="{B65C9FAC-5F33-445F-AC9A-B8EAD4A7C44D}" destId="{CE5DDF2F-8E1C-4E34-ADA3-4CC654D5722E}" srcOrd="0" destOrd="0" presId="urn:microsoft.com/office/officeart/2005/8/layout/chevron1"/>
    <dgm:cxn modelId="{894E8995-6334-4C11-A3B1-131F396C6808}" srcId="{B65C9FAC-5F33-445F-AC9A-B8EAD4A7C44D}" destId="{1F46A580-8387-4C6A-AA28-E0C5C8356AC9}" srcOrd="0" destOrd="0" parTransId="{4B0A67E1-D395-4650-A087-CE25A33AB989}" sibTransId="{F1443735-13FB-433B-ABD7-B1104242B7A2}"/>
    <dgm:cxn modelId="{1A335387-8AFD-4026-B5EA-2AC82ED4DEA1}" type="presParOf" srcId="{CE5DDF2F-8E1C-4E34-ADA3-4CC654D5722E}" destId="{EB0FFF7F-9707-4CD2-B75B-C396793A94CF}" srcOrd="0" destOrd="0" presId="urn:microsoft.com/office/officeart/2005/8/layout/chevron1"/>
    <dgm:cxn modelId="{91AA985D-5EE7-4B3A-9531-7D54515D89B8}" type="presParOf" srcId="{CE5DDF2F-8E1C-4E34-ADA3-4CC654D5722E}" destId="{E9AF967D-71F1-488B-BA4A-0CF07B933EB7}" srcOrd="1" destOrd="0" presId="urn:microsoft.com/office/officeart/2005/8/layout/chevron1"/>
    <dgm:cxn modelId="{223D5A75-B501-4D61-8C21-9AE37DB92FBA}" type="presParOf" srcId="{CE5DDF2F-8E1C-4E34-ADA3-4CC654D5722E}" destId="{E844E64C-B5F9-4A73-B047-3F3B554EEB28}" srcOrd="2" destOrd="0" presId="urn:microsoft.com/office/officeart/2005/8/layout/chevron1"/>
    <dgm:cxn modelId="{92F4D2A5-DB66-4630-B96D-A881C7AA05D2}" type="presParOf" srcId="{CE5DDF2F-8E1C-4E34-ADA3-4CC654D5722E}" destId="{EA616D4C-A6A1-4BA2-9188-A59841BBBD20}" srcOrd="3" destOrd="0" presId="urn:microsoft.com/office/officeart/2005/8/layout/chevron1"/>
    <dgm:cxn modelId="{E6ADF3F2-D428-435B-BF1B-AA05CFF91C2D}" type="presParOf" srcId="{CE5DDF2F-8E1C-4E34-ADA3-4CC654D5722E}" destId="{FE4514B7-C9D3-4A5A-B5CF-7B045343D48E}" srcOrd="4" destOrd="0" presId="urn:microsoft.com/office/officeart/2005/8/layout/chevron1"/>
    <dgm:cxn modelId="{1A531831-1F12-4AC1-B166-C04858B6C911}" type="presParOf" srcId="{CE5DDF2F-8E1C-4E34-ADA3-4CC654D5722E}" destId="{D60310DD-1C99-409D-9718-9322F6D772D6}" srcOrd="5" destOrd="0" presId="urn:microsoft.com/office/officeart/2005/8/layout/chevron1"/>
    <dgm:cxn modelId="{0CE27174-08B4-43D7-AB1A-8613BBB6C2FB}" type="presParOf" srcId="{CE5DDF2F-8E1C-4E34-ADA3-4CC654D5722E}" destId="{BC29B637-C3D6-420F-B340-CA5B243A1537}" srcOrd="6" destOrd="0" presId="urn:microsoft.com/office/officeart/2005/8/layout/chevron1"/>
    <dgm:cxn modelId="{AF229D52-0817-48A4-ABC2-9C5F3A83CF64}" type="presParOf" srcId="{CE5DDF2F-8E1C-4E34-ADA3-4CC654D5722E}" destId="{78B827D1-D7E7-408C-9B2A-FE76FAE55284}" srcOrd="7" destOrd="0" presId="urn:microsoft.com/office/officeart/2005/8/layout/chevron1"/>
    <dgm:cxn modelId="{B5912365-2184-4312-B997-C1F9EC604ED6}" type="presParOf" srcId="{CE5DDF2F-8E1C-4E34-ADA3-4CC654D5722E}" destId="{EB203280-6DC8-42B2-B1D5-2F29D97B1CFD}" srcOrd="8" destOrd="0" presId="urn:microsoft.com/office/officeart/2005/8/layout/chevron1"/>
  </dgm:cxnLst>
  <dgm:bg/>
  <dgm:whole>
    <a:ln w="28575">
      <a:noFill/>
    </a:ln>
  </dgm:whole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B65C9FAC-5F33-445F-AC9A-B8EAD4A7C44D}" type="doc">
      <dgm:prSet loTypeId="urn:microsoft.com/office/officeart/2005/8/layout/chevron1" loCatId="process" qsTypeId="urn:microsoft.com/office/officeart/2005/8/quickstyle/simple5" qsCatId="simple" csTypeId="urn:microsoft.com/office/officeart/2005/8/colors/accent2_2" csCatId="accent2" phldr="1"/>
      <dgm:spPr/>
      <dgm:t>
        <a:bodyPr/>
        <a:lstStyle/>
        <a:p>
          <a:endParaRPr lang="fr-FR"/>
        </a:p>
      </dgm:t>
    </dgm:pt>
    <dgm:pt modelId="{1F46A580-8387-4C6A-AA28-E0C5C8356AC9}">
      <dgm:prSet phldrT="[Texte]"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fr-FR" sz="900" b="1" dirty="0" smtClean="0">
              <a:effectLst/>
            </a:rPr>
            <a:t>0572</a:t>
          </a:r>
        </a:p>
        <a:p>
          <a:r>
            <a:rPr lang="fr-FR" sz="900" b="1" dirty="0" smtClean="0">
              <a:effectLst/>
            </a:rPr>
            <a:t>Justification annuelle LEP</a:t>
          </a:r>
          <a:endParaRPr lang="fr-FR" sz="900" b="1" dirty="0">
            <a:effectLst/>
          </a:endParaRPr>
        </a:p>
      </dgm:t>
    </dgm:pt>
    <dgm:pt modelId="{4B0A67E1-D395-4650-A087-CE25A33AB989}" type="parTrans" cxnId="{894E8995-6334-4C11-A3B1-131F396C6808}">
      <dgm:prSet/>
      <dgm:spPr/>
      <dgm:t>
        <a:bodyPr/>
        <a:lstStyle/>
        <a:p>
          <a:endParaRPr lang="fr-FR" sz="1200"/>
        </a:p>
      </dgm:t>
    </dgm:pt>
    <dgm:pt modelId="{F1443735-13FB-433B-ABD7-B1104242B7A2}" type="sibTrans" cxnId="{894E8995-6334-4C11-A3B1-131F396C6808}">
      <dgm:prSet custT="1"/>
      <dgm:spPr/>
      <dgm:t>
        <a:bodyPr/>
        <a:lstStyle/>
        <a:p>
          <a:endParaRPr lang="fr-FR" sz="1000"/>
        </a:p>
      </dgm:t>
    </dgm:pt>
    <dgm:pt modelId="{A645A6DC-D5C9-4693-AC27-270C99CDBA45}">
      <dgm:prSet phldrT="[Texte]"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fr-FR" sz="900" b="1" dirty="0" smtClean="0">
              <a:effectLst/>
            </a:rPr>
            <a:t>Acquisition avec la RAD/LAD du justificatif</a:t>
          </a:r>
          <a:endParaRPr lang="fr-FR" sz="900" b="1" dirty="0">
            <a:effectLst/>
          </a:endParaRPr>
        </a:p>
      </dgm:t>
    </dgm:pt>
    <dgm:pt modelId="{528BF79E-5439-46D8-B063-BAAD1D3294D4}" type="parTrans" cxnId="{4FDF3D03-CA7C-4F18-83CB-857E1CA9C3E8}">
      <dgm:prSet/>
      <dgm:spPr/>
      <dgm:t>
        <a:bodyPr/>
        <a:lstStyle/>
        <a:p>
          <a:endParaRPr lang="fr-FR" sz="1200"/>
        </a:p>
      </dgm:t>
    </dgm:pt>
    <dgm:pt modelId="{324FF377-D66F-4CC2-B57A-6C496867419A}" type="sibTrans" cxnId="{4FDF3D03-CA7C-4F18-83CB-857E1CA9C3E8}">
      <dgm:prSet custT="1"/>
      <dgm:spPr/>
      <dgm:t>
        <a:bodyPr/>
        <a:lstStyle/>
        <a:p>
          <a:endParaRPr lang="fr-FR" sz="1000"/>
        </a:p>
      </dgm:t>
    </dgm:pt>
    <dgm:pt modelId="{F2CDFDDA-E314-443D-B676-E310B2DA1623}">
      <dgm:prSet phldrT="[Texte]"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fr-FR" sz="900" b="1" dirty="0" smtClean="0">
              <a:effectLst/>
            </a:rPr>
            <a:t>Alimentation automatique du formulaire LEP</a:t>
          </a:r>
          <a:endParaRPr lang="fr-FR" sz="900" b="1" dirty="0">
            <a:effectLst/>
          </a:endParaRPr>
        </a:p>
      </dgm:t>
    </dgm:pt>
    <dgm:pt modelId="{AA985D06-CCE9-4AAF-A3C2-F630346EAA9E}" type="parTrans" cxnId="{B26A3AAC-BB61-40D6-86F3-50B65FDA425E}">
      <dgm:prSet/>
      <dgm:spPr/>
      <dgm:t>
        <a:bodyPr/>
        <a:lstStyle/>
        <a:p>
          <a:endParaRPr lang="fr-FR" sz="1200"/>
        </a:p>
      </dgm:t>
    </dgm:pt>
    <dgm:pt modelId="{9644A0F9-0DD2-48D3-861D-849BFCEBE929}" type="sibTrans" cxnId="{B26A3AAC-BB61-40D6-86F3-50B65FDA425E}">
      <dgm:prSet custT="1"/>
      <dgm:spPr/>
      <dgm:t>
        <a:bodyPr/>
        <a:lstStyle/>
        <a:p>
          <a:endParaRPr lang="fr-FR" sz="1000"/>
        </a:p>
      </dgm:t>
    </dgm:pt>
    <dgm:pt modelId="{F3A5B68C-2AEC-4038-8533-5FC57E771929}">
      <dgm:prSet phldrT="[Texte]" custT="1">
        <dgm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fr-FR" sz="900" b="1" dirty="0" smtClean="0">
              <a:effectLst/>
            </a:rPr>
            <a:t>Retour synthèse client</a:t>
          </a:r>
          <a:endParaRPr lang="fr-FR" sz="900" b="1" dirty="0">
            <a:effectLst/>
          </a:endParaRPr>
        </a:p>
      </dgm:t>
    </dgm:pt>
    <dgm:pt modelId="{23A0E5E1-3988-4A2B-92F8-43C5338312C2}" type="parTrans" cxnId="{1379DEAD-92B6-4B86-86E5-466DA643DDBE}">
      <dgm:prSet/>
      <dgm:spPr/>
      <dgm:t>
        <a:bodyPr/>
        <a:lstStyle/>
        <a:p>
          <a:endParaRPr lang="fr-FR"/>
        </a:p>
      </dgm:t>
    </dgm:pt>
    <dgm:pt modelId="{FE02AA97-230D-4891-977A-7D4FF8FEE2FE}" type="sibTrans" cxnId="{1379DEAD-92B6-4B86-86E5-466DA643DDBE}">
      <dgm:prSet/>
      <dgm:spPr/>
      <dgm:t>
        <a:bodyPr/>
        <a:lstStyle/>
        <a:p>
          <a:endParaRPr lang="fr-FR"/>
        </a:p>
      </dgm:t>
    </dgm:pt>
    <dgm:pt modelId="{5AC7C1C1-18D3-4DEC-A444-47C3E02C7BEB}">
      <dgm:prSet phldrT="[Texte]"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fr-FR" sz="900" b="1" dirty="0" smtClean="0">
              <a:effectLst/>
            </a:rPr>
            <a:t>Classement automatique dans le DRC</a:t>
          </a:r>
          <a:endParaRPr lang="fr-FR" sz="900" b="1" dirty="0">
            <a:effectLst/>
          </a:endParaRPr>
        </a:p>
      </dgm:t>
    </dgm:pt>
    <dgm:pt modelId="{0D8FA161-0005-4E2C-BA0F-29B56BAD9DA8}" type="parTrans" cxnId="{6EFA568D-1368-46D4-8E47-C92CEB0766F0}">
      <dgm:prSet/>
      <dgm:spPr/>
      <dgm:t>
        <a:bodyPr/>
        <a:lstStyle/>
        <a:p>
          <a:endParaRPr lang="fr-FR"/>
        </a:p>
      </dgm:t>
    </dgm:pt>
    <dgm:pt modelId="{CE575FF5-6CA8-4ACD-974B-91E2FCA87163}" type="sibTrans" cxnId="{6EFA568D-1368-46D4-8E47-C92CEB0766F0}">
      <dgm:prSet/>
      <dgm:spPr/>
      <dgm:t>
        <a:bodyPr/>
        <a:lstStyle/>
        <a:p>
          <a:endParaRPr lang="fr-FR"/>
        </a:p>
      </dgm:t>
    </dgm:pt>
    <dgm:pt modelId="{CE5DDF2F-8E1C-4E34-ADA3-4CC654D5722E}" type="pres">
      <dgm:prSet presAssocID="{B65C9FAC-5F33-445F-AC9A-B8EAD4A7C44D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EB0FFF7F-9707-4CD2-B75B-C396793A94CF}" type="pres">
      <dgm:prSet presAssocID="{1F46A580-8387-4C6A-AA28-E0C5C8356AC9}" presName="parTxOnly" presStyleLbl="node1" presStyleIdx="0" presStyleCnt="5" custLinFactNeighborY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E9AF967D-71F1-488B-BA4A-0CF07B933EB7}" type="pres">
      <dgm:prSet presAssocID="{F1443735-13FB-433B-ABD7-B1104242B7A2}" presName="parTxOnlySpace" presStyleCnt="0"/>
      <dgm:spPr/>
      <dgm:t>
        <a:bodyPr/>
        <a:lstStyle/>
        <a:p>
          <a:endParaRPr lang="fr-FR"/>
        </a:p>
      </dgm:t>
    </dgm:pt>
    <dgm:pt modelId="{E844E64C-B5F9-4A73-B047-3F3B554EEB28}" type="pres">
      <dgm:prSet presAssocID="{A645A6DC-D5C9-4693-AC27-270C99CDBA45}" presName="parTxOnly" presStyleLbl="node1" presStyleIdx="1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EA616D4C-A6A1-4BA2-9188-A59841BBBD20}" type="pres">
      <dgm:prSet presAssocID="{324FF377-D66F-4CC2-B57A-6C496867419A}" presName="parTxOnlySpace" presStyleCnt="0"/>
      <dgm:spPr/>
      <dgm:t>
        <a:bodyPr/>
        <a:lstStyle/>
        <a:p>
          <a:endParaRPr lang="fr-FR"/>
        </a:p>
      </dgm:t>
    </dgm:pt>
    <dgm:pt modelId="{FE4514B7-C9D3-4A5A-B5CF-7B045343D48E}" type="pres">
      <dgm:prSet presAssocID="{F2CDFDDA-E314-443D-B676-E310B2DA1623}" presName="parTxOnly" presStyleLbl="node1" presStyleIdx="2" presStyleCnt="5" custScaleX="8363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D60310DD-1C99-409D-9718-9322F6D772D6}" type="pres">
      <dgm:prSet presAssocID="{9644A0F9-0DD2-48D3-861D-849BFCEBE929}" presName="parTxOnlySpace" presStyleCnt="0"/>
      <dgm:spPr/>
      <dgm:t>
        <a:bodyPr/>
        <a:lstStyle/>
        <a:p>
          <a:endParaRPr lang="fr-FR"/>
        </a:p>
      </dgm:t>
    </dgm:pt>
    <dgm:pt modelId="{BC29B637-C3D6-420F-B340-CA5B243A1537}" type="pres">
      <dgm:prSet presAssocID="{5AC7C1C1-18D3-4DEC-A444-47C3E02C7BEB}" presName="parTxOnly" presStyleLbl="node1" presStyleIdx="3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78B827D1-D7E7-408C-9B2A-FE76FAE55284}" type="pres">
      <dgm:prSet presAssocID="{CE575FF5-6CA8-4ACD-974B-91E2FCA87163}" presName="parTxOnlySpace" presStyleCnt="0"/>
      <dgm:spPr/>
      <dgm:t>
        <a:bodyPr/>
        <a:lstStyle/>
        <a:p>
          <a:endParaRPr lang="fr-FR"/>
        </a:p>
      </dgm:t>
    </dgm:pt>
    <dgm:pt modelId="{EB203280-6DC8-42B2-B1D5-2F29D97B1CFD}" type="pres">
      <dgm:prSet presAssocID="{F3A5B68C-2AEC-4038-8533-5FC57E771929}" presName="parTxOnly" presStyleLbl="node1" presStyleIdx="4" presStyleCnt="5" custLinFactNeighborY="379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19001546-F4CA-4162-9DAB-A5DB94D3893D}" type="presOf" srcId="{A645A6DC-D5C9-4693-AC27-270C99CDBA45}" destId="{E844E64C-B5F9-4A73-B047-3F3B554EEB28}" srcOrd="0" destOrd="0" presId="urn:microsoft.com/office/officeart/2005/8/layout/chevron1"/>
    <dgm:cxn modelId="{0873BFC9-76C7-4027-995D-C9DADDED131E}" type="presOf" srcId="{B65C9FAC-5F33-445F-AC9A-B8EAD4A7C44D}" destId="{CE5DDF2F-8E1C-4E34-ADA3-4CC654D5722E}" srcOrd="0" destOrd="0" presId="urn:microsoft.com/office/officeart/2005/8/layout/chevron1"/>
    <dgm:cxn modelId="{B26A3AAC-BB61-40D6-86F3-50B65FDA425E}" srcId="{B65C9FAC-5F33-445F-AC9A-B8EAD4A7C44D}" destId="{F2CDFDDA-E314-443D-B676-E310B2DA1623}" srcOrd="2" destOrd="0" parTransId="{AA985D06-CCE9-4AAF-A3C2-F630346EAA9E}" sibTransId="{9644A0F9-0DD2-48D3-861D-849BFCEBE929}"/>
    <dgm:cxn modelId="{6EFA568D-1368-46D4-8E47-C92CEB0766F0}" srcId="{B65C9FAC-5F33-445F-AC9A-B8EAD4A7C44D}" destId="{5AC7C1C1-18D3-4DEC-A444-47C3E02C7BEB}" srcOrd="3" destOrd="0" parTransId="{0D8FA161-0005-4E2C-BA0F-29B56BAD9DA8}" sibTransId="{CE575FF5-6CA8-4ACD-974B-91E2FCA87163}"/>
    <dgm:cxn modelId="{524FF8C4-C367-4E6F-939A-40E53FD01ACF}" type="presOf" srcId="{1F46A580-8387-4C6A-AA28-E0C5C8356AC9}" destId="{EB0FFF7F-9707-4CD2-B75B-C396793A94CF}" srcOrd="0" destOrd="0" presId="urn:microsoft.com/office/officeart/2005/8/layout/chevron1"/>
    <dgm:cxn modelId="{4FDF3D03-CA7C-4F18-83CB-857E1CA9C3E8}" srcId="{B65C9FAC-5F33-445F-AC9A-B8EAD4A7C44D}" destId="{A645A6DC-D5C9-4693-AC27-270C99CDBA45}" srcOrd="1" destOrd="0" parTransId="{528BF79E-5439-46D8-B063-BAAD1D3294D4}" sibTransId="{324FF377-D66F-4CC2-B57A-6C496867419A}"/>
    <dgm:cxn modelId="{1379DEAD-92B6-4B86-86E5-466DA643DDBE}" srcId="{B65C9FAC-5F33-445F-AC9A-B8EAD4A7C44D}" destId="{F3A5B68C-2AEC-4038-8533-5FC57E771929}" srcOrd="4" destOrd="0" parTransId="{23A0E5E1-3988-4A2B-92F8-43C5338312C2}" sibTransId="{FE02AA97-230D-4891-977A-7D4FF8FEE2FE}"/>
    <dgm:cxn modelId="{C637B343-EAE9-48B7-B2D4-781DAA3E5ECF}" type="presOf" srcId="{F2CDFDDA-E314-443D-B676-E310B2DA1623}" destId="{FE4514B7-C9D3-4A5A-B5CF-7B045343D48E}" srcOrd="0" destOrd="0" presId="urn:microsoft.com/office/officeart/2005/8/layout/chevron1"/>
    <dgm:cxn modelId="{894E8995-6334-4C11-A3B1-131F396C6808}" srcId="{B65C9FAC-5F33-445F-AC9A-B8EAD4A7C44D}" destId="{1F46A580-8387-4C6A-AA28-E0C5C8356AC9}" srcOrd="0" destOrd="0" parTransId="{4B0A67E1-D395-4650-A087-CE25A33AB989}" sibTransId="{F1443735-13FB-433B-ABD7-B1104242B7A2}"/>
    <dgm:cxn modelId="{56341B0E-C995-46FE-BBF0-609DDC0BD1BD}" type="presOf" srcId="{5AC7C1C1-18D3-4DEC-A444-47C3E02C7BEB}" destId="{BC29B637-C3D6-420F-B340-CA5B243A1537}" srcOrd="0" destOrd="0" presId="urn:microsoft.com/office/officeart/2005/8/layout/chevron1"/>
    <dgm:cxn modelId="{14129CE3-7B2A-49A1-97EC-5902AC30E895}" type="presOf" srcId="{F3A5B68C-2AEC-4038-8533-5FC57E771929}" destId="{EB203280-6DC8-42B2-B1D5-2F29D97B1CFD}" srcOrd="0" destOrd="0" presId="urn:microsoft.com/office/officeart/2005/8/layout/chevron1"/>
    <dgm:cxn modelId="{72C845D5-085B-4160-8661-D7A8CC6A3A8D}" type="presParOf" srcId="{CE5DDF2F-8E1C-4E34-ADA3-4CC654D5722E}" destId="{EB0FFF7F-9707-4CD2-B75B-C396793A94CF}" srcOrd="0" destOrd="0" presId="urn:microsoft.com/office/officeart/2005/8/layout/chevron1"/>
    <dgm:cxn modelId="{4AA8017F-5BED-412D-813D-B8962047BAD3}" type="presParOf" srcId="{CE5DDF2F-8E1C-4E34-ADA3-4CC654D5722E}" destId="{E9AF967D-71F1-488B-BA4A-0CF07B933EB7}" srcOrd="1" destOrd="0" presId="urn:microsoft.com/office/officeart/2005/8/layout/chevron1"/>
    <dgm:cxn modelId="{35695311-9E84-4F45-A5A8-9F0063F28804}" type="presParOf" srcId="{CE5DDF2F-8E1C-4E34-ADA3-4CC654D5722E}" destId="{E844E64C-B5F9-4A73-B047-3F3B554EEB28}" srcOrd="2" destOrd="0" presId="urn:microsoft.com/office/officeart/2005/8/layout/chevron1"/>
    <dgm:cxn modelId="{EF5D80EF-8CAE-422E-AD6B-D3CE17ABAAE2}" type="presParOf" srcId="{CE5DDF2F-8E1C-4E34-ADA3-4CC654D5722E}" destId="{EA616D4C-A6A1-4BA2-9188-A59841BBBD20}" srcOrd="3" destOrd="0" presId="urn:microsoft.com/office/officeart/2005/8/layout/chevron1"/>
    <dgm:cxn modelId="{F20D7A9F-C22C-4818-96AB-D3B319C39303}" type="presParOf" srcId="{CE5DDF2F-8E1C-4E34-ADA3-4CC654D5722E}" destId="{FE4514B7-C9D3-4A5A-B5CF-7B045343D48E}" srcOrd="4" destOrd="0" presId="urn:microsoft.com/office/officeart/2005/8/layout/chevron1"/>
    <dgm:cxn modelId="{8FB62BAA-974E-414E-8C32-213BF345939C}" type="presParOf" srcId="{CE5DDF2F-8E1C-4E34-ADA3-4CC654D5722E}" destId="{D60310DD-1C99-409D-9718-9322F6D772D6}" srcOrd="5" destOrd="0" presId="urn:microsoft.com/office/officeart/2005/8/layout/chevron1"/>
    <dgm:cxn modelId="{49BFFFDA-605A-4B71-B8CA-D4310595F38F}" type="presParOf" srcId="{CE5DDF2F-8E1C-4E34-ADA3-4CC654D5722E}" destId="{BC29B637-C3D6-420F-B340-CA5B243A1537}" srcOrd="6" destOrd="0" presId="urn:microsoft.com/office/officeart/2005/8/layout/chevron1"/>
    <dgm:cxn modelId="{95477E78-0F1B-4500-8154-2F02B8C65310}" type="presParOf" srcId="{CE5DDF2F-8E1C-4E34-ADA3-4CC654D5722E}" destId="{78B827D1-D7E7-408C-9B2A-FE76FAE55284}" srcOrd="7" destOrd="0" presId="urn:microsoft.com/office/officeart/2005/8/layout/chevron1"/>
    <dgm:cxn modelId="{C41889BF-57EE-436E-9AE3-720526379623}" type="presParOf" srcId="{CE5DDF2F-8E1C-4E34-ADA3-4CC654D5722E}" destId="{EB203280-6DC8-42B2-B1D5-2F29D97B1CFD}" srcOrd="8" destOrd="0" presId="urn:microsoft.com/office/officeart/2005/8/layout/chevron1"/>
  </dgm:cxnLst>
  <dgm:bg/>
  <dgm:whole>
    <a:ln w="28575">
      <a:noFill/>
    </a:ln>
  </dgm:whole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B65C9FAC-5F33-445F-AC9A-B8EAD4A7C44D}" type="doc">
      <dgm:prSet loTypeId="urn:microsoft.com/office/officeart/2005/8/layout/chevron1" loCatId="process" qsTypeId="urn:microsoft.com/office/officeart/2005/8/quickstyle/simple5" qsCatId="simple" csTypeId="urn:microsoft.com/office/officeart/2005/8/colors/accent2_2" csCatId="accent2" phldr="1"/>
      <dgm:spPr/>
      <dgm:t>
        <a:bodyPr/>
        <a:lstStyle/>
        <a:p>
          <a:endParaRPr lang="fr-FR"/>
        </a:p>
      </dgm:t>
    </dgm:pt>
    <dgm:pt modelId="{1F46A580-8387-4C6A-AA28-E0C5C8356AC9}">
      <dgm:prSet phldrT="[Texte]" custT="1">
        <dgm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fr-FR" sz="900" b="1" dirty="0" smtClean="0">
              <a:effectLst/>
            </a:rPr>
            <a:t>0401</a:t>
          </a:r>
        </a:p>
        <a:p>
          <a:r>
            <a:rPr lang="fr-FR" sz="900" b="1" dirty="0" smtClean="0">
              <a:effectLst/>
            </a:rPr>
            <a:t>Ouverture du LEP</a:t>
          </a:r>
          <a:endParaRPr lang="fr-FR" sz="900" b="1" dirty="0">
            <a:effectLst/>
          </a:endParaRPr>
        </a:p>
      </dgm:t>
    </dgm:pt>
    <dgm:pt modelId="{4B0A67E1-D395-4650-A087-CE25A33AB989}" type="parTrans" cxnId="{894E8995-6334-4C11-A3B1-131F396C6808}">
      <dgm:prSet/>
      <dgm:spPr/>
      <dgm:t>
        <a:bodyPr/>
        <a:lstStyle/>
        <a:p>
          <a:endParaRPr lang="fr-FR" sz="1200"/>
        </a:p>
      </dgm:t>
    </dgm:pt>
    <dgm:pt modelId="{F1443735-13FB-433B-ABD7-B1104242B7A2}" type="sibTrans" cxnId="{894E8995-6334-4C11-A3B1-131F396C6808}">
      <dgm:prSet custT="1"/>
      <dgm:spPr/>
      <dgm:t>
        <a:bodyPr/>
        <a:lstStyle/>
        <a:p>
          <a:endParaRPr lang="fr-FR" sz="1000"/>
        </a:p>
      </dgm:t>
    </dgm:pt>
    <dgm:pt modelId="{A645A6DC-D5C9-4693-AC27-270C99CDBA45}">
      <dgm:prSet phldrT="[Texte]" custT="1">
        <dgm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fr-FR" sz="900" b="1" dirty="0" smtClean="0">
              <a:effectLst/>
            </a:rPr>
            <a:t>Acquisition avec la  RAD/LAD du justificatif</a:t>
          </a:r>
          <a:endParaRPr lang="fr-FR" sz="900" b="1" dirty="0">
            <a:effectLst/>
          </a:endParaRPr>
        </a:p>
      </dgm:t>
    </dgm:pt>
    <dgm:pt modelId="{528BF79E-5439-46D8-B063-BAAD1D3294D4}" type="parTrans" cxnId="{4FDF3D03-CA7C-4F18-83CB-857E1CA9C3E8}">
      <dgm:prSet/>
      <dgm:spPr/>
      <dgm:t>
        <a:bodyPr/>
        <a:lstStyle/>
        <a:p>
          <a:endParaRPr lang="fr-FR" sz="1200"/>
        </a:p>
      </dgm:t>
    </dgm:pt>
    <dgm:pt modelId="{324FF377-D66F-4CC2-B57A-6C496867419A}" type="sibTrans" cxnId="{4FDF3D03-CA7C-4F18-83CB-857E1CA9C3E8}">
      <dgm:prSet custT="1"/>
      <dgm:spPr/>
      <dgm:t>
        <a:bodyPr/>
        <a:lstStyle/>
        <a:p>
          <a:endParaRPr lang="fr-FR" sz="1000"/>
        </a:p>
      </dgm:t>
    </dgm:pt>
    <dgm:pt modelId="{F2CDFDDA-E314-443D-B676-E310B2DA1623}">
      <dgm:prSet phldrT="[Texte]"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fr-FR" sz="900" b="1" dirty="0" smtClean="0">
              <a:effectLst/>
            </a:rPr>
            <a:t>Alimentation automatique du formulaire</a:t>
          </a:r>
          <a:endParaRPr lang="fr-FR" sz="900" b="1" dirty="0">
            <a:effectLst/>
          </a:endParaRPr>
        </a:p>
      </dgm:t>
    </dgm:pt>
    <dgm:pt modelId="{AA985D06-CCE9-4AAF-A3C2-F630346EAA9E}" type="parTrans" cxnId="{B26A3AAC-BB61-40D6-86F3-50B65FDA425E}">
      <dgm:prSet/>
      <dgm:spPr/>
      <dgm:t>
        <a:bodyPr/>
        <a:lstStyle/>
        <a:p>
          <a:endParaRPr lang="fr-FR" sz="1200"/>
        </a:p>
      </dgm:t>
    </dgm:pt>
    <dgm:pt modelId="{9644A0F9-0DD2-48D3-861D-849BFCEBE929}" type="sibTrans" cxnId="{B26A3AAC-BB61-40D6-86F3-50B65FDA425E}">
      <dgm:prSet custT="1"/>
      <dgm:spPr/>
      <dgm:t>
        <a:bodyPr/>
        <a:lstStyle/>
        <a:p>
          <a:endParaRPr lang="fr-FR" sz="1000"/>
        </a:p>
      </dgm:t>
    </dgm:pt>
    <dgm:pt modelId="{38AAA559-7C9C-48FE-92F6-F5D1A39209D9}">
      <dgm:prSet phldrT="[Texte]"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>
        <a:ln/>
      </dgm:spPr>
      <dgm:t>
        <a:bodyPr/>
        <a:lstStyle/>
        <a:p>
          <a:r>
            <a:rPr lang="fr-FR" sz="900" b="1" dirty="0" smtClean="0">
              <a:effectLst/>
            </a:rPr>
            <a:t>Calcul de l’éligibilité</a:t>
          </a:r>
          <a:endParaRPr lang="fr-FR" sz="900" b="1" dirty="0">
            <a:effectLst/>
          </a:endParaRPr>
        </a:p>
      </dgm:t>
    </dgm:pt>
    <dgm:pt modelId="{CED2E2B7-FFB7-4808-9DBB-C70BABDB8C6B}" type="parTrans" cxnId="{6737FA3D-7242-4EFC-8ACC-5E6523FF8C8E}">
      <dgm:prSet/>
      <dgm:spPr/>
      <dgm:t>
        <a:bodyPr/>
        <a:lstStyle/>
        <a:p>
          <a:endParaRPr lang="fr-FR" sz="1200"/>
        </a:p>
      </dgm:t>
    </dgm:pt>
    <dgm:pt modelId="{9CC9AD5C-2DEF-484E-9CC3-F0B1E00FAA52}" type="sibTrans" cxnId="{6737FA3D-7242-4EFC-8ACC-5E6523FF8C8E}">
      <dgm:prSet custT="1"/>
      <dgm:spPr/>
      <dgm:t>
        <a:bodyPr/>
        <a:lstStyle/>
        <a:p>
          <a:endParaRPr lang="fr-FR" sz="1000"/>
        </a:p>
      </dgm:t>
    </dgm:pt>
    <dgm:pt modelId="{F3A5B68C-2AEC-4038-8533-5FC57E771929}">
      <dgm:prSet phldrT="[Texte]"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fr-FR" sz="900" b="1" dirty="0" smtClean="0">
              <a:effectLst/>
            </a:rPr>
            <a:t>Retour synthèse client</a:t>
          </a:r>
          <a:endParaRPr lang="fr-FR" sz="900" b="1" dirty="0">
            <a:effectLst/>
          </a:endParaRPr>
        </a:p>
      </dgm:t>
    </dgm:pt>
    <dgm:pt modelId="{23A0E5E1-3988-4A2B-92F8-43C5338312C2}" type="parTrans" cxnId="{1379DEAD-92B6-4B86-86E5-466DA643DDBE}">
      <dgm:prSet/>
      <dgm:spPr/>
      <dgm:t>
        <a:bodyPr/>
        <a:lstStyle/>
        <a:p>
          <a:endParaRPr lang="fr-FR"/>
        </a:p>
      </dgm:t>
    </dgm:pt>
    <dgm:pt modelId="{FE02AA97-230D-4891-977A-7D4FF8FEE2FE}" type="sibTrans" cxnId="{1379DEAD-92B6-4B86-86E5-466DA643DDBE}">
      <dgm:prSet/>
      <dgm:spPr/>
      <dgm:t>
        <a:bodyPr/>
        <a:lstStyle/>
        <a:p>
          <a:endParaRPr lang="fr-FR"/>
        </a:p>
      </dgm:t>
    </dgm:pt>
    <dgm:pt modelId="{5AC7C1C1-18D3-4DEC-A444-47C3E02C7BEB}">
      <dgm:prSet phldrT="[Texte]"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fr-FR" sz="900" b="1" dirty="0" smtClean="0">
              <a:effectLst/>
            </a:rPr>
            <a:t>Classement automatique dans le DRC</a:t>
          </a:r>
          <a:endParaRPr lang="fr-FR" sz="900" b="1" dirty="0">
            <a:effectLst/>
          </a:endParaRPr>
        </a:p>
      </dgm:t>
    </dgm:pt>
    <dgm:pt modelId="{0D8FA161-0005-4E2C-BA0F-29B56BAD9DA8}" type="parTrans" cxnId="{6EFA568D-1368-46D4-8E47-C92CEB0766F0}">
      <dgm:prSet/>
      <dgm:spPr/>
      <dgm:t>
        <a:bodyPr/>
        <a:lstStyle/>
        <a:p>
          <a:endParaRPr lang="fr-FR"/>
        </a:p>
      </dgm:t>
    </dgm:pt>
    <dgm:pt modelId="{CE575FF5-6CA8-4ACD-974B-91E2FCA87163}" type="sibTrans" cxnId="{6EFA568D-1368-46D4-8E47-C92CEB0766F0}">
      <dgm:prSet/>
      <dgm:spPr/>
      <dgm:t>
        <a:bodyPr/>
        <a:lstStyle/>
        <a:p>
          <a:endParaRPr lang="fr-FR"/>
        </a:p>
      </dgm:t>
    </dgm:pt>
    <dgm:pt modelId="{536EA380-A210-421C-8FF2-88665E1088CB}">
      <dgm:prSet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fr-FR" sz="900" b="1" dirty="0" smtClean="0"/>
            <a:t>Contractualisation</a:t>
          </a:r>
          <a:endParaRPr lang="fr-FR" sz="900" b="1" dirty="0"/>
        </a:p>
      </dgm:t>
    </dgm:pt>
    <dgm:pt modelId="{5583E302-7CB2-4167-87BA-F05BB5ED662B}" type="parTrans" cxnId="{78309E4D-B2AE-47BE-894C-DE7E2EC3382C}">
      <dgm:prSet/>
      <dgm:spPr/>
      <dgm:t>
        <a:bodyPr/>
        <a:lstStyle/>
        <a:p>
          <a:endParaRPr lang="fr-FR"/>
        </a:p>
      </dgm:t>
    </dgm:pt>
    <dgm:pt modelId="{65018973-BC36-499D-B044-B75F96D62B71}" type="sibTrans" cxnId="{78309E4D-B2AE-47BE-894C-DE7E2EC3382C}">
      <dgm:prSet/>
      <dgm:spPr/>
      <dgm:t>
        <a:bodyPr/>
        <a:lstStyle/>
        <a:p>
          <a:endParaRPr lang="fr-FR"/>
        </a:p>
      </dgm:t>
    </dgm:pt>
    <dgm:pt modelId="{CE5DDF2F-8E1C-4E34-ADA3-4CC654D5722E}" type="pres">
      <dgm:prSet presAssocID="{B65C9FAC-5F33-445F-AC9A-B8EAD4A7C44D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EB0FFF7F-9707-4CD2-B75B-C396793A94CF}" type="pres">
      <dgm:prSet presAssocID="{1F46A580-8387-4C6A-AA28-E0C5C8356AC9}" presName="parTxOnly" presStyleLbl="node1" presStyleIdx="0" presStyleCnt="7" custScaleX="100453" custScaleY="100976" custLinFactNeighborX="-2008" custLinFactNeighborY="-70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E9AF967D-71F1-488B-BA4A-0CF07B933EB7}" type="pres">
      <dgm:prSet presAssocID="{F1443735-13FB-433B-ABD7-B1104242B7A2}" presName="parTxOnlySpace" presStyleCnt="0"/>
      <dgm:spPr/>
      <dgm:t>
        <a:bodyPr/>
        <a:lstStyle/>
        <a:p>
          <a:endParaRPr lang="fr-FR"/>
        </a:p>
      </dgm:t>
    </dgm:pt>
    <dgm:pt modelId="{E844E64C-B5F9-4A73-B047-3F3B554EEB28}" type="pres">
      <dgm:prSet presAssocID="{A645A6DC-D5C9-4693-AC27-270C99CDBA45}" presName="parTxOnly" presStyleLbl="node1" presStyleIdx="1" presStyleCnt="7" custScaleX="87356" custLinFactNeighborX="-28318" custLinFactNeighborY="155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EA616D4C-A6A1-4BA2-9188-A59841BBBD20}" type="pres">
      <dgm:prSet presAssocID="{324FF377-D66F-4CC2-B57A-6C496867419A}" presName="parTxOnlySpace" presStyleCnt="0"/>
      <dgm:spPr/>
      <dgm:t>
        <a:bodyPr/>
        <a:lstStyle/>
        <a:p>
          <a:endParaRPr lang="fr-FR"/>
        </a:p>
      </dgm:t>
    </dgm:pt>
    <dgm:pt modelId="{FE4514B7-C9D3-4A5A-B5CF-7B045343D48E}" type="pres">
      <dgm:prSet presAssocID="{F2CDFDDA-E314-443D-B676-E310B2DA1623}" presName="parTxOnly" presStyleLbl="node1" presStyleIdx="2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D60310DD-1C99-409D-9718-9322F6D772D6}" type="pres">
      <dgm:prSet presAssocID="{9644A0F9-0DD2-48D3-861D-849BFCEBE929}" presName="parTxOnlySpace" presStyleCnt="0"/>
      <dgm:spPr/>
      <dgm:t>
        <a:bodyPr/>
        <a:lstStyle/>
        <a:p>
          <a:endParaRPr lang="fr-FR"/>
        </a:p>
      </dgm:t>
    </dgm:pt>
    <dgm:pt modelId="{16C94770-FADB-4C79-BD64-859FEC83A8D0}" type="pres">
      <dgm:prSet presAssocID="{38AAA559-7C9C-48FE-92F6-F5D1A39209D9}" presName="parTxOnly" presStyleLbl="node1" presStyleIdx="3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1F842A0C-A6CE-4C7F-92D0-590F2A758BE6}" type="pres">
      <dgm:prSet presAssocID="{9CC9AD5C-2DEF-484E-9CC3-F0B1E00FAA52}" presName="parTxOnlySpace" presStyleCnt="0"/>
      <dgm:spPr/>
      <dgm:t>
        <a:bodyPr/>
        <a:lstStyle/>
        <a:p>
          <a:endParaRPr lang="fr-FR"/>
        </a:p>
      </dgm:t>
    </dgm:pt>
    <dgm:pt modelId="{5E5244AB-BFA9-4027-AC81-08618A266814}" type="pres">
      <dgm:prSet presAssocID="{536EA380-A210-421C-8FF2-88665E1088CB}" presName="parTxOnly" presStyleLbl="node1" presStyleIdx="4" presStyleCnt="7" custScaleX="110791" custLinFactX="79207" custLinFactNeighborX="10000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1D70584C-31E4-43CD-A3B8-97A78ADFD0D9}" type="pres">
      <dgm:prSet presAssocID="{65018973-BC36-499D-B044-B75F96D62B71}" presName="parTxOnlySpace" presStyleCnt="0"/>
      <dgm:spPr/>
      <dgm:t>
        <a:bodyPr/>
        <a:lstStyle/>
        <a:p>
          <a:endParaRPr lang="fr-FR"/>
        </a:p>
      </dgm:t>
    </dgm:pt>
    <dgm:pt modelId="{BC29B637-C3D6-420F-B340-CA5B243A1537}" type="pres">
      <dgm:prSet presAssocID="{5AC7C1C1-18D3-4DEC-A444-47C3E02C7BEB}" presName="parTxOnly" presStyleLbl="node1" presStyleIdx="5" presStyleCnt="7" custLinFactX="-90973" custLinFactNeighborX="-100000" custLinFactNeighborY="-65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78B827D1-D7E7-408C-9B2A-FE76FAE55284}" type="pres">
      <dgm:prSet presAssocID="{CE575FF5-6CA8-4ACD-974B-91E2FCA87163}" presName="parTxOnlySpace" presStyleCnt="0"/>
      <dgm:spPr/>
      <dgm:t>
        <a:bodyPr/>
        <a:lstStyle/>
        <a:p>
          <a:endParaRPr lang="fr-FR"/>
        </a:p>
      </dgm:t>
    </dgm:pt>
    <dgm:pt modelId="{EB203280-6DC8-42B2-B1D5-2F29D97B1CFD}" type="pres">
      <dgm:prSet presAssocID="{F3A5B68C-2AEC-4038-8533-5FC57E771929}" presName="parTxOnly" presStyleLbl="node1" presStyleIdx="6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55A9C664-9A18-4E02-A180-60DB24F55E4F}" type="presOf" srcId="{A645A6DC-D5C9-4693-AC27-270C99CDBA45}" destId="{E844E64C-B5F9-4A73-B047-3F3B554EEB28}" srcOrd="0" destOrd="0" presId="urn:microsoft.com/office/officeart/2005/8/layout/chevron1"/>
    <dgm:cxn modelId="{B26A3AAC-BB61-40D6-86F3-50B65FDA425E}" srcId="{B65C9FAC-5F33-445F-AC9A-B8EAD4A7C44D}" destId="{F2CDFDDA-E314-443D-B676-E310B2DA1623}" srcOrd="2" destOrd="0" parTransId="{AA985D06-CCE9-4AAF-A3C2-F630346EAA9E}" sibTransId="{9644A0F9-0DD2-48D3-861D-849BFCEBE929}"/>
    <dgm:cxn modelId="{6EFA568D-1368-46D4-8E47-C92CEB0766F0}" srcId="{B65C9FAC-5F33-445F-AC9A-B8EAD4A7C44D}" destId="{5AC7C1C1-18D3-4DEC-A444-47C3E02C7BEB}" srcOrd="5" destOrd="0" parTransId="{0D8FA161-0005-4E2C-BA0F-29B56BAD9DA8}" sibTransId="{CE575FF5-6CA8-4ACD-974B-91E2FCA87163}"/>
    <dgm:cxn modelId="{3E0D6C18-2DC9-426E-A286-E23FA58FBEB0}" type="presOf" srcId="{F2CDFDDA-E314-443D-B676-E310B2DA1623}" destId="{FE4514B7-C9D3-4A5A-B5CF-7B045343D48E}" srcOrd="0" destOrd="0" presId="urn:microsoft.com/office/officeart/2005/8/layout/chevron1"/>
    <dgm:cxn modelId="{0FE74953-0231-4946-8B76-DC76900258C9}" type="presOf" srcId="{38AAA559-7C9C-48FE-92F6-F5D1A39209D9}" destId="{16C94770-FADB-4C79-BD64-859FEC83A8D0}" srcOrd="0" destOrd="0" presId="urn:microsoft.com/office/officeart/2005/8/layout/chevron1"/>
    <dgm:cxn modelId="{4FDF3D03-CA7C-4F18-83CB-857E1CA9C3E8}" srcId="{B65C9FAC-5F33-445F-AC9A-B8EAD4A7C44D}" destId="{A645A6DC-D5C9-4693-AC27-270C99CDBA45}" srcOrd="1" destOrd="0" parTransId="{528BF79E-5439-46D8-B063-BAAD1D3294D4}" sibTransId="{324FF377-D66F-4CC2-B57A-6C496867419A}"/>
    <dgm:cxn modelId="{AAF82AF9-4D40-4C3C-A048-EEFF8BEBB057}" type="presOf" srcId="{1F46A580-8387-4C6A-AA28-E0C5C8356AC9}" destId="{EB0FFF7F-9707-4CD2-B75B-C396793A94CF}" srcOrd="0" destOrd="0" presId="urn:microsoft.com/office/officeart/2005/8/layout/chevron1"/>
    <dgm:cxn modelId="{1379DEAD-92B6-4B86-86E5-466DA643DDBE}" srcId="{B65C9FAC-5F33-445F-AC9A-B8EAD4A7C44D}" destId="{F3A5B68C-2AEC-4038-8533-5FC57E771929}" srcOrd="6" destOrd="0" parTransId="{23A0E5E1-3988-4A2B-92F8-43C5338312C2}" sibTransId="{FE02AA97-230D-4891-977A-7D4FF8FEE2FE}"/>
    <dgm:cxn modelId="{78309E4D-B2AE-47BE-894C-DE7E2EC3382C}" srcId="{B65C9FAC-5F33-445F-AC9A-B8EAD4A7C44D}" destId="{536EA380-A210-421C-8FF2-88665E1088CB}" srcOrd="4" destOrd="0" parTransId="{5583E302-7CB2-4167-87BA-F05BB5ED662B}" sibTransId="{65018973-BC36-499D-B044-B75F96D62B71}"/>
    <dgm:cxn modelId="{2C6B7DCC-C5A6-47C5-B69E-704C4654D919}" type="presOf" srcId="{F3A5B68C-2AEC-4038-8533-5FC57E771929}" destId="{EB203280-6DC8-42B2-B1D5-2F29D97B1CFD}" srcOrd="0" destOrd="0" presId="urn:microsoft.com/office/officeart/2005/8/layout/chevron1"/>
    <dgm:cxn modelId="{E48D229B-DCC7-4E99-838A-AFF9F885038E}" type="presOf" srcId="{B65C9FAC-5F33-445F-AC9A-B8EAD4A7C44D}" destId="{CE5DDF2F-8E1C-4E34-ADA3-4CC654D5722E}" srcOrd="0" destOrd="0" presId="urn:microsoft.com/office/officeart/2005/8/layout/chevron1"/>
    <dgm:cxn modelId="{6737FA3D-7242-4EFC-8ACC-5E6523FF8C8E}" srcId="{B65C9FAC-5F33-445F-AC9A-B8EAD4A7C44D}" destId="{38AAA559-7C9C-48FE-92F6-F5D1A39209D9}" srcOrd="3" destOrd="0" parTransId="{CED2E2B7-FFB7-4808-9DBB-C70BABDB8C6B}" sibTransId="{9CC9AD5C-2DEF-484E-9CC3-F0B1E00FAA52}"/>
    <dgm:cxn modelId="{C2BE8D4F-44D5-45DB-AE01-7CA399F232C5}" type="presOf" srcId="{536EA380-A210-421C-8FF2-88665E1088CB}" destId="{5E5244AB-BFA9-4027-AC81-08618A266814}" srcOrd="0" destOrd="0" presId="urn:microsoft.com/office/officeart/2005/8/layout/chevron1"/>
    <dgm:cxn modelId="{894E8995-6334-4C11-A3B1-131F396C6808}" srcId="{B65C9FAC-5F33-445F-AC9A-B8EAD4A7C44D}" destId="{1F46A580-8387-4C6A-AA28-E0C5C8356AC9}" srcOrd="0" destOrd="0" parTransId="{4B0A67E1-D395-4650-A087-CE25A33AB989}" sibTransId="{F1443735-13FB-433B-ABD7-B1104242B7A2}"/>
    <dgm:cxn modelId="{BFF44A09-5B5F-47E7-BDFB-73C5E2E13B58}" type="presOf" srcId="{5AC7C1C1-18D3-4DEC-A444-47C3E02C7BEB}" destId="{BC29B637-C3D6-420F-B340-CA5B243A1537}" srcOrd="0" destOrd="0" presId="urn:microsoft.com/office/officeart/2005/8/layout/chevron1"/>
    <dgm:cxn modelId="{3B9EA417-BD57-4F1A-BD0B-0F56927649D0}" type="presParOf" srcId="{CE5DDF2F-8E1C-4E34-ADA3-4CC654D5722E}" destId="{EB0FFF7F-9707-4CD2-B75B-C396793A94CF}" srcOrd="0" destOrd="0" presId="urn:microsoft.com/office/officeart/2005/8/layout/chevron1"/>
    <dgm:cxn modelId="{2618D1EC-A6E5-4FB0-B01E-2D829EA6E1FE}" type="presParOf" srcId="{CE5DDF2F-8E1C-4E34-ADA3-4CC654D5722E}" destId="{E9AF967D-71F1-488B-BA4A-0CF07B933EB7}" srcOrd="1" destOrd="0" presId="urn:microsoft.com/office/officeart/2005/8/layout/chevron1"/>
    <dgm:cxn modelId="{3EE972DD-D360-420D-AF6B-5B43357DF78D}" type="presParOf" srcId="{CE5DDF2F-8E1C-4E34-ADA3-4CC654D5722E}" destId="{E844E64C-B5F9-4A73-B047-3F3B554EEB28}" srcOrd="2" destOrd="0" presId="urn:microsoft.com/office/officeart/2005/8/layout/chevron1"/>
    <dgm:cxn modelId="{D3CB77BD-9B27-48C8-A316-32FEC5750CA1}" type="presParOf" srcId="{CE5DDF2F-8E1C-4E34-ADA3-4CC654D5722E}" destId="{EA616D4C-A6A1-4BA2-9188-A59841BBBD20}" srcOrd="3" destOrd="0" presId="urn:microsoft.com/office/officeart/2005/8/layout/chevron1"/>
    <dgm:cxn modelId="{99D93756-0480-4977-80F6-E8C8FFE9CF4F}" type="presParOf" srcId="{CE5DDF2F-8E1C-4E34-ADA3-4CC654D5722E}" destId="{FE4514B7-C9D3-4A5A-B5CF-7B045343D48E}" srcOrd="4" destOrd="0" presId="urn:microsoft.com/office/officeart/2005/8/layout/chevron1"/>
    <dgm:cxn modelId="{DBB7BA23-51BF-4A1B-BE60-408F6DE1F2EB}" type="presParOf" srcId="{CE5DDF2F-8E1C-4E34-ADA3-4CC654D5722E}" destId="{D60310DD-1C99-409D-9718-9322F6D772D6}" srcOrd="5" destOrd="0" presId="urn:microsoft.com/office/officeart/2005/8/layout/chevron1"/>
    <dgm:cxn modelId="{816922CF-1B1B-4C9D-8E92-502E5837D564}" type="presParOf" srcId="{CE5DDF2F-8E1C-4E34-ADA3-4CC654D5722E}" destId="{16C94770-FADB-4C79-BD64-859FEC83A8D0}" srcOrd="6" destOrd="0" presId="urn:microsoft.com/office/officeart/2005/8/layout/chevron1"/>
    <dgm:cxn modelId="{B7937B35-C4B6-4B29-B8F3-4AAADA0D767F}" type="presParOf" srcId="{CE5DDF2F-8E1C-4E34-ADA3-4CC654D5722E}" destId="{1F842A0C-A6CE-4C7F-92D0-590F2A758BE6}" srcOrd="7" destOrd="0" presId="urn:microsoft.com/office/officeart/2005/8/layout/chevron1"/>
    <dgm:cxn modelId="{C7C77191-58FD-49FB-BA92-7815B5DF35CE}" type="presParOf" srcId="{CE5DDF2F-8E1C-4E34-ADA3-4CC654D5722E}" destId="{5E5244AB-BFA9-4027-AC81-08618A266814}" srcOrd="8" destOrd="0" presId="urn:microsoft.com/office/officeart/2005/8/layout/chevron1"/>
    <dgm:cxn modelId="{0035FCBC-47F8-4DA9-8CFF-CE6E20CC7EDA}" type="presParOf" srcId="{CE5DDF2F-8E1C-4E34-ADA3-4CC654D5722E}" destId="{1D70584C-31E4-43CD-A3B8-97A78ADFD0D9}" srcOrd="9" destOrd="0" presId="urn:microsoft.com/office/officeart/2005/8/layout/chevron1"/>
    <dgm:cxn modelId="{6EEF5B87-55DD-45FF-85E3-94BAD65BD13C}" type="presParOf" srcId="{CE5DDF2F-8E1C-4E34-ADA3-4CC654D5722E}" destId="{BC29B637-C3D6-420F-B340-CA5B243A1537}" srcOrd="10" destOrd="0" presId="urn:microsoft.com/office/officeart/2005/8/layout/chevron1"/>
    <dgm:cxn modelId="{B23D3596-3BBB-43EC-B3F5-D375F48C2C65}" type="presParOf" srcId="{CE5DDF2F-8E1C-4E34-ADA3-4CC654D5722E}" destId="{78B827D1-D7E7-408C-9B2A-FE76FAE55284}" srcOrd="11" destOrd="0" presId="urn:microsoft.com/office/officeart/2005/8/layout/chevron1"/>
    <dgm:cxn modelId="{8C5AFD81-2023-450B-9B29-4697F9AA080C}" type="presParOf" srcId="{CE5DDF2F-8E1C-4E34-ADA3-4CC654D5722E}" destId="{EB203280-6DC8-42B2-B1D5-2F29D97B1CFD}" srcOrd="12" destOrd="0" presId="urn:microsoft.com/office/officeart/2005/8/layout/chevron1"/>
  </dgm:cxnLst>
  <dgm:bg/>
  <dgm:whole>
    <a:ln w="28575">
      <a:noFill/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B65C9FAC-5F33-445F-AC9A-B8EAD4A7C44D}" type="doc">
      <dgm:prSet loTypeId="urn:microsoft.com/office/officeart/2005/8/layout/chevron1" loCatId="process" qsTypeId="urn:microsoft.com/office/officeart/2005/8/quickstyle/simple5" qsCatId="simple" csTypeId="urn:microsoft.com/office/officeart/2005/8/colors/accent2_2" csCatId="accent2" phldr="1"/>
      <dgm:spPr/>
      <dgm:t>
        <a:bodyPr/>
        <a:lstStyle/>
        <a:p>
          <a:endParaRPr lang="fr-FR"/>
        </a:p>
      </dgm:t>
    </dgm:pt>
    <dgm:pt modelId="{1F46A580-8387-4C6A-AA28-E0C5C8356AC9}">
      <dgm:prSet phldrT="[Texte]"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fr-FR" sz="900" b="1" dirty="0" smtClean="0">
              <a:effectLst/>
            </a:rPr>
            <a:t>0401</a:t>
          </a:r>
        </a:p>
        <a:p>
          <a:r>
            <a:rPr lang="fr-FR" sz="900" b="1" dirty="0" smtClean="0">
              <a:effectLst/>
            </a:rPr>
            <a:t>Ouverture du LEP</a:t>
          </a:r>
          <a:endParaRPr lang="fr-FR" sz="900" b="1" dirty="0">
            <a:effectLst/>
          </a:endParaRPr>
        </a:p>
      </dgm:t>
    </dgm:pt>
    <dgm:pt modelId="{4B0A67E1-D395-4650-A087-CE25A33AB989}" type="parTrans" cxnId="{894E8995-6334-4C11-A3B1-131F396C6808}">
      <dgm:prSet/>
      <dgm:spPr/>
      <dgm:t>
        <a:bodyPr/>
        <a:lstStyle/>
        <a:p>
          <a:endParaRPr lang="fr-FR" sz="1200"/>
        </a:p>
      </dgm:t>
    </dgm:pt>
    <dgm:pt modelId="{F1443735-13FB-433B-ABD7-B1104242B7A2}" type="sibTrans" cxnId="{894E8995-6334-4C11-A3B1-131F396C6808}">
      <dgm:prSet custT="1"/>
      <dgm:spPr/>
      <dgm:t>
        <a:bodyPr/>
        <a:lstStyle/>
        <a:p>
          <a:endParaRPr lang="fr-FR" sz="1000"/>
        </a:p>
      </dgm:t>
    </dgm:pt>
    <dgm:pt modelId="{A645A6DC-D5C9-4693-AC27-270C99CDBA45}">
      <dgm:prSet phldrT="[Texte]"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fr-FR" sz="900" b="1" dirty="0" smtClean="0">
              <a:effectLst/>
            </a:rPr>
            <a:t>Acquisition avec la  RAD/LAD du justificatif</a:t>
          </a:r>
          <a:endParaRPr lang="fr-FR" sz="900" b="1" dirty="0">
            <a:effectLst/>
          </a:endParaRPr>
        </a:p>
      </dgm:t>
    </dgm:pt>
    <dgm:pt modelId="{528BF79E-5439-46D8-B063-BAAD1D3294D4}" type="parTrans" cxnId="{4FDF3D03-CA7C-4F18-83CB-857E1CA9C3E8}">
      <dgm:prSet/>
      <dgm:spPr/>
      <dgm:t>
        <a:bodyPr/>
        <a:lstStyle/>
        <a:p>
          <a:endParaRPr lang="fr-FR" sz="1200"/>
        </a:p>
      </dgm:t>
    </dgm:pt>
    <dgm:pt modelId="{324FF377-D66F-4CC2-B57A-6C496867419A}" type="sibTrans" cxnId="{4FDF3D03-CA7C-4F18-83CB-857E1CA9C3E8}">
      <dgm:prSet custT="1"/>
      <dgm:spPr/>
      <dgm:t>
        <a:bodyPr/>
        <a:lstStyle/>
        <a:p>
          <a:endParaRPr lang="fr-FR" sz="1000"/>
        </a:p>
      </dgm:t>
    </dgm:pt>
    <dgm:pt modelId="{F2CDFDDA-E314-443D-B676-E310B2DA1623}">
      <dgm:prSet phldrT="[Texte]" custT="1">
        <dgm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fr-FR" sz="900" b="1" dirty="0" smtClean="0">
              <a:effectLst/>
            </a:rPr>
            <a:t>Alimentation automatique du formulaire</a:t>
          </a:r>
          <a:endParaRPr lang="fr-FR" sz="900" b="1" dirty="0">
            <a:effectLst/>
          </a:endParaRPr>
        </a:p>
      </dgm:t>
    </dgm:pt>
    <dgm:pt modelId="{AA985D06-CCE9-4AAF-A3C2-F630346EAA9E}" type="parTrans" cxnId="{B26A3AAC-BB61-40D6-86F3-50B65FDA425E}">
      <dgm:prSet/>
      <dgm:spPr/>
      <dgm:t>
        <a:bodyPr/>
        <a:lstStyle/>
        <a:p>
          <a:endParaRPr lang="fr-FR" sz="1200"/>
        </a:p>
      </dgm:t>
    </dgm:pt>
    <dgm:pt modelId="{9644A0F9-0DD2-48D3-861D-849BFCEBE929}" type="sibTrans" cxnId="{B26A3AAC-BB61-40D6-86F3-50B65FDA425E}">
      <dgm:prSet custT="1"/>
      <dgm:spPr/>
      <dgm:t>
        <a:bodyPr/>
        <a:lstStyle/>
        <a:p>
          <a:endParaRPr lang="fr-FR" sz="1000"/>
        </a:p>
      </dgm:t>
    </dgm:pt>
    <dgm:pt modelId="{38AAA559-7C9C-48FE-92F6-F5D1A39209D9}">
      <dgm:prSet phldrT="[Texte]"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fr-FR" sz="900" b="1" dirty="0" smtClean="0">
              <a:effectLst/>
            </a:rPr>
            <a:t>Calcul de l’éligibilité</a:t>
          </a:r>
          <a:endParaRPr lang="fr-FR" sz="900" b="1" dirty="0">
            <a:effectLst/>
          </a:endParaRPr>
        </a:p>
      </dgm:t>
    </dgm:pt>
    <dgm:pt modelId="{CED2E2B7-FFB7-4808-9DBB-C70BABDB8C6B}" type="parTrans" cxnId="{6737FA3D-7242-4EFC-8ACC-5E6523FF8C8E}">
      <dgm:prSet/>
      <dgm:spPr/>
      <dgm:t>
        <a:bodyPr/>
        <a:lstStyle/>
        <a:p>
          <a:endParaRPr lang="fr-FR" sz="1200"/>
        </a:p>
      </dgm:t>
    </dgm:pt>
    <dgm:pt modelId="{9CC9AD5C-2DEF-484E-9CC3-F0B1E00FAA52}" type="sibTrans" cxnId="{6737FA3D-7242-4EFC-8ACC-5E6523FF8C8E}">
      <dgm:prSet custT="1"/>
      <dgm:spPr/>
      <dgm:t>
        <a:bodyPr/>
        <a:lstStyle/>
        <a:p>
          <a:endParaRPr lang="fr-FR" sz="1000"/>
        </a:p>
      </dgm:t>
    </dgm:pt>
    <dgm:pt modelId="{F3A5B68C-2AEC-4038-8533-5FC57E771929}">
      <dgm:prSet phldrT="[Texte]"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fr-FR" sz="900" b="1" dirty="0" smtClean="0">
              <a:effectLst/>
            </a:rPr>
            <a:t>Retour synthèse client</a:t>
          </a:r>
          <a:endParaRPr lang="fr-FR" sz="900" b="1" dirty="0">
            <a:effectLst/>
          </a:endParaRPr>
        </a:p>
      </dgm:t>
    </dgm:pt>
    <dgm:pt modelId="{23A0E5E1-3988-4A2B-92F8-43C5338312C2}" type="parTrans" cxnId="{1379DEAD-92B6-4B86-86E5-466DA643DDBE}">
      <dgm:prSet/>
      <dgm:spPr/>
      <dgm:t>
        <a:bodyPr/>
        <a:lstStyle/>
        <a:p>
          <a:endParaRPr lang="fr-FR"/>
        </a:p>
      </dgm:t>
    </dgm:pt>
    <dgm:pt modelId="{FE02AA97-230D-4891-977A-7D4FF8FEE2FE}" type="sibTrans" cxnId="{1379DEAD-92B6-4B86-86E5-466DA643DDBE}">
      <dgm:prSet/>
      <dgm:spPr/>
      <dgm:t>
        <a:bodyPr/>
        <a:lstStyle/>
        <a:p>
          <a:endParaRPr lang="fr-FR"/>
        </a:p>
      </dgm:t>
    </dgm:pt>
    <dgm:pt modelId="{5AC7C1C1-18D3-4DEC-A444-47C3E02C7BEB}">
      <dgm:prSet phldrT="[Texte]"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fr-FR" sz="900" b="1" dirty="0" smtClean="0">
              <a:effectLst/>
            </a:rPr>
            <a:t>Classement automatique dans le DRC</a:t>
          </a:r>
          <a:endParaRPr lang="fr-FR" sz="900" b="1" dirty="0">
            <a:effectLst/>
          </a:endParaRPr>
        </a:p>
      </dgm:t>
    </dgm:pt>
    <dgm:pt modelId="{0D8FA161-0005-4E2C-BA0F-29B56BAD9DA8}" type="parTrans" cxnId="{6EFA568D-1368-46D4-8E47-C92CEB0766F0}">
      <dgm:prSet/>
      <dgm:spPr/>
      <dgm:t>
        <a:bodyPr/>
        <a:lstStyle/>
        <a:p>
          <a:endParaRPr lang="fr-FR"/>
        </a:p>
      </dgm:t>
    </dgm:pt>
    <dgm:pt modelId="{CE575FF5-6CA8-4ACD-974B-91E2FCA87163}" type="sibTrans" cxnId="{6EFA568D-1368-46D4-8E47-C92CEB0766F0}">
      <dgm:prSet/>
      <dgm:spPr/>
      <dgm:t>
        <a:bodyPr/>
        <a:lstStyle/>
        <a:p>
          <a:endParaRPr lang="fr-FR"/>
        </a:p>
      </dgm:t>
    </dgm:pt>
    <dgm:pt modelId="{536EA380-A210-421C-8FF2-88665E1088CB}">
      <dgm:prSet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fr-FR" sz="900" b="1" dirty="0" smtClean="0"/>
            <a:t>Contractualisation</a:t>
          </a:r>
          <a:endParaRPr lang="fr-FR" sz="900" b="1" dirty="0"/>
        </a:p>
      </dgm:t>
    </dgm:pt>
    <dgm:pt modelId="{5583E302-7CB2-4167-87BA-F05BB5ED662B}" type="parTrans" cxnId="{78309E4D-B2AE-47BE-894C-DE7E2EC3382C}">
      <dgm:prSet/>
      <dgm:spPr/>
      <dgm:t>
        <a:bodyPr/>
        <a:lstStyle/>
        <a:p>
          <a:endParaRPr lang="fr-FR"/>
        </a:p>
      </dgm:t>
    </dgm:pt>
    <dgm:pt modelId="{65018973-BC36-499D-B044-B75F96D62B71}" type="sibTrans" cxnId="{78309E4D-B2AE-47BE-894C-DE7E2EC3382C}">
      <dgm:prSet/>
      <dgm:spPr/>
      <dgm:t>
        <a:bodyPr/>
        <a:lstStyle/>
        <a:p>
          <a:endParaRPr lang="fr-FR"/>
        </a:p>
      </dgm:t>
    </dgm:pt>
    <dgm:pt modelId="{CE5DDF2F-8E1C-4E34-ADA3-4CC654D5722E}" type="pres">
      <dgm:prSet presAssocID="{B65C9FAC-5F33-445F-AC9A-B8EAD4A7C44D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EB0FFF7F-9707-4CD2-B75B-C396793A94CF}" type="pres">
      <dgm:prSet presAssocID="{1F46A580-8387-4C6A-AA28-E0C5C8356AC9}" presName="parTxOnly" presStyleLbl="node1" presStyleIdx="0" presStyleCnt="7" custLinFactNeighborY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E9AF967D-71F1-488B-BA4A-0CF07B933EB7}" type="pres">
      <dgm:prSet presAssocID="{F1443735-13FB-433B-ABD7-B1104242B7A2}" presName="parTxOnlySpace" presStyleCnt="0"/>
      <dgm:spPr/>
      <dgm:t>
        <a:bodyPr/>
        <a:lstStyle/>
        <a:p>
          <a:endParaRPr lang="fr-FR"/>
        </a:p>
      </dgm:t>
    </dgm:pt>
    <dgm:pt modelId="{E844E64C-B5F9-4A73-B047-3F3B554EEB28}" type="pres">
      <dgm:prSet presAssocID="{A645A6DC-D5C9-4693-AC27-270C99CDBA45}" presName="parTxOnly" presStyleLbl="node1" presStyleIdx="1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EA616D4C-A6A1-4BA2-9188-A59841BBBD20}" type="pres">
      <dgm:prSet presAssocID="{324FF377-D66F-4CC2-B57A-6C496867419A}" presName="parTxOnlySpace" presStyleCnt="0"/>
      <dgm:spPr/>
      <dgm:t>
        <a:bodyPr/>
        <a:lstStyle/>
        <a:p>
          <a:endParaRPr lang="fr-FR"/>
        </a:p>
      </dgm:t>
    </dgm:pt>
    <dgm:pt modelId="{FE4514B7-C9D3-4A5A-B5CF-7B045343D48E}" type="pres">
      <dgm:prSet presAssocID="{F2CDFDDA-E314-443D-B676-E310B2DA1623}" presName="parTxOnly" presStyleLbl="node1" presStyleIdx="2" presStyleCnt="7" custLinFactNeighborX="7850" custLinFactNeighborY="143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D60310DD-1C99-409D-9718-9322F6D772D6}" type="pres">
      <dgm:prSet presAssocID="{9644A0F9-0DD2-48D3-861D-849BFCEBE929}" presName="parTxOnlySpace" presStyleCnt="0"/>
      <dgm:spPr/>
      <dgm:t>
        <a:bodyPr/>
        <a:lstStyle/>
        <a:p>
          <a:endParaRPr lang="fr-FR"/>
        </a:p>
      </dgm:t>
    </dgm:pt>
    <dgm:pt modelId="{16C94770-FADB-4C79-BD64-859FEC83A8D0}" type="pres">
      <dgm:prSet presAssocID="{38AAA559-7C9C-48FE-92F6-F5D1A39209D9}" presName="parTxOnly" presStyleLbl="node1" presStyleIdx="3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1F842A0C-A6CE-4C7F-92D0-590F2A758BE6}" type="pres">
      <dgm:prSet presAssocID="{9CC9AD5C-2DEF-484E-9CC3-F0B1E00FAA52}" presName="parTxOnlySpace" presStyleCnt="0"/>
      <dgm:spPr/>
      <dgm:t>
        <a:bodyPr/>
        <a:lstStyle/>
        <a:p>
          <a:endParaRPr lang="fr-FR"/>
        </a:p>
      </dgm:t>
    </dgm:pt>
    <dgm:pt modelId="{5E5244AB-BFA9-4027-AC81-08618A266814}" type="pres">
      <dgm:prSet presAssocID="{536EA380-A210-421C-8FF2-88665E1088CB}" presName="parTxOnly" presStyleLbl="node1" presStyleIdx="4" presStyleCnt="7" custScaleX="110791" custLinFactX="79207" custLinFactNeighborX="10000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1D70584C-31E4-43CD-A3B8-97A78ADFD0D9}" type="pres">
      <dgm:prSet presAssocID="{65018973-BC36-499D-B044-B75F96D62B71}" presName="parTxOnlySpace" presStyleCnt="0"/>
      <dgm:spPr/>
      <dgm:t>
        <a:bodyPr/>
        <a:lstStyle/>
        <a:p>
          <a:endParaRPr lang="fr-FR"/>
        </a:p>
      </dgm:t>
    </dgm:pt>
    <dgm:pt modelId="{BC29B637-C3D6-420F-B340-CA5B243A1537}" type="pres">
      <dgm:prSet presAssocID="{5AC7C1C1-18D3-4DEC-A444-47C3E02C7BEB}" presName="parTxOnly" presStyleLbl="node1" presStyleIdx="5" presStyleCnt="7" custLinFactX="-92732" custLinFactNeighborX="-100000" custLinFactNeighborY="111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78B827D1-D7E7-408C-9B2A-FE76FAE55284}" type="pres">
      <dgm:prSet presAssocID="{CE575FF5-6CA8-4ACD-974B-91E2FCA87163}" presName="parTxOnlySpace" presStyleCnt="0"/>
      <dgm:spPr/>
      <dgm:t>
        <a:bodyPr/>
        <a:lstStyle/>
        <a:p>
          <a:endParaRPr lang="fr-FR"/>
        </a:p>
      </dgm:t>
    </dgm:pt>
    <dgm:pt modelId="{EB203280-6DC8-42B2-B1D5-2F29D97B1CFD}" type="pres">
      <dgm:prSet presAssocID="{F3A5B68C-2AEC-4038-8533-5FC57E771929}" presName="parTxOnly" presStyleLbl="node1" presStyleIdx="6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B26A3AAC-BB61-40D6-86F3-50B65FDA425E}" srcId="{B65C9FAC-5F33-445F-AC9A-B8EAD4A7C44D}" destId="{F2CDFDDA-E314-443D-B676-E310B2DA1623}" srcOrd="2" destOrd="0" parTransId="{AA985D06-CCE9-4AAF-A3C2-F630346EAA9E}" sibTransId="{9644A0F9-0DD2-48D3-861D-849BFCEBE929}"/>
    <dgm:cxn modelId="{6EFA568D-1368-46D4-8E47-C92CEB0766F0}" srcId="{B65C9FAC-5F33-445F-AC9A-B8EAD4A7C44D}" destId="{5AC7C1C1-18D3-4DEC-A444-47C3E02C7BEB}" srcOrd="5" destOrd="0" parTransId="{0D8FA161-0005-4E2C-BA0F-29B56BAD9DA8}" sibTransId="{CE575FF5-6CA8-4ACD-974B-91E2FCA87163}"/>
    <dgm:cxn modelId="{A3B14432-3DCA-4BF3-BAC3-CC6B916950C1}" type="presOf" srcId="{536EA380-A210-421C-8FF2-88665E1088CB}" destId="{5E5244AB-BFA9-4027-AC81-08618A266814}" srcOrd="0" destOrd="0" presId="urn:microsoft.com/office/officeart/2005/8/layout/chevron1"/>
    <dgm:cxn modelId="{66F446F4-ED3E-43D3-96D1-5481D9FFF900}" type="presOf" srcId="{F2CDFDDA-E314-443D-B676-E310B2DA1623}" destId="{FE4514B7-C9D3-4A5A-B5CF-7B045343D48E}" srcOrd="0" destOrd="0" presId="urn:microsoft.com/office/officeart/2005/8/layout/chevron1"/>
    <dgm:cxn modelId="{686D8D2C-EF45-4AC8-B02A-5EC5DE56072E}" type="presOf" srcId="{B65C9FAC-5F33-445F-AC9A-B8EAD4A7C44D}" destId="{CE5DDF2F-8E1C-4E34-ADA3-4CC654D5722E}" srcOrd="0" destOrd="0" presId="urn:microsoft.com/office/officeart/2005/8/layout/chevron1"/>
    <dgm:cxn modelId="{4FDF3D03-CA7C-4F18-83CB-857E1CA9C3E8}" srcId="{B65C9FAC-5F33-445F-AC9A-B8EAD4A7C44D}" destId="{A645A6DC-D5C9-4693-AC27-270C99CDBA45}" srcOrd="1" destOrd="0" parTransId="{528BF79E-5439-46D8-B063-BAAD1D3294D4}" sibTransId="{324FF377-D66F-4CC2-B57A-6C496867419A}"/>
    <dgm:cxn modelId="{014D6C8F-F140-44F4-8F5C-9AB4D5179A44}" type="presOf" srcId="{38AAA559-7C9C-48FE-92F6-F5D1A39209D9}" destId="{16C94770-FADB-4C79-BD64-859FEC83A8D0}" srcOrd="0" destOrd="0" presId="urn:microsoft.com/office/officeart/2005/8/layout/chevron1"/>
    <dgm:cxn modelId="{50745A19-530C-4F0A-B93C-3D56EB2A5DF1}" type="presOf" srcId="{A645A6DC-D5C9-4693-AC27-270C99CDBA45}" destId="{E844E64C-B5F9-4A73-B047-3F3B554EEB28}" srcOrd="0" destOrd="0" presId="urn:microsoft.com/office/officeart/2005/8/layout/chevron1"/>
    <dgm:cxn modelId="{1379DEAD-92B6-4B86-86E5-466DA643DDBE}" srcId="{B65C9FAC-5F33-445F-AC9A-B8EAD4A7C44D}" destId="{F3A5B68C-2AEC-4038-8533-5FC57E771929}" srcOrd="6" destOrd="0" parTransId="{23A0E5E1-3988-4A2B-92F8-43C5338312C2}" sibTransId="{FE02AA97-230D-4891-977A-7D4FF8FEE2FE}"/>
    <dgm:cxn modelId="{78309E4D-B2AE-47BE-894C-DE7E2EC3382C}" srcId="{B65C9FAC-5F33-445F-AC9A-B8EAD4A7C44D}" destId="{536EA380-A210-421C-8FF2-88665E1088CB}" srcOrd="4" destOrd="0" parTransId="{5583E302-7CB2-4167-87BA-F05BB5ED662B}" sibTransId="{65018973-BC36-499D-B044-B75F96D62B71}"/>
    <dgm:cxn modelId="{9583980B-E707-49FF-9527-90549912790E}" type="presOf" srcId="{1F46A580-8387-4C6A-AA28-E0C5C8356AC9}" destId="{EB0FFF7F-9707-4CD2-B75B-C396793A94CF}" srcOrd="0" destOrd="0" presId="urn:microsoft.com/office/officeart/2005/8/layout/chevron1"/>
    <dgm:cxn modelId="{6737FA3D-7242-4EFC-8ACC-5E6523FF8C8E}" srcId="{B65C9FAC-5F33-445F-AC9A-B8EAD4A7C44D}" destId="{38AAA559-7C9C-48FE-92F6-F5D1A39209D9}" srcOrd="3" destOrd="0" parTransId="{CED2E2B7-FFB7-4808-9DBB-C70BABDB8C6B}" sibTransId="{9CC9AD5C-2DEF-484E-9CC3-F0B1E00FAA52}"/>
    <dgm:cxn modelId="{DAF7D869-DA09-401A-8470-52FBBD644534}" type="presOf" srcId="{F3A5B68C-2AEC-4038-8533-5FC57E771929}" destId="{EB203280-6DC8-42B2-B1D5-2F29D97B1CFD}" srcOrd="0" destOrd="0" presId="urn:microsoft.com/office/officeart/2005/8/layout/chevron1"/>
    <dgm:cxn modelId="{894E8995-6334-4C11-A3B1-131F396C6808}" srcId="{B65C9FAC-5F33-445F-AC9A-B8EAD4A7C44D}" destId="{1F46A580-8387-4C6A-AA28-E0C5C8356AC9}" srcOrd="0" destOrd="0" parTransId="{4B0A67E1-D395-4650-A087-CE25A33AB989}" sibTransId="{F1443735-13FB-433B-ABD7-B1104242B7A2}"/>
    <dgm:cxn modelId="{BD04368C-3C57-44D1-993A-0B6F98662E1C}" type="presOf" srcId="{5AC7C1C1-18D3-4DEC-A444-47C3E02C7BEB}" destId="{BC29B637-C3D6-420F-B340-CA5B243A1537}" srcOrd="0" destOrd="0" presId="urn:microsoft.com/office/officeart/2005/8/layout/chevron1"/>
    <dgm:cxn modelId="{9BFF8BD6-EE91-4D09-B46B-36ADE679102C}" type="presParOf" srcId="{CE5DDF2F-8E1C-4E34-ADA3-4CC654D5722E}" destId="{EB0FFF7F-9707-4CD2-B75B-C396793A94CF}" srcOrd="0" destOrd="0" presId="urn:microsoft.com/office/officeart/2005/8/layout/chevron1"/>
    <dgm:cxn modelId="{82B8EBAA-F291-4255-A75F-2ACBFDA30765}" type="presParOf" srcId="{CE5DDF2F-8E1C-4E34-ADA3-4CC654D5722E}" destId="{E9AF967D-71F1-488B-BA4A-0CF07B933EB7}" srcOrd="1" destOrd="0" presId="urn:microsoft.com/office/officeart/2005/8/layout/chevron1"/>
    <dgm:cxn modelId="{6597726F-73C9-4652-B95A-7A8A2C33655F}" type="presParOf" srcId="{CE5DDF2F-8E1C-4E34-ADA3-4CC654D5722E}" destId="{E844E64C-B5F9-4A73-B047-3F3B554EEB28}" srcOrd="2" destOrd="0" presId="urn:microsoft.com/office/officeart/2005/8/layout/chevron1"/>
    <dgm:cxn modelId="{4C586B4F-FC0E-4787-949B-3063BF5792DF}" type="presParOf" srcId="{CE5DDF2F-8E1C-4E34-ADA3-4CC654D5722E}" destId="{EA616D4C-A6A1-4BA2-9188-A59841BBBD20}" srcOrd="3" destOrd="0" presId="urn:microsoft.com/office/officeart/2005/8/layout/chevron1"/>
    <dgm:cxn modelId="{DBA62128-2EC9-4CB1-A38C-2BEAC0F3D5C5}" type="presParOf" srcId="{CE5DDF2F-8E1C-4E34-ADA3-4CC654D5722E}" destId="{FE4514B7-C9D3-4A5A-B5CF-7B045343D48E}" srcOrd="4" destOrd="0" presId="urn:microsoft.com/office/officeart/2005/8/layout/chevron1"/>
    <dgm:cxn modelId="{4CC29D0C-E1BD-4FAB-8726-127968541B38}" type="presParOf" srcId="{CE5DDF2F-8E1C-4E34-ADA3-4CC654D5722E}" destId="{D60310DD-1C99-409D-9718-9322F6D772D6}" srcOrd="5" destOrd="0" presId="urn:microsoft.com/office/officeart/2005/8/layout/chevron1"/>
    <dgm:cxn modelId="{FB1404DE-31E5-4000-B762-655A7A7B2EFF}" type="presParOf" srcId="{CE5DDF2F-8E1C-4E34-ADA3-4CC654D5722E}" destId="{16C94770-FADB-4C79-BD64-859FEC83A8D0}" srcOrd="6" destOrd="0" presId="urn:microsoft.com/office/officeart/2005/8/layout/chevron1"/>
    <dgm:cxn modelId="{43F67B3E-6A54-4757-A5FE-9653DBED23C3}" type="presParOf" srcId="{CE5DDF2F-8E1C-4E34-ADA3-4CC654D5722E}" destId="{1F842A0C-A6CE-4C7F-92D0-590F2A758BE6}" srcOrd="7" destOrd="0" presId="urn:microsoft.com/office/officeart/2005/8/layout/chevron1"/>
    <dgm:cxn modelId="{979D63CD-2E02-42D4-9336-30ADA1E24AF1}" type="presParOf" srcId="{CE5DDF2F-8E1C-4E34-ADA3-4CC654D5722E}" destId="{5E5244AB-BFA9-4027-AC81-08618A266814}" srcOrd="8" destOrd="0" presId="urn:microsoft.com/office/officeart/2005/8/layout/chevron1"/>
    <dgm:cxn modelId="{04108A95-1007-4918-BB34-4DCE2B103CDB}" type="presParOf" srcId="{CE5DDF2F-8E1C-4E34-ADA3-4CC654D5722E}" destId="{1D70584C-31E4-43CD-A3B8-97A78ADFD0D9}" srcOrd="9" destOrd="0" presId="urn:microsoft.com/office/officeart/2005/8/layout/chevron1"/>
    <dgm:cxn modelId="{87AAA61E-8D9A-4A49-B87C-5D858828E30A}" type="presParOf" srcId="{CE5DDF2F-8E1C-4E34-ADA3-4CC654D5722E}" destId="{BC29B637-C3D6-420F-B340-CA5B243A1537}" srcOrd="10" destOrd="0" presId="urn:microsoft.com/office/officeart/2005/8/layout/chevron1"/>
    <dgm:cxn modelId="{A341F663-3B7A-4F9D-99F0-C095BFAFA6E9}" type="presParOf" srcId="{CE5DDF2F-8E1C-4E34-ADA3-4CC654D5722E}" destId="{78B827D1-D7E7-408C-9B2A-FE76FAE55284}" srcOrd="11" destOrd="0" presId="urn:microsoft.com/office/officeart/2005/8/layout/chevron1"/>
    <dgm:cxn modelId="{E84DF778-9FE9-4CD6-AA55-571AD145F8AF}" type="presParOf" srcId="{CE5DDF2F-8E1C-4E34-ADA3-4CC654D5722E}" destId="{EB203280-6DC8-42B2-B1D5-2F29D97B1CFD}" srcOrd="12" destOrd="0" presId="urn:microsoft.com/office/officeart/2005/8/layout/chevron1"/>
  </dgm:cxnLst>
  <dgm:bg/>
  <dgm:whole>
    <a:ln w="28575">
      <a:noFill/>
    </a:ln>
  </dgm:whole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B65C9FAC-5F33-445F-AC9A-B8EAD4A7C44D}" type="doc">
      <dgm:prSet loTypeId="urn:microsoft.com/office/officeart/2005/8/layout/chevron1" loCatId="process" qsTypeId="urn:microsoft.com/office/officeart/2005/8/quickstyle/simple5" qsCatId="simple" csTypeId="urn:microsoft.com/office/officeart/2005/8/colors/accent2_2" csCatId="accent2" phldr="1"/>
      <dgm:spPr/>
      <dgm:t>
        <a:bodyPr/>
        <a:lstStyle/>
        <a:p>
          <a:endParaRPr lang="fr-FR"/>
        </a:p>
      </dgm:t>
    </dgm:pt>
    <dgm:pt modelId="{1F46A580-8387-4C6A-AA28-E0C5C8356AC9}">
      <dgm:prSet phldrT="[Texte]"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fr-FR" sz="900" b="1" dirty="0" smtClean="0">
              <a:effectLst/>
            </a:rPr>
            <a:t>0401</a:t>
          </a:r>
        </a:p>
        <a:p>
          <a:r>
            <a:rPr lang="fr-FR" sz="900" b="1" dirty="0" smtClean="0">
              <a:effectLst/>
            </a:rPr>
            <a:t>Ouverture du LEP</a:t>
          </a:r>
          <a:endParaRPr lang="fr-FR" sz="900" b="1" dirty="0">
            <a:effectLst/>
          </a:endParaRPr>
        </a:p>
      </dgm:t>
    </dgm:pt>
    <dgm:pt modelId="{4B0A67E1-D395-4650-A087-CE25A33AB989}" type="parTrans" cxnId="{894E8995-6334-4C11-A3B1-131F396C6808}">
      <dgm:prSet/>
      <dgm:spPr/>
      <dgm:t>
        <a:bodyPr/>
        <a:lstStyle/>
        <a:p>
          <a:endParaRPr lang="fr-FR" sz="1200"/>
        </a:p>
      </dgm:t>
    </dgm:pt>
    <dgm:pt modelId="{F1443735-13FB-433B-ABD7-B1104242B7A2}" type="sibTrans" cxnId="{894E8995-6334-4C11-A3B1-131F396C6808}">
      <dgm:prSet custT="1"/>
      <dgm:spPr/>
      <dgm:t>
        <a:bodyPr/>
        <a:lstStyle/>
        <a:p>
          <a:endParaRPr lang="fr-FR" sz="1000"/>
        </a:p>
      </dgm:t>
    </dgm:pt>
    <dgm:pt modelId="{A645A6DC-D5C9-4693-AC27-270C99CDBA45}">
      <dgm:prSet phldrT="[Texte]"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fr-FR" sz="900" b="1" dirty="0" smtClean="0">
              <a:effectLst/>
            </a:rPr>
            <a:t>Acquisition avec la  RAD/LAD du justificatif</a:t>
          </a:r>
          <a:endParaRPr lang="fr-FR" sz="900" b="1" dirty="0">
            <a:effectLst/>
          </a:endParaRPr>
        </a:p>
      </dgm:t>
    </dgm:pt>
    <dgm:pt modelId="{528BF79E-5439-46D8-B063-BAAD1D3294D4}" type="parTrans" cxnId="{4FDF3D03-CA7C-4F18-83CB-857E1CA9C3E8}">
      <dgm:prSet/>
      <dgm:spPr/>
      <dgm:t>
        <a:bodyPr/>
        <a:lstStyle/>
        <a:p>
          <a:endParaRPr lang="fr-FR" sz="1200"/>
        </a:p>
      </dgm:t>
    </dgm:pt>
    <dgm:pt modelId="{324FF377-D66F-4CC2-B57A-6C496867419A}" type="sibTrans" cxnId="{4FDF3D03-CA7C-4F18-83CB-857E1CA9C3E8}">
      <dgm:prSet custT="1"/>
      <dgm:spPr/>
      <dgm:t>
        <a:bodyPr/>
        <a:lstStyle/>
        <a:p>
          <a:endParaRPr lang="fr-FR" sz="1000"/>
        </a:p>
      </dgm:t>
    </dgm:pt>
    <dgm:pt modelId="{F2CDFDDA-E314-443D-B676-E310B2DA1623}">
      <dgm:prSet phldrT="[Texte]"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fr-FR" sz="900" b="1" dirty="0" smtClean="0">
              <a:effectLst/>
            </a:rPr>
            <a:t>Alimentation automatique du formulaire</a:t>
          </a:r>
          <a:endParaRPr lang="fr-FR" sz="900" b="1" dirty="0">
            <a:effectLst/>
          </a:endParaRPr>
        </a:p>
      </dgm:t>
    </dgm:pt>
    <dgm:pt modelId="{AA985D06-CCE9-4AAF-A3C2-F630346EAA9E}" type="parTrans" cxnId="{B26A3AAC-BB61-40D6-86F3-50B65FDA425E}">
      <dgm:prSet/>
      <dgm:spPr/>
      <dgm:t>
        <a:bodyPr/>
        <a:lstStyle/>
        <a:p>
          <a:endParaRPr lang="fr-FR" sz="1200"/>
        </a:p>
      </dgm:t>
    </dgm:pt>
    <dgm:pt modelId="{9644A0F9-0DD2-48D3-861D-849BFCEBE929}" type="sibTrans" cxnId="{B26A3AAC-BB61-40D6-86F3-50B65FDA425E}">
      <dgm:prSet custT="1"/>
      <dgm:spPr/>
      <dgm:t>
        <a:bodyPr/>
        <a:lstStyle/>
        <a:p>
          <a:endParaRPr lang="fr-FR" sz="1000"/>
        </a:p>
      </dgm:t>
    </dgm:pt>
    <dgm:pt modelId="{38AAA559-7C9C-48FE-92F6-F5D1A39209D9}">
      <dgm:prSet phldrT="[Texte]" custT="1">
        <dgm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fr-FR" sz="900" b="1" dirty="0" smtClean="0">
              <a:effectLst/>
            </a:rPr>
            <a:t>Calcul de l’éligibilité</a:t>
          </a:r>
          <a:endParaRPr lang="fr-FR" sz="900" b="1" dirty="0">
            <a:effectLst/>
          </a:endParaRPr>
        </a:p>
      </dgm:t>
    </dgm:pt>
    <dgm:pt modelId="{CED2E2B7-FFB7-4808-9DBB-C70BABDB8C6B}" type="parTrans" cxnId="{6737FA3D-7242-4EFC-8ACC-5E6523FF8C8E}">
      <dgm:prSet/>
      <dgm:spPr/>
      <dgm:t>
        <a:bodyPr/>
        <a:lstStyle/>
        <a:p>
          <a:endParaRPr lang="fr-FR" sz="1200"/>
        </a:p>
      </dgm:t>
    </dgm:pt>
    <dgm:pt modelId="{9CC9AD5C-2DEF-484E-9CC3-F0B1E00FAA52}" type="sibTrans" cxnId="{6737FA3D-7242-4EFC-8ACC-5E6523FF8C8E}">
      <dgm:prSet custT="1"/>
      <dgm:spPr/>
      <dgm:t>
        <a:bodyPr/>
        <a:lstStyle/>
        <a:p>
          <a:endParaRPr lang="fr-FR" sz="1000"/>
        </a:p>
      </dgm:t>
    </dgm:pt>
    <dgm:pt modelId="{F3A5B68C-2AEC-4038-8533-5FC57E771929}">
      <dgm:prSet phldrT="[Texte]"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fr-FR" sz="900" b="1" dirty="0" smtClean="0">
              <a:effectLst/>
            </a:rPr>
            <a:t>Retour synthèse client</a:t>
          </a:r>
          <a:endParaRPr lang="fr-FR" sz="900" b="1" dirty="0">
            <a:effectLst/>
          </a:endParaRPr>
        </a:p>
      </dgm:t>
    </dgm:pt>
    <dgm:pt modelId="{23A0E5E1-3988-4A2B-92F8-43C5338312C2}" type="parTrans" cxnId="{1379DEAD-92B6-4B86-86E5-466DA643DDBE}">
      <dgm:prSet/>
      <dgm:spPr/>
      <dgm:t>
        <a:bodyPr/>
        <a:lstStyle/>
        <a:p>
          <a:endParaRPr lang="fr-FR"/>
        </a:p>
      </dgm:t>
    </dgm:pt>
    <dgm:pt modelId="{FE02AA97-230D-4891-977A-7D4FF8FEE2FE}" type="sibTrans" cxnId="{1379DEAD-92B6-4B86-86E5-466DA643DDBE}">
      <dgm:prSet/>
      <dgm:spPr/>
      <dgm:t>
        <a:bodyPr/>
        <a:lstStyle/>
        <a:p>
          <a:endParaRPr lang="fr-FR"/>
        </a:p>
      </dgm:t>
    </dgm:pt>
    <dgm:pt modelId="{5AC7C1C1-18D3-4DEC-A444-47C3E02C7BEB}">
      <dgm:prSet phldrT="[Texte]"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fr-FR" sz="900" b="1" dirty="0" smtClean="0">
              <a:effectLst/>
            </a:rPr>
            <a:t>Classement automatique dans le DRC</a:t>
          </a:r>
          <a:endParaRPr lang="fr-FR" sz="900" b="1" dirty="0">
            <a:effectLst/>
          </a:endParaRPr>
        </a:p>
      </dgm:t>
    </dgm:pt>
    <dgm:pt modelId="{0D8FA161-0005-4E2C-BA0F-29B56BAD9DA8}" type="parTrans" cxnId="{6EFA568D-1368-46D4-8E47-C92CEB0766F0}">
      <dgm:prSet/>
      <dgm:spPr/>
      <dgm:t>
        <a:bodyPr/>
        <a:lstStyle/>
        <a:p>
          <a:endParaRPr lang="fr-FR"/>
        </a:p>
      </dgm:t>
    </dgm:pt>
    <dgm:pt modelId="{CE575FF5-6CA8-4ACD-974B-91E2FCA87163}" type="sibTrans" cxnId="{6EFA568D-1368-46D4-8E47-C92CEB0766F0}">
      <dgm:prSet/>
      <dgm:spPr/>
      <dgm:t>
        <a:bodyPr/>
        <a:lstStyle/>
        <a:p>
          <a:endParaRPr lang="fr-FR"/>
        </a:p>
      </dgm:t>
    </dgm:pt>
    <dgm:pt modelId="{536EA380-A210-421C-8FF2-88665E1088CB}">
      <dgm:prSet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fr-FR" sz="900" b="1" dirty="0" smtClean="0"/>
            <a:t>Contractualisation</a:t>
          </a:r>
          <a:endParaRPr lang="fr-FR" sz="900" b="1" dirty="0"/>
        </a:p>
      </dgm:t>
    </dgm:pt>
    <dgm:pt modelId="{5583E302-7CB2-4167-87BA-F05BB5ED662B}" type="parTrans" cxnId="{78309E4D-B2AE-47BE-894C-DE7E2EC3382C}">
      <dgm:prSet/>
      <dgm:spPr/>
      <dgm:t>
        <a:bodyPr/>
        <a:lstStyle/>
        <a:p>
          <a:endParaRPr lang="fr-FR"/>
        </a:p>
      </dgm:t>
    </dgm:pt>
    <dgm:pt modelId="{65018973-BC36-499D-B044-B75F96D62B71}" type="sibTrans" cxnId="{78309E4D-B2AE-47BE-894C-DE7E2EC3382C}">
      <dgm:prSet/>
      <dgm:spPr/>
      <dgm:t>
        <a:bodyPr/>
        <a:lstStyle/>
        <a:p>
          <a:endParaRPr lang="fr-FR"/>
        </a:p>
      </dgm:t>
    </dgm:pt>
    <dgm:pt modelId="{CE5DDF2F-8E1C-4E34-ADA3-4CC654D5722E}" type="pres">
      <dgm:prSet presAssocID="{B65C9FAC-5F33-445F-AC9A-B8EAD4A7C44D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EB0FFF7F-9707-4CD2-B75B-C396793A94CF}" type="pres">
      <dgm:prSet presAssocID="{1F46A580-8387-4C6A-AA28-E0C5C8356AC9}" presName="parTxOnly" presStyleLbl="node1" presStyleIdx="0" presStyleCnt="7" custLinFactNeighborY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E9AF967D-71F1-488B-BA4A-0CF07B933EB7}" type="pres">
      <dgm:prSet presAssocID="{F1443735-13FB-433B-ABD7-B1104242B7A2}" presName="parTxOnlySpace" presStyleCnt="0"/>
      <dgm:spPr/>
      <dgm:t>
        <a:bodyPr/>
        <a:lstStyle/>
        <a:p>
          <a:endParaRPr lang="fr-FR"/>
        </a:p>
      </dgm:t>
    </dgm:pt>
    <dgm:pt modelId="{E844E64C-B5F9-4A73-B047-3F3B554EEB28}" type="pres">
      <dgm:prSet presAssocID="{A645A6DC-D5C9-4693-AC27-270C99CDBA45}" presName="parTxOnly" presStyleLbl="node1" presStyleIdx="1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EA616D4C-A6A1-4BA2-9188-A59841BBBD20}" type="pres">
      <dgm:prSet presAssocID="{324FF377-D66F-4CC2-B57A-6C496867419A}" presName="parTxOnlySpace" presStyleCnt="0"/>
      <dgm:spPr/>
      <dgm:t>
        <a:bodyPr/>
        <a:lstStyle/>
        <a:p>
          <a:endParaRPr lang="fr-FR"/>
        </a:p>
      </dgm:t>
    </dgm:pt>
    <dgm:pt modelId="{FE4514B7-C9D3-4A5A-B5CF-7B045343D48E}" type="pres">
      <dgm:prSet presAssocID="{F2CDFDDA-E314-443D-B676-E310B2DA1623}" presName="parTxOnly" presStyleLbl="node1" presStyleIdx="2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D60310DD-1C99-409D-9718-9322F6D772D6}" type="pres">
      <dgm:prSet presAssocID="{9644A0F9-0DD2-48D3-861D-849BFCEBE929}" presName="parTxOnlySpace" presStyleCnt="0"/>
      <dgm:spPr/>
      <dgm:t>
        <a:bodyPr/>
        <a:lstStyle/>
        <a:p>
          <a:endParaRPr lang="fr-FR"/>
        </a:p>
      </dgm:t>
    </dgm:pt>
    <dgm:pt modelId="{16C94770-FADB-4C79-BD64-859FEC83A8D0}" type="pres">
      <dgm:prSet presAssocID="{38AAA559-7C9C-48FE-92F6-F5D1A39209D9}" presName="parTxOnly" presStyleLbl="node1" presStyleIdx="3" presStyleCnt="7" custLinFactNeighborX="-11636" custLinFactNeighborY="3468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1F842A0C-A6CE-4C7F-92D0-590F2A758BE6}" type="pres">
      <dgm:prSet presAssocID="{9CC9AD5C-2DEF-484E-9CC3-F0B1E00FAA52}" presName="parTxOnlySpace" presStyleCnt="0"/>
      <dgm:spPr/>
      <dgm:t>
        <a:bodyPr/>
        <a:lstStyle/>
        <a:p>
          <a:endParaRPr lang="fr-FR"/>
        </a:p>
      </dgm:t>
    </dgm:pt>
    <dgm:pt modelId="{5E5244AB-BFA9-4027-AC81-08618A266814}" type="pres">
      <dgm:prSet presAssocID="{536EA380-A210-421C-8FF2-88665E1088CB}" presName="parTxOnly" presStyleLbl="node1" presStyleIdx="4" presStyleCnt="7" custScaleX="110791" custLinFactX="79207" custLinFactNeighborX="10000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1D70584C-31E4-43CD-A3B8-97A78ADFD0D9}" type="pres">
      <dgm:prSet presAssocID="{65018973-BC36-499D-B044-B75F96D62B71}" presName="parTxOnlySpace" presStyleCnt="0"/>
      <dgm:spPr/>
      <dgm:t>
        <a:bodyPr/>
        <a:lstStyle/>
        <a:p>
          <a:endParaRPr lang="fr-FR"/>
        </a:p>
      </dgm:t>
    </dgm:pt>
    <dgm:pt modelId="{BC29B637-C3D6-420F-B340-CA5B243A1537}" type="pres">
      <dgm:prSet presAssocID="{5AC7C1C1-18D3-4DEC-A444-47C3E02C7BEB}" presName="parTxOnly" presStyleLbl="node1" presStyleIdx="5" presStyleCnt="7" custLinFactX="-92732" custLinFactNeighborX="-100000" custLinFactNeighborY="288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78B827D1-D7E7-408C-9B2A-FE76FAE55284}" type="pres">
      <dgm:prSet presAssocID="{CE575FF5-6CA8-4ACD-974B-91E2FCA87163}" presName="parTxOnlySpace" presStyleCnt="0"/>
      <dgm:spPr/>
      <dgm:t>
        <a:bodyPr/>
        <a:lstStyle/>
        <a:p>
          <a:endParaRPr lang="fr-FR"/>
        </a:p>
      </dgm:t>
    </dgm:pt>
    <dgm:pt modelId="{EB203280-6DC8-42B2-B1D5-2F29D97B1CFD}" type="pres">
      <dgm:prSet presAssocID="{F3A5B68C-2AEC-4038-8533-5FC57E771929}" presName="parTxOnly" presStyleLbl="node1" presStyleIdx="6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B26A3AAC-BB61-40D6-86F3-50B65FDA425E}" srcId="{B65C9FAC-5F33-445F-AC9A-B8EAD4A7C44D}" destId="{F2CDFDDA-E314-443D-B676-E310B2DA1623}" srcOrd="2" destOrd="0" parTransId="{AA985D06-CCE9-4AAF-A3C2-F630346EAA9E}" sibTransId="{9644A0F9-0DD2-48D3-861D-849BFCEBE929}"/>
    <dgm:cxn modelId="{6EFA568D-1368-46D4-8E47-C92CEB0766F0}" srcId="{B65C9FAC-5F33-445F-AC9A-B8EAD4A7C44D}" destId="{5AC7C1C1-18D3-4DEC-A444-47C3E02C7BEB}" srcOrd="5" destOrd="0" parTransId="{0D8FA161-0005-4E2C-BA0F-29B56BAD9DA8}" sibTransId="{CE575FF5-6CA8-4ACD-974B-91E2FCA87163}"/>
    <dgm:cxn modelId="{462208E5-9F07-4F17-AA0C-242982C2F0D9}" type="presOf" srcId="{A645A6DC-D5C9-4693-AC27-270C99CDBA45}" destId="{E844E64C-B5F9-4A73-B047-3F3B554EEB28}" srcOrd="0" destOrd="0" presId="urn:microsoft.com/office/officeart/2005/8/layout/chevron1"/>
    <dgm:cxn modelId="{6DE7BFA3-2062-452E-AC61-6DBC63CF5194}" type="presOf" srcId="{B65C9FAC-5F33-445F-AC9A-B8EAD4A7C44D}" destId="{CE5DDF2F-8E1C-4E34-ADA3-4CC654D5722E}" srcOrd="0" destOrd="0" presId="urn:microsoft.com/office/officeart/2005/8/layout/chevron1"/>
    <dgm:cxn modelId="{89B46648-36D6-45D2-8FAD-F78CB6AB31F1}" type="presOf" srcId="{38AAA559-7C9C-48FE-92F6-F5D1A39209D9}" destId="{16C94770-FADB-4C79-BD64-859FEC83A8D0}" srcOrd="0" destOrd="0" presId="urn:microsoft.com/office/officeart/2005/8/layout/chevron1"/>
    <dgm:cxn modelId="{2D062BAF-BE2F-4A15-9817-D069FCADB2EF}" type="presOf" srcId="{5AC7C1C1-18D3-4DEC-A444-47C3E02C7BEB}" destId="{BC29B637-C3D6-420F-B340-CA5B243A1537}" srcOrd="0" destOrd="0" presId="urn:microsoft.com/office/officeart/2005/8/layout/chevron1"/>
    <dgm:cxn modelId="{4FDF3D03-CA7C-4F18-83CB-857E1CA9C3E8}" srcId="{B65C9FAC-5F33-445F-AC9A-B8EAD4A7C44D}" destId="{A645A6DC-D5C9-4693-AC27-270C99CDBA45}" srcOrd="1" destOrd="0" parTransId="{528BF79E-5439-46D8-B063-BAAD1D3294D4}" sibTransId="{324FF377-D66F-4CC2-B57A-6C496867419A}"/>
    <dgm:cxn modelId="{503AF35C-F193-4147-B368-F7F0770BE256}" type="presOf" srcId="{F3A5B68C-2AEC-4038-8533-5FC57E771929}" destId="{EB203280-6DC8-42B2-B1D5-2F29D97B1CFD}" srcOrd="0" destOrd="0" presId="urn:microsoft.com/office/officeart/2005/8/layout/chevron1"/>
    <dgm:cxn modelId="{5D7B272E-73AB-4BE8-95E8-493F4597ABB5}" type="presOf" srcId="{536EA380-A210-421C-8FF2-88665E1088CB}" destId="{5E5244AB-BFA9-4027-AC81-08618A266814}" srcOrd="0" destOrd="0" presId="urn:microsoft.com/office/officeart/2005/8/layout/chevron1"/>
    <dgm:cxn modelId="{1379DEAD-92B6-4B86-86E5-466DA643DDBE}" srcId="{B65C9FAC-5F33-445F-AC9A-B8EAD4A7C44D}" destId="{F3A5B68C-2AEC-4038-8533-5FC57E771929}" srcOrd="6" destOrd="0" parTransId="{23A0E5E1-3988-4A2B-92F8-43C5338312C2}" sibTransId="{FE02AA97-230D-4891-977A-7D4FF8FEE2FE}"/>
    <dgm:cxn modelId="{78309E4D-B2AE-47BE-894C-DE7E2EC3382C}" srcId="{B65C9FAC-5F33-445F-AC9A-B8EAD4A7C44D}" destId="{536EA380-A210-421C-8FF2-88665E1088CB}" srcOrd="4" destOrd="0" parTransId="{5583E302-7CB2-4167-87BA-F05BB5ED662B}" sibTransId="{65018973-BC36-499D-B044-B75F96D62B71}"/>
    <dgm:cxn modelId="{6737FA3D-7242-4EFC-8ACC-5E6523FF8C8E}" srcId="{B65C9FAC-5F33-445F-AC9A-B8EAD4A7C44D}" destId="{38AAA559-7C9C-48FE-92F6-F5D1A39209D9}" srcOrd="3" destOrd="0" parTransId="{CED2E2B7-FFB7-4808-9DBB-C70BABDB8C6B}" sibTransId="{9CC9AD5C-2DEF-484E-9CC3-F0B1E00FAA52}"/>
    <dgm:cxn modelId="{BCB28A44-381C-4ACB-B142-1FCB07127A06}" type="presOf" srcId="{1F46A580-8387-4C6A-AA28-E0C5C8356AC9}" destId="{EB0FFF7F-9707-4CD2-B75B-C396793A94CF}" srcOrd="0" destOrd="0" presId="urn:microsoft.com/office/officeart/2005/8/layout/chevron1"/>
    <dgm:cxn modelId="{894E8995-6334-4C11-A3B1-131F396C6808}" srcId="{B65C9FAC-5F33-445F-AC9A-B8EAD4A7C44D}" destId="{1F46A580-8387-4C6A-AA28-E0C5C8356AC9}" srcOrd="0" destOrd="0" parTransId="{4B0A67E1-D395-4650-A087-CE25A33AB989}" sibTransId="{F1443735-13FB-433B-ABD7-B1104242B7A2}"/>
    <dgm:cxn modelId="{DA27872E-C1B6-41FE-93B5-5EA430B46600}" type="presOf" srcId="{F2CDFDDA-E314-443D-B676-E310B2DA1623}" destId="{FE4514B7-C9D3-4A5A-B5CF-7B045343D48E}" srcOrd="0" destOrd="0" presId="urn:microsoft.com/office/officeart/2005/8/layout/chevron1"/>
    <dgm:cxn modelId="{431C5276-239B-4B2C-BA6B-9C47033A14AD}" type="presParOf" srcId="{CE5DDF2F-8E1C-4E34-ADA3-4CC654D5722E}" destId="{EB0FFF7F-9707-4CD2-B75B-C396793A94CF}" srcOrd="0" destOrd="0" presId="urn:microsoft.com/office/officeart/2005/8/layout/chevron1"/>
    <dgm:cxn modelId="{16FFE2E6-FF12-4DCF-9362-78CFB05F503B}" type="presParOf" srcId="{CE5DDF2F-8E1C-4E34-ADA3-4CC654D5722E}" destId="{E9AF967D-71F1-488B-BA4A-0CF07B933EB7}" srcOrd="1" destOrd="0" presId="urn:microsoft.com/office/officeart/2005/8/layout/chevron1"/>
    <dgm:cxn modelId="{3A9AE758-2276-49CD-8413-90A425416199}" type="presParOf" srcId="{CE5DDF2F-8E1C-4E34-ADA3-4CC654D5722E}" destId="{E844E64C-B5F9-4A73-B047-3F3B554EEB28}" srcOrd="2" destOrd="0" presId="urn:microsoft.com/office/officeart/2005/8/layout/chevron1"/>
    <dgm:cxn modelId="{1B259A93-BF67-488D-9263-7B01343337FE}" type="presParOf" srcId="{CE5DDF2F-8E1C-4E34-ADA3-4CC654D5722E}" destId="{EA616D4C-A6A1-4BA2-9188-A59841BBBD20}" srcOrd="3" destOrd="0" presId="urn:microsoft.com/office/officeart/2005/8/layout/chevron1"/>
    <dgm:cxn modelId="{8F16080C-BD0A-4B34-9652-BCB65705569E}" type="presParOf" srcId="{CE5DDF2F-8E1C-4E34-ADA3-4CC654D5722E}" destId="{FE4514B7-C9D3-4A5A-B5CF-7B045343D48E}" srcOrd="4" destOrd="0" presId="urn:microsoft.com/office/officeart/2005/8/layout/chevron1"/>
    <dgm:cxn modelId="{EC182B08-C7F3-46CE-A35C-016C80413063}" type="presParOf" srcId="{CE5DDF2F-8E1C-4E34-ADA3-4CC654D5722E}" destId="{D60310DD-1C99-409D-9718-9322F6D772D6}" srcOrd="5" destOrd="0" presId="urn:microsoft.com/office/officeart/2005/8/layout/chevron1"/>
    <dgm:cxn modelId="{78D83DF7-C658-40B4-9BC5-3B586FB198A4}" type="presParOf" srcId="{CE5DDF2F-8E1C-4E34-ADA3-4CC654D5722E}" destId="{16C94770-FADB-4C79-BD64-859FEC83A8D0}" srcOrd="6" destOrd="0" presId="urn:microsoft.com/office/officeart/2005/8/layout/chevron1"/>
    <dgm:cxn modelId="{8CE9992F-8B8F-4672-A39E-F32B028819F6}" type="presParOf" srcId="{CE5DDF2F-8E1C-4E34-ADA3-4CC654D5722E}" destId="{1F842A0C-A6CE-4C7F-92D0-590F2A758BE6}" srcOrd="7" destOrd="0" presId="urn:microsoft.com/office/officeart/2005/8/layout/chevron1"/>
    <dgm:cxn modelId="{AFB1D3D1-BADC-4A21-A4C4-09DDA58DC8C1}" type="presParOf" srcId="{CE5DDF2F-8E1C-4E34-ADA3-4CC654D5722E}" destId="{5E5244AB-BFA9-4027-AC81-08618A266814}" srcOrd="8" destOrd="0" presId="urn:microsoft.com/office/officeart/2005/8/layout/chevron1"/>
    <dgm:cxn modelId="{69894C14-E544-4EA4-8FE3-92802DAD23B7}" type="presParOf" srcId="{CE5DDF2F-8E1C-4E34-ADA3-4CC654D5722E}" destId="{1D70584C-31E4-43CD-A3B8-97A78ADFD0D9}" srcOrd="9" destOrd="0" presId="urn:microsoft.com/office/officeart/2005/8/layout/chevron1"/>
    <dgm:cxn modelId="{B39F9CAF-130C-4B46-B3B3-4830C6EA5F62}" type="presParOf" srcId="{CE5DDF2F-8E1C-4E34-ADA3-4CC654D5722E}" destId="{BC29B637-C3D6-420F-B340-CA5B243A1537}" srcOrd="10" destOrd="0" presId="urn:microsoft.com/office/officeart/2005/8/layout/chevron1"/>
    <dgm:cxn modelId="{8425A0DD-7994-4061-BFC4-C5453731A2DE}" type="presParOf" srcId="{CE5DDF2F-8E1C-4E34-ADA3-4CC654D5722E}" destId="{78B827D1-D7E7-408C-9B2A-FE76FAE55284}" srcOrd="11" destOrd="0" presId="urn:microsoft.com/office/officeart/2005/8/layout/chevron1"/>
    <dgm:cxn modelId="{438C3614-D281-4513-8767-9759824C9989}" type="presParOf" srcId="{CE5DDF2F-8E1C-4E34-ADA3-4CC654D5722E}" destId="{EB203280-6DC8-42B2-B1D5-2F29D97B1CFD}" srcOrd="12" destOrd="0" presId="urn:microsoft.com/office/officeart/2005/8/layout/chevron1"/>
  </dgm:cxnLst>
  <dgm:bg/>
  <dgm:whole>
    <a:ln w="28575">
      <a:noFill/>
    </a:ln>
  </dgm:whole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B65C9FAC-5F33-445F-AC9A-B8EAD4A7C44D}" type="doc">
      <dgm:prSet loTypeId="urn:microsoft.com/office/officeart/2005/8/layout/chevron1" loCatId="process" qsTypeId="urn:microsoft.com/office/officeart/2005/8/quickstyle/simple5" qsCatId="simple" csTypeId="urn:microsoft.com/office/officeart/2005/8/colors/accent2_2" csCatId="accent2" phldr="1"/>
      <dgm:spPr/>
      <dgm:t>
        <a:bodyPr/>
        <a:lstStyle/>
        <a:p>
          <a:endParaRPr lang="fr-FR"/>
        </a:p>
      </dgm:t>
    </dgm:pt>
    <dgm:pt modelId="{1F46A580-8387-4C6A-AA28-E0C5C8356AC9}">
      <dgm:prSet phldrT="[Texte]"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fr-FR" sz="900" b="1" dirty="0" smtClean="0">
              <a:effectLst/>
            </a:rPr>
            <a:t>0401</a:t>
          </a:r>
        </a:p>
        <a:p>
          <a:r>
            <a:rPr lang="fr-FR" sz="900" b="1" dirty="0" smtClean="0">
              <a:effectLst/>
            </a:rPr>
            <a:t>Ouverture du LEP</a:t>
          </a:r>
          <a:endParaRPr lang="fr-FR" sz="900" b="1" dirty="0">
            <a:effectLst/>
          </a:endParaRPr>
        </a:p>
      </dgm:t>
    </dgm:pt>
    <dgm:pt modelId="{4B0A67E1-D395-4650-A087-CE25A33AB989}" type="parTrans" cxnId="{894E8995-6334-4C11-A3B1-131F396C6808}">
      <dgm:prSet/>
      <dgm:spPr/>
      <dgm:t>
        <a:bodyPr/>
        <a:lstStyle/>
        <a:p>
          <a:endParaRPr lang="fr-FR" sz="1200"/>
        </a:p>
      </dgm:t>
    </dgm:pt>
    <dgm:pt modelId="{F1443735-13FB-433B-ABD7-B1104242B7A2}" type="sibTrans" cxnId="{894E8995-6334-4C11-A3B1-131F396C6808}">
      <dgm:prSet custT="1"/>
      <dgm:spPr/>
      <dgm:t>
        <a:bodyPr/>
        <a:lstStyle/>
        <a:p>
          <a:endParaRPr lang="fr-FR" sz="1000"/>
        </a:p>
      </dgm:t>
    </dgm:pt>
    <dgm:pt modelId="{A645A6DC-D5C9-4693-AC27-270C99CDBA45}">
      <dgm:prSet phldrT="[Texte]"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fr-FR" sz="900" b="1" dirty="0" smtClean="0">
              <a:effectLst/>
            </a:rPr>
            <a:t>Acquisition avec la  RAD/LAD du justificatif</a:t>
          </a:r>
          <a:endParaRPr lang="fr-FR" sz="900" b="1" dirty="0">
            <a:effectLst/>
          </a:endParaRPr>
        </a:p>
      </dgm:t>
    </dgm:pt>
    <dgm:pt modelId="{528BF79E-5439-46D8-B063-BAAD1D3294D4}" type="parTrans" cxnId="{4FDF3D03-CA7C-4F18-83CB-857E1CA9C3E8}">
      <dgm:prSet/>
      <dgm:spPr/>
      <dgm:t>
        <a:bodyPr/>
        <a:lstStyle/>
        <a:p>
          <a:endParaRPr lang="fr-FR" sz="1200"/>
        </a:p>
      </dgm:t>
    </dgm:pt>
    <dgm:pt modelId="{324FF377-D66F-4CC2-B57A-6C496867419A}" type="sibTrans" cxnId="{4FDF3D03-CA7C-4F18-83CB-857E1CA9C3E8}">
      <dgm:prSet custT="1"/>
      <dgm:spPr/>
      <dgm:t>
        <a:bodyPr/>
        <a:lstStyle/>
        <a:p>
          <a:endParaRPr lang="fr-FR" sz="1000"/>
        </a:p>
      </dgm:t>
    </dgm:pt>
    <dgm:pt modelId="{F2CDFDDA-E314-443D-B676-E310B2DA1623}">
      <dgm:prSet phldrT="[Texte]"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fr-FR" sz="900" b="1" dirty="0" smtClean="0">
              <a:effectLst/>
            </a:rPr>
            <a:t>Alimentation automatique du formulaire</a:t>
          </a:r>
          <a:endParaRPr lang="fr-FR" sz="900" b="1" dirty="0">
            <a:effectLst/>
          </a:endParaRPr>
        </a:p>
      </dgm:t>
    </dgm:pt>
    <dgm:pt modelId="{AA985D06-CCE9-4AAF-A3C2-F630346EAA9E}" type="parTrans" cxnId="{B26A3AAC-BB61-40D6-86F3-50B65FDA425E}">
      <dgm:prSet/>
      <dgm:spPr/>
      <dgm:t>
        <a:bodyPr/>
        <a:lstStyle/>
        <a:p>
          <a:endParaRPr lang="fr-FR" sz="1200"/>
        </a:p>
      </dgm:t>
    </dgm:pt>
    <dgm:pt modelId="{9644A0F9-0DD2-48D3-861D-849BFCEBE929}" type="sibTrans" cxnId="{B26A3AAC-BB61-40D6-86F3-50B65FDA425E}">
      <dgm:prSet custT="1"/>
      <dgm:spPr/>
      <dgm:t>
        <a:bodyPr/>
        <a:lstStyle/>
        <a:p>
          <a:endParaRPr lang="fr-FR" sz="1000"/>
        </a:p>
      </dgm:t>
    </dgm:pt>
    <dgm:pt modelId="{38AAA559-7C9C-48FE-92F6-F5D1A39209D9}">
      <dgm:prSet phldrT="[Texte]"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fr-FR" sz="900" b="1" dirty="0" smtClean="0">
              <a:effectLst/>
            </a:rPr>
            <a:t>Calcul de l’éligibilité</a:t>
          </a:r>
          <a:endParaRPr lang="fr-FR" sz="900" b="1" dirty="0">
            <a:effectLst/>
          </a:endParaRPr>
        </a:p>
      </dgm:t>
    </dgm:pt>
    <dgm:pt modelId="{CED2E2B7-FFB7-4808-9DBB-C70BABDB8C6B}" type="parTrans" cxnId="{6737FA3D-7242-4EFC-8ACC-5E6523FF8C8E}">
      <dgm:prSet/>
      <dgm:spPr/>
      <dgm:t>
        <a:bodyPr/>
        <a:lstStyle/>
        <a:p>
          <a:endParaRPr lang="fr-FR" sz="1200"/>
        </a:p>
      </dgm:t>
    </dgm:pt>
    <dgm:pt modelId="{9CC9AD5C-2DEF-484E-9CC3-F0B1E00FAA52}" type="sibTrans" cxnId="{6737FA3D-7242-4EFC-8ACC-5E6523FF8C8E}">
      <dgm:prSet custT="1"/>
      <dgm:spPr/>
      <dgm:t>
        <a:bodyPr/>
        <a:lstStyle/>
        <a:p>
          <a:endParaRPr lang="fr-FR" sz="1000"/>
        </a:p>
      </dgm:t>
    </dgm:pt>
    <dgm:pt modelId="{F3A5B68C-2AEC-4038-8533-5FC57E771929}">
      <dgm:prSet phldrT="[Texte]"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fr-FR" sz="900" b="1" dirty="0" smtClean="0">
              <a:effectLst/>
            </a:rPr>
            <a:t>Retour synthèse client</a:t>
          </a:r>
          <a:endParaRPr lang="fr-FR" sz="900" b="1" dirty="0">
            <a:effectLst/>
          </a:endParaRPr>
        </a:p>
      </dgm:t>
    </dgm:pt>
    <dgm:pt modelId="{23A0E5E1-3988-4A2B-92F8-43C5338312C2}" type="parTrans" cxnId="{1379DEAD-92B6-4B86-86E5-466DA643DDBE}">
      <dgm:prSet/>
      <dgm:spPr/>
      <dgm:t>
        <a:bodyPr/>
        <a:lstStyle/>
        <a:p>
          <a:endParaRPr lang="fr-FR"/>
        </a:p>
      </dgm:t>
    </dgm:pt>
    <dgm:pt modelId="{FE02AA97-230D-4891-977A-7D4FF8FEE2FE}" type="sibTrans" cxnId="{1379DEAD-92B6-4B86-86E5-466DA643DDBE}">
      <dgm:prSet/>
      <dgm:spPr/>
      <dgm:t>
        <a:bodyPr/>
        <a:lstStyle/>
        <a:p>
          <a:endParaRPr lang="fr-FR"/>
        </a:p>
      </dgm:t>
    </dgm:pt>
    <dgm:pt modelId="{5AC7C1C1-18D3-4DEC-A444-47C3E02C7BEB}">
      <dgm:prSet phldrT="[Texte]" custT="1">
        <dgm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fr-FR" sz="900" b="1" dirty="0" smtClean="0">
              <a:effectLst/>
            </a:rPr>
            <a:t>Classement automatique du justificatif dans le DRC</a:t>
          </a:r>
          <a:endParaRPr lang="fr-FR" sz="900" b="1" dirty="0">
            <a:effectLst/>
          </a:endParaRPr>
        </a:p>
      </dgm:t>
    </dgm:pt>
    <dgm:pt modelId="{0D8FA161-0005-4E2C-BA0F-29B56BAD9DA8}" type="parTrans" cxnId="{6EFA568D-1368-46D4-8E47-C92CEB0766F0}">
      <dgm:prSet/>
      <dgm:spPr/>
      <dgm:t>
        <a:bodyPr/>
        <a:lstStyle/>
        <a:p>
          <a:endParaRPr lang="fr-FR"/>
        </a:p>
      </dgm:t>
    </dgm:pt>
    <dgm:pt modelId="{CE575FF5-6CA8-4ACD-974B-91E2FCA87163}" type="sibTrans" cxnId="{6EFA568D-1368-46D4-8E47-C92CEB0766F0}">
      <dgm:prSet/>
      <dgm:spPr/>
      <dgm:t>
        <a:bodyPr/>
        <a:lstStyle/>
        <a:p>
          <a:endParaRPr lang="fr-FR"/>
        </a:p>
      </dgm:t>
    </dgm:pt>
    <dgm:pt modelId="{536EA380-A210-421C-8FF2-88665E1088CB}">
      <dgm:prSet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fr-FR" sz="900" b="1" dirty="0" smtClean="0"/>
            <a:t>Contractualisation</a:t>
          </a:r>
          <a:endParaRPr lang="fr-FR" sz="900" b="1" dirty="0"/>
        </a:p>
      </dgm:t>
    </dgm:pt>
    <dgm:pt modelId="{5583E302-7CB2-4167-87BA-F05BB5ED662B}" type="parTrans" cxnId="{78309E4D-B2AE-47BE-894C-DE7E2EC3382C}">
      <dgm:prSet/>
      <dgm:spPr/>
      <dgm:t>
        <a:bodyPr/>
        <a:lstStyle/>
        <a:p>
          <a:endParaRPr lang="fr-FR"/>
        </a:p>
      </dgm:t>
    </dgm:pt>
    <dgm:pt modelId="{65018973-BC36-499D-B044-B75F96D62B71}" type="sibTrans" cxnId="{78309E4D-B2AE-47BE-894C-DE7E2EC3382C}">
      <dgm:prSet/>
      <dgm:spPr/>
      <dgm:t>
        <a:bodyPr/>
        <a:lstStyle/>
        <a:p>
          <a:endParaRPr lang="fr-FR"/>
        </a:p>
      </dgm:t>
    </dgm:pt>
    <dgm:pt modelId="{CE5DDF2F-8E1C-4E34-ADA3-4CC654D5722E}" type="pres">
      <dgm:prSet presAssocID="{B65C9FAC-5F33-445F-AC9A-B8EAD4A7C44D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EB0FFF7F-9707-4CD2-B75B-C396793A94CF}" type="pres">
      <dgm:prSet presAssocID="{1F46A580-8387-4C6A-AA28-E0C5C8356AC9}" presName="parTxOnly" presStyleLbl="node1" presStyleIdx="0" presStyleCnt="7" custLinFactNeighborY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E9AF967D-71F1-488B-BA4A-0CF07B933EB7}" type="pres">
      <dgm:prSet presAssocID="{F1443735-13FB-433B-ABD7-B1104242B7A2}" presName="parTxOnlySpace" presStyleCnt="0"/>
      <dgm:spPr/>
      <dgm:t>
        <a:bodyPr/>
        <a:lstStyle/>
        <a:p>
          <a:endParaRPr lang="fr-FR"/>
        </a:p>
      </dgm:t>
    </dgm:pt>
    <dgm:pt modelId="{E844E64C-B5F9-4A73-B047-3F3B554EEB28}" type="pres">
      <dgm:prSet presAssocID="{A645A6DC-D5C9-4693-AC27-270C99CDBA45}" presName="parTxOnly" presStyleLbl="node1" presStyleIdx="1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EA616D4C-A6A1-4BA2-9188-A59841BBBD20}" type="pres">
      <dgm:prSet presAssocID="{324FF377-D66F-4CC2-B57A-6C496867419A}" presName="parTxOnlySpace" presStyleCnt="0"/>
      <dgm:spPr/>
      <dgm:t>
        <a:bodyPr/>
        <a:lstStyle/>
        <a:p>
          <a:endParaRPr lang="fr-FR"/>
        </a:p>
      </dgm:t>
    </dgm:pt>
    <dgm:pt modelId="{FE4514B7-C9D3-4A5A-B5CF-7B045343D48E}" type="pres">
      <dgm:prSet presAssocID="{F2CDFDDA-E314-443D-B676-E310B2DA1623}" presName="parTxOnly" presStyleLbl="node1" presStyleIdx="2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D60310DD-1C99-409D-9718-9322F6D772D6}" type="pres">
      <dgm:prSet presAssocID="{9644A0F9-0DD2-48D3-861D-849BFCEBE929}" presName="parTxOnlySpace" presStyleCnt="0"/>
      <dgm:spPr/>
      <dgm:t>
        <a:bodyPr/>
        <a:lstStyle/>
        <a:p>
          <a:endParaRPr lang="fr-FR"/>
        </a:p>
      </dgm:t>
    </dgm:pt>
    <dgm:pt modelId="{16C94770-FADB-4C79-BD64-859FEC83A8D0}" type="pres">
      <dgm:prSet presAssocID="{38AAA559-7C9C-48FE-92F6-F5D1A39209D9}" presName="parTxOnly" presStyleLbl="node1" presStyleIdx="3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1F842A0C-A6CE-4C7F-92D0-590F2A758BE6}" type="pres">
      <dgm:prSet presAssocID="{9CC9AD5C-2DEF-484E-9CC3-F0B1E00FAA52}" presName="parTxOnlySpace" presStyleCnt="0"/>
      <dgm:spPr/>
      <dgm:t>
        <a:bodyPr/>
        <a:lstStyle/>
        <a:p>
          <a:endParaRPr lang="fr-FR"/>
        </a:p>
      </dgm:t>
    </dgm:pt>
    <dgm:pt modelId="{5E5244AB-BFA9-4027-AC81-08618A266814}" type="pres">
      <dgm:prSet presAssocID="{536EA380-A210-421C-8FF2-88665E1088CB}" presName="parTxOnly" presStyleLbl="node1" presStyleIdx="4" presStyleCnt="7" custScaleX="110791" custLinFactX="79207" custLinFactNeighborX="10000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1D70584C-31E4-43CD-A3B8-97A78ADFD0D9}" type="pres">
      <dgm:prSet presAssocID="{65018973-BC36-499D-B044-B75F96D62B71}" presName="parTxOnlySpace" presStyleCnt="0"/>
      <dgm:spPr/>
      <dgm:t>
        <a:bodyPr/>
        <a:lstStyle/>
        <a:p>
          <a:endParaRPr lang="fr-FR"/>
        </a:p>
      </dgm:t>
    </dgm:pt>
    <dgm:pt modelId="{BC29B637-C3D6-420F-B340-CA5B243A1537}" type="pres">
      <dgm:prSet presAssocID="{5AC7C1C1-18D3-4DEC-A444-47C3E02C7BEB}" presName="parTxOnly" presStyleLbl="node1" presStyleIdx="5" presStyleCnt="7" custLinFactX="-89186" custLinFactNeighborX="-100000" custLinFactNeighborY="-408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78B827D1-D7E7-408C-9B2A-FE76FAE55284}" type="pres">
      <dgm:prSet presAssocID="{CE575FF5-6CA8-4ACD-974B-91E2FCA87163}" presName="parTxOnlySpace" presStyleCnt="0"/>
      <dgm:spPr/>
      <dgm:t>
        <a:bodyPr/>
        <a:lstStyle/>
        <a:p>
          <a:endParaRPr lang="fr-FR"/>
        </a:p>
      </dgm:t>
    </dgm:pt>
    <dgm:pt modelId="{EB203280-6DC8-42B2-B1D5-2F29D97B1CFD}" type="pres">
      <dgm:prSet presAssocID="{F3A5B68C-2AEC-4038-8533-5FC57E771929}" presName="parTxOnly" presStyleLbl="node1" presStyleIdx="6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B26A3AAC-BB61-40D6-86F3-50B65FDA425E}" srcId="{B65C9FAC-5F33-445F-AC9A-B8EAD4A7C44D}" destId="{F2CDFDDA-E314-443D-B676-E310B2DA1623}" srcOrd="2" destOrd="0" parTransId="{AA985D06-CCE9-4AAF-A3C2-F630346EAA9E}" sibTransId="{9644A0F9-0DD2-48D3-861D-849BFCEBE929}"/>
    <dgm:cxn modelId="{6EFA568D-1368-46D4-8E47-C92CEB0766F0}" srcId="{B65C9FAC-5F33-445F-AC9A-B8EAD4A7C44D}" destId="{5AC7C1C1-18D3-4DEC-A444-47C3E02C7BEB}" srcOrd="5" destOrd="0" parTransId="{0D8FA161-0005-4E2C-BA0F-29B56BAD9DA8}" sibTransId="{CE575FF5-6CA8-4ACD-974B-91E2FCA87163}"/>
    <dgm:cxn modelId="{1C4336C9-4B44-49A6-B3C4-BD422080ECFB}" type="presOf" srcId="{536EA380-A210-421C-8FF2-88665E1088CB}" destId="{5E5244AB-BFA9-4027-AC81-08618A266814}" srcOrd="0" destOrd="0" presId="urn:microsoft.com/office/officeart/2005/8/layout/chevron1"/>
    <dgm:cxn modelId="{4FDF3D03-CA7C-4F18-83CB-857E1CA9C3E8}" srcId="{B65C9FAC-5F33-445F-AC9A-B8EAD4A7C44D}" destId="{A645A6DC-D5C9-4693-AC27-270C99CDBA45}" srcOrd="1" destOrd="0" parTransId="{528BF79E-5439-46D8-B063-BAAD1D3294D4}" sibTransId="{324FF377-D66F-4CC2-B57A-6C496867419A}"/>
    <dgm:cxn modelId="{1379DEAD-92B6-4B86-86E5-466DA643DDBE}" srcId="{B65C9FAC-5F33-445F-AC9A-B8EAD4A7C44D}" destId="{F3A5B68C-2AEC-4038-8533-5FC57E771929}" srcOrd="6" destOrd="0" parTransId="{23A0E5E1-3988-4A2B-92F8-43C5338312C2}" sibTransId="{FE02AA97-230D-4891-977A-7D4FF8FEE2FE}"/>
    <dgm:cxn modelId="{6BAAF5FE-C93E-4358-88EA-F47059AC172C}" type="presOf" srcId="{F3A5B68C-2AEC-4038-8533-5FC57E771929}" destId="{EB203280-6DC8-42B2-B1D5-2F29D97B1CFD}" srcOrd="0" destOrd="0" presId="urn:microsoft.com/office/officeart/2005/8/layout/chevron1"/>
    <dgm:cxn modelId="{8848E119-5C0D-4929-B483-253C76F78AAD}" type="presOf" srcId="{5AC7C1C1-18D3-4DEC-A444-47C3E02C7BEB}" destId="{BC29B637-C3D6-420F-B340-CA5B243A1537}" srcOrd="0" destOrd="0" presId="urn:microsoft.com/office/officeart/2005/8/layout/chevron1"/>
    <dgm:cxn modelId="{CAC888FC-A720-4251-844C-8A14BAA55FAF}" type="presOf" srcId="{F2CDFDDA-E314-443D-B676-E310B2DA1623}" destId="{FE4514B7-C9D3-4A5A-B5CF-7B045343D48E}" srcOrd="0" destOrd="0" presId="urn:microsoft.com/office/officeart/2005/8/layout/chevron1"/>
    <dgm:cxn modelId="{2765F478-7591-40B3-90A6-C38CD0F462C6}" type="presOf" srcId="{A645A6DC-D5C9-4693-AC27-270C99CDBA45}" destId="{E844E64C-B5F9-4A73-B047-3F3B554EEB28}" srcOrd="0" destOrd="0" presId="urn:microsoft.com/office/officeart/2005/8/layout/chevron1"/>
    <dgm:cxn modelId="{78309E4D-B2AE-47BE-894C-DE7E2EC3382C}" srcId="{B65C9FAC-5F33-445F-AC9A-B8EAD4A7C44D}" destId="{536EA380-A210-421C-8FF2-88665E1088CB}" srcOrd="4" destOrd="0" parTransId="{5583E302-7CB2-4167-87BA-F05BB5ED662B}" sibTransId="{65018973-BC36-499D-B044-B75F96D62B71}"/>
    <dgm:cxn modelId="{418A0890-FB9F-4BF2-9624-E0209240E547}" type="presOf" srcId="{B65C9FAC-5F33-445F-AC9A-B8EAD4A7C44D}" destId="{CE5DDF2F-8E1C-4E34-ADA3-4CC654D5722E}" srcOrd="0" destOrd="0" presId="urn:microsoft.com/office/officeart/2005/8/layout/chevron1"/>
    <dgm:cxn modelId="{6737FA3D-7242-4EFC-8ACC-5E6523FF8C8E}" srcId="{B65C9FAC-5F33-445F-AC9A-B8EAD4A7C44D}" destId="{38AAA559-7C9C-48FE-92F6-F5D1A39209D9}" srcOrd="3" destOrd="0" parTransId="{CED2E2B7-FFB7-4808-9DBB-C70BABDB8C6B}" sibTransId="{9CC9AD5C-2DEF-484E-9CC3-F0B1E00FAA52}"/>
    <dgm:cxn modelId="{8264D5EF-056A-465E-9375-583D3F4729E9}" type="presOf" srcId="{38AAA559-7C9C-48FE-92F6-F5D1A39209D9}" destId="{16C94770-FADB-4C79-BD64-859FEC83A8D0}" srcOrd="0" destOrd="0" presId="urn:microsoft.com/office/officeart/2005/8/layout/chevron1"/>
    <dgm:cxn modelId="{894E8995-6334-4C11-A3B1-131F396C6808}" srcId="{B65C9FAC-5F33-445F-AC9A-B8EAD4A7C44D}" destId="{1F46A580-8387-4C6A-AA28-E0C5C8356AC9}" srcOrd="0" destOrd="0" parTransId="{4B0A67E1-D395-4650-A087-CE25A33AB989}" sibTransId="{F1443735-13FB-433B-ABD7-B1104242B7A2}"/>
    <dgm:cxn modelId="{B1008E3E-F3BD-4644-9582-BB0780168FE9}" type="presOf" srcId="{1F46A580-8387-4C6A-AA28-E0C5C8356AC9}" destId="{EB0FFF7F-9707-4CD2-B75B-C396793A94CF}" srcOrd="0" destOrd="0" presId="urn:microsoft.com/office/officeart/2005/8/layout/chevron1"/>
    <dgm:cxn modelId="{9069DD1A-FE18-4CD7-BAC6-BFB371417B68}" type="presParOf" srcId="{CE5DDF2F-8E1C-4E34-ADA3-4CC654D5722E}" destId="{EB0FFF7F-9707-4CD2-B75B-C396793A94CF}" srcOrd="0" destOrd="0" presId="urn:microsoft.com/office/officeart/2005/8/layout/chevron1"/>
    <dgm:cxn modelId="{5DB9C35D-45F3-450E-BDA1-6979720901E2}" type="presParOf" srcId="{CE5DDF2F-8E1C-4E34-ADA3-4CC654D5722E}" destId="{E9AF967D-71F1-488B-BA4A-0CF07B933EB7}" srcOrd="1" destOrd="0" presId="urn:microsoft.com/office/officeart/2005/8/layout/chevron1"/>
    <dgm:cxn modelId="{0FFEE8E6-AAAA-4020-BD3A-3BDA23C84AE7}" type="presParOf" srcId="{CE5DDF2F-8E1C-4E34-ADA3-4CC654D5722E}" destId="{E844E64C-B5F9-4A73-B047-3F3B554EEB28}" srcOrd="2" destOrd="0" presId="urn:microsoft.com/office/officeart/2005/8/layout/chevron1"/>
    <dgm:cxn modelId="{3EBE4BFE-CEC6-457D-A508-6AABFD11E969}" type="presParOf" srcId="{CE5DDF2F-8E1C-4E34-ADA3-4CC654D5722E}" destId="{EA616D4C-A6A1-4BA2-9188-A59841BBBD20}" srcOrd="3" destOrd="0" presId="urn:microsoft.com/office/officeart/2005/8/layout/chevron1"/>
    <dgm:cxn modelId="{9FF5A635-8ECE-4193-9145-69F2806FFC8B}" type="presParOf" srcId="{CE5DDF2F-8E1C-4E34-ADA3-4CC654D5722E}" destId="{FE4514B7-C9D3-4A5A-B5CF-7B045343D48E}" srcOrd="4" destOrd="0" presId="urn:microsoft.com/office/officeart/2005/8/layout/chevron1"/>
    <dgm:cxn modelId="{370B1476-9F52-4480-9AA8-B97A59ACA6AB}" type="presParOf" srcId="{CE5DDF2F-8E1C-4E34-ADA3-4CC654D5722E}" destId="{D60310DD-1C99-409D-9718-9322F6D772D6}" srcOrd="5" destOrd="0" presId="urn:microsoft.com/office/officeart/2005/8/layout/chevron1"/>
    <dgm:cxn modelId="{C33B3D36-D124-405D-850A-8E27B1A0777C}" type="presParOf" srcId="{CE5DDF2F-8E1C-4E34-ADA3-4CC654D5722E}" destId="{16C94770-FADB-4C79-BD64-859FEC83A8D0}" srcOrd="6" destOrd="0" presId="urn:microsoft.com/office/officeart/2005/8/layout/chevron1"/>
    <dgm:cxn modelId="{BBC090CE-EEFF-418A-9617-8973A9758DE2}" type="presParOf" srcId="{CE5DDF2F-8E1C-4E34-ADA3-4CC654D5722E}" destId="{1F842A0C-A6CE-4C7F-92D0-590F2A758BE6}" srcOrd="7" destOrd="0" presId="urn:microsoft.com/office/officeart/2005/8/layout/chevron1"/>
    <dgm:cxn modelId="{ACFA4286-1978-44A7-977D-37AE8EF90EE2}" type="presParOf" srcId="{CE5DDF2F-8E1C-4E34-ADA3-4CC654D5722E}" destId="{5E5244AB-BFA9-4027-AC81-08618A266814}" srcOrd="8" destOrd="0" presId="urn:microsoft.com/office/officeart/2005/8/layout/chevron1"/>
    <dgm:cxn modelId="{ECEF4907-B3C7-4606-9362-A1D87BD06B33}" type="presParOf" srcId="{CE5DDF2F-8E1C-4E34-ADA3-4CC654D5722E}" destId="{1D70584C-31E4-43CD-A3B8-97A78ADFD0D9}" srcOrd="9" destOrd="0" presId="urn:microsoft.com/office/officeart/2005/8/layout/chevron1"/>
    <dgm:cxn modelId="{D91E0743-D8F3-4F44-B8F4-430211B4F11B}" type="presParOf" srcId="{CE5DDF2F-8E1C-4E34-ADA3-4CC654D5722E}" destId="{BC29B637-C3D6-420F-B340-CA5B243A1537}" srcOrd="10" destOrd="0" presId="urn:microsoft.com/office/officeart/2005/8/layout/chevron1"/>
    <dgm:cxn modelId="{FEDEB396-B0AB-4223-A3F2-A81218ABF82C}" type="presParOf" srcId="{CE5DDF2F-8E1C-4E34-ADA3-4CC654D5722E}" destId="{78B827D1-D7E7-408C-9B2A-FE76FAE55284}" srcOrd="11" destOrd="0" presId="urn:microsoft.com/office/officeart/2005/8/layout/chevron1"/>
    <dgm:cxn modelId="{7EA32123-E437-4303-AB0F-DC95241A3251}" type="presParOf" srcId="{CE5DDF2F-8E1C-4E34-ADA3-4CC654D5722E}" destId="{EB203280-6DC8-42B2-B1D5-2F29D97B1CFD}" srcOrd="12" destOrd="0" presId="urn:microsoft.com/office/officeart/2005/8/layout/chevron1"/>
  </dgm:cxnLst>
  <dgm:bg/>
  <dgm:whole>
    <a:ln w="28575">
      <a:noFill/>
    </a:ln>
  </dgm:whole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B65C9FAC-5F33-445F-AC9A-B8EAD4A7C44D}" type="doc">
      <dgm:prSet loTypeId="urn:microsoft.com/office/officeart/2005/8/layout/chevron1" loCatId="process" qsTypeId="urn:microsoft.com/office/officeart/2005/8/quickstyle/simple5" qsCatId="simple" csTypeId="urn:microsoft.com/office/officeart/2005/8/colors/accent2_2" csCatId="accent2" phldr="1"/>
      <dgm:spPr/>
      <dgm:t>
        <a:bodyPr/>
        <a:lstStyle/>
        <a:p>
          <a:endParaRPr lang="fr-FR"/>
        </a:p>
      </dgm:t>
    </dgm:pt>
    <dgm:pt modelId="{1F46A580-8387-4C6A-AA28-E0C5C8356AC9}">
      <dgm:prSet phldrT="[Texte]"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fr-FR" sz="900" b="1" dirty="0" smtClean="0">
              <a:effectLst/>
            </a:rPr>
            <a:t>0401</a:t>
          </a:r>
        </a:p>
        <a:p>
          <a:r>
            <a:rPr lang="fr-FR" sz="900" b="1" dirty="0" smtClean="0">
              <a:effectLst/>
            </a:rPr>
            <a:t>Ouverture du LEP</a:t>
          </a:r>
          <a:endParaRPr lang="fr-FR" sz="900" b="1" dirty="0">
            <a:effectLst/>
          </a:endParaRPr>
        </a:p>
      </dgm:t>
    </dgm:pt>
    <dgm:pt modelId="{4B0A67E1-D395-4650-A087-CE25A33AB989}" type="parTrans" cxnId="{894E8995-6334-4C11-A3B1-131F396C6808}">
      <dgm:prSet/>
      <dgm:spPr/>
      <dgm:t>
        <a:bodyPr/>
        <a:lstStyle/>
        <a:p>
          <a:endParaRPr lang="fr-FR" sz="1200"/>
        </a:p>
      </dgm:t>
    </dgm:pt>
    <dgm:pt modelId="{F1443735-13FB-433B-ABD7-B1104242B7A2}" type="sibTrans" cxnId="{894E8995-6334-4C11-A3B1-131F396C6808}">
      <dgm:prSet custT="1"/>
      <dgm:spPr/>
      <dgm:t>
        <a:bodyPr/>
        <a:lstStyle/>
        <a:p>
          <a:endParaRPr lang="fr-FR" sz="1000"/>
        </a:p>
      </dgm:t>
    </dgm:pt>
    <dgm:pt modelId="{A645A6DC-D5C9-4693-AC27-270C99CDBA45}">
      <dgm:prSet phldrT="[Texte]"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>
        <a:ln/>
      </dgm:spPr>
      <dgm:t>
        <a:bodyPr/>
        <a:lstStyle/>
        <a:p>
          <a:r>
            <a:rPr lang="fr-FR" sz="900" b="1" dirty="0" smtClean="0">
              <a:effectLst/>
            </a:rPr>
            <a:t>Acquisition avec la  RAD/LAD du justificatif</a:t>
          </a:r>
          <a:endParaRPr lang="fr-FR" sz="900" b="1" dirty="0">
            <a:effectLst/>
          </a:endParaRPr>
        </a:p>
      </dgm:t>
    </dgm:pt>
    <dgm:pt modelId="{528BF79E-5439-46D8-B063-BAAD1D3294D4}" type="parTrans" cxnId="{4FDF3D03-CA7C-4F18-83CB-857E1CA9C3E8}">
      <dgm:prSet/>
      <dgm:spPr/>
      <dgm:t>
        <a:bodyPr/>
        <a:lstStyle/>
        <a:p>
          <a:endParaRPr lang="fr-FR" sz="1200"/>
        </a:p>
      </dgm:t>
    </dgm:pt>
    <dgm:pt modelId="{324FF377-D66F-4CC2-B57A-6C496867419A}" type="sibTrans" cxnId="{4FDF3D03-CA7C-4F18-83CB-857E1CA9C3E8}">
      <dgm:prSet custT="1"/>
      <dgm:spPr/>
      <dgm:t>
        <a:bodyPr/>
        <a:lstStyle/>
        <a:p>
          <a:endParaRPr lang="fr-FR" sz="1000"/>
        </a:p>
      </dgm:t>
    </dgm:pt>
    <dgm:pt modelId="{F2CDFDDA-E314-443D-B676-E310B2DA1623}">
      <dgm:prSet phldrT="[Texte]"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fr-FR" sz="900" b="1" dirty="0" smtClean="0">
              <a:effectLst/>
            </a:rPr>
            <a:t>Alimentation automatique du formulaire</a:t>
          </a:r>
          <a:endParaRPr lang="fr-FR" sz="900" b="1" dirty="0">
            <a:effectLst/>
          </a:endParaRPr>
        </a:p>
      </dgm:t>
    </dgm:pt>
    <dgm:pt modelId="{AA985D06-CCE9-4AAF-A3C2-F630346EAA9E}" type="parTrans" cxnId="{B26A3AAC-BB61-40D6-86F3-50B65FDA425E}">
      <dgm:prSet/>
      <dgm:spPr/>
      <dgm:t>
        <a:bodyPr/>
        <a:lstStyle/>
        <a:p>
          <a:endParaRPr lang="fr-FR" sz="1200"/>
        </a:p>
      </dgm:t>
    </dgm:pt>
    <dgm:pt modelId="{9644A0F9-0DD2-48D3-861D-849BFCEBE929}" type="sibTrans" cxnId="{B26A3AAC-BB61-40D6-86F3-50B65FDA425E}">
      <dgm:prSet custT="1"/>
      <dgm:spPr/>
      <dgm:t>
        <a:bodyPr/>
        <a:lstStyle/>
        <a:p>
          <a:endParaRPr lang="fr-FR" sz="1000"/>
        </a:p>
      </dgm:t>
    </dgm:pt>
    <dgm:pt modelId="{38AAA559-7C9C-48FE-92F6-F5D1A39209D9}">
      <dgm:prSet phldrT="[Texte]"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fr-FR" sz="900" b="1" dirty="0" smtClean="0">
              <a:effectLst/>
            </a:rPr>
            <a:t>Calcul de l’éligibilité</a:t>
          </a:r>
          <a:endParaRPr lang="fr-FR" sz="900" b="1" dirty="0">
            <a:effectLst/>
          </a:endParaRPr>
        </a:p>
      </dgm:t>
    </dgm:pt>
    <dgm:pt modelId="{CED2E2B7-FFB7-4808-9DBB-C70BABDB8C6B}" type="parTrans" cxnId="{6737FA3D-7242-4EFC-8ACC-5E6523FF8C8E}">
      <dgm:prSet/>
      <dgm:spPr/>
      <dgm:t>
        <a:bodyPr/>
        <a:lstStyle/>
        <a:p>
          <a:endParaRPr lang="fr-FR" sz="1200"/>
        </a:p>
      </dgm:t>
    </dgm:pt>
    <dgm:pt modelId="{9CC9AD5C-2DEF-484E-9CC3-F0B1E00FAA52}" type="sibTrans" cxnId="{6737FA3D-7242-4EFC-8ACC-5E6523FF8C8E}">
      <dgm:prSet custT="1"/>
      <dgm:spPr/>
      <dgm:t>
        <a:bodyPr/>
        <a:lstStyle/>
        <a:p>
          <a:endParaRPr lang="fr-FR" sz="1000"/>
        </a:p>
      </dgm:t>
    </dgm:pt>
    <dgm:pt modelId="{F3A5B68C-2AEC-4038-8533-5FC57E771929}">
      <dgm:prSet phldrT="[Texte]"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fr-FR" sz="900" b="1" dirty="0" smtClean="0">
              <a:effectLst/>
            </a:rPr>
            <a:t>Retour synthèse client</a:t>
          </a:r>
          <a:endParaRPr lang="fr-FR" sz="900" b="1" dirty="0">
            <a:effectLst/>
          </a:endParaRPr>
        </a:p>
      </dgm:t>
    </dgm:pt>
    <dgm:pt modelId="{23A0E5E1-3988-4A2B-92F8-43C5338312C2}" type="parTrans" cxnId="{1379DEAD-92B6-4B86-86E5-466DA643DDBE}">
      <dgm:prSet/>
      <dgm:spPr/>
      <dgm:t>
        <a:bodyPr/>
        <a:lstStyle/>
        <a:p>
          <a:endParaRPr lang="fr-FR"/>
        </a:p>
      </dgm:t>
    </dgm:pt>
    <dgm:pt modelId="{FE02AA97-230D-4891-977A-7D4FF8FEE2FE}" type="sibTrans" cxnId="{1379DEAD-92B6-4B86-86E5-466DA643DDBE}">
      <dgm:prSet/>
      <dgm:spPr/>
      <dgm:t>
        <a:bodyPr/>
        <a:lstStyle/>
        <a:p>
          <a:endParaRPr lang="fr-FR"/>
        </a:p>
      </dgm:t>
    </dgm:pt>
    <dgm:pt modelId="{5AC7C1C1-18D3-4DEC-A444-47C3E02C7BEB}">
      <dgm:prSet phldrT="[Texte]"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fr-FR" sz="900" b="1" dirty="0" smtClean="0">
              <a:effectLst/>
            </a:rPr>
            <a:t>Classement automatique dans le DRC</a:t>
          </a:r>
          <a:endParaRPr lang="fr-FR" sz="900" b="1" dirty="0">
            <a:effectLst/>
          </a:endParaRPr>
        </a:p>
      </dgm:t>
    </dgm:pt>
    <dgm:pt modelId="{0D8FA161-0005-4E2C-BA0F-29B56BAD9DA8}" type="parTrans" cxnId="{6EFA568D-1368-46D4-8E47-C92CEB0766F0}">
      <dgm:prSet/>
      <dgm:spPr/>
      <dgm:t>
        <a:bodyPr/>
        <a:lstStyle/>
        <a:p>
          <a:endParaRPr lang="fr-FR"/>
        </a:p>
      </dgm:t>
    </dgm:pt>
    <dgm:pt modelId="{CE575FF5-6CA8-4ACD-974B-91E2FCA87163}" type="sibTrans" cxnId="{6EFA568D-1368-46D4-8E47-C92CEB0766F0}">
      <dgm:prSet/>
      <dgm:spPr/>
      <dgm:t>
        <a:bodyPr/>
        <a:lstStyle/>
        <a:p>
          <a:endParaRPr lang="fr-FR"/>
        </a:p>
      </dgm:t>
    </dgm:pt>
    <dgm:pt modelId="{536EA380-A210-421C-8FF2-88665E1088CB}">
      <dgm:prSet custT="1">
        <dgm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fr-FR" sz="900" b="1" dirty="0" smtClean="0"/>
            <a:t>Contractualisation</a:t>
          </a:r>
          <a:endParaRPr lang="fr-FR" sz="900" b="1" dirty="0"/>
        </a:p>
      </dgm:t>
    </dgm:pt>
    <dgm:pt modelId="{5583E302-7CB2-4167-87BA-F05BB5ED662B}" type="parTrans" cxnId="{78309E4D-B2AE-47BE-894C-DE7E2EC3382C}">
      <dgm:prSet/>
      <dgm:spPr/>
      <dgm:t>
        <a:bodyPr/>
        <a:lstStyle/>
        <a:p>
          <a:endParaRPr lang="fr-FR"/>
        </a:p>
      </dgm:t>
    </dgm:pt>
    <dgm:pt modelId="{65018973-BC36-499D-B044-B75F96D62B71}" type="sibTrans" cxnId="{78309E4D-B2AE-47BE-894C-DE7E2EC3382C}">
      <dgm:prSet/>
      <dgm:spPr/>
      <dgm:t>
        <a:bodyPr/>
        <a:lstStyle/>
        <a:p>
          <a:endParaRPr lang="fr-FR"/>
        </a:p>
      </dgm:t>
    </dgm:pt>
    <dgm:pt modelId="{CE5DDF2F-8E1C-4E34-ADA3-4CC654D5722E}" type="pres">
      <dgm:prSet presAssocID="{B65C9FAC-5F33-445F-AC9A-B8EAD4A7C44D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EB0FFF7F-9707-4CD2-B75B-C396793A94CF}" type="pres">
      <dgm:prSet presAssocID="{1F46A580-8387-4C6A-AA28-E0C5C8356AC9}" presName="parTxOnly" presStyleLbl="node1" presStyleIdx="0" presStyleCnt="7" custLinFactNeighborY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E9AF967D-71F1-488B-BA4A-0CF07B933EB7}" type="pres">
      <dgm:prSet presAssocID="{F1443735-13FB-433B-ABD7-B1104242B7A2}" presName="parTxOnlySpace" presStyleCnt="0"/>
      <dgm:spPr/>
      <dgm:t>
        <a:bodyPr/>
        <a:lstStyle/>
        <a:p>
          <a:endParaRPr lang="fr-FR"/>
        </a:p>
      </dgm:t>
    </dgm:pt>
    <dgm:pt modelId="{E844E64C-B5F9-4A73-B047-3F3B554EEB28}" type="pres">
      <dgm:prSet presAssocID="{A645A6DC-D5C9-4693-AC27-270C99CDBA45}" presName="parTxOnly" presStyleLbl="node1" presStyleIdx="1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EA616D4C-A6A1-4BA2-9188-A59841BBBD20}" type="pres">
      <dgm:prSet presAssocID="{324FF377-D66F-4CC2-B57A-6C496867419A}" presName="parTxOnlySpace" presStyleCnt="0"/>
      <dgm:spPr/>
      <dgm:t>
        <a:bodyPr/>
        <a:lstStyle/>
        <a:p>
          <a:endParaRPr lang="fr-FR"/>
        </a:p>
      </dgm:t>
    </dgm:pt>
    <dgm:pt modelId="{FE4514B7-C9D3-4A5A-B5CF-7B045343D48E}" type="pres">
      <dgm:prSet presAssocID="{F2CDFDDA-E314-443D-B676-E310B2DA1623}" presName="parTxOnly" presStyleLbl="node1" presStyleIdx="2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D60310DD-1C99-409D-9718-9322F6D772D6}" type="pres">
      <dgm:prSet presAssocID="{9644A0F9-0DD2-48D3-861D-849BFCEBE929}" presName="parTxOnlySpace" presStyleCnt="0"/>
      <dgm:spPr/>
      <dgm:t>
        <a:bodyPr/>
        <a:lstStyle/>
        <a:p>
          <a:endParaRPr lang="fr-FR"/>
        </a:p>
      </dgm:t>
    </dgm:pt>
    <dgm:pt modelId="{16C94770-FADB-4C79-BD64-859FEC83A8D0}" type="pres">
      <dgm:prSet presAssocID="{38AAA559-7C9C-48FE-92F6-F5D1A39209D9}" presName="parTxOnly" presStyleLbl="node1" presStyleIdx="3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1F842A0C-A6CE-4C7F-92D0-590F2A758BE6}" type="pres">
      <dgm:prSet presAssocID="{9CC9AD5C-2DEF-484E-9CC3-F0B1E00FAA52}" presName="parTxOnlySpace" presStyleCnt="0"/>
      <dgm:spPr/>
      <dgm:t>
        <a:bodyPr/>
        <a:lstStyle/>
        <a:p>
          <a:endParaRPr lang="fr-FR"/>
        </a:p>
      </dgm:t>
    </dgm:pt>
    <dgm:pt modelId="{5E5244AB-BFA9-4027-AC81-08618A266814}" type="pres">
      <dgm:prSet presAssocID="{536EA380-A210-421C-8FF2-88665E1088CB}" presName="parTxOnly" presStyleLbl="node1" presStyleIdx="4" presStyleCnt="7" custScaleX="110791" custLinFactX="77103" custLinFactNeighborX="100000" custLinFactNeighborY="466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1D70584C-31E4-43CD-A3B8-97A78ADFD0D9}" type="pres">
      <dgm:prSet presAssocID="{65018973-BC36-499D-B044-B75F96D62B71}" presName="parTxOnlySpace" presStyleCnt="0"/>
      <dgm:spPr/>
      <dgm:t>
        <a:bodyPr/>
        <a:lstStyle/>
        <a:p>
          <a:endParaRPr lang="fr-FR"/>
        </a:p>
      </dgm:t>
    </dgm:pt>
    <dgm:pt modelId="{BC29B637-C3D6-420F-B340-CA5B243A1537}" type="pres">
      <dgm:prSet presAssocID="{5AC7C1C1-18D3-4DEC-A444-47C3E02C7BEB}" presName="parTxOnly" presStyleLbl="node1" presStyleIdx="5" presStyleCnt="7" custLinFactX="-92732" custLinFactNeighborX="-100000" custLinFactNeighborY="111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78B827D1-D7E7-408C-9B2A-FE76FAE55284}" type="pres">
      <dgm:prSet presAssocID="{CE575FF5-6CA8-4ACD-974B-91E2FCA87163}" presName="parTxOnlySpace" presStyleCnt="0"/>
      <dgm:spPr/>
      <dgm:t>
        <a:bodyPr/>
        <a:lstStyle/>
        <a:p>
          <a:endParaRPr lang="fr-FR"/>
        </a:p>
      </dgm:t>
    </dgm:pt>
    <dgm:pt modelId="{EB203280-6DC8-42B2-B1D5-2F29D97B1CFD}" type="pres">
      <dgm:prSet presAssocID="{F3A5B68C-2AEC-4038-8533-5FC57E771929}" presName="parTxOnly" presStyleLbl="node1" presStyleIdx="6" presStyleCnt="7" custLinFactNeighborX="2007" custLinFactNeighborY="886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945FE510-7E8B-4F22-80D0-72CBC36524A7}" type="presOf" srcId="{1F46A580-8387-4C6A-AA28-E0C5C8356AC9}" destId="{EB0FFF7F-9707-4CD2-B75B-C396793A94CF}" srcOrd="0" destOrd="0" presId="urn:microsoft.com/office/officeart/2005/8/layout/chevron1"/>
    <dgm:cxn modelId="{B26A3AAC-BB61-40D6-86F3-50B65FDA425E}" srcId="{B65C9FAC-5F33-445F-AC9A-B8EAD4A7C44D}" destId="{F2CDFDDA-E314-443D-B676-E310B2DA1623}" srcOrd="2" destOrd="0" parTransId="{AA985D06-CCE9-4AAF-A3C2-F630346EAA9E}" sibTransId="{9644A0F9-0DD2-48D3-861D-849BFCEBE929}"/>
    <dgm:cxn modelId="{4FEC4A60-67C0-4696-857D-32AEF5F6F726}" type="presOf" srcId="{B65C9FAC-5F33-445F-AC9A-B8EAD4A7C44D}" destId="{CE5DDF2F-8E1C-4E34-ADA3-4CC654D5722E}" srcOrd="0" destOrd="0" presId="urn:microsoft.com/office/officeart/2005/8/layout/chevron1"/>
    <dgm:cxn modelId="{6EFA568D-1368-46D4-8E47-C92CEB0766F0}" srcId="{B65C9FAC-5F33-445F-AC9A-B8EAD4A7C44D}" destId="{5AC7C1C1-18D3-4DEC-A444-47C3E02C7BEB}" srcOrd="5" destOrd="0" parTransId="{0D8FA161-0005-4E2C-BA0F-29B56BAD9DA8}" sibTransId="{CE575FF5-6CA8-4ACD-974B-91E2FCA87163}"/>
    <dgm:cxn modelId="{A54FFC8E-64AF-44DA-A3ED-A7DECF665F45}" type="presOf" srcId="{536EA380-A210-421C-8FF2-88665E1088CB}" destId="{5E5244AB-BFA9-4027-AC81-08618A266814}" srcOrd="0" destOrd="0" presId="urn:microsoft.com/office/officeart/2005/8/layout/chevron1"/>
    <dgm:cxn modelId="{4FDF3D03-CA7C-4F18-83CB-857E1CA9C3E8}" srcId="{B65C9FAC-5F33-445F-AC9A-B8EAD4A7C44D}" destId="{A645A6DC-D5C9-4693-AC27-270C99CDBA45}" srcOrd="1" destOrd="0" parTransId="{528BF79E-5439-46D8-B063-BAAD1D3294D4}" sibTransId="{324FF377-D66F-4CC2-B57A-6C496867419A}"/>
    <dgm:cxn modelId="{3DE6BDB1-D1E1-4903-BA12-F1B10CBC820A}" type="presOf" srcId="{38AAA559-7C9C-48FE-92F6-F5D1A39209D9}" destId="{16C94770-FADB-4C79-BD64-859FEC83A8D0}" srcOrd="0" destOrd="0" presId="urn:microsoft.com/office/officeart/2005/8/layout/chevron1"/>
    <dgm:cxn modelId="{1379DEAD-92B6-4B86-86E5-466DA643DDBE}" srcId="{B65C9FAC-5F33-445F-AC9A-B8EAD4A7C44D}" destId="{F3A5B68C-2AEC-4038-8533-5FC57E771929}" srcOrd="6" destOrd="0" parTransId="{23A0E5E1-3988-4A2B-92F8-43C5338312C2}" sibTransId="{FE02AA97-230D-4891-977A-7D4FF8FEE2FE}"/>
    <dgm:cxn modelId="{56790C4E-0D93-4C4B-AEC4-D6EACEDA7AD2}" type="presOf" srcId="{F3A5B68C-2AEC-4038-8533-5FC57E771929}" destId="{EB203280-6DC8-42B2-B1D5-2F29D97B1CFD}" srcOrd="0" destOrd="0" presId="urn:microsoft.com/office/officeart/2005/8/layout/chevron1"/>
    <dgm:cxn modelId="{78309E4D-B2AE-47BE-894C-DE7E2EC3382C}" srcId="{B65C9FAC-5F33-445F-AC9A-B8EAD4A7C44D}" destId="{536EA380-A210-421C-8FF2-88665E1088CB}" srcOrd="4" destOrd="0" parTransId="{5583E302-7CB2-4167-87BA-F05BB5ED662B}" sibTransId="{65018973-BC36-499D-B044-B75F96D62B71}"/>
    <dgm:cxn modelId="{F5ED55DF-2F71-41DD-B2BC-2B5B712ACE44}" type="presOf" srcId="{5AC7C1C1-18D3-4DEC-A444-47C3E02C7BEB}" destId="{BC29B637-C3D6-420F-B340-CA5B243A1537}" srcOrd="0" destOrd="0" presId="urn:microsoft.com/office/officeart/2005/8/layout/chevron1"/>
    <dgm:cxn modelId="{6737FA3D-7242-4EFC-8ACC-5E6523FF8C8E}" srcId="{B65C9FAC-5F33-445F-AC9A-B8EAD4A7C44D}" destId="{38AAA559-7C9C-48FE-92F6-F5D1A39209D9}" srcOrd="3" destOrd="0" parTransId="{CED2E2B7-FFB7-4808-9DBB-C70BABDB8C6B}" sibTransId="{9CC9AD5C-2DEF-484E-9CC3-F0B1E00FAA52}"/>
    <dgm:cxn modelId="{E2705E22-7C4C-4161-83BC-A0D3E7EC7508}" type="presOf" srcId="{A645A6DC-D5C9-4693-AC27-270C99CDBA45}" destId="{E844E64C-B5F9-4A73-B047-3F3B554EEB28}" srcOrd="0" destOrd="0" presId="urn:microsoft.com/office/officeart/2005/8/layout/chevron1"/>
    <dgm:cxn modelId="{894E8995-6334-4C11-A3B1-131F396C6808}" srcId="{B65C9FAC-5F33-445F-AC9A-B8EAD4A7C44D}" destId="{1F46A580-8387-4C6A-AA28-E0C5C8356AC9}" srcOrd="0" destOrd="0" parTransId="{4B0A67E1-D395-4650-A087-CE25A33AB989}" sibTransId="{F1443735-13FB-433B-ABD7-B1104242B7A2}"/>
    <dgm:cxn modelId="{AEF15AB0-4F72-47B1-BB2F-BC0EE226EFFB}" type="presOf" srcId="{F2CDFDDA-E314-443D-B676-E310B2DA1623}" destId="{FE4514B7-C9D3-4A5A-B5CF-7B045343D48E}" srcOrd="0" destOrd="0" presId="urn:microsoft.com/office/officeart/2005/8/layout/chevron1"/>
    <dgm:cxn modelId="{D0DE4EA7-8C55-4C73-BC1A-A775E183190F}" type="presParOf" srcId="{CE5DDF2F-8E1C-4E34-ADA3-4CC654D5722E}" destId="{EB0FFF7F-9707-4CD2-B75B-C396793A94CF}" srcOrd="0" destOrd="0" presId="urn:microsoft.com/office/officeart/2005/8/layout/chevron1"/>
    <dgm:cxn modelId="{76A9275C-A332-4C6B-96D9-5FE7A939A58E}" type="presParOf" srcId="{CE5DDF2F-8E1C-4E34-ADA3-4CC654D5722E}" destId="{E9AF967D-71F1-488B-BA4A-0CF07B933EB7}" srcOrd="1" destOrd="0" presId="urn:microsoft.com/office/officeart/2005/8/layout/chevron1"/>
    <dgm:cxn modelId="{6F2FF533-DB5D-4540-A566-ABA01F8E2561}" type="presParOf" srcId="{CE5DDF2F-8E1C-4E34-ADA3-4CC654D5722E}" destId="{E844E64C-B5F9-4A73-B047-3F3B554EEB28}" srcOrd="2" destOrd="0" presId="urn:microsoft.com/office/officeart/2005/8/layout/chevron1"/>
    <dgm:cxn modelId="{D697D308-F7C2-4583-A87B-5DD9C0130AB4}" type="presParOf" srcId="{CE5DDF2F-8E1C-4E34-ADA3-4CC654D5722E}" destId="{EA616D4C-A6A1-4BA2-9188-A59841BBBD20}" srcOrd="3" destOrd="0" presId="urn:microsoft.com/office/officeart/2005/8/layout/chevron1"/>
    <dgm:cxn modelId="{B9215F1E-6845-4B3F-A9F5-FF1AC2A78FE5}" type="presParOf" srcId="{CE5DDF2F-8E1C-4E34-ADA3-4CC654D5722E}" destId="{FE4514B7-C9D3-4A5A-B5CF-7B045343D48E}" srcOrd="4" destOrd="0" presId="urn:microsoft.com/office/officeart/2005/8/layout/chevron1"/>
    <dgm:cxn modelId="{53CE674D-823B-4522-B726-D3A89DF13EF7}" type="presParOf" srcId="{CE5DDF2F-8E1C-4E34-ADA3-4CC654D5722E}" destId="{D60310DD-1C99-409D-9718-9322F6D772D6}" srcOrd="5" destOrd="0" presId="urn:microsoft.com/office/officeart/2005/8/layout/chevron1"/>
    <dgm:cxn modelId="{A4357FBF-8CBE-403A-A265-F0E481BC5C3F}" type="presParOf" srcId="{CE5DDF2F-8E1C-4E34-ADA3-4CC654D5722E}" destId="{16C94770-FADB-4C79-BD64-859FEC83A8D0}" srcOrd="6" destOrd="0" presId="urn:microsoft.com/office/officeart/2005/8/layout/chevron1"/>
    <dgm:cxn modelId="{F30A0FFB-547C-4233-BE7F-7DFB7A508042}" type="presParOf" srcId="{CE5DDF2F-8E1C-4E34-ADA3-4CC654D5722E}" destId="{1F842A0C-A6CE-4C7F-92D0-590F2A758BE6}" srcOrd="7" destOrd="0" presId="urn:microsoft.com/office/officeart/2005/8/layout/chevron1"/>
    <dgm:cxn modelId="{DEF5B222-7CA1-4BC9-8B59-1CAB7D0C8A92}" type="presParOf" srcId="{CE5DDF2F-8E1C-4E34-ADA3-4CC654D5722E}" destId="{5E5244AB-BFA9-4027-AC81-08618A266814}" srcOrd="8" destOrd="0" presId="urn:microsoft.com/office/officeart/2005/8/layout/chevron1"/>
    <dgm:cxn modelId="{318924E2-3571-482E-815A-8EC149D8E9A4}" type="presParOf" srcId="{CE5DDF2F-8E1C-4E34-ADA3-4CC654D5722E}" destId="{1D70584C-31E4-43CD-A3B8-97A78ADFD0D9}" srcOrd="9" destOrd="0" presId="urn:microsoft.com/office/officeart/2005/8/layout/chevron1"/>
    <dgm:cxn modelId="{10792D33-C541-4227-AF60-52096DC4DDDA}" type="presParOf" srcId="{CE5DDF2F-8E1C-4E34-ADA3-4CC654D5722E}" destId="{BC29B637-C3D6-420F-B340-CA5B243A1537}" srcOrd="10" destOrd="0" presId="urn:microsoft.com/office/officeart/2005/8/layout/chevron1"/>
    <dgm:cxn modelId="{59F25C1D-98E9-4C2B-8A47-61C7875B275B}" type="presParOf" srcId="{CE5DDF2F-8E1C-4E34-ADA3-4CC654D5722E}" destId="{78B827D1-D7E7-408C-9B2A-FE76FAE55284}" srcOrd="11" destOrd="0" presId="urn:microsoft.com/office/officeart/2005/8/layout/chevron1"/>
    <dgm:cxn modelId="{56336514-04BF-42CB-9A80-F615EEEC2F24}" type="presParOf" srcId="{CE5DDF2F-8E1C-4E34-ADA3-4CC654D5722E}" destId="{EB203280-6DC8-42B2-B1D5-2F29D97B1CFD}" srcOrd="12" destOrd="0" presId="urn:microsoft.com/office/officeart/2005/8/layout/chevron1"/>
  </dgm:cxnLst>
  <dgm:bg/>
  <dgm:whole>
    <a:ln w="28575">
      <a:noFill/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B65C9FAC-5F33-445F-AC9A-B8EAD4A7C44D}" type="doc">
      <dgm:prSet loTypeId="urn:microsoft.com/office/officeart/2005/8/layout/chevron1" loCatId="process" qsTypeId="urn:microsoft.com/office/officeart/2005/8/quickstyle/simple5" qsCatId="simple" csTypeId="urn:microsoft.com/office/officeart/2005/8/colors/accent2_2" csCatId="accent2" phldr="1"/>
      <dgm:spPr/>
      <dgm:t>
        <a:bodyPr/>
        <a:lstStyle/>
        <a:p>
          <a:endParaRPr lang="fr-FR"/>
        </a:p>
      </dgm:t>
    </dgm:pt>
    <dgm:pt modelId="{1F46A580-8387-4C6A-AA28-E0C5C8356AC9}">
      <dgm:prSet phldrT="[Texte]"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fr-FR" sz="900" b="1" dirty="0" smtClean="0">
              <a:effectLst/>
            </a:rPr>
            <a:t>0401</a:t>
          </a:r>
        </a:p>
        <a:p>
          <a:r>
            <a:rPr lang="fr-FR" sz="900" b="1" dirty="0" smtClean="0">
              <a:effectLst/>
            </a:rPr>
            <a:t>Ouverture du LEP</a:t>
          </a:r>
          <a:endParaRPr lang="fr-FR" sz="900" b="1" dirty="0">
            <a:effectLst/>
          </a:endParaRPr>
        </a:p>
      </dgm:t>
    </dgm:pt>
    <dgm:pt modelId="{4B0A67E1-D395-4650-A087-CE25A33AB989}" type="parTrans" cxnId="{894E8995-6334-4C11-A3B1-131F396C6808}">
      <dgm:prSet/>
      <dgm:spPr/>
      <dgm:t>
        <a:bodyPr/>
        <a:lstStyle/>
        <a:p>
          <a:endParaRPr lang="fr-FR" sz="1200"/>
        </a:p>
      </dgm:t>
    </dgm:pt>
    <dgm:pt modelId="{F1443735-13FB-433B-ABD7-B1104242B7A2}" type="sibTrans" cxnId="{894E8995-6334-4C11-A3B1-131F396C6808}">
      <dgm:prSet custT="1"/>
      <dgm:spPr/>
      <dgm:t>
        <a:bodyPr/>
        <a:lstStyle/>
        <a:p>
          <a:endParaRPr lang="fr-FR" sz="1000"/>
        </a:p>
      </dgm:t>
    </dgm:pt>
    <dgm:pt modelId="{A645A6DC-D5C9-4693-AC27-270C99CDBA45}">
      <dgm:prSet phldrT="[Texte]"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fr-FR" sz="900" b="1" dirty="0" smtClean="0">
              <a:effectLst/>
            </a:rPr>
            <a:t>Acquisition par RAD/LAD du justificatif</a:t>
          </a:r>
          <a:endParaRPr lang="fr-FR" sz="900" b="1" dirty="0">
            <a:effectLst/>
          </a:endParaRPr>
        </a:p>
      </dgm:t>
    </dgm:pt>
    <dgm:pt modelId="{528BF79E-5439-46D8-B063-BAAD1D3294D4}" type="parTrans" cxnId="{4FDF3D03-CA7C-4F18-83CB-857E1CA9C3E8}">
      <dgm:prSet/>
      <dgm:spPr/>
      <dgm:t>
        <a:bodyPr/>
        <a:lstStyle/>
        <a:p>
          <a:endParaRPr lang="fr-FR" sz="1200"/>
        </a:p>
      </dgm:t>
    </dgm:pt>
    <dgm:pt modelId="{324FF377-D66F-4CC2-B57A-6C496867419A}" type="sibTrans" cxnId="{4FDF3D03-CA7C-4F18-83CB-857E1CA9C3E8}">
      <dgm:prSet custT="1"/>
      <dgm:spPr/>
      <dgm:t>
        <a:bodyPr/>
        <a:lstStyle/>
        <a:p>
          <a:endParaRPr lang="fr-FR" sz="1000"/>
        </a:p>
      </dgm:t>
    </dgm:pt>
    <dgm:pt modelId="{F2CDFDDA-E314-443D-B676-E310B2DA1623}">
      <dgm:prSet phldrT="[Texte]"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fr-FR" sz="900" b="1" dirty="0" smtClean="0">
              <a:effectLst/>
            </a:rPr>
            <a:t>Alimentation automatique du formulaire LEP</a:t>
          </a:r>
          <a:endParaRPr lang="fr-FR" sz="900" b="1" dirty="0">
            <a:effectLst/>
          </a:endParaRPr>
        </a:p>
      </dgm:t>
    </dgm:pt>
    <dgm:pt modelId="{AA985D06-CCE9-4AAF-A3C2-F630346EAA9E}" type="parTrans" cxnId="{B26A3AAC-BB61-40D6-86F3-50B65FDA425E}">
      <dgm:prSet/>
      <dgm:spPr/>
      <dgm:t>
        <a:bodyPr/>
        <a:lstStyle/>
        <a:p>
          <a:endParaRPr lang="fr-FR" sz="1200"/>
        </a:p>
      </dgm:t>
    </dgm:pt>
    <dgm:pt modelId="{9644A0F9-0DD2-48D3-861D-849BFCEBE929}" type="sibTrans" cxnId="{B26A3AAC-BB61-40D6-86F3-50B65FDA425E}">
      <dgm:prSet custT="1"/>
      <dgm:spPr/>
      <dgm:t>
        <a:bodyPr/>
        <a:lstStyle/>
        <a:p>
          <a:endParaRPr lang="fr-FR" sz="1000"/>
        </a:p>
      </dgm:t>
    </dgm:pt>
    <dgm:pt modelId="{38AAA559-7C9C-48FE-92F6-F5D1A39209D9}">
      <dgm:prSet phldrT="[Texte]"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fr-FR" sz="900" b="1" dirty="0" smtClean="0">
              <a:effectLst/>
            </a:rPr>
            <a:t>Calcul de l’éligibilité</a:t>
          </a:r>
          <a:endParaRPr lang="fr-FR" sz="900" b="1" dirty="0">
            <a:effectLst/>
          </a:endParaRPr>
        </a:p>
      </dgm:t>
    </dgm:pt>
    <dgm:pt modelId="{CED2E2B7-FFB7-4808-9DBB-C70BABDB8C6B}" type="parTrans" cxnId="{6737FA3D-7242-4EFC-8ACC-5E6523FF8C8E}">
      <dgm:prSet/>
      <dgm:spPr/>
      <dgm:t>
        <a:bodyPr/>
        <a:lstStyle/>
        <a:p>
          <a:endParaRPr lang="fr-FR" sz="1200"/>
        </a:p>
      </dgm:t>
    </dgm:pt>
    <dgm:pt modelId="{9CC9AD5C-2DEF-484E-9CC3-F0B1E00FAA52}" type="sibTrans" cxnId="{6737FA3D-7242-4EFC-8ACC-5E6523FF8C8E}">
      <dgm:prSet custT="1"/>
      <dgm:spPr/>
      <dgm:t>
        <a:bodyPr/>
        <a:lstStyle/>
        <a:p>
          <a:endParaRPr lang="fr-FR" sz="1000"/>
        </a:p>
      </dgm:t>
    </dgm:pt>
    <dgm:pt modelId="{F3A5B68C-2AEC-4038-8533-5FC57E771929}">
      <dgm:prSet phldrT="[Texte]" custT="1">
        <dgm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fr-FR" sz="900" b="1" dirty="0" smtClean="0">
              <a:effectLst/>
            </a:rPr>
            <a:t>Retour synthèse client</a:t>
          </a:r>
          <a:endParaRPr lang="fr-FR" sz="900" b="1" dirty="0">
            <a:effectLst/>
          </a:endParaRPr>
        </a:p>
      </dgm:t>
    </dgm:pt>
    <dgm:pt modelId="{23A0E5E1-3988-4A2B-92F8-43C5338312C2}" type="parTrans" cxnId="{1379DEAD-92B6-4B86-86E5-466DA643DDBE}">
      <dgm:prSet/>
      <dgm:spPr/>
      <dgm:t>
        <a:bodyPr/>
        <a:lstStyle/>
        <a:p>
          <a:endParaRPr lang="fr-FR"/>
        </a:p>
      </dgm:t>
    </dgm:pt>
    <dgm:pt modelId="{FE02AA97-230D-4891-977A-7D4FF8FEE2FE}" type="sibTrans" cxnId="{1379DEAD-92B6-4B86-86E5-466DA643DDBE}">
      <dgm:prSet/>
      <dgm:spPr/>
      <dgm:t>
        <a:bodyPr/>
        <a:lstStyle/>
        <a:p>
          <a:endParaRPr lang="fr-FR"/>
        </a:p>
      </dgm:t>
    </dgm:pt>
    <dgm:pt modelId="{5AC7C1C1-18D3-4DEC-A444-47C3E02C7BEB}">
      <dgm:prSet phldrT="[Texte]"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fr-FR" sz="900" b="1" dirty="0" smtClean="0">
              <a:effectLst/>
            </a:rPr>
            <a:t>Classement automatique dans le DRC</a:t>
          </a:r>
          <a:endParaRPr lang="fr-FR" sz="900" b="1" dirty="0">
            <a:effectLst/>
          </a:endParaRPr>
        </a:p>
      </dgm:t>
    </dgm:pt>
    <dgm:pt modelId="{0D8FA161-0005-4E2C-BA0F-29B56BAD9DA8}" type="parTrans" cxnId="{6EFA568D-1368-46D4-8E47-C92CEB0766F0}">
      <dgm:prSet/>
      <dgm:spPr/>
      <dgm:t>
        <a:bodyPr/>
        <a:lstStyle/>
        <a:p>
          <a:endParaRPr lang="fr-FR"/>
        </a:p>
      </dgm:t>
    </dgm:pt>
    <dgm:pt modelId="{CE575FF5-6CA8-4ACD-974B-91E2FCA87163}" type="sibTrans" cxnId="{6EFA568D-1368-46D4-8E47-C92CEB0766F0}">
      <dgm:prSet/>
      <dgm:spPr/>
      <dgm:t>
        <a:bodyPr/>
        <a:lstStyle/>
        <a:p>
          <a:endParaRPr lang="fr-FR"/>
        </a:p>
      </dgm:t>
    </dgm:pt>
    <dgm:pt modelId="{536EA380-A210-421C-8FF2-88665E1088CB}">
      <dgm:prSet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fr-FR" sz="900" b="1" dirty="0" smtClean="0"/>
            <a:t>Contractualisation</a:t>
          </a:r>
          <a:endParaRPr lang="fr-FR" sz="900" b="1" dirty="0"/>
        </a:p>
      </dgm:t>
    </dgm:pt>
    <dgm:pt modelId="{5583E302-7CB2-4167-87BA-F05BB5ED662B}" type="parTrans" cxnId="{78309E4D-B2AE-47BE-894C-DE7E2EC3382C}">
      <dgm:prSet/>
      <dgm:spPr/>
      <dgm:t>
        <a:bodyPr/>
        <a:lstStyle/>
        <a:p>
          <a:endParaRPr lang="fr-FR"/>
        </a:p>
      </dgm:t>
    </dgm:pt>
    <dgm:pt modelId="{65018973-BC36-499D-B044-B75F96D62B71}" type="sibTrans" cxnId="{78309E4D-B2AE-47BE-894C-DE7E2EC3382C}">
      <dgm:prSet/>
      <dgm:spPr/>
      <dgm:t>
        <a:bodyPr/>
        <a:lstStyle/>
        <a:p>
          <a:endParaRPr lang="fr-FR"/>
        </a:p>
      </dgm:t>
    </dgm:pt>
    <dgm:pt modelId="{CE5DDF2F-8E1C-4E34-ADA3-4CC654D5722E}" type="pres">
      <dgm:prSet presAssocID="{B65C9FAC-5F33-445F-AC9A-B8EAD4A7C44D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EB0FFF7F-9707-4CD2-B75B-C396793A94CF}" type="pres">
      <dgm:prSet presAssocID="{1F46A580-8387-4C6A-AA28-E0C5C8356AC9}" presName="parTxOnly" presStyleLbl="node1" presStyleIdx="0" presStyleCnt="7" custLinFactNeighborY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E9AF967D-71F1-488B-BA4A-0CF07B933EB7}" type="pres">
      <dgm:prSet presAssocID="{F1443735-13FB-433B-ABD7-B1104242B7A2}" presName="parTxOnlySpace" presStyleCnt="0"/>
      <dgm:spPr/>
      <dgm:t>
        <a:bodyPr/>
        <a:lstStyle/>
        <a:p>
          <a:endParaRPr lang="fr-FR"/>
        </a:p>
      </dgm:t>
    </dgm:pt>
    <dgm:pt modelId="{E844E64C-B5F9-4A73-B047-3F3B554EEB28}" type="pres">
      <dgm:prSet presAssocID="{A645A6DC-D5C9-4693-AC27-270C99CDBA45}" presName="parTxOnly" presStyleLbl="node1" presStyleIdx="1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EA616D4C-A6A1-4BA2-9188-A59841BBBD20}" type="pres">
      <dgm:prSet presAssocID="{324FF377-D66F-4CC2-B57A-6C496867419A}" presName="parTxOnlySpace" presStyleCnt="0"/>
      <dgm:spPr/>
      <dgm:t>
        <a:bodyPr/>
        <a:lstStyle/>
        <a:p>
          <a:endParaRPr lang="fr-FR"/>
        </a:p>
      </dgm:t>
    </dgm:pt>
    <dgm:pt modelId="{FE4514B7-C9D3-4A5A-B5CF-7B045343D48E}" type="pres">
      <dgm:prSet presAssocID="{F2CDFDDA-E314-443D-B676-E310B2DA1623}" presName="parTxOnly" presStyleLbl="node1" presStyleIdx="2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D60310DD-1C99-409D-9718-9322F6D772D6}" type="pres">
      <dgm:prSet presAssocID="{9644A0F9-0DD2-48D3-861D-849BFCEBE929}" presName="parTxOnlySpace" presStyleCnt="0"/>
      <dgm:spPr/>
      <dgm:t>
        <a:bodyPr/>
        <a:lstStyle/>
        <a:p>
          <a:endParaRPr lang="fr-FR"/>
        </a:p>
      </dgm:t>
    </dgm:pt>
    <dgm:pt modelId="{16C94770-FADB-4C79-BD64-859FEC83A8D0}" type="pres">
      <dgm:prSet presAssocID="{38AAA559-7C9C-48FE-92F6-F5D1A39209D9}" presName="parTxOnly" presStyleLbl="node1" presStyleIdx="3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1F842A0C-A6CE-4C7F-92D0-590F2A758BE6}" type="pres">
      <dgm:prSet presAssocID="{9CC9AD5C-2DEF-484E-9CC3-F0B1E00FAA52}" presName="parTxOnlySpace" presStyleCnt="0"/>
      <dgm:spPr/>
      <dgm:t>
        <a:bodyPr/>
        <a:lstStyle/>
        <a:p>
          <a:endParaRPr lang="fr-FR"/>
        </a:p>
      </dgm:t>
    </dgm:pt>
    <dgm:pt modelId="{5E5244AB-BFA9-4027-AC81-08618A266814}" type="pres">
      <dgm:prSet presAssocID="{536EA380-A210-421C-8FF2-88665E1088CB}" presName="parTxOnly" presStyleLbl="node1" presStyleIdx="4" presStyleCnt="7" custScaleX="11079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1D70584C-31E4-43CD-A3B8-97A78ADFD0D9}" type="pres">
      <dgm:prSet presAssocID="{65018973-BC36-499D-B044-B75F96D62B71}" presName="parTxOnlySpace" presStyleCnt="0"/>
      <dgm:spPr/>
      <dgm:t>
        <a:bodyPr/>
        <a:lstStyle/>
        <a:p>
          <a:endParaRPr lang="fr-FR"/>
        </a:p>
      </dgm:t>
    </dgm:pt>
    <dgm:pt modelId="{BC29B637-C3D6-420F-B340-CA5B243A1537}" type="pres">
      <dgm:prSet presAssocID="{5AC7C1C1-18D3-4DEC-A444-47C3E02C7BEB}" presName="parTxOnly" presStyleLbl="node1" presStyleIdx="5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78B827D1-D7E7-408C-9B2A-FE76FAE55284}" type="pres">
      <dgm:prSet presAssocID="{CE575FF5-6CA8-4ACD-974B-91E2FCA87163}" presName="parTxOnlySpace" presStyleCnt="0"/>
      <dgm:spPr/>
      <dgm:t>
        <a:bodyPr/>
        <a:lstStyle/>
        <a:p>
          <a:endParaRPr lang="fr-FR"/>
        </a:p>
      </dgm:t>
    </dgm:pt>
    <dgm:pt modelId="{EB203280-6DC8-42B2-B1D5-2F29D97B1CFD}" type="pres">
      <dgm:prSet presAssocID="{F3A5B68C-2AEC-4038-8533-5FC57E771929}" presName="parTxOnly" presStyleLbl="node1" presStyleIdx="6" presStyleCnt="7" custLinFactNeighborX="2007" custLinFactNeighborY="164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487FA766-0C97-40AB-AD37-C7F556FE6D30}" type="presOf" srcId="{F3A5B68C-2AEC-4038-8533-5FC57E771929}" destId="{EB203280-6DC8-42B2-B1D5-2F29D97B1CFD}" srcOrd="0" destOrd="0" presId="urn:microsoft.com/office/officeart/2005/8/layout/chevron1"/>
    <dgm:cxn modelId="{B26A3AAC-BB61-40D6-86F3-50B65FDA425E}" srcId="{B65C9FAC-5F33-445F-AC9A-B8EAD4A7C44D}" destId="{F2CDFDDA-E314-443D-B676-E310B2DA1623}" srcOrd="2" destOrd="0" parTransId="{AA985D06-CCE9-4AAF-A3C2-F630346EAA9E}" sibTransId="{9644A0F9-0DD2-48D3-861D-849BFCEBE929}"/>
    <dgm:cxn modelId="{40568D97-B45F-4E0F-81F6-E3AA1F3AFC59}" type="presOf" srcId="{B65C9FAC-5F33-445F-AC9A-B8EAD4A7C44D}" destId="{CE5DDF2F-8E1C-4E34-ADA3-4CC654D5722E}" srcOrd="0" destOrd="0" presId="urn:microsoft.com/office/officeart/2005/8/layout/chevron1"/>
    <dgm:cxn modelId="{6EFA568D-1368-46D4-8E47-C92CEB0766F0}" srcId="{B65C9FAC-5F33-445F-AC9A-B8EAD4A7C44D}" destId="{5AC7C1C1-18D3-4DEC-A444-47C3E02C7BEB}" srcOrd="5" destOrd="0" parTransId="{0D8FA161-0005-4E2C-BA0F-29B56BAD9DA8}" sibTransId="{CE575FF5-6CA8-4ACD-974B-91E2FCA87163}"/>
    <dgm:cxn modelId="{C2863667-D5D8-456E-8B42-B911E571C1AE}" type="presOf" srcId="{A645A6DC-D5C9-4693-AC27-270C99CDBA45}" destId="{E844E64C-B5F9-4A73-B047-3F3B554EEB28}" srcOrd="0" destOrd="0" presId="urn:microsoft.com/office/officeart/2005/8/layout/chevron1"/>
    <dgm:cxn modelId="{4FDF3D03-CA7C-4F18-83CB-857E1CA9C3E8}" srcId="{B65C9FAC-5F33-445F-AC9A-B8EAD4A7C44D}" destId="{A645A6DC-D5C9-4693-AC27-270C99CDBA45}" srcOrd="1" destOrd="0" parTransId="{528BF79E-5439-46D8-B063-BAAD1D3294D4}" sibTransId="{324FF377-D66F-4CC2-B57A-6C496867419A}"/>
    <dgm:cxn modelId="{8CF86F12-7F09-4180-B377-F4627254800D}" type="presOf" srcId="{5AC7C1C1-18D3-4DEC-A444-47C3E02C7BEB}" destId="{BC29B637-C3D6-420F-B340-CA5B243A1537}" srcOrd="0" destOrd="0" presId="urn:microsoft.com/office/officeart/2005/8/layout/chevron1"/>
    <dgm:cxn modelId="{8AA63960-9268-414A-8EAD-1EE0779A87DB}" type="presOf" srcId="{1F46A580-8387-4C6A-AA28-E0C5C8356AC9}" destId="{EB0FFF7F-9707-4CD2-B75B-C396793A94CF}" srcOrd="0" destOrd="0" presId="urn:microsoft.com/office/officeart/2005/8/layout/chevron1"/>
    <dgm:cxn modelId="{1379DEAD-92B6-4B86-86E5-466DA643DDBE}" srcId="{B65C9FAC-5F33-445F-AC9A-B8EAD4A7C44D}" destId="{F3A5B68C-2AEC-4038-8533-5FC57E771929}" srcOrd="6" destOrd="0" parTransId="{23A0E5E1-3988-4A2B-92F8-43C5338312C2}" sibTransId="{FE02AA97-230D-4891-977A-7D4FF8FEE2FE}"/>
    <dgm:cxn modelId="{16D0B298-E06B-4438-B6DC-D46A0CE98D12}" type="presOf" srcId="{38AAA559-7C9C-48FE-92F6-F5D1A39209D9}" destId="{16C94770-FADB-4C79-BD64-859FEC83A8D0}" srcOrd="0" destOrd="0" presId="urn:microsoft.com/office/officeart/2005/8/layout/chevron1"/>
    <dgm:cxn modelId="{78309E4D-B2AE-47BE-894C-DE7E2EC3382C}" srcId="{B65C9FAC-5F33-445F-AC9A-B8EAD4A7C44D}" destId="{536EA380-A210-421C-8FF2-88665E1088CB}" srcOrd="4" destOrd="0" parTransId="{5583E302-7CB2-4167-87BA-F05BB5ED662B}" sibTransId="{65018973-BC36-499D-B044-B75F96D62B71}"/>
    <dgm:cxn modelId="{6737FA3D-7242-4EFC-8ACC-5E6523FF8C8E}" srcId="{B65C9FAC-5F33-445F-AC9A-B8EAD4A7C44D}" destId="{38AAA559-7C9C-48FE-92F6-F5D1A39209D9}" srcOrd="3" destOrd="0" parTransId="{CED2E2B7-FFB7-4808-9DBB-C70BABDB8C6B}" sibTransId="{9CC9AD5C-2DEF-484E-9CC3-F0B1E00FAA52}"/>
    <dgm:cxn modelId="{299DE89D-E18D-4CDE-89E9-514366408AFA}" type="presOf" srcId="{F2CDFDDA-E314-443D-B676-E310B2DA1623}" destId="{FE4514B7-C9D3-4A5A-B5CF-7B045343D48E}" srcOrd="0" destOrd="0" presId="urn:microsoft.com/office/officeart/2005/8/layout/chevron1"/>
    <dgm:cxn modelId="{894E8995-6334-4C11-A3B1-131F396C6808}" srcId="{B65C9FAC-5F33-445F-AC9A-B8EAD4A7C44D}" destId="{1F46A580-8387-4C6A-AA28-E0C5C8356AC9}" srcOrd="0" destOrd="0" parTransId="{4B0A67E1-D395-4650-A087-CE25A33AB989}" sibTransId="{F1443735-13FB-433B-ABD7-B1104242B7A2}"/>
    <dgm:cxn modelId="{5951D904-7CD0-472A-865F-E796D0C2ED86}" type="presOf" srcId="{536EA380-A210-421C-8FF2-88665E1088CB}" destId="{5E5244AB-BFA9-4027-AC81-08618A266814}" srcOrd="0" destOrd="0" presId="urn:microsoft.com/office/officeart/2005/8/layout/chevron1"/>
    <dgm:cxn modelId="{CB6EE488-8E3D-467A-9C29-5531C59E849E}" type="presParOf" srcId="{CE5DDF2F-8E1C-4E34-ADA3-4CC654D5722E}" destId="{EB0FFF7F-9707-4CD2-B75B-C396793A94CF}" srcOrd="0" destOrd="0" presId="urn:microsoft.com/office/officeart/2005/8/layout/chevron1"/>
    <dgm:cxn modelId="{97EB447A-8FB1-4AAB-87F0-1EFA4D06A138}" type="presParOf" srcId="{CE5DDF2F-8E1C-4E34-ADA3-4CC654D5722E}" destId="{E9AF967D-71F1-488B-BA4A-0CF07B933EB7}" srcOrd="1" destOrd="0" presId="urn:microsoft.com/office/officeart/2005/8/layout/chevron1"/>
    <dgm:cxn modelId="{453A6D35-553E-4B5E-8776-9012AD1DA7AB}" type="presParOf" srcId="{CE5DDF2F-8E1C-4E34-ADA3-4CC654D5722E}" destId="{E844E64C-B5F9-4A73-B047-3F3B554EEB28}" srcOrd="2" destOrd="0" presId="urn:microsoft.com/office/officeart/2005/8/layout/chevron1"/>
    <dgm:cxn modelId="{0194680B-4960-414D-A890-50D8761E20F4}" type="presParOf" srcId="{CE5DDF2F-8E1C-4E34-ADA3-4CC654D5722E}" destId="{EA616D4C-A6A1-4BA2-9188-A59841BBBD20}" srcOrd="3" destOrd="0" presId="urn:microsoft.com/office/officeart/2005/8/layout/chevron1"/>
    <dgm:cxn modelId="{FDB7337D-DBA0-4BF8-9860-FF1E0C67AB19}" type="presParOf" srcId="{CE5DDF2F-8E1C-4E34-ADA3-4CC654D5722E}" destId="{FE4514B7-C9D3-4A5A-B5CF-7B045343D48E}" srcOrd="4" destOrd="0" presId="urn:microsoft.com/office/officeart/2005/8/layout/chevron1"/>
    <dgm:cxn modelId="{8C97B4E6-9BE4-4C95-B12E-CB276D8EA6CC}" type="presParOf" srcId="{CE5DDF2F-8E1C-4E34-ADA3-4CC654D5722E}" destId="{D60310DD-1C99-409D-9718-9322F6D772D6}" srcOrd="5" destOrd="0" presId="urn:microsoft.com/office/officeart/2005/8/layout/chevron1"/>
    <dgm:cxn modelId="{27981890-6AFB-4EC0-9404-FDA0CF2D3598}" type="presParOf" srcId="{CE5DDF2F-8E1C-4E34-ADA3-4CC654D5722E}" destId="{16C94770-FADB-4C79-BD64-859FEC83A8D0}" srcOrd="6" destOrd="0" presId="urn:microsoft.com/office/officeart/2005/8/layout/chevron1"/>
    <dgm:cxn modelId="{6C8277E4-3568-4819-BDE7-978D573BCC43}" type="presParOf" srcId="{CE5DDF2F-8E1C-4E34-ADA3-4CC654D5722E}" destId="{1F842A0C-A6CE-4C7F-92D0-590F2A758BE6}" srcOrd="7" destOrd="0" presId="urn:microsoft.com/office/officeart/2005/8/layout/chevron1"/>
    <dgm:cxn modelId="{CEAE0323-B983-4F31-BF3E-62F2561AA3E2}" type="presParOf" srcId="{CE5DDF2F-8E1C-4E34-ADA3-4CC654D5722E}" destId="{5E5244AB-BFA9-4027-AC81-08618A266814}" srcOrd="8" destOrd="0" presId="urn:microsoft.com/office/officeart/2005/8/layout/chevron1"/>
    <dgm:cxn modelId="{C8224A1A-8A5A-4540-B470-CE8D37BB4BA0}" type="presParOf" srcId="{CE5DDF2F-8E1C-4E34-ADA3-4CC654D5722E}" destId="{1D70584C-31E4-43CD-A3B8-97A78ADFD0D9}" srcOrd="9" destOrd="0" presId="urn:microsoft.com/office/officeart/2005/8/layout/chevron1"/>
    <dgm:cxn modelId="{D5DF98BB-86E2-491F-A541-23637E9D68DD}" type="presParOf" srcId="{CE5DDF2F-8E1C-4E34-ADA3-4CC654D5722E}" destId="{BC29B637-C3D6-420F-B340-CA5B243A1537}" srcOrd="10" destOrd="0" presId="urn:microsoft.com/office/officeart/2005/8/layout/chevron1"/>
    <dgm:cxn modelId="{83327657-5B83-4931-85C7-91D804FF38B6}" type="presParOf" srcId="{CE5DDF2F-8E1C-4E34-ADA3-4CC654D5722E}" destId="{78B827D1-D7E7-408C-9B2A-FE76FAE55284}" srcOrd="11" destOrd="0" presId="urn:microsoft.com/office/officeart/2005/8/layout/chevron1"/>
    <dgm:cxn modelId="{C9BAD10C-B644-4A4A-A610-C926D4671458}" type="presParOf" srcId="{CE5DDF2F-8E1C-4E34-ADA3-4CC654D5722E}" destId="{EB203280-6DC8-42B2-B1D5-2F29D97B1CFD}" srcOrd="12" destOrd="0" presId="urn:microsoft.com/office/officeart/2005/8/layout/chevron1"/>
  </dgm:cxnLst>
  <dgm:bg/>
  <dgm:whole>
    <a:ln w="28575">
      <a:noFill/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B0FFF7F-9707-4CD2-B75B-C396793A94CF}">
      <dsp:nvSpPr>
        <dsp:cNvPr id="0" name=""/>
        <dsp:cNvSpPr/>
      </dsp:nvSpPr>
      <dsp:spPr>
        <a:xfrm>
          <a:off x="2700" y="953647"/>
          <a:ext cx="1345479" cy="538191"/>
        </a:xfrm>
        <a:prstGeom prst="chevron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20400000"/>
          </a:lightRig>
        </a:scene3d>
        <a:sp3d contourW="6350">
          <a:bevelT w="41275" h="19050" prst="angle"/>
          <a:contourClr>
            <a:schemeClr val="accent2">
              <a:hueOff val="0"/>
              <a:satOff val="0"/>
              <a:lumOff val="0"/>
              <a:alphaOff val="0"/>
              <a:shade val="25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6005" tIns="12002" rIns="12002" bIns="12002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900" b="1" kern="1200" dirty="0" smtClean="0">
              <a:effectLst/>
            </a:rPr>
            <a:t>Ouverture  ou justification annuelle du LEP</a:t>
          </a:r>
          <a:endParaRPr lang="fr-FR" sz="900" b="1" kern="1200" dirty="0">
            <a:effectLst/>
          </a:endParaRPr>
        </a:p>
      </dsp:txBody>
      <dsp:txXfrm>
        <a:off x="271796" y="953647"/>
        <a:ext cx="807288" cy="538191"/>
      </dsp:txXfrm>
    </dsp:sp>
    <dsp:sp modelId="{E844E64C-B5F9-4A73-B047-3F3B554EEB28}">
      <dsp:nvSpPr>
        <dsp:cNvPr id="0" name=""/>
        <dsp:cNvSpPr/>
      </dsp:nvSpPr>
      <dsp:spPr>
        <a:xfrm>
          <a:off x="1213631" y="953647"/>
          <a:ext cx="1345479" cy="538191"/>
        </a:xfrm>
        <a:prstGeom prst="chevron">
          <a:avLst/>
        </a:prstGeom>
        <a:solidFill>
          <a:schemeClr val="accent3"/>
        </a:solidFill>
        <a:ln w="25400" cap="flat" cmpd="sng" algn="ctr">
          <a:solidFill>
            <a:schemeClr val="accent3">
              <a:shade val="50000"/>
            </a:schemeClr>
          </a:solidFill>
          <a:prstDash val="solid"/>
        </a:ln>
        <a:effectLst/>
      </dsp:spPr>
      <dsp:style>
        <a:lnRef idx="2">
          <a:schemeClr val="accent3">
            <a:shade val="50000"/>
          </a:schemeClr>
        </a:lnRef>
        <a:fillRef idx="1">
          <a:schemeClr val="accent3"/>
        </a:fillRef>
        <a:effectRef idx="0">
          <a:schemeClr val="accent3"/>
        </a:effectRef>
        <a:fontRef idx="minor">
          <a:schemeClr val="lt1"/>
        </a:fontRef>
      </dsp:style>
      <dsp:txBody>
        <a:bodyPr spcFirstLastPara="0" vert="horz" wrap="square" lIns="36005" tIns="12002" rIns="12002" bIns="12002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900" b="1" kern="1200" dirty="0" smtClean="0">
              <a:effectLst/>
            </a:rPr>
            <a:t>Acquisition  des données </a:t>
          </a:r>
          <a:r>
            <a:rPr lang="fr-FR" sz="900" b="1" kern="1200" dirty="0" smtClean="0">
              <a:solidFill>
                <a:schemeClr val="bg1"/>
              </a:solidFill>
              <a:effectLst/>
            </a:rPr>
            <a:t>avec la </a:t>
          </a:r>
          <a:r>
            <a:rPr lang="fr-FR" sz="900" b="1" kern="1200" dirty="0" smtClean="0">
              <a:effectLst/>
            </a:rPr>
            <a:t>RAD/LAD</a:t>
          </a:r>
          <a:endParaRPr lang="fr-FR" sz="900" b="1" kern="1200" dirty="0">
            <a:effectLst/>
          </a:endParaRPr>
        </a:p>
      </dsp:txBody>
      <dsp:txXfrm>
        <a:off x="1482727" y="953647"/>
        <a:ext cx="807288" cy="538191"/>
      </dsp:txXfrm>
    </dsp:sp>
    <dsp:sp modelId="{FE4514B7-C9D3-4A5A-B5CF-7B045343D48E}">
      <dsp:nvSpPr>
        <dsp:cNvPr id="0" name=""/>
        <dsp:cNvSpPr/>
      </dsp:nvSpPr>
      <dsp:spPr>
        <a:xfrm>
          <a:off x="2424563" y="953647"/>
          <a:ext cx="1345479" cy="538191"/>
        </a:xfrm>
        <a:prstGeom prst="chevron">
          <a:avLst/>
        </a:prstGeom>
        <a:solidFill>
          <a:schemeClr val="accent3"/>
        </a:solidFill>
        <a:ln w="25400" cap="flat" cmpd="sng" algn="ctr">
          <a:solidFill>
            <a:schemeClr val="accent3">
              <a:shade val="50000"/>
            </a:schemeClr>
          </a:solidFill>
          <a:prstDash val="solid"/>
        </a:ln>
        <a:effectLst/>
      </dsp:spPr>
      <dsp:style>
        <a:lnRef idx="2">
          <a:schemeClr val="accent3">
            <a:shade val="50000"/>
          </a:schemeClr>
        </a:lnRef>
        <a:fillRef idx="1">
          <a:schemeClr val="accent3"/>
        </a:fillRef>
        <a:effectRef idx="0">
          <a:schemeClr val="accent3"/>
        </a:effectRef>
        <a:fontRef idx="minor">
          <a:schemeClr val="lt1"/>
        </a:fontRef>
      </dsp:style>
      <dsp:txBody>
        <a:bodyPr spcFirstLastPara="0" vert="horz" wrap="square" lIns="36005" tIns="12002" rIns="12002" bIns="12002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900" b="1" kern="1200" dirty="0" smtClean="0">
              <a:effectLst/>
            </a:rPr>
            <a:t>Alimentation automatique du formulaire </a:t>
          </a:r>
          <a:endParaRPr lang="fr-FR" sz="900" b="1" kern="1200" dirty="0">
            <a:effectLst/>
          </a:endParaRPr>
        </a:p>
      </dsp:txBody>
      <dsp:txXfrm>
        <a:off x="2693659" y="953647"/>
        <a:ext cx="807288" cy="538191"/>
      </dsp:txXfrm>
    </dsp:sp>
    <dsp:sp modelId="{16C94770-FADB-4C79-BD64-859FEC83A8D0}">
      <dsp:nvSpPr>
        <dsp:cNvPr id="0" name=""/>
        <dsp:cNvSpPr/>
      </dsp:nvSpPr>
      <dsp:spPr>
        <a:xfrm>
          <a:off x="3635495" y="953647"/>
          <a:ext cx="1345479" cy="538191"/>
        </a:xfrm>
        <a:prstGeom prst="chevron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20400000"/>
          </a:lightRig>
        </a:scene3d>
        <a:sp3d contourW="6350">
          <a:bevelT w="41275" h="19050" prst="angle"/>
          <a:contourClr>
            <a:schemeClr val="accent2">
              <a:hueOff val="0"/>
              <a:satOff val="0"/>
              <a:lumOff val="0"/>
              <a:alphaOff val="0"/>
              <a:shade val="25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6005" tIns="12002" rIns="12002" bIns="12002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900" b="1" kern="1200" dirty="0" smtClean="0">
              <a:effectLst/>
            </a:rPr>
            <a:t>Calcul de l’éligibilité</a:t>
          </a:r>
          <a:endParaRPr lang="fr-FR" sz="900" b="1" kern="1200" dirty="0">
            <a:effectLst/>
          </a:endParaRPr>
        </a:p>
      </dsp:txBody>
      <dsp:txXfrm>
        <a:off x="3904591" y="953647"/>
        <a:ext cx="807288" cy="538191"/>
      </dsp:txXfrm>
    </dsp:sp>
    <dsp:sp modelId="{5E5244AB-BFA9-4027-AC81-08618A266814}">
      <dsp:nvSpPr>
        <dsp:cNvPr id="0" name=""/>
        <dsp:cNvSpPr/>
      </dsp:nvSpPr>
      <dsp:spPr>
        <a:xfrm>
          <a:off x="6084793" y="953647"/>
          <a:ext cx="1490670" cy="538191"/>
        </a:xfrm>
        <a:prstGeom prst="chevron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20400000"/>
          </a:lightRig>
        </a:scene3d>
        <a:sp3d contourW="6350">
          <a:bevelT w="41275" h="19050" prst="angle"/>
          <a:contourClr>
            <a:schemeClr val="accent2">
              <a:hueOff val="0"/>
              <a:satOff val="0"/>
              <a:lumOff val="0"/>
              <a:alphaOff val="0"/>
              <a:shade val="25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6005" tIns="12002" rIns="12002" bIns="12002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900" b="1" kern="1200" dirty="0" smtClean="0"/>
            <a:t>Contractualisation</a:t>
          </a:r>
          <a:endParaRPr lang="fr-FR" sz="900" b="1" kern="1200" dirty="0"/>
        </a:p>
      </dsp:txBody>
      <dsp:txXfrm>
        <a:off x="6353889" y="953647"/>
        <a:ext cx="952479" cy="538191"/>
      </dsp:txXfrm>
    </dsp:sp>
    <dsp:sp modelId="{BC29B637-C3D6-420F-B340-CA5B243A1537}">
      <dsp:nvSpPr>
        <dsp:cNvPr id="0" name=""/>
        <dsp:cNvSpPr/>
      </dsp:nvSpPr>
      <dsp:spPr>
        <a:xfrm>
          <a:off x="4884571" y="969319"/>
          <a:ext cx="1345479" cy="538191"/>
        </a:xfrm>
        <a:prstGeom prst="chevron">
          <a:avLst/>
        </a:prstGeom>
        <a:solidFill>
          <a:schemeClr val="accent3"/>
        </a:solidFill>
        <a:ln w="25400" cap="flat" cmpd="sng" algn="ctr">
          <a:solidFill>
            <a:schemeClr val="accent3">
              <a:shade val="50000"/>
            </a:schemeClr>
          </a:solidFill>
          <a:prstDash val="solid"/>
        </a:ln>
        <a:effectLst/>
      </dsp:spPr>
      <dsp:style>
        <a:lnRef idx="2">
          <a:schemeClr val="accent3">
            <a:shade val="50000"/>
          </a:schemeClr>
        </a:lnRef>
        <a:fillRef idx="1">
          <a:schemeClr val="accent3"/>
        </a:fillRef>
        <a:effectRef idx="0">
          <a:schemeClr val="accent3"/>
        </a:effectRef>
        <a:fontRef idx="minor">
          <a:schemeClr val="lt1"/>
        </a:fontRef>
      </dsp:style>
      <dsp:txBody>
        <a:bodyPr spcFirstLastPara="0" vert="horz" wrap="square" lIns="36005" tIns="12002" rIns="12002" bIns="12002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900" b="1" kern="1200" dirty="0" smtClean="0">
              <a:effectLst/>
            </a:rPr>
            <a:t>Classement automatique dans le DRC</a:t>
          </a:r>
          <a:endParaRPr lang="fr-FR" sz="900" b="1" kern="1200" dirty="0">
            <a:effectLst/>
          </a:endParaRPr>
        </a:p>
      </dsp:txBody>
      <dsp:txXfrm>
        <a:off x="5153667" y="969319"/>
        <a:ext cx="807288" cy="538191"/>
      </dsp:txXfrm>
    </dsp:sp>
    <dsp:sp modelId="{EB203280-6DC8-42B2-B1D5-2F29D97B1CFD}">
      <dsp:nvSpPr>
        <dsp:cNvPr id="0" name=""/>
        <dsp:cNvSpPr/>
      </dsp:nvSpPr>
      <dsp:spPr>
        <a:xfrm>
          <a:off x="7413481" y="953647"/>
          <a:ext cx="1345479" cy="538191"/>
        </a:xfrm>
        <a:prstGeom prst="chevron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20400000"/>
          </a:lightRig>
        </a:scene3d>
        <a:sp3d contourW="6350">
          <a:bevelT w="41275" h="19050" prst="angle"/>
          <a:contourClr>
            <a:schemeClr val="accent2">
              <a:hueOff val="0"/>
              <a:satOff val="0"/>
              <a:lumOff val="0"/>
              <a:alphaOff val="0"/>
              <a:shade val="25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6005" tIns="12002" rIns="12002" bIns="12002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900" b="1" kern="1200" dirty="0" smtClean="0">
              <a:effectLst/>
            </a:rPr>
            <a:t>Retour synthèse client</a:t>
          </a:r>
          <a:endParaRPr lang="fr-FR" sz="900" b="1" kern="1200" dirty="0">
            <a:effectLst/>
          </a:endParaRPr>
        </a:p>
      </dsp:txBody>
      <dsp:txXfrm>
        <a:off x="7682577" y="953647"/>
        <a:ext cx="807288" cy="53819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FCEC6F5-B644-41A8-A9D1-409F229DE1E3}">
      <dsp:nvSpPr>
        <dsp:cNvPr id="0" name=""/>
        <dsp:cNvSpPr/>
      </dsp:nvSpPr>
      <dsp:spPr>
        <a:xfrm>
          <a:off x="81327" y="960203"/>
          <a:ext cx="1057647" cy="392986"/>
        </a:xfrm>
        <a:prstGeom prst="chevron">
          <a:avLst/>
        </a:prstGeom>
        <a:solidFill>
          <a:schemeClr val="accent3"/>
        </a:solidFill>
        <a:ln w="25400" cap="flat" cmpd="sng" algn="ctr">
          <a:solidFill>
            <a:schemeClr val="accent3">
              <a:shade val="50000"/>
            </a:schemeClr>
          </a:solidFill>
          <a:prstDash val="solid"/>
        </a:ln>
        <a:effectLst/>
      </dsp:spPr>
      <dsp:style>
        <a:lnRef idx="2">
          <a:schemeClr val="accent3">
            <a:shade val="50000"/>
          </a:schemeClr>
        </a:lnRef>
        <a:fillRef idx="1">
          <a:schemeClr val="accent3"/>
        </a:fillRef>
        <a:effectRef idx="0">
          <a:schemeClr val="accent3"/>
        </a:effectRef>
        <a:fontRef idx="minor">
          <a:schemeClr val="lt1"/>
        </a:fontRef>
      </dsp:style>
      <dsp:txBody>
        <a:bodyPr spcFirstLastPara="0" vert="horz" wrap="square" lIns="40005" tIns="13335" rIns="13335" bIns="13335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000" b="1" kern="1200" dirty="0" smtClean="0"/>
            <a:t>Nouveau</a:t>
          </a:r>
          <a:endParaRPr lang="fr-FR" sz="1000" b="1" kern="1200" dirty="0"/>
        </a:p>
      </dsp:txBody>
      <dsp:txXfrm>
        <a:off x="277820" y="960203"/>
        <a:ext cx="664661" cy="39298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B0FFF7F-9707-4CD2-B75B-C396793A94CF}">
      <dsp:nvSpPr>
        <dsp:cNvPr id="0" name=""/>
        <dsp:cNvSpPr/>
      </dsp:nvSpPr>
      <dsp:spPr>
        <a:xfrm>
          <a:off x="0" y="0"/>
          <a:ext cx="1926846" cy="727203"/>
        </a:xfrm>
        <a:prstGeom prst="chevron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20400000"/>
          </a:lightRig>
        </a:scene3d>
        <a:sp3d contourW="6350">
          <a:bevelT w="41275" h="19050" prst="angle"/>
          <a:contourClr>
            <a:schemeClr val="accent2">
              <a:hueOff val="0"/>
              <a:satOff val="0"/>
              <a:lumOff val="0"/>
              <a:alphaOff val="0"/>
              <a:shade val="25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6005" tIns="12002" rIns="12002" bIns="12002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900" b="1" kern="1200" dirty="0" smtClean="0">
              <a:effectLst/>
            </a:rPr>
            <a:t>0572</a:t>
          </a:r>
        </a:p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900" b="1" kern="1200" dirty="0" smtClean="0">
              <a:effectLst/>
            </a:rPr>
            <a:t>Justification annuelle LEP</a:t>
          </a:r>
          <a:endParaRPr lang="fr-FR" sz="900" b="1" kern="1200" dirty="0">
            <a:effectLst/>
          </a:endParaRPr>
        </a:p>
      </dsp:txBody>
      <dsp:txXfrm>
        <a:off x="363602" y="0"/>
        <a:ext cx="1199643" cy="727203"/>
      </dsp:txXfrm>
    </dsp:sp>
    <dsp:sp modelId="{E844E64C-B5F9-4A73-B047-3F3B554EEB28}">
      <dsp:nvSpPr>
        <dsp:cNvPr id="0" name=""/>
        <dsp:cNvSpPr/>
      </dsp:nvSpPr>
      <dsp:spPr>
        <a:xfrm>
          <a:off x="1735513" y="0"/>
          <a:ext cx="1926846" cy="727203"/>
        </a:xfrm>
        <a:prstGeom prst="chevron">
          <a:avLst/>
        </a:prstGeom>
        <a:gradFill rotWithShape="1">
          <a:gsLst>
            <a:gs pos="0">
              <a:schemeClr val="accent2">
                <a:tint val="50000"/>
                <a:satMod val="300000"/>
              </a:schemeClr>
            </a:gs>
            <a:gs pos="35000">
              <a:schemeClr val="accent2">
                <a:tint val="37000"/>
                <a:satMod val="300000"/>
              </a:schemeClr>
            </a:gs>
            <a:gs pos="100000">
              <a:schemeClr val="accent2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36005" tIns="12002" rIns="12002" bIns="12002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900" b="1" kern="1200" dirty="0" smtClean="0">
              <a:effectLst/>
            </a:rPr>
            <a:t>Acquisition avec la RAD/LAD du justificatif</a:t>
          </a:r>
          <a:endParaRPr lang="fr-FR" sz="900" b="1" kern="1200" dirty="0">
            <a:effectLst/>
          </a:endParaRPr>
        </a:p>
      </dsp:txBody>
      <dsp:txXfrm>
        <a:off x="2099115" y="0"/>
        <a:ext cx="1199643" cy="727203"/>
      </dsp:txXfrm>
    </dsp:sp>
    <dsp:sp modelId="{FE4514B7-C9D3-4A5A-B5CF-7B045343D48E}">
      <dsp:nvSpPr>
        <dsp:cNvPr id="0" name=""/>
        <dsp:cNvSpPr/>
      </dsp:nvSpPr>
      <dsp:spPr>
        <a:xfrm>
          <a:off x="3469674" y="0"/>
          <a:ext cx="1611421" cy="727203"/>
        </a:xfrm>
        <a:prstGeom prst="chevron">
          <a:avLst/>
        </a:prstGeom>
        <a:gradFill rotWithShape="1">
          <a:gsLst>
            <a:gs pos="0">
              <a:schemeClr val="accent2">
                <a:tint val="50000"/>
                <a:satMod val="300000"/>
              </a:schemeClr>
            </a:gs>
            <a:gs pos="35000">
              <a:schemeClr val="accent2">
                <a:tint val="37000"/>
                <a:satMod val="300000"/>
              </a:schemeClr>
            </a:gs>
            <a:gs pos="100000">
              <a:schemeClr val="accent2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36005" tIns="12002" rIns="12002" bIns="12002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900" b="1" kern="1200" dirty="0" smtClean="0">
              <a:effectLst/>
            </a:rPr>
            <a:t>Alimentation automatique du formulaire LEP</a:t>
          </a:r>
          <a:endParaRPr lang="fr-FR" sz="900" b="1" kern="1200" dirty="0">
            <a:effectLst/>
          </a:endParaRPr>
        </a:p>
      </dsp:txBody>
      <dsp:txXfrm>
        <a:off x="3833276" y="0"/>
        <a:ext cx="884218" cy="727203"/>
      </dsp:txXfrm>
    </dsp:sp>
    <dsp:sp modelId="{BC29B637-C3D6-420F-B340-CA5B243A1537}">
      <dsp:nvSpPr>
        <dsp:cNvPr id="0" name=""/>
        <dsp:cNvSpPr/>
      </dsp:nvSpPr>
      <dsp:spPr>
        <a:xfrm>
          <a:off x="4888411" y="0"/>
          <a:ext cx="1926846" cy="727203"/>
        </a:xfrm>
        <a:prstGeom prst="chevron">
          <a:avLst/>
        </a:prstGeom>
        <a:gradFill rotWithShape="1">
          <a:gsLst>
            <a:gs pos="0">
              <a:schemeClr val="accent2">
                <a:tint val="50000"/>
                <a:satMod val="300000"/>
              </a:schemeClr>
            </a:gs>
            <a:gs pos="35000">
              <a:schemeClr val="accent2">
                <a:tint val="37000"/>
                <a:satMod val="300000"/>
              </a:schemeClr>
            </a:gs>
            <a:gs pos="100000">
              <a:schemeClr val="accent2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36005" tIns="12002" rIns="12002" bIns="12002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900" b="1" kern="1200" dirty="0" smtClean="0">
              <a:effectLst/>
            </a:rPr>
            <a:t>Classement automatique dans le DRC</a:t>
          </a:r>
          <a:endParaRPr lang="fr-FR" sz="900" b="1" kern="1200" dirty="0">
            <a:effectLst/>
          </a:endParaRPr>
        </a:p>
      </dsp:txBody>
      <dsp:txXfrm>
        <a:off x="5252013" y="0"/>
        <a:ext cx="1199643" cy="727203"/>
      </dsp:txXfrm>
    </dsp:sp>
    <dsp:sp modelId="{EB203280-6DC8-42B2-B1D5-2F29D97B1CFD}">
      <dsp:nvSpPr>
        <dsp:cNvPr id="0" name=""/>
        <dsp:cNvSpPr/>
      </dsp:nvSpPr>
      <dsp:spPr>
        <a:xfrm>
          <a:off x="6622573" y="0"/>
          <a:ext cx="1926846" cy="727203"/>
        </a:xfrm>
        <a:prstGeom prst="chevron">
          <a:avLst/>
        </a:prstGeom>
        <a:gradFill rotWithShape="1">
          <a:gsLst>
            <a:gs pos="0">
              <a:schemeClr val="accent2">
                <a:tint val="50000"/>
                <a:satMod val="300000"/>
              </a:schemeClr>
            </a:gs>
            <a:gs pos="35000">
              <a:schemeClr val="accent2">
                <a:tint val="37000"/>
                <a:satMod val="300000"/>
              </a:schemeClr>
            </a:gs>
            <a:gs pos="100000">
              <a:schemeClr val="accent2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36005" tIns="12002" rIns="12002" bIns="12002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900" b="1" kern="1200" dirty="0" smtClean="0">
              <a:effectLst/>
            </a:rPr>
            <a:t>Retour synthèse client</a:t>
          </a:r>
          <a:endParaRPr lang="fr-FR" sz="900" b="1" kern="1200" dirty="0">
            <a:effectLst/>
          </a:endParaRPr>
        </a:p>
      </dsp:txBody>
      <dsp:txXfrm>
        <a:off x="6986175" y="0"/>
        <a:ext cx="1199643" cy="727203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B0FFF7F-9707-4CD2-B75B-C396793A94CF}">
      <dsp:nvSpPr>
        <dsp:cNvPr id="0" name=""/>
        <dsp:cNvSpPr/>
      </dsp:nvSpPr>
      <dsp:spPr>
        <a:xfrm>
          <a:off x="0" y="0"/>
          <a:ext cx="1926846" cy="727203"/>
        </a:xfrm>
        <a:prstGeom prst="chevron">
          <a:avLst/>
        </a:prstGeom>
        <a:gradFill rotWithShape="1">
          <a:gsLst>
            <a:gs pos="0">
              <a:schemeClr val="accent2">
                <a:tint val="50000"/>
                <a:satMod val="300000"/>
              </a:schemeClr>
            </a:gs>
            <a:gs pos="35000">
              <a:schemeClr val="accent2">
                <a:tint val="37000"/>
                <a:satMod val="300000"/>
              </a:schemeClr>
            </a:gs>
            <a:gs pos="100000">
              <a:schemeClr val="accent2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36005" tIns="12002" rIns="12002" bIns="12002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900" b="1" kern="1200" dirty="0" smtClean="0">
              <a:effectLst/>
            </a:rPr>
            <a:t>0572</a:t>
          </a:r>
        </a:p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900" b="1" kern="1200" dirty="0" smtClean="0">
              <a:effectLst/>
            </a:rPr>
            <a:t>Justification annuelle LEP</a:t>
          </a:r>
          <a:endParaRPr lang="fr-FR" sz="900" b="1" kern="1200" dirty="0">
            <a:effectLst/>
          </a:endParaRPr>
        </a:p>
      </dsp:txBody>
      <dsp:txXfrm>
        <a:off x="363602" y="0"/>
        <a:ext cx="1199643" cy="727203"/>
      </dsp:txXfrm>
    </dsp:sp>
    <dsp:sp modelId="{E844E64C-B5F9-4A73-B047-3F3B554EEB28}">
      <dsp:nvSpPr>
        <dsp:cNvPr id="0" name=""/>
        <dsp:cNvSpPr/>
      </dsp:nvSpPr>
      <dsp:spPr>
        <a:xfrm>
          <a:off x="1735513" y="0"/>
          <a:ext cx="1926846" cy="727203"/>
        </a:xfrm>
        <a:prstGeom prst="chevron">
          <a:avLst/>
        </a:prstGeom>
        <a:solidFill>
          <a:schemeClr val="accent2"/>
        </a:solidFill>
        <a:ln w="25400" cap="flat" cmpd="sng" algn="ctr">
          <a:solidFill>
            <a:schemeClr val="accent2">
              <a:shade val="50000"/>
            </a:schemeClr>
          </a:solidFill>
          <a:prstDash val="solid"/>
        </a:ln>
        <a:effectLst/>
      </dsp:spPr>
      <dsp:style>
        <a:lnRef idx="2">
          <a:schemeClr val="accent2">
            <a:shade val="50000"/>
          </a:schemeClr>
        </a:lnRef>
        <a:fillRef idx="1">
          <a:schemeClr val="accent2"/>
        </a:fillRef>
        <a:effectRef idx="0">
          <a:schemeClr val="accent2"/>
        </a:effectRef>
        <a:fontRef idx="minor">
          <a:schemeClr val="lt1"/>
        </a:fontRef>
      </dsp:style>
      <dsp:txBody>
        <a:bodyPr spcFirstLastPara="0" vert="horz" wrap="square" lIns="36005" tIns="12002" rIns="12002" bIns="12002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900" b="1" kern="1200" dirty="0" smtClean="0">
              <a:effectLst/>
            </a:rPr>
            <a:t>Acquisition des données  avec la RAD/LAD du justificatif</a:t>
          </a:r>
          <a:endParaRPr lang="fr-FR" sz="900" b="1" kern="1200" dirty="0">
            <a:effectLst/>
          </a:endParaRPr>
        </a:p>
      </dsp:txBody>
      <dsp:txXfrm>
        <a:off x="2099115" y="0"/>
        <a:ext cx="1199643" cy="727203"/>
      </dsp:txXfrm>
    </dsp:sp>
    <dsp:sp modelId="{FE4514B7-C9D3-4A5A-B5CF-7B045343D48E}">
      <dsp:nvSpPr>
        <dsp:cNvPr id="0" name=""/>
        <dsp:cNvSpPr/>
      </dsp:nvSpPr>
      <dsp:spPr>
        <a:xfrm>
          <a:off x="3469674" y="0"/>
          <a:ext cx="1611421" cy="727203"/>
        </a:xfrm>
        <a:prstGeom prst="chevron">
          <a:avLst/>
        </a:prstGeom>
        <a:gradFill rotWithShape="1">
          <a:gsLst>
            <a:gs pos="0">
              <a:schemeClr val="accent2">
                <a:tint val="50000"/>
                <a:satMod val="300000"/>
              </a:schemeClr>
            </a:gs>
            <a:gs pos="35000">
              <a:schemeClr val="accent2">
                <a:tint val="37000"/>
                <a:satMod val="300000"/>
              </a:schemeClr>
            </a:gs>
            <a:gs pos="100000">
              <a:schemeClr val="accent2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36005" tIns="12002" rIns="12002" bIns="12002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900" b="1" kern="1200" dirty="0" smtClean="0">
              <a:effectLst/>
            </a:rPr>
            <a:t>Alimentation automatique du formulaire LEP</a:t>
          </a:r>
          <a:endParaRPr lang="fr-FR" sz="900" b="1" kern="1200" dirty="0">
            <a:effectLst/>
          </a:endParaRPr>
        </a:p>
      </dsp:txBody>
      <dsp:txXfrm>
        <a:off x="3833276" y="0"/>
        <a:ext cx="884218" cy="727203"/>
      </dsp:txXfrm>
    </dsp:sp>
    <dsp:sp modelId="{BC29B637-C3D6-420F-B340-CA5B243A1537}">
      <dsp:nvSpPr>
        <dsp:cNvPr id="0" name=""/>
        <dsp:cNvSpPr/>
      </dsp:nvSpPr>
      <dsp:spPr>
        <a:xfrm>
          <a:off x="4888411" y="0"/>
          <a:ext cx="1926846" cy="727203"/>
        </a:xfrm>
        <a:prstGeom prst="chevron">
          <a:avLst/>
        </a:prstGeom>
        <a:gradFill rotWithShape="1">
          <a:gsLst>
            <a:gs pos="0">
              <a:schemeClr val="accent2">
                <a:tint val="50000"/>
                <a:satMod val="300000"/>
              </a:schemeClr>
            </a:gs>
            <a:gs pos="35000">
              <a:schemeClr val="accent2">
                <a:tint val="37000"/>
                <a:satMod val="300000"/>
              </a:schemeClr>
            </a:gs>
            <a:gs pos="100000">
              <a:schemeClr val="accent2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36005" tIns="12002" rIns="12002" bIns="12002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900" b="1" kern="1200" dirty="0" smtClean="0">
              <a:effectLst/>
            </a:rPr>
            <a:t>Classement automatique dans le DRC</a:t>
          </a:r>
          <a:endParaRPr lang="fr-FR" sz="900" b="1" kern="1200" dirty="0">
            <a:effectLst/>
          </a:endParaRPr>
        </a:p>
      </dsp:txBody>
      <dsp:txXfrm>
        <a:off x="5252013" y="0"/>
        <a:ext cx="1199643" cy="727203"/>
      </dsp:txXfrm>
    </dsp:sp>
    <dsp:sp modelId="{EB203280-6DC8-42B2-B1D5-2F29D97B1CFD}">
      <dsp:nvSpPr>
        <dsp:cNvPr id="0" name=""/>
        <dsp:cNvSpPr/>
      </dsp:nvSpPr>
      <dsp:spPr>
        <a:xfrm>
          <a:off x="6622573" y="0"/>
          <a:ext cx="1926846" cy="727203"/>
        </a:xfrm>
        <a:prstGeom prst="chevron">
          <a:avLst/>
        </a:prstGeom>
        <a:gradFill rotWithShape="1">
          <a:gsLst>
            <a:gs pos="0">
              <a:schemeClr val="accent2">
                <a:tint val="50000"/>
                <a:satMod val="300000"/>
              </a:schemeClr>
            </a:gs>
            <a:gs pos="35000">
              <a:schemeClr val="accent2">
                <a:tint val="37000"/>
                <a:satMod val="300000"/>
              </a:schemeClr>
            </a:gs>
            <a:gs pos="100000">
              <a:schemeClr val="accent2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36005" tIns="12002" rIns="12002" bIns="12002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900" b="1" kern="1200" dirty="0" smtClean="0">
              <a:effectLst/>
            </a:rPr>
            <a:t>Retour synthèse client</a:t>
          </a:r>
          <a:endParaRPr lang="fr-FR" sz="900" b="1" kern="1200" dirty="0">
            <a:effectLst/>
          </a:endParaRPr>
        </a:p>
      </dsp:txBody>
      <dsp:txXfrm>
        <a:off x="6986175" y="0"/>
        <a:ext cx="1199643" cy="727203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B0FFF7F-9707-4CD2-B75B-C396793A94CF}">
      <dsp:nvSpPr>
        <dsp:cNvPr id="0" name=""/>
        <dsp:cNvSpPr/>
      </dsp:nvSpPr>
      <dsp:spPr>
        <a:xfrm>
          <a:off x="1358" y="0"/>
          <a:ext cx="1935999" cy="765303"/>
        </a:xfrm>
        <a:prstGeom prst="chevron">
          <a:avLst/>
        </a:prstGeom>
        <a:gradFill rotWithShape="1">
          <a:gsLst>
            <a:gs pos="0">
              <a:schemeClr val="accent2">
                <a:tint val="50000"/>
                <a:satMod val="300000"/>
              </a:schemeClr>
            </a:gs>
            <a:gs pos="35000">
              <a:schemeClr val="accent2">
                <a:tint val="37000"/>
                <a:satMod val="300000"/>
              </a:schemeClr>
            </a:gs>
            <a:gs pos="100000">
              <a:schemeClr val="accent2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36005" tIns="12002" rIns="12002" bIns="12002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900" b="1" kern="1200" dirty="0" smtClean="0">
              <a:effectLst/>
            </a:rPr>
            <a:t>0572</a:t>
          </a:r>
        </a:p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900" b="1" kern="1200" dirty="0" smtClean="0">
              <a:effectLst/>
            </a:rPr>
            <a:t>Justification annuelle LEP</a:t>
          </a:r>
          <a:endParaRPr lang="fr-FR" sz="900" b="1" kern="1200" dirty="0">
            <a:effectLst/>
          </a:endParaRPr>
        </a:p>
      </dsp:txBody>
      <dsp:txXfrm>
        <a:off x="384010" y="0"/>
        <a:ext cx="1170696" cy="765303"/>
      </dsp:txXfrm>
    </dsp:sp>
    <dsp:sp modelId="{E844E64C-B5F9-4A73-B047-3F3B554EEB28}">
      <dsp:nvSpPr>
        <dsp:cNvPr id="0" name=""/>
        <dsp:cNvSpPr/>
      </dsp:nvSpPr>
      <dsp:spPr>
        <a:xfrm>
          <a:off x="1743757" y="0"/>
          <a:ext cx="1935999" cy="765303"/>
        </a:xfrm>
        <a:prstGeom prst="chevron">
          <a:avLst/>
        </a:prstGeom>
        <a:gradFill rotWithShape="1">
          <a:gsLst>
            <a:gs pos="0">
              <a:schemeClr val="accent2">
                <a:tint val="50000"/>
                <a:satMod val="300000"/>
              </a:schemeClr>
            </a:gs>
            <a:gs pos="35000">
              <a:schemeClr val="accent2">
                <a:tint val="37000"/>
                <a:satMod val="300000"/>
              </a:schemeClr>
            </a:gs>
            <a:gs pos="100000">
              <a:schemeClr val="accent2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36005" tIns="12002" rIns="12002" bIns="12002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900" b="1" kern="1200" dirty="0" smtClean="0">
              <a:effectLst/>
            </a:rPr>
            <a:t>Acquisition avec la  RAD/LAD du justificatif</a:t>
          </a:r>
          <a:endParaRPr lang="fr-FR" sz="900" b="1" kern="1200" dirty="0">
            <a:effectLst/>
          </a:endParaRPr>
        </a:p>
      </dsp:txBody>
      <dsp:txXfrm>
        <a:off x="2126409" y="0"/>
        <a:ext cx="1170696" cy="765303"/>
      </dsp:txXfrm>
    </dsp:sp>
    <dsp:sp modelId="{FE4514B7-C9D3-4A5A-B5CF-7B045343D48E}">
      <dsp:nvSpPr>
        <dsp:cNvPr id="0" name=""/>
        <dsp:cNvSpPr/>
      </dsp:nvSpPr>
      <dsp:spPr>
        <a:xfrm>
          <a:off x="3486156" y="0"/>
          <a:ext cx="1619076" cy="765303"/>
        </a:xfrm>
        <a:prstGeom prst="chevron">
          <a:avLst/>
        </a:prstGeom>
        <a:solidFill>
          <a:schemeClr val="accent2"/>
        </a:solidFill>
        <a:ln w="25400" cap="flat" cmpd="sng" algn="ctr">
          <a:solidFill>
            <a:schemeClr val="accent2">
              <a:shade val="50000"/>
            </a:schemeClr>
          </a:solidFill>
          <a:prstDash val="solid"/>
        </a:ln>
        <a:effectLst/>
      </dsp:spPr>
      <dsp:style>
        <a:lnRef idx="2">
          <a:schemeClr val="accent2">
            <a:shade val="50000"/>
          </a:schemeClr>
        </a:lnRef>
        <a:fillRef idx="1">
          <a:schemeClr val="accent2"/>
        </a:fillRef>
        <a:effectRef idx="0">
          <a:schemeClr val="accent2"/>
        </a:effectRef>
        <a:fontRef idx="minor">
          <a:schemeClr val="lt1"/>
        </a:fontRef>
      </dsp:style>
      <dsp:txBody>
        <a:bodyPr spcFirstLastPara="0" vert="horz" wrap="square" lIns="36005" tIns="12002" rIns="12002" bIns="12002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900" b="1" kern="1200" dirty="0" smtClean="0">
              <a:effectLst/>
            </a:rPr>
            <a:t>Alimentation automatique du formulaire LEP</a:t>
          </a:r>
          <a:endParaRPr lang="fr-FR" sz="900" b="1" kern="1200" dirty="0">
            <a:effectLst/>
          </a:endParaRPr>
        </a:p>
      </dsp:txBody>
      <dsp:txXfrm>
        <a:off x="3868808" y="0"/>
        <a:ext cx="853773" cy="765303"/>
      </dsp:txXfrm>
    </dsp:sp>
    <dsp:sp modelId="{BC29B637-C3D6-420F-B340-CA5B243A1537}">
      <dsp:nvSpPr>
        <dsp:cNvPr id="0" name=""/>
        <dsp:cNvSpPr/>
      </dsp:nvSpPr>
      <dsp:spPr>
        <a:xfrm>
          <a:off x="4911633" y="0"/>
          <a:ext cx="1935999" cy="765303"/>
        </a:xfrm>
        <a:prstGeom prst="chevron">
          <a:avLst/>
        </a:prstGeom>
        <a:solidFill>
          <a:schemeClr val="accent2"/>
        </a:solidFill>
        <a:ln w="25400" cap="flat" cmpd="sng" algn="ctr">
          <a:solidFill>
            <a:schemeClr val="accent2">
              <a:shade val="50000"/>
            </a:schemeClr>
          </a:solidFill>
          <a:prstDash val="solid"/>
        </a:ln>
        <a:effectLst/>
      </dsp:spPr>
      <dsp:style>
        <a:lnRef idx="2">
          <a:schemeClr val="accent2">
            <a:shade val="50000"/>
          </a:schemeClr>
        </a:lnRef>
        <a:fillRef idx="1">
          <a:schemeClr val="accent2"/>
        </a:fillRef>
        <a:effectRef idx="0">
          <a:schemeClr val="accent2"/>
        </a:effectRef>
        <a:fontRef idx="minor">
          <a:schemeClr val="lt1"/>
        </a:fontRef>
      </dsp:style>
      <dsp:txBody>
        <a:bodyPr spcFirstLastPara="0" vert="horz" wrap="square" lIns="36005" tIns="12002" rIns="12002" bIns="12002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900" b="1" kern="1200" dirty="0" smtClean="0">
              <a:effectLst/>
            </a:rPr>
            <a:t>Classement automatique dans le DRC</a:t>
          </a:r>
          <a:endParaRPr lang="fr-FR" sz="900" b="1" kern="1200" dirty="0">
            <a:effectLst/>
          </a:endParaRPr>
        </a:p>
      </dsp:txBody>
      <dsp:txXfrm>
        <a:off x="5294285" y="0"/>
        <a:ext cx="1170696" cy="765303"/>
      </dsp:txXfrm>
    </dsp:sp>
    <dsp:sp modelId="{EB203280-6DC8-42B2-B1D5-2F29D97B1CFD}">
      <dsp:nvSpPr>
        <dsp:cNvPr id="0" name=""/>
        <dsp:cNvSpPr/>
      </dsp:nvSpPr>
      <dsp:spPr>
        <a:xfrm>
          <a:off x="6654032" y="0"/>
          <a:ext cx="1935999" cy="765303"/>
        </a:xfrm>
        <a:prstGeom prst="chevron">
          <a:avLst/>
        </a:prstGeom>
        <a:gradFill rotWithShape="1">
          <a:gsLst>
            <a:gs pos="0">
              <a:schemeClr val="accent2">
                <a:tint val="50000"/>
                <a:satMod val="300000"/>
              </a:schemeClr>
            </a:gs>
            <a:gs pos="35000">
              <a:schemeClr val="accent2">
                <a:tint val="37000"/>
                <a:satMod val="300000"/>
              </a:schemeClr>
            </a:gs>
            <a:gs pos="100000">
              <a:schemeClr val="accent2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36005" tIns="12002" rIns="12002" bIns="12002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900" b="1" kern="1200" dirty="0" smtClean="0">
              <a:effectLst/>
            </a:rPr>
            <a:t>Retour synthèse client</a:t>
          </a:r>
          <a:endParaRPr lang="fr-FR" sz="900" b="1" kern="1200" dirty="0">
            <a:effectLst/>
          </a:endParaRPr>
        </a:p>
      </dsp:txBody>
      <dsp:txXfrm>
        <a:off x="7036684" y="0"/>
        <a:ext cx="1170696" cy="765303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B0FFF7F-9707-4CD2-B75B-C396793A94CF}">
      <dsp:nvSpPr>
        <dsp:cNvPr id="0" name=""/>
        <dsp:cNvSpPr/>
      </dsp:nvSpPr>
      <dsp:spPr>
        <a:xfrm>
          <a:off x="1339" y="0"/>
          <a:ext cx="1908847" cy="695325"/>
        </a:xfrm>
        <a:prstGeom prst="chevron">
          <a:avLst/>
        </a:prstGeom>
        <a:gradFill rotWithShape="1">
          <a:gsLst>
            <a:gs pos="0">
              <a:schemeClr val="accent2">
                <a:tint val="50000"/>
                <a:satMod val="300000"/>
              </a:schemeClr>
            </a:gs>
            <a:gs pos="35000">
              <a:schemeClr val="accent2">
                <a:tint val="37000"/>
                <a:satMod val="300000"/>
              </a:schemeClr>
            </a:gs>
            <a:gs pos="100000">
              <a:schemeClr val="accent2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36005" tIns="12002" rIns="12002" bIns="12002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900" b="1" kern="1200" dirty="0" smtClean="0">
              <a:effectLst/>
            </a:rPr>
            <a:t>0572</a:t>
          </a:r>
        </a:p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900" b="1" kern="1200" dirty="0" smtClean="0">
              <a:effectLst/>
            </a:rPr>
            <a:t>Justification annuelle LEP</a:t>
          </a:r>
          <a:endParaRPr lang="fr-FR" sz="900" b="1" kern="1200" dirty="0">
            <a:effectLst/>
          </a:endParaRPr>
        </a:p>
      </dsp:txBody>
      <dsp:txXfrm>
        <a:off x="349002" y="0"/>
        <a:ext cx="1213522" cy="695325"/>
      </dsp:txXfrm>
    </dsp:sp>
    <dsp:sp modelId="{E844E64C-B5F9-4A73-B047-3F3B554EEB28}">
      <dsp:nvSpPr>
        <dsp:cNvPr id="0" name=""/>
        <dsp:cNvSpPr/>
      </dsp:nvSpPr>
      <dsp:spPr>
        <a:xfrm>
          <a:off x="1719302" y="0"/>
          <a:ext cx="1908847" cy="695325"/>
        </a:xfrm>
        <a:prstGeom prst="chevron">
          <a:avLst/>
        </a:prstGeom>
        <a:gradFill rotWithShape="1">
          <a:gsLst>
            <a:gs pos="0">
              <a:schemeClr val="accent2">
                <a:tint val="50000"/>
                <a:satMod val="300000"/>
              </a:schemeClr>
            </a:gs>
            <a:gs pos="35000">
              <a:schemeClr val="accent2">
                <a:tint val="37000"/>
                <a:satMod val="300000"/>
              </a:schemeClr>
            </a:gs>
            <a:gs pos="100000">
              <a:schemeClr val="accent2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36005" tIns="12002" rIns="12002" bIns="12002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900" b="1" kern="1200" dirty="0" smtClean="0">
              <a:effectLst/>
            </a:rPr>
            <a:t>Acquisition avec la RAD/LAD du justificatif</a:t>
          </a:r>
          <a:endParaRPr lang="fr-FR" sz="900" b="1" kern="1200" dirty="0">
            <a:effectLst/>
          </a:endParaRPr>
        </a:p>
      </dsp:txBody>
      <dsp:txXfrm>
        <a:off x="2066965" y="0"/>
        <a:ext cx="1213522" cy="695325"/>
      </dsp:txXfrm>
    </dsp:sp>
    <dsp:sp modelId="{FE4514B7-C9D3-4A5A-B5CF-7B045343D48E}">
      <dsp:nvSpPr>
        <dsp:cNvPr id="0" name=""/>
        <dsp:cNvSpPr/>
      </dsp:nvSpPr>
      <dsp:spPr>
        <a:xfrm>
          <a:off x="3437264" y="0"/>
          <a:ext cx="1596369" cy="695325"/>
        </a:xfrm>
        <a:prstGeom prst="chevron">
          <a:avLst/>
        </a:prstGeom>
        <a:gradFill rotWithShape="1">
          <a:gsLst>
            <a:gs pos="0">
              <a:schemeClr val="accent2">
                <a:tint val="50000"/>
                <a:satMod val="300000"/>
              </a:schemeClr>
            </a:gs>
            <a:gs pos="35000">
              <a:schemeClr val="accent2">
                <a:tint val="37000"/>
                <a:satMod val="300000"/>
              </a:schemeClr>
            </a:gs>
            <a:gs pos="100000">
              <a:schemeClr val="accent2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36005" tIns="12002" rIns="12002" bIns="12002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900" b="1" kern="1200" dirty="0" smtClean="0">
              <a:effectLst/>
            </a:rPr>
            <a:t>Alimentation automatique du formulaire LEP</a:t>
          </a:r>
          <a:endParaRPr lang="fr-FR" sz="900" b="1" kern="1200" dirty="0">
            <a:effectLst/>
          </a:endParaRPr>
        </a:p>
      </dsp:txBody>
      <dsp:txXfrm>
        <a:off x="3784927" y="0"/>
        <a:ext cx="901044" cy="695325"/>
      </dsp:txXfrm>
    </dsp:sp>
    <dsp:sp modelId="{BC29B637-C3D6-420F-B340-CA5B243A1537}">
      <dsp:nvSpPr>
        <dsp:cNvPr id="0" name=""/>
        <dsp:cNvSpPr/>
      </dsp:nvSpPr>
      <dsp:spPr>
        <a:xfrm>
          <a:off x="4842749" y="0"/>
          <a:ext cx="1908847" cy="695325"/>
        </a:xfrm>
        <a:prstGeom prst="chevron">
          <a:avLst/>
        </a:prstGeom>
        <a:gradFill rotWithShape="1">
          <a:gsLst>
            <a:gs pos="0">
              <a:schemeClr val="accent2">
                <a:tint val="50000"/>
                <a:satMod val="300000"/>
              </a:schemeClr>
            </a:gs>
            <a:gs pos="35000">
              <a:schemeClr val="accent2">
                <a:tint val="37000"/>
                <a:satMod val="300000"/>
              </a:schemeClr>
            </a:gs>
            <a:gs pos="100000">
              <a:schemeClr val="accent2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36005" tIns="12002" rIns="12002" bIns="12002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900" b="1" kern="1200" dirty="0" smtClean="0">
              <a:effectLst/>
            </a:rPr>
            <a:t>Classement automatique dans le DRC</a:t>
          </a:r>
          <a:endParaRPr lang="fr-FR" sz="900" b="1" kern="1200" dirty="0">
            <a:effectLst/>
          </a:endParaRPr>
        </a:p>
      </dsp:txBody>
      <dsp:txXfrm>
        <a:off x="5190412" y="0"/>
        <a:ext cx="1213522" cy="695325"/>
      </dsp:txXfrm>
    </dsp:sp>
    <dsp:sp modelId="{EB203280-6DC8-42B2-B1D5-2F29D97B1CFD}">
      <dsp:nvSpPr>
        <dsp:cNvPr id="0" name=""/>
        <dsp:cNvSpPr/>
      </dsp:nvSpPr>
      <dsp:spPr>
        <a:xfrm>
          <a:off x="6560712" y="0"/>
          <a:ext cx="1908847" cy="695325"/>
        </a:xfrm>
        <a:prstGeom prst="chevron">
          <a:avLst/>
        </a:prstGeom>
        <a:solidFill>
          <a:schemeClr val="accent2"/>
        </a:solidFill>
        <a:ln w="25400" cap="flat" cmpd="sng" algn="ctr">
          <a:solidFill>
            <a:schemeClr val="accent2">
              <a:shade val="50000"/>
            </a:schemeClr>
          </a:solidFill>
          <a:prstDash val="solid"/>
        </a:ln>
        <a:effectLst/>
      </dsp:spPr>
      <dsp:style>
        <a:lnRef idx="2">
          <a:schemeClr val="accent2">
            <a:shade val="50000"/>
          </a:schemeClr>
        </a:lnRef>
        <a:fillRef idx="1">
          <a:schemeClr val="accent2"/>
        </a:fillRef>
        <a:effectRef idx="0">
          <a:schemeClr val="accent2"/>
        </a:effectRef>
        <a:fontRef idx="minor">
          <a:schemeClr val="lt1"/>
        </a:fontRef>
      </dsp:style>
      <dsp:txBody>
        <a:bodyPr spcFirstLastPara="0" vert="horz" wrap="square" lIns="36005" tIns="12002" rIns="12002" bIns="12002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900" b="1" kern="1200" dirty="0" smtClean="0">
              <a:effectLst/>
            </a:rPr>
            <a:t>Retour synthèse client</a:t>
          </a:r>
          <a:endParaRPr lang="fr-FR" sz="900" b="1" kern="1200" dirty="0">
            <a:effectLst/>
          </a:endParaRPr>
        </a:p>
      </dsp:txBody>
      <dsp:txXfrm>
        <a:off x="6908375" y="0"/>
        <a:ext cx="1213522" cy="695325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B0FFF7F-9707-4CD2-B75B-C396793A94CF}">
      <dsp:nvSpPr>
        <dsp:cNvPr id="0" name=""/>
        <dsp:cNvSpPr/>
      </dsp:nvSpPr>
      <dsp:spPr>
        <a:xfrm>
          <a:off x="0" y="786514"/>
          <a:ext cx="1377359" cy="553812"/>
        </a:xfrm>
        <a:prstGeom prst="chevron">
          <a:avLst/>
        </a:prstGeom>
        <a:solidFill>
          <a:schemeClr val="accent2"/>
        </a:solidFill>
        <a:ln w="25400" cap="flat" cmpd="sng" algn="ctr">
          <a:solidFill>
            <a:schemeClr val="accent2">
              <a:shade val="50000"/>
            </a:schemeClr>
          </a:solidFill>
          <a:prstDash val="solid"/>
        </a:ln>
        <a:effectLst/>
      </dsp:spPr>
      <dsp:style>
        <a:lnRef idx="2">
          <a:schemeClr val="accent2">
            <a:shade val="50000"/>
          </a:schemeClr>
        </a:lnRef>
        <a:fillRef idx="1">
          <a:schemeClr val="accent2"/>
        </a:fillRef>
        <a:effectRef idx="0">
          <a:schemeClr val="accent2"/>
        </a:effectRef>
        <a:fontRef idx="minor">
          <a:schemeClr val="lt1"/>
        </a:fontRef>
      </dsp:style>
      <dsp:txBody>
        <a:bodyPr spcFirstLastPara="0" vert="horz" wrap="square" lIns="36005" tIns="12002" rIns="12002" bIns="12002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900" b="1" kern="1200" dirty="0" smtClean="0">
              <a:effectLst/>
            </a:rPr>
            <a:t>0401</a:t>
          </a:r>
        </a:p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900" b="1" kern="1200" dirty="0" smtClean="0">
              <a:effectLst/>
            </a:rPr>
            <a:t>Ouverture du LEP</a:t>
          </a:r>
          <a:endParaRPr lang="fr-FR" sz="900" b="1" kern="1200" dirty="0">
            <a:effectLst/>
          </a:endParaRPr>
        </a:p>
      </dsp:txBody>
      <dsp:txXfrm>
        <a:off x="276906" y="786514"/>
        <a:ext cx="823547" cy="553812"/>
      </dsp:txXfrm>
    </dsp:sp>
    <dsp:sp modelId="{E844E64C-B5F9-4A73-B047-3F3B554EEB28}">
      <dsp:nvSpPr>
        <dsp:cNvPr id="0" name=""/>
        <dsp:cNvSpPr/>
      </dsp:nvSpPr>
      <dsp:spPr>
        <a:xfrm>
          <a:off x="1204169" y="801585"/>
          <a:ext cx="1197780" cy="548459"/>
        </a:xfrm>
        <a:prstGeom prst="chevron">
          <a:avLst/>
        </a:prstGeom>
        <a:solidFill>
          <a:schemeClr val="accent2"/>
        </a:solidFill>
        <a:ln w="25400" cap="flat" cmpd="sng" algn="ctr">
          <a:solidFill>
            <a:schemeClr val="accent2">
              <a:shade val="50000"/>
            </a:schemeClr>
          </a:solidFill>
          <a:prstDash val="solid"/>
        </a:ln>
        <a:effectLst/>
      </dsp:spPr>
      <dsp:style>
        <a:lnRef idx="2">
          <a:schemeClr val="accent2">
            <a:shade val="50000"/>
          </a:schemeClr>
        </a:lnRef>
        <a:fillRef idx="1">
          <a:schemeClr val="accent2"/>
        </a:fillRef>
        <a:effectRef idx="0">
          <a:schemeClr val="accent2"/>
        </a:effectRef>
        <a:fontRef idx="minor">
          <a:schemeClr val="lt1"/>
        </a:fontRef>
      </dsp:style>
      <dsp:txBody>
        <a:bodyPr spcFirstLastPara="0" vert="horz" wrap="square" lIns="36005" tIns="12002" rIns="12002" bIns="12002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900" b="1" kern="1200" dirty="0" smtClean="0">
              <a:effectLst/>
            </a:rPr>
            <a:t>Acquisition avec la  RAD/LAD du justificatif</a:t>
          </a:r>
          <a:endParaRPr lang="fr-FR" sz="900" b="1" kern="1200" dirty="0">
            <a:effectLst/>
          </a:endParaRPr>
        </a:p>
      </dsp:txBody>
      <dsp:txXfrm>
        <a:off x="1478399" y="801585"/>
        <a:ext cx="649321" cy="548459"/>
      </dsp:txXfrm>
    </dsp:sp>
    <dsp:sp modelId="{FE4514B7-C9D3-4A5A-B5CF-7B045343D48E}">
      <dsp:nvSpPr>
        <dsp:cNvPr id="0" name=""/>
        <dsp:cNvSpPr/>
      </dsp:nvSpPr>
      <dsp:spPr>
        <a:xfrm>
          <a:off x="2303663" y="793062"/>
          <a:ext cx="1371148" cy="548459"/>
        </a:xfrm>
        <a:prstGeom prst="chevron">
          <a:avLst/>
        </a:prstGeom>
        <a:gradFill rotWithShape="1">
          <a:gsLst>
            <a:gs pos="0">
              <a:schemeClr val="accent2">
                <a:tint val="50000"/>
                <a:satMod val="300000"/>
              </a:schemeClr>
            </a:gs>
            <a:gs pos="35000">
              <a:schemeClr val="accent2">
                <a:tint val="37000"/>
                <a:satMod val="300000"/>
              </a:schemeClr>
            </a:gs>
            <a:gs pos="100000">
              <a:schemeClr val="accent2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36005" tIns="12002" rIns="12002" bIns="12002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900" b="1" kern="1200" dirty="0" smtClean="0">
              <a:effectLst/>
            </a:rPr>
            <a:t>Alimentation automatique du formulaire</a:t>
          </a:r>
          <a:endParaRPr lang="fr-FR" sz="900" b="1" kern="1200" dirty="0">
            <a:effectLst/>
          </a:endParaRPr>
        </a:p>
      </dsp:txBody>
      <dsp:txXfrm>
        <a:off x="2577893" y="793062"/>
        <a:ext cx="822689" cy="548459"/>
      </dsp:txXfrm>
    </dsp:sp>
    <dsp:sp modelId="{16C94770-FADB-4C79-BD64-859FEC83A8D0}">
      <dsp:nvSpPr>
        <dsp:cNvPr id="0" name=""/>
        <dsp:cNvSpPr/>
      </dsp:nvSpPr>
      <dsp:spPr>
        <a:xfrm>
          <a:off x="3537697" y="793062"/>
          <a:ext cx="1371148" cy="548459"/>
        </a:xfrm>
        <a:prstGeom prst="chevron">
          <a:avLst/>
        </a:prstGeom>
        <a:gradFill rotWithShape="1">
          <a:gsLst>
            <a:gs pos="0">
              <a:schemeClr val="accent2">
                <a:tint val="50000"/>
                <a:satMod val="300000"/>
              </a:schemeClr>
            </a:gs>
            <a:gs pos="35000">
              <a:schemeClr val="accent2">
                <a:tint val="37000"/>
                <a:satMod val="300000"/>
              </a:schemeClr>
            </a:gs>
            <a:gs pos="100000">
              <a:schemeClr val="accent2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36005" tIns="12002" rIns="12002" bIns="12002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900" b="1" kern="1200" dirty="0" smtClean="0">
              <a:effectLst/>
            </a:rPr>
            <a:t>Calcul de l’éligibilité</a:t>
          </a:r>
          <a:endParaRPr lang="fr-FR" sz="900" b="1" kern="1200" dirty="0">
            <a:effectLst/>
          </a:endParaRPr>
        </a:p>
      </dsp:txBody>
      <dsp:txXfrm>
        <a:off x="3811927" y="793062"/>
        <a:ext cx="822689" cy="548459"/>
      </dsp:txXfrm>
    </dsp:sp>
    <dsp:sp modelId="{5E5244AB-BFA9-4027-AC81-08618A266814}">
      <dsp:nvSpPr>
        <dsp:cNvPr id="0" name=""/>
        <dsp:cNvSpPr/>
      </dsp:nvSpPr>
      <dsp:spPr>
        <a:xfrm>
          <a:off x="5994891" y="793062"/>
          <a:ext cx="1519109" cy="548459"/>
        </a:xfrm>
        <a:prstGeom prst="chevron">
          <a:avLst/>
        </a:prstGeom>
        <a:gradFill rotWithShape="1">
          <a:gsLst>
            <a:gs pos="0">
              <a:schemeClr val="accent2">
                <a:tint val="50000"/>
                <a:satMod val="300000"/>
              </a:schemeClr>
            </a:gs>
            <a:gs pos="35000">
              <a:schemeClr val="accent2">
                <a:tint val="37000"/>
                <a:satMod val="300000"/>
              </a:schemeClr>
            </a:gs>
            <a:gs pos="100000">
              <a:schemeClr val="accent2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36005" tIns="12002" rIns="12002" bIns="12002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900" b="1" kern="1200" dirty="0" smtClean="0"/>
            <a:t>Contractualisation</a:t>
          </a:r>
          <a:endParaRPr lang="fr-FR" sz="900" b="1" kern="1200" dirty="0"/>
        </a:p>
      </dsp:txBody>
      <dsp:txXfrm>
        <a:off x="6269121" y="793062"/>
        <a:ext cx="970650" cy="548459"/>
      </dsp:txXfrm>
    </dsp:sp>
    <dsp:sp modelId="{BC29B637-C3D6-420F-B340-CA5B243A1537}">
      <dsp:nvSpPr>
        <dsp:cNvPr id="0" name=""/>
        <dsp:cNvSpPr/>
      </dsp:nvSpPr>
      <dsp:spPr>
        <a:xfrm>
          <a:off x="4769235" y="789475"/>
          <a:ext cx="1371148" cy="548459"/>
        </a:xfrm>
        <a:prstGeom prst="chevron">
          <a:avLst/>
        </a:prstGeom>
        <a:gradFill rotWithShape="1">
          <a:gsLst>
            <a:gs pos="0">
              <a:schemeClr val="accent2">
                <a:tint val="50000"/>
                <a:satMod val="300000"/>
              </a:schemeClr>
            </a:gs>
            <a:gs pos="35000">
              <a:schemeClr val="accent2">
                <a:tint val="37000"/>
                <a:satMod val="300000"/>
              </a:schemeClr>
            </a:gs>
            <a:gs pos="100000">
              <a:schemeClr val="accent2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36005" tIns="12002" rIns="12002" bIns="12002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900" b="1" kern="1200" dirty="0" smtClean="0">
              <a:effectLst/>
            </a:rPr>
            <a:t>Classement automatique dans le DRC</a:t>
          </a:r>
          <a:endParaRPr lang="fr-FR" sz="900" b="1" kern="1200" dirty="0">
            <a:effectLst/>
          </a:endParaRPr>
        </a:p>
      </dsp:txBody>
      <dsp:txXfrm>
        <a:off x="5043465" y="789475"/>
        <a:ext cx="822689" cy="548459"/>
      </dsp:txXfrm>
    </dsp:sp>
    <dsp:sp modelId="{EB203280-6DC8-42B2-B1D5-2F29D97B1CFD}">
      <dsp:nvSpPr>
        <dsp:cNvPr id="0" name=""/>
        <dsp:cNvSpPr/>
      </dsp:nvSpPr>
      <dsp:spPr>
        <a:xfrm>
          <a:off x="7387759" y="793062"/>
          <a:ext cx="1371148" cy="548459"/>
        </a:xfrm>
        <a:prstGeom prst="chevron">
          <a:avLst/>
        </a:prstGeom>
        <a:gradFill rotWithShape="1">
          <a:gsLst>
            <a:gs pos="0">
              <a:schemeClr val="accent2">
                <a:tint val="50000"/>
                <a:satMod val="300000"/>
              </a:schemeClr>
            </a:gs>
            <a:gs pos="35000">
              <a:schemeClr val="accent2">
                <a:tint val="37000"/>
                <a:satMod val="300000"/>
              </a:schemeClr>
            </a:gs>
            <a:gs pos="100000">
              <a:schemeClr val="accent2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36005" tIns="12002" rIns="12002" bIns="12002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900" b="1" kern="1200" dirty="0" smtClean="0">
              <a:effectLst/>
            </a:rPr>
            <a:t>Retour synthèse client</a:t>
          </a:r>
          <a:endParaRPr lang="fr-FR" sz="900" b="1" kern="1200" dirty="0">
            <a:effectLst/>
          </a:endParaRPr>
        </a:p>
      </dsp:txBody>
      <dsp:txXfrm>
        <a:off x="7661989" y="793062"/>
        <a:ext cx="822689" cy="548459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B0FFF7F-9707-4CD2-B75B-C396793A94CF}">
      <dsp:nvSpPr>
        <dsp:cNvPr id="0" name=""/>
        <dsp:cNvSpPr/>
      </dsp:nvSpPr>
      <dsp:spPr>
        <a:xfrm>
          <a:off x="2700" y="798196"/>
          <a:ext cx="1345479" cy="538191"/>
        </a:xfrm>
        <a:prstGeom prst="chevron">
          <a:avLst/>
        </a:prstGeom>
        <a:gradFill rotWithShape="1">
          <a:gsLst>
            <a:gs pos="0">
              <a:schemeClr val="accent2">
                <a:tint val="50000"/>
                <a:satMod val="300000"/>
              </a:schemeClr>
            </a:gs>
            <a:gs pos="35000">
              <a:schemeClr val="accent2">
                <a:tint val="37000"/>
                <a:satMod val="300000"/>
              </a:schemeClr>
            </a:gs>
            <a:gs pos="100000">
              <a:schemeClr val="accent2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36005" tIns="12002" rIns="12002" bIns="12002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900" b="1" kern="1200" dirty="0" smtClean="0">
              <a:effectLst/>
            </a:rPr>
            <a:t>0401</a:t>
          </a:r>
        </a:p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900" b="1" kern="1200" dirty="0" smtClean="0">
              <a:effectLst/>
            </a:rPr>
            <a:t>Ouverture du LEP</a:t>
          </a:r>
          <a:endParaRPr lang="fr-FR" sz="900" b="1" kern="1200" dirty="0">
            <a:effectLst/>
          </a:endParaRPr>
        </a:p>
      </dsp:txBody>
      <dsp:txXfrm>
        <a:off x="271796" y="798196"/>
        <a:ext cx="807288" cy="538191"/>
      </dsp:txXfrm>
    </dsp:sp>
    <dsp:sp modelId="{E844E64C-B5F9-4A73-B047-3F3B554EEB28}">
      <dsp:nvSpPr>
        <dsp:cNvPr id="0" name=""/>
        <dsp:cNvSpPr/>
      </dsp:nvSpPr>
      <dsp:spPr>
        <a:xfrm>
          <a:off x="1213631" y="798196"/>
          <a:ext cx="1345479" cy="538191"/>
        </a:xfrm>
        <a:prstGeom prst="chevron">
          <a:avLst/>
        </a:prstGeom>
        <a:gradFill rotWithShape="1">
          <a:gsLst>
            <a:gs pos="0">
              <a:schemeClr val="accent2">
                <a:tint val="50000"/>
                <a:satMod val="300000"/>
              </a:schemeClr>
            </a:gs>
            <a:gs pos="35000">
              <a:schemeClr val="accent2">
                <a:tint val="37000"/>
                <a:satMod val="300000"/>
              </a:schemeClr>
            </a:gs>
            <a:gs pos="100000">
              <a:schemeClr val="accent2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36005" tIns="12002" rIns="12002" bIns="12002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900" b="1" kern="1200" dirty="0" smtClean="0">
              <a:effectLst/>
            </a:rPr>
            <a:t>Acquisition avec la  RAD/LAD du justificatif</a:t>
          </a:r>
          <a:endParaRPr lang="fr-FR" sz="900" b="1" kern="1200" dirty="0">
            <a:effectLst/>
          </a:endParaRPr>
        </a:p>
      </dsp:txBody>
      <dsp:txXfrm>
        <a:off x="1482727" y="798196"/>
        <a:ext cx="807288" cy="538191"/>
      </dsp:txXfrm>
    </dsp:sp>
    <dsp:sp modelId="{FE4514B7-C9D3-4A5A-B5CF-7B045343D48E}">
      <dsp:nvSpPr>
        <dsp:cNvPr id="0" name=""/>
        <dsp:cNvSpPr/>
      </dsp:nvSpPr>
      <dsp:spPr>
        <a:xfrm>
          <a:off x="2435125" y="805914"/>
          <a:ext cx="1345479" cy="538191"/>
        </a:xfrm>
        <a:prstGeom prst="chevron">
          <a:avLst/>
        </a:prstGeom>
        <a:solidFill>
          <a:schemeClr val="accent2"/>
        </a:solidFill>
        <a:ln w="25400" cap="flat" cmpd="sng" algn="ctr">
          <a:solidFill>
            <a:schemeClr val="accent2">
              <a:shade val="50000"/>
            </a:schemeClr>
          </a:solidFill>
          <a:prstDash val="solid"/>
        </a:ln>
        <a:effectLst/>
      </dsp:spPr>
      <dsp:style>
        <a:lnRef idx="2">
          <a:schemeClr val="accent2">
            <a:shade val="50000"/>
          </a:schemeClr>
        </a:lnRef>
        <a:fillRef idx="1">
          <a:schemeClr val="accent2"/>
        </a:fillRef>
        <a:effectRef idx="0">
          <a:schemeClr val="accent2"/>
        </a:effectRef>
        <a:fontRef idx="minor">
          <a:schemeClr val="lt1"/>
        </a:fontRef>
      </dsp:style>
      <dsp:txBody>
        <a:bodyPr spcFirstLastPara="0" vert="horz" wrap="square" lIns="36005" tIns="12002" rIns="12002" bIns="12002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900" b="1" kern="1200" dirty="0" smtClean="0">
              <a:effectLst/>
            </a:rPr>
            <a:t>Alimentation automatique du formulaire</a:t>
          </a:r>
          <a:endParaRPr lang="fr-FR" sz="900" b="1" kern="1200" dirty="0">
            <a:effectLst/>
          </a:endParaRPr>
        </a:p>
      </dsp:txBody>
      <dsp:txXfrm>
        <a:off x="2704221" y="805914"/>
        <a:ext cx="807288" cy="538191"/>
      </dsp:txXfrm>
    </dsp:sp>
    <dsp:sp modelId="{16C94770-FADB-4C79-BD64-859FEC83A8D0}">
      <dsp:nvSpPr>
        <dsp:cNvPr id="0" name=""/>
        <dsp:cNvSpPr/>
      </dsp:nvSpPr>
      <dsp:spPr>
        <a:xfrm>
          <a:off x="3635495" y="798196"/>
          <a:ext cx="1345479" cy="538191"/>
        </a:xfrm>
        <a:prstGeom prst="chevron">
          <a:avLst/>
        </a:prstGeom>
        <a:gradFill rotWithShape="1">
          <a:gsLst>
            <a:gs pos="0">
              <a:schemeClr val="accent2">
                <a:tint val="50000"/>
                <a:satMod val="300000"/>
              </a:schemeClr>
            </a:gs>
            <a:gs pos="35000">
              <a:schemeClr val="accent2">
                <a:tint val="37000"/>
                <a:satMod val="300000"/>
              </a:schemeClr>
            </a:gs>
            <a:gs pos="100000">
              <a:schemeClr val="accent2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36005" tIns="12002" rIns="12002" bIns="12002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900" b="1" kern="1200" dirty="0" smtClean="0">
              <a:effectLst/>
            </a:rPr>
            <a:t>Calcul de l’éligibilité</a:t>
          </a:r>
          <a:endParaRPr lang="fr-FR" sz="900" b="1" kern="1200" dirty="0">
            <a:effectLst/>
          </a:endParaRPr>
        </a:p>
      </dsp:txBody>
      <dsp:txXfrm>
        <a:off x="3904591" y="798196"/>
        <a:ext cx="807288" cy="538191"/>
      </dsp:txXfrm>
    </dsp:sp>
    <dsp:sp modelId="{5E5244AB-BFA9-4027-AC81-08618A266814}">
      <dsp:nvSpPr>
        <dsp:cNvPr id="0" name=""/>
        <dsp:cNvSpPr/>
      </dsp:nvSpPr>
      <dsp:spPr>
        <a:xfrm>
          <a:off x="6046689" y="798196"/>
          <a:ext cx="1490670" cy="538191"/>
        </a:xfrm>
        <a:prstGeom prst="chevron">
          <a:avLst/>
        </a:prstGeom>
        <a:gradFill rotWithShape="1">
          <a:gsLst>
            <a:gs pos="0">
              <a:schemeClr val="accent2">
                <a:tint val="50000"/>
                <a:satMod val="300000"/>
              </a:schemeClr>
            </a:gs>
            <a:gs pos="35000">
              <a:schemeClr val="accent2">
                <a:tint val="37000"/>
                <a:satMod val="300000"/>
              </a:schemeClr>
            </a:gs>
            <a:gs pos="100000">
              <a:schemeClr val="accent2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36005" tIns="12002" rIns="12002" bIns="12002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900" b="1" kern="1200" dirty="0" smtClean="0"/>
            <a:t>Contractualisation</a:t>
          </a:r>
          <a:endParaRPr lang="fr-FR" sz="900" b="1" kern="1200" dirty="0"/>
        </a:p>
      </dsp:txBody>
      <dsp:txXfrm>
        <a:off x="6315785" y="798196"/>
        <a:ext cx="952479" cy="538191"/>
      </dsp:txXfrm>
    </dsp:sp>
    <dsp:sp modelId="{BC29B637-C3D6-420F-B340-CA5B243A1537}">
      <dsp:nvSpPr>
        <dsp:cNvPr id="0" name=""/>
        <dsp:cNvSpPr/>
      </dsp:nvSpPr>
      <dsp:spPr>
        <a:xfrm>
          <a:off x="4820311" y="804186"/>
          <a:ext cx="1345479" cy="538191"/>
        </a:xfrm>
        <a:prstGeom prst="chevron">
          <a:avLst/>
        </a:prstGeom>
        <a:gradFill rotWithShape="1">
          <a:gsLst>
            <a:gs pos="0">
              <a:schemeClr val="accent2">
                <a:tint val="50000"/>
                <a:satMod val="300000"/>
              </a:schemeClr>
            </a:gs>
            <a:gs pos="35000">
              <a:schemeClr val="accent2">
                <a:tint val="37000"/>
                <a:satMod val="300000"/>
              </a:schemeClr>
            </a:gs>
            <a:gs pos="100000">
              <a:schemeClr val="accent2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36005" tIns="12002" rIns="12002" bIns="12002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900" b="1" kern="1200" dirty="0" smtClean="0">
              <a:effectLst/>
            </a:rPr>
            <a:t>Classement automatique dans le DRC</a:t>
          </a:r>
          <a:endParaRPr lang="fr-FR" sz="900" b="1" kern="1200" dirty="0">
            <a:effectLst/>
          </a:endParaRPr>
        </a:p>
      </dsp:txBody>
      <dsp:txXfrm>
        <a:off x="5089407" y="804186"/>
        <a:ext cx="807288" cy="538191"/>
      </dsp:txXfrm>
    </dsp:sp>
    <dsp:sp modelId="{EB203280-6DC8-42B2-B1D5-2F29D97B1CFD}">
      <dsp:nvSpPr>
        <dsp:cNvPr id="0" name=""/>
        <dsp:cNvSpPr/>
      </dsp:nvSpPr>
      <dsp:spPr>
        <a:xfrm>
          <a:off x="7413481" y="798196"/>
          <a:ext cx="1345479" cy="538191"/>
        </a:xfrm>
        <a:prstGeom prst="chevron">
          <a:avLst/>
        </a:prstGeom>
        <a:gradFill rotWithShape="1">
          <a:gsLst>
            <a:gs pos="0">
              <a:schemeClr val="accent2">
                <a:tint val="50000"/>
                <a:satMod val="300000"/>
              </a:schemeClr>
            </a:gs>
            <a:gs pos="35000">
              <a:schemeClr val="accent2">
                <a:tint val="37000"/>
                <a:satMod val="300000"/>
              </a:schemeClr>
            </a:gs>
            <a:gs pos="100000">
              <a:schemeClr val="accent2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36005" tIns="12002" rIns="12002" bIns="12002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900" b="1" kern="1200" dirty="0" smtClean="0">
              <a:effectLst/>
            </a:rPr>
            <a:t>Retour synthèse client</a:t>
          </a:r>
          <a:endParaRPr lang="fr-FR" sz="900" b="1" kern="1200" dirty="0">
            <a:effectLst/>
          </a:endParaRPr>
        </a:p>
      </dsp:txBody>
      <dsp:txXfrm>
        <a:off x="7682577" y="798196"/>
        <a:ext cx="807288" cy="538191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B0FFF7F-9707-4CD2-B75B-C396793A94CF}">
      <dsp:nvSpPr>
        <dsp:cNvPr id="0" name=""/>
        <dsp:cNvSpPr/>
      </dsp:nvSpPr>
      <dsp:spPr>
        <a:xfrm>
          <a:off x="2700" y="798196"/>
          <a:ext cx="1345479" cy="538191"/>
        </a:xfrm>
        <a:prstGeom prst="chevron">
          <a:avLst/>
        </a:prstGeom>
        <a:gradFill rotWithShape="1">
          <a:gsLst>
            <a:gs pos="0">
              <a:schemeClr val="accent2">
                <a:tint val="50000"/>
                <a:satMod val="300000"/>
              </a:schemeClr>
            </a:gs>
            <a:gs pos="35000">
              <a:schemeClr val="accent2">
                <a:tint val="37000"/>
                <a:satMod val="300000"/>
              </a:schemeClr>
            </a:gs>
            <a:gs pos="100000">
              <a:schemeClr val="accent2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36005" tIns="12002" rIns="12002" bIns="12002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900" b="1" kern="1200" dirty="0" smtClean="0">
              <a:effectLst/>
            </a:rPr>
            <a:t>0401</a:t>
          </a:r>
        </a:p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900" b="1" kern="1200" dirty="0" smtClean="0">
              <a:effectLst/>
            </a:rPr>
            <a:t>Ouverture du LEP</a:t>
          </a:r>
          <a:endParaRPr lang="fr-FR" sz="900" b="1" kern="1200" dirty="0">
            <a:effectLst/>
          </a:endParaRPr>
        </a:p>
      </dsp:txBody>
      <dsp:txXfrm>
        <a:off x="271796" y="798196"/>
        <a:ext cx="807288" cy="538191"/>
      </dsp:txXfrm>
    </dsp:sp>
    <dsp:sp modelId="{E844E64C-B5F9-4A73-B047-3F3B554EEB28}">
      <dsp:nvSpPr>
        <dsp:cNvPr id="0" name=""/>
        <dsp:cNvSpPr/>
      </dsp:nvSpPr>
      <dsp:spPr>
        <a:xfrm>
          <a:off x="1213631" y="798196"/>
          <a:ext cx="1345479" cy="538191"/>
        </a:xfrm>
        <a:prstGeom prst="chevron">
          <a:avLst/>
        </a:prstGeom>
        <a:gradFill rotWithShape="1">
          <a:gsLst>
            <a:gs pos="0">
              <a:schemeClr val="accent2">
                <a:tint val="50000"/>
                <a:satMod val="300000"/>
              </a:schemeClr>
            </a:gs>
            <a:gs pos="35000">
              <a:schemeClr val="accent2">
                <a:tint val="37000"/>
                <a:satMod val="300000"/>
              </a:schemeClr>
            </a:gs>
            <a:gs pos="100000">
              <a:schemeClr val="accent2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36005" tIns="12002" rIns="12002" bIns="12002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900" b="1" kern="1200" dirty="0" smtClean="0">
              <a:effectLst/>
            </a:rPr>
            <a:t>Acquisition avec la  RAD/LAD du justificatif</a:t>
          </a:r>
          <a:endParaRPr lang="fr-FR" sz="900" b="1" kern="1200" dirty="0">
            <a:effectLst/>
          </a:endParaRPr>
        </a:p>
      </dsp:txBody>
      <dsp:txXfrm>
        <a:off x="1482727" y="798196"/>
        <a:ext cx="807288" cy="538191"/>
      </dsp:txXfrm>
    </dsp:sp>
    <dsp:sp modelId="{FE4514B7-C9D3-4A5A-B5CF-7B045343D48E}">
      <dsp:nvSpPr>
        <dsp:cNvPr id="0" name=""/>
        <dsp:cNvSpPr/>
      </dsp:nvSpPr>
      <dsp:spPr>
        <a:xfrm>
          <a:off x="2424563" y="798196"/>
          <a:ext cx="1345479" cy="538191"/>
        </a:xfrm>
        <a:prstGeom prst="chevron">
          <a:avLst/>
        </a:prstGeom>
        <a:gradFill rotWithShape="1">
          <a:gsLst>
            <a:gs pos="0">
              <a:schemeClr val="accent2">
                <a:tint val="50000"/>
                <a:satMod val="300000"/>
              </a:schemeClr>
            </a:gs>
            <a:gs pos="35000">
              <a:schemeClr val="accent2">
                <a:tint val="37000"/>
                <a:satMod val="300000"/>
              </a:schemeClr>
            </a:gs>
            <a:gs pos="100000">
              <a:schemeClr val="accent2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36005" tIns="12002" rIns="12002" bIns="12002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900" b="1" kern="1200" dirty="0" smtClean="0">
              <a:effectLst/>
            </a:rPr>
            <a:t>Alimentation automatique du formulaire</a:t>
          </a:r>
          <a:endParaRPr lang="fr-FR" sz="900" b="1" kern="1200" dirty="0">
            <a:effectLst/>
          </a:endParaRPr>
        </a:p>
      </dsp:txBody>
      <dsp:txXfrm>
        <a:off x="2693659" y="798196"/>
        <a:ext cx="807288" cy="538191"/>
      </dsp:txXfrm>
    </dsp:sp>
    <dsp:sp modelId="{16C94770-FADB-4C79-BD64-859FEC83A8D0}">
      <dsp:nvSpPr>
        <dsp:cNvPr id="0" name=""/>
        <dsp:cNvSpPr/>
      </dsp:nvSpPr>
      <dsp:spPr>
        <a:xfrm>
          <a:off x="3619839" y="816861"/>
          <a:ext cx="1345479" cy="538191"/>
        </a:xfrm>
        <a:prstGeom prst="chevron">
          <a:avLst/>
        </a:prstGeom>
        <a:solidFill>
          <a:schemeClr val="accent2"/>
        </a:solidFill>
        <a:ln w="25400" cap="flat" cmpd="sng" algn="ctr">
          <a:solidFill>
            <a:schemeClr val="accent2">
              <a:shade val="50000"/>
            </a:schemeClr>
          </a:solidFill>
          <a:prstDash val="solid"/>
        </a:ln>
        <a:effectLst/>
      </dsp:spPr>
      <dsp:style>
        <a:lnRef idx="2">
          <a:schemeClr val="accent2">
            <a:shade val="50000"/>
          </a:schemeClr>
        </a:lnRef>
        <a:fillRef idx="1">
          <a:schemeClr val="accent2"/>
        </a:fillRef>
        <a:effectRef idx="0">
          <a:schemeClr val="accent2"/>
        </a:effectRef>
        <a:fontRef idx="minor">
          <a:schemeClr val="lt1"/>
        </a:fontRef>
      </dsp:style>
      <dsp:txBody>
        <a:bodyPr spcFirstLastPara="0" vert="horz" wrap="square" lIns="36005" tIns="12002" rIns="12002" bIns="12002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900" b="1" kern="1200" dirty="0" smtClean="0">
              <a:effectLst/>
            </a:rPr>
            <a:t>Calcul de l’éligibilité</a:t>
          </a:r>
          <a:endParaRPr lang="fr-FR" sz="900" b="1" kern="1200" dirty="0">
            <a:effectLst/>
          </a:endParaRPr>
        </a:p>
      </dsp:txBody>
      <dsp:txXfrm>
        <a:off x="3888935" y="816861"/>
        <a:ext cx="807288" cy="538191"/>
      </dsp:txXfrm>
    </dsp:sp>
    <dsp:sp modelId="{5E5244AB-BFA9-4027-AC81-08618A266814}">
      <dsp:nvSpPr>
        <dsp:cNvPr id="0" name=""/>
        <dsp:cNvSpPr/>
      </dsp:nvSpPr>
      <dsp:spPr>
        <a:xfrm>
          <a:off x="6046689" y="798196"/>
          <a:ext cx="1490670" cy="538191"/>
        </a:xfrm>
        <a:prstGeom prst="chevron">
          <a:avLst/>
        </a:prstGeom>
        <a:gradFill rotWithShape="1">
          <a:gsLst>
            <a:gs pos="0">
              <a:schemeClr val="accent2">
                <a:tint val="50000"/>
                <a:satMod val="300000"/>
              </a:schemeClr>
            </a:gs>
            <a:gs pos="35000">
              <a:schemeClr val="accent2">
                <a:tint val="37000"/>
                <a:satMod val="300000"/>
              </a:schemeClr>
            </a:gs>
            <a:gs pos="100000">
              <a:schemeClr val="accent2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36005" tIns="12002" rIns="12002" bIns="12002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900" b="1" kern="1200" dirty="0" smtClean="0"/>
            <a:t>Contractualisation</a:t>
          </a:r>
          <a:endParaRPr lang="fr-FR" sz="900" b="1" kern="1200" dirty="0"/>
        </a:p>
      </dsp:txBody>
      <dsp:txXfrm>
        <a:off x="6315785" y="798196"/>
        <a:ext cx="952479" cy="538191"/>
      </dsp:txXfrm>
    </dsp:sp>
    <dsp:sp modelId="{BC29B637-C3D6-420F-B340-CA5B243A1537}">
      <dsp:nvSpPr>
        <dsp:cNvPr id="0" name=""/>
        <dsp:cNvSpPr/>
      </dsp:nvSpPr>
      <dsp:spPr>
        <a:xfrm>
          <a:off x="4820311" y="813712"/>
          <a:ext cx="1345479" cy="538191"/>
        </a:xfrm>
        <a:prstGeom prst="chevron">
          <a:avLst/>
        </a:prstGeom>
        <a:gradFill rotWithShape="1">
          <a:gsLst>
            <a:gs pos="0">
              <a:schemeClr val="accent2">
                <a:tint val="50000"/>
                <a:satMod val="300000"/>
              </a:schemeClr>
            </a:gs>
            <a:gs pos="35000">
              <a:schemeClr val="accent2">
                <a:tint val="37000"/>
                <a:satMod val="300000"/>
              </a:schemeClr>
            </a:gs>
            <a:gs pos="100000">
              <a:schemeClr val="accent2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36005" tIns="12002" rIns="12002" bIns="12002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900" b="1" kern="1200" dirty="0" smtClean="0">
              <a:effectLst/>
            </a:rPr>
            <a:t>Classement automatique dans le DRC</a:t>
          </a:r>
          <a:endParaRPr lang="fr-FR" sz="900" b="1" kern="1200" dirty="0">
            <a:effectLst/>
          </a:endParaRPr>
        </a:p>
      </dsp:txBody>
      <dsp:txXfrm>
        <a:off x="5089407" y="813712"/>
        <a:ext cx="807288" cy="538191"/>
      </dsp:txXfrm>
    </dsp:sp>
    <dsp:sp modelId="{EB203280-6DC8-42B2-B1D5-2F29D97B1CFD}">
      <dsp:nvSpPr>
        <dsp:cNvPr id="0" name=""/>
        <dsp:cNvSpPr/>
      </dsp:nvSpPr>
      <dsp:spPr>
        <a:xfrm>
          <a:off x="7413481" y="798196"/>
          <a:ext cx="1345479" cy="538191"/>
        </a:xfrm>
        <a:prstGeom prst="chevron">
          <a:avLst/>
        </a:prstGeom>
        <a:gradFill rotWithShape="1">
          <a:gsLst>
            <a:gs pos="0">
              <a:schemeClr val="accent2">
                <a:tint val="50000"/>
                <a:satMod val="300000"/>
              </a:schemeClr>
            </a:gs>
            <a:gs pos="35000">
              <a:schemeClr val="accent2">
                <a:tint val="37000"/>
                <a:satMod val="300000"/>
              </a:schemeClr>
            </a:gs>
            <a:gs pos="100000">
              <a:schemeClr val="accent2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36005" tIns="12002" rIns="12002" bIns="12002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900" b="1" kern="1200" dirty="0" smtClean="0">
              <a:effectLst/>
            </a:rPr>
            <a:t>Retour synthèse client</a:t>
          </a:r>
          <a:endParaRPr lang="fr-FR" sz="900" b="1" kern="1200" dirty="0">
            <a:effectLst/>
          </a:endParaRPr>
        </a:p>
      </dsp:txBody>
      <dsp:txXfrm>
        <a:off x="7682577" y="798196"/>
        <a:ext cx="807288" cy="538191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B0FFF7F-9707-4CD2-B75B-C396793A94CF}">
      <dsp:nvSpPr>
        <dsp:cNvPr id="0" name=""/>
        <dsp:cNvSpPr/>
      </dsp:nvSpPr>
      <dsp:spPr>
        <a:xfrm>
          <a:off x="2700" y="798196"/>
          <a:ext cx="1345479" cy="538191"/>
        </a:xfrm>
        <a:prstGeom prst="chevron">
          <a:avLst/>
        </a:prstGeom>
        <a:gradFill rotWithShape="1">
          <a:gsLst>
            <a:gs pos="0">
              <a:schemeClr val="accent2">
                <a:tint val="50000"/>
                <a:satMod val="300000"/>
              </a:schemeClr>
            </a:gs>
            <a:gs pos="35000">
              <a:schemeClr val="accent2">
                <a:tint val="37000"/>
                <a:satMod val="300000"/>
              </a:schemeClr>
            </a:gs>
            <a:gs pos="100000">
              <a:schemeClr val="accent2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36005" tIns="12002" rIns="12002" bIns="12002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900" b="1" kern="1200" dirty="0" smtClean="0">
              <a:effectLst/>
            </a:rPr>
            <a:t>0401</a:t>
          </a:r>
        </a:p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900" b="1" kern="1200" dirty="0" smtClean="0">
              <a:effectLst/>
            </a:rPr>
            <a:t>Ouverture du LEP</a:t>
          </a:r>
          <a:endParaRPr lang="fr-FR" sz="900" b="1" kern="1200" dirty="0">
            <a:effectLst/>
          </a:endParaRPr>
        </a:p>
      </dsp:txBody>
      <dsp:txXfrm>
        <a:off x="271796" y="798196"/>
        <a:ext cx="807288" cy="538191"/>
      </dsp:txXfrm>
    </dsp:sp>
    <dsp:sp modelId="{E844E64C-B5F9-4A73-B047-3F3B554EEB28}">
      <dsp:nvSpPr>
        <dsp:cNvPr id="0" name=""/>
        <dsp:cNvSpPr/>
      </dsp:nvSpPr>
      <dsp:spPr>
        <a:xfrm>
          <a:off x="1213631" y="798196"/>
          <a:ext cx="1345479" cy="538191"/>
        </a:xfrm>
        <a:prstGeom prst="chevron">
          <a:avLst/>
        </a:prstGeom>
        <a:gradFill rotWithShape="1">
          <a:gsLst>
            <a:gs pos="0">
              <a:schemeClr val="accent2">
                <a:tint val="50000"/>
                <a:satMod val="300000"/>
              </a:schemeClr>
            </a:gs>
            <a:gs pos="35000">
              <a:schemeClr val="accent2">
                <a:tint val="37000"/>
                <a:satMod val="300000"/>
              </a:schemeClr>
            </a:gs>
            <a:gs pos="100000">
              <a:schemeClr val="accent2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36005" tIns="12002" rIns="12002" bIns="12002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900" b="1" kern="1200" dirty="0" smtClean="0">
              <a:effectLst/>
            </a:rPr>
            <a:t>Acquisition avec la  RAD/LAD du justificatif</a:t>
          </a:r>
          <a:endParaRPr lang="fr-FR" sz="900" b="1" kern="1200" dirty="0">
            <a:effectLst/>
          </a:endParaRPr>
        </a:p>
      </dsp:txBody>
      <dsp:txXfrm>
        <a:off x="1482727" y="798196"/>
        <a:ext cx="807288" cy="538191"/>
      </dsp:txXfrm>
    </dsp:sp>
    <dsp:sp modelId="{FE4514B7-C9D3-4A5A-B5CF-7B045343D48E}">
      <dsp:nvSpPr>
        <dsp:cNvPr id="0" name=""/>
        <dsp:cNvSpPr/>
      </dsp:nvSpPr>
      <dsp:spPr>
        <a:xfrm>
          <a:off x="2424563" y="798196"/>
          <a:ext cx="1345479" cy="538191"/>
        </a:xfrm>
        <a:prstGeom prst="chevron">
          <a:avLst/>
        </a:prstGeom>
        <a:gradFill rotWithShape="1">
          <a:gsLst>
            <a:gs pos="0">
              <a:schemeClr val="accent2">
                <a:tint val="50000"/>
                <a:satMod val="300000"/>
              </a:schemeClr>
            </a:gs>
            <a:gs pos="35000">
              <a:schemeClr val="accent2">
                <a:tint val="37000"/>
                <a:satMod val="300000"/>
              </a:schemeClr>
            </a:gs>
            <a:gs pos="100000">
              <a:schemeClr val="accent2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36005" tIns="12002" rIns="12002" bIns="12002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900" b="1" kern="1200" dirty="0" smtClean="0">
              <a:effectLst/>
            </a:rPr>
            <a:t>Alimentation automatique du formulaire</a:t>
          </a:r>
          <a:endParaRPr lang="fr-FR" sz="900" b="1" kern="1200" dirty="0">
            <a:effectLst/>
          </a:endParaRPr>
        </a:p>
      </dsp:txBody>
      <dsp:txXfrm>
        <a:off x="2693659" y="798196"/>
        <a:ext cx="807288" cy="538191"/>
      </dsp:txXfrm>
    </dsp:sp>
    <dsp:sp modelId="{16C94770-FADB-4C79-BD64-859FEC83A8D0}">
      <dsp:nvSpPr>
        <dsp:cNvPr id="0" name=""/>
        <dsp:cNvSpPr/>
      </dsp:nvSpPr>
      <dsp:spPr>
        <a:xfrm>
          <a:off x="3635495" y="798196"/>
          <a:ext cx="1345479" cy="538191"/>
        </a:xfrm>
        <a:prstGeom prst="chevron">
          <a:avLst/>
        </a:prstGeom>
        <a:gradFill rotWithShape="1">
          <a:gsLst>
            <a:gs pos="0">
              <a:schemeClr val="accent2">
                <a:tint val="50000"/>
                <a:satMod val="300000"/>
              </a:schemeClr>
            </a:gs>
            <a:gs pos="35000">
              <a:schemeClr val="accent2">
                <a:tint val="37000"/>
                <a:satMod val="300000"/>
              </a:schemeClr>
            </a:gs>
            <a:gs pos="100000">
              <a:schemeClr val="accent2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36005" tIns="12002" rIns="12002" bIns="12002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900" b="1" kern="1200" dirty="0" smtClean="0">
              <a:effectLst/>
            </a:rPr>
            <a:t>Calcul de l’éligibilité</a:t>
          </a:r>
          <a:endParaRPr lang="fr-FR" sz="900" b="1" kern="1200" dirty="0">
            <a:effectLst/>
          </a:endParaRPr>
        </a:p>
      </dsp:txBody>
      <dsp:txXfrm>
        <a:off x="3904591" y="798196"/>
        <a:ext cx="807288" cy="538191"/>
      </dsp:txXfrm>
    </dsp:sp>
    <dsp:sp modelId="{5E5244AB-BFA9-4027-AC81-08618A266814}">
      <dsp:nvSpPr>
        <dsp:cNvPr id="0" name=""/>
        <dsp:cNvSpPr/>
      </dsp:nvSpPr>
      <dsp:spPr>
        <a:xfrm>
          <a:off x="6046689" y="798196"/>
          <a:ext cx="1490670" cy="538191"/>
        </a:xfrm>
        <a:prstGeom prst="chevron">
          <a:avLst/>
        </a:prstGeom>
        <a:gradFill rotWithShape="1">
          <a:gsLst>
            <a:gs pos="0">
              <a:schemeClr val="accent2">
                <a:tint val="50000"/>
                <a:satMod val="300000"/>
              </a:schemeClr>
            </a:gs>
            <a:gs pos="35000">
              <a:schemeClr val="accent2">
                <a:tint val="37000"/>
                <a:satMod val="300000"/>
              </a:schemeClr>
            </a:gs>
            <a:gs pos="100000">
              <a:schemeClr val="accent2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36005" tIns="12002" rIns="12002" bIns="12002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900" b="1" kern="1200" dirty="0" smtClean="0"/>
            <a:t>Contractualisation</a:t>
          </a:r>
          <a:endParaRPr lang="fr-FR" sz="900" b="1" kern="1200" dirty="0"/>
        </a:p>
      </dsp:txBody>
      <dsp:txXfrm>
        <a:off x="6315785" y="798196"/>
        <a:ext cx="952479" cy="538191"/>
      </dsp:txXfrm>
    </dsp:sp>
    <dsp:sp modelId="{BC29B637-C3D6-420F-B340-CA5B243A1537}">
      <dsp:nvSpPr>
        <dsp:cNvPr id="0" name=""/>
        <dsp:cNvSpPr/>
      </dsp:nvSpPr>
      <dsp:spPr>
        <a:xfrm>
          <a:off x="4868021" y="796000"/>
          <a:ext cx="1345479" cy="538191"/>
        </a:xfrm>
        <a:prstGeom prst="chevron">
          <a:avLst/>
        </a:prstGeom>
        <a:solidFill>
          <a:schemeClr val="accent2"/>
        </a:solidFill>
        <a:ln w="25400" cap="flat" cmpd="sng" algn="ctr">
          <a:solidFill>
            <a:schemeClr val="accent2">
              <a:shade val="50000"/>
            </a:schemeClr>
          </a:solidFill>
          <a:prstDash val="solid"/>
        </a:ln>
        <a:effectLst/>
      </dsp:spPr>
      <dsp:style>
        <a:lnRef idx="2">
          <a:schemeClr val="accent2">
            <a:shade val="50000"/>
          </a:schemeClr>
        </a:lnRef>
        <a:fillRef idx="1">
          <a:schemeClr val="accent2"/>
        </a:fillRef>
        <a:effectRef idx="0">
          <a:schemeClr val="accent2"/>
        </a:effectRef>
        <a:fontRef idx="minor">
          <a:schemeClr val="lt1"/>
        </a:fontRef>
      </dsp:style>
      <dsp:txBody>
        <a:bodyPr spcFirstLastPara="0" vert="horz" wrap="square" lIns="36005" tIns="12002" rIns="12002" bIns="12002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900" b="1" kern="1200" dirty="0" smtClean="0">
              <a:effectLst/>
            </a:rPr>
            <a:t>Classement automatique du justificatif dans le DRC</a:t>
          </a:r>
          <a:endParaRPr lang="fr-FR" sz="900" b="1" kern="1200" dirty="0">
            <a:effectLst/>
          </a:endParaRPr>
        </a:p>
      </dsp:txBody>
      <dsp:txXfrm>
        <a:off x="5137117" y="796000"/>
        <a:ext cx="807288" cy="538191"/>
      </dsp:txXfrm>
    </dsp:sp>
    <dsp:sp modelId="{EB203280-6DC8-42B2-B1D5-2F29D97B1CFD}">
      <dsp:nvSpPr>
        <dsp:cNvPr id="0" name=""/>
        <dsp:cNvSpPr/>
      </dsp:nvSpPr>
      <dsp:spPr>
        <a:xfrm>
          <a:off x="7413481" y="798196"/>
          <a:ext cx="1345479" cy="538191"/>
        </a:xfrm>
        <a:prstGeom prst="chevron">
          <a:avLst/>
        </a:prstGeom>
        <a:gradFill rotWithShape="1">
          <a:gsLst>
            <a:gs pos="0">
              <a:schemeClr val="accent2">
                <a:tint val="50000"/>
                <a:satMod val="300000"/>
              </a:schemeClr>
            </a:gs>
            <a:gs pos="35000">
              <a:schemeClr val="accent2">
                <a:tint val="37000"/>
                <a:satMod val="300000"/>
              </a:schemeClr>
            </a:gs>
            <a:gs pos="100000">
              <a:schemeClr val="accent2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36005" tIns="12002" rIns="12002" bIns="12002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900" b="1" kern="1200" dirty="0" smtClean="0">
              <a:effectLst/>
            </a:rPr>
            <a:t>Retour synthèse client</a:t>
          </a:r>
          <a:endParaRPr lang="fr-FR" sz="900" b="1" kern="1200" dirty="0">
            <a:effectLst/>
          </a:endParaRPr>
        </a:p>
      </dsp:txBody>
      <dsp:txXfrm>
        <a:off x="7682577" y="798196"/>
        <a:ext cx="807288" cy="538191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B0FFF7F-9707-4CD2-B75B-C396793A94CF}">
      <dsp:nvSpPr>
        <dsp:cNvPr id="0" name=""/>
        <dsp:cNvSpPr/>
      </dsp:nvSpPr>
      <dsp:spPr>
        <a:xfrm>
          <a:off x="2700" y="798196"/>
          <a:ext cx="1345479" cy="538191"/>
        </a:xfrm>
        <a:prstGeom prst="chevron">
          <a:avLst/>
        </a:prstGeom>
        <a:gradFill rotWithShape="1">
          <a:gsLst>
            <a:gs pos="0">
              <a:schemeClr val="accent2">
                <a:tint val="50000"/>
                <a:satMod val="300000"/>
              </a:schemeClr>
            </a:gs>
            <a:gs pos="35000">
              <a:schemeClr val="accent2">
                <a:tint val="37000"/>
                <a:satMod val="300000"/>
              </a:schemeClr>
            </a:gs>
            <a:gs pos="100000">
              <a:schemeClr val="accent2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36005" tIns="12002" rIns="12002" bIns="12002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900" b="1" kern="1200" dirty="0" smtClean="0">
              <a:effectLst/>
            </a:rPr>
            <a:t>0401</a:t>
          </a:r>
        </a:p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900" b="1" kern="1200" dirty="0" smtClean="0">
              <a:effectLst/>
            </a:rPr>
            <a:t>Ouverture du LEP</a:t>
          </a:r>
          <a:endParaRPr lang="fr-FR" sz="900" b="1" kern="1200" dirty="0">
            <a:effectLst/>
          </a:endParaRPr>
        </a:p>
      </dsp:txBody>
      <dsp:txXfrm>
        <a:off x="271796" y="798196"/>
        <a:ext cx="807288" cy="538191"/>
      </dsp:txXfrm>
    </dsp:sp>
    <dsp:sp modelId="{E844E64C-B5F9-4A73-B047-3F3B554EEB28}">
      <dsp:nvSpPr>
        <dsp:cNvPr id="0" name=""/>
        <dsp:cNvSpPr/>
      </dsp:nvSpPr>
      <dsp:spPr>
        <a:xfrm>
          <a:off x="1213631" y="798196"/>
          <a:ext cx="1345479" cy="538191"/>
        </a:xfrm>
        <a:prstGeom prst="chevron">
          <a:avLst/>
        </a:prstGeom>
        <a:gradFill rotWithShape="1">
          <a:gsLst>
            <a:gs pos="0">
              <a:schemeClr val="accent2">
                <a:tint val="50000"/>
                <a:satMod val="300000"/>
              </a:schemeClr>
            </a:gs>
            <a:gs pos="35000">
              <a:schemeClr val="accent2">
                <a:tint val="37000"/>
                <a:satMod val="300000"/>
              </a:schemeClr>
            </a:gs>
            <a:gs pos="100000">
              <a:schemeClr val="accent2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36005" tIns="12002" rIns="12002" bIns="12002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900" b="1" kern="1200" dirty="0" smtClean="0">
              <a:effectLst/>
            </a:rPr>
            <a:t>Acquisition avec la  RAD/LAD du justificatif</a:t>
          </a:r>
          <a:endParaRPr lang="fr-FR" sz="900" b="1" kern="1200" dirty="0">
            <a:effectLst/>
          </a:endParaRPr>
        </a:p>
      </dsp:txBody>
      <dsp:txXfrm>
        <a:off x="1482727" y="798196"/>
        <a:ext cx="807288" cy="538191"/>
      </dsp:txXfrm>
    </dsp:sp>
    <dsp:sp modelId="{FE4514B7-C9D3-4A5A-B5CF-7B045343D48E}">
      <dsp:nvSpPr>
        <dsp:cNvPr id="0" name=""/>
        <dsp:cNvSpPr/>
      </dsp:nvSpPr>
      <dsp:spPr>
        <a:xfrm>
          <a:off x="2424563" y="798196"/>
          <a:ext cx="1345479" cy="538191"/>
        </a:xfrm>
        <a:prstGeom prst="chevron">
          <a:avLst/>
        </a:prstGeom>
        <a:gradFill rotWithShape="1">
          <a:gsLst>
            <a:gs pos="0">
              <a:schemeClr val="accent2">
                <a:tint val="50000"/>
                <a:satMod val="300000"/>
              </a:schemeClr>
            </a:gs>
            <a:gs pos="35000">
              <a:schemeClr val="accent2">
                <a:tint val="37000"/>
                <a:satMod val="300000"/>
              </a:schemeClr>
            </a:gs>
            <a:gs pos="100000">
              <a:schemeClr val="accent2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36005" tIns="12002" rIns="12002" bIns="12002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900" b="1" kern="1200" dirty="0" smtClean="0">
              <a:effectLst/>
            </a:rPr>
            <a:t>Alimentation automatique du formulaire</a:t>
          </a:r>
          <a:endParaRPr lang="fr-FR" sz="900" b="1" kern="1200" dirty="0">
            <a:effectLst/>
          </a:endParaRPr>
        </a:p>
      </dsp:txBody>
      <dsp:txXfrm>
        <a:off x="2693659" y="798196"/>
        <a:ext cx="807288" cy="538191"/>
      </dsp:txXfrm>
    </dsp:sp>
    <dsp:sp modelId="{16C94770-FADB-4C79-BD64-859FEC83A8D0}">
      <dsp:nvSpPr>
        <dsp:cNvPr id="0" name=""/>
        <dsp:cNvSpPr/>
      </dsp:nvSpPr>
      <dsp:spPr>
        <a:xfrm>
          <a:off x="3635495" y="798196"/>
          <a:ext cx="1345479" cy="538191"/>
        </a:xfrm>
        <a:prstGeom prst="chevron">
          <a:avLst/>
        </a:prstGeom>
        <a:gradFill rotWithShape="1">
          <a:gsLst>
            <a:gs pos="0">
              <a:schemeClr val="accent2">
                <a:tint val="50000"/>
                <a:satMod val="300000"/>
              </a:schemeClr>
            </a:gs>
            <a:gs pos="35000">
              <a:schemeClr val="accent2">
                <a:tint val="37000"/>
                <a:satMod val="300000"/>
              </a:schemeClr>
            </a:gs>
            <a:gs pos="100000">
              <a:schemeClr val="accent2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36005" tIns="12002" rIns="12002" bIns="12002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900" b="1" kern="1200" dirty="0" smtClean="0">
              <a:effectLst/>
            </a:rPr>
            <a:t>Calcul de l’éligibilité</a:t>
          </a:r>
          <a:endParaRPr lang="fr-FR" sz="900" b="1" kern="1200" dirty="0">
            <a:effectLst/>
          </a:endParaRPr>
        </a:p>
      </dsp:txBody>
      <dsp:txXfrm>
        <a:off x="3904591" y="798196"/>
        <a:ext cx="807288" cy="538191"/>
      </dsp:txXfrm>
    </dsp:sp>
    <dsp:sp modelId="{5E5244AB-BFA9-4027-AC81-08618A266814}">
      <dsp:nvSpPr>
        <dsp:cNvPr id="0" name=""/>
        <dsp:cNvSpPr/>
      </dsp:nvSpPr>
      <dsp:spPr>
        <a:xfrm>
          <a:off x="6018380" y="823313"/>
          <a:ext cx="1490670" cy="538191"/>
        </a:xfrm>
        <a:prstGeom prst="chevron">
          <a:avLst/>
        </a:prstGeom>
        <a:solidFill>
          <a:schemeClr val="accent2"/>
        </a:solidFill>
        <a:ln w="25400" cap="flat" cmpd="sng" algn="ctr">
          <a:solidFill>
            <a:schemeClr val="accent2">
              <a:shade val="50000"/>
            </a:schemeClr>
          </a:solidFill>
          <a:prstDash val="solid"/>
        </a:ln>
        <a:effectLst/>
      </dsp:spPr>
      <dsp:style>
        <a:lnRef idx="2">
          <a:schemeClr val="accent2">
            <a:shade val="50000"/>
          </a:schemeClr>
        </a:lnRef>
        <a:fillRef idx="1">
          <a:schemeClr val="accent2"/>
        </a:fillRef>
        <a:effectRef idx="0">
          <a:schemeClr val="accent2"/>
        </a:effectRef>
        <a:fontRef idx="minor">
          <a:schemeClr val="lt1"/>
        </a:fontRef>
      </dsp:style>
      <dsp:txBody>
        <a:bodyPr spcFirstLastPara="0" vert="horz" wrap="square" lIns="36005" tIns="12002" rIns="12002" bIns="12002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900" b="1" kern="1200" dirty="0" smtClean="0"/>
            <a:t>Contractualisation</a:t>
          </a:r>
          <a:endParaRPr lang="fr-FR" sz="900" b="1" kern="1200" dirty="0"/>
        </a:p>
      </dsp:txBody>
      <dsp:txXfrm>
        <a:off x="6287476" y="823313"/>
        <a:ext cx="952479" cy="538191"/>
      </dsp:txXfrm>
    </dsp:sp>
    <dsp:sp modelId="{BC29B637-C3D6-420F-B340-CA5B243A1537}">
      <dsp:nvSpPr>
        <dsp:cNvPr id="0" name=""/>
        <dsp:cNvSpPr/>
      </dsp:nvSpPr>
      <dsp:spPr>
        <a:xfrm>
          <a:off x="4820311" y="804186"/>
          <a:ext cx="1345479" cy="538191"/>
        </a:xfrm>
        <a:prstGeom prst="chevron">
          <a:avLst/>
        </a:prstGeom>
        <a:gradFill rotWithShape="1">
          <a:gsLst>
            <a:gs pos="0">
              <a:schemeClr val="accent2">
                <a:tint val="50000"/>
                <a:satMod val="300000"/>
              </a:schemeClr>
            </a:gs>
            <a:gs pos="35000">
              <a:schemeClr val="accent2">
                <a:tint val="37000"/>
                <a:satMod val="300000"/>
              </a:schemeClr>
            </a:gs>
            <a:gs pos="100000">
              <a:schemeClr val="accent2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36005" tIns="12002" rIns="12002" bIns="12002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900" b="1" kern="1200" dirty="0" smtClean="0">
              <a:effectLst/>
            </a:rPr>
            <a:t>Classement automatique dans le DRC</a:t>
          </a:r>
          <a:endParaRPr lang="fr-FR" sz="900" b="1" kern="1200" dirty="0">
            <a:effectLst/>
          </a:endParaRPr>
        </a:p>
      </dsp:txBody>
      <dsp:txXfrm>
        <a:off x="5089407" y="804186"/>
        <a:ext cx="807288" cy="538191"/>
      </dsp:txXfrm>
    </dsp:sp>
    <dsp:sp modelId="{EB203280-6DC8-42B2-B1D5-2F29D97B1CFD}">
      <dsp:nvSpPr>
        <dsp:cNvPr id="0" name=""/>
        <dsp:cNvSpPr/>
      </dsp:nvSpPr>
      <dsp:spPr>
        <a:xfrm>
          <a:off x="7416181" y="845901"/>
          <a:ext cx="1345479" cy="538191"/>
        </a:xfrm>
        <a:prstGeom prst="chevron">
          <a:avLst/>
        </a:prstGeom>
        <a:gradFill rotWithShape="1">
          <a:gsLst>
            <a:gs pos="0">
              <a:schemeClr val="accent2">
                <a:tint val="50000"/>
                <a:satMod val="300000"/>
              </a:schemeClr>
            </a:gs>
            <a:gs pos="35000">
              <a:schemeClr val="accent2">
                <a:tint val="37000"/>
                <a:satMod val="300000"/>
              </a:schemeClr>
            </a:gs>
            <a:gs pos="100000">
              <a:schemeClr val="accent2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36005" tIns="12002" rIns="12002" bIns="12002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900" b="1" kern="1200" dirty="0" smtClean="0">
              <a:effectLst/>
            </a:rPr>
            <a:t>Retour synthèse client</a:t>
          </a:r>
          <a:endParaRPr lang="fr-FR" sz="900" b="1" kern="1200" dirty="0">
            <a:effectLst/>
          </a:endParaRPr>
        </a:p>
      </dsp:txBody>
      <dsp:txXfrm>
        <a:off x="7685277" y="845901"/>
        <a:ext cx="807288" cy="538191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B0FFF7F-9707-4CD2-B75B-C396793A94CF}">
      <dsp:nvSpPr>
        <dsp:cNvPr id="0" name=""/>
        <dsp:cNvSpPr/>
      </dsp:nvSpPr>
      <dsp:spPr>
        <a:xfrm>
          <a:off x="2700" y="798196"/>
          <a:ext cx="1345479" cy="538191"/>
        </a:xfrm>
        <a:prstGeom prst="chevron">
          <a:avLst/>
        </a:prstGeom>
        <a:gradFill rotWithShape="1">
          <a:gsLst>
            <a:gs pos="0">
              <a:schemeClr val="accent2">
                <a:tint val="50000"/>
                <a:satMod val="300000"/>
              </a:schemeClr>
            </a:gs>
            <a:gs pos="35000">
              <a:schemeClr val="accent2">
                <a:tint val="37000"/>
                <a:satMod val="300000"/>
              </a:schemeClr>
            </a:gs>
            <a:gs pos="100000">
              <a:schemeClr val="accent2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36005" tIns="12002" rIns="12002" bIns="12002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900" b="1" kern="1200" dirty="0" smtClean="0">
              <a:effectLst/>
            </a:rPr>
            <a:t>0401</a:t>
          </a:r>
        </a:p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900" b="1" kern="1200" dirty="0" smtClean="0">
              <a:effectLst/>
            </a:rPr>
            <a:t>Ouverture du LEP</a:t>
          </a:r>
          <a:endParaRPr lang="fr-FR" sz="900" b="1" kern="1200" dirty="0">
            <a:effectLst/>
          </a:endParaRPr>
        </a:p>
      </dsp:txBody>
      <dsp:txXfrm>
        <a:off x="271796" y="798196"/>
        <a:ext cx="807288" cy="538191"/>
      </dsp:txXfrm>
    </dsp:sp>
    <dsp:sp modelId="{E844E64C-B5F9-4A73-B047-3F3B554EEB28}">
      <dsp:nvSpPr>
        <dsp:cNvPr id="0" name=""/>
        <dsp:cNvSpPr/>
      </dsp:nvSpPr>
      <dsp:spPr>
        <a:xfrm>
          <a:off x="1213631" y="798196"/>
          <a:ext cx="1345479" cy="538191"/>
        </a:xfrm>
        <a:prstGeom prst="chevron">
          <a:avLst/>
        </a:prstGeom>
        <a:gradFill rotWithShape="1">
          <a:gsLst>
            <a:gs pos="0">
              <a:schemeClr val="accent2">
                <a:tint val="50000"/>
                <a:satMod val="300000"/>
              </a:schemeClr>
            </a:gs>
            <a:gs pos="35000">
              <a:schemeClr val="accent2">
                <a:tint val="37000"/>
                <a:satMod val="300000"/>
              </a:schemeClr>
            </a:gs>
            <a:gs pos="100000">
              <a:schemeClr val="accent2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36005" tIns="12002" rIns="12002" bIns="12002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900" b="1" kern="1200" dirty="0" smtClean="0">
              <a:effectLst/>
            </a:rPr>
            <a:t>Acquisition par RAD/LAD du justificatif</a:t>
          </a:r>
          <a:endParaRPr lang="fr-FR" sz="900" b="1" kern="1200" dirty="0">
            <a:effectLst/>
          </a:endParaRPr>
        </a:p>
      </dsp:txBody>
      <dsp:txXfrm>
        <a:off x="1482727" y="798196"/>
        <a:ext cx="807288" cy="538191"/>
      </dsp:txXfrm>
    </dsp:sp>
    <dsp:sp modelId="{FE4514B7-C9D3-4A5A-B5CF-7B045343D48E}">
      <dsp:nvSpPr>
        <dsp:cNvPr id="0" name=""/>
        <dsp:cNvSpPr/>
      </dsp:nvSpPr>
      <dsp:spPr>
        <a:xfrm>
          <a:off x="2424563" y="798196"/>
          <a:ext cx="1345479" cy="538191"/>
        </a:xfrm>
        <a:prstGeom prst="chevron">
          <a:avLst/>
        </a:prstGeom>
        <a:gradFill rotWithShape="1">
          <a:gsLst>
            <a:gs pos="0">
              <a:schemeClr val="accent2">
                <a:tint val="50000"/>
                <a:satMod val="300000"/>
              </a:schemeClr>
            </a:gs>
            <a:gs pos="35000">
              <a:schemeClr val="accent2">
                <a:tint val="37000"/>
                <a:satMod val="300000"/>
              </a:schemeClr>
            </a:gs>
            <a:gs pos="100000">
              <a:schemeClr val="accent2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36005" tIns="12002" rIns="12002" bIns="12002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900" b="1" kern="1200" dirty="0" smtClean="0">
              <a:effectLst/>
            </a:rPr>
            <a:t>Alimentation automatique du formulaire LEP</a:t>
          </a:r>
          <a:endParaRPr lang="fr-FR" sz="900" b="1" kern="1200" dirty="0">
            <a:effectLst/>
          </a:endParaRPr>
        </a:p>
      </dsp:txBody>
      <dsp:txXfrm>
        <a:off x="2693659" y="798196"/>
        <a:ext cx="807288" cy="538191"/>
      </dsp:txXfrm>
    </dsp:sp>
    <dsp:sp modelId="{16C94770-FADB-4C79-BD64-859FEC83A8D0}">
      <dsp:nvSpPr>
        <dsp:cNvPr id="0" name=""/>
        <dsp:cNvSpPr/>
      </dsp:nvSpPr>
      <dsp:spPr>
        <a:xfrm>
          <a:off x="3635495" y="798196"/>
          <a:ext cx="1345479" cy="538191"/>
        </a:xfrm>
        <a:prstGeom prst="chevron">
          <a:avLst/>
        </a:prstGeom>
        <a:gradFill rotWithShape="1">
          <a:gsLst>
            <a:gs pos="0">
              <a:schemeClr val="accent2">
                <a:tint val="50000"/>
                <a:satMod val="300000"/>
              </a:schemeClr>
            </a:gs>
            <a:gs pos="35000">
              <a:schemeClr val="accent2">
                <a:tint val="37000"/>
                <a:satMod val="300000"/>
              </a:schemeClr>
            </a:gs>
            <a:gs pos="100000">
              <a:schemeClr val="accent2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36005" tIns="12002" rIns="12002" bIns="12002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900" b="1" kern="1200" dirty="0" smtClean="0">
              <a:effectLst/>
            </a:rPr>
            <a:t>Calcul de l’éligibilité</a:t>
          </a:r>
          <a:endParaRPr lang="fr-FR" sz="900" b="1" kern="1200" dirty="0">
            <a:effectLst/>
          </a:endParaRPr>
        </a:p>
      </dsp:txBody>
      <dsp:txXfrm>
        <a:off x="3904591" y="798196"/>
        <a:ext cx="807288" cy="538191"/>
      </dsp:txXfrm>
    </dsp:sp>
    <dsp:sp modelId="{5E5244AB-BFA9-4027-AC81-08618A266814}">
      <dsp:nvSpPr>
        <dsp:cNvPr id="0" name=""/>
        <dsp:cNvSpPr/>
      </dsp:nvSpPr>
      <dsp:spPr>
        <a:xfrm>
          <a:off x="4846427" y="798196"/>
          <a:ext cx="1490670" cy="538191"/>
        </a:xfrm>
        <a:prstGeom prst="chevron">
          <a:avLst/>
        </a:prstGeom>
        <a:gradFill rotWithShape="1">
          <a:gsLst>
            <a:gs pos="0">
              <a:schemeClr val="accent2">
                <a:tint val="50000"/>
                <a:satMod val="300000"/>
              </a:schemeClr>
            </a:gs>
            <a:gs pos="35000">
              <a:schemeClr val="accent2">
                <a:tint val="37000"/>
                <a:satMod val="300000"/>
              </a:schemeClr>
            </a:gs>
            <a:gs pos="100000">
              <a:schemeClr val="accent2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36005" tIns="12002" rIns="12002" bIns="12002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900" b="1" kern="1200" dirty="0" smtClean="0"/>
            <a:t>Contractualisation</a:t>
          </a:r>
          <a:endParaRPr lang="fr-FR" sz="900" b="1" kern="1200" dirty="0"/>
        </a:p>
      </dsp:txBody>
      <dsp:txXfrm>
        <a:off x="5115523" y="798196"/>
        <a:ext cx="952479" cy="538191"/>
      </dsp:txXfrm>
    </dsp:sp>
    <dsp:sp modelId="{BC29B637-C3D6-420F-B340-CA5B243A1537}">
      <dsp:nvSpPr>
        <dsp:cNvPr id="0" name=""/>
        <dsp:cNvSpPr/>
      </dsp:nvSpPr>
      <dsp:spPr>
        <a:xfrm>
          <a:off x="6202549" y="798196"/>
          <a:ext cx="1345479" cy="538191"/>
        </a:xfrm>
        <a:prstGeom prst="chevron">
          <a:avLst/>
        </a:prstGeom>
        <a:gradFill rotWithShape="1">
          <a:gsLst>
            <a:gs pos="0">
              <a:schemeClr val="accent2">
                <a:tint val="50000"/>
                <a:satMod val="300000"/>
              </a:schemeClr>
            </a:gs>
            <a:gs pos="35000">
              <a:schemeClr val="accent2">
                <a:tint val="37000"/>
                <a:satMod val="300000"/>
              </a:schemeClr>
            </a:gs>
            <a:gs pos="100000">
              <a:schemeClr val="accent2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36005" tIns="12002" rIns="12002" bIns="12002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900" b="1" kern="1200" dirty="0" smtClean="0">
              <a:effectLst/>
            </a:rPr>
            <a:t>Classement automatique dans le DRC</a:t>
          </a:r>
          <a:endParaRPr lang="fr-FR" sz="900" b="1" kern="1200" dirty="0">
            <a:effectLst/>
          </a:endParaRPr>
        </a:p>
      </dsp:txBody>
      <dsp:txXfrm>
        <a:off x="6471645" y="798196"/>
        <a:ext cx="807288" cy="538191"/>
      </dsp:txXfrm>
    </dsp:sp>
    <dsp:sp modelId="{EB203280-6DC8-42B2-B1D5-2F29D97B1CFD}">
      <dsp:nvSpPr>
        <dsp:cNvPr id="0" name=""/>
        <dsp:cNvSpPr/>
      </dsp:nvSpPr>
      <dsp:spPr>
        <a:xfrm>
          <a:off x="7416181" y="807039"/>
          <a:ext cx="1345479" cy="538191"/>
        </a:xfrm>
        <a:prstGeom prst="chevron">
          <a:avLst/>
        </a:prstGeom>
        <a:solidFill>
          <a:schemeClr val="accent2"/>
        </a:solidFill>
        <a:ln w="25400" cap="flat" cmpd="sng" algn="ctr">
          <a:solidFill>
            <a:schemeClr val="accent2">
              <a:shade val="50000"/>
            </a:schemeClr>
          </a:solidFill>
          <a:prstDash val="solid"/>
        </a:ln>
        <a:effectLst/>
      </dsp:spPr>
      <dsp:style>
        <a:lnRef idx="2">
          <a:schemeClr val="accent2">
            <a:shade val="50000"/>
          </a:schemeClr>
        </a:lnRef>
        <a:fillRef idx="1">
          <a:schemeClr val="accent2"/>
        </a:fillRef>
        <a:effectRef idx="0">
          <a:schemeClr val="accent2"/>
        </a:effectRef>
        <a:fontRef idx="minor">
          <a:schemeClr val="lt1"/>
        </a:fontRef>
      </dsp:style>
      <dsp:txBody>
        <a:bodyPr spcFirstLastPara="0" vert="horz" wrap="square" lIns="36005" tIns="12002" rIns="12002" bIns="12002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900" b="1" kern="1200" dirty="0" smtClean="0">
              <a:effectLst/>
            </a:rPr>
            <a:t>Retour synthèse client</a:t>
          </a:r>
          <a:endParaRPr lang="fr-FR" sz="900" b="1" kern="1200" dirty="0">
            <a:effectLst/>
          </a:endParaRPr>
        </a:p>
      </dsp:txBody>
      <dsp:txXfrm>
        <a:off x="7685277" y="807039"/>
        <a:ext cx="807288" cy="53819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49B129F-2CEA-8240-9DD7-0D5D6EDF3A98}" type="datetimeFigureOut">
              <a:rPr lang="fr-FR" smtClean="0"/>
              <a:t>01/02/2019</a:t>
            </a:fld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FDB3CC-25E9-144F-AB92-18FDF5F73249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2267219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BB58FB-82C4-BD47-B670-BD23EE520997}" type="datetimeFigureOut">
              <a:t>01/02/2019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CA8795A-DBCB-904B-AD94-43143D540DD2}" type="slidenum"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6078163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A8795A-DBCB-904B-AD94-43143D540DD2}" type="slidenum">
              <a:rPr lang="fr-FR" smtClean="0"/>
              <a:t>3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431315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A8795A-DBCB-904B-AD94-43143D540DD2}" type="slidenum">
              <a:rPr lang="fr-FR" smtClean="0"/>
              <a:t>7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22166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A8795A-DBCB-904B-AD94-43143D540DD2}" type="slidenum">
              <a:rPr lang="fr-FR" smtClean="0"/>
              <a:t>11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4839270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A8795A-DBCB-904B-AD94-43143D540DD2}" type="slidenum">
              <a:rPr lang="fr-FR" smtClean="0"/>
              <a:t>12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099847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A8795A-DBCB-904B-AD94-43143D540DD2}" type="slidenum">
              <a:rPr lang="fr-FR" smtClean="0"/>
              <a:t>13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641076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1" y="1985962"/>
            <a:ext cx="3571875" cy="3157538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-694"/>
            <a:ext cx="9146380" cy="5144194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817113" y="1297802"/>
            <a:ext cx="5648623" cy="903230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212278" y="1853194"/>
            <a:ext cx="6511131" cy="246944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fr-FR" smtClean="0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065BE-0657-4A47-90AD-C21C55E16B19}" type="datetime4">
              <a:rPr lang="en-US" smtClean="0"/>
              <a:pPr/>
              <a:t>February 1, 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7BB8AF-C16A-4836-A92D-61834B5F0BA5}" type="datetime4">
              <a:rPr lang="en-US" smtClean="0"/>
              <a:pPr/>
              <a:t>February 1, 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2380" y="-694"/>
            <a:ext cx="9146380" cy="5144194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/>
          <p:nvPr/>
        </p:nvSpPr>
        <p:spPr>
          <a:xfrm>
            <a:off x="1" y="1985962"/>
            <a:ext cx="3571875" cy="3157538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19399" y="1295053"/>
            <a:ext cx="5650992" cy="905632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216152" y="1851228"/>
            <a:ext cx="6510528" cy="246888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7D2193-4505-4A75-99BB-880C6989A757}" type="datetime4">
              <a:rPr lang="en-US" smtClean="0"/>
              <a:pPr/>
              <a:t>February 1, 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822960"/>
            <a:ext cx="3200400" cy="278434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016" y="822960"/>
            <a:ext cx="3200400" cy="278434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3A18F4-33C3-445B-924C-31108C51719C}" type="datetime4">
              <a:rPr lang="en-US" smtClean="0"/>
              <a:pPr/>
              <a:t>February 1, 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‹N°›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822960"/>
            <a:ext cx="3200400" cy="41148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fr-FR" smtClean="0"/>
              <a:t>Modifiez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9150" y="1276386"/>
            <a:ext cx="3200400" cy="23317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0016" y="822960"/>
            <a:ext cx="3200400" cy="41148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fr-FR" smtClean="0"/>
              <a:t>Modifiez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0016" y="1276386"/>
            <a:ext cx="3200400" cy="23317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F7543A-E259-478F-9E0D-57BA40E442B7}" type="datetime4">
              <a:rPr lang="en-US" smtClean="0"/>
              <a:pPr/>
              <a:t>February 1, 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B012D-77A1-44B0-BB26-329BA1EE55C9}" type="datetime4">
              <a:rPr lang="en-US" smtClean="0"/>
              <a:pPr/>
              <a:t>February 1, 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B7499E-3031-413E-B01E-B94970708CAA}" type="datetime4">
              <a:rPr lang="en-US" smtClean="0"/>
              <a:pPr/>
              <a:t>February 1, 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1" y="1985962"/>
            <a:ext cx="3571875" cy="3157538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Triangle 17"/>
          <p:cNvSpPr/>
          <p:nvPr/>
        </p:nvSpPr>
        <p:spPr>
          <a:xfrm rot="5400000">
            <a:off x="1290639" y="-1290638"/>
            <a:ext cx="5143500" cy="7724778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784930" y="1182078"/>
            <a:ext cx="5212080" cy="817070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9553" y="1964184"/>
            <a:ext cx="3807779" cy="249351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297954" y="1690039"/>
            <a:ext cx="5794760" cy="467486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7EAB0C-2220-4D0E-A0DD-DB7FA0F742F4}" type="datetime4">
              <a:rPr lang="en-US" smtClean="0"/>
              <a:pPr/>
              <a:t>February 1, 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754ED01-E2A0-4C1E-8E21-014B99041579}" type="slidenum">
              <a:rPr lang="en-US" smtClean="0"/>
              <a:pPr/>
              <a:t>‹N°›</a:t>
            </a:fld>
            <a:endParaRPr lang="en-US" dirty="0"/>
          </a:p>
        </p:txBody>
      </p:sp>
    </p:spTree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028826" y="0"/>
            <a:ext cx="7115175" cy="51435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1" y="1985962"/>
            <a:ext cx="3571875" cy="3157538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1" y="3786187"/>
            <a:ext cx="3571875" cy="1357313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671197" y="1288126"/>
            <a:ext cx="5486400" cy="650583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143480" y="1635397"/>
            <a:ext cx="6096545" cy="555498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16D63-31BF-4B94-B6C5-E20B2C63F515}" type="datetime4">
              <a:rPr lang="en-US" smtClean="0"/>
              <a:pPr/>
              <a:t>February 1, 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C3AA4-67BE-44F7-809A-3582401494AF}" type="datetime4">
              <a:rPr lang="en-US" smtClean="0"/>
              <a:pPr/>
              <a:t>February 1, 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3508772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3508772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72EEB-1769-4776-AD69-E7C1260563EB}" type="datetime4">
              <a:rPr lang="en-US" smtClean="0"/>
              <a:pPr/>
              <a:t>February 1, 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ommair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Espace réservé du texte 13"/>
          <p:cNvSpPr>
            <a:spLocks noGrp="1"/>
          </p:cNvSpPr>
          <p:nvPr>
            <p:ph type="body" sz="quarter" idx="10" hasCustomPrompt="1"/>
          </p:nvPr>
        </p:nvSpPr>
        <p:spPr>
          <a:xfrm>
            <a:off x="3834669" y="170178"/>
            <a:ext cx="5309337" cy="201613"/>
          </a:xfrm>
        </p:spPr>
        <p:txBody>
          <a:bodyPr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800" b="1" baseline="0">
                <a:solidFill>
                  <a:schemeClr val="accent2"/>
                </a:solidFill>
              </a:defRPr>
            </a:lvl1pPr>
            <a:lvl2pPr algn="ctr">
              <a:defRPr sz="800"/>
            </a:lvl2pPr>
            <a:lvl3pPr algn="ctr">
              <a:defRPr sz="800"/>
            </a:lvl3pPr>
            <a:lvl4pPr algn="ctr">
              <a:defRPr sz="800"/>
            </a:lvl4pPr>
            <a:lvl5pPr algn="ctr">
              <a:defRPr sz="800"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fr-FR" dirty="0"/>
              <a:t>TITRE PRÉSENTATION - XX / TITRE CHAPITRE Titre partie</a:t>
            </a:r>
          </a:p>
          <a:p>
            <a:pPr lvl="0"/>
            <a:endParaRPr lang="fr-FR" dirty="0"/>
          </a:p>
        </p:txBody>
      </p:sp>
      <p:sp>
        <p:nvSpPr>
          <p:cNvPr id="6" name="Rectangle 5"/>
          <p:cNvSpPr/>
          <p:nvPr userDrawn="1"/>
        </p:nvSpPr>
        <p:spPr>
          <a:xfrm>
            <a:off x="640793" y="1107182"/>
            <a:ext cx="188149" cy="188149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6"/>
          </p:nvPr>
        </p:nvSpPr>
        <p:spPr>
          <a:xfrm>
            <a:off x="543141" y="1474792"/>
            <a:ext cx="8070634" cy="3317875"/>
          </a:xfrm>
        </p:spPr>
        <p:txBody>
          <a:bodyPr>
            <a:normAutofit/>
          </a:bodyPr>
          <a:lstStyle>
            <a:lvl1pPr marL="268288" indent="-268288">
              <a:spcAft>
                <a:spcPts val="0"/>
              </a:spcAft>
              <a:buFont typeface="+mj-lt"/>
              <a:buAutoNum type="arabicPeriod"/>
              <a:defRPr sz="1600">
                <a:solidFill>
                  <a:schemeClr val="accent2"/>
                </a:solidFill>
              </a:defRPr>
            </a:lvl1pPr>
            <a:lvl2pPr marL="630238" indent="-173038">
              <a:spcAft>
                <a:spcPts val="0"/>
              </a:spcAft>
              <a:buClr>
                <a:schemeClr val="accent4"/>
              </a:buClr>
              <a:buFont typeface="Wingdings" panose="05000000000000000000" pitchFamily="2" charset="2"/>
              <a:buChar char="§"/>
              <a:defRPr sz="1400">
                <a:solidFill>
                  <a:schemeClr val="tx1"/>
                </a:solidFill>
              </a:defRPr>
            </a:lvl2pPr>
            <a:lvl3pPr marL="1143000" indent="-228600">
              <a:spcAft>
                <a:spcPts val="0"/>
              </a:spcAft>
              <a:buClr>
                <a:schemeClr val="accent5"/>
              </a:buClr>
              <a:buFont typeface="Wingdings" panose="05000000000000000000" pitchFamily="2" charset="2"/>
              <a:buChar char="§"/>
              <a:defRPr sz="1400">
                <a:solidFill>
                  <a:schemeClr val="tx1"/>
                </a:solidFill>
              </a:defRPr>
            </a:lvl3pPr>
            <a:lvl4pPr marL="1600200" indent="-228600">
              <a:spcAft>
                <a:spcPts val="0"/>
              </a:spcAft>
              <a:buClr>
                <a:schemeClr val="accent3"/>
              </a:buClr>
              <a:buFont typeface="Wingdings" panose="05000000000000000000" pitchFamily="2" charset="2"/>
              <a:buChar char="§"/>
              <a:defRPr sz="1400">
                <a:solidFill>
                  <a:schemeClr val="tx1"/>
                </a:solidFill>
              </a:defRPr>
            </a:lvl4pPr>
            <a:lvl5pPr marL="2057400" indent="-228600">
              <a:spcAft>
                <a:spcPts val="0"/>
              </a:spcAft>
              <a:buClr>
                <a:schemeClr val="accent6"/>
              </a:buClr>
              <a:buFont typeface="Wingdings" panose="05000000000000000000" pitchFamily="2" charset="2"/>
              <a:buChar char="§"/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543910" y="491433"/>
            <a:ext cx="8142890" cy="724270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429026886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lide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Espace réservé du texte 13"/>
          <p:cNvSpPr>
            <a:spLocks noGrp="1"/>
          </p:cNvSpPr>
          <p:nvPr>
            <p:ph type="body" sz="quarter" idx="10" hasCustomPrompt="1"/>
          </p:nvPr>
        </p:nvSpPr>
        <p:spPr>
          <a:xfrm>
            <a:off x="3834669" y="170178"/>
            <a:ext cx="5309337" cy="201613"/>
          </a:xfrm>
        </p:spPr>
        <p:txBody>
          <a:bodyPr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800" b="1" baseline="0">
                <a:solidFill>
                  <a:schemeClr val="accent2"/>
                </a:solidFill>
              </a:defRPr>
            </a:lvl1pPr>
            <a:lvl2pPr algn="ctr">
              <a:defRPr sz="800"/>
            </a:lvl2pPr>
            <a:lvl3pPr algn="ctr">
              <a:defRPr sz="800"/>
            </a:lvl3pPr>
            <a:lvl4pPr algn="ctr">
              <a:defRPr sz="800"/>
            </a:lvl4pPr>
            <a:lvl5pPr algn="ctr">
              <a:defRPr sz="800"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fr-FR" dirty="0"/>
              <a:t>TITRE PRÉSENTATION - XX / TITRE CHAPITRE Titre partie</a:t>
            </a:r>
          </a:p>
          <a:p>
            <a:pPr lvl="0"/>
            <a:endParaRPr lang="fr-FR" dirty="0"/>
          </a:p>
        </p:txBody>
      </p:sp>
      <p:sp>
        <p:nvSpPr>
          <p:cNvPr id="6" name="Rectangle 5"/>
          <p:cNvSpPr/>
          <p:nvPr userDrawn="1"/>
        </p:nvSpPr>
        <p:spPr>
          <a:xfrm>
            <a:off x="640793" y="1107182"/>
            <a:ext cx="188149" cy="188149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6"/>
          </p:nvPr>
        </p:nvSpPr>
        <p:spPr>
          <a:xfrm>
            <a:off x="543141" y="1474792"/>
            <a:ext cx="8070634" cy="3317875"/>
          </a:xfrm>
        </p:spPr>
        <p:txBody>
          <a:bodyPr>
            <a:normAutofit/>
          </a:bodyPr>
          <a:lstStyle>
            <a:lvl1pPr marL="180975" indent="-180975"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1600">
                <a:solidFill>
                  <a:schemeClr val="tx1"/>
                </a:solidFill>
              </a:defRPr>
            </a:lvl1pPr>
            <a:lvl2pPr marL="630238" indent="-173038">
              <a:spcAft>
                <a:spcPts val="0"/>
              </a:spcAft>
              <a:buClr>
                <a:schemeClr val="accent4"/>
              </a:buClr>
              <a:buFont typeface="Wingdings" panose="05000000000000000000" pitchFamily="2" charset="2"/>
              <a:buChar char="§"/>
              <a:defRPr sz="1400">
                <a:solidFill>
                  <a:schemeClr val="tx1"/>
                </a:solidFill>
              </a:defRPr>
            </a:lvl2pPr>
            <a:lvl3pPr marL="1143000" indent="-228600">
              <a:spcAft>
                <a:spcPts val="0"/>
              </a:spcAft>
              <a:buClr>
                <a:schemeClr val="accent5"/>
              </a:buClr>
              <a:buFont typeface="Wingdings" panose="05000000000000000000" pitchFamily="2" charset="2"/>
              <a:buChar char="§"/>
              <a:defRPr sz="1400">
                <a:solidFill>
                  <a:schemeClr val="tx1"/>
                </a:solidFill>
              </a:defRPr>
            </a:lvl3pPr>
            <a:lvl4pPr marL="1600200" indent="-228600">
              <a:spcAft>
                <a:spcPts val="0"/>
              </a:spcAft>
              <a:buClr>
                <a:schemeClr val="accent3"/>
              </a:buClr>
              <a:buFont typeface="Wingdings" panose="05000000000000000000" pitchFamily="2" charset="2"/>
              <a:buChar char="§"/>
              <a:defRPr sz="1400">
                <a:solidFill>
                  <a:schemeClr val="tx1"/>
                </a:solidFill>
              </a:defRPr>
            </a:lvl4pPr>
            <a:lvl5pPr marL="2057400" indent="-228600">
              <a:spcAft>
                <a:spcPts val="0"/>
              </a:spcAft>
              <a:buClr>
                <a:schemeClr val="accent6"/>
              </a:buClr>
              <a:buFont typeface="Wingdings" panose="05000000000000000000" pitchFamily="2" charset="2"/>
              <a:buChar char="§"/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543910" y="491433"/>
            <a:ext cx="8142890" cy="724270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528497989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4"/>
            <a:ext cx="9143998" cy="5143241"/>
          </a:xfrm>
          <a:prstGeom prst="rect">
            <a:avLst/>
          </a:prstGeom>
        </p:spPr>
      </p:pic>
      <p:sp>
        <p:nvSpPr>
          <p:cNvPr id="30" name="Espace réservé du texte 13"/>
          <p:cNvSpPr>
            <a:spLocks noGrp="1"/>
          </p:cNvSpPr>
          <p:nvPr>
            <p:ph type="body" sz="quarter" idx="10" hasCustomPrompt="1"/>
          </p:nvPr>
        </p:nvSpPr>
        <p:spPr>
          <a:xfrm>
            <a:off x="3834669" y="170178"/>
            <a:ext cx="5309337" cy="201613"/>
          </a:xfrm>
        </p:spPr>
        <p:txBody>
          <a:bodyPr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800" b="1" baseline="0">
                <a:solidFill>
                  <a:schemeClr val="accent2"/>
                </a:solidFill>
              </a:defRPr>
            </a:lvl1pPr>
            <a:lvl2pPr algn="ctr">
              <a:defRPr sz="800"/>
            </a:lvl2pPr>
            <a:lvl3pPr algn="ctr">
              <a:defRPr sz="800"/>
            </a:lvl3pPr>
            <a:lvl4pPr algn="ctr">
              <a:defRPr sz="800"/>
            </a:lvl4pPr>
            <a:lvl5pPr algn="ctr">
              <a:defRPr sz="800"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fr-FR" dirty="0"/>
              <a:t>TITRE PRÉSENTATION - XX / TITRE CHAPITRE Titre partie</a:t>
            </a:r>
          </a:p>
          <a:p>
            <a:pPr lvl="0"/>
            <a:endParaRPr lang="fr-FR" dirty="0"/>
          </a:p>
        </p:txBody>
      </p:sp>
      <p:sp>
        <p:nvSpPr>
          <p:cNvPr id="6" name="Rectangle 5"/>
          <p:cNvSpPr/>
          <p:nvPr userDrawn="1"/>
        </p:nvSpPr>
        <p:spPr>
          <a:xfrm>
            <a:off x="3646520" y="1107182"/>
            <a:ext cx="188149" cy="188149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6"/>
          </p:nvPr>
        </p:nvSpPr>
        <p:spPr>
          <a:xfrm>
            <a:off x="3515717" y="1474792"/>
            <a:ext cx="5098065" cy="3317875"/>
          </a:xfrm>
        </p:spPr>
        <p:txBody>
          <a:bodyPr/>
          <a:lstStyle>
            <a:lvl1pPr marL="268288" indent="-268288">
              <a:spcAft>
                <a:spcPts val="0"/>
              </a:spcAft>
              <a:buFont typeface="+mj-lt"/>
              <a:buAutoNum type="arabicPeriod"/>
              <a:defRPr>
                <a:solidFill>
                  <a:schemeClr val="accent2"/>
                </a:solidFill>
              </a:defRPr>
            </a:lvl1pPr>
            <a:lvl2pPr marL="630238" indent="-173038">
              <a:spcAft>
                <a:spcPts val="0"/>
              </a:spcAft>
              <a:buClr>
                <a:schemeClr val="accent4"/>
              </a:buClr>
              <a:buFont typeface="Wingdings" panose="05000000000000000000" pitchFamily="2" charset="2"/>
              <a:buChar char="§"/>
              <a:defRPr sz="1400">
                <a:solidFill>
                  <a:schemeClr val="tx1"/>
                </a:solidFill>
              </a:defRPr>
            </a:lvl2pPr>
            <a:lvl3pPr marL="1143000" indent="-228600">
              <a:spcAft>
                <a:spcPts val="0"/>
              </a:spcAft>
              <a:buClr>
                <a:schemeClr val="accent5"/>
              </a:buClr>
              <a:buFont typeface="Wingdings" panose="05000000000000000000" pitchFamily="2" charset="2"/>
              <a:buChar char="§"/>
              <a:defRPr sz="1400">
                <a:solidFill>
                  <a:schemeClr val="tx1"/>
                </a:solidFill>
              </a:defRPr>
            </a:lvl3pPr>
            <a:lvl4pPr marL="1600200" indent="-228600">
              <a:spcAft>
                <a:spcPts val="0"/>
              </a:spcAft>
              <a:buClr>
                <a:schemeClr val="accent3"/>
              </a:buClr>
              <a:buFont typeface="Wingdings" panose="05000000000000000000" pitchFamily="2" charset="2"/>
              <a:buChar char="§"/>
              <a:defRPr sz="1400">
                <a:solidFill>
                  <a:schemeClr val="tx1"/>
                </a:solidFill>
              </a:defRPr>
            </a:lvl4pPr>
            <a:lvl5pPr marL="2057400" indent="-228600">
              <a:spcAft>
                <a:spcPts val="0"/>
              </a:spcAft>
              <a:buClr>
                <a:schemeClr val="accent6"/>
              </a:buClr>
              <a:buFont typeface="Wingdings" panose="05000000000000000000" pitchFamily="2" charset="2"/>
              <a:buChar char="§"/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3543092" y="491433"/>
            <a:ext cx="5143708" cy="724270"/>
          </a:xfrm>
        </p:spPr>
        <p:txBody>
          <a:bodyPr/>
          <a:lstStyle/>
          <a:p>
            <a:r>
              <a:rPr lang="fr-FR" dirty="0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55890472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4"/>
            <a:ext cx="9143998" cy="5143241"/>
          </a:xfrm>
          <a:prstGeom prst="rect">
            <a:avLst/>
          </a:prstGeom>
        </p:spPr>
      </p:pic>
      <p:sp>
        <p:nvSpPr>
          <p:cNvPr id="30" name="Espace réservé du texte 13"/>
          <p:cNvSpPr>
            <a:spLocks noGrp="1"/>
          </p:cNvSpPr>
          <p:nvPr>
            <p:ph type="body" sz="quarter" idx="10" hasCustomPrompt="1"/>
          </p:nvPr>
        </p:nvSpPr>
        <p:spPr>
          <a:xfrm>
            <a:off x="3834669" y="170178"/>
            <a:ext cx="5309337" cy="201613"/>
          </a:xfrm>
        </p:spPr>
        <p:txBody>
          <a:bodyPr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800" b="1" baseline="0">
                <a:solidFill>
                  <a:schemeClr val="accent2"/>
                </a:solidFill>
              </a:defRPr>
            </a:lvl1pPr>
            <a:lvl2pPr algn="ctr">
              <a:defRPr sz="800"/>
            </a:lvl2pPr>
            <a:lvl3pPr algn="ctr">
              <a:defRPr sz="800"/>
            </a:lvl3pPr>
            <a:lvl4pPr algn="ctr">
              <a:defRPr sz="800"/>
            </a:lvl4pPr>
            <a:lvl5pPr algn="ctr">
              <a:defRPr sz="800"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fr-FR" dirty="0"/>
              <a:t>TITRE PRÉSENTATION - XX / TITRE CHAPITRE Titre partie</a:t>
            </a:r>
          </a:p>
          <a:p>
            <a:pPr lvl="0"/>
            <a:endParaRPr lang="fr-FR" dirty="0"/>
          </a:p>
        </p:txBody>
      </p:sp>
      <p:sp>
        <p:nvSpPr>
          <p:cNvPr id="6" name="Rectangle 5"/>
          <p:cNvSpPr/>
          <p:nvPr userDrawn="1"/>
        </p:nvSpPr>
        <p:spPr>
          <a:xfrm>
            <a:off x="3646520" y="1107182"/>
            <a:ext cx="188149" cy="188149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3543092" y="491433"/>
            <a:ext cx="5143708" cy="724270"/>
          </a:xfrm>
        </p:spPr>
        <p:txBody>
          <a:bodyPr/>
          <a:lstStyle/>
          <a:p>
            <a:r>
              <a:rPr lang="fr-FR" dirty="0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368937126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4"/>
            <a:ext cx="9143998" cy="5143241"/>
          </a:xfrm>
          <a:prstGeom prst="rect">
            <a:avLst/>
          </a:prstGeom>
        </p:spPr>
      </p:pic>
      <p:sp>
        <p:nvSpPr>
          <p:cNvPr id="30" name="Espace réservé du texte 13"/>
          <p:cNvSpPr>
            <a:spLocks noGrp="1"/>
          </p:cNvSpPr>
          <p:nvPr>
            <p:ph type="body" sz="quarter" idx="10" hasCustomPrompt="1"/>
          </p:nvPr>
        </p:nvSpPr>
        <p:spPr>
          <a:xfrm>
            <a:off x="3834669" y="170178"/>
            <a:ext cx="5309337" cy="201613"/>
          </a:xfrm>
        </p:spPr>
        <p:txBody>
          <a:bodyPr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800" b="1" baseline="0">
                <a:solidFill>
                  <a:schemeClr val="accent2"/>
                </a:solidFill>
              </a:defRPr>
            </a:lvl1pPr>
            <a:lvl2pPr algn="ctr">
              <a:defRPr sz="800"/>
            </a:lvl2pPr>
            <a:lvl3pPr algn="ctr">
              <a:defRPr sz="800"/>
            </a:lvl3pPr>
            <a:lvl4pPr algn="ctr">
              <a:defRPr sz="800"/>
            </a:lvl4pPr>
            <a:lvl5pPr algn="ctr">
              <a:defRPr sz="800"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fr-FR" dirty="0"/>
              <a:t>TITRE PRÉSENTATION - XX / TITRE CHAPITRE Titre partie</a:t>
            </a:r>
          </a:p>
          <a:p>
            <a:pPr lvl="0"/>
            <a:endParaRPr lang="fr-FR" dirty="0"/>
          </a:p>
        </p:txBody>
      </p:sp>
      <p:sp>
        <p:nvSpPr>
          <p:cNvPr id="6" name="Rectangle 5"/>
          <p:cNvSpPr/>
          <p:nvPr userDrawn="1"/>
        </p:nvSpPr>
        <p:spPr>
          <a:xfrm>
            <a:off x="3646520" y="1107182"/>
            <a:ext cx="188149" cy="188149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3543092" y="491433"/>
            <a:ext cx="5143708" cy="724270"/>
          </a:xfrm>
        </p:spPr>
        <p:txBody>
          <a:bodyPr/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1"/>
          </p:nvPr>
        </p:nvSpPr>
        <p:spPr>
          <a:xfrm>
            <a:off x="3543300" y="1426781"/>
            <a:ext cx="5143500" cy="3610359"/>
          </a:xfrm>
        </p:spPr>
        <p:txBody>
          <a:bodyPr/>
          <a:lstStyle>
            <a:lvl1pPr marL="180975" indent="-180975">
              <a:buClr>
                <a:schemeClr val="accent2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</a:defRPr>
            </a:lvl1pPr>
            <a:lvl2pPr marL="630238" indent="-173038">
              <a:buClr>
                <a:schemeClr val="accent4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</a:defRPr>
            </a:lvl2pPr>
            <a:lvl3pPr marL="1143000" indent="-228600">
              <a:buClr>
                <a:schemeClr val="accent5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</a:defRPr>
            </a:lvl3pPr>
            <a:lvl4pPr marL="1600200" indent="-228600">
              <a:buClr>
                <a:schemeClr val="accent3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</a:defRPr>
            </a:lvl4pPr>
            <a:lvl5pPr marL="2057400" indent="-228600">
              <a:buClr>
                <a:schemeClr val="accent6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66759559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4"/>
            <a:ext cx="9143998" cy="5143241"/>
          </a:xfrm>
          <a:prstGeom prst="rect">
            <a:avLst/>
          </a:prstGeom>
        </p:spPr>
      </p:pic>
      <p:sp>
        <p:nvSpPr>
          <p:cNvPr id="30" name="Espace réservé du texte 13"/>
          <p:cNvSpPr>
            <a:spLocks noGrp="1"/>
          </p:cNvSpPr>
          <p:nvPr>
            <p:ph type="body" sz="quarter" idx="10" hasCustomPrompt="1"/>
          </p:nvPr>
        </p:nvSpPr>
        <p:spPr>
          <a:xfrm>
            <a:off x="3834669" y="170178"/>
            <a:ext cx="5309337" cy="201613"/>
          </a:xfrm>
        </p:spPr>
        <p:txBody>
          <a:bodyPr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800" b="1" baseline="0">
                <a:solidFill>
                  <a:schemeClr val="accent2"/>
                </a:solidFill>
              </a:defRPr>
            </a:lvl1pPr>
            <a:lvl2pPr algn="ctr">
              <a:defRPr sz="800"/>
            </a:lvl2pPr>
            <a:lvl3pPr algn="ctr">
              <a:defRPr sz="800"/>
            </a:lvl3pPr>
            <a:lvl4pPr algn="ctr">
              <a:defRPr sz="800"/>
            </a:lvl4pPr>
            <a:lvl5pPr algn="ctr">
              <a:defRPr sz="800"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fr-FR" dirty="0"/>
              <a:t>TITRE PRÉSENTATION - XX / TITRE CHAPITRE Titre partie</a:t>
            </a:r>
          </a:p>
          <a:p>
            <a:pPr lvl="0"/>
            <a:endParaRPr lang="fr-FR" dirty="0"/>
          </a:p>
        </p:txBody>
      </p:sp>
      <p:sp>
        <p:nvSpPr>
          <p:cNvPr id="5" name="Rectangle 4"/>
          <p:cNvSpPr/>
          <p:nvPr userDrawn="1"/>
        </p:nvSpPr>
        <p:spPr>
          <a:xfrm>
            <a:off x="3932647" y="1478746"/>
            <a:ext cx="188149" cy="188149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4" hasCustomPrompt="1"/>
          </p:nvPr>
        </p:nvSpPr>
        <p:spPr>
          <a:xfrm>
            <a:off x="3827843" y="1756736"/>
            <a:ext cx="4568299" cy="2523309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200">
                <a:solidFill>
                  <a:schemeClr val="tx1"/>
                </a:solidFill>
              </a:defRPr>
            </a:lvl1pPr>
            <a:lvl2pPr marL="457200" indent="0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14400" indent="0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371600" indent="0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1828800" indent="0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ad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minim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veniam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quis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nostrud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exercitation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.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Lorem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ipsum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amet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consectetur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adipiscing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elit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sed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do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eisumod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tempor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incidiunt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labore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et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magna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aliqua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.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ad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minim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veniam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quis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nostrud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exercitation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.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Lorem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ipsum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amet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consectetur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adipiscing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elit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sed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do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eisumod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tempor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incidiunt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labore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et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ad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minim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veniam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quis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nostrud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exercitation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.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Lorem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ipsum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amet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consectetur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adipiscing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elit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incidiunt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labore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et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magna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aliqua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.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ad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minim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veniam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quis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nostrud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exercitation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.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Lorem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ipsum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amet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consectetur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adipiscing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elit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sed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do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eisumod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tempor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incidiunt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labore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et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ad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minim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veniam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quis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nostrud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exercitation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.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Lorem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ipsum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amet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consectetur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adipiscing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elit</a:t>
            </a:r>
            <a:endParaRPr lang="fr-FR" sz="12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Calibri" panose="020F0502020204030204" pitchFamily="34" charset="0"/>
              <a:cs typeface="Calibri"/>
            </a:endParaRPr>
          </a:p>
        </p:txBody>
      </p:sp>
      <p:sp>
        <p:nvSpPr>
          <p:cNvPr id="11" name="Espace réservé du texte 10"/>
          <p:cNvSpPr>
            <a:spLocks noGrp="1"/>
          </p:cNvSpPr>
          <p:nvPr>
            <p:ph type="body" sz="quarter" idx="15" hasCustomPrompt="1"/>
          </p:nvPr>
        </p:nvSpPr>
        <p:spPr>
          <a:xfrm>
            <a:off x="3824660" y="645098"/>
            <a:ext cx="4571474" cy="922337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2400" b="1">
                <a:solidFill>
                  <a:schemeClr val="accent2"/>
                </a:solidFill>
              </a:defRPr>
            </a:lvl1pPr>
            <a:lvl2pPr marL="457200" indent="0">
              <a:buNone/>
              <a:defRPr sz="2400">
                <a:solidFill>
                  <a:srgbClr val="C00000"/>
                </a:solidFill>
              </a:defRPr>
            </a:lvl2pPr>
            <a:lvl3pPr marL="914400" indent="0">
              <a:buNone/>
              <a:defRPr sz="2400">
                <a:solidFill>
                  <a:srgbClr val="C00000"/>
                </a:solidFill>
              </a:defRPr>
            </a:lvl3pPr>
            <a:lvl4pPr marL="1371600" indent="0">
              <a:buNone/>
              <a:defRPr sz="2400">
                <a:solidFill>
                  <a:srgbClr val="C00000"/>
                </a:solidFill>
              </a:defRPr>
            </a:lvl4pPr>
            <a:lvl5pPr marL="1828800" indent="0">
              <a:buNone/>
              <a:defRPr sz="2400">
                <a:solidFill>
                  <a:srgbClr val="C00000"/>
                </a:solidFill>
              </a:defRPr>
            </a:lvl5pPr>
          </a:lstStyle>
          <a:p>
            <a:pPr lvl="0"/>
            <a:r>
              <a:rPr lang="fr-FR" dirty="0"/>
              <a:t>LOREM IPSUM</a:t>
            </a:r>
            <a:br>
              <a:rPr lang="fr-FR" dirty="0"/>
            </a:br>
            <a:r>
              <a:rPr lang="fr-FR" dirty="0"/>
              <a:t>DOLOR SIT AMET</a:t>
            </a:r>
          </a:p>
        </p:txBody>
      </p:sp>
    </p:spTree>
    <p:extLst>
      <p:ext uri="{BB962C8B-B14F-4D97-AF65-F5344CB8AC3E}">
        <p14:creationId xmlns:p14="http://schemas.microsoft.com/office/powerpoint/2010/main" val="410805954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13"/>
          <p:cNvSpPr>
            <a:spLocks noGrp="1"/>
          </p:cNvSpPr>
          <p:nvPr>
            <p:ph type="body" sz="quarter" idx="10" hasCustomPrompt="1"/>
          </p:nvPr>
        </p:nvSpPr>
        <p:spPr>
          <a:xfrm>
            <a:off x="3834669" y="170178"/>
            <a:ext cx="5309337" cy="201613"/>
          </a:xfrm>
        </p:spPr>
        <p:txBody>
          <a:bodyPr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800" b="1" baseline="0">
                <a:solidFill>
                  <a:schemeClr val="accent2"/>
                </a:solidFill>
              </a:defRPr>
            </a:lvl1pPr>
            <a:lvl2pPr algn="ctr">
              <a:defRPr sz="800"/>
            </a:lvl2pPr>
            <a:lvl3pPr algn="ctr">
              <a:defRPr sz="800"/>
            </a:lvl3pPr>
            <a:lvl4pPr algn="ctr">
              <a:defRPr sz="800"/>
            </a:lvl4pPr>
            <a:lvl5pPr algn="ctr">
              <a:defRPr sz="800"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fr-FR" dirty="0"/>
              <a:t>TITRE PRÉSENTATION - XX / TITRE CHAPITRE Titre partie</a:t>
            </a:r>
          </a:p>
          <a:p>
            <a:pPr lvl="0"/>
            <a:endParaRPr lang="fr-FR" dirty="0"/>
          </a:p>
        </p:txBody>
      </p:sp>
      <p:sp>
        <p:nvSpPr>
          <p:cNvPr id="9" name="Rectangle 8"/>
          <p:cNvSpPr/>
          <p:nvPr userDrawn="1"/>
        </p:nvSpPr>
        <p:spPr>
          <a:xfrm>
            <a:off x="446007" y="2571754"/>
            <a:ext cx="188149" cy="188149"/>
          </a:xfrm>
          <a:prstGeom prst="rect">
            <a:avLst/>
          </a:prstGeom>
          <a:solidFill>
            <a:srgbClr val="C7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1" name="Espace réservé du texte 10"/>
          <p:cNvSpPr>
            <a:spLocks noGrp="1"/>
          </p:cNvSpPr>
          <p:nvPr>
            <p:ph type="body" sz="quarter" idx="15" hasCustomPrompt="1"/>
          </p:nvPr>
        </p:nvSpPr>
        <p:spPr>
          <a:xfrm>
            <a:off x="348026" y="1740757"/>
            <a:ext cx="3028731" cy="922337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2400" b="1">
                <a:solidFill>
                  <a:schemeClr val="accent2"/>
                </a:solidFill>
              </a:defRPr>
            </a:lvl1pPr>
            <a:lvl2pPr marL="457200" indent="0">
              <a:buNone/>
              <a:defRPr sz="2400">
                <a:solidFill>
                  <a:srgbClr val="C00000"/>
                </a:solidFill>
              </a:defRPr>
            </a:lvl2pPr>
            <a:lvl3pPr marL="914400" indent="0">
              <a:buNone/>
              <a:defRPr sz="2400">
                <a:solidFill>
                  <a:srgbClr val="C00000"/>
                </a:solidFill>
              </a:defRPr>
            </a:lvl3pPr>
            <a:lvl4pPr marL="1371600" indent="0">
              <a:buNone/>
              <a:defRPr sz="2400">
                <a:solidFill>
                  <a:srgbClr val="C00000"/>
                </a:solidFill>
              </a:defRPr>
            </a:lvl4pPr>
            <a:lvl5pPr marL="1828800" indent="0">
              <a:buNone/>
              <a:defRPr sz="2400">
                <a:solidFill>
                  <a:srgbClr val="C00000"/>
                </a:solidFill>
              </a:defRPr>
            </a:lvl5pPr>
          </a:lstStyle>
          <a:p>
            <a:pPr lvl="0"/>
            <a:r>
              <a:rPr lang="fr-FR" dirty="0"/>
              <a:t>LOREM IPSUM</a:t>
            </a:r>
            <a:br>
              <a:rPr lang="fr-FR" dirty="0"/>
            </a:br>
            <a:r>
              <a:rPr lang="fr-FR" dirty="0"/>
              <a:t>DOLOR SIT AMET</a:t>
            </a:r>
          </a:p>
        </p:txBody>
      </p:sp>
      <p:sp>
        <p:nvSpPr>
          <p:cNvPr id="12" name="Espace réservé du texte 8"/>
          <p:cNvSpPr>
            <a:spLocks noGrp="1"/>
          </p:cNvSpPr>
          <p:nvPr>
            <p:ph type="body" sz="quarter" idx="14" hasCustomPrompt="1"/>
          </p:nvPr>
        </p:nvSpPr>
        <p:spPr>
          <a:xfrm>
            <a:off x="3827843" y="1599986"/>
            <a:ext cx="4568299" cy="2523309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200">
                <a:solidFill>
                  <a:schemeClr val="tx1"/>
                </a:solidFill>
              </a:defRPr>
            </a:lvl1pPr>
            <a:lvl2pPr marL="457200" indent="0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14400" indent="0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371600" indent="0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1828800" indent="0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ad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minim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veniam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quis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nostrud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exercitation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.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Lorem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ipsum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amet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consectetur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adipiscing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elit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sed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do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eisumod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tempor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incidiunt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labore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et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magna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aliqua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.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ad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minim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veniam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quis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nostrud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exercitation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.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Lorem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ipsum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amet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consectetur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adipiscing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elit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sed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do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eisumod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tempor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incidiunt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labore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et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ad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minim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veniam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quis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nostrud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exercitation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.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Lorem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ipsum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amet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consectetur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adipiscing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elit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incidiunt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labore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et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magna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aliqua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.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ad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minim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veniam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quis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nostrud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exercitation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.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Lorem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ipsum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amet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consectetur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adipiscing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elit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sed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do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eisumod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tempor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incidiunt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labore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et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ad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minim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veniam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quis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nostrud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exercitation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.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Lorem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ipsum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amet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consectetur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adipiscing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elit</a:t>
            </a:r>
            <a:endParaRPr lang="fr-FR" sz="12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Calibri" panose="020F0502020204030204" pitchFamily="34" charset="0"/>
              <a:cs typeface="Calibri"/>
            </a:endParaRPr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6" hasCustomPrompt="1"/>
          </p:nvPr>
        </p:nvSpPr>
        <p:spPr>
          <a:xfrm>
            <a:off x="3827843" y="815177"/>
            <a:ext cx="4568299" cy="784809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accent2"/>
                </a:solidFill>
              </a:defRPr>
            </a:lvl1pPr>
            <a:lvl2pPr marL="457200" indent="0">
              <a:buNone/>
              <a:defRPr sz="1400">
                <a:solidFill>
                  <a:srgbClr val="C00000"/>
                </a:solidFill>
              </a:defRPr>
            </a:lvl2pPr>
            <a:lvl3pPr marL="914400" indent="0">
              <a:buNone/>
              <a:defRPr sz="1400">
                <a:solidFill>
                  <a:srgbClr val="C00000"/>
                </a:solidFill>
              </a:defRPr>
            </a:lvl3pPr>
            <a:lvl4pPr marL="1371600" indent="0">
              <a:buNone/>
              <a:defRPr sz="1400">
                <a:solidFill>
                  <a:srgbClr val="C00000"/>
                </a:solidFill>
              </a:defRPr>
            </a:lvl4pPr>
            <a:lvl5pPr marL="1828800" indent="0">
              <a:buNone/>
              <a:defRPr sz="1400">
                <a:solidFill>
                  <a:srgbClr val="C00000"/>
                </a:solidFill>
              </a:defRPr>
            </a:lvl5pPr>
          </a:lstStyle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Lorem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ipsum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dolor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sit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amet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consectetur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adipiscing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elit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sed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 do </a:t>
            </a: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eisumod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tempor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incidiunt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 ut </a:t>
            </a: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labore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 et </a:t>
            </a: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dolore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 magna </a:t>
            </a: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aliqua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66262070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13"/>
          <p:cNvSpPr>
            <a:spLocks noGrp="1"/>
          </p:cNvSpPr>
          <p:nvPr>
            <p:ph type="body" sz="quarter" idx="10" hasCustomPrompt="1"/>
          </p:nvPr>
        </p:nvSpPr>
        <p:spPr>
          <a:xfrm>
            <a:off x="3834669" y="170178"/>
            <a:ext cx="5309337" cy="201613"/>
          </a:xfrm>
        </p:spPr>
        <p:txBody>
          <a:bodyPr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800" b="1" baseline="0">
                <a:solidFill>
                  <a:schemeClr val="accent2"/>
                </a:solidFill>
              </a:defRPr>
            </a:lvl1pPr>
            <a:lvl2pPr algn="ctr">
              <a:defRPr sz="800"/>
            </a:lvl2pPr>
            <a:lvl3pPr algn="ctr">
              <a:defRPr sz="800"/>
            </a:lvl3pPr>
            <a:lvl4pPr algn="ctr">
              <a:defRPr sz="800"/>
            </a:lvl4pPr>
            <a:lvl5pPr algn="ctr">
              <a:defRPr sz="800"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fr-FR" dirty="0"/>
              <a:t>TITRE PRÉSENTATION - XX / TITRE CHAPITRE Titre partie</a:t>
            </a:r>
          </a:p>
          <a:p>
            <a:pPr lvl="0"/>
            <a:endParaRPr lang="fr-FR" dirty="0"/>
          </a:p>
        </p:txBody>
      </p:sp>
      <p:sp>
        <p:nvSpPr>
          <p:cNvPr id="7" name="Rectangle 6"/>
          <p:cNvSpPr/>
          <p:nvPr userDrawn="1"/>
        </p:nvSpPr>
        <p:spPr>
          <a:xfrm>
            <a:off x="4676458" y="1478746"/>
            <a:ext cx="188149" cy="188149"/>
          </a:xfrm>
          <a:prstGeom prst="rect">
            <a:avLst/>
          </a:prstGeom>
          <a:solidFill>
            <a:srgbClr val="C7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chemeClr val="accent2"/>
              </a:solidFill>
            </a:endParaRPr>
          </a:p>
        </p:txBody>
      </p:sp>
      <p:sp>
        <p:nvSpPr>
          <p:cNvPr id="10" name="Rectangle 9"/>
          <p:cNvSpPr/>
          <p:nvPr userDrawn="1"/>
        </p:nvSpPr>
        <p:spPr>
          <a:xfrm>
            <a:off x="443804" y="662706"/>
            <a:ext cx="3651784" cy="382386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 </a:t>
            </a:r>
          </a:p>
        </p:txBody>
      </p:sp>
      <p:cxnSp>
        <p:nvCxnSpPr>
          <p:cNvPr id="11" name="Connecteur droit 10"/>
          <p:cNvCxnSpPr/>
          <p:nvPr userDrawn="1"/>
        </p:nvCxnSpPr>
        <p:spPr>
          <a:xfrm flipV="1">
            <a:off x="443806" y="662706"/>
            <a:ext cx="3651782" cy="3823865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11"/>
          <p:cNvCxnSpPr/>
          <p:nvPr userDrawn="1"/>
        </p:nvCxnSpPr>
        <p:spPr>
          <a:xfrm flipH="1" flipV="1">
            <a:off x="443806" y="662706"/>
            <a:ext cx="3651782" cy="3823865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Espace réservé du texte 10"/>
          <p:cNvSpPr>
            <a:spLocks noGrp="1"/>
          </p:cNvSpPr>
          <p:nvPr>
            <p:ph type="body" sz="quarter" idx="15" hasCustomPrompt="1"/>
          </p:nvPr>
        </p:nvSpPr>
        <p:spPr>
          <a:xfrm>
            <a:off x="4578476" y="645098"/>
            <a:ext cx="3817665" cy="922337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2400" b="1">
                <a:solidFill>
                  <a:schemeClr val="accent2"/>
                </a:solidFill>
              </a:defRPr>
            </a:lvl1pPr>
            <a:lvl2pPr marL="457200" indent="0">
              <a:buNone/>
              <a:defRPr sz="2400">
                <a:solidFill>
                  <a:srgbClr val="C00000"/>
                </a:solidFill>
              </a:defRPr>
            </a:lvl2pPr>
            <a:lvl3pPr marL="914400" indent="0">
              <a:buNone/>
              <a:defRPr sz="2400">
                <a:solidFill>
                  <a:srgbClr val="C00000"/>
                </a:solidFill>
              </a:defRPr>
            </a:lvl3pPr>
            <a:lvl4pPr marL="1371600" indent="0">
              <a:buNone/>
              <a:defRPr sz="2400">
                <a:solidFill>
                  <a:srgbClr val="C00000"/>
                </a:solidFill>
              </a:defRPr>
            </a:lvl4pPr>
            <a:lvl5pPr marL="1828800" indent="0">
              <a:buNone/>
              <a:defRPr sz="2400">
                <a:solidFill>
                  <a:srgbClr val="C00000"/>
                </a:solidFill>
              </a:defRPr>
            </a:lvl5pPr>
          </a:lstStyle>
          <a:p>
            <a:pPr lvl="0"/>
            <a:r>
              <a:rPr lang="fr-FR" dirty="0"/>
              <a:t>LOREM IPSUM</a:t>
            </a:r>
            <a:br>
              <a:rPr lang="fr-FR" dirty="0"/>
            </a:br>
            <a:r>
              <a:rPr lang="fr-FR" dirty="0"/>
              <a:t>DOLOR SIT AMET</a:t>
            </a:r>
          </a:p>
        </p:txBody>
      </p:sp>
      <p:sp>
        <p:nvSpPr>
          <p:cNvPr id="22" name="Espace réservé du texte 8"/>
          <p:cNvSpPr>
            <a:spLocks noGrp="1"/>
          </p:cNvSpPr>
          <p:nvPr>
            <p:ph type="body" sz="quarter" idx="14" hasCustomPrompt="1"/>
          </p:nvPr>
        </p:nvSpPr>
        <p:spPr>
          <a:xfrm>
            <a:off x="4578470" y="1754704"/>
            <a:ext cx="3817664" cy="2830411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200">
                <a:solidFill>
                  <a:schemeClr val="tx1"/>
                </a:solidFill>
              </a:defRPr>
            </a:lvl1pPr>
            <a:lvl2pPr marL="457200" indent="0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14400" indent="0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371600" indent="0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1828800" indent="0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ad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minim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veniam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quis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nostrud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exercitation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.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Lorem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ipsum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amet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consectetur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adipiscing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elit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sed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do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eisumod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tempor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incidiunt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labore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et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magna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aliqua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.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ad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minim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veniam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quis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nostrud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exercitation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.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Lorem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ipsum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amet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consectetur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adipiscing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elit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sed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do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eisumod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tempor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incidiunt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labore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et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ad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minim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veniam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quis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nostrud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exercitation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.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Lorem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ipsum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amet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consectetur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adipiscing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elit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incidiunt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labore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et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magna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aliqua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.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ad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minim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veniam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quis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nostrud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exercitation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.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Lorem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ipsum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amet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consectetur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adipiscing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elit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sed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do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eisumod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tempor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incidiunt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labore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et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ad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minim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veniam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quis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nostrud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exercitation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.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Lorem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ipsum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amet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consectetur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adipiscing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elit</a:t>
            </a:r>
            <a:endParaRPr lang="fr-FR" sz="12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Calibri" panose="020F0502020204030204" pitchFamily="34" charset="0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9948021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13"/>
          <p:cNvSpPr>
            <a:spLocks noGrp="1"/>
          </p:cNvSpPr>
          <p:nvPr>
            <p:ph type="body" sz="quarter" idx="10" hasCustomPrompt="1"/>
          </p:nvPr>
        </p:nvSpPr>
        <p:spPr>
          <a:xfrm>
            <a:off x="3834669" y="170178"/>
            <a:ext cx="5309337" cy="201613"/>
          </a:xfrm>
        </p:spPr>
        <p:txBody>
          <a:bodyPr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800" b="1" baseline="0">
                <a:solidFill>
                  <a:schemeClr val="accent2"/>
                </a:solidFill>
              </a:defRPr>
            </a:lvl1pPr>
            <a:lvl2pPr algn="ctr">
              <a:defRPr sz="800"/>
            </a:lvl2pPr>
            <a:lvl3pPr algn="ctr">
              <a:defRPr sz="800"/>
            </a:lvl3pPr>
            <a:lvl4pPr algn="ctr">
              <a:defRPr sz="800"/>
            </a:lvl4pPr>
            <a:lvl5pPr algn="ctr">
              <a:defRPr sz="800"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fr-FR" dirty="0"/>
              <a:t>TITRE PRÉSENTATION - XX / TITRE CHAPITRE Titre partie</a:t>
            </a:r>
          </a:p>
          <a:p>
            <a:pPr lvl="0"/>
            <a:endParaRPr lang="fr-FR" dirty="0"/>
          </a:p>
        </p:txBody>
      </p:sp>
      <p:sp>
        <p:nvSpPr>
          <p:cNvPr id="8" name="Rectangle 7"/>
          <p:cNvSpPr/>
          <p:nvPr userDrawn="1"/>
        </p:nvSpPr>
        <p:spPr>
          <a:xfrm>
            <a:off x="540965" y="1478746"/>
            <a:ext cx="188149" cy="188149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chemeClr val="accent2"/>
              </a:solidFill>
            </a:endParaRPr>
          </a:p>
        </p:txBody>
      </p:sp>
      <p:sp>
        <p:nvSpPr>
          <p:cNvPr id="10" name="Rectangle 9"/>
          <p:cNvSpPr/>
          <p:nvPr userDrawn="1"/>
        </p:nvSpPr>
        <p:spPr>
          <a:xfrm>
            <a:off x="443804" y="2308381"/>
            <a:ext cx="3651784" cy="215847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 </a:t>
            </a:r>
          </a:p>
        </p:txBody>
      </p:sp>
      <p:cxnSp>
        <p:nvCxnSpPr>
          <p:cNvPr id="11" name="Connecteur droit 10"/>
          <p:cNvCxnSpPr/>
          <p:nvPr userDrawn="1"/>
        </p:nvCxnSpPr>
        <p:spPr>
          <a:xfrm flipV="1">
            <a:off x="443806" y="2308381"/>
            <a:ext cx="3651782" cy="2158472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11"/>
          <p:cNvCxnSpPr/>
          <p:nvPr userDrawn="1"/>
        </p:nvCxnSpPr>
        <p:spPr>
          <a:xfrm flipH="1" flipV="1">
            <a:off x="443806" y="2308381"/>
            <a:ext cx="3651782" cy="2158472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Espace réservé du texte 8"/>
          <p:cNvSpPr>
            <a:spLocks noGrp="1"/>
          </p:cNvSpPr>
          <p:nvPr>
            <p:ph type="body" sz="quarter" idx="14" hasCustomPrompt="1"/>
          </p:nvPr>
        </p:nvSpPr>
        <p:spPr>
          <a:xfrm>
            <a:off x="4578470" y="647745"/>
            <a:ext cx="3817664" cy="3937366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14400" indent="0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371600" indent="0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1828800" indent="0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ad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minim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veniam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quis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nostrud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exercitation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.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Lorem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ipsum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amet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consectetur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adipiscing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elit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sed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do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eisumod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tempor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incidiunt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labore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et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magna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aliqua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.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ad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minim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veniam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quis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nostrud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exercitation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.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Lorem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ipsum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amet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consectetur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adipiscing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elit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sed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do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eisumod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tempor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incidiunt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labore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et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ad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minim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veniam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quis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nostrud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exercitation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.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Lorem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ipsum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amet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consectetur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adipiscing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elit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incidiunt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labore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et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magna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aliqua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.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ad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minim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veniam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quis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nostrud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exercitation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.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Lorem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ipsum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amet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consectetur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adipiscing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elit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sed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do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eisumod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tempor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incidiunt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labore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et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ad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minim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veniam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quis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nostrud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exercitation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.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Lorem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ipsum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amet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consectetur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adipiscing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elit</a:t>
            </a:r>
            <a:endParaRPr lang="fr-FR" sz="12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Calibri" panose="020F0502020204030204" pitchFamily="34" charset="0"/>
              <a:cs typeface="Calibri"/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491434"/>
            <a:ext cx="3279228" cy="895934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332484208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13"/>
          <p:cNvSpPr>
            <a:spLocks noGrp="1"/>
          </p:cNvSpPr>
          <p:nvPr>
            <p:ph type="body" sz="quarter" idx="10" hasCustomPrompt="1"/>
          </p:nvPr>
        </p:nvSpPr>
        <p:spPr>
          <a:xfrm>
            <a:off x="3834669" y="170178"/>
            <a:ext cx="5309337" cy="201613"/>
          </a:xfrm>
        </p:spPr>
        <p:txBody>
          <a:bodyPr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800" b="1" baseline="0">
                <a:solidFill>
                  <a:schemeClr val="accent2"/>
                </a:solidFill>
              </a:defRPr>
            </a:lvl1pPr>
            <a:lvl2pPr algn="ctr">
              <a:defRPr sz="800"/>
            </a:lvl2pPr>
            <a:lvl3pPr algn="ctr">
              <a:defRPr sz="800"/>
            </a:lvl3pPr>
            <a:lvl4pPr algn="ctr">
              <a:defRPr sz="800"/>
            </a:lvl4pPr>
            <a:lvl5pPr algn="ctr">
              <a:defRPr sz="800"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fr-FR" dirty="0"/>
              <a:t>TITRE PRÉSENTATION - XX / TITRE CHAPITRE Titre partie</a:t>
            </a:r>
          </a:p>
          <a:p>
            <a:pPr lvl="0"/>
            <a:endParaRPr lang="fr-FR" dirty="0"/>
          </a:p>
        </p:txBody>
      </p:sp>
      <p:sp>
        <p:nvSpPr>
          <p:cNvPr id="7" name="Rectangle 6"/>
          <p:cNvSpPr/>
          <p:nvPr userDrawn="1"/>
        </p:nvSpPr>
        <p:spPr>
          <a:xfrm>
            <a:off x="540965" y="1478746"/>
            <a:ext cx="188149" cy="188149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1" name="Espace réservé du texte 8"/>
          <p:cNvSpPr>
            <a:spLocks noGrp="1"/>
          </p:cNvSpPr>
          <p:nvPr>
            <p:ph type="body" sz="quarter" idx="14" hasCustomPrompt="1"/>
          </p:nvPr>
        </p:nvSpPr>
        <p:spPr>
          <a:xfrm>
            <a:off x="4578470" y="1754703"/>
            <a:ext cx="3817664" cy="2830411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14400" indent="0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371600" indent="0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1828800" indent="0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ad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minim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veniam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quis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nostrud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exercitation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.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Lorem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ipsum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amet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consectetur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adipiscing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elit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sed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do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eisumod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tempor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incidiunt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labore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et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magna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aliqua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.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ad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minim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veniam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quis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nostrud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exercitation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.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Lorem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ipsum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amet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consectetur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adipiscing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elit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sed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do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eisumod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tempor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incidiunt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labore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et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ad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minim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veniam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quis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nostrud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exercitation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.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Lorem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ipsum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amet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consectetur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adipiscing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elit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incidiunt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labore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et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magna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aliqua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.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ad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minim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veniam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quis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nostrud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exercitation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.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Lorem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ipsum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amet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consectetur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adipiscing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elit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sed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do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eisumod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tempor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incidiunt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labore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et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ad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minim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veniam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quis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nostrud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exercitation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.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Lorem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ipsum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amet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consectetur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adipiscing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elit</a:t>
            </a:r>
            <a:endParaRPr lang="fr-FR" sz="12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Calibri" panose="020F0502020204030204" pitchFamily="34" charset="0"/>
              <a:cs typeface="Calibri"/>
            </a:endParaRPr>
          </a:p>
        </p:txBody>
      </p:sp>
      <p:sp>
        <p:nvSpPr>
          <p:cNvPr id="12" name="Espace réservé du texte 8"/>
          <p:cNvSpPr>
            <a:spLocks noGrp="1"/>
          </p:cNvSpPr>
          <p:nvPr>
            <p:ph type="body" sz="quarter" idx="15" hasCustomPrompt="1"/>
          </p:nvPr>
        </p:nvSpPr>
        <p:spPr>
          <a:xfrm>
            <a:off x="442977" y="1754704"/>
            <a:ext cx="3817664" cy="2830411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14400" indent="0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371600" indent="0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1828800" indent="0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ad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minim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veniam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quis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nostrud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exercitation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.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Lorem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ipsum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amet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consectetur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adipiscing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elit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sed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do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eisumod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tempor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incidiunt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labore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et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magna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aliqua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.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ad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minim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veniam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quis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nostrud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exercitation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.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Lorem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ipsum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amet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consectetur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adipiscing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elit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sed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do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eisumod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tempor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incidiunt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labore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et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ad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minim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veniam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quis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nostrud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exercitation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.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Lorem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ipsum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amet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consectetur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adipiscing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elit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incidiunt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labore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et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magna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aliqua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.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ad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minim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veniam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quis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nostrud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exercitation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.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Lorem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ipsum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amet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consectetur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adipiscing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elit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sed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do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eisumod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tempor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incidiunt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labore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et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ad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minim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veniam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quis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nostrud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exercitation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.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Lorem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ipsum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amet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consectetur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adipiscing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elit</a:t>
            </a:r>
            <a:endParaRPr lang="fr-FR" sz="12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Calibri" panose="020F0502020204030204" pitchFamily="34" charset="0"/>
              <a:cs typeface="Calibri"/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50311530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13"/>
          <p:cNvSpPr>
            <a:spLocks noGrp="1"/>
          </p:cNvSpPr>
          <p:nvPr>
            <p:ph type="body" sz="quarter" idx="10" hasCustomPrompt="1"/>
          </p:nvPr>
        </p:nvSpPr>
        <p:spPr>
          <a:xfrm>
            <a:off x="3834669" y="170178"/>
            <a:ext cx="5309337" cy="201613"/>
          </a:xfrm>
        </p:spPr>
        <p:txBody>
          <a:bodyPr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800" b="1" baseline="0">
                <a:solidFill>
                  <a:schemeClr val="accent2"/>
                </a:solidFill>
              </a:defRPr>
            </a:lvl1pPr>
            <a:lvl2pPr algn="ctr">
              <a:defRPr sz="800"/>
            </a:lvl2pPr>
            <a:lvl3pPr algn="ctr">
              <a:defRPr sz="800"/>
            </a:lvl3pPr>
            <a:lvl4pPr algn="ctr">
              <a:defRPr sz="800"/>
            </a:lvl4pPr>
            <a:lvl5pPr algn="ctr">
              <a:defRPr sz="800"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fr-FR" dirty="0"/>
              <a:t>TITRE PRÉSENTATION - XX / TITRE CHAPITRE Titre partie</a:t>
            </a:r>
          </a:p>
          <a:p>
            <a:pPr lvl="0"/>
            <a:endParaRPr lang="fr-FR" dirty="0"/>
          </a:p>
        </p:txBody>
      </p:sp>
      <p:sp>
        <p:nvSpPr>
          <p:cNvPr id="8" name="Rectangle 7"/>
          <p:cNvSpPr/>
          <p:nvPr userDrawn="1"/>
        </p:nvSpPr>
        <p:spPr>
          <a:xfrm>
            <a:off x="4676458" y="1478746"/>
            <a:ext cx="188149" cy="188149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8" y="637155"/>
            <a:ext cx="3917731" cy="724270"/>
          </a:xfrm>
        </p:spPr>
        <p:txBody>
          <a:bodyPr/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6"/>
          </p:nvPr>
        </p:nvSpPr>
        <p:spPr>
          <a:xfrm>
            <a:off x="4572000" y="1868509"/>
            <a:ext cx="3917950" cy="2888738"/>
          </a:xfrm>
        </p:spPr>
        <p:txBody>
          <a:bodyPr>
            <a:normAutofit/>
          </a:bodyPr>
          <a:lstStyle>
            <a:lvl1pPr marL="0" indent="0">
              <a:spcAft>
                <a:spcPts val="0"/>
              </a:spcAft>
              <a:buFontTx/>
              <a:buNone/>
              <a:defRPr sz="1200"/>
            </a:lvl1pPr>
            <a:lvl2pPr marL="457200" indent="0">
              <a:spcAft>
                <a:spcPts val="0"/>
              </a:spcAft>
              <a:buFontTx/>
              <a:buNone/>
              <a:defRPr sz="1200"/>
            </a:lvl2pPr>
            <a:lvl3pPr marL="914400" indent="0">
              <a:spcAft>
                <a:spcPts val="0"/>
              </a:spcAft>
              <a:buFontTx/>
              <a:buNone/>
              <a:defRPr sz="1200"/>
            </a:lvl3pPr>
            <a:lvl4pPr marL="1371600" indent="0">
              <a:spcAft>
                <a:spcPts val="0"/>
              </a:spcAft>
              <a:buFontTx/>
              <a:buNone/>
              <a:defRPr sz="1200"/>
            </a:lvl4pPr>
            <a:lvl5pPr marL="1828800" indent="0">
              <a:spcAft>
                <a:spcPts val="0"/>
              </a:spcAft>
              <a:buFontTx/>
              <a:buNone/>
              <a:defRPr sz="1200"/>
            </a:lvl5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90069351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9143998" cy="5143242"/>
          </a:xfrm>
          <a:prstGeom prst="rect">
            <a:avLst/>
          </a:prstGeom>
        </p:spPr>
      </p:pic>
      <p:sp>
        <p:nvSpPr>
          <p:cNvPr id="5" name="Espace réservé du texte 13"/>
          <p:cNvSpPr>
            <a:spLocks noGrp="1"/>
          </p:cNvSpPr>
          <p:nvPr>
            <p:ph type="body" sz="quarter" idx="10" hasCustomPrompt="1"/>
          </p:nvPr>
        </p:nvSpPr>
        <p:spPr>
          <a:xfrm>
            <a:off x="3834669" y="170178"/>
            <a:ext cx="5309337" cy="201613"/>
          </a:xfrm>
        </p:spPr>
        <p:txBody>
          <a:bodyPr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800" b="1" baseline="0">
                <a:solidFill>
                  <a:schemeClr val="accent2"/>
                </a:solidFill>
              </a:defRPr>
            </a:lvl1pPr>
            <a:lvl2pPr algn="ctr">
              <a:defRPr sz="800"/>
            </a:lvl2pPr>
            <a:lvl3pPr algn="ctr">
              <a:defRPr sz="800"/>
            </a:lvl3pPr>
            <a:lvl4pPr algn="ctr">
              <a:defRPr sz="800"/>
            </a:lvl4pPr>
            <a:lvl5pPr algn="ctr">
              <a:defRPr sz="800"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fr-FR" dirty="0"/>
              <a:t>TITRE PRÉSENTATION - XX / TITRE CHAPITRE Titre partie</a:t>
            </a:r>
          </a:p>
          <a:p>
            <a:pPr lvl="0"/>
            <a:endParaRPr lang="fr-FR" dirty="0"/>
          </a:p>
        </p:txBody>
      </p:sp>
      <p:sp>
        <p:nvSpPr>
          <p:cNvPr id="7" name="Rectangle 6"/>
          <p:cNvSpPr/>
          <p:nvPr userDrawn="1"/>
        </p:nvSpPr>
        <p:spPr>
          <a:xfrm>
            <a:off x="137160" y="2581835"/>
            <a:ext cx="9006838" cy="2431461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9" name="Rectangle 18"/>
          <p:cNvSpPr/>
          <p:nvPr userDrawn="1"/>
        </p:nvSpPr>
        <p:spPr>
          <a:xfrm>
            <a:off x="3390900" y="4961617"/>
            <a:ext cx="5753098" cy="181628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436571" y="2754317"/>
            <a:ext cx="2143125" cy="199168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436571" y="429986"/>
            <a:ext cx="2143125" cy="198596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34174" y="1326998"/>
            <a:ext cx="751417" cy="187854"/>
          </a:xfrm>
          <a:prstGeom prst="rect">
            <a:avLst/>
          </a:prstGeom>
        </p:spPr>
      </p:pic>
      <p:pic>
        <p:nvPicPr>
          <p:cNvPr id="13" name="Image 12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34174" y="3637032"/>
            <a:ext cx="751417" cy="187854"/>
          </a:xfrm>
          <a:prstGeom prst="rect">
            <a:avLst/>
          </a:prstGeom>
        </p:spPr>
      </p:pic>
      <p:cxnSp>
        <p:nvCxnSpPr>
          <p:cNvPr id="14" name="Connecteur droit 13"/>
          <p:cNvCxnSpPr/>
          <p:nvPr userDrawn="1"/>
        </p:nvCxnSpPr>
        <p:spPr>
          <a:xfrm flipV="1">
            <a:off x="436564" y="2754317"/>
            <a:ext cx="2143124" cy="1991689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14"/>
          <p:cNvCxnSpPr/>
          <p:nvPr userDrawn="1"/>
        </p:nvCxnSpPr>
        <p:spPr>
          <a:xfrm flipH="1" flipV="1">
            <a:off x="436564" y="2754317"/>
            <a:ext cx="2143124" cy="1991689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15"/>
          <p:cNvCxnSpPr/>
          <p:nvPr userDrawn="1"/>
        </p:nvCxnSpPr>
        <p:spPr>
          <a:xfrm flipV="1">
            <a:off x="436571" y="429989"/>
            <a:ext cx="2143125" cy="198596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16"/>
          <p:cNvCxnSpPr/>
          <p:nvPr userDrawn="1"/>
        </p:nvCxnSpPr>
        <p:spPr>
          <a:xfrm flipH="1" flipV="1">
            <a:off x="436564" y="429986"/>
            <a:ext cx="2143124" cy="1985968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Espace réservé du texte 2"/>
          <p:cNvSpPr>
            <a:spLocks noGrp="1"/>
          </p:cNvSpPr>
          <p:nvPr>
            <p:ph type="body" sz="quarter" idx="16" hasCustomPrompt="1"/>
          </p:nvPr>
        </p:nvSpPr>
        <p:spPr>
          <a:xfrm>
            <a:off x="3827843" y="1031618"/>
            <a:ext cx="4568299" cy="784809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accent2"/>
                </a:solidFill>
              </a:defRPr>
            </a:lvl1pPr>
            <a:lvl2pPr marL="457200" indent="0">
              <a:buNone/>
              <a:defRPr sz="1400">
                <a:solidFill>
                  <a:srgbClr val="C00000"/>
                </a:solidFill>
              </a:defRPr>
            </a:lvl2pPr>
            <a:lvl3pPr marL="914400" indent="0">
              <a:buNone/>
              <a:defRPr sz="1400">
                <a:solidFill>
                  <a:srgbClr val="C00000"/>
                </a:solidFill>
              </a:defRPr>
            </a:lvl3pPr>
            <a:lvl4pPr marL="1371600" indent="0">
              <a:buNone/>
              <a:defRPr sz="1400">
                <a:solidFill>
                  <a:srgbClr val="C00000"/>
                </a:solidFill>
              </a:defRPr>
            </a:lvl4pPr>
            <a:lvl5pPr marL="1828800" indent="0">
              <a:buNone/>
              <a:defRPr sz="1400">
                <a:solidFill>
                  <a:srgbClr val="C00000"/>
                </a:solidFill>
              </a:defRPr>
            </a:lvl5pPr>
          </a:lstStyle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Lorem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ipsum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dolor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sit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amet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consectetur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adipiscing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elit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sed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 do </a:t>
            </a: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eisumod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tempor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incidiunt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 ut </a:t>
            </a: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labore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 et </a:t>
            </a: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dolore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 magna </a:t>
            </a: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aliqua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. </a:t>
            </a:r>
          </a:p>
        </p:txBody>
      </p:sp>
      <p:sp>
        <p:nvSpPr>
          <p:cNvPr id="21" name="Espace réservé du texte 2"/>
          <p:cNvSpPr>
            <a:spLocks noGrp="1"/>
          </p:cNvSpPr>
          <p:nvPr>
            <p:ph type="body" sz="quarter" idx="17" hasCustomPrompt="1"/>
          </p:nvPr>
        </p:nvSpPr>
        <p:spPr>
          <a:xfrm>
            <a:off x="3827843" y="3338555"/>
            <a:ext cx="4568299" cy="784809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accent2"/>
                </a:solidFill>
              </a:defRPr>
            </a:lvl1pPr>
            <a:lvl2pPr marL="457200" indent="0">
              <a:buNone/>
              <a:defRPr sz="1400">
                <a:solidFill>
                  <a:srgbClr val="C00000"/>
                </a:solidFill>
              </a:defRPr>
            </a:lvl2pPr>
            <a:lvl3pPr marL="914400" indent="0">
              <a:buNone/>
              <a:defRPr sz="1400">
                <a:solidFill>
                  <a:srgbClr val="C00000"/>
                </a:solidFill>
              </a:defRPr>
            </a:lvl3pPr>
            <a:lvl4pPr marL="1371600" indent="0">
              <a:buNone/>
              <a:defRPr sz="1400">
                <a:solidFill>
                  <a:srgbClr val="C00000"/>
                </a:solidFill>
              </a:defRPr>
            </a:lvl4pPr>
            <a:lvl5pPr marL="1828800" indent="0">
              <a:buNone/>
              <a:defRPr sz="1400">
                <a:solidFill>
                  <a:srgbClr val="C00000"/>
                </a:solidFill>
              </a:defRPr>
            </a:lvl5pPr>
          </a:lstStyle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Lorem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ipsum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dolor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sit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amet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consectetur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adipiscing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elit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sed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 do </a:t>
            </a: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eisumod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tempor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incidiunt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 ut </a:t>
            </a: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labore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 et </a:t>
            </a: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dolore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 magna </a:t>
            </a: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aliqua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44568280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4"/>
            <a:ext cx="9143998" cy="5143241"/>
          </a:xfrm>
          <a:prstGeom prst="rect">
            <a:avLst/>
          </a:prstGeom>
        </p:spPr>
      </p:pic>
      <p:sp>
        <p:nvSpPr>
          <p:cNvPr id="30" name="Espace réservé du texte 13"/>
          <p:cNvSpPr>
            <a:spLocks noGrp="1"/>
          </p:cNvSpPr>
          <p:nvPr>
            <p:ph type="body" sz="quarter" idx="10" hasCustomPrompt="1"/>
          </p:nvPr>
        </p:nvSpPr>
        <p:spPr>
          <a:xfrm>
            <a:off x="3834669" y="170178"/>
            <a:ext cx="5309337" cy="201613"/>
          </a:xfrm>
        </p:spPr>
        <p:txBody>
          <a:bodyPr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800" b="1" baseline="0">
                <a:solidFill>
                  <a:srgbClr val="C00000"/>
                </a:solidFill>
              </a:defRPr>
            </a:lvl1pPr>
            <a:lvl2pPr algn="ctr">
              <a:defRPr sz="800"/>
            </a:lvl2pPr>
            <a:lvl3pPr algn="ctr">
              <a:defRPr sz="800"/>
            </a:lvl3pPr>
            <a:lvl4pPr algn="ctr">
              <a:defRPr sz="800"/>
            </a:lvl4pPr>
            <a:lvl5pPr algn="ctr">
              <a:defRPr sz="800"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fr-FR" dirty="0"/>
              <a:t>TITRE PRÉSENTATION - XX / TITRE CHAPITRE Titre partie</a:t>
            </a:r>
          </a:p>
          <a:p>
            <a:pPr lvl="0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1562979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Sans titre - 17-04.jp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"/>
            <a:ext cx="9144000" cy="5143243"/>
          </a:xfrm>
          <a:prstGeom prst="rect">
            <a:avLst/>
          </a:prstGeom>
        </p:spPr>
      </p:pic>
      <p:sp>
        <p:nvSpPr>
          <p:cNvPr id="15" name="Espace réservé du texte 16"/>
          <p:cNvSpPr>
            <a:spLocks noGrp="1"/>
          </p:cNvSpPr>
          <p:nvPr>
            <p:ph type="body" sz="quarter" idx="12" hasCustomPrompt="1"/>
          </p:nvPr>
        </p:nvSpPr>
        <p:spPr>
          <a:xfrm>
            <a:off x="8396142" y="4723891"/>
            <a:ext cx="626473" cy="280579"/>
          </a:xfrm>
        </p:spPr>
        <p:txBody>
          <a:bodyPr>
            <a:normAutofit/>
          </a:bodyPr>
          <a:lstStyle>
            <a:lvl1pPr marL="0" indent="0" algn="r">
              <a:buNone/>
              <a:defRPr sz="1200">
                <a:solidFill>
                  <a:schemeClr val="bg1"/>
                </a:solidFill>
              </a:defRPr>
            </a:lvl1pPr>
          </a:lstStyle>
          <a:p>
            <a:pPr lvl="0"/>
            <a:fld id="{16091FF0-F52E-4A32-A344-5AD08BFA5AE9}" type="slidenum">
              <a:rPr lang="fr-FR" smtClean="0"/>
              <a:t>‹N°›</a:t>
            </a:fld>
            <a:endParaRPr lang="fr-FR" dirty="0"/>
          </a:p>
        </p:txBody>
      </p:sp>
      <p:sp>
        <p:nvSpPr>
          <p:cNvPr id="5" name="Espace réservé du texte 13"/>
          <p:cNvSpPr>
            <a:spLocks noGrp="1"/>
          </p:cNvSpPr>
          <p:nvPr>
            <p:ph type="body" sz="quarter" idx="10" hasCustomPrompt="1"/>
          </p:nvPr>
        </p:nvSpPr>
        <p:spPr>
          <a:xfrm>
            <a:off x="3834669" y="170178"/>
            <a:ext cx="5309337" cy="201613"/>
          </a:xfrm>
        </p:spPr>
        <p:txBody>
          <a:bodyPr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800" b="1" baseline="0">
                <a:solidFill>
                  <a:schemeClr val="bg1"/>
                </a:solidFill>
              </a:defRPr>
            </a:lvl1pPr>
            <a:lvl2pPr algn="ctr">
              <a:defRPr sz="800"/>
            </a:lvl2pPr>
            <a:lvl3pPr algn="ctr">
              <a:defRPr sz="800"/>
            </a:lvl3pPr>
            <a:lvl4pPr algn="ctr">
              <a:defRPr sz="800"/>
            </a:lvl4pPr>
            <a:lvl5pPr algn="ctr">
              <a:defRPr sz="800"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fr-FR" dirty="0"/>
              <a:t>TITRE PRÉSENTATION - XX / TITRE CHAPITRE Titre partie</a:t>
            </a:r>
          </a:p>
          <a:p>
            <a:pPr lvl="0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0496532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Sans titre - 17-04.jp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"/>
            <a:ext cx="9144000" cy="5143243"/>
          </a:xfrm>
          <a:prstGeom prst="rect">
            <a:avLst/>
          </a:prstGeom>
        </p:spPr>
      </p:pic>
      <p:sp>
        <p:nvSpPr>
          <p:cNvPr id="15" name="Espace réservé du texte 16"/>
          <p:cNvSpPr>
            <a:spLocks noGrp="1"/>
          </p:cNvSpPr>
          <p:nvPr>
            <p:ph type="body" sz="quarter" idx="12" hasCustomPrompt="1"/>
          </p:nvPr>
        </p:nvSpPr>
        <p:spPr>
          <a:xfrm>
            <a:off x="8396142" y="4723891"/>
            <a:ext cx="626473" cy="280579"/>
          </a:xfrm>
        </p:spPr>
        <p:txBody>
          <a:bodyPr>
            <a:normAutofit/>
          </a:bodyPr>
          <a:lstStyle>
            <a:lvl1pPr marL="0" indent="0" algn="r">
              <a:buNone/>
              <a:defRPr sz="1200">
                <a:solidFill>
                  <a:schemeClr val="bg1"/>
                </a:solidFill>
              </a:defRPr>
            </a:lvl1pPr>
          </a:lstStyle>
          <a:p>
            <a:pPr lvl="0"/>
            <a:fld id="{DB1DDE2E-06CA-45ED-B4DB-158098E82B6E}" type="slidenum">
              <a:rPr lang="fr-FR" smtClean="0"/>
              <a:t>‹N°›</a:t>
            </a:fld>
            <a:endParaRPr lang="fr-FR" dirty="0"/>
          </a:p>
        </p:txBody>
      </p:sp>
      <p:sp>
        <p:nvSpPr>
          <p:cNvPr id="5" name="Espace réservé du texte 13"/>
          <p:cNvSpPr>
            <a:spLocks noGrp="1"/>
          </p:cNvSpPr>
          <p:nvPr>
            <p:ph type="body" sz="quarter" idx="10" hasCustomPrompt="1"/>
          </p:nvPr>
        </p:nvSpPr>
        <p:spPr>
          <a:xfrm>
            <a:off x="3834669" y="170178"/>
            <a:ext cx="5309337" cy="201613"/>
          </a:xfrm>
        </p:spPr>
        <p:txBody>
          <a:bodyPr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800" b="1" baseline="0">
                <a:solidFill>
                  <a:schemeClr val="bg1"/>
                </a:solidFill>
              </a:defRPr>
            </a:lvl1pPr>
            <a:lvl2pPr algn="ctr">
              <a:defRPr sz="800"/>
            </a:lvl2pPr>
            <a:lvl3pPr algn="ctr">
              <a:defRPr sz="800"/>
            </a:lvl3pPr>
            <a:lvl4pPr algn="ctr">
              <a:defRPr sz="800"/>
            </a:lvl4pPr>
            <a:lvl5pPr algn="ctr">
              <a:defRPr sz="800"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fr-FR" dirty="0"/>
              <a:t>TITRE PRÉSENTATION - XX / TITRE CHAPITRE Titre partie</a:t>
            </a:r>
          </a:p>
          <a:p>
            <a:pPr lvl="0"/>
            <a:endParaRPr lang="fr-FR" dirty="0"/>
          </a:p>
        </p:txBody>
      </p:sp>
      <p:cxnSp>
        <p:nvCxnSpPr>
          <p:cNvPr id="13" name="Connecteur droit 12"/>
          <p:cNvCxnSpPr/>
          <p:nvPr userDrawn="1"/>
        </p:nvCxnSpPr>
        <p:spPr>
          <a:xfrm flipV="1">
            <a:off x="4572000" y="699677"/>
            <a:ext cx="0" cy="968963"/>
          </a:xfrm>
          <a:prstGeom prst="line">
            <a:avLst/>
          </a:prstGeom>
          <a:ln>
            <a:solidFill>
              <a:srgbClr val="FFFF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/>
          <p:cNvCxnSpPr/>
          <p:nvPr userDrawn="1"/>
        </p:nvCxnSpPr>
        <p:spPr>
          <a:xfrm flipV="1">
            <a:off x="4573881" y="3557882"/>
            <a:ext cx="0" cy="968963"/>
          </a:xfrm>
          <a:prstGeom prst="line">
            <a:avLst/>
          </a:prstGeom>
          <a:ln>
            <a:solidFill>
              <a:srgbClr val="FFFF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space réservé du texte 2"/>
          <p:cNvSpPr>
            <a:spLocks noGrp="1"/>
          </p:cNvSpPr>
          <p:nvPr>
            <p:ph type="body" sz="quarter" idx="13" hasCustomPrompt="1"/>
          </p:nvPr>
        </p:nvSpPr>
        <p:spPr>
          <a:xfrm>
            <a:off x="1500126" y="2758284"/>
            <a:ext cx="1631950" cy="849313"/>
          </a:xfrm>
        </p:spPr>
        <p:txBody>
          <a:bodyPr>
            <a:no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  <a:lvl2pPr marL="457200" indent="0">
              <a:buNone/>
              <a:defRPr sz="1200">
                <a:solidFill>
                  <a:schemeClr val="bg1"/>
                </a:solidFill>
              </a:defRPr>
            </a:lvl2pPr>
            <a:lvl3pPr marL="914400" indent="0">
              <a:buNone/>
              <a:defRPr sz="1200">
                <a:solidFill>
                  <a:schemeClr val="bg1"/>
                </a:solidFill>
              </a:defRPr>
            </a:lvl3pPr>
            <a:lvl4pPr marL="1371600" indent="0">
              <a:buNone/>
              <a:defRPr sz="1200">
                <a:solidFill>
                  <a:schemeClr val="bg1"/>
                </a:solidFill>
              </a:defRPr>
            </a:lvl4pPr>
            <a:lvl5pPr marL="1828800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err="1"/>
              <a:t>Lorem</a:t>
            </a:r>
            <a:r>
              <a:rPr lang="fr-FR" dirty="0"/>
              <a:t> </a:t>
            </a:r>
            <a:r>
              <a:rPr lang="fr-FR" dirty="0" err="1"/>
              <a:t>ipsum</a:t>
            </a:r>
            <a:endParaRPr lang="fr-FR" dirty="0"/>
          </a:p>
          <a:p>
            <a:pPr lvl="0"/>
            <a:r>
              <a:rPr lang="fr-FR" dirty="0" err="1"/>
              <a:t>Dolor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endParaRPr lang="fr-FR" dirty="0"/>
          </a:p>
        </p:txBody>
      </p:sp>
      <p:sp>
        <p:nvSpPr>
          <p:cNvPr id="16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3764437" y="2758284"/>
            <a:ext cx="1631950" cy="849313"/>
          </a:xfrm>
        </p:spPr>
        <p:txBody>
          <a:bodyPr>
            <a:no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  <a:lvl2pPr marL="457200" indent="0">
              <a:buNone/>
              <a:defRPr sz="1200">
                <a:solidFill>
                  <a:schemeClr val="bg1"/>
                </a:solidFill>
              </a:defRPr>
            </a:lvl2pPr>
            <a:lvl3pPr marL="914400" indent="0">
              <a:buNone/>
              <a:defRPr sz="1200">
                <a:solidFill>
                  <a:schemeClr val="bg1"/>
                </a:solidFill>
              </a:defRPr>
            </a:lvl3pPr>
            <a:lvl4pPr marL="1371600" indent="0">
              <a:buNone/>
              <a:defRPr sz="1200">
                <a:solidFill>
                  <a:schemeClr val="bg1"/>
                </a:solidFill>
              </a:defRPr>
            </a:lvl4pPr>
            <a:lvl5pPr marL="1828800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err="1"/>
              <a:t>Lorem</a:t>
            </a:r>
            <a:r>
              <a:rPr lang="fr-FR" dirty="0"/>
              <a:t> </a:t>
            </a:r>
            <a:r>
              <a:rPr lang="fr-FR" dirty="0" err="1"/>
              <a:t>ipsum</a:t>
            </a:r>
            <a:endParaRPr lang="fr-FR" dirty="0"/>
          </a:p>
          <a:p>
            <a:pPr lvl="0"/>
            <a:r>
              <a:rPr lang="fr-FR" dirty="0" err="1"/>
              <a:t>Dolor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endParaRPr lang="fr-FR" dirty="0"/>
          </a:p>
        </p:txBody>
      </p:sp>
      <p:sp>
        <p:nvSpPr>
          <p:cNvPr id="17" name="Espace réservé du texte 2"/>
          <p:cNvSpPr>
            <a:spLocks noGrp="1"/>
          </p:cNvSpPr>
          <p:nvPr>
            <p:ph type="body" sz="quarter" idx="15" hasCustomPrompt="1"/>
          </p:nvPr>
        </p:nvSpPr>
        <p:spPr>
          <a:xfrm>
            <a:off x="6049496" y="2755947"/>
            <a:ext cx="1631950" cy="849313"/>
          </a:xfrm>
        </p:spPr>
        <p:txBody>
          <a:bodyPr>
            <a:no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  <a:lvl2pPr marL="457200" indent="0">
              <a:buNone/>
              <a:defRPr sz="1200">
                <a:solidFill>
                  <a:schemeClr val="bg1"/>
                </a:solidFill>
              </a:defRPr>
            </a:lvl2pPr>
            <a:lvl3pPr marL="914400" indent="0">
              <a:buNone/>
              <a:defRPr sz="1200">
                <a:solidFill>
                  <a:schemeClr val="bg1"/>
                </a:solidFill>
              </a:defRPr>
            </a:lvl3pPr>
            <a:lvl4pPr marL="1371600" indent="0">
              <a:buNone/>
              <a:defRPr sz="1200">
                <a:solidFill>
                  <a:schemeClr val="bg1"/>
                </a:solidFill>
              </a:defRPr>
            </a:lvl4pPr>
            <a:lvl5pPr marL="1828800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err="1"/>
              <a:t>Lorem</a:t>
            </a:r>
            <a:r>
              <a:rPr lang="fr-FR" dirty="0"/>
              <a:t> </a:t>
            </a:r>
            <a:r>
              <a:rPr lang="fr-FR" dirty="0" err="1"/>
              <a:t>ipsum</a:t>
            </a:r>
            <a:endParaRPr lang="fr-FR" dirty="0"/>
          </a:p>
          <a:p>
            <a:pPr lvl="0"/>
            <a:r>
              <a:rPr lang="fr-FR" dirty="0" err="1"/>
              <a:t>Dolor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endParaRPr lang="fr-FR" dirty="0"/>
          </a:p>
        </p:txBody>
      </p:sp>
      <p:sp>
        <p:nvSpPr>
          <p:cNvPr id="20" name="Espace réservé du texte 19"/>
          <p:cNvSpPr>
            <a:spLocks noGrp="1"/>
          </p:cNvSpPr>
          <p:nvPr>
            <p:ph type="body" sz="quarter" idx="16" hasCustomPrompt="1"/>
          </p:nvPr>
        </p:nvSpPr>
        <p:spPr>
          <a:xfrm>
            <a:off x="1216742" y="1729068"/>
            <a:ext cx="2196079" cy="1159048"/>
          </a:xfrm>
        </p:spPr>
        <p:txBody>
          <a:bodyPr>
            <a:noAutofit/>
          </a:bodyPr>
          <a:lstStyle>
            <a:lvl1pPr marL="0" indent="0" algn="ctr">
              <a:buNone/>
              <a:defRPr sz="7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40</a:t>
            </a:r>
          </a:p>
        </p:txBody>
      </p:sp>
      <p:sp>
        <p:nvSpPr>
          <p:cNvPr id="21" name="Espace réservé du texte 19"/>
          <p:cNvSpPr>
            <a:spLocks noGrp="1"/>
          </p:cNvSpPr>
          <p:nvPr>
            <p:ph type="body" sz="quarter" idx="17" hasCustomPrompt="1"/>
          </p:nvPr>
        </p:nvSpPr>
        <p:spPr>
          <a:xfrm>
            <a:off x="3449643" y="1729068"/>
            <a:ext cx="2196079" cy="1159048"/>
          </a:xfrm>
        </p:spPr>
        <p:txBody>
          <a:bodyPr>
            <a:noAutofit/>
          </a:bodyPr>
          <a:lstStyle>
            <a:lvl1pPr marL="0" indent="0" algn="ctr">
              <a:buNone/>
              <a:defRPr sz="7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40</a:t>
            </a:r>
          </a:p>
        </p:txBody>
      </p:sp>
      <p:sp>
        <p:nvSpPr>
          <p:cNvPr id="22" name="Espace réservé du texte 19"/>
          <p:cNvSpPr>
            <a:spLocks noGrp="1"/>
          </p:cNvSpPr>
          <p:nvPr>
            <p:ph type="body" sz="quarter" idx="18" hasCustomPrompt="1"/>
          </p:nvPr>
        </p:nvSpPr>
        <p:spPr>
          <a:xfrm>
            <a:off x="5711197" y="1722951"/>
            <a:ext cx="2196079" cy="1159048"/>
          </a:xfrm>
        </p:spPr>
        <p:txBody>
          <a:bodyPr>
            <a:noAutofit/>
          </a:bodyPr>
          <a:lstStyle>
            <a:lvl1pPr marL="0" indent="0" algn="ctr">
              <a:buNone/>
              <a:defRPr sz="7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40</a:t>
            </a:r>
          </a:p>
        </p:txBody>
      </p:sp>
    </p:spTree>
    <p:extLst>
      <p:ext uri="{BB962C8B-B14F-4D97-AF65-F5344CB8AC3E}">
        <p14:creationId xmlns:p14="http://schemas.microsoft.com/office/powerpoint/2010/main" val="133400341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128"/>
            <a:ext cx="9144000" cy="5143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835148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Espace réservé du texte 13"/>
          <p:cNvSpPr>
            <a:spLocks noGrp="1"/>
          </p:cNvSpPr>
          <p:nvPr>
            <p:ph type="body" sz="quarter" idx="10" hasCustomPrompt="1"/>
          </p:nvPr>
        </p:nvSpPr>
        <p:spPr>
          <a:xfrm>
            <a:off x="3834669" y="170178"/>
            <a:ext cx="5309337" cy="201613"/>
          </a:xfrm>
        </p:spPr>
        <p:txBody>
          <a:bodyPr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800" b="1" baseline="0">
                <a:solidFill>
                  <a:schemeClr val="accent2"/>
                </a:solidFill>
              </a:defRPr>
            </a:lvl1pPr>
            <a:lvl2pPr algn="ctr">
              <a:defRPr sz="800"/>
            </a:lvl2pPr>
            <a:lvl3pPr algn="ctr">
              <a:defRPr sz="800"/>
            </a:lvl3pPr>
            <a:lvl4pPr algn="ctr">
              <a:defRPr sz="800"/>
            </a:lvl4pPr>
            <a:lvl5pPr algn="ctr">
              <a:defRPr sz="800"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fr-FR" dirty="0"/>
              <a:t>TITRE PRÉSENTATION - XX / TITRE CHAPITRE Titre partie</a:t>
            </a:r>
          </a:p>
          <a:p>
            <a:pPr lvl="0"/>
            <a:endParaRPr lang="fr-FR" dirty="0"/>
          </a:p>
        </p:txBody>
      </p:sp>
      <p:sp>
        <p:nvSpPr>
          <p:cNvPr id="6" name="Rectangle 5"/>
          <p:cNvSpPr/>
          <p:nvPr userDrawn="1"/>
        </p:nvSpPr>
        <p:spPr>
          <a:xfrm>
            <a:off x="640793" y="1107182"/>
            <a:ext cx="188149" cy="188149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543910" y="491433"/>
            <a:ext cx="8142890" cy="724270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17926389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image" Target="../media/image3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2382" y="3787975"/>
            <a:ext cx="3574257" cy="1355526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3788469"/>
            <a:ext cx="9146380" cy="1355032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74320"/>
            <a:ext cx="7520940" cy="4114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825471"/>
            <a:ext cx="7520940" cy="26848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01168" y="4402836"/>
            <a:ext cx="2176272" cy="1508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62B1B13E-D5AF-485E-81A1-82A140076526}" type="datetime4">
              <a:rPr lang="en-US" smtClean="0"/>
              <a:pPr/>
              <a:t>February 1, 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17514" y="4713842"/>
            <a:ext cx="4724400" cy="2057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01038" y="4628117"/>
            <a:ext cx="502920" cy="37719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2754ED01-E2A0-4C1E-8E21-014B99041579}" type="slidenum">
              <a:rPr lang="en-US" smtClean="0"/>
              <a:pPr/>
              <a:t>‹N°›</a:t>
            </a:fld>
            <a:endParaRPr lang="en-US" dirty="0"/>
          </a:p>
        </p:txBody>
      </p:sp>
      <p:pic>
        <p:nvPicPr>
          <p:cNvPr id="9" name="Image 8"/>
          <p:cNvPicPr>
            <a:picLocks noChangeAspect="1"/>
          </p:cNvPicPr>
          <p:nvPr userDrawn="1"/>
        </p:nvPicPr>
        <p:blipFill>
          <a:blip r:embed="rId3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9143998" cy="5143242"/>
          </a:xfrm>
          <a:prstGeom prst="rect">
            <a:avLst/>
          </a:prstGeom>
        </p:spPr>
      </p:pic>
      <p:sp>
        <p:nvSpPr>
          <p:cNvPr id="10" name="Espace réservé du texte 16"/>
          <p:cNvSpPr txBox="1">
            <a:spLocks/>
          </p:cNvSpPr>
          <p:nvPr userDrawn="1"/>
        </p:nvSpPr>
        <p:spPr>
          <a:xfrm>
            <a:off x="8396142" y="4723891"/>
            <a:ext cx="626473" cy="28057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r" defTabSz="457200" rtl="0" eaLnBrk="1" latinLnBrk="0" hangingPunct="1">
              <a:lnSpc>
                <a:spcPct val="95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30238" indent="-173038" algn="l" defTabSz="457200" rtl="0" eaLnBrk="1" latinLnBrk="0" hangingPunct="1">
              <a:lnSpc>
                <a:spcPct val="95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lnSpc>
                <a:spcPct val="95000"/>
              </a:lnSpc>
              <a:spcBef>
                <a:spcPts val="600"/>
              </a:spcBef>
              <a:spcAft>
                <a:spcPts val="600"/>
              </a:spcAft>
              <a:buFont typeface="Arial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lnSpc>
                <a:spcPct val="95000"/>
              </a:lnSpc>
              <a:spcBef>
                <a:spcPts val="600"/>
              </a:spcBef>
              <a:spcAft>
                <a:spcPts val="600"/>
              </a:spcAft>
              <a:buFont typeface="Arial"/>
              <a:buChar char="–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lnSpc>
                <a:spcPct val="95000"/>
              </a:lnSpc>
              <a:spcBef>
                <a:spcPts val="600"/>
              </a:spcBef>
              <a:spcAft>
                <a:spcPts val="600"/>
              </a:spcAft>
              <a:buFont typeface="Arial"/>
              <a:buChar char="»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E0B23DE-0FDC-4485-9E9F-2AEA5329641A}" type="slidenum">
              <a:rPr lang="fr-FR" smtClean="0">
                <a:solidFill>
                  <a:schemeClr val="tx1"/>
                </a:solidFill>
              </a:rPr>
              <a:t>‹N°›</a:t>
            </a:fld>
            <a:endParaRPr lang="fr-FR" dirty="0">
              <a:solidFill>
                <a:schemeClr val="tx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93745" r:id="rId1"/>
    <p:sldLayoutId id="2147493746" r:id="rId2"/>
    <p:sldLayoutId id="2147493747" r:id="rId3"/>
    <p:sldLayoutId id="2147493748" r:id="rId4"/>
    <p:sldLayoutId id="2147493749" r:id="rId5"/>
    <p:sldLayoutId id="2147493750" r:id="rId6"/>
    <p:sldLayoutId id="2147493751" r:id="rId7"/>
    <p:sldLayoutId id="2147493752" r:id="rId8"/>
    <p:sldLayoutId id="2147493753" r:id="rId9"/>
    <p:sldLayoutId id="2147493754" r:id="rId10"/>
    <p:sldLayoutId id="2147493755" r:id="rId11"/>
    <p:sldLayoutId id="2147493757" r:id="rId12"/>
    <p:sldLayoutId id="2147493759" r:id="rId13"/>
    <p:sldLayoutId id="2147493484" r:id="rId14"/>
    <p:sldLayoutId id="2147493486" r:id="rId15"/>
    <p:sldLayoutId id="2147493487" r:id="rId16"/>
    <p:sldLayoutId id="2147493473" r:id="rId17"/>
    <p:sldLayoutId id="2147493472" r:id="rId18"/>
    <p:sldLayoutId id="2147493474" r:id="rId19"/>
    <p:sldLayoutId id="2147493475" r:id="rId20"/>
    <p:sldLayoutId id="2147493476" r:id="rId21"/>
    <p:sldLayoutId id="2147493478" r:id="rId22"/>
    <p:sldLayoutId id="2147493470" r:id="rId23"/>
    <p:sldLayoutId id="2147493471" r:id="rId24"/>
    <p:sldLayoutId id="2147493469" r:id="rId25"/>
    <p:sldLayoutId id="2147493480" r:id="rId26"/>
    <p:sldLayoutId id="2147493456" r:id="rId27"/>
    <p:sldLayoutId id="2147493760" r:id="rId28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5" Type="http://schemas.openxmlformats.org/officeDocument/2006/relationships/diagramQuickStyle" Target="../diagrams/quickStyle1.xml"/><Relationship Id="rId10" Type="http://schemas.openxmlformats.org/officeDocument/2006/relationships/diagramQuickStyle" Target="../diagrams/quickStyle2.xml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diagramLayout" Target="../diagrams/layout3.xml"/><Relationship Id="rId7" Type="http://schemas.openxmlformats.org/officeDocument/2006/relationships/image" Target="../media/image8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Relationship Id="rId9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4.xml"/><Relationship Id="rId3" Type="http://schemas.openxmlformats.org/officeDocument/2006/relationships/image" Target="../media/image12.png"/><Relationship Id="rId7" Type="http://schemas.openxmlformats.org/officeDocument/2006/relationships/diagramColors" Target="../diagrams/colors4.xm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8.xml"/><Relationship Id="rId6" Type="http://schemas.openxmlformats.org/officeDocument/2006/relationships/diagramQuickStyle" Target="../diagrams/quickStyle4.xml"/><Relationship Id="rId5" Type="http://schemas.openxmlformats.org/officeDocument/2006/relationships/diagramLayout" Target="../diagrams/layout4.xml"/><Relationship Id="rId4" Type="http://schemas.openxmlformats.org/officeDocument/2006/relationships/diagramData" Target="../diagrams/data4.xml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5.xml"/><Relationship Id="rId3" Type="http://schemas.openxmlformats.org/officeDocument/2006/relationships/image" Target="../media/image13.png"/><Relationship Id="rId7" Type="http://schemas.openxmlformats.org/officeDocument/2006/relationships/diagramColors" Target="../diagrams/colors5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6" Type="http://schemas.openxmlformats.org/officeDocument/2006/relationships/diagramQuickStyle" Target="../diagrams/quickStyle5.xml"/><Relationship Id="rId5" Type="http://schemas.openxmlformats.org/officeDocument/2006/relationships/diagramLayout" Target="../diagrams/layout5.xml"/><Relationship Id="rId4" Type="http://schemas.openxmlformats.org/officeDocument/2006/relationships/diagramData" Target="../diagrams/data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diagramLayout" Target="../diagrams/layout7.xml"/><Relationship Id="rId7" Type="http://schemas.openxmlformats.org/officeDocument/2006/relationships/image" Target="../media/image14.png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10" Type="http://schemas.openxmlformats.org/officeDocument/2006/relationships/image" Target="../media/image15.jpeg"/><Relationship Id="rId4" Type="http://schemas.openxmlformats.org/officeDocument/2006/relationships/diagramQuickStyle" Target="../diagrams/quickStyle7.xml"/><Relationship Id="rId9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diagramData" Target="../diagrams/data8.xml"/><Relationship Id="rId7" Type="http://schemas.microsoft.com/office/2007/relationships/diagramDrawing" Target="../diagrams/drawing8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8.xml"/><Relationship Id="rId5" Type="http://schemas.openxmlformats.org/officeDocument/2006/relationships/diagramQuickStyle" Target="../diagrams/quickStyle8.xml"/><Relationship Id="rId4" Type="http://schemas.openxmlformats.org/officeDocument/2006/relationships/diagramLayout" Target="../diagrams/layout8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diagramData" Target="../diagrams/data9.xml"/><Relationship Id="rId7" Type="http://schemas.microsoft.com/office/2007/relationships/diagramDrawing" Target="../diagrams/drawing9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9.xml"/><Relationship Id="rId5" Type="http://schemas.openxmlformats.org/officeDocument/2006/relationships/diagramQuickStyle" Target="../diagrams/quickStyle9.xml"/><Relationship Id="rId4" Type="http://schemas.openxmlformats.org/officeDocument/2006/relationships/diagramLayout" Target="../diagrams/layout9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diagramData" Target="../diagrams/data10.xml"/><Relationship Id="rId7" Type="http://schemas.microsoft.com/office/2007/relationships/diagramDrawing" Target="../diagrams/drawing10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10.xml"/><Relationship Id="rId5" Type="http://schemas.openxmlformats.org/officeDocument/2006/relationships/diagramQuickStyle" Target="../diagrams/quickStyle10.xml"/><Relationship Id="rId4" Type="http://schemas.openxmlformats.org/officeDocument/2006/relationships/diagramLayout" Target="../diagrams/layout10.xml"/><Relationship Id="rId9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diagramLayout" Target="../diagrams/layout11.xml"/><Relationship Id="rId7" Type="http://schemas.openxmlformats.org/officeDocument/2006/relationships/image" Target="../media/image19.png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11.xml"/><Relationship Id="rId11" Type="http://schemas.openxmlformats.org/officeDocument/2006/relationships/image" Target="../media/image23.png"/><Relationship Id="rId5" Type="http://schemas.openxmlformats.org/officeDocument/2006/relationships/diagramColors" Target="../diagrams/colors11.xml"/><Relationship Id="rId10" Type="http://schemas.openxmlformats.org/officeDocument/2006/relationships/image" Target="../media/image22.png"/><Relationship Id="rId4" Type="http://schemas.openxmlformats.org/officeDocument/2006/relationships/diagramQuickStyle" Target="../diagrams/quickStyle11.xml"/><Relationship Id="rId9" Type="http://schemas.openxmlformats.org/officeDocument/2006/relationships/image" Target="../media/image2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7" Type="http://schemas.openxmlformats.org/officeDocument/2006/relationships/image" Target="../media/image24.png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5"/>
          <p:cNvSpPr>
            <a:spLocks noGrp="1"/>
          </p:cNvSpPr>
          <p:nvPr>
            <p:ph type="body" sz="quarter" idx="10"/>
          </p:nvPr>
        </p:nvSpPr>
        <p:spPr>
          <a:xfrm>
            <a:off x="349857" y="1089329"/>
            <a:ext cx="8499945" cy="2946779"/>
          </a:xfr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endParaRPr lang="fr-FR" dirty="0"/>
          </a:p>
          <a:p>
            <a:endParaRPr lang="fr-FR" dirty="0"/>
          </a:p>
          <a:p>
            <a:pPr algn="ctr">
              <a:spcAft>
                <a:spcPts val="600"/>
              </a:spcAft>
            </a:pPr>
            <a:r>
              <a:rPr lang="fr-FR" sz="2800" b="0" dirty="0">
                <a:solidFill>
                  <a:schemeClr val="accent2">
                    <a:lumMod val="50000"/>
                  </a:schemeClr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Acquisition des données fiscales </a:t>
            </a:r>
            <a:r>
              <a:rPr lang="fr-FR" sz="2800" b="0" dirty="0" smtClean="0">
                <a:solidFill>
                  <a:schemeClr val="accent2">
                    <a:lumMod val="50000"/>
                  </a:schemeClr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en RAD/LAD pour la justification du </a:t>
            </a:r>
            <a:r>
              <a:rPr lang="fr-FR" sz="2800" b="0" dirty="0">
                <a:solidFill>
                  <a:schemeClr val="accent2">
                    <a:lumMod val="50000"/>
                  </a:schemeClr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LEP </a:t>
            </a:r>
          </a:p>
          <a:p>
            <a:pPr>
              <a:spcAft>
                <a:spcPts val="600"/>
              </a:spcAft>
            </a:pPr>
            <a:endParaRPr lang="fr-FR" sz="2800" b="0" dirty="0" smtClean="0">
              <a:solidFill>
                <a:schemeClr val="accent2">
                  <a:lumMod val="50000"/>
                </a:schemeClr>
              </a:solidFill>
              <a:latin typeface="Georgia" panose="02040502050405020303" pitchFamily="18" charset="0"/>
            </a:endParaRPr>
          </a:p>
          <a:p>
            <a:pPr algn="ctr">
              <a:spcAft>
                <a:spcPts val="600"/>
              </a:spcAft>
            </a:pPr>
            <a:r>
              <a:rPr lang="fr-FR" sz="1600" b="0" dirty="0" smtClean="0">
                <a:solidFill>
                  <a:schemeClr val="accent2">
                    <a:lumMod val="50000"/>
                  </a:schemeClr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Mise en œuvre à compter du 31 janvier 2019</a:t>
            </a:r>
            <a:endParaRPr lang="fr-FR" sz="1600" b="0" dirty="0">
              <a:solidFill>
                <a:schemeClr val="accent2">
                  <a:lumMod val="50000"/>
                </a:schemeClr>
              </a:solidFill>
              <a:latin typeface="Georgia" panose="02040502050405020303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922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5"/>
          <p:cNvSpPr>
            <a:spLocks noGrp="1"/>
          </p:cNvSpPr>
          <p:nvPr>
            <p:ph type="body" sz="quarter" idx="10"/>
          </p:nvPr>
        </p:nvSpPr>
        <p:spPr>
          <a:xfrm>
            <a:off x="349857" y="421419"/>
            <a:ext cx="8499945" cy="4206240"/>
          </a:xfr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77500" lnSpcReduction="20000"/>
          </a:bodyPr>
          <a:lstStyle/>
          <a:p>
            <a:endParaRPr lang="fr-FR" dirty="0" smtClean="0"/>
          </a:p>
          <a:p>
            <a:r>
              <a:rPr lang="fr-FR" sz="1600" u="sng" dirty="0" smtClean="0">
                <a:solidFill>
                  <a:schemeClr val="accent2">
                    <a:lumMod val="50000"/>
                  </a:schemeClr>
                </a:solidFill>
                <a:latin typeface="Georgia" panose="02040502050405020303" pitchFamily="18" charset="0"/>
              </a:rPr>
              <a:t>Ce qui Change:</a:t>
            </a:r>
          </a:p>
          <a:p>
            <a:endParaRPr lang="fr-FR" sz="1600" u="sng" dirty="0" smtClean="0">
              <a:solidFill>
                <a:schemeClr val="accent2">
                  <a:lumMod val="50000"/>
                </a:schemeClr>
              </a:solidFill>
              <a:latin typeface="Georgia" panose="02040502050405020303" pitchFamily="18" charset="0"/>
            </a:endParaRPr>
          </a:p>
          <a:p>
            <a:pPr lvl="0"/>
            <a:r>
              <a:rPr lang="fr-FR" sz="1500" dirty="0">
                <a:solidFill>
                  <a:schemeClr val="accent2">
                    <a:lumMod val="50000"/>
                  </a:schemeClr>
                </a:solidFill>
                <a:latin typeface="Georgia" panose="02040502050405020303" pitchFamily="18" charset="0"/>
              </a:rPr>
              <a:t>Lors de l’acquisition d’un avis d’imposition, la RAD/LAD* va extraire et enregistrer les données suivantes : </a:t>
            </a:r>
            <a:endParaRPr lang="fr-FR" sz="1500" dirty="0" smtClean="0">
              <a:solidFill>
                <a:schemeClr val="accent2">
                  <a:lumMod val="50000"/>
                </a:schemeClr>
              </a:solidFill>
              <a:latin typeface="Georgia" panose="02040502050405020303" pitchFamily="18" charset="0"/>
            </a:endParaRPr>
          </a:p>
          <a:p>
            <a:pPr lvl="0"/>
            <a:endParaRPr lang="fr-FR" sz="1500" dirty="0">
              <a:solidFill>
                <a:schemeClr val="accent2">
                  <a:lumMod val="50000"/>
                </a:schemeClr>
              </a:solidFill>
              <a:latin typeface="Georgia" panose="02040502050405020303" pitchFamily="18" charset="0"/>
            </a:endParaRPr>
          </a:p>
          <a:p>
            <a:pPr lvl="4" algn="l">
              <a:buFont typeface="Wingdings" panose="05000000000000000000" pitchFamily="2" charset="2"/>
              <a:buChar char="ü"/>
            </a:pPr>
            <a:r>
              <a:rPr lang="fr-FR" sz="1100" dirty="0">
                <a:solidFill>
                  <a:schemeClr val="accent2"/>
                </a:solidFill>
                <a:latin typeface="Georgia" panose="02040502050405020303" pitchFamily="18" charset="0"/>
              </a:rPr>
              <a:t>Revenu fiscal de référence</a:t>
            </a:r>
          </a:p>
          <a:p>
            <a:pPr lvl="4" algn="l">
              <a:buFont typeface="Wingdings" panose="05000000000000000000" pitchFamily="2" charset="2"/>
              <a:buChar char="ü"/>
            </a:pPr>
            <a:r>
              <a:rPr lang="fr-FR" sz="1100" dirty="0">
                <a:solidFill>
                  <a:schemeClr val="accent2"/>
                </a:solidFill>
                <a:latin typeface="Georgia" panose="02040502050405020303" pitchFamily="18" charset="0"/>
              </a:rPr>
              <a:t>Nombre de part du foyer </a:t>
            </a:r>
            <a:r>
              <a:rPr lang="fr-FR" sz="1100" dirty="0" smtClean="0">
                <a:solidFill>
                  <a:schemeClr val="accent2"/>
                </a:solidFill>
                <a:latin typeface="Georgia" panose="02040502050405020303" pitchFamily="18" charset="0"/>
              </a:rPr>
              <a:t>fiscal</a:t>
            </a:r>
          </a:p>
          <a:p>
            <a:pPr lvl="4" algn="l">
              <a:buFont typeface="Wingdings" panose="05000000000000000000" pitchFamily="2" charset="2"/>
              <a:buChar char="ü"/>
            </a:pPr>
            <a:endParaRPr lang="fr-FR" sz="1100" dirty="0" smtClean="0">
              <a:solidFill>
                <a:schemeClr val="accent2"/>
              </a:solidFill>
              <a:latin typeface="Georgia" panose="02040502050405020303" pitchFamily="18" charset="0"/>
            </a:endParaRPr>
          </a:p>
          <a:p>
            <a:r>
              <a:rPr lang="fr-FR" sz="1100" dirty="0" smtClean="0">
                <a:solidFill>
                  <a:schemeClr val="accent2">
                    <a:lumMod val="50000"/>
                  </a:schemeClr>
                </a:solidFill>
                <a:latin typeface="Georgia" panose="02040502050405020303" pitchFamily="18" charset="0"/>
              </a:rPr>
              <a:t>La RAD/LAD va extraire les données sur les pages 1 et 2 de l’avis d’imposition, il faut donc veillez à ce que les pages de l’avis d’imposition numérique s’affichent dans le bon ordre.</a:t>
            </a:r>
          </a:p>
          <a:p>
            <a:r>
              <a:rPr lang="fr-FR" sz="1100" dirty="0" smtClean="0">
                <a:solidFill>
                  <a:schemeClr val="accent2">
                    <a:lumMod val="50000"/>
                  </a:schemeClr>
                </a:solidFill>
                <a:latin typeface="Georgia" panose="02040502050405020303" pitchFamily="18" charset="0"/>
              </a:rPr>
              <a:t>Si </a:t>
            </a:r>
            <a:r>
              <a:rPr lang="fr-FR" sz="1100" dirty="0">
                <a:solidFill>
                  <a:schemeClr val="accent2">
                    <a:lumMod val="50000"/>
                  </a:schemeClr>
                </a:solidFill>
                <a:latin typeface="Georgia" panose="02040502050405020303" pitchFamily="18" charset="0"/>
              </a:rPr>
              <a:t>le document n'est pas reconnu, la saisie manuelle est toujours possible dans le formulaire, comme aujourd'hui.</a:t>
            </a:r>
            <a:endParaRPr lang="fr-FR" sz="1100" dirty="0" smtClean="0">
              <a:solidFill>
                <a:schemeClr val="accent2">
                  <a:lumMod val="50000"/>
                </a:schemeClr>
              </a:solidFill>
              <a:latin typeface="Georgia" panose="02040502050405020303" pitchFamily="18" charset="0"/>
            </a:endParaRPr>
          </a:p>
          <a:p>
            <a:pPr marL="171450" indent="-171450" algn="r">
              <a:buFont typeface="Arial" charset="0"/>
              <a:buChar char="•"/>
            </a:pPr>
            <a:endParaRPr lang="fr-FR" sz="1500" dirty="0">
              <a:solidFill>
                <a:schemeClr val="accent2">
                  <a:lumMod val="50000"/>
                </a:schemeClr>
              </a:solidFill>
              <a:latin typeface="Georgia" panose="02040502050405020303" pitchFamily="18" charset="0"/>
            </a:endParaRPr>
          </a:p>
          <a:p>
            <a:r>
              <a:rPr lang="fr-FR" sz="1500" dirty="0">
                <a:solidFill>
                  <a:schemeClr val="accent2">
                    <a:lumMod val="50000"/>
                  </a:schemeClr>
                </a:solidFill>
                <a:latin typeface="Georgia" panose="02040502050405020303" pitchFamily="18" charset="0"/>
              </a:rPr>
              <a:t>Pour l’ouverture d’un LEP </a:t>
            </a:r>
            <a:r>
              <a:rPr lang="fr-FR" sz="1500" dirty="0" smtClean="0">
                <a:solidFill>
                  <a:schemeClr val="accent2">
                    <a:lumMod val="50000"/>
                  </a:schemeClr>
                </a:solidFill>
                <a:latin typeface="Georgia" panose="02040502050405020303" pitchFamily="18" charset="0"/>
              </a:rPr>
              <a:t>:</a:t>
            </a:r>
          </a:p>
          <a:p>
            <a:endParaRPr lang="fr-FR" sz="1500" dirty="0">
              <a:solidFill>
                <a:schemeClr val="accent2">
                  <a:lumMod val="50000"/>
                </a:schemeClr>
              </a:solidFill>
              <a:latin typeface="Georgia" panose="02040502050405020303" pitchFamily="18" charset="0"/>
            </a:endParaRPr>
          </a:p>
          <a:p>
            <a:pPr lvl="0"/>
            <a:r>
              <a:rPr lang="fr-FR" sz="1200" dirty="0">
                <a:solidFill>
                  <a:schemeClr val="accent2">
                    <a:lumMod val="50000"/>
                  </a:schemeClr>
                </a:solidFill>
                <a:latin typeface="Georgia" panose="02040502050405020303" pitchFamily="18" charset="0"/>
              </a:rPr>
              <a:t>Dans le processus (</a:t>
            </a:r>
            <a:r>
              <a:rPr lang="fr-FR" sz="1200" dirty="0" err="1">
                <a:solidFill>
                  <a:schemeClr val="accent2">
                    <a:lumMod val="50000"/>
                  </a:schemeClr>
                </a:solidFill>
                <a:latin typeface="Georgia" panose="02040502050405020303" pitchFamily="18" charset="0"/>
              </a:rPr>
              <a:t>MyWay</a:t>
            </a:r>
            <a:r>
              <a:rPr lang="fr-FR" sz="1200" dirty="0">
                <a:solidFill>
                  <a:schemeClr val="accent2">
                    <a:lumMod val="50000"/>
                  </a:schemeClr>
                </a:solidFill>
                <a:latin typeface="Georgia" panose="02040502050405020303" pitchFamily="18" charset="0"/>
              </a:rPr>
              <a:t>) d’ouverture d’un LEP, l’écran pour renseigner les données d’éligibilité n’est plus à renseigner manuellement, il est alimenté automatiquement à partir de la RAD/LAD, le conseiller contrôle </a:t>
            </a:r>
            <a:r>
              <a:rPr lang="fr-FR" sz="1200" u="sng" dirty="0">
                <a:solidFill>
                  <a:schemeClr val="accent2">
                    <a:lumMod val="50000"/>
                  </a:schemeClr>
                </a:solidFill>
                <a:latin typeface="Georgia" panose="02040502050405020303" pitchFamily="18" charset="0"/>
              </a:rPr>
              <a:t>impérativement </a:t>
            </a:r>
            <a:r>
              <a:rPr lang="fr-FR" sz="1200" dirty="0">
                <a:solidFill>
                  <a:schemeClr val="accent2">
                    <a:lumMod val="50000"/>
                  </a:schemeClr>
                </a:solidFill>
                <a:latin typeface="Georgia" panose="02040502050405020303" pitchFamily="18" charset="0"/>
              </a:rPr>
              <a:t>et valide les données remontées. </a:t>
            </a:r>
            <a:endParaRPr lang="fr-FR" sz="1200" dirty="0" smtClean="0">
              <a:solidFill>
                <a:schemeClr val="accent2">
                  <a:lumMod val="50000"/>
                </a:schemeClr>
              </a:solidFill>
              <a:latin typeface="Georgia" panose="02040502050405020303" pitchFamily="18" charset="0"/>
            </a:endParaRPr>
          </a:p>
          <a:p>
            <a:pPr lvl="0"/>
            <a:endParaRPr lang="fr-FR" sz="1200" dirty="0">
              <a:solidFill>
                <a:schemeClr val="accent2">
                  <a:lumMod val="50000"/>
                </a:schemeClr>
              </a:solidFill>
              <a:latin typeface="Georgia" panose="02040502050405020303" pitchFamily="18" charset="0"/>
            </a:endParaRPr>
          </a:p>
          <a:p>
            <a:pPr lvl="1" algn="l">
              <a:buFont typeface="Wingdings" panose="05000000000000000000" pitchFamily="2" charset="2"/>
              <a:buChar char="ü"/>
            </a:pPr>
            <a:r>
              <a:rPr lang="fr-FR" sz="1200" dirty="0">
                <a:solidFill>
                  <a:schemeClr val="accent2"/>
                </a:solidFill>
                <a:latin typeface="Georgia" panose="02040502050405020303" pitchFamily="18" charset="0"/>
              </a:rPr>
              <a:t>En signature papier : Le processus reste identique à aujourd'hui, sans avoir besoin de scanner le justificatif qui est déjà classé dans le DRC.</a:t>
            </a:r>
          </a:p>
          <a:p>
            <a:pPr lvl="1" algn="l">
              <a:buFont typeface="Wingdings" panose="05000000000000000000" pitchFamily="2" charset="2"/>
              <a:buChar char="ü"/>
            </a:pPr>
            <a:r>
              <a:rPr lang="fr-FR" sz="1200" dirty="0">
                <a:solidFill>
                  <a:schemeClr val="accent2"/>
                </a:solidFill>
                <a:latin typeface="Georgia" panose="02040502050405020303" pitchFamily="18" charset="0"/>
              </a:rPr>
              <a:t>En signature électronique (SAG) : le processus est identique à aujourd'hui’ sauf sur l’écran de collecte du document fiscal en fin de parcours, qui ne sera plus demandé</a:t>
            </a:r>
            <a:r>
              <a:rPr lang="fr-FR" sz="1200" dirty="0" smtClean="0">
                <a:solidFill>
                  <a:schemeClr val="accent2"/>
                </a:solidFill>
                <a:latin typeface="Georgia" panose="02040502050405020303" pitchFamily="18" charset="0"/>
              </a:rPr>
              <a:t>.</a:t>
            </a:r>
          </a:p>
          <a:p>
            <a:pPr lvl="1" algn="l">
              <a:buFont typeface="Wingdings" panose="05000000000000000000" pitchFamily="2" charset="2"/>
              <a:buChar char="ü"/>
            </a:pPr>
            <a:endParaRPr lang="fr-FR" sz="1200" dirty="0">
              <a:solidFill>
                <a:schemeClr val="accent2"/>
              </a:solidFill>
              <a:latin typeface="Georgia" panose="02040502050405020303" pitchFamily="18" charset="0"/>
            </a:endParaRPr>
          </a:p>
          <a:p>
            <a:r>
              <a:rPr lang="fr-FR" sz="1200" dirty="0">
                <a:solidFill>
                  <a:schemeClr val="accent2">
                    <a:lumMod val="50000"/>
                  </a:schemeClr>
                </a:solidFill>
                <a:latin typeface="Georgia" panose="02040502050405020303" pitchFamily="18" charset="0"/>
              </a:rPr>
              <a:t>Pour la mise à jour de l’éligibilité au LEP :</a:t>
            </a:r>
          </a:p>
          <a:p>
            <a:pPr lvl="0"/>
            <a:r>
              <a:rPr lang="fr-FR" sz="1200" b="0" dirty="0">
                <a:latin typeface="Georgia" panose="02040502050405020303" pitchFamily="18" charset="0"/>
              </a:rPr>
              <a:t>A partir de la transaction (0572) LEP Justification annuelle, le processus reprend à l'identique le processus d'ouverture</a:t>
            </a:r>
            <a:r>
              <a:rPr lang="fr-FR" sz="1200" b="0" dirty="0" smtClean="0">
                <a:latin typeface="Georgia" panose="02040502050405020303" pitchFamily="18" charset="0"/>
              </a:rPr>
              <a:t>.</a:t>
            </a:r>
          </a:p>
          <a:p>
            <a:pPr lvl="0"/>
            <a:endParaRPr lang="fr-FR" sz="1200" dirty="0">
              <a:latin typeface="Georgia" panose="02040502050405020303" pitchFamily="18" charset="0"/>
            </a:endParaRPr>
          </a:p>
          <a:p>
            <a:pPr lvl="0"/>
            <a:endParaRPr lang="fr-FR" sz="1200" dirty="0">
              <a:latin typeface="Georgia" panose="02040502050405020303" pitchFamily="18" charset="0"/>
            </a:endParaRPr>
          </a:p>
          <a:p>
            <a:r>
              <a:rPr lang="fr-FR" sz="900" dirty="0">
                <a:solidFill>
                  <a:schemeClr val="accent2">
                    <a:lumMod val="50000"/>
                  </a:schemeClr>
                </a:solidFill>
                <a:latin typeface="Georgia" panose="02040502050405020303" pitchFamily="18" charset="0"/>
              </a:rPr>
              <a:t>*RAD : Reconnaissance Automatique des Documents - LAD : Lecture Automatique des Documents</a:t>
            </a:r>
          </a:p>
          <a:p>
            <a:endParaRPr lang="fr-FR" sz="1600" b="0" u="sng" dirty="0">
              <a:solidFill>
                <a:schemeClr val="accent2">
                  <a:lumMod val="50000"/>
                </a:schemeClr>
              </a:solidFill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646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me 1"/>
          <p:cNvGraphicFramePr/>
          <p:nvPr>
            <p:extLst>
              <p:ext uri="{D42A27DB-BD31-4B8C-83A1-F6EECF244321}">
                <p14:modId xmlns:p14="http://schemas.microsoft.com/office/powerpoint/2010/main" val="629336824"/>
              </p:ext>
            </p:extLst>
          </p:nvPr>
        </p:nvGraphicFramePr>
        <p:xfrm>
          <a:off x="202025" y="1669314"/>
          <a:ext cx="8761661" cy="244548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ZoneTexte 2"/>
          <p:cNvSpPr txBox="1"/>
          <p:nvPr/>
        </p:nvSpPr>
        <p:spPr>
          <a:xfrm>
            <a:off x="1312438" y="3260536"/>
            <a:ext cx="122160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C00000"/>
              </a:buClr>
            </a:pPr>
            <a:r>
              <a:rPr lang="fr-FR" sz="800" dirty="0" smtClean="0">
                <a:latin typeface="Calibri"/>
                <a:cs typeface="Calibri"/>
              </a:rPr>
              <a:t>Acquisition des données à partir du  justificatif  fiscal dés le départ  du processus.</a:t>
            </a:r>
          </a:p>
        </p:txBody>
      </p:sp>
      <p:sp>
        <p:nvSpPr>
          <p:cNvPr id="15" name="ZoneTexte 14"/>
          <p:cNvSpPr txBox="1"/>
          <p:nvPr/>
        </p:nvSpPr>
        <p:spPr>
          <a:xfrm>
            <a:off x="2638425" y="3260536"/>
            <a:ext cx="11811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C00000"/>
              </a:buClr>
            </a:pPr>
            <a:r>
              <a:rPr lang="fr-FR" sz="800" dirty="0" smtClean="0">
                <a:latin typeface="Calibri"/>
                <a:cs typeface="Calibri"/>
              </a:rPr>
              <a:t>Grâce à la RAD/LAD, la récupération des données fiscales nécessaire au LEP</a:t>
            </a:r>
          </a:p>
          <a:p>
            <a:pPr>
              <a:buClr>
                <a:srgbClr val="C00000"/>
              </a:buClr>
            </a:pPr>
            <a:r>
              <a:rPr lang="fr-FR" sz="800" dirty="0">
                <a:latin typeface="Calibri"/>
                <a:cs typeface="Calibri"/>
              </a:rPr>
              <a:t>e</a:t>
            </a:r>
            <a:r>
              <a:rPr lang="fr-FR" sz="800" dirty="0" smtClean="0">
                <a:latin typeface="Calibri"/>
                <a:cs typeface="Calibri"/>
              </a:rPr>
              <a:t>st  automatique.</a:t>
            </a:r>
          </a:p>
        </p:txBody>
      </p:sp>
      <p:sp>
        <p:nvSpPr>
          <p:cNvPr id="16" name="ZoneTexte 15"/>
          <p:cNvSpPr txBox="1"/>
          <p:nvPr/>
        </p:nvSpPr>
        <p:spPr>
          <a:xfrm>
            <a:off x="4886326" y="3272332"/>
            <a:ext cx="14859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C00000"/>
              </a:buClr>
            </a:pPr>
            <a:r>
              <a:rPr lang="fr-FR" sz="800" dirty="0" smtClean="0">
                <a:latin typeface="Calibri"/>
                <a:cs typeface="Calibri"/>
              </a:rPr>
              <a:t>Le justificatif fiscal se classe </a:t>
            </a:r>
          </a:p>
          <a:p>
            <a:pPr>
              <a:buClr>
                <a:srgbClr val="C00000"/>
              </a:buClr>
            </a:pPr>
            <a:r>
              <a:rPr lang="fr-FR" sz="800" dirty="0" smtClean="0">
                <a:latin typeface="Calibri"/>
                <a:cs typeface="Calibri"/>
              </a:rPr>
              <a:t>automatiquement dans le DRC.</a:t>
            </a:r>
          </a:p>
          <a:p>
            <a:pPr>
              <a:buClr>
                <a:srgbClr val="C00000"/>
              </a:buClr>
            </a:pPr>
            <a:r>
              <a:rPr lang="fr-FR" sz="800" u="sng" dirty="0" smtClean="0">
                <a:latin typeface="Calibri"/>
                <a:cs typeface="Calibri"/>
              </a:rPr>
              <a:t>Le justificatif n’est plus stocké </a:t>
            </a:r>
          </a:p>
          <a:p>
            <a:pPr>
              <a:buClr>
                <a:srgbClr val="C00000"/>
              </a:buClr>
            </a:pPr>
            <a:r>
              <a:rPr lang="fr-FR" sz="800" u="sng" dirty="0" smtClean="0">
                <a:latin typeface="Calibri"/>
                <a:cs typeface="Calibri"/>
              </a:rPr>
              <a:t>dans classeur client au niveau du contrat.</a:t>
            </a:r>
          </a:p>
        </p:txBody>
      </p:sp>
      <p:sp>
        <p:nvSpPr>
          <p:cNvPr id="6" name="Rectangle 5"/>
          <p:cNvSpPr/>
          <p:nvPr/>
        </p:nvSpPr>
        <p:spPr>
          <a:xfrm>
            <a:off x="861367" y="940335"/>
            <a:ext cx="672171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dirty="0" smtClean="0">
                <a:solidFill>
                  <a:schemeClr val="accent2">
                    <a:lumMod val="75000"/>
                  </a:schemeClr>
                </a:solidFill>
                <a:latin typeface="Georgia" panose="02040502050405020303" pitchFamily="18" charset="0"/>
              </a:rPr>
              <a:t>Présentation synthétique du nouveau </a:t>
            </a:r>
            <a:r>
              <a:rPr lang="fr-FR" sz="2400" dirty="0">
                <a:solidFill>
                  <a:schemeClr val="accent2">
                    <a:lumMod val="75000"/>
                  </a:schemeClr>
                </a:solidFill>
                <a:latin typeface="Georgia" panose="02040502050405020303" pitchFamily="18" charset="0"/>
              </a:rPr>
              <a:t>processus </a:t>
            </a:r>
          </a:p>
        </p:txBody>
      </p:sp>
      <p:graphicFrame>
        <p:nvGraphicFramePr>
          <p:cNvPr id="10" name="Diagramme 9"/>
          <p:cNvGraphicFramePr/>
          <p:nvPr>
            <p:extLst>
              <p:ext uri="{D42A27DB-BD31-4B8C-83A1-F6EECF244321}">
                <p14:modId xmlns:p14="http://schemas.microsoft.com/office/powerpoint/2010/main" val="4178742862"/>
              </p:ext>
            </p:extLst>
          </p:nvPr>
        </p:nvGraphicFramePr>
        <p:xfrm>
          <a:off x="232109" y="3602278"/>
          <a:ext cx="2301935" cy="19133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  <p:extLst>
      <p:ext uri="{BB962C8B-B14F-4D97-AF65-F5344CB8AC3E}">
        <p14:creationId xmlns:p14="http://schemas.microsoft.com/office/powerpoint/2010/main" val="449175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5"/>
          <p:cNvSpPr>
            <a:spLocks noGrp="1"/>
          </p:cNvSpPr>
          <p:nvPr>
            <p:ph type="body" sz="quarter" idx="10"/>
          </p:nvPr>
        </p:nvSpPr>
        <p:spPr>
          <a:xfrm>
            <a:off x="404870" y="1120140"/>
            <a:ext cx="8070634" cy="2903364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endParaRPr lang="fr-FR" dirty="0"/>
          </a:p>
          <a:p>
            <a:endParaRPr lang="fr-FR" dirty="0"/>
          </a:p>
          <a:p>
            <a:pPr algn="ctr">
              <a:spcAft>
                <a:spcPts val="600"/>
              </a:spcAft>
            </a:pPr>
            <a:endParaRPr lang="fr-FR" sz="2900" b="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spcAft>
                <a:spcPts val="600"/>
              </a:spcAft>
            </a:pPr>
            <a:r>
              <a:rPr lang="fr-FR" sz="2800" b="0" dirty="0" smtClean="0">
                <a:latin typeface="Georgia" panose="02040502050405020303" pitchFamily="18" charset="0"/>
                <a:cs typeface="Arial" panose="020B0604020202020204" pitchFamily="34" charset="0"/>
              </a:rPr>
              <a:t>La justification annuelle du LEP</a:t>
            </a:r>
            <a:endParaRPr lang="fr-FR" sz="2800" dirty="0">
              <a:latin typeface="Georgia" panose="02040502050405020303" pitchFamily="18" charset="0"/>
              <a:cs typeface="Arial" panose="020B0604020202020204" pitchFamily="34" charset="0"/>
            </a:endParaRPr>
          </a:p>
          <a:p>
            <a:pPr>
              <a:spcAft>
                <a:spcPts val="600"/>
              </a:spcAft>
            </a:pPr>
            <a:endParaRPr lang="fr-FR" dirty="0" smtClean="0"/>
          </a:p>
        </p:txBody>
      </p:sp>
      <p:sp>
        <p:nvSpPr>
          <p:cNvPr id="8" name="Espace réservé du texte 10"/>
          <p:cNvSpPr txBox="1">
            <a:spLocks/>
          </p:cNvSpPr>
          <p:nvPr/>
        </p:nvSpPr>
        <p:spPr>
          <a:xfrm>
            <a:off x="431540" y="646834"/>
            <a:ext cx="4571474" cy="507452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457200" rtl="0" eaLnBrk="1" latinLnBrk="0" hangingPunct="1">
              <a:spcBef>
                <a:spcPts val="0"/>
              </a:spcBef>
              <a:buFont typeface="Arial"/>
              <a:buNone/>
              <a:defRPr sz="2400" b="1" kern="1200">
                <a:solidFill>
                  <a:srgbClr val="C00000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rgbClr val="C00000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rgbClr val="C00000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rgbClr val="C00000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rgbClr val="C0000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 dirty="0"/>
          </a:p>
        </p:txBody>
      </p:sp>
      <p:sp>
        <p:nvSpPr>
          <p:cNvPr id="2" name="Rectangle 1"/>
          <p:cNvSpPr/>
          <p:nvPr/>
        </p:nvSpPr>
        <p:spPr>
          <a:xfrm>
            <a:off x="638175" y="1066801"/>
            <a:ext cx="228600" cy="4571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01583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920879" y="1095376"/>
            <a:ext cx="8057803" cy="475034"/>
          </a:xfrm>
        </p:spPr>
        <p:txBody>
          <a:bodyPr>
            <a:noAutofit/>
          </a:bodyPr>
          <a:lstStyle/>
          <a:p>
            <a:r>
              <a:rPr lang="fr-FR" sz="1600" dirty="0" smtClean="0">
                <a:solidFill>
                  <a:schemeClr val="accent2">
                    <a:lumMod val="75000"/>
                  </a:schemeClr>
                </a:solidFill>
                <a:latin typeface="Georgia" panose="02040502050405020303" pitchFamily="18" charset="0"/>
              </a:rPr>
              <a:t>En se positionnant sur le LEP,  sélectionner la Transaction </a:t>
            </a:r>
            <a:r>
              <a:rPr lang="fr-FR" sz="1600" b="1" dirty="0" smtClean="0">
                <a:solidFill>
                  <a:schemeClr val="accent2">
                    <a:lumMod val="75000"/>
                  </a:schemeClr>
                </a:solidFill>
                <a:latin typeface="Georgia" panose="02040502050405020303" pitchFamily="18" charset="0"/>
              </a:rPr>
              <a:t>0572 </a:t>
            </a:r>
            <a:r>
              <a:rPr lang="fr-FR" sz="1600" dirty="0">
                <a:solidFill>
                  <a:schemeClr val="accent2">
                    <a:lumMod val="75000"/>
                  </a:schemeClr>
                </a:solidFill>
                <a:latin typeface="Georgia" panose="02040502050405020303" pitchFamily="18" charset="0"/>
              </a:rPr>
              <a:t>, </a:t>
            </a:r>
            <a:r>
              <a:rPr lang="fr-FR" sz="1600" dirty="0" smtClean="0">
                <a:solidFill>
                  <a:schemeClr val="accent2">
                    <a:lumMod val="75000"/>
                  </a:schemeClr>
                </a:solidFill>
                <a:latin typeface="Georgia" panose="02040502050405020303" pitchFamily="18" charset="0"/>
              </a:rPr>
              <a:t>l’acquisition du justificatif démarre.</a:t>
            </a:r>
            <a:endParaRPr lang="fr-FR" sz="1600" dirty="0">
              <a:solidFill>
                <a:schemeClr val="accent2">
                  <a:lumMod val="75000"/>
                </a:schemeClr>
              </a:solidFill>
              <a:latin typeface="Georgia" panose="02040502050405020303" pitchFamily="18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5308600" y="2216152"/>
            <a:ext cx="311150" cy="1778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Rectangle 7"/>
          <p:cNvSpPr/>
          <p:nvPr/>
        </p:nvSpPr>
        <p:spPr>
          <a:xfrm>
            <a:off x="5073650" y="3752851"/>
            <a:ext cx="546100" cy="1778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aphicFrame>
        <p:nvGraphicFramePr>
          <p:cNvPr id="15" name="Diagramme 14"/>
          <p:cNvGraphicFramePr/>
          <p:nvPr>
            <p:extLst>
              <p:ext uri="{D42A27DB-BD31-4B8C-83A1-F6EECF244321}">
                <p14:modId xmlns:p14="http://schemas.microsoft.com/office/powerpoint/2010/main" val="1610734587"/>
              </p:ext>
            </p:extLst>
          </p:nvPr>
        </p:nvGraphicFramePr>
        <p:xfrm>
          <a:off x="427911" y="225297"/>
          <a:ext cx="8550771" cy="7272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7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113" y="1907100"/>
            <a:ext cx="2867568" cy="1728000"/>
          </a:xfrm>
          <a:prstGeom prst="rect">
            <a:avLst/>
          </a:prstGeom>
          <a:ln w="28575">
            <a:noFill/>
            <a:miter lim="800000"/>
            <a:headEnd/>
            <a:tailEnd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0665" y="1868959"/>
            <a:ext cx="2767695" cy="1753429"/>
          </a:xfrm>
          <a:prstGeom prst="rect">
            <a:avLst/>
          </a:prstGeom>
          <a:solidFill>
            <a:schemeClr val="bg1"/>
          </a:solidFill>
          <a:ln w="19050">
            <a:solidFill>
              <a:srgbClr val="FF0000"/>
            </a:solidFill>
            <a:miter lim="800000"/>
            <a:headEnd/>
            <a:tailEnd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/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5448" y="1894389"/>
            <a:ext cx="2825069" cy="1727999"/>
          </a:xfrm>
          <a:prstGeom prst="rect">
            <a:avLst/>
          </a:prstGeom>
          <a:ln w="28575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342900" y="2305052"/>
            <a:ext cx="328613" cy="4762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Rectangle 4"/>
          <p:cNvSpPr/>
          <p:nvPr/>
        </p:nvSpPr>
        <p:spPr>
          <a:xfrm>
            <a:off x="342900" y="2393952"/>
            <a:ext cx="577979" cy="492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Rectangle 5"/>
          <p:cNvSpPr/>
          <p:nvPr/>
        </p:nvSpPr>
        <p:spPr>
          <a:xfrm>
            <a:off x="1240665" y="1907100"/>
            <a:ext cx="1485200" cy="457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920879" y="2686050"/>
            <a:ext cx="198309" cy="4619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Rectangle 9"/>
          <p:cNvSpPr/>
          <p:nvPr/>
        </p:nvSpPr>
        <p:spPr>
          <a:xfrm>
            <a:off x="1316369" y="2305052"/>
            <a:ext cx="365146" cy="457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Rectangle 10"/>
          <p:cNvSpPr/>
          <p:nvPr/>
        </p:nvSpPr>
        <p:spPr>
          <a:xfrm>
            <a:off x="1316369" y="2372838"/>
            <a:ext cx="616759" cy="703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Rectangle 11"/>
          <p:cNvSpPr/>
          <p:nvPr/>
        </p:nvSpPr>
        <p:spPr>
          <a:xfrm>
            <a:off x="1890169" y="2686050"/>
            <a:ext cx="260819" cy="48673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Rectangle 12"/>
          <p:cNvSpPr/>
          <p:nvPr/>
        </p:nvSpPr>
        <p:spPr>
          <a:xfrm>
            <a:off x="1681515" y="2635805"/>
            <a:ext cx="251613" cy="671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Rectangle 18"/>
          <p:cNvSpPr/>
          <p:nvPr/>
        </p:nvSpPr>
        <p:spPr>
          <a:xfrm>
            <a:off x="6717506" y="2305052"/>
            <a:ext cx="45719" cy="457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52762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561" y="1381126"/>
            <a:ext cx="4023593" cy="3121024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/>
        </p:spPr>
      </p:pic>
      <p:sp>
        <p:nvSpPr>
          <p:cNvPr id="6" name="Rectangle à coins arrondis 5"/>
          <p:cNvSpPr/>
          <p:nvPr/>
        </p:nvSpPr>
        <p:spPr>
          <a:xfrm>
            <a:off x="1717680" y="3527427"/>
            <a:ext cx="273049" cy="184150"/>
          </a:xfrm>
          <a:prstGeom prst="round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5363" name="Picture 3"/>
          <p:cNvPicPr preferRelativeResize="0"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7249" y="1466850"/>
            <a:ext cx="4024800" cy="313200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/>
        </p:spPr>
      </p:pic>
      <p:sp>
        <p:nvSpPr>
          <p:cNvPr id="9" name="Rectangle à coins arrondis 8"/>
          <p:cNvSpPr/>
          <p:nvPr/>
        </p:nvSpPr>
        <p:spPr>
          <a:xfrm>
            <a:off x="8080376" y="4410075"/>
            <a:ext cx="300039" cy="184150"/>
          </a:xfrm>
          <a:prstGeom prst="round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7" name="Connecteur droit avec flèche 6"/>
          <p:cNvCxnSpPr>
            <a:stCxn id="16" idx="3"/>
            <a:endCxn id="10" idx="1"/>
          </p:cNvCxnSpPr>
          <p:nvPr/>
        </p:nvCxnSpPr>
        <p:spPr>
          <a:xfrm>
            <a:off x="2080151" y="1624098"/>
            <a:ext cx="177274" cy="7452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0" name="Rectangle 9"/>
          <p:cNvSpPr/>
          <p:nvPr/>
        </p:nvSpPr>
        <p:spPr>
          <a:xfrm>
            <a:off x="2257425" y="1466851"/>
            <a:ext cx="1212850" cy="46355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dirty="0" smtClean="0"/>
              <a:t>Année d’émission</a:t>
            </a:r>
            <a:endParaRPr lang="fr-FR" sz="1100" dirty="0"/>
          </a:p>
        </p:txBody>
      </p:sp>
      <p:cxnSp>
        <p:nvCxnSpPr>
          <p:cNvPr id="14" name="Connecteur droit avec flèche 13"/>
          <p:cNvCxnSpPr>
            <a:stCxn id="6" idx="0"/>
            <a:endCxn id="15" idx="1"/>
          </p:cNvCxnSpPr>
          <p:nvPr/>
        </p:nvCxnSpPr>
        <p:spPr>
          <a:xfrm flipV="1">
            <a:off x="1854199" y="2917825"/>
            <a:ext cx="358776" cy="6096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5" name="Rectangle 14"/>
          <p:cNvSpPr/>
          <p:nvPr/>
        </p:nvSpPr>
        <p:spPr>
          <a:xfrm>
            <a:off x="2212975" y="2686050"/>
            <a:ext cx="1212850" cy="46355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dirty="0" smtClean="0"/>
              <a:t>Revenus fiscal de référence</a:t>
            </a:r>
            <a:endParaRPr lang="fr-FR" sz="1100" dirty="0"/>
          </a:p>
        </p:txBody>
      </p:sp>
      <p:cxnSp>
        <p:nvCxnSpPr>
          <p:cNvPr id="23" name="Connecteur droit avec flèche 22"/>
          <p:cNvCxnSpPr>
            <a:stCxn id="9" idx="0"/>
            <a:endCxn id="24" idx="2"/>
          </p:cNvCxnSpPr>
          <p:nvPr/>
        </p:nvCxnSpPr>
        <p:spPr>
          <a:xfrm flipH="1" flipV="1">
            <a:off x="7473952" y="3924302"/>
            <a:ext cx="756445" cy="48577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24" name="Rectangle 23"/>
          <p:cNvSpPr/>
          <p:nvPr/>
        </p:nvSpPr>
        <p:spPr>
          <a:xfrm>
            <a:off x="6867525" y="3460750"/>
            <a:ext cx="1212850" cy="46355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dirty="0" smtClean="0"/>
              <a:t>Nombre de part du foyer fiscal</a:t>
            </a:r>
            <a:endParaRPr lang="fr-FR" sz="1100" dirty="0"/>
          </a:p>
        </p:txBody>
      </p:sp>
      <p:sp>
        <p:nvSpPr>
          <p:cNvPr id="3" name="Rectangle 2"/>
          <p:cNvSpPr/>
          <p:nvPr/>
        </p:nvSpPr>
        <p:spPr>
          <a:xfrm>
            <a:off x="2133998" y="1930402"/>
            <a:ext cx="1754190" cy="73974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aphicFrame>
        <p:nvGraphicFramePr>
          <p:cNvPr id="17" name="Diagramme 16"/>
          <p:cNvGraphicFramePr/>
          <p:nvPr>
            <p:extLst>
              <p:ext uri="{D42A27DB-BD31-4B8C-83A1-F6EECF244321}">
                <p14:modId xmlns:p14="http://schemas.microsoft.com/office/powerpoint/2010/main" val="3637850979"/>
              </p:ext>
            </p:extLst>
          </p:nvPr>
        </p:nvGraphicFramePr>
        <p:xfrm>
          <a:off x="427911" y="225297"/>
          <a:ext cx="8550771" cy="7272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16" name="Rectangle à coins arrondis 15"/>
          <p:cNvSpPr/>
          <p:nvPr/>
        </p:nvSpPr>
        <p:spPr>
          <a:xfrm>
            <a:off x="1710207" y="1549569"/>
            <a:ext cx="369944" cy="14905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500" dirty="0" smtClean="0">
                <a:latin typeface="Arial" panose="020B0604020202020204" pitchFamily="34" charset="0"/>
                <a:cs typeface="Arial" panose="020B0604020202020204" pitchFamily="34" charset="0"/>
              </a:rPr>
              <a:t>2017</a:t>
            </a:r>
            <a:endParaRPr lang="fr-FR" sz="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261050" y="1489557"/>
            <a:ext cx="398697" cy="1192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5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2017</a:t>
            </a:r>
            <a:endParaRPr lang="fr-FR" sz="5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 rot="18492148">
            <a:off x="4886434" y="1117497"/>
            <a:ext cx="398695" cy="24241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500" dirty="0" smtClean="0">
                <a:latin typeface="Arial" panose="020B0604020202020204" pitchFamily="34" charset="0"/>
                <a:cs typeface="Arial" panose="020B0604020202020204" pitchFamily="34" charset="0"/>
              </a:rPr>
              <a:t>2017</a:t>
            </a:r>
            <a:endParaRPr lang="fr-FR" sz="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8342275" y="1474497"/>
            <a:ext cx="349774" cy="1170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5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2016</a:t>
            </a:r>
            <a:endParaRPr lang="fr-FR" sz="5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itr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21" name="Rectangle 20"/>
          <p:cNvSpPr/>
          <p:nvPr/>
        </p:nvSpPr>
        <p:spPr>
          <a:xfrm>
            <a:off x="1755128" y="1807133"/>
            <a:ext cx="378870" cy="6163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5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2016</a:t>
            </a:r>
            <a:endParaRPr lang="fr-FR" sz="5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920880" y="3341245"/>
            <a:ext cx="234017" cy="11950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Rectangle 11"/>
          <p:cNvSpPr/>
          <p:nvPr/>
        </p:nvSpPr>
        <p:spPr>
          <a:xfrm>
            <a:off x="1854199" y="4167189"/>
            <a:ext cx="100277" cy="15779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7639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 preferRelativeResize="0"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8390" y="1838326"/>
            <a:ext cx="4638810" cy="288087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361235" y="2515199"/>
            <a:ext cx="2660262" cy="1323439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fr-FR" sz="1600" dirty="0" smtClean="0"/>
              <a:t>Il faut </a:t>
            </a:r>
            <a:r>
              <a:rPr lang="fr-FR" sz="1600" dirty="0" smtClean="0">
                <a:solidFill>
                  <a:srgbClr val="FF0000"/>
                </a:solidFill>
              </a:rPr>
              <a:t>contrôler préalablement </a:t>
            </a:r>
            <a:r>
              <a:rPr lang="fr-FR" sz="1600" dirty="0" smtClean="0"/>
              <a:t>les données à l’écran puis les valider pour lancer le contrôle d’éligibilité</a:t>
            </a:r>
            <a:endParaRPr lang="fr-FR" sz="1600" dirty="0"/>
          </a:p>
        </p:txBody>
      </p:sp>
      <p:graphicFrame>
        <p:nvGraphicFramePr>
          <p:cNvPr id="17" name="Diagramme 16"/>
          <p:cNvGraphicFramePr/>
          <p:nvPr>
            <p:extLst>
              <p:ext uri="{D42A27DB-BD31-4B8C-83A1-F6EECF244321}">
                <p14:modId xmlns:p14="http://schemas.microsoft.com/office/powerpoint/2010/main" val="3760799941"/>
              </p:ext>
            </p:extLst>
          </p:nvPr>
        </p:nvGraphicFramePr>
        <p:xfrm>
          <a:off x="361235" y="206247"/>
          <a:ext cx="8591390" cy="7653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19" name="Rectangle 33"/>
          <p:cNvSpPr>
            <a:spLocks noChangeArrowheads="1"/>
          </p:cNvSpPr>
          <p:nvPr/>
        </p:nvSpPr>
        <p:spPr bwMode="auto">
          <a:xfrm>
            <a:off x="203275" y="1832550"/>
            <a:ext cx="1914450" cy="315347"/>
          </a:xfrm>
          <a:prstGeom prst="rect">
            <a:avLst/>
          </a:prstGeom>
          <a:solidFill>
            <a:schemeClr val="tx2">
              <a:lumMod val="75000"/>
            </a:schemeClr>
          </a:solidFill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lIns="0" tIns="30679" rIns="0" bIns="38963" anchor="ctr"/>
          <a:lstStyle/>
          <a:p>
            <a:pPr algn="ctr" defTabSz="649376">
              <a:lnSpc>
                <a:spcPct val="90000"/>
              </a:lnSpc>
              <a:defRPr/>
            </a:pPr>
            <a:r>
              <a:rPr lang="fr-FR" sz="1200" b="1" dirty="0" smtClean="0">
                <a:solidFill>
                  <a:schemeClr val="bg1"/>
                </a:solidFill>
              </a:rPr>
              <a:t>NOUVEL ECRAN RAD/LAD</a:t>
            </a:r>
            <a:endParaRPr lang="fr-FR" sz="1200" b="1" dirty="0">
              <a:solidFill>
                <a:schemeClr val="bg1"/>
              </a:solidFill>
            </a:endParaRPr>
          </a:p>
        </p:txBody>
      </p:sp>
      <p:sp>
        <p:nvSpPr>
          <p:cNvPr id="28" name="Titre 3"/>
          <p:cNvSpPr>
            <a:spLocks noGrp="1"/>
          </p:cNvSpPr>
          <p:nvPr>
            <p:ph type="title"/>
          </p:nvPr>
        </p:nvSpPr>
        <p:spPr>
          <a:xfrm>
            <a:off x="838310" y="1036019"/>
            <a:ext cx="8142890" cy="611781"/>
          </a:xfrm>
        </p:spPr>
        <p:txBody>
          <a:bodyPr>
            <a:noAutofit/>
          </a:bodyPr>
          <a:lstStyle/>
          <a:p>
            <a:r>
              <a:rPr lang="fr-FR" sz="1600" dirty="0" smtClean="0">
                <a:solidFill>
                  <a:schemeClr val="accent2">
                    <a:lumMod val="75000"/>
                  </a:schemeClr>
                </a:solidFill>
                <a:latin typeface="Georgia" panose="02040502050405020303" pitchFamily="18" charset="0"/>
              </a:rPr>
              <a:t>Les données fiscales extraites, grâce à la RAD/LAD viennent alimenter directement le formulaire d’éligibilité</a:t>
            </a:r>
            <a:r>
              <a:rPr lang="fr-FR" sz="1600" dirty="0" smtClean="0">
                <a:solidFill>
                  <a:schemeClr val="accent2">
                    <a:lumMod val="75000"/>
                  </a:schemeClr>
                </a:solidFill>
              </a:rPr>
              <a:t>. </a:t>
            </a:r>
            <a:endParaRPr lang="fr-FR" sz="16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361236" y="3816627"/>
            <a:ext cx="2660263" cy="1001863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fr-FR" sz="1600" dirty="0">
                <a:solidFill>
                  <a:schemeClr val="tx1"/>
                </a:solidFill>
              </a:rPr>
              <a:t>En enregistrant, le document se classe automatiquement dans le DRC.</a:t>
            </a:r>
          </a:p>
        </p:txBody>
      </p:sp>
      <p:cxnSp>
        <p:nvCxnSpPr>
          <p:cNvPr id="15" name="Connecteur droit avec flèche 14"/>
          <p:cNvCxnSpPr/>
          <p:nvPr/>
        </p:nvCxnSpPr>
        <p:spPr>
          <a:xfrm>
            <a:off x="3021497" y="3112751"/>
            <a:ext cx="3745064" cy="70387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13" name="Connecteur droit avec flèche 12"/>
          <p:cNvCxnSpPr>
            <a:stCxn id="11" idx="3"/>
          </p:cNvCxnSpPr>
          <p:nvPr/>
        </p:nvCxnSpPr>
        <p:spPr>
          <a:xfrm>
            <a:off x="3021499" y="4317559"/>
            <a:ext cx="4675364" cy="27034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3" name="Rectangle 2"/>
          <p:cNvSpPr/>
          <p:nvPr/>
        </p:nvSpPr>
        <p:spPr>
          <a:xfrm>
            <a:off x="5083371" y="2370506"/>
            <a:ext cx="351025" cy="9100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5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2017</a:t>
            </a:r>
            <a:endParaRPr lang="fr-FR" sz="5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359181" y="2574144"/>
            <a:ext cx="326567" cy="2253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r-FR" sz="5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sz="5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sz="5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2018</a:t>
            </a:r>
          </a:p>
          <a:p>
            <a:pPr algn="ctr"/>
            <a:endParaRPr lang="fr-FR" sz="5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fr-FR" sz="5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9933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832835" y="904875"/>
            <a:ext cx="8142890" cy="597976"/>
          </a:xfrm>
        </p:spPr>
        <p:txBody>
          <a:bodyPr>
            <a:normAutofit/>
          </a:bodyPr>
          <a:lstStyle/>
          <a:p>
            <a:r>
              <a:rPr lang="fr-FR" sz="1600" dirty="0" smtClean="0">
                <a:solidFill>
                  <a:schemeClr val="accent2">
                    <a:lumMod val="75000"/>
                  </a:schemeClr>
                </a:solidFill>
                <a:latin typeface="Georgia" panose="02040502050405020303" pitchFamily="18" charset="0"/>
              </a:rPr>
              <a:t> Fin de la transaction et Retour sur la synthèse client</a:t>
            </a:r>
            <a:endParaRPr lang="fr-FR" sz="1600" dirty="0">
              <a:solidFill>
                <a:schemeClr val="accent2">
                  <a:lumMod val="75000"/>
                </a:schemeClr>
              </a:solidFill>
              <a:latin typeface="Georgia" panose="02040502050405020303" pitchFamily="18" charset="0"/>
            </a:endParaRP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8708" y="1693351"/>
            <a:ext cx="4725519" cy="2993778"/>
          </a:xfrm>
          <a:prstGeom prst="rect">
            <a:avLst/>
          </a:prstGeom>
          <a:ln w="9525">
            <a:solidFill>
              <a:srgbClr val="FF0000"/>
            </a:solidFill>
            <a:miter lim="800000"/>
            <a:headEnd/>
            <a:tailEnd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graphicFrame>
        <p:nvGraphicFramePr>
          <p:cNvPr id="6" name="Diagramme 5"/>
          <p:cNvGraphicFramePr/>
          <p:nvPr>
            <p:extLst>
              <p:ext uri="{D42A27DB-BD31-4B8C-83A1-F6EECF244321}">
                <p14:modId xmlns:p14="http://schemas.microsoft.com/office/powerpoint/2010/main" val="640510285"/>
              </p:ext>
            </p:extLst>
          </p:nvPr>
        </p:nvGraphicFramePr>
        <p:xfrm>
          <a:off x="485781" y="238127"/>
          <a:ext cx="8470899" cy="6953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Rectangle 1"/>
          <p:cNvSpPr/>
          <p:nvPr/>
        </p:nvSpPr>
        <p:spPr>
          <a:xfrm>
            <a:off x="2366173" y="1763795"/>
            <a:ext cx="2483181" cy="457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Rectangle 2"/>
          <p:cNvSpPr/>
          <p:nvPr/>
        </p:nvSpPr>
        <p:spPr>
          <a:xfrm>
            <a:off x="2457179" y="2439845"/>
            <a:ext cx="641380" cy="457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Rectangle 4"/>
          <p:cNvSpPr/>
          <p:nvPr/>
        </p:nvSpPr>
        <p:spPr>
          <a:xfrm>
            <a:off x="2457179" y="2595856"/>
            <a:ext cx="944736" cy="8667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3401915" y="3098559"/>
            <a:ext cx="437698" cy="81472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Rectangle 7"/>
          <p:cNvSpPr/>
          <p:nvPr/>
        </p:nvSpPr>
        <p:spPr>
          <a:xfrm>
            <a:off x="3036967" y="3012141"/>
            <a:ext cx="471681" cy="8641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68552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5"/>
          <p:cNvSpPr>
            <a:spLocks noGrp="1"/>
          </p:cNvSpPr>
          <p:nvPr>
            <p:ph type="body" sz="quarter" idx="10"/>
          </p:nvPr>
        </p:nvSpPr>
        <p:spPr>
          <a:xfrm>
            <a:off x="431540" y="1066822"/>
            <a:ext cx="8070634" cy="2903364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endParaRPr lang="fr-FR" dirty="0"/>
          </a:p>
          <a:p>
            <a:endParaRPr lang="fr-FR" dirty="0"/>
          </a:p>
          <a:p>
            <a:pPr algn="ctr">
              <a:spcAft>
                <a:spcPts val="600"/>
              </a:spcAft>
            </a:pPr>
            <a:endParaRPr lang="fr-FR" sz="2900" b="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spcAft>
                <a:spcPts val="600"/>
              </a:spcAft>
            </a:pPr>
            <a:r>
              <a:rPr lang="fr-FR" sz="2800" b="0" dirty="0" smtClean="0">
                <a:latin typeface="Georgia" panose="02040502050405020303" pitchFamily="18" charset="0"/>
                <a:cs typeface="Arial" panose="020B0604020202020204" pitchFamily="34" charset="0"/>
              </a:rPr>
              <a:t>La justification à l’ouverture du LEP</a:t>
            </a:r>
            <a:endParaRPr lang="fr-FR" sz="2800" dirty="0">
              <a:latin typeface="Georgia" panose="02040502050405020303" pitchFamily="18" charset="0"/>
              <a:cs typeface="Arial" panose="020B0604020202020204" pitchFamily="34" charset="0"/>
            </a:endParaRPr>
          </a:p>
          <a:p>
            <a:pPr>
              <a:spcAft>
                <a:spcPts val="600"/>
              </a:spcAft>
            </a:pPr>
            <a:endParaRPr lang="fr-FR" dirty="0" smtClean="0"/>
          </a:p>
        </p:txBody>
      </p:sp>
      <p:sp>
        <p:nvSpPr>
          <p:cNvPr id="8" name="Espace réservé du texte 10"/>
          <p:cNvSpPr txBox="1">
            <a:spLocks/>
          </p:cNvSpPr>
          <p:nvPr/>
        </p:nvSpPr>
        <p:spPr>
          <a:xfrm>
            <a:off x="431540" y="646834"/>
            <a:ext cx="4571474" cy="507452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457200" rtl="0" eaLnBrk="1" latinLnBrk="0" hangingPunct="1">
              <a:spcBef>
                <a:spcPts val="0"/>
              </a:spcBef>
              <a:buFont typeface="Arial"/>
              <a:buNone/>
              <a:defRPr sz="2400" b="1" kern="1200">
                <a:solidFill>
                  <a:srgbClr val="C00000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rgbClr val="C00000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rgbClr val="C00000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rgbClr val="C00000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rgbClr val="C0000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82036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" name="Diagramme 15"/>
          <p:cNvGraphicFramePr/>
          <p:nvPr>
            <p:extLst>
              <p:ext uri="{D42A27DB-BD31-4B8C-83A1-F6EECF244321}">
                <p14:modId xmlns:p14="http://schemas.microsoft.com/office/powerpoint/2010/main" val="3796622411"/>
              </p:ext>
            </p:extLst>
          </p:nvPr>
        </p:nvGraphicFramePr>
        <p:xfrm>
          <a:off x="130275" y="-584950"/>
          <a:ext cx="8761661" cy="213458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0" name="Image 9"/>
          <p:cNvPicPr preferRelativeResize="0">
            <a:picLocks/>
          </p:cNvPicPr>
          <p:nvPr/>
        </p:nvPicPr>
        <p:blipFill>
          <a:blip r:embed="rId7"/>
          <a:stretch>
            <a:fillRect/>
          </a:stretch>
        </p:blipFill>
        <p:spPr>
          <a:xfrm>
            <a:off x="194218" y="1764229"/>
            <a:ext cx="2869200" cy="1728000"/>
          </a:xfrm>
          <a:prstGeom prst="rect">
            <a:avLst/>
          </a:prstGeom>
          <a:solidFill>
            <a:schemeClr val="bg1"/>
          </a:solidFill>
          <a:ln w="28575">
            <a:solidFill>
              <a:srgbClr val="FF000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4" name="Picture 3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8738" y="1764225"/>
            <a:ext cx="2867568" cy="1728000"/>
          </a:xfrm>
          <a:prstGeom prst="rect">
            <a:avLst/>
          </a:prstGeom>
          <a:ln w="28575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5" name="ZoneTexte 4"/>
          <p:cNvSpPr txBox="1"/>
          <p:nvPr/>
        </p:nvSpPr>
        <p:spPr>
          <a:xfrm>
            <a:off x="318045" y="4055401"/>
            <a:ext cx="8573885" cy="738664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r>
              <a:rPr lang="fr-FR" sz="1050" b="1" dirty="0" smtClean="0">
                <a:solidFill>
                  <a:srgbClr val="FF0000"/>
                </a:solidFill>
                <a:latin typeface="Georgia" panose="02040502050405020303" pitchFamily="18" charset="0"/>
                <a:cs typeface="Calibri"/>
              </a:rPr>
              <a:t>Point d’attention</a:t>
            </a:r>
            <a:r>
              <a:rPr lang="fr-FR" sz="1050" dirty="0" smtClean="0">
                <a:latin typeface="Georgia" panose="02040502050405020303" pitchFamily="18" charset="0"/>
                <a:cs typeface="Calibri"/>
              </a:rPr>
              <a:t>: En cas de validation sans avoir numérisé le justificatif, une alerte s’affiche (pop-up) afin d’inciter à le numériser dés cette étape.</a:t>
            </a:r>
          </a:p>
          <a:p>
            <a:r>
              <a:rPr lang="fr-FR" sz="1050" u="sng" dirty="0" smtClean="0">
                <a:latin typeface="Georgia" panose="02040502050405020303" pitchFamily="18" charset="0"/>
                <a:cs typeface="Calibri"/>
              </a:rPr>
              <a:t>En cliquant sur poursuivre, on quitte la page d’acquisition du justificatif fiscal  et il faudra alors saisir manuellement la justification du LEP ainsi que la numérisation du justificatif fiscal.</a:t>
            </a:r>
          </a:p>
        </p:txBody>
      </p:sp>
      <p:sp>
        <p:nvSpPr>
          <p:cNvPr id="15" name="Titre 3"/>
          <p:cNvSpPr>
            <a:spLocks noGrp="1"/>
          </p:cNvSpPr>
          <p:nvPr>
            <p:ph type="title"/>
          </p:nvPr>
        </p:nvSpPr>
        <p:spPr>
          <a:xfrm>
            <a:off x="809735" y="893144"/>
            <a:ext cx="8142890" cy="611781"/>
          </a:xfrm>
        </p:spPr>
        <p:txBody>
          <a:bodyPr>
            <a:normAutofit/>
          </a:bodyPr>
          <a:lstStyle/>
          <a:p>
            <a:r>
              <a:rPr lang="fr-FR" sz="1600" dirty="0" smtClean="0">
                <a:solidFill>
                  <a:schemeClr val="accent2">
                    <a:lumMod val="75000"/>
                  </a:schemeClr>
                </a:solidFill>
                <a:latin typeface="Georgia" panose="02040502050405020303" pitchFamily="18" charset="0"/>
              </a:rPr>
              <a:t>Numérisation du justificatif fiscal</a:t>
            </a:r>
            <a:endParaRPr lang="fr-FR" sz="1600" dirty="0">
              <a:solidFill>
                <a:schemeClr val="accent2">
                  <a:lumMod val="75000"/>
                </a:schemeClr>
              </a:solidFill>
              <a:latin typeface="Georgia" panose="02040502050405020303" pitchFamily="18" charset="0"/>
            </a:endParaRPr>
          </a:p>
        </p:txBody>
      </p:sp>
      <p:cxnSp>
        <p:nvCxnSpPr>
          <p:cNvPr id="3" name="Connecteur droit avec flèche 2"/>
          <p:cNvCxnSpPr/>
          <p:nvPr/>
        </p:nvCxnSpPr>
        <p:spPr>
          <a:xfrm flipH="1" flipV="1">
            <a:off x="5026498" y="3874422"/>
            <a:ext cx="1126652" cy="259428"/>
          </a:xfrm>
          <a:prstGeom prst="straightConnector1">
            <a:avLst/>
          </a:prstGeom>
          <a:ln w="9525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071" y="1764229"/>
            <a:ext cx="2825069" cy="1727999"/>
          </a:xfrm>
          <a:prstGeom prst="rect">
            <a:avLst/>
          </a:prstGeom>
          <a:ln w="28575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026" name="Picture 2" descr="image001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3146" y="2848630"/>
            <a:ext cx="2032409" cy="1025792"/>
          </a:xfrm>
          <a:prstGeom prst="rect">
            <a:avLst/>
          </a:prstGeom>
          <a:noFill/>
          <a:ln w="19050">
            <a:solidFill>
              <a:schemeClr val="accent6">
                <a:lumMod val="75000"/>
              </a:schemeClr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229683" y="1802798"/>
            <a:ext cx="1274093" cy="4571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Rectangle 5"/>
          <p:cNvSpPr/>
          <p:nvPr/>
        </p:nvSpPr>
        <p:spPr>
          <a:xfrm>
            <a:off x="923067" y="2168776"/>
            <a:ext cx="481035" cy="664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268514" y="2201988"/>
            <a:ext cx="406400" cy="457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Rectangle 7"/>
          <p:cNvSpPr/>
          <p:nvPr/>
        </p:nvSpPr>
        <p:spPr>
          <a:xfrm>
            <a:off x="268514" y="2298095"/>
            <a:ext cx="229810" cy="457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 8"/>
          <p:cNvSpPr/>
          <p:nvPr/>
        </p:nvSpPr>
        <p:spPr>
          <a:xfrm>
            <a:off x="6762750" y="2168776"/>
            <a:ext cx="45719" cy="457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51701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Diagramme 9"/>
          <p:cNvGraphicFramePr/>
          <p:nvPr>
            <p:extLst>
              <p:ext uri="{D42A27DB-BD31-4B8C-83A1-F6EECF244321}">
                <p14:modId xmlns:p14="http://schemas.microsoft.com/office/powerpoint/2010/main" val="4065304868"/>
              </p:ext>
            </p:extLst>
          </p:nvPr>
        </p:nvGraphicFramePr>
        <p:xfrm>
          <a:off x="130275" y="-584950"/>
          <a:ext cx="8761661" cy="213458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8647" y="1847850"/>
            <a:ext cx="5082816" cy="2843218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6972300" y="4371975"/>
            <a:ext cx="1504950" cy="419100"/>
          </a:xfrm>
          <a:prstGeom prst="rect">
            <a:avLst/>
          </a:prstGeom>
          <a:noFill/>
          <a:ln w="1905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Titre 3"/>
          <p:cNvSpPr>
            <a:spLocks noGrp="1"/>
          </p:cNvSpPr>
          <p:nvPr>
            <p:ph type="title"/>
          </p:nvPr>
        </p:nvSpPr>
        <p:spPr>
          <a:xfrm>
            <a:off x="838310" y="1016969"/>
            <a:ext cx="8142890" cy="611781"/>
          </a:xfrm>
        </p:spPr>
        <p:txBody>
          <a:bodyPr>
            <a:noAutofit/>
          </a:bodyPr>
          <a:lstStyle/>
          <a:p>
            <a:r>
              <a:rPr lang="fr-FR" sz="1600" dirty="0">
                <a:solidFill>
                  <a:schemeClr val="accent2">
                    <a:lumMod val="75000"/>
                  </a:schemeClr>
                </a:solidFill>
                <a:latin typeface="Georgia" panose="02040502050405020303" pitchFamily="18" charset="0"/>
              </a:rPr>
              <a:t>Les données fiscales extraites, grâce à la RAD/LAD viennent alimenter directement le formulaire d’éligibilité. </a:t>
            </a:r>
            <a:endParaRPr lang="fr-FR" sz="1600" dirty="0">
              <a:latin typeface="Georgia" panose="02040502050405020303" pitchFamily="18" charset="0"/>
            </a:endParaRPr>
          </a:p>
        </p:txBody>
      </p:sp>
      <p:sp>
        <p:nvSpPr>
          <p:cNvPr id="3" name="Ellipse 2"/>
          <p:cNvSpPr/>
          <p:nvPr/>
        </p:nvSpPr>
        <p:spPr>
          <a:xfrm>
            <a:off x="763325" y="2083242"/>
            <a:ext cx="2122998" cy="2075289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600" dirty="0" smtClean="0">
                <a:solidFill>
                  <a:schemeClr val="bg1"/>
                </a:solidFill>
              </a:rPr>
              <a:t>Alimentation automatique des données mais </a:t>
            </a:r>
            <a:r>
              <a:rPr lang="fr-FR" sz="1600" dirty="0" smtClean="0">
                <a:solidFill>
                  <a:srgbClr val="FF0000"/>
                </a:solidFill>
              </a:rPr>
              <a:t>le contrôle est obligatoire avant validation</a:t>
            </a:r>
            <a:endParaRPr lang="fr-FR" sz="1600" dirty="0">
              <a:solidFill>
                <a:srgbClr val="FF0000"/>
              </a:solidFill>
            </a:endParaRPr>
          </a:p>
        </p:txBody>
      </p:sp>
      <p:cxnSp>
        <p:nvCxnSpPr>
          <p:cNvPr id="5" name="Connecteur droit avec flèche 4"/>
          <p:cNvCxnSpPr/>
          <p:nvPr/>
        </p:nvCxnSpPr>
        <p:spPr>
          <a:xfrm flipV="1">
            <a:off x="2886322" y="2939479"/>
            <a:ext cx="1979876" cy="105356"/>
          </a:xfrm>
          <a:prstGeom prst="straightConnector1">
            <a:avLst/>
          </a:prstGeom>
          <a:ln w="9525"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9" name="Connecteur droit avec flèche 8"/>
          <p:cNvCxnSpPr/>
          <p:nvPr/>
        </p:nvCxnSpPr>
        <p:spPr>
          <a:xfrm>
            <a:off x="2886323" y="3044835"/>
            <a:ext cx="1979875" cy="350372"/>
          </a:xfrm>
          <a:prstGeom prst="straightConnector1">
            <a:avLst/>
          </a:prstGeom>
          <a:ln>
            <a:solidFill>
              <a:schemeClr val="accent3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avec flèche 15"/>
          <p:cNvCxnSpPr/>
          <p:nvPr/>
        </p:nvCxnSpPr>
        <p:spPr>
          <a:xfrm>
            <a:off x="2870420" y="3052785"/>
            <a:ext cx="1924217" cy="556591"/>
          </a:xfrm>
          <a:prstGeom prst="straightConnector1">
            <a:avLst/>
          </a:prstGeom>
          <a:ln>
            <a:solidFill>
              <a:schemeClr val="accent3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58152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Diagramme 11"/>
          <p:cNvGraphicFramePr/>
          <p:nvPr>
            <p:extLst>
              <p:ext uri="{D42A27DB-BD31-4B8C-83A1-F6EECF244321}">
                <p14:modId xmlns:p14="http://schemas.microsoft.com/office/powerpoint/2010/main" val="2212113257"/>
              </p:ext>
            </p:extLst>
          </p:nvPr>
        </p:nvGraphicFramePr>
        <p:xfrm>
          <a:off x="130275" y="-584950"/>
          <a:ext cx="8761661" cy="213458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809735" y="893144"/>
            <a:ext cx="8142890" cy="611781"/>
          </a:xfrm>
        </p:spPr>
        <p:txBody>
          <a:bodyPr>
            <a:normAutofit fontScale="90000"/>
          </a:bodyPr>
          <a:lstStyle/>
          <a:p>
            <a:r>
              <a:rPr lang="fr-FR" sz="1800" dirty="0" smtClean="0">
                <a:solidFill>
                  <a:schemeClr val="accent2">
                    <a:lumMod val="75000"/>
                  </a:schemeClr>
                </a:solidFill>
                <a:latin typeface="Georgia" panose="02040502050405020303" pitchFamily="18" charset="0"/>
              </a:rPr>
              <a:t>A cette étape, l’éligibilité au LEP est calculée. On peut encore modifier si nécessaire.</a:t>
            </a:r>
            <a:endParaRPr lang="fr-FR" sz="1800" dirty="0">
              <a:solidFill>
                <a:schemeClr val="accent2">
                  <a:lumMod val="75000"/>
                </a:schemeClr>
              </a:solidFill>
              <a:latin typeface="Georgia" panose="02040502050405020303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8568" y="1549633"/>
            <a:ext cx="5622989" cy="3409950"/>
          </a:xfrm>
          <a:prstGeom prst="rect">
            <a:avLst/>
          </a:prstGeom>
          <a:noFill/>
          <a:ln w="12700">
            <a:solidFill>
              <a:schemeClr val="accent2">
                <a:lumMod val="60000"/>
                <a:lumOff val="40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8" name="Ellipse 7"/>
          <p:cNvSpPr/>
          <p:nvPr/>
        </p:nvSpPr>
        <p:spPr>
          <a:xfrm>
            <a:off x="763325" y="2345635"/>
            <a:ext cx="2122998" cy="1566407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bg1"/>
                </a:solidFill>
              </a:rPr>
              <a:t>Ecran modifié</a:t>
            </a:r>
            <a:endParaRPr lang="fr-FR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6428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Diagramme 8"/>
          <p:cNvGraphicFramePr/>
          <p:nvPr>
            <p:extLst>
              <p:ext uri="{D42A27DB-BD31-4B8C-83A1-F6EECF244321}">
                <p14:modId xmlns:p14="http://schemas.microsoft.com/office/powerpoint/2010/main" val="3222321945"/>
              </p:ext>
            </p:extLst>
          </p:nvPr>
        </p:nvGraphicFramePr>
        <p:xfrm>
          <a:off x="130275" y="-584950"/>
          <a:ext cx="8761661" cy="213458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0" name="Titre 3"/>
          <p:cNvSpPr>
            <a:spLocks noGrp="1"/>
          </p:cNvSpPr>
          <p:nvPr>
            <p:ph type="title"/>
          </p:nvPr>
        </p:nvSpPr>
        <p:spPr>
          <a:xfrm>
            <a:off x="673034" y="1704975"/>
            <a:ext cx="8142890" cy="555904"/>
          </a:xfrm>
        </p:spPr>
        <p:txBody>
          <a:bodyPr>
            <a:normAutofit/>
          </a:bodyPr>
          <a:lstStyle/>
          <a:p>
            <a:r>
              <a:rPr lang="fr-FR" sz="1400" dirty="0" smtClean="0">
                <a:solidFill>
                  <a:schemeClr val="accent2">
                    <a:lumMod val="75000"/>
                  </a:schemeClr>
                </a:solidFill>
                <a:latin typeface="Georgia" panose="02040502050405020303" pitchFamily="18" charset="0"/>
              </a:rPr>
              <a:t>Après </a:t>
            </a:r>
            <a:r>
              <a:rPr lang="fr-FR" sz="1400" smtClean="0">
                <a:solidFill>
                  <a:schemeClr val="accent2">
                    <a:lumMod val="75000"/>
                  </a:schemeClr>
                </a:solidFill>
                <a:latin typeface="Georgia" panose="02040502050405020303" pitchFamily="18" charset="0"/>
              </a:rPr>
              <a:t>avoir cliqué </a:t>
            </a:r>
            <a:r>
              <a:rPr lang="fr-FR" sz="1400" dirty="0" smtClean="0">
                <a:solidFill>
                  <a:schemeClr val="accent2">
                    <a:lumMod val="75000"/>
                  </a:schemeClr>
                </a:solidFill>
                <a:latin typeface="Georgia" panose="02040502050405020303" pitchFamily="18" charset="0"/>
              </a:rPr>
              <a:t>sur ouverture LEP. </a:t>
            </a:r>
            <a:endParaRPr lang="fr-FR" sz="1400" dirty="0">
              <a:solidFill>
                <a:schemeClr val="accent2">
                  <a:lumMod val="75000"/>
                </a:schemeClr>
              </a:solidFill>
              <a:latin typeface="Georgia" panose="02040502050405020303" pitchFamily="18" charset="0"/>
            </a:endParaRP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117" y="2213551"/>
            <a:ext cx="3262129" cy="1978253"/>
          </a:xfrm>
          <a:prstGeom prst="rect">
            <a:avLst/>
          </a:prstGeom>
          <a:noFill/>
          <a:ln w="127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8" y="2952102"/>
            <a:ext cx="4791075" cy="1225042"/>
          </a:xfrm>
          <a:prstGeom prst="rect">
            <a:avLst/>
          </a:prstGeom>
          <a:noFill/>
          <a:ln w="127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4114807" y="2568846"/>
            <a:ext cx="479107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ct val="0"/>
              </a:spcBef>
            </a:pPr>
            <a:r>
              <a:rPr lang="fr-FR" sz="1400" b="1" dirty="0">
                <a:solidFill>
                  <a:schemeClr val="accent3"/>
                </a:solidFill>
                <a:ea typeface="+mj-ea"/>
                <a:cs typeface="+mj-cs"/>
              </a:rPr>
              <a:t>Le justificatif fiscal se classe automatiquement dans le </a:t>
            </a:r>
            <a:r>
              <a:rPr lang="fr-FR" sz="1400" b="1" dirty="0" smtClean="0">
                <a:solidFill>
                  <a:schemeClr val="accent3"/>
                </a:solidFill>
                <a:ea typeface="+mj-ea"/>
                <a:cs typeface="+mj-cs"/>
              </a:rPr>
              <a:t>DRC.</a:t>
            </a:r>
            <a:endParaRPr lang="fr-FR" sz="1400" b="1" dirty="0">
              <a:solidFill>
                <a:schemeClr val="accent3"/>
              </a:solidFill>
              <a:ea typeface="+mj-ea"/>
              <a:cs typeface="+mj-cs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906463" y="3962403"/>
            <a:ext cx="895350" cy="315589"/>
          </a:xfrm>
          <a:prstGeom prst="rect">
            <a:avLst/>
          </a:prstGeom>
          <a:noFill/>
          <a:ln w="1905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Bulle ronde 1"/>
          <p:cNvSpPr/>
          <p:nvPr/>
        </p:nvSpPr>
        <p:spPr>
          <a:xfrm>
            <a:off x="5120028" y="4277990"/>
            <a:ext cx="3771900" cy="733425"/>
          </a:xfrm>
          <a:prstGeom prst="wedgeEllipseCallout">
            <a:avLst>
              <a:gd name="adj1" fmla="val -54561"/>
              <a:gd name="adj2" fmla="val -124144"/>
            </a:avLst>
          </a:prstGeom>
          <a:solidFill>
            <a:schemeClr val="accent3"/>
          </a:solidFill>
          <a:ln>
            <a:solidFill>
              <a:schemeClr val="accent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50" dirty="0" smtClean="0"/>
              <a:t>Le justificatif fiscal est alimenté automatiquement.</a:t>
            </a:r>
          </a:p>
          <a:p>
            <a:pPr algn="ctr"/>
            <a:r>
              <a:rPr lang="fr-FR" sz="1050" dirty="0" smtClean="0"/>
              <a:t>Il n’est pas nécessaire de le numériser de nouveau.</a:t>
            </a:r>
            <a:endParaRPr lang="fr-FR" sz="1050" dirty="0"/>
          </a:p>
        </p:txBody>
      </p:sp>
      <p:sp>
        <p:nvSpPr>
          <p:cNvPr id="5" name="Rectangle 4"/>
          <p:cNvSpPr/>
          <p:nvPr/>
        </p:nvSpPr>
        <p:spPr>
          <a:xfrm>
            <a:off x="5329215" y="1757664"/>
            <a:ext cx="1895519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fr-FR" sz="3200" b="1" dirty="0" smtClean="0">
                <a:ln w="11430"/>
                <a:solidFill>
                  <a:schemeClr val="accent3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Important</a:t>
            </a:r>
            <a:endParaRPr lang="fr-FR" sz="3200" b="1" cap="none" spc="0" dirty="0">
              <a:ln w="11430"/>
              <a:solidFill>
                <a:schemeClr val="accent3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00050" y="843264"/>
            <a:ext cx="762000" cy="70637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13817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Diagramme 8"/>
          <p:cNvGraphicFramePr/>
          <p:nvPr>
            <p:extLst>
              <p:ext uri="{D42A27DB-BD31-4B8C-83A1-F6EECF244321}">
                <p14:modId xmlns:p14="http://schemas.microsoft.com/office/powerpoint/2010/main" val="84790720"/>
              </p:ext>
            </p:extLst>
          </p:nvPr>
        </p:nvGraphicFramePr>
        <p:xfrm>
          <a:off x="235050" y="-584950"/>
          <a:ext cx="8761661" cy="213458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050" y="1690579"/>
            <a:ext cx="3745729" cy="1512698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2"/>
            </a:solidFill>
            <a:miter lim="800000"/>
            <a:headEnd/>
            <a:tailEnd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/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2254" y="2254103"/>
            <a:ext cx="2330984" cy="1348761"/>
          </a:xfrm>
          <a:prstGeom prst="rect">
            <a:avLst/>
          </a:prstGeom>
          <a:ln>
            <a:solidFill>
              <a:srgbClr val="FF000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2" name="Titre 3"/>
          <p:cNvSpPr>
            <a:spLocks noGrp="1"/>
          </p:cNvSpPr>
          <p:nvPr>
            <p:ph type="title"/>
          </p:nvPr>
        </p:nvSpPr>
        <p:spPr>
          <a:xfrm>
            <a:off x="877816" y="932331"/>
            <a:ext cx="8437634" cy="572099"/>
          </a:xfrm>
        </p:spPr>
        <p:txBody>
          <a:bodyPr>
            <a:noAutofit/>
          </a:bodyPr>
          <a:lstStyle/>
          <a:p>
            <a:r>
              <a:rPr lang="fr-FR" sz="1600" dirty="0" smtClean="0">
                <a:solidFill>
                  <a:schemeClr val="accent2">
                    <a:lumMod val="75000"/>
                  </a:schemeClr>
                </a:solidFill>
                <a:latin typeface="Georgia" panose="02040502050405020303" pitchFamily="18" charset="0"/>
              </a:rPr>
              <a:t>Quelque soit le mode de signature choisi (SAG ou papier) les écrans restent inchangés.</a:t>
            </a:r>
            <a:endParaRPr lang="fr-FR" sz="1600" dirty="0">
              <a:solidFill>
                <a:schemeClr val="accent2">
                  <a:lumMod val="75000"/>
                </a:schemeClr>
              </a:solidFill>
              <a:latin typeface="Georgia" panose="02040502050405020303" pitchFamily="18" charset="0"/>
            </a:endParaRP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4623" y="3311255"/>
            <a:ext cx="1991649" cy="1459156"/>
          </a:xfrm>
          <a:prstGeom prst="rect">
            <a:avLst/>
          </a:prstGeom>
          <a:ln>
            <a:solidFill>
              <a:srgbClr val="FF000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4" name="Image 13"/>
          <p:cNvPicPr/>
          <p:nvPr/>
        </p:nvPicPr>
        <p:blipFill>
          <a:blip r:embed="rId10"/>
          <a:stretch>
            <a:fillRect/>
          </a:stretch>
        </p:blipFill>
        <p:spPr>
          <a:xfrm>
            <a:off x="6413503" y="3311258"/>
            <a:ext cx="2081919" cy="1444447"/>
          </a:xfrm>
          <a:prstGeom prst="rect">
            <a:avLst/>
          </a:prstGeom>
          <a:ln>
            <a:solidFill>
              <a:srgbClr val="FF000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6" name="Image 15"/>
          <p:cNvPicPr/>
          <p:nvPr/>
        </p:nvPicPr>
        <p:blipFill>
          <a:blip r:embed="rId11"/>
          <a:stretch>
            <a:fillRect/>
          </a:stretch>
        </p:blipFill>
        <p:spPr>
          <a:xfrm>
            <a:off x="4307754" y="3311258"/>
            <a:ext cx="2033147" cy="1444447"/>
          </a:xfrm>
          <a:prstGeom prst="rect">
            <a:avLst/>
          </a:prstGeom>
          <a:ln>
            <a:solidFill>
              <a:srgbClr val="FF000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Rectangle 1"/>
          <p:cNvSpPr/>
          <p:nvPr/>
        </p:nvSpPr>
        <p:spPr>
          <a:xfrm>
            <a:off x="4618048" y="4017973"/>
            <a:ext cx="1358443" cy="457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Rectangle 3"/>
          <p:cNvSpPr/>
          <p:nvPr/>
        </p:nvSpPr>
        <p:spPr>
          <a:xfrm>
            <a:off x="5190371" y="4266268"/>
            <a:ext cx="133956" cy="457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Rectangle 2"/>
          <p:cNvSpPr/>
          <p:nvPr/>
        </p:nvSpPr>
        <p:spPr>
          <a:xfrm>
            <a:off x="1196340" y="2499359"/>
            <a:ext cx="499110" cy="457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Rectangle 4"/>
          <p:cNvSpPr/>
          <p:nvPr/>
        </p:nvSpPr>
        <p:spPr>
          <a:xfrm>
            <a:off x="1264920" y="2689861"/>
            <a:ext cx="323850" cy="8000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Rectangle 5"/>
          <p:cNvSpPr/>
          <p:nvPr/>
        </p:nvSpPr>
        <p:spPr>
          <a:xfrm>
            <a:off x="403860" y="1988820"/>
            <a:ext cx="304800" cy="457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36664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Diagramme 6"/>
          <p:cNvGraphicFramePr/>
          <p:nvPr>
            <p:extLst>
              <p:ext uri="{D42A27DB-BD31-4B8C-83A1-F6EECF244321}">
                <p14:modId xmlns:p14="http://schemas.microsoft.com/office/powerpoint/2010/main" val="3654955607"/>
              </p:ext>
            </p:extLst>
          </p:nvPr>
        </p:nvGraphicFramePr>
        <p:xfrm>
          <a:off x="130275" y="-584950"/>
          <a:ext cx="8761661" cy="213458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7105" y="1631349"/>
            <a:ext cx="4677620" cy="2956294"/>
          </a:xfrm>
          <a:prstGeom prst="rect">
            <a:avLst/>
          </a:prstGeom>
          <a:ln w="19050">
            <a:solidFill>
              <a:srgbClr val="FF0000"/>
            </a:solidFill>
            <a:miter lim="800000"/>
            <a:headEnd/>
            <a:tailEnd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0" name="Titre 3"/>
          <p:cNvSpPr>
            <a:spLocks noGrp="1"/>
          </p:cNvSpPr>
          <p:nvPr>
            <p:ph type="title"/>
          </p:nvPr>
        </p:nvSpPr>
        <p:spPr>
          <a:xfrm>
            <a:off x="856534" y="876291"/>
            <a:ext cx="8142890" cy="608117"/>
          </a:xfrm>
        </p:spPr>
        <p:txBody>
          <a:bodyPr>
            <a:normAutofit/>
          </a:bodyPr>
          <a:lstStyle/>
          <a:p>
            <a:r>
              <a:rPr lang="fr-FR" sz="1800" dirty="0">
                <a:solidFill>
                  <a:schemeClr val="accent2">
                    <a:lumMod val="75000"/>
                  </a:schemeClr>
                </a:solidFill>
                <a:latin typeface="Georgia" panose="02040502050405020303" pitchFamily="18" charset="0"/>
              </a:rPr>
              <a:t>Fin de la transaction et Retour sur la synthèse client</a:t>
            </a:r>
            <a:endParaRPr lang="fr-FR" sz="1800" dirty="0"/>
          </a:p>
        </p:txBody>
      </p:sp>
      <p:sp>
        <p:nvSpPr>
          <p:cNvPr id="2" name="Rectangle 1"/>
          <p:cNvSpPr/>
          <p:nvPr/>
        </p:nvSpPr>
        <p:spPr>
          <a:xfrm>
            <a:off x="2087105" y="1677496"/>
            <a:ext cx="2338810" cy="457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Rectangle 2"/>
          <p:cNvSpPr/>
          <p:nvPr/>
        </p:nvSpPr>
        <p:spPr>
          <a:xfrm>
            <a:off x="2203770" y="2348495"/>
            <a:ext cx="575611" cy="526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Rectangle 3"/>
          <p:cNvSpPr/>
          <p:nvPr/>
        </p:nvSpPr>
        <p:spPr>
          <a:xfrm>
            <a:off x="2203770" y="2522823"/>
            <a:ext cx="657842" cy="457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Rectangle 4"/>
          <p:cNvSpPr/>
          <p:nvPr/>
        </p:nvSpPr>
        <p:spPr>
          <a:xfrm>
            <a:off x="3282630" y="2924106"/>
            <a:ext cx="312475" cy="7203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Rectangle 5"/>
          <p:cNvSpPr/>
          <p:nvPr/>
        </p:nvSpPr>
        <p:spPr>
          <a:xfrm>
            <a:off x="2641235" y="2996139"/>
            <a:ext cx="522984" cy="723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Rectangle 7"/>
          <p:cNvSpPr/>
          <p:nvPr/>
        </p:nvSpPr>
        <p:spPr>
          <a:xfrm>
            <a:off x="3216845" y="3068501"/>
            <a:ext cx="355235" cy="4608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44449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ngles">
  <a:themeElements>
    <a:clrScheme name="Angles">
      <a:dk1>
        <a:srgbClr val="000000"/>
      </a:dk1>
      <a:lt1>
        <a:srgbClr val="FFFFFF"/>
      </a:lt1>
      <a:dk2>
        <a:srgbClr val="434342"/>
      </a:dk2>
      <a:lt2>
        <a:srgbClr val="CDD7D9"/>
      </a:lt2>
      <a:accent1>
        <a:srgbClr val="797B7E"/>
      </a:accent1>
      <a:accent2>
        <a:srgbClr val="F96A1B"/>
      </a:accent2>
      <a:accent3>
        <a:srgbClr val="08A1D9"/>
      </a:accent3>
      <a:accent4>
        <a:srgbClr val="7C984A"/>
      </a:accent4>
      <a:accent5>
        <a:srgbClr val="C2AD8D"/>
      </a:accent5>
      <a:accent6>
        <a:srgbClr val="506E94"/>
      </a:accent6>
      <a:hlink>
        <a:srgbClr val="5F5F5F"/>
      </a:hlink>
      <a:folHlink>
        <a:srgbClr val="969696"/>
      </a:folHlink>
    </a:clrScheme>
    <a:fontScheme name="Angle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ngle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DE64AEEDD9B7A4D93545ACBE97D4615" ma:contentTypeVersion="2" ma:contentTypeDescription="Create a new document." ma:contentTypeScope="" ma:versionID="f49002b78e3a4a71b814eef46a983816">
  <xsd:schema xmlns:xsd="http://www.w3.org/2001/XMLSchema" xmlns:xs="http://www.w3.org/2001/XMLSchema" xmlns:p="http://schemas.microsoft.com/office/2006/metadata/properties" xmlns:ns2="http://schemas.microsoft.com/sharepoint/v3/fields" targetNamespace="http://schemas.microsoft.com/office/2006/metadata/properties" ma:root="true" ma:fieldsID="38f6db2dd0d9a0cf6a8dc37be32b365b" ns2:_="">
    <xsd:import namespace="http://schemas.microsoft.com/sharepoint/v3/fields"/>
    <xsd:element name="properties">
      <xsd:complexType>
        <xsd:sequence>
          <xsd:element name="documentManagement">
            <xsd:complexType>
              <xsd:all>
                <xsd:element ref="ns2:_Status" minOccurs="0"/>
                <xsd:element ref="ns2:_Vers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/fields" elementFormDefault="qualified">
    <xsd:import namespace="http://schemas.microsoft.com/office/2006/documentManagement/types"/>
    <xsd:import namespace="http://schemas.microsoft.com/office/infopath/2007/PartnerControls"/>
    <xsd:element name="_Status" ma:index="8" nillable="true" ma:displayName="Status" ma:default="Not Started" ma:internalName="_Status">
      <xsd:simpleType>
        <xsd:union memberTypes="dms:Text">
          <xsd:simpleType>
            <xsd:restriction base="dms:Choice">
              <xsd:enumeration value="Not Started"/>
              <xsd:enumeration value="Draft"/>
              <xsd:enumeration value="Reviewed"/>
              <xsd:enumeration value="Scheduled"/>
              <xsd:enumeration value="Published"/>
              <xsd:enumeration value="Final"/>
              <xsd:enumeration value="Expired"/>
            </xsd:restriction>
          </xsd:simpleType>
        </xsd:union>
      </xsd:simpleType>
    </xsd:element>
    <xsd:element name="_Version" ma:index="9" nillable="true" ma:displayName="Version" ma:internalName="_Version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 ma:displayName="Status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Version xmlns="http://schemas.microsoft.com/sharepoint/v3/fields" xsi:nil="true"/>
    <_Status xmlns="http://schemas.microsoft.com/sharepoint/v3/fields">Not Started</_Status>
  </documentManagement>
</p:properties>
</file>

<file path=customXml/itemProps1.xml><?xml version="1.0" encoding="utf-8"?>
<ds:datastoreItem xmlns:ds="http://schemas.openxmlformats.org/officeDocument/2006/customXml" ds:itemID="{87D2A1B0-FF3E-4009-940D-AED0EB70AA2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4214858-785C-42F7-BE66-6D0E79395FC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/fields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7B6F2769-7194-4217-93D3-3AF3A4742282}">
  <ds:schemaRefs>
    <ds:schemaRef ds:uri="http://purl.org/dc/elements/1.1/"/>
    <ds:schemaRef ds:uri="http://www.w3.org/XML/1998/namespace"/>
    <ds:schemaRef ds:uri="http://schemas.microsoft.com/office/2006/documentManagement/types"/>
    <ds:schemaRef ds:uri="http://schemas.openxmlformats.org/package/2006/metadata/core-properties"/>
    <ds:schemaRef ds:uri="http://purl.org/dc/dcmitype/"/>
    <ds:schemaRef ds:uri="http://purl.org/dc/terms/"/>
    <ds:schemaRef ds:uri="http://schemas.microsoft.com/office/infopath/2007/PartnerControls"/>
    <ds:schemaRef ds:uri="http://schemas.microsoft.com/sharepoint/v3/fields"/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Angles</Template>
  <TotalTime>54184</TotalTime>
  <Words>768</Words>
  <Application>Microsoft Office PowerPoint</Application>
  <PresentationFormat>Affichage à l'écran (16:9)</PresentationFormat>
  <Paragraphs>161</Paragraphs>
  <Slides>15</Slides>
  <Notes>5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15</vt:i4>
      </vt:variant>
    </vt:vector>
  </HeadingPairs>
  <TitlesOfParts>
    <vt:vector size="16" baseType="lpstr">
      <vt:lpstr>Angles</vt:lpstr>
      <vt:lpstr>Présentation PowerPoint</vt:lpstr>
      <vt:lpstr>Présentation PowerPoint</vt:lpstr>
      <vt:lpstr>Présentation PowerPoint</vt:lpstr>
      <vt:lpstr>Présentation PowerPoint</vt:lpstr>
      <vt:lpstr>En se positionnant sur le LEP,  sélectionner la Transaction 0572 , l’acquisition du justificatif démarre.</vt:lpstr>
      <vt:lpstr>Présentation PowerPoint</vt:lpstr>
      <vt:lpstr>Les données fiscales extraites, grâce à la RAD/LAD viennent alimenter directement le formulaire d’éligibilité. </vt:lpstr>
      <vt:lpstr> Fin de la transaction et Retour sur la synthèse client</vt:lpstr>
      <vt:lpstr>Présentation PowerPoint</vt:lpstr>
      <vt:lpstr>Numérisation du justificatif fiscal</vt:lpstr>
      <vt:lpstr>Les données fiscales extraites, grâce à la RAD/LAD viennent alimenter directement le formulaire d’éligibilité. </vt:lpstr>
      <vt:lpstr>A cette étape, l’éligibilité au LEP est calculée. On peut encore modifier si nécessaire.</vt:lpstr>
      <vt:lpstr>Après avoir cliqué sur ouverture LEP. </vt:lpstr>
      <vt:lpstr>Quelque soit le mode de signature choisi (SAG ou papier) les écrans restent inchangés.</vt:lpstr>
      <vt:lpstr>Fin de la transaction et Retour sur la synthèse client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LEP</dc:title>
  <dc:creator>Diana</dc:creator>
  <cp:lastModifiedBy>A6700687</cp:lastModifiedBy>
  <cp:revision>429</cp:revision>
  <dcterms:created xsi:type="dcterms:W3CDTF">2010-04-12T23:12:02Z</dcterms:created>
  <dcterms:modified xsi:type="dcterms:W3CDTF">2019-02-01T08:33:06Z</dcterms:modified>
  <cp:contentStatus>Draft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0x0101000DE64AEEDD9B7A4D93545ACBE97D4615</vt:lpwstr>
  </property>
</Properties>
</file>