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EF098D-BD71-4AD3-B588-095A1D1E78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BD6AABC-8562-4B52-A35B-40155E0D3C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00B33D-9891-4851-B19F-D6EF9A0C6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A11F0-FB6F-49AC-9A04-2ED77854A4A3}" type="datetimeFigureOut">
              <a:rPr lang="fr-FR" smtClean="0"/>
              <a:t>13/03/2024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63799B-4566-4850-87BC-FD41BEF53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63F913F-A809-4A2E-8AF0-D5F3BBC60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F7A0-A017-487A-B904-0DD9FC2653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7446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426A64-DB2B-46A0-B248-D77879122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D536CB7-9954-4BF7-B081-D6FCBC43E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40FC35-08A6-44DC-859F-590DFCC1F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A11F0-FB6F-49AC-9A04-2ED77854A4A3}" type="datetimeFigureOut">
              <a:rPr lang="fr-FR" smtClean="0"/>
              <a:t>13/03/2024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4094EC-7AF9-4EA3-8996-7CFF4D3AE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2317B2-FE2B-4880-888A-B70C29472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F7A0-A017-487A-B904-0DD9FC2653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8593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679517-3309-4EAC-95BA-F13E8EA53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05E6EE-1002-46CE-B379-66E6A59F1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D4B3E2-8BE9-4DE6-8CE9-FB80053BB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A11F0-FB6F-49AC-9A04-2ED77854A4A3}" type="datetimeFigureOut">
              <a:rPr lang="fr-FR" smtClean="0"/>
              <a:t>13/03/2024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B7A9CF-7380-4984-9EC1-6D6A24EBB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4046F9-91BA-4051-95EB-06BA24C74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F7A0-A017-487A-B904-0DD9FC2653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3820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DB921A-9FA4-4507-AEE4-26F372D59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95B002-E096-488A-B828-075716A86B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2B8A26C-45BA-40A4-87BF-6A49E0173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C2FC9FC-7270-479F-9742-C23A2C482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A11F0-FB6F-49AC-9A04-2ED77854A4A3}" type="datetimeFigureOut">
              <a:rPr lang="fr-FR" smtClean="0"/>
              <a:t>13/03/2024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89BA913-9D1A-44F0-8D88-368EB7AD6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6F5055C-E6A9-448F-9065-EE182511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F7A0-A017-487A-B904-0DD9FC2653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037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DA18D0-96A9-4EBC-8202-15316741C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B6EF50-5418-447F-94FF-6CF525944A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3D567C8-ACA3-484A-ADFB-28FF61EF4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CEDBD64-A7A4-4AEA-BABE-858E7FBAFF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BE7B90-0C2A-41D1-8E73-DA35582AAC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DCD69CD-8350-4531-B2D1-4909F6C5A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A11F0-FB6F-49AC-9A04-2ED77854A4A3}" type="datetimeFigureOut">
              <a:rPr lang="fr-FR" smtClean="0"/>
              <a:t>13/03/2024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FD9047-6EB0-45F6-A497-A54AE55BB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FE8565E-D976-460D-8D4D-7056A86D5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F7A0-A017-487A-B904-0DD9FC2653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807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CDEEC-83B3-4440-B357-2B8443B32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EEF3C4-8239-4EAF-B9DC-001FD385C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A11F0-FB6F-49AC-9A04-2ED77854A4A3}" type="datetimeFigureOut">
              <a:rPr lang="fr-FR" smtClean="0"/>
              <a:t>13/03/2024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470AA6F-C9B1-4655-AB4E-03456B2E2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BF779C2-08AE-4AA3-8B5D-95C538328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F7A0-A017-487A-B904-0DD9FC2653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2102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2CC3F81-7CAA-4CA8-9629-D8DEC6D5C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A11F0-FB6F-49AC-9A04-2ED77854A4A3}" type="datetimeFigureOut">
              <a:rPr lang="fr-FR" smtClean="0"/>
              <a:t>13/03/2024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C4B19E1-A10E-40CD-A45A-75343186F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C1ABDC-79C0-4C80-A70E-2FEC81FB3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F7A0-A017-487A-B904-0DD9FC2653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070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0E64AC-2814-492F-98C8-A6FB3A0D4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37BAA0-37C0-4714-916F-A2E8DB71D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357F17-AEF8-4A48-A9A9-CC667B7609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B8B0CE-BA3C-4881-8B1C-9394EC93E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A11F0-FB6F-49AC-9A04-2ED77854A4A3}" type="datetimeFigureOut">
              <a:rPr lang="fr-FR" smtClean="0"/>
              <a:t>13/03/2024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90EDCC0-2FD1-48B3-B940-2C5F2E677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F85396-D0D9-403B-BF69-5F4A45BAD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F7A0-A017-487A-B904-0DD9FC2653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7219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088195-3069-4B57-B9E0-92B3C1910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734233-45F1-4A4A-8883-6C04322825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9CA68F2-DFA7-435D-9153-6E89B194F5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50193E-3B22-4F45-9570-5BD2FE343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A11F0-FB6F-49AC-9A04-2ED77854A4A3}" type="datetimeFigureOut">
              <a:rPr lang="fr-FR" smtClean="0"/>
              <a:t>13/03/2024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0F8F76-BFDC-4E6B-B797-ADF0058D8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5D4CCA-66E6-48F1-8732-6B71C924F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F7A0-A017-487A-B904-0DD9FC2653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58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900E0-36D7-44FD-B5B8-C4B860C92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D4DC028-5159-4E94-AFF3-7F2E23EF15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50B099-1D60-4BF2-968B-11A0A6B25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A11F0-FB6F-49AC-9A04-2ED77854A4A3}" type="datetimeFigureOut">
              <a:rPr lang="fr-FR" smtClean="0"/>
              <a:t>13/03/2024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D2090F-A591-4DB8-995E-11A5A0C1F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20E08B-6E40-4842-BE38-D81D045BE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F7A0-A017-487A-B904-0DD9FC2653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418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D54CEBD-B95D-49DE-8509-A2847B1E30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B485F8-8837-4480-A3D8-049AF6435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8B973A-AA3F-4F48-8DFD-7695CD3AC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A11F0-FB6F-49AC-9A04-2ED77854A4A3}" type="datetimeFigureOut">
              <a:rPr lang="fr-FR" smtClean="0"/>
              <a:t>13/03/2024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330DB5-56D9-4CBA-8094-D91F99E9F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FA3611-2E59-426F-8962-6A91D66DB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F7A0-A017-487A-B904-0DD9FC2653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2771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24A04B8-EEFF-422B-8EB0-17563ED22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27BCE2-EA05-408E-8CE3-020180E7F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B659BB-FE6F-419F-82BC-6884CE5C1A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A11F0-FB6F-49AC-9A04-2ED77854A4A3}" type="datetimeFigureOut">
              <a:rPr lang="fr-FR" smtClean="0"/>
              <a:t>13/03/2024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177290-0E53-410F-B2A2-B520746340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3A4DF5-BFC2-4996-996E-02503F56A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3F7A0-A017-487A-B904-0DD9FC2653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355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16E3E393-0DC1-42F3-9432-B9983396091D}"/>
              </a:ext>
            </a:extLst>
          </p:cNvPr>
          <p:cNvSpPr txBox="1">
            <a:spLocks/>
          </p:cNvSpPr>
          <p:nvPr/>
        </p:nvSpPr>
        <p:spPr>
          <a:xfrm>
            <a:off x="1785251" y="658577"/>
            <a:ext cx="2761518" cy="3547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2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lang="fr-FR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/>
              </a:rPr>
              <a:t>Version majeurs capables</a:t>
            </a: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E42BE71D-E481-471D-AA40-4E30B83895EB}"/>
              </a:ext>
            </a:extLst>
          </p:cNvPr>
          <p:cNvSpPr txBox="1">
            <a:spLocks/>
          </p:cNvSpPr>
          <p:nvPr/>
        </p:nvSpPr>
        <p:spPr>
          <a:xfrm>
            <a:off x="7103646" y="658577"/>
            <a:ext cx="3351523" cy="3547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5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2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lang="fr-FR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/>
              </a:rPr>
              <a:t>Version personnes protégées</a:t>
            </a: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27431A-6E1D-ADAF-57A6-080B2B0BA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2275" y="1088505"/>
            <a:ext cx="3701236" cy="557106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9CF10-F2FC-A034-20DE-A2AFA4181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214" y="1088504"/>
            <a:ext cx="3701237" cy="558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3398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</Words>
  <Application>Microsoft Office PowerPoint</Application>
  <PresentationFormat>Grand écran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GERARD Alexandre [CEGEE]</dc:creator>
  <cp:lastModifiedBy>LOSSER Fabien [CEGEE]</cp:lastModifiedBy>
  <cp:revision>6</cp:revision>
  <dcterms:created xsi:type="dcterms:W3CDTF">2022-04-12T08:48:45Z</dcterms:created>
  <dcterms:modified xsi:type="dcterms:W3CDTF">2024-03-13T10:37:28Z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2023-03-30T07:23:45Z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</Properties>
</file>