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8" r:id="rId2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7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A547E6-7EF0-4F7D-9B21-AA883954E5C7}" type="datetimeFigureOut">
              <a:rPr lang="fr-FR" smtClean="0"/>
              <a:t>17/07/2019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333F1E-EA6E-4D9F-BEB5-5BB4F27922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4195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333F1E-EA6E-4D9F-BEB5-5BB4F27922D6}" type="slidenum">
              <a:rPr lang="fr-FR" smtClean="0">
                <a:solidFill>
                  <a:prstClr val="black"/>
                </a:solidFill>
              </a:rPr>
              <a:pPr/>
              <a:t>1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23566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Espace réservé pour une image 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 bwMode="auto">
          <a:xfrm>
            <a:off x="215900" y="247650"/>
            <a:ext cx="9318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Espace réservé pour une image 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125" y="6251575"/>
            <a:ext cx="1797050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e 4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6" name="Triangle rectangle 13"/>
            <p:cNvSpPr>
              <a:spLocks noChangeAspect="1"/>
            </p:cNvSpPr>
            <p:nvPr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dirty="0">
                <a:solidFill>
                  <a:prstClr val="white"/>
                </a:solidFill>
              </a:endParaRPr>
            </a:p>
          </p:txBody>
        </p:sp>
        <p:sp>
          <p:nvSpPr>
            <p:cNvPr id="7" name="Triangle rectangle 13"/>
            <p:cNvSpPr>
              <a:spLocks noChangeAspect="1"/>
            </p:cNvSpPr>
            <p:nvPr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dirty="0">
                <a:solidFill>
                  <a:prstClr val="white"/>
                </a:solidFill>
              </a:endParaRPr>
            </a:p>
          </p:txBody>
        </p:sp>
      </p:grpSp>
      <p:pic>
        <p:nvPicPr>
          <p:cNvPr id="8" name="Espace réservé pour une image 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8525" y="6403975"/>
            <a:ext cx="1797050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5881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Page de garde visuel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e 3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5" name="Triangle rectangle 13"/>
            <p:cNvSpPr>
              <a:spLocks noChangeAspect="1"/>
            </p:cNvSpPr>
            <p:nvPr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dirty="0">
                <a:solidFill>
                  <a:prstClr val="white"/>
                </a:solidFill>
              </a:endParaRPr>
            </a:p>
          </p:txBody>
        </p:sp>
        <p:sp>
          <p:nvSpPr>
            <p:cNvPr id="6" name="Triangle rectangle 13"/>
            <p:cNvSpPr>
              <a:spLocks noChangeAspect="1"/>
            </p:cNvSpPr>
            <p:nvPr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dirty="0">
                <a:solidFill>
                  <a:prstClr val="white"/>
                </a:solidFill>
              </a:endParaRPr>
            </a:p>
          </p:txBody>
        </p:sp>
      </p:grpSp>
      <p:pic>
        <p:nvPicPr>
          <p:cNvPr id="7" name="Espace réservé pour une image 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 bwMode="auto">
          <a:xfrm>
            <a:off x="215900" y="247650"/>
            <a:ext cx="9318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Espace réservé pour une image 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125" y="6251575"/>
            <a:ext cx="1797050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333375"/>
            <a:ext cx="2681287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2016125" y="3141663"/>
            <a:ext cx="1042988" cy="863600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11" name="Rectangle 10"/>
          <p:cNvSpPr>
            <a:spLocks noChangeArrowheads="1"/>
          </p:cNvSpPr>
          <p:nvPr userDrawn="1"/>
        </p:nvSpPr>
        <p:spPr bwMode="auto">
          <a:xfrm>
            <a:off x="3059113" y="3141663"/>
            <a:ext cx="5689600" cy="1439862"/>
          </a:xfrm>
          <a:prstGeom prst="rect">
            <a:avLst/>
          </a:prstGeom>
          <a:solidFill>
            <a:srgbClr val="31859C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12" name="Shape 2991"/>
          <p:cNvSpPr>
            <a:spLocks/>
          </p:cNvSpPr>
          <p:nvPr userDrawn="1"/>
        </p:nvSpPr>
        <p:spPr bwMode="auto">
          <a:xfrm>
            <a:off x="2266950" y="3286125"/>
            <a:ext cx="584200" cy="582613"/>
          </a:xfrm>
          <a:custGeom>
            <a:avLst/>
            <a:gdLst>
              <a:gd name="T0" fmla="*/ 213521975 w 21589"/>
              <a:gd name="T1" fmla="*/ 212426914 h 21583"/>
              <a:gd name="T2" fmla="*/ 213521975 w 21589"/>
              <a:gd name="T3" fmla="*/ 212426914 h 21583"/>
              <a:gd name="T4" fmla="*/ 213521975 w 21589"/>
              <a:gd name="T5" fmla="*/ 212426914 h 21583"/>
              <a:gd name="T6" fmla="*/ 213521975 w 21589"/>
              <a:gd name="T7" fmla="*/ 212426914 h 21583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589" h="21583" extrusionOk="0">
                <a:moveTo>
                  <a:pt x="19131" y="18476"/>
                </a:moveTo>
                <a:cubicBezTo>
                  <a:pt x="19149" y="18709"/>
                  <a:pt x="19131" y="18997"/>
                  <a:pt x="19059" y="19248"/>
                </a:cubicBezTo>
                <a:lnTo>
                  <a:pt x="16817" y="17183"/>
                </a:lnTo>
                <a:lnTo>
                  <a:pt x="14790" y="19392"/>
                </a:lnTo>
                <a:lnTo>
                  <a:pt x="17068" y="21438"/>
                </a:lnTo>
                <a:cubicBezTo>
                  <a:pt x="16799" y="21528"/>
                  <a:pt x="16548" y="21582"/>
                  <a:pt x="16279" y="21582"/>
                </a:cubicBezTo>
                <a:cubicBezTo>
                  <a:pt x="15507" y="21600"/>
                  <a:pt x="14843" y="21367"/>
                  <a:pt x="14251" y="20846"/>
                </a:cubicBezTo>
                <a:cubicBezTo>
                  <a:pt x="13677" y="20307"/>
                  <a:pt x="13372" y="19661"/>
                  <a:pt x="13354" y="18889"/>
                </a:cubicBezTo>
                <a:cubicBezTo>
                  <a:pt x="13354" y="18601"/>
                  <a:pt x="13372" y="18296"/>
                  <a:pt x="13444" y="18045"/>
                </a:cubicBezTo>
                <a:lnTo>
                  <a:pt x="12888" y="17524"/>
                </a:lnTo>
                <a:lnTo>
                  <a:pt x="9641" y="14544"/>
                </a:lnTo>
                <a:lnTo>
                  <a:pt x="4115" y="20630"/>
                </a:lnTo>
                <a:cubicBezTo>
                  <a:pt x="3774" y="21097"/>
                  <a:pt x="3254" y="21385"/>
                  <a:pt x="2662" y="21385"/>
                </a:cubicBezTo>
                <a:cubicBezTo>
                  <a:pt x="1693" y="21385"/>
                  <a:pt x="922" y="20612"/>
                  <a:pt x="922" y="19643"/>
                </a:cubicBezTo>
                <a:cubicBezTo>
                  <a:pt x="922" y="19122"/>
                  <a:pt x="1119" y="18655"/>
                  <a:pt x="1532" y="18296"/>
                </a:cubicBezTo>
                <a:lnTo>
                  <a:pt x="7273" y="12335"/>
                </a:lnTo>
                <a:lnTo>
                  <a:pt x="3792" y="9175"/>
                </a:lnTo>
                <a:cubicBezTo>
                  <a:pt x="3505" y="9301"/>
                  <a:pt x="3200" y="9373"/>
                  <a:pt x="2949" y="9373"/>
                </a:cubicBezTo>
                <a:cubicBezTo>
                  <a:pt x="2178" y="9391"/>
                  <a:pt x="1496" y="9139"/>
                  <a:pt x="922" y="8636"/>
                </a:cubicBezTo>
                <a:cubicBezTo>
                  <a:pt x="330" y="8116"/>
                  <a:pt x="43" y="7487"/>
                  <a:pt x="7" y="6679"/>
                </a:cubicBezTo>
                <a:cubicBezTo>
                  <a:pt x="-11" y="6446"/>
                  <a:pt x="7" y="6177"/>
                  <a:pt x="79" y="5907"/>
                </a:cubicBezTo>
                <a:lnTo>
                  <a:pt x="2339" y="7954"/>
                </a:lnTo>
                <a:lnTo>
                  <a:pt x="4348" y="5764"/>
                </a:lnTo>
                <a:lnTo>
                  <a:pt x="2088" y="3699"/>
                </a:lnTo>
                <a:cubicBezTo>
                  <a:pt x="2321" y="3627"/>
                  <a:pt x="2608" y="3555"/>
                  <a:pt x="2859" y="3555"/>
                </a:cubicBezTo>
                <a:cubicBezTo>
                  <a:pt x="3631" y="3537"/>
                  <a:pt x="4313" y="3771"/>
                  <a:pt x="4887" y="4291"/>
                </a:cubicBezTo>
                <a:cubicBezTo>
                  <a:pt x="5479" y="4812"/>
                  <a:pt x="5784" y="5476"/>
                  <a:pt x="5802" y="6248"/>
                </a:cubicBezTo>
                <a:cubicBezTo>
                  <a:pt x="5820" y="6518"/>
                  <a:pt x="5802" y="6769"/>
                  <a:pt x="5730" y="7038"/>
                </a:cubicBezTo>
                <a:lnTo>
                  <a:pt x="9318" y="10306"/>
                </a:lnTo>
                <a:lnTo>
                  <a:pt x="11919" y="7487"/>
                </a:lnTo>
                <a:lnTo>
                  <a:pt x="8026" y="4022"/>
                </a:lnTo>
                <a:lnTo>
                  <a:pt x="11560" y="0"/>
                </a:lnTo>
                <a:lnTo>
                  <a:pt x="21589" y="8852"/>
                </a:lnTo>
                <a:lnTo>
                  <a:pt x="18055" y="12892"/>
                </a:lnTo>
                <a:lnTo>
                  <a:pt x="14036" y="9337"/>
                </a:lnTo>
                <a:lnTo>
                  <a:pt x="11507" y="12317"/>
                </a:lnTo>
                <a:lnTo>
                  <a:pt x="15436" y="15908"/>
                </a:lnTo>
                <a:cubicBezTo>
                  <a:pt x="15705" y="15818"/>
                  <a:pt x="15956" y="15765"/>
                  <a:pt x="16225" y="15765"/>
                </a:cubicBezTo>
                <a:cubicBezTo>
                  <a:pt x="16996" y="15729"/>
                  <a:pt x="17660" y="15980"/>
                  <a:pt x="18252" y="16483"/>
                </a:cubicBezTo>
                <a:cubicBezTo>
                  <a:pt x="18808" y="17021"/>
                  <a:pt x="19113" y="17686"/>
                  <a:pt x="19131" y="18476"/>
                </a:cubicBezTo>
              </a:path>
            </a:pathLst>
          </a:custGeom>
          <a:solidFill>
            <a:srgbClr val="355C7D"/>
          </a:solidFill>
          <a:ln>
            <a:noFill/>
          </a:ln>
          <a:extLs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9" rIns="45719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prstClr val="black"/>
              </a:solidFill>
              <a:latin typeface="Arial Narrow" pitchFamily="34" charset="0"/>
              <a:cs typeface="Arial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 userDrawn="1"/>
        </p:nvSpPr>
        <p:spPr bwMode="auto">
          <a:xfrm>
            <a:off x="2009775" y="4005263"/>
            <a:ext cx="1049338" cy="576262"/>
          </a:xfrm>
          <a:prstGeom prst="rect">
            <a:avLst/>
          </a:prstGeom>
          <a:solidFill>
            <a:srgbClr val="31859C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14" name="Titre 1"/>
          <p:cNvSpPr>
            <a:spLocks noGrp="1"/>
          </p:cNvSpPr>
          <p:nvPr userDrawn="1"/>
        </p:nvSpPr>
        <p:spPr>
          <a:xfrm>
            <a:off x="3132138" y="3284538"/>
            <a:ext cx="5543550" cy="646112"/>
          </a:xfrm>
          <a:prstGeom prst="rect">
            <a:avLst/>
          </a:prstGeom>
        </p:spPr>
        <p:txBody>
          <a:bodyPr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000" dirty="0" err="1" smtClean="0">
                <a:solidFill>
                  <a:prstClr val="whit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epargne</a:t>
            </a:r>
            <a:endParaRPr lang="fr-FR" sz="2000" dirty="0" smtClean="0">
              <a:solidFill>
                <a:prstClr val="white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endParaRPr lang="fr-FR" sz="1600" dirty="0" smtClean="0">
              <a:solidFill>
                <a:prstClr val="white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latin typeface="Arial Narrow"/>
            </a:endParaRPr>
          </a:p>
        </p:txBody>
      </p:sp>
      <p:sp>
        <p:nvSpPr>
          <p:cNvPr id="35" name="Espace réservé du texte 34"/>
          <p:cNvSpPr>
            <a:spLocks noGrp="1"/>
          </p:cNvSpPr>
          <p:nvPr>
            <p:ph type="body" sz="quarter" idx="10"/>
          </p:nvPr>
        </p:nvSpPr>
        <p:spPr>
          <a:xfrm>
            <a:off x="3276600" y="3716338"/>
            <a:ext cx="5256213" cy="792162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485999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Page de garde visuel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e 3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5" name="Triangle rectangle 13"/>
            <p:cNvSpPr>
              <a:spLocks noChangeAspect="1"/>
            </p:cNvSpPr>
            <p:nvPr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dirty="0">
                <a:solidFill>
                  <a:prstClr val="white"/>
                </a:solidFill>
              </a:endParaRPr>
            </a:p>
          </p:txBody>
        </p:sp>
        <p:sp>
          <p:nvSpPr>
            <p:cNvPr id="6" name="Triangle rectangle 13"/>
            <p:cNvSpPr>
              <a:spLocks noChangeAspect="1"/>
            </p:cNvSpPr>
            <p:nvPr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dirty="0">
                <a:solidFill>
                  <a:prstClr val="white"/>
                </a:solidFill>
              </a:endParaRPr>
            </a:p>
          </p:txBody>
        </p:sp>
      </p:grpSp>
      <p:pic>
        <p:nvPicPr>
          <p:cNvPr id="7" name="Espace réservé pour une image 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 bwMode="auto">
          <a:xfrm>
            <a:off x="215900" y="247650"/>
            <a:ext cx="9318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Espace réservé pour une image 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125" y="6251575"/>
            <a:ext cx="1797050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333375"/>
            <a:ext cx="2681287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2016125" y="3141663"/>
            <a:ext cx="1042988" cy="863600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11" name="Rectangle 10"/>
          <p:cNvSpPr>
            <a:spLocks noChangeArrowheads="1"/>
          </p:cNvSpPr>
          <p:nvPr userDrawn="1"/>
        </p:nvSpPr>
        <p:spPr bwMode="auto">
          <a:xfrm>
            <a:off x="3059113" y="3141663"/>
            <a:ext cx="5689600" cy="1439862"/>
          </a:xfrm>
          <a:prstGeom prst="rect">
            <a:avLst/>
          </a:prstGeom>
          <a:solidFill>
            <a:srgbClr val="D99694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12" name="Shape 2991"/>
          <p:cNvSpPr>
            <a:spLocks/>
          </p:cNvSpPr>
          <p:nvPr userDrawn="1"/>
        </p:nvSpPr>
        <p:spPr bwMode="auto">
          <a:xfrm>
            <a:off x="2266950" y="3286125"/>
            <a:ext cx="584200" cy="582613"/>
          </a:xfrm>
          <a:custGeom>
            <a:avLst/>
            <a:gdLst>
              <a:gd name="T0" fmla="*/ 213521975 w 21589"/>
              <a:gd name="T1" fmla="*/ 212426914 h 21583"/>
              <a:gd name="T2" fmla="*/ 213521975 w 21589"/>
              <a:gd name="T3" fmla="*/ 212426914 h 21583"/>
              <a:gd name="T4" fmla="*/ 213521975 w 21589"/>
              <a:gd name="T5" fmla="*/ 212426914 h 21583"/>
              <a:gd name="T6" fmla="*/ 213521975 w 21589"/>
              <a:gd name="T7" fmla="*/ 212426914 h 21583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589" h="21583" extrusionOk="0">
                <a:moveTo>
                  <a:pt x="19131" y="18476"/>
                </a:moveTo>
                <a:cubicBezTo>
                  <a:pt x="19149" y="18709"/>
                  <a:pt x="19131" y="18997"/>
                  <a:pt x="19059" y="19248"/>
                </a:cubicBezTo>
                <a:lnTo>
                  <a:pt x="16817" y="17183"/>
                </a:lnTo>
                <a:lnTo>
                  <a:pt x="14790" y="19392"/>
                </a:lnTo>
                <a:lnTo>
                  <a:pt x="17068" y="21438"/>
                </a:lnTo>
                <a:cubicBezTo>
                  <a:pt x="16799" y="21528"/>
                  <a:pt x="16548" y="21582"/>
                  <a:pt x="16279" y="21582"/>
                </a:cubicBezTo>
                <a:cubicBezTo>
                  <a:pt x="15507" y="21600"/>
                  <a:pt x="14843" y="21367"/>
                  <a:pt x="14251" y="20846"/>
                </a:cubicBezTo>
                <a:cubicBezTo>
                  <a:pt x="13677" y="20307"/>
                  <a:pt x="13372" y="19661"/>
                  <a:pt x="13354" y="18889"/>
                </a:cubicBezTo>
                <a:cubicBezTo>
                  <a:pt x="13354" y="18601"/>
                  <a:pt x="13372" y="18296"/>
                  <a:pt x="13444" y="18045"/>
                </a:cubicBezTo>
                <a:lnTo>
                  <a:pt x="12888" y="17524"/>
                </a:lnTo>
                <a:lnTo>
                  <a:pt x="9641" y="14544"/>
                </a:lnTo>
                <a:lnTo>
                  <a:pt x="4115" y="20630"/>
                </a:lnTo>
                <a:cubicBezTo>
                  <a:pt x="3774" y="21097"/>
                  <a:pt x="3254" y="21385"/>
                  <a:pt x="2662" y="21385"/>
                </a:cubicBezTo>
                <a:cubicBezTo>
                  <a:pt x="1693" y="21385"/>
                  <a:pt x="922" y="20612"/>
                  <a:pt x="922" y="19643"/>
                </a:cubicBezTo>
                <a:cubicBezTo>
                  <a:pt x="922" y="19122"/>
                  <a:pt x="1119" y="18655"/>
                  <a:pt x="1532" y="18296"/>
                </a:cubicBezTo>
                <a:lnTo>
                  <a:pt x="7273" y="12335"/>
                </a:lnTo>
                <a:lnTo>
                  <a:pt x="3792" y="9175"/>
                </a:lnTo>
                <a:cubicBezTo>
                  <a:pt x="3505" y="9301"/>
                  <a:pt x="3200" y="9373"/>
                  <a:pt x="2949" y="9373"/>
                </a:cubicBezTo>
                <a:cubicBezTo>
                  <a:pt x="2178" y="9391"/>
                  <a:pt x="1496" y="9139"/>
                  <a:pt x="922" y="8636"/>
                </a:cubicBezTo>
                <a:cubicBezTo>
                  <a:pt x="330" y="8116"/>
                  <a:pt x="43" y="7487"/>
                  <a:pt x="7" y="6679"/>
                </a:cubicBezTo>
                <a:cubicBezTo>
                  <a:pt x="-11" y="6446"/>
                  <a:pt x="7" y="6177"/>
                  <a:pt x="79" y="5907"/>
                </a:cubicBezTo>
                <a:lnTo>
                  <a:pt x="2339" y="7954"/>
                </a:lnTo>
                <a:lnTo>
                  <a:pt x="4348" y="5764"/>
                </a:lnTo>
                <a:lnTo>
                  <a:pt x="2088" y="3699"/>
                </a:lnTo>
                <a:cubicBezTo>
                  <a:pt x="2321" y="3627"/>
                  <a:pt x="2608" y="3555"/>
                  <a:pt x="2859" y="3555"/>
                </a:cubicBezTo>
                <a:cubicBezTo>
                  <a:pt x="3631" y="3537"/>
                  <a:pt x="4313" y="3771"/>
                  <a:pt x="4887" y="4291"/>
                </a:cubicBezTo>
                <a:cubicBezTo>
                  <a:pt x="5479" y="4812"/>
                  <a:pt x="5784" y="5476"/>
                  <a:pt x="5802" y="6248"/>
                </a:cubicBezTo>
                <a:cubicBezTo>
                  <a:pt x="5820" y="6518"/>
                  <a:pt x="5802" y="6769"/>
                  <a:pt x="5730" y="7038"/>
                </a:cubicBezTo>
                <a:lnTo>
                  <a:pt x="9318" y="10306"/>
                </a:lnTo>
                <a:lnTo>
                  <a:pt x="11919" y="7487"/>
                </a:lnTo>
                <a:lnTo>
                  <a:pt x="8026" y="4022"/>
                </a:lnTo>
                <a:lnTo>
                  <a:pt x="11560" y="0"/>
                </a:lnTo>
                <a:lnTo>
                  <a:pt x="21589" y="8852"/>
                </a:lnTo>
                <a:lnTo>
                  <a:pt x="18055" y="12892"/>
                </a:lnTo>
                <a:lnTo>
                  <a:pt x="14036" y="9337"/>
                </a:lnTo>
                <a:lnTo>
                  <a:pt x="11507" y="12317"/>
                </a:lnTo>
                <a:lnTo>
                  <a:pt x="15436" y="15908"/>
                </a:lnTo>
                <a:cubicBezTo>
                  <a:pt x="15705" y="15818"/>
                  <a:pt x="15956" y="15765"/>
                  <a:pt x="16225" y="15765"/>
                </a:cubicBezTo>
                <a:cubicBezTo>
                  <a:pt x="16996" y="15729"/>
                  <a:pt x="17660" y="15980"/>
                  <a:pt x="18252" y="16483"/>
                </a:cubicBezTo>
                <a:cubicBezTo>
                  <a:pt x="18808" y="17021"/>
                  <a:pt x="19113" y="17686"/>
                  <a:pt x="19131" y="18476"/>
                </a:cubicBezTo>
              </a:path>
            </a:pathLst>
          </a:custGeom>
          <a:solidFill>
            <a:srgbClr val="355C7D"/>
          </a:solidFill>
          <a:ln>
            <a:noFill/>
          </a:ln>
          <a:extLs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9" rIns="45719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prstClr val="black"/>
              </a:solidFill>
              <a:latin typeface="Arial Narrow" pitchFamily="34" charset="0"/>
              <a:cs typeface="Arial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 userDrawn="1"/>
        </p:nvSpPr>
        <p:spPr bwMode="auto">
          <a:xfrm>
            <a:off x="2009775" y="4005263"/>
            <a:ext cx="1049338" cy="576262"/>
          </a:xfrm>
          <a:prstGeom prst="rect">
            <a:avLst/>
          </a:prstGeom>
          <a:solidFill>
            <a:srgbClr val="D99694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14" name="Titre 1"/>
          <p:cNvSpPr>
            <a:spLocks noGrp="1"/>
          </p:cNvSpPr>
          <p:nvPr userDrawn="1"/>
        </p:nvSpPr>
        <p:spPr>
          <a:xfrm>
            <a:off x="3132138" y="3284538"/>
            <a:ext cx="5543550" cy="646112"/>
          </a:xfrm>
          <a:prstGeom prst="rect">
            <a:avLst/>
          </a:prstGeom>
        </p:spPr>
        <p:txBody>
          <a:bodyPr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000" dirty="0" smtClean="0">
                <a:solidFill>
                  <a:prstClr val="whit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crédits</a:t>
            </a:r>
          </a:p>
          <a:p>
            <a:pPr>
              <a:defRPr/>
            </a:pPr>
            <a:endParaRPr lang="fr-FR" sz="1600" dirty="0" smtClean="0">
              <a:solidFill>
                <a:prstClr val="white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latin typeface="Arial Narrow"/>
            </a:endParaRPr>
          </a:p>
        </p:txBody>
      </p:sp>
      <p:sp>
        <p:nvSpPr>
          <p:cNvPr id="27" name="Espace réservé du texte 34"/>
          <p:cNvSpPr>
            <a:spLocks noGrp="1"/>
          </p:cNvSpPr>
          <p:nvPr>
            <p:ph type="body" sz="quarter" idx="10"/>
          </p:nvPr>
        </p:nvSpPr>
        <p:spPr>
          <a:xfrm>
            <a:off x="3276600" y="3716338"/>
            <a:ext cx="5256213" cy="792162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4900888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Page de garde visuel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e 3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5" name="Triangle rectangle 13"/>
            <p:cNvSpPr>
              <a:spLocks noChangeAspect="1"/>
            </p:cNvSpPr>
            <p:nvPr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dirty="0">
                <a:solidFill>
                  <a:prstClr val="white"/>
                </a:solidFill>
              </a:endParaRPr>
            </a:p>
          </p:txBody>
        </p:sp>
        <p:sp>
          <p:nvSpPr>
            <p:cNvPr id="6" name="Triangle rectangle 13"/>
            <p:cNvSpPr>
              <a:spLocks noChangeAspect="1"/>
            </p:cNvSpPr>
            <p:nvPr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dirty="0">
                <a:solidFill>
                  <a:prstClr val="white"/>
                </a:solidFill>
              </a:endParaRPr>
            </a:p>
          </p:txBody>
        </p:sp>
      </p:grpSp>
      <p:pic>
        <p:nvPicPr>
          <p:cNvPr id="7" name="Espace réservé pour une image 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 bwMode="auto">
          <a:xfrm>
            <a:off x="215900" y="247650"/>
            <a:ext cx="9318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Espace réservé pour une image 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125" y="6251575"/>
            <a:ext cx="1797050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333375"/>
            <a:ext cx="2681287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3059113" y="3141663"/>
            <a:ext cx="5689600" cy="1439862"/>
          </a:xfrm>
          <a:prstGeom prst="rect">
            <a:avLst/>
          </a:prstGeom>
          <a:solidFill>
            <a:srgbClr val="C3699A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11" name="Rectangle 10"/>
          <p:cNvSpPr>
            <a:spLocks noChangeArrowheads="1"/>
          </p:cNvSpPr>
          <p:nvPr userDrawn="1"/>
        </p:nvSpPr>
        <p:spPr bwMode="auto">
          <a:xfrm>
            <a:off x="2016125" y="3141663"/>
            <a:ext cx="1042988" cy="863600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12" name="Shape 2991"/>
          <p:cNvSpPr>
            <a:spLocks/>
          </p:cNvSpPr>
          <p:nvPr userDrawn="1"/>
        </p:nvSpPr>
        <p:spPr bwMode="auto">
          <a:xfrm>
            <a:off x="2266950" y="3286125"/>
            <a:ext cx="584200" cy="582613"/>
          </a:xfrm>
          <a:custGeom>
            <a:avLst/>
            <a:gdLst>
              <a:gd name="T0" fmla="*/ 213521975 w 21589"/>
              <a:gd name="T1" fmla="*/ 212426914 h 21583"/>
              <a:gd name="T2" fmla="*/ 213521975 w 21589"/>
              <a:gd name="T3" fmla="*/ 212426914 h 21583"/>
              <a:gd name="T4" fmla="*/ 213521975 w 21589"/>
              <a:gd name="T5" fmla="*/ 212426914 h 21583"/>
              <a:gd name="T6" fmla="*/ 213521975 w 21589"/>
              <a:gd name="T7" fmla="*/ 212426914 h 21583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589" h="21583" extrusionOk="0">
                <a:moveTo>
                  <a:pt x="19131" y="18476"/>
                </a:moveTo>
                <a:cubicBezTo>
                  <a:pt x="19149" y="18709"/>
                  <a:pt x="19131" y="18997"/>
                  <a:pt x="19059" y="19248"/>
                </a:cubicBezTo>
                <a:lnTo>
                  <a:pt x="16817" y="17183"/>
                </a:lnTo>
                <a:lnTo>
                  <a:pt x="14790" y="19392"/>
                </a:lnTo>
                <a:lnTo>
                  <a:pt x="17068" y="21438"/>
                </a:lnTo>
                <a:cubicBezTo>
                  <a:pt x="16799" y="21528"/>
                  <a:pt x="16548" y="21582"/>
                  <a:pt x="16279" y="21582"/>
                </a:cubicBezTo>
                <a:cubicBezTo>
                  <a:pt x="15507" y="21600"/>
                  <a:pt x="14843" y="21367"/>
                  <a:pt x="14251" y="20846"/>
                </a:cubicBezTo>
                <a:cubicBezTo>
                  <a:pt x="13677" y="20307"/>
                  <a:pt x="13372" y="19661"/>
                  <a:pt x="13354" y="18889"/>
                </a:cubicBezTo>
                <a:cubicBezTo>
                  <a:pt x="13354" y="18601"/>
                  <a:pt x="13372" y="18296"/>
                  <a:pt x="13444" y="18045"/>
                </a:cubicBezTo>
                <a:lnTo>
                  <a:pt x="12888" y="17524"/>
                </a:lnTo>
                <a:lnTo>
                  <a:pt x="9641" y="14544"/>
                </a:lnTo>
                <a:lnTo>
                  <a:pt x="4115" y="20630"/>
                </a:lnTo>
                <a:cubicBezTo>
                  <a:pt x="3774" y="21097"/>
                  <a:pt x="3254" y="21385"/>
                  <a:pt x="2662" y="21385"/>
                </a:cubicBezTo>
                <a:cubicBezTo>
                  <a:pt x="1693" y="21385"/>
                  <a:pt x="922" y="20612"/>
                  <a:pt x="922" y="19643"/>
                </a:cubicBezTo>
                <a:cubicBezTo>
                  <a:pt x="922" y="19122"/>
                  <a:pt x="1119" y="18655"/>
                  <a:pt x="1532" y="18296"/>
                </a:cubicBezTo>
                <a:lnTo>
                  <a:pt x="7273" y="12335"/>
                </a:lnTo>
                <a:lnTo>
                  <a:pt x="3792" y="9175"/>
                </a:lnTo>
                <a:cubicBezTo>
                  <a:pt x="3505" y="9301"/>
                  <a:pt x="3200" y="9373"/>
                  <a:pt x="2949" y="9373"/>
                </a:cubicBezTo>
                <a:cubicBezTo>
                  <a:pt x="2178" y="9391"/>
                  <a:pt x="1496" y="9139"/>
                  <a:pt x="922" y="8636"/>
                </a:cubicBezTo>
                <a:cubicBezTo>
                  <a:pt x="330" y="8116"/>
                  <a:pt x="43" y="7487"/>
                  <a:pt x="7" y="6679"/>
                </a:cubicBezTo>
                <a:cubicBezTo>
                  <a:pt x="-11" y="6446"/>
                  <a:pt x="7" y="6177"/>
                  <a:pt x="79" y="5907"/>
                </a:cubicBezTo>
                <a:lnTo>
                  <a:pt x="2339" y="7954"/>
                </a:lnTo>
                <a:lnTo>
                  <a:pt x="4348" y="5764"/>
                </a:lnTo>
                <a:lnTo>
                  <a:pt x="2088" y="3699"/>
                </a:lnTo>
                <a:cubicBezTo>
                  <a:pt x="2321" y="3627"/>
                  <a:pt x="2608" y="3555"/>
                  <a:pt x="2859" y="3555"/>
                </a:cubicBezTo>
                <a:cubicBezTo>
                  <a:pt x="3631" y="3537"/>
                  <a:pt x="4313" y="3771"/>
                  <a:pt x="4887" y="4291"/>
                </a:cubicBezTo>
                <a:cubicBezTo>
                  <a:pt x="5479" y="4812"/>
                  <a:pt x="5784" y="5476"/>
                  <a:pt x="5802" y="6248"/>
                </a:cubicBezTo>
                <a:cubicBezTo>
                  <a:pt x="5820" y="6518"/>
                  <a:pt x="5802" y="6769"/>
                  <a:pt x="5730" y="7038"/>
                </a:cubicBezTo>
                <a:lnTo>
                  <a:pt x="9318" y="10306"/>
                </a:lnTo>
                <a:lnTo>
                  <a:pt x="11919" y="7487"/>
                </a:lnTo>
                <a:lnTo>
                  <a:pt x="8026" y="4022"/>
                </a:lnTo>
                <a:lnTo>
                  <a:pt x="11560" y="0"/>
                </a:lnTo>
                <a:lnTo>
                  <a:pt x="21589" y="8852"/>
                </a:lnTo>
                <a:lnTo>
                  <a:pt x="18055" y="12892"/>
                </a:lnTo>
                <a:lnTo>
                  <a:pt x="14036" y="9337"/>
                </a:lnTo>
                <a:lnTo>
                  <a:pt x="11507" y="12317"/>
                </a:lnTo>
                <a:lnTo>
                  <a:pt x="15436" y="15908"/>
                </a:lnTo>
                <a:cubicBezTo>
                  <a:pt x="15705" y="15818"/>
                  <a:pt x="15956" y="15765"/>
                  <a:pt x="16225" y="15765"/>
                </a:cubicBezTo>
                <a:cubicBezTo>
                  <a:pt x="16996" y="15729"/>
                  <a:pt x="17660" y="15980"/>
                  <a:pt x="18252" y="16483"/>
                </a:cubicBezTo>
                <a:cubicBezTo>
                  <a:pt x="18808" y="17021"/>
                  <a:pt x="19113" y="17686"/>
                  <a:pt x="19131" y="18476"/>
                </a:cubicBezTo>
              </a:path>
            </a:pathLst>
          </a:custGeom>
          <a:solidFill>
            <a:srgbClr val="355C7D"/>
          </a:solidFill>
          <a:ln>
            <a:noFill/>
          </a:ln>
          <a:extLs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9" rIns="45719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prstClr val="black"/>
              </a:solidFill>
              <a:latin typeface="Arial Narrow" pitchFamily="34" charset="0"/>
              <a:cs typeface="Arial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 userDrawn="1"/>
        </p:nvSpPr>
        <p:spPr bwMode="auto">
          <a:xfrm>
            <a:off x="2008188" y="4005263"/>
            <a:ext cx="1079500" cy="576262"/>
          </a:xfrm>
          <a:prstGeom prst="rect">
            <a:avLst/>
          </a:prstGeom>
          <a:solidFill>
            <a:srgbClr val="C3699A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14" name="Titre 1"/>
          <p:cNvSpPr>
            <a:spLocks noGrp="1"/>
          </p:cNvSpPr>
          <p:nvPr userDrawn="1"/>
        </p:nvSpPr>
        <p:spPr>
          <a:xfrm>
            <a:off x="3132138" y="3284538"/>
            <a:ext cx="5543550" cy="646112"/>
          </a:xfrm>
          <a:prstGeom prst="rect">
            <a:avLst/>
          </a:prstGeom>
        </p:spPr>
        <p:txBody>
          <a:bodyPr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000" dirty="0" smtClean="0">
                <a:solidFill>
                  <a:prstClr val="whit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bancarisation</a:t>
            </a:r>
          </a:p>
          <a:p>
            <a:pPr>
              <a:defRPr/>
            </a:pPr>
            <a:endParaRPr lang="fr-FR" sz="1600" dirty="0" smtClean="0">
              <a:solidFill>
                <a:prstClr val="white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latin typeface="Arial Narrow"/>
            </a:endParaRPr>
          </a:p>
        </p:txBody>
      </p:sp>
      <p:sp>
        <p:nvSpPr>
          <p:cNvPr id="25" name="Espace réservé du texte 34"/>
          <p:cNvSpPr>
            <a:spLocks noGrp="1"/>
          </p:cNvSpPr>
          <p:nvPr>
            <p:ph type="body" sz="quarter" idx="10"/>
          </p:nvPr>
        </p:nvSpPr>
        <p:spPr>
          <a:xfrm>
            <a:off x="3276600" y="3716338"/>
            <a:ext cx="5256213" cy="792162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07470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Page de garde visuel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e 3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5" name="Triangle rectangle 13"/>
            <p:cNvSpPr>
              <a:spLocks noChangeAspect="1"/>
            </p:cNvSpPr>
            <p:nvPr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dirty="0">
                <a:solidFill>
                  <a:prstClr val="white"/>
                </a:solidFill>
              </a:endParaRPr>
            </a:p>
          </p:txBody>
        </p:sp>
        <p:sp>
          <p:nvSpPr>
            <p:cNvPr id="6" name="Triangle rectangle 13"/>
            <p:cNvSpPr>
              <a:spLocks noChangeAspect="1"/>
            </p:cNvSpPr>
            <p:nvPr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dirty="0">
                <a:solidFill>
                  <a:prstClr val="white"/>
                </a:solidFill>
              </a:endParaRPr>
            </a:p>
          </p:txBody>
        </p:sp>
      </p:grpSp>
      <p:pic>
        <p:nvPicPr>
          <p:cNvPr id="7" name="Espace réservé pour une image 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 bwMode="auto">
          <a:xfrm>
            <a:off x="215900" y="247650"/>
            <a:ext cx="9318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Espace réservé pour une image 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125" y="6251575"/>
            <a:ext cx="1797050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333375"/>
            <a:ext cx="2681287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2008188" y="4005263"/>
            <a:ext cx="1079500" cy="576262"/>
          </a:xfrm>
          <a:prstGeom prst="rect">
            <a:avLst/>
          </a:prstGeom>
          <a:solidFill>
            <a:srgbClr val="C3699A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11" name="Rectangle 10"/>
          <p:cNvSpPr>
            <a:spLocks noChangeArrowheads="1"/>
          </p:cNvSpPr>
          <p:nvPr userDrawn="1"/>
        </p:nvSpPr>
        <p:spPr bwMode="auto">
          <a:xfrm>
            <a:off x="2012950" y="3141663"/>
            <a:ext cx="6716713" cy="1439862"/>
          </a:xfrm>
          <a:prstGeom prst="rect">
            <a:avLst/>
          </a:prstGeom>
          <a:solidFill>
            <a:srgbClr val="7EB04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grpSp>
        <p:nvGrpSpPr>
          <p:cNvPr id="12" name="Groupe 24"/>
          <p:cNvGrpSpPr>
            <a:grpSpLocks/>
          </p:cNvGrpSpPr>
          <p:nvPr userDrawn="1"/>
        </p:nvGrpSpPr>
        <p:grpSpPr bwMode="auto">
          <a:xfrm>
            <a:off x="2016125" y="3141663"/>
            <a:ext cx="1042988" cy="863600"/>
            <a:chOff x="2016125" y="3141663"/>
            <a:chExt cx="1042988" cy="863600"/>
          </a:xfrm>
        </p:grpSpPr>
        <p:sp>
          <p:nvSpPr>
            <p:cNvPr id="13" name="Rectangle 12"/>
            <p:cNvSpPr>
              <a:spLocks noChangeArrowheads="1"/>
            </p:cNvSpPr>
            <p:nvPr userDrawn="1"/>
          </p:nvSpPr>
          <p:spPr bwMode="auto">
            <a:xfrm>
              <a:off x="2016125" y="3141663"/>
              <a:ext cx="1042988" cy="863600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 altLang="fr-FR" smtClean="0">
                <a:solidFill>
                  <a:srgbClr val="FFFFFF"/>
                </a:solidFill>
              </a:endParaRPr>
            </a:p>
          </p:txBody>
        </p:sp>
        <p:sp>
          <p:nvSpPr>
            <p:cNvPr id="14" name="Shape 2991"/>
            <p:cNvSpPr>
              <a:spLocks/>
            </p:cNvSpPr>
            <p:nvPr userDrawn="1"/>
          </p:nvSpPr>
          <p:spPr bwMode="auto">
            <a:xfrm>
              <a:off x="2266950" y="3286125"/>
              <a:ext cx="584200" cy="582613"/>
            </a:xfrm>
            <a:custGeom>
              <a:avLst/>
              <a:gdLst>
                <a:gd name="T0" fmla="*/ 213521975 w 21589"/>
                <a:gd name="T1" fmla="*/ 212426914 h 21583"/>
                <a:gd name="T2" fmla="*/ 213521975 w 21589"/>
                <a:gd name="T3" fmla="*/ 212426914 h 21583"/>
                <a:gd name="T4" fmla="*/ 213521975 w 21589"/>
                <a:gd name="T5" fmla="*/ 212426914 h 21583"/>
                <a:gd name="T6" fmla="*/ 213521975 w 21589"/>
                <a:gd name="T7" fmla="*/ 212426914 h 21583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89" h="21583" extrusionOk="0">
                  <a:moveTo>
                    <a:pt x="19131" y="18476"/>
                  </a:moveTo>
                  <a:cubicBezTo>
                    <a:pt x="19149" y="18709"/>
                    <a:pt x="19131" y="18997"/>
                    <a:pt x="19059" y="19248"/>
                  </a:cubicBezTo>
                  <a:lnTo>
                    <a:pt x="16817" y="17183"/>
                  </a:lnTo>
                  <a:lnTo>
                    <a:pt x="14790" y="19392"/>
                  </a:lnTo>
                  <a:lnTo>
                    <a:pt x="17068" y="21438"/>
                  </a:lnTo>
                  <a:cubicBezTo>
                    <a:pt x="16799" y="21528"/>
                    <a:pt x="16548" y="21582"/>
                    <a:pt x="16279" y="21582"/>
                  </a:cubicBezTo>
                  <a:cubicBezTo>
                    <a:pt x="15507" y="21600"/>
                    <a:pt x="14843" y="21367"/>
                    <a:pt x="14251" y="20846"/>
                  </a:cubicBezTo>
                  <a:cubicBezTo>
                    <a:pt x="13677" y="20307"/>
                    <a:pt x="13372" y="19661"/>
                    <a:pt x="13354" y="18889"/>
                  </a:cubicBezTo>
                  <a:cubicBezTo>
                    <a:pt x="13354" y="18601"/>
                    <a:pt x="13372" y="18296"/>
                    <a:pt x="13444" y="18045"/>
                  </a:cubicBezTo>
                  <a:lnTo>
                    <a:pt x="12888" y="17524"/>
                  </a:lnTo>
                  <a:lnTo>
                    <a:pt x="9641" y="14544"/>
                  </a:lnTo>
                  <a:lnTo>
                    <a:pt x="4115" y="20630"/>
                  </a:lnTo>
                  <a:cubicBezTo>
                    <a:pt x="3774" y="21097"/>
                    <a:pt x="3254" y="21385"/>
                    <a:pt x="2662" y="21385"/>
                  </a:cubicBezTo>
                  <a:cubicBezTo>
                    <a:pt x="1693" y="21385"/>
                    <a:pt x="922" y="20612"/>
                    <a:pt x="922" y="19643"/>
                  </a:cubicBezTo>
                  <a:cubicBezTo>
                    <a:pt x="922" y="19122"/>
                    <a:pt x="1119" y="18655"/>
                    <a:pt x="1532" y="18296"/>
                  </a:cubicBezTo>
                  <a:lnTo>
                    <a:pt x="7273" y="12335"/>
                  </a:lnTo>
                  <a:lnTo>
                    <a:pt x="3792" y="9175"/>
                  </a:lnTo>
                  <a:cubicBezTo>
                    <a:pt x="3505" y="9301"/>
                    <a:pt x="3200" y="9373"/>
                    <a:pt x="2949" y="9373"/>
                  </a:cubicBezTo>
                  <a:cubicBezTo>
                    <a:pt x="2178" y="9391"/>
                    <a:pt x="1496" y="9139"/>
                    <a:pt x="922" y="8636"/>
                  </a:cubicBezTo>
                  <a:cubicBezTo>
                    <a:pt x="330" y="8116"/>
                    <a:pt x="43" y="7487"/>
                    <a:pt x="7" y="6679"/>
                  </a:cubicBezTo>
                  <a:cubicBezTo>
                    <a:pt x="-11" y="6446"/>
                    <a:pt x="7" y="6177"/>
                    <a:pt x="79" y="5907"/>
                  </a:cubicBezTo>
                  <a:lnTo>
                    <a:pt x="2339" y="7954"/>
                  </a:lnTo>
                  <a:lnTo>
                    <a:pt x="4348" y="5764"/>
                  </a:lnTo>
                  <a:lnTo>
                    <a:pt x="2088" y="3699"/>
                  </a:lnTo>
                  <a:cubicBezTo>
                    <a:pt x="2321" y="3627"/>
                    <a:pt x="2608" y="3555"/>
                    <a:pt x="2859" y="3555"/>
                  </a:cubicBezTo>
                  <a:cubicBezTo>
                    <a:pt x="3631" y="3537"/>
                    <a:pt x="4313" y="3771"/>
                    <a:pt x="4887" y="4291"/>
                  </a:cubicBezTo>
                  <a:cubicBezTo>
                    <a:pt x="5479" y="4812"/>
                    <a:pt x="5784" y="5476"/>
                    <a:pt x="5802" y="6248"/>
                  </a:cubicBezTo>
                  <a:cubicBezTo>
                    <a:pt x="5820" y="6518"/>
                    <a:pt x="5802" y="6769"/>
                    <a:pt x="5730" y="7038"/>
                  </a:cubicBezTo>
                  <a:lnTo>
                    <a:pt x="9318" y="10306"/>
                  </a:lnTo>
                  <a:lnTo>
                    <a:pt x="11919" y="7487"/>
                  </a:lnTo>
                  <a:lnTo>
                    <a:pt x="8026" y="4022"/>
                  </a:lnTo>
                  <a:lnTo>
                    <a:pt x="11560" y="0"/>
                  </a:lnTo>
                  <a:lnTo>
                    <a:pt x="21589" y="8852"/>
                  </a:lnTo>
                  <a:lnTo>
                    <a:pt x="18055" y="12892"/>
                  </a:lnTo>
                  <a:lnTo>
                    <a:pt x="14036" y="9337"/>
                  </a:lnTo>
                  <a:lnTo>
                    <a:pt x="11507" y="12317"/>
                  </a:lnTo>
                  <a:lnTo>
                    <a:pt x="15436" y="15908"/>
                  </a:lnTo>
                  <a:cubicBezTo>
                    <a:pt x="15705" y="15818"/>
                    <a:pt x="15956" y="15765"/>
                    <a:pt x="16225" y="15765"/>
                  </a:cubicBezTo>
                  <a:cubicBezTo>
                    <a:pt x="16996" y="15729"/>
                    <a:pt x="17660" y="15980"/>
                    <a:pt x="18252" y="16483"/>
                  </a:cubicBezTo>
                  <a:cubicBezTo>
                    <a:pt x="18808" y="17021"/>
                    <a:pt x="19113" y="17686"/>
                    <a:pt x="19131" y="18476"/>
                  </a:cubicBezTo>
                </a:path>
              </a:pathLst>
            </a:custGeom>
            <a:solidFill>
              <a:srgbClr val="355C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5719" rIns="45719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prstClr val="black"/>
                </a:solidFill>
                <a:latin typeface="Arial Narrow" pitchFamily="34" charset="0"/>
                <a:cs typeface="Arial" charset="0"/>
              </a:endParaRPr>
            </a:p>
          </p:txBody>
        </p:sp>
      </p:grpSp>
      <p:sp>
        <p:nvSpPr>
          <p:cNvPr id="15" name="Titre 1"/>
          <p:cNvSpPr>
            <a:spLocks noGrp="1"/>
          </p:cNvSpPr>
          <p:nvPr userDrawn="1"/>
        </p:nvSpPr>
        <p:spPr>
          <a:xfrm>
            <a:off x="3059113" y="3284538"/>
            <a:ext cx="5543550" cy="646112"/>
          </a:xfrm>
          <a:prstGeom prst="rect">
            <a:avLst/>
          </a:prstGeom>
        </p:spPr>
        <p:txBody>
          <a:bodyPr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000" dirty="0" smtClean="0">
                <a:solidFill>
                  <a:prstClr val="whit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IARD - PREVOYANCE</a:t>
            </a:r>
          </a:p>
          <a:p>
            <a:pPr>
              <a:defRPr/>
            </a:pPr>
            <a:endParaRPr lang="fr-FR" sz="1600" dirty="0" smtClean="0">
              <a:solidFill>
                <a:prstClr val="white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latin typeface="Arial Narrow"/>
            </a:endParaRPr>
          </a:p>
        </p:txBody>
      </p:sp>
      <p:sp>
        <p:nvSpPr>
          <p:cNvPr id="19" name="Espace réservé du texte 34"/>
          <p:cNvSpPr>
            <a:spLocks noGrp="1"/>
          </p:cNvSpPr>
          <p:nvPr>
            <p:ph type="body" sz="quarter" idx="10"/>
          </p:nvPr>
        </p:nvSpPr>
        <p:spPr>
          <a:xfrm>
            <a:off x="3276600" y="3716338"/>
            <a:ext cx="5256213" cy="792162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731571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Page de garde visuel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e 3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5" name="Triangle rectangle 13"/>
            <p:cNvSpPr>
              <a:spLocks noChangeAspect="1"/>
            </p:cNvSpPr>
            <p:nvPr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dirty="0">
                <a:solidFill>
                  <a:prstClr val="white"/>
                </a:solidFill>
              </a:endParaRPr>
            </a:p>
          </p:txBody>
        </p:sp>
        <p:sp>
          <p:nvSpPr>
            <p:cNvPr id="6" name="Triangle rectangle 13"/>
            <p:cNvSpPr>
              <a:spLocks noChangeAspect="1"/>
            </p:cNvSpPr>
            <p:nvPr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dirty="0">
                <a:solidFill>
                  <a:prstClr val="white"/>
                </a:solidFill>
              </a:endParaRPr>
            </a:p>
          </p:txBody>
        </p:sp>
      </p:grpSp>
      <p:pic>
        <p:nvPicPr>
          <p:cNvPr id="7" name="Espace réservé pour une image 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 bwMode="auto">
          <a:xfrm>
            <a:off x="215900" y="247650"/>
            <a:ext cx="9318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Espace réservé pour une image 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125" y="6251575"/>
            <a:ext cx="1797050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333375"/>
            <a:ext cx="2681287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2008188" y="4005263"/>
            <a:ext cx="1079500" cy="576262"/>
          </a:xfrm>
          <a:prstGeom prst="rect">
            <a:avLst/>
          </a:prstGeom>
          <a:solidFill>
            <a:srgbClr val="C3699A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11" name="Rectangle 10"/>
          <p:cNvSpPr>
            <a:spLocks noChangeArrowheads="1"/>
          </p:cNvSpPr>
          <p:nvPr userDrawn="1"/>
        </p:nvSpPr>
        <p:spPr bwMode="auto">
          <a:xfrm>
            <a:off x="2022475" y="3141663"/>
            <a:ext cx="6731000" cy="1439862"/>
          </a:xfrm>
          <a:prstGeom prst="rect">
            <a:avLst/>
          </a:prstGeom>
          <a:solidFill>
            <a:srgbClr val="B3A2C7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grpSp>
        <p:nvGrpSpPr>
          <p:cNvPr id="12" name="Groupe 24"/>
          <p:cNvGrpSpPr>
            <a:grpSpLocks/>
          </p:cNvGrpSpPr>
          <p:nvPr userDrawn="1"/>
        </p:nvGrpSpPr>
        <p:grpSpPr bwMode="auto">
          <a:xfrm>
            <a:off x="2016125" y="3141663"/>
            <a:ext cx="1042988" cy="863600"/>
            <a:chOff x="2016125" y="3141663"/>
            <a:chExt cx="1042988" cy="863600"/>
          </a:xfrm>
        </p:grpSpPr>
        <p:sp>
          <p:nvSpPr>
            <p:cNvPr id="13" name="Rectangle 12"/>
            <p:cNvSpPr>
              <a:spLocks noChangeArrowheads="1"/>
            </p:cNvSpPr>
            <p:nvPr userDrawn="1"/>
          </p:nvSpPr>
          <p:spPr bwMode="auto">
            <a:xfrm>
              <a:off x="2016125" y="3141663"/>
              <a:ext cx="1042988" cy="863600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 altLang="fr-FR" smtClean="0">
                <a:solidFill>
                  <a:srgbClr val="FFFFFF"/>
                </a:solidFill>
              </a:endParaRPr>
            </a:p>
          </p:txBody>
        </p:sp>
        <p:sp>
          <p:nvSpPr>
            <p:cNvPr id="14" name="Shape 2991"/>
            <p:cNvSpPr>
              <a:spLocks/>
            </p:cNvSpPr>
            <p:nvPr userDrawn="1"/>
          </p:nvSpPr>
          <p:spPr bwMode="auto">
            <a:xfrm>
              <a:off x="2266950" y="3286125"/>
              <a:ext cx="584200" cy="582613"/>
            </a:xfrm>
            <a:custGeom>
              <a:avLst/>
              <a:gdLst>
                <a:gd name="T0" fmla="*/ 213521975 w 21589"/>
                <a:gd name="T1" fmla="*/ 212426914 h 21583"/>
                <a:gd name="T2" fmla="*/ 213521975 w 21589"/>
                <a:gd name="T3" fmla="*/ 212426914 h 21583"/>
                <a:gd name="T4" fmla="*/ 213521975 w 21589"/>
                <a:gd name="T5" fmla="*/ 212426914 h 21583"/>
                <a:gd name="T6" fmla="*/ 213521975 w 21589"/>
                <a:gd name="T7" fmla="*/ 212426914 h 21583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89" h="21583" extrusionOk="0">
                  <a:moveTo>
                    <a:pt x="19131" y="18476"/>
                  </a:moveTo>
                  <a:cubicBezTo>
                    <a:pt x="19149" y="18709"/>
                    <a:pt x="19131" y="18997"/>
                    <a:pt x="19059" y="19248"/>
                  </a:cubicBezTo>
                  <a:lnTo>
                    <a:pt x="16817" y="17183"/>
                  </a:lnTo>
                  <a:lnTo>
                    <a:pt x="14790" y="19392"/>
                  </a:lnTo>
                  <a:lnTo>
                    <a:pt x="17068" y="21438"/>
                  </a:lnTo>
                  <a:cubicBezTo>
                    <a:pt x="16799" y="21528"/>
                    <a:pt x="16548" y="21582"/>
                    <a:pt x="16279" y="21582"/>
                  </a:cubicBezTo>
                  <a:cubicBezTo>
                    <a:pt x="15507" y="21600"/>
                    <a:pt x="14843" y="21367"/>
                    <a:pt x="14251" y="20846"/>
                  </a:cubicBezTo>
                  <a:cubicBezTo>
                    <a:pt x="13677" y="20307"/>
                    <a:pt x="13372" y="19661"/>
                    <a:pt x="13354" y="18889"/>
                  </a:cubicBezTo>
                  <a:cubicBezTo>
                    <a:pt x="13354" y="18601"/>
                    <a:pt x="13372" y="18296"/>
                    <a:pt x="13444" y="18045"/>
                  </a:cubicBezTo>
                  <a:lnTo>
                    <a:pt x="12888" y="17524"/>
                  </a:lnTo>
                  <a:lnTo>
                    <a:pt x="9641" y="14544"/>
                  </a:lnTo>
                  <a:lnTo>
                    <a:pt x="4115" y="20630"/>
                  </a:lnTo>
                  <a:cubicBezTo>
                    <a:pt x="3774" y="21097"/>
                    <a:pt x="3254" y="21385"/>
                    <a:pt x="2662" y="21385"/>
                  </a:cubicBezTo>
                  <a:cubicBezTo>
                    <a:pt x="1693" y="21385"/>
                    <a:pt x="922" y="20612"/>
                    <a:pt x="922" y="19643"/>
                  </a:cubicBezTo>
                  <a:cubicBezTo>
                    <a:pt x="922" y="19122"/>
                    <a:pt x="1119" y="18655"/>
                    <a:pt x="1532" y="18296"/>
                  </a:cubicBezTo>
                  <a:lnTo>
                    <a:pt x="7273" y="12335"/>
                  </a:lnTo>
                  <a:lnTo>
                    <a:pt x="3792" y="9175"/>
                  </a:lnTo>
                  <a:cubicBezTo>
                    <a:pt x="3505" y="9301"/>
                    <a:pt x="3200" y="9373"/>
                    <a:pt x="2949" y="9373"/>
                  </a:cubicBezTo>
                  <a:cubicBezTo>
                    <a:pt x="2178" y="9391"/>
                    <a:pt x="1496" y="9139"/>
                    <a:pt x="922" y="8636"/>
                  </a:cubicBezTo>
                  <a:cubicBezTo>
                    <a:pt x="330" y="8116"/>
                    <a:pt x="43" y="7487"/>
                    <a:pt x="7" y="6679"/>
                  </a:cubicBezTo>
                  <a:cubicBezTo>
                    <a:pt x="-11" y="6446"/>
                    <a:pt x="7" y="6177"/>
                    <a:pt x="79" y="5907"/>
                  </a:cubicBezTo>
                  <a:lnTo>
                    <a:pt x="2339" y="7954"/>
                  </a:lnTo>
                  <a:lnTo>
                    <a:pt x="4348" y="5764"/>
                  </a:lnTo>
                  <a:lnTo>
                    <a:pt x="2088" y="3699"/>
                  </a:lnTo>
                  <a:cubicBezTo>
                    <a:pt x="2321" y="3627"/>
                    <a:pt x="2608" y="3555"/>
                    <a:pt x="2859" y="3555"/>
                  </a:cubicBezTo>
                  <a:cubicBezTo>
                    <a:pt x="3631" y="3537"/>
                    <a:pt x="4313" y="3771"/>
                    <a:pt x="4887" y="4291"/>
                  </a:cubicBezTo>
                  <a:cubicBezTo>
                    <a:pt x="5479" y="4812"/>
                    <a:pt x="5784" y="5476"/>
                    <a:pt x="5802" y="6248"/>
                  </a:cubicBezTo>
                  <a:cubicBezTo>
                    <a:pt x="5820" y="6518"/>
                    <a:pt x="5802" y="6769"/>
                    <a:pt x="5730" y="7038"/>
                  </a:cubicBezTo>
                  <a:lnTo>
                    <a:pt x="9318" y="10306"/>
                  </a:lnTo>
                  <a:lnTo>
                    <a:pt x="11919" y="7487"/>
                  </a:lnTo>
                  <a:lnTo>
                    <a:pt x="8026" y="4022"/>
                  </a:lnTo>
                  <a:lnTo>
                    <a:pt x="11560" y="0"/>
                  </a:lnTo>
                  <a:lnTo>
                    <a:pt x="21589" y="8852"/>
                  </a:lnTo>
                  <a:lnTo>
                    <a:pt x="18055" y="12892"/>
                  </a:lnTo>
                  <a:lnTo>
                    <a:pt x="14036" y="9337"/>
                  </a:lnTo>
                  <a:lnTo>
                    <a:pt x="11507" y="12317"/>
                  </a:lnTo>
                  <a:lnTo>
                    <a:pt x="15436" y="15908"/>
                  </a:lnTo>
                  <a:cubicBezTo>
                    <a:pt x="15705" y="15818"/>
                    <a:pt x="15956" y="15765"/>
                    <a:pt x="16225" y="15765"/>
                  </a:cubicBezTo>
                  <a:cubicBezTo>
                    <a:pt x="16996" y="15729"/>
                    <a:pt x="17660" y="15980"/>
                    <a:pt x="18252" y="16483"/>
                  </a:cubicBezTo>
                  <a:cubicBezTo>
                    <a:pt x="18808" y="17021"/>
                    <a:pt x="19113" y="17686"/>
                    <a:pt x="19131" y="18476"/>
                  </a:cubicBezTo>
                </a:path>
              </a:pathLst>
            </a:custGeom>
            <a:solidFill>
              <a:srgbClr val="355C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5719" rIns="45719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prstClr val="black"/>
                </a:solidFill>
                <a:latin typeface="Arial Narrow" pitchFamily="34" charset="0"/>
                <a:cs typeface="Arial" charset="0"/>
              </a:endParaRPr>
            </a:p>
          </p:txBody>
        </p:sp>
      </p:grpSp>
      <p:sp>
        <p:nvSpPr>
          <p:cNvPr id="15" name="Titre 1"/>
          <p:cNvSpPr>
            <a:spLocks noGrp="1"/>
          </p:cNvSpPr>
          <p:nvPr userDrawn="1"/>
        </p:nvSpPr>
        <p:spPr>
          <a:xfrm>
            <a:off x="3059113" y="3284538"/>
            <a:ext cx="5543550" cy="646112"/>
          </a:xfrm>
          <a:prstGeom prst="rect">
            <a:avLst/>
          </a:prstGeom>
        </p:spPr>
        <p:txBody>
          <a:bodyPr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000" dirty="0" err="1" smtClean="0">
                <a:solidFill>
                  <a:prstClr val="whit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MULTI-média</a:t>
            </a:r>
            <a:r>
              <a:rPr lang="fr-FR" sz="2000" dirty="0" smtClean="0">
                <a:solidFill>
                  <a:prstClr val="whit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 – ventes a distance</a:t>
            </a:r>
          </a:p>
          <a:p>
            <a:pPr>
              <a:defRPr/>
            </a:pPr>
            <a:endParaRPr lang="fr-FR" sz="1600" dirty="0" smtClean="0">
              <a:solidFill>
                <a:prstClr val="white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latin typeface="Arial Narrow"/>
            </a:endParaRPr>
          </a:p>
        </p:txBody>
      </p:sp>
      <p:sp>
        <p:nvSpPr>
          <p:cNvPr id="20" name="Espace réservé du texte 34"/>
          <p:cNvSpPr>
            <a:spLocks noGrp="1"/>
          </p:cNvSpPr>
          <p:nvPr>
            <p:ph type="body" sz="quarter" idx="10"/>
          </p:nvPr>
        </p:nvSpPr>
        <p:spPr>
          <a:xfrm>
            <a:off x="3276600" y="3716338"/>
            <a:ext cx="5256213" cy="792162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7484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Page de garde visuel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e 3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5" name="Triangle rectangle 13"/>
            <p:cNvSpPr>
              <a:spLocks noChangeAspect="1"/>
            </p:cNvSpPr>
            <p:nvPr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dirty="0">
                <a:solidFill>
                  <a:prstClr val="white"/>
                </a:solidFill>
              </a:endParaRPr>
            </a:p>
          </p:txBody>
        </p:sp>
        <p:sp>
          <p:nvSpPr>
            <p:cNvPr id="6" name="Triangle rectangle 13"/>
            <p:cNvSpPr>
              <a:spLocks noChangeAspect="1"/>
            </p:cNvSpPr>
            <p:nvPr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dirty="0">
                <a:solidFill>
                  <a:prstClr val="white"/>
                </a:solidFill>
              </a:endParaRPr>
            </a:p>
          </p:txBody>
        </p:sp>
      </p:grpSp>
      <p:pic>
        <p:nvPicPr>
          <p:cNvPr id="7" name="Espace réservé pour une image 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 bwMode="auto">
          <a:xfrm>
            <a:off x="215900" y="247650"/>
            <a:ext cx="9318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Espace réservé pour une image 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125" y="6251575"/>
            <a:ext cx="1797050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333375"/>
            <a:ext cx="2681287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2008188" y="4005263"/>
            <a:ext cx="1079500" cy="576262"/>
          </a:xfrm>
          <a:prstGeom prst="rect">
            <a:avLst/>
          </a:prstGeom>
          <a:solidFill>
            <a:srgbClr val="C3699A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11" name="Rectangle 10"/>
          <p:cNvSpPr>
            <a:spLocks noChangeArrowheads="1"/>
          </p:cNvSpPr>
          <p:nvPr userDrawn="1"/>
        </p:nvSpPr>
        <p:spPr bwMode="auto">
          <a:xfrm>
            <a:off x="2027238" y="3141663"/>
            <a:ext cx="6705600" cy="1439862"/>
          </a:xfrm>
          <a:prstGeom prst="rect">
            <a:avLst/>
          </a:prstGeom>
          <a:solidFill>
            <a:srgbClr val="84775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grpSp>
        <p:nvGrpSpPr>
          <p:cNvPr id="12" name="Groupe 24"/>
          <p:cNvGrpSpPr>
            <a:grpSpLocks/>
          </p:cNvGrpSpPr>
          <p:nvPr userDrawn="1"/>
        </p:nvGrpSpPr>
        <p:grpSpPr bwMode="auto">
          <a:xfrm>
            <a:off x="2016125" y="3141663"/>
            <a:ext cx="1042988" cy="863600"/>
            <a:chOff x="2016125" y="3141663"/>
            <a:chExt cx="1042988" cy="863600"/>
          </a:xfrm>
        </p:grpSpPr>
        <p:sp>
          <p:nvSpPr>
            <p:cNvPr id="13" name="Rectangle 12"/>
            <p:cNvSpPr>
              <a:spLocks noChangeArrowheads="1"/>
            </p:cNvSpPr>
            <p:nvPr userDrawn="1"/>
          </p:nvSpPr>
          <p:spPr bwMode="auto">
            <a:xfrm>
              <a:off x="2016125" y="3141663"/>
              <a:ext cx="1042988" cy="863600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 altLang="fr-FR" smtClean="0">
                <a:solidFill>
                  <a:srgbClr val="FFFFFF"/>
                </a:solidFill>
              </a:endParaRPr>
            </a:p>
          </p:txBody>
        </p:sp>
        <p:sp>
          <p:nvSpPr>
            <p:cNvPr id="14" name="Shape 2991"/>
            <p:cNvSpPr>
              <a:spLocks/>
            </p:cNvSpPr>
            <p:nvPr userDrawn="1"/>
          </p:nvSpPr>
          <p:spPr bwMode="auto">
            <a:xfrm>
              <a:off x="2266950" y="3286125"/>
              <a:ext cx="584200" cy="582613"/>
            </a:xfrm>
            <a:custGeom>
              <a:avLst/>
              <a:gdLst>
                <a:gd name="T0" fmla="*/ 213521975 w 21589"/>
                <a:gd name="T1" fmla="*/ 212426914 h 21583"/>
                <a:gd name="T2" fmla="*/ 213521975 w 21589"/>
                <a:gd name="T3" fmla="*/ 212426914 h 21583"/>
                <a:gd name="T4" fmla="*/ 213521975 w 21589"/>
                <a:gd name="T5" fmla="*/ 212426914 h 21583"/>
                <a:gd name="T6" fmla="*/ 213521975 w 21589"/>
                <a:gd name="T7" fmla="*/ 212426914 h 21583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89" h="21583" extrusionOk="0">
                  <a:moveTo>
                    <a:pt x="19131" y="18476"/>
                  </a:moveTo>
                  <a:cubicBezTo>
                    <a:pt x="19149" y="18709"/>
                    <a:pt x="19131" y="18997"/>
                    <a:pt x="19059" y="19248"/>
                  </a:cubicBezTo>
                  <a:lnTo>
                    <a:pt x="16817" y="17183"/>
                  </a:lnTo>
                  <a:lnTo>
                    <a:pt x="14790" y="19392"/>
                  </a:lnTo>
                  <a:lnTo>
                    <a:pt x="17068" y="21438"/>
                  </a:lnTo>
                  <a:cubicBezTo>
                    <a:pt x="16799" y="21528"/>
                    <a:pt x="16548" y="21582"/>
                    <a:pt x="16279" y="21582"/>
                  </a:cubicBezTo>
                  <a:cubicBezTo>
                    <a:pt x="15507" y="21600"/>
                    <a:pt x="14843" y="21367"/>
                    <a:pt x="14251" y="20846"/>
                  </a:cubicBezTo>
                  <a:cubicBezTo>
                    <a:pt x="13677" y="20307"/>
                    <a:pt x="13372" y="19661"/>
                    <a:pt x="13354" y="18889"/>
                  </a:cubicBezTo>
                  <a:cubicBezTo>
                    <a:pt x="13354" y="18601"/>
                    <a:pt x="13372" y="18296"/>
                    <a:pt x="13444" y="18045"/>
                  </a:cubicBezTo>
                  <a:lnTo>
                    <a:pt x="12888" y="17524"/>
                  </a:lnTo>
                  <a:lnTo>
                    <a:pt x="9641" y="14544"/>
                  </a:lnTo>
                  <a:lnTo>
                    <a:pt x="4115" y="20630"/>
                  </a:lnTo>
                  <a:cubicBezTo>
                    <a:pt x="3774" y="21097"/>
                    <a:pt x="3254" y="21385"/>
                    <a:pt x="2662" y="21385"/>
                  </a:cubicBezTo>
                  <a:cubicBezTo>
                    <a:pt x="1693" y="21385"/>
                    <a:pt x="922" y="20612"/>
                    <a:pt x="922" y="19643"/>
                  </a:cubicBezTo>
                  <a:cubicBezTo>
                    <a:pt x="922" y="19122"/>
                    <a:pt x="1119" y="18655"/>
                    <a:pt x="1532" y="18296"/>
                  </a:cubicBezTo>
                  <a:lnTo>
                    <a:pt x="7273" y="12335"/>
                  </a:lnTo>
                  <a:lnTo>
                    <a:pt x="3792" y="9175"/>
                  </a:lnTo>
                  <a:cubicBezTo>
                    <a:pt x="3505" y="9301"/>
                    <a:pt x="3200" y="9373"/>
                    <a:pt x="2949" y="9373"/>
                  </a:cubicBezTo>
                  <a:cubicBezTo>
                    <a:pt x="2178" y="9391"/>
                    <a:pt x="1496" y="9139"/>
                    <a:pt x="922" y="8636"/>
                  </a:cubicBezTo>
                  <a:cubicBezTo>
                    <a:pt x="330" y="8116"/>
                    <a:pt x="43" y="7487"/>
                    <a:pt x="7" y="6679"/>
                  </a:cubicBezTo>
                  <a:cubicBezTo>
                    <a:pt x="-11" y="6446"/>
                    <a:pt x="7" y="6177"/>
                    <a:pt x="79" y="5907"/>
                  </a:cubicBezTo>
                  <a:lnTo>
                    <a:pt x="2339" y="7954"/>
                  </a:lnTo>
                  <a:lnTo>
                    <a:pt x="4348" y="5764"/>
                  </a:lnTo>
                  <a:lnTo>
                    <a:pt x="2088" y="3699"/>
                  </a:lnTo>
                  <a:cubicBezTo>
                    <a:pt x="2321" y="3627"/>
                    <a:pt x="2608" y="3555"/>
                    <a:pt x="2859" y="3555"/>
                  </a:cubicBezTo>
                  <a:cubicBezTo>
                    <a:pt x="3631" y="3537"/>
                    <a:pt x="4313" y="3771"/>
                    <a:pt x="4887" y="4291"/>
                  </a:cubicBezTo>
                  <a:cubicBezTo>
                    <a:pt x="5479" y="4812"/>
                    <a:pt x="5784" y="5476"/>
                    <a:pt x="5802" y="6248"/>
                  </a:cubicBezTo>
                  <a:cubicBezTo>
                    <a:pt x="5820" y="6518"/>
                    <a:pt x="5802" y="6769"/>
                    <a:pt x="5730" y="7038"/>
                  </a:cubicBezTo>
                  <a:lnTo>
                    <a:pt x="9318" y="10306"/>
                  </a:lnTo>
                  <a:lnTo>
                    <a:pt x="11919" y="7487"/>
                  </a:lnTo>
                  <a:lnTo>
                    <a:pt x="8026" y="4022"/>
                  </a:lnTo>
                  <a:lnTo>
                    <a:pt x="11560" y="0"/>
                  </a:lnTo>
                  <a:lnTo>
                    <a:pt x="21589" y="8852"/>
                  </a:lnTo>
                  <a:lnTo>
                    <a:pt x="18055" y="12892"/>
                  </a:lnTo>
                  <a:lnTo>
                    <a:pt x="14036" y="9337"/>
                  </a:lnTo>
                  <a:lnTo>
                    <a:pt x="11507" y="12317"/>
                  </a:lnTo>
                  <a:lnTo>
                    <a:pt x="15436" y="15908"/>
                  </a:lnTo>
                  <a:cubicBezTo>
                    <a:pt x="15705" y="15818"/>
                    <a:pt x="15956" y="15765"/>
                    <a:pt x="16225" y="15765"/>
                  </a:cubicBezTo>
                  <a:cubicBezTo>
                    <a:pt x="16996" y="15729"/>
                    <a:pt x="17660" y="15980"/>
                    <a:pt x="18252" y="16483"/>
                  </a:cubicBezTo>
                  <a:cubicBezTo>
                    <a:pt x="18808" y="17021"/>
                    <a:pt x="19113" y="17686"/>
                    <a:pt x="19131" y="18476"/>
                  </a:cubicBezTo>
                </a:path>
              </a:pathLst>
            </a:custGeom>
            <a:solidFill>
              <a:srgbClr val="355C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5719" rIns="45719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prstClr val="black"/>
                </a:solidFill>
                <a:latin typeface="Arial Narrow" pitchFamily="34" charset="0"/>
                <a:cs typeface="Arial" charset="0"/>
              </a:endParaRPr>
            </a:p>
          </p:txBody>
        </p:sp>
      </p:grpSp>
      <p:sp>
        <p:nvSpPr>
          <p:cNvPr id="15" name="Titre 1"/>
          <p:cNvSpPr>
            <a:spLocks noGrp="1"/>
          </p:cNvSpPr>
          <p:nvPr userDrawn="1"/>
        </p:nvSpPr>
        <p:spPr>
          <a:xfrm>
            <a:off x="3059113" y="3284538"/>
            <a:ext cx="5543550" cy="646112"/>
          </a:xfrm>
          <a:prstGeom prst="rect">
            <a:avLst/>
          </a:prstGeom>
        </p:spPr>
        <p:txBody>
          <a:bodyPr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000" dirty="0" smtClean="0">
                <a:solidFill>
                  <a:prstClr val="whit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Affichage - communication</a:t>
            </a:r>
          </a:p>
          <a:p>
            <a:pPr>
              <a:defRPr/>
            </a:pPr>
            <a:endParaRPr lang="fr-FR" sz="1600" dirty="0" smtClean="0">
              <a:solidFill>
                <a:prstClr val="white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latin typeface="Arial Narrow"/>
            </a:endParaRPr>
          </a:p>
        </p:txBody>
      </p:sp>
      <p:sp>
        <p:nvSpPr>
          <p:cNvPr id="20" name="Espace réservé du texte 34"/>
          <p:cNvSpPr>
            <a:spLocks noGrp="1"/>
          </p:cNvSpPr>
          <p:nvPr>
            <p:ph type="body" sz="quarter" idx="10"/>
          </p:nvPr>
        </p:nvSpPr>
        <p:spPr>
          <a:xfrm>
            <a:off x="3276600" y="3716338"/>
            <a:ext cx="5256213" cy="792162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684667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Page de garde visuel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e 3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5" name="Triangle rectangle 13"/>
            <p:cNvSpPr>
              <a:spLocks noChangeAspect="1"/>
            </p:cNvSpPr>
            <p:nvPr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dirty="0">
                <a:solidFill>
                  <a:prstClr val="white"/>
                </a:solidFill>
              </a:endParaRPr>
            </a:p>
          </p:txBody>
        </p:sp>
        <p:sp>
          <p:nvSpPr>
            <p:cNvPr id="6" name="Triangle rectangle 13"/>
            <p:cNvSpPr>
              <a:spLocks noChangeAspect="1"/>
            </p:cNvSpPr>
            <p:nvPr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dirty="0">
                <a:solidFill>
                  <a:prstClr val="white"/>
                </a:solidFill>
              </a:endParaRPr>
            </a:p>
          </p:txBody>
        </p:sp>
      </p:grpSp>
      <p:pic>
        <p:nvPicPr>
          <p:cNvPr id="7" name="Espace réservé pour une image 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 bwMode="auto">
          <a:xfrm>
            <a:off x="215900" y="247650"/>
            <a:ext cx="9318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Espace réservé pour une image 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125" y="6251575"/>
            <a:ext cx="1797050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333375"/>
            <a:ext cx="2681287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2008188" y="4005263"/>
            <a:ext cx="1079500" cy="576262"/>
          </a:xfrm>
          <a:prstGeom prst="rect">
            <a:avLst/>
          </a:prstGeom>
          <a:solidFill>
            <a:srgbClr val="C3699A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11" name="Rectangle 10"/>
          <p:cNvSpPr>
            <a:spLocks noChangeArrowheads="1"/>
          </p:cNvSpPr>
          <p:nvPr userDrawn="1"/>
        </p:nvSpPr>
        <p:spPr bwMode="auto">
          <a:xfrm>
            <a:off x="2017713" y="3141663"/>
            <a:ext cx="6731000" cy="1439862"/>
          </a:xfrm>
          <a:prstGeom prst="rect">
            <a:avLst/>
          </a:prstGeom>
          <a:solidFill>
            <a:srgbClr val="FFA366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grpSp>
        <p:nvGrpSpPr>
          <p:cNvPr id="12" name="Groupe 24"/>
          <p:cNvGrpSpPr>
            <a:grpSpLocks/>
          </p:cNvGrpSpPr>
          <p:nvPr userDrawn="1"/>
        </p:nvGrpSpPr>
        <p:grpSpPr bwMode="auto">
          <a:xfrm>
            <a:off x="2016125" y="3141663"/>
            <a:ext cx="1042988" cy="863600"/>
            <a:chOff x="2016125" y="3141663"/>
            <a:chExt cx="1042988" cy="863600"/>
          </a:xfrm>
        </p:grpSpPr>
        <p:sp>
          <p:nvSpPr>
            <p:cNvPr id="13" name="Rectangle 12"/>
            <p:cNvSpPr>
              <a:spLocks noChangeArrowheads="1"/>
            </p:cNvSpPr>
            <p:nvPr userDrawn="1"/>
          </p:nvSpPr>
          <p:spPr bwMode="auto">
            <a:xfrm>
              <a:off x="2016125" y="3141663"/>
              <a:ext cx="1042988" cy="863600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 altLang="fr-FR" smtClean="0">
                <a:solidFill>
                  <a:srgbClr val="FFFFFF"/>
                </a:solidFill>
              </a:endParaRPr>
            </a:p>
          </p:txBody>
        </p:sp>
        <p:sp>
          <p:nvSpPr>
            <p:cNvPr id="14" name="Shape 2991"/>
            <p:cNvSpPr>
              <a:spLocks/>
            </p:cNvSpPr>
            <p:nvPr userDrawn="1"/>
          </p:nvSpPr>
          <p:spPr bwMode="auto">
            <a:xfrm>
              <a:off x="2266950" y="3286125"/>
              <a:ext cx="584200" cy="582613"/>
            </a:xfrm>
            <a:custGeom>
              <a:avLst/>
              <a:gdLst>
                <a:gd name="T0" fmla="*/ 213521975 w 21589"/>
                <a:gd name="T1" fmla="*/ 212426914 h 21583"/>
                <a:gd name="T2" fmla="*/ 213521975 w 21589"/>
                <a:gd name="T3" fmla="*/ 212426914 h 21583"/>
                <a:gd name="T4" fmla="*/ 213521975 w 21589"/>
                <a:gd name="T5" fmla="*/ 212426914 h 21583"/>
                <a:gd name="T6" fmla="*/ 213521975 w 21589"/>
                <a:gd name="T7" fmla="*/ 212426914 h 21583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89" h="21583" extrusionOk="0">
                  <a:moveTo>
                    <a:pt x="19131" y="18476"/>
                  </a:moveTo>
                  <a:cubicBezTo>
                    <a:pt x="19149" y="18709"/>
                    <a:pt x="19131" y="18997"/>
                    <a:pt x="19059" y="19248"/>
                  </a:cubicBezTo>
                  <a:lnTo>
                    <a:pt x="16817" y="17183"/>
                  </a:lnTo>
                  <a:lnTo>
                    <a:pt x="14790" y="19392"/>
                  </a:lnTo>
                  <a:lnTo>
                    <a:pt x="17068" y="21438"/>
                  </a:lnTo>
                  <a:cubicBezTo>
                    <a:pt x="16799" y="21528"/>
                    <a:pt x="16548" y="21582"/>
                    <a:pt x="16279" y="21582"/>
                  </a:cubicBezTo>
                  <a:cubicBezTo>
                    <a:pt x="15507" y="21600"/>
                    <a:pt x="14843" y="21367"/>
                    <a:pt x="14251" y="20846"/>
                  </a:cubicBezTo>
                  <a:cubicBezTo>
                    <a:pt x="13677" y="20307"/>
                    <a:pt x="13372" y="19661"/>
                    <a:pt x="13354" y="18889"/>
                  </a:cubicBezTo>
                  <a:cubicBezTo>
                    <a:pt x="13354" y="18601"/>
                    <a:pt x="13372" y="18296"/>
                    <a:pt x="13444" y="18045"/>
                  </a:cubicBezTo>
                  <a:lnTo>
                    <a:pt x="12888" y="17524"/>
                  </a:lnTo>
                  <a:lnTo>
                    <a:pt x="9641" y="14544"/>
                  </a:lnTo>
                  <a:lnTo>
                    <a:pt x="4115" y="20630"/>
                  </a:lnTo>
                  <a:cubicBezTo>
                    <a:pt x="3774" y="21097"/>
                    <a:pt x="3254" y="21385"/>
                    <a:pt x="2662" y="21385"/>
                  </a:cubicBezTo>
                  <a:cubicBezTo>
                    <a:pt x="1693" y="21385"/>
                    <a:pt x="922" y="20612"/>
                    <a:pt x="922" y="19643"/>
                  </a:cubicBezTo>
                  <a:cubicBezTo>
                    <a:pt x="922" y="19122"/>
                    <a:pt x="1119" y="18655"/>
                    <a:pt x="1532" y="18296"/>
                  </a:cubicBezTo>
                  <a:lnTo>
                    <a:pt x="7273" y="12335"/>
                  </a:lnTo>
                  <a:lnTo>
                    <a:pt x="3792" y="9175"/>
                  </a:lnTo>
                  <a:cubicBezTo>
                    <a:pt x="3505" y="9301"/>
                    <a:pt x="3200" y="9373"/>
                    <a:pt x="2949" y="9373"/>
                  </a:cubicBezTo>
                  <a:cubicBezTo>
                    <a:pt x="2178" y="9391"/>
                    <a:pt x="1496" y="9139"/>
                    <a:pt x="922" y="8636"/>
                  </a:cubicBezTo>
                  <a:cubicBezTo>
                    <a:pt x="330" y="8116"/>
                    <a:pt x="43" y="7487"/>
                    <a:pt x="7" y="6679"/>
                  </a:cubicBezTo>
                  <a:cubicBezTo>
                    <a:pt x="-11" y="6446"/>
                    <a:pt x="7" y="6177"/>
                    <a:pt x="79" y="5907"/>
                  </a:cubicBezTo>
                  <a:lnTo>
                    <a:pt x="2339" y="7954"/>
                  </a:lnTo>
                  <a:lnTo>
                    <a:pt x="4348" y="5764"/>
                  </a:lnTo>
                  <a:lnTo>
                    <a:pt x="2088" y="3699"/>
                  </a:lnTo>
                  <a:cubicBezTo>
                    <a:pt x="2321" y="3627"/>
                    <a:pt x="2608" y="3555"/>
                    <a:pt x="2859" y="3555"/>
                  </a:cubicBezTo>
                  <a:cubicBezTo>
                    <a:pt x="3631" y="3537"/>
                    <a:pt x="4313" y="3771"/>
                    <a:pt x="4887" y="4291"/>
                  </a:cubicBezTo>
                  <a:cubicBezTo>
                    <a:pt x="5479" y="4812"/>
                    <a:pt x="5784" y="5476"/>
                    <a:pt x="5802" y="6248"/>
                  </a:cubicBezTo>
                  <a:cubicBezTo>
                    <a:pt x="5820" y="6518"/>
                    <a:pt x="5802" y="6769"/>
                    <a:pt x="5730" y="7038"/>
                  </a:cubicBezTo>
                  <a:lnTo>
                    <a:pt x="9318" y="10306"/>
                  </a:lnTo>
                  <a:lnTo>
                    <a:pt x="11919" y="7487"/>
                  </a:lnTo>
                  <a:lnTo>
                    <a:pt x="8026" y="4022"/>
                  </a:lnTo>
                  <a:lnTo>
                    <a:pt x="11560" y="0"/>
                  </a:lnTo>
                  <a:lnTo>
                    <a:pt x="21589" y="8852"/>
                  </a:lnTo>
                  <a:lnTo>
                    <a:pt x="18055" y="12892"/>
                  </a:lnTo>
                  <a:lnTo>
                    <a:pt x="14036" y="9337"/>
                  </a:lnTo>
                  <a:lnTo>
                    <a:pt x="11507" y="12317"/>
                  </a:lnTo>
                  <a:lnTo>
                    <a:pt x="15436" y="15908"/>
                  </a:lnTo>
                  <a:cubicBezTo>
                    <a:pt x="15705" y="15818"/>
                    <a:pt x="15956" y="15765"/>
                    <a:pt x="16225" y="15765"/>
                  </a:cubicBezTo>
                  <a:cubicBezTo>
                    <a:pt x="16996" y="15729"/>
                    <a:pt x="17660" y="15980"/>
                    <a:pt x="18252" y="16483"/>
                  </a:cubicBezTo>
                  <a:cubicBezTo>
                    <a:pt x="18808" y="17021"/>
                    <a:pt x="19113" y="17686"/>
                    <a:pt x="19131" y="18476"/>
                  </a:cubicBezTo>
                </a:path>
              </a:pathLst>
            </a:custGeom>
            <a:solidFill>
              <a:srgbClr val="355C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5719" rIns="45719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prstClr val="black"/>
                </a:solidFill>
                <a:latin typeface="Arial Narrow" pitchFamily="34" charset="0"/>
                <a:cs typeface="Arial" charset="0"/>
              </a:endParaRPr>
            </a:p>
          </p:txBody>
        </p:sp>
      </p:grpSp>
      <p:sp>
        <p:nvSpPr>
          <p:cNvPr id="15" name="Titre 1"/>
          <p:cNvSpPr>
            <a:spLocks noGrp="1"/>
          </p:cNvSpPr>
          <p:nvPr userDrawn="1"/>
        </p:nvSpPr>
        <p:spPr>
          <a:xfrm>
            <a:off x="3059113" y="3284538"/>
            <a:ext cx="5543550" cy="646112"/>
          </a:xfrm>
          <a:prstGeom prst="rect">
            <a:avLst/>
          </a:prstGeom>
        </p:spPr>
        <p:txBody>
          <a:bodyPr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000" dirty="0" err="1" smtClean="0">
                <a:solidFill>
                  <a:prstClr val="whit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Drc</a:t>
            </a:r>
            <a:r>
              <a:rPr lang="fr-FR" sz="2000" dirty="0" smtClean="0">
                <a:solidFill>
                  <a:prstClr val="whit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 - conformité</a:t>
            </a:r>
          </a:p>
          <a:p>
            <a:pPr>
              <a:defRPr/>
            </a:pPr>
            <a:endParaRPr lang="fr-FR" sz="1600" dirty="0" smtClean="0">
              <a:solidFill>
                <a:prstClr val="white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latin typeface="Arial Narrow"/>
            </a:endParaRPr>
          </a:p>
        </p:txBody>
      </p:sp>
      <p:sp>
        <p:nvSpPr>
          <p:cNvPr id="20" name="Espace réservé du texte 34"/>
          <p:cNvSpPr>
            <a:spLocks noGrp="1"/>
          </p:cNvSpPr>
          <p:nvPr>
            <p:ph type="body" sz="quarter" idx="10"/>
          </p:nvPr>
        </p:nvSpPr>
        <p:spPr>
          <a:xfrm>
            <a:off x="3276600" y="3716338"/>
            <a:ext cx="5256213" cy="792162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40965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121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5" name="Sous-titre 13"/>
          <p:cNvSpPr txBox="1">
            <a:spLocks/>
          </p:cNvSpPr>
          <p:nvPr userDrawn="1"/>
        </p:nvSpPr>
        <p:spPr>
          <a:xfrm>
            <a:off x="2357438" y="6381750"/>
            <a:ext cx="4429125" cy="360363"/>
          </a:xfrm>
          <a:prstGeom prst="rect">
            <a:avLst/>
          </a:prstGeom>
        </p:spPr>
        <p:txBody>
          <a:bodyPr lIns="125880" tIns="113985" rIns="125880" bIns="62939"/>
          <a:lstStyle>
            <a:lvl1pPr marL="0" indent="0" algn="ctr" defTabSz="1258794" rtl="0" eaLnBrk="1" latinLnBrk="0" hangingPunct="1">
              <a:spcBef>
                <a:spcPts val="0"/>
              </a:spcBef>
              <a:spcAft>
                <a:spcPts val="413"/>
              </a:spcAft>
              <a:buFontTx/>
              <a:buNone/>
              <a:defRPr sz="3600" b="1" kern="1200" cap="all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29397" indent="0" algn="ctr" defTabSz="1258794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58794" indent="0" algn="ctr" defTabSz="1258794" rtl="0" eaLnBrk="1" latinLnBrk="0" hangingPunct="1">
              <a:spcBef>
                <a:spcPts val="0"/>
              </a:spcBef>
              <a:buFontTx/>
              <a:buNone/>
              <a:defRPr sz="18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88189" indent="0" algn="ctr" defTabSz="1258794" rtl="0" eaLnBrk="1" latinLnBrk="0" hangingPunct="1">
              <a:lnSpc>
                <a:spcPts val="2754"/>
              </a:lnSpc>
              <a:spcBef>
                <a:spcPts val="0"/>
              </a:spcBef>
              <a:buFontTx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517586" indent="0" algn="ctr" defTabSz="1258794" rtl="0" eaLnBrk="1" latinLnBrk="0" hangingPunct="1">
              <a:spcBef>
                <a:spcPts val="413"/>
              </a:spcBef>
              <a:spcAft>
                <a:spcPts val="413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800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146983" indent="0" algn="ctr" defTabSz="1258794" rtl="0" eaLnBrk="1" latinLnBrk="0" hangingPunct="1">
              <a:lnSpc>
                <a:spcPts val="2202"/>
              </a:lnSpc>
              <a:spcBef>
                <a:spcPts val="550"/>
              </a:spcBef>
              <a:buClr>
                <a:schemeClr val="accent1"/>
              </a:buClr>
              <a:buFont typeface="Wingdings 2" panose="05020102010507070707" pitchFamily="18" charset="2"/>
              <a:buNone/>
              <a:defRPr sz="1800" i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776380" indent="0" algn="ctr" defTabSz="1258794" rtl="0" eaLnBrk="1" latinLnBrk="0" hangingPunct="1">
              <a:lnSpc>
                <a:spcPts val="2065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900" b="0" i="0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405776" indent="0" algn="ctr" defTabSz="1258794" rtl="0" eaLnBrk="1" latinLnBrk="0" hangingPunct="1">
              <a:spcBef>
                <a:spcPts val="0"/>
              </a:spcBef>
              <a:spcAft>
                <a:spcPts val="413"/>
              </a:spcAft>
              <a:buClr>
                <a:schemeClr val="accent1"/>
              </a:buClr>
              <a:buFontTx/>
              <a:buNone/>
              <a:defRPr sz="1900" b="0" i="0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5035172" indent="0" algn="ctr" defTabSz="1258794" rtl="0" eaLnBrk="1" latinLnBrk="0" hangingPunct="1">
              <a:spcBef>
                <a:spcPts val="0"/>
              </a:spcBef>
              <a:spcAft>
                <a:spcPts val="1059"/>
              </a:spcAft>
              <a:buClr>
                <a:schemeClr val="accent1"/>
              </a:buClr>
              <a:buFontTx/>
              <a:buNone/>
              <a:defRPr sz="1500" b="0" i="0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sz="1200" dirty="0">
                <a:solidFill>
                  <a:srgbClr val="C31632"/>
                </a:solidFill>
                <a:latin typeface="Arial Narrow"/>
              </a:rPr>
              <a:t>Semaine 2 – MARDI 15 au samedi 19 JANVIER 2019</a:t>
            </a:r>
          </a:p>
        </p:txBody>
      </p:sp>
      <p:sp>
        <p:nvSpPr>
          <p:cNvPr id="6" name="Rectangle 5"/>
          <p:cNvSpPr>
            <a:spLocks noChangeArrowheads="1"/>
          </p:cNvSpPr>
          <p:nvPr userDrawn="1"/>
        </p:nvSpPr>
        <p:spPr bwMode="auto">
          <a:xfrm>
            <a:off x="107950" y="1268413"/>
            <a:ext cx="7993063" cy="4537075"/>
          </a:xfrm>
          <a:prstGeom prst="rect">
            <a:avLst/>
          </a:pr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  <a:latin typeface="Impact" pitchFamily="34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1042988" y="188913"/>
            <a:ext cx="5689600" cy="863600"/>
          </a:xfrm>
          <a:prstGeom prst="rect">
            <a:avLst/>
          </a:prstGeom>
          <a:solidFill>
            <a:srgbClr val="31859C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8" name="Titre 1"/>
          <p:cNvSpPr>
            <a:spLocks noGrp="1"/>
          </p:cNvSpPr>
          <p:nvPr userDrawn="1"/>
        </p:nvSpPr>
        <p:spPr>
          <a:xfrm>
            <a:off x="1116013" y="188913"/>
            <a:ext cx="5543550" cy="523875"/>
          </a:xfrm>
          <a:prstGeom prst="rect">
            <a:avLst/>
          </a:prstGeom>
        </p:spPr>
        <p:txBody>
          <a:bodyPr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800" dirty="0" smtClean="0">
                <a:solidFill>
                  <a:prstClr val="whit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Arial Narrow"/>
              </a:rPr>
              <a:t>Epargne</a:t>
            </a:r>
          </a:p>
        </p:txBody>
      </p:sp>
      <p:grpSp>
        <p:nvGrpSpPr>
          <p:cNvPr id="9" name="Groupe 20"/>
          <p:cNvGrpSpPr>
            <a:grpSpLocks/>
          </p:cNvGrpSpPr>
          <p:nvPr userDrawn="1"/>
        </p:nvGrpSpPr>
        <p:grpSpPr bwMode="auto">
          <a:xfrm>
            <a:off x="0" y="188913"/>
            <a:ext cx="1042988" cy="863600"/>
            <a:chOff x="0" y="188913"/>
            <a:chExt cx="1042988" cy="863600"/>
          </a:xfrm>
        </p:grpSpPr>
        <p:sp>
          <p:nvSpPr>
            <p:cNvPr id="10" name="Rectangle 9"/>
            <p:cNvSpPr>
              <a:spLocks noChangeArrowheads="1"/>
            </p:cNvSpPr>
            <p:nvPr userDrawn="1"/>
          </p:nvSpPr>
          <p:spPr bwMode="auto">
            <a:xfrm>
              <a:off x="0" y="188913"/>
              <a:ext cx="1042988" cy="863600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 altLang="fr-FR" smtClean="0">
                <a:solidFill>
                  <a:srgbClr val="FFFFFF"/>
                </a:solidFill>
              </a:endParaRPr>
            </a:p>
          </p:txBody>
        </p:sp>
        <p:sp>
          <p:nvSpPr>
            <p:cNvPr id="11" name="Shape 2991"/>
            <p:cNvSpPr>
              <a:spLocks/>
            </p:cNvSpPr>
            <p:nvPr userDrawn="1"/>
          </p:nvSpPr>
          <p:spPr bwMode="auto">
            <a:xfrm>
              <a:off x="250825" y="333375"/>
              <a:ext cx="584200" cy="582613"/>
            </a:xfrm>
            <a:custGeom>
              <a:avLst/>
              <a:gdLst>
                <a:gd name="T0" fmla="*/ 213521975 w 21589"/>
                <a:gd name="T1" fmla="*/ 212426914 h 21583"/>
                <a:gd name="T2" fmla="*/ 213521975 w 21589"/>
                <a:gd name="T3" fmla="*/ 212426914 h 21583"/>
                <a:gd name="T4" fmla="*/ 213521975 w 21589"/>
                <a:gd name="T5" fmla="*/ 212426914 h 21583"/>
                <a:gd name="T6" fmla="*/ 213521975 w 21589"/>
                <a:gd name="T7" fmla="*/ 212426914 h 21583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89" h="21583" extrusionOk="0">
                  <a:moveTo>
                    <a:pt x="19131" y="18476"/>
                  </a:moveTo>
                  <a:cubicBezTo>
                    <a:pt x="19149" y="18709"/>
                    <a:pt x="19131" y="18997"/>
                    <a:pt x="19059" y="19248"/>
                  </a:cubicBezTo>
                  <a:lnTo>
                    <a:pt x="16817" y="17183"/>
                  </a:lnTo>
                  <a:lnTo>
                    <a:pt x="14790" y="19392"/>
                  </a:lnTo>
                  <a:lnTo>
                    <a:pt x="17068" y="21438"/>
                  </a:lnTo>
                  <a:cubicBezTo>
                    <a:pt x="16799" y="21528"/>
                    <a:pt x="16548" y="21582"/>
                    <a:pt x="16279" y="21582"/>
                  </a:cubicBezTo>
                  <a:cubicBezTo>
                    <a:pt x="15507" y="21600"/>
                    <a:pt x="14843" y="21367"/>
                    <a:pt x="14251" y="20846"/>
                  </a:cubicBezTo>
                  <a:cubicBezTo>
                    <a:pt x="13677" y="20307"/>
                    <a:pt x="13372" y="19661"/>
                    <a:pt x="13354" y="18889"/>
                  </a:cubicBezTo>
                  <a:cubicBezTo>
                    <a:pt x="13354" y="18601"/>
                    <a:pt x="13372" y="18296"/>
                    <a:pt x="13444" y="18045"/>
                  </a:cubicBezTo>
                  <a:lnTo>
                    <a:pt x="12888" y="17524"/>
                  </a:lnTo>
                  <a:lnTo>
                    <a:pt x="9641" y="14544"/>
                  </a:lnTo>
                  <a:lnTo>
                    <a:pt x="4115" y="20630"/>
                  </a:lnTo>
                  <a:cubicBezTo>
                    <a:pt x="3774" y="21097"/>
                    <a:pt x="3254" y="21385"/>
                    <a:pt x="2662" y="21385"/>
                  </a:cubicBezTo>
                  <a:cubicBezTo>
                    <a:pt x="1693" y="21385"/>
                    <a:pt x="922" y="20612"/>
                    <a:pt x="922" y="19643"/>
                  </a:cubicBezTo>
                  <a:cubicBezTo>
                    <a:pt x="922" y="19122"/>
                    <a:pt x="1119" y="18655"/>
                    <a:pt x="1532" y="18296"/>
                  </a:cubicBezTo>
                  <a:lnTo>
                    <a:pt x="7273" y="12335"/>
                  </a:lnTo>
                  <a:lnTo>
                    <a:pt x="3792" y="9175"/>
                  </a:lnTo>
                  <a:cubicBezTo>
                    <a:pt x="3505" y="9301"/>
                    <a:pt x="3200" y="9373"/>
                    <a:pt x="2949" y="9373"/>
                  </a:cubicBezTo>
                  <a:cubicBezTo>
                    <a:pt x="2178" y="9391"/>
                    <a:pt x="1496" y="9139"/>
                    <a:pt x="922" y="8636"/>
                  </a:cubicBezTo>
                  <a:cubicBezTo>
                    <a:pt x="330" y="8116"/>
                    <a:pt x="43" y="7487"/>
                    <a:pt x="7" y="6679"/>
                  </a:cubicBezTo>
                  <a:cubicBezTo>
                    <a:pt x="-11" y="6446"/>
                    <a:pt x="7" y="6177"/>
                    <a:pt x="79" y="5907"/>
                  </a:cubicBezTo>
                  <a:lnTo>
                    <a:pt x="2339" y="7954"/>
                  </a:lnTo>
                  <a:lnTo>
                    <a:pt x="4348" y="5764"/>
                  </a:lnTo>
                  <a:lnTo>
                    <a:pt x="2088" y="3699"/>
                  </a:lnTo>
                  <a:cubicBezTo>
                    <a:pt x="2321" y="3627"/>
                    <a:pt x="2608" y="3555"/>
                    <a:pt x="2859" y="3555"/>
                  </a:cubicBezTo>
                  <a:cubicBezTo>
                    <a:pt x="3631" y="3537"/>
                    <a:pt x="4313" y="3771"/>
                    <a:pt x="4887" y="4291"/>
                  </a:cubicBezTo>
                  <a:cubicBezTo>
                    <a:pt x="5479" y="4812"/>
                    <a:pt x="5784" y="5476"/>
                    <a:pt x="5802" y="6248"/>
                  </a:cubicBezTo>
                  <a:cubicBezTo>
                    <a:pt x="5820" y="6518"/>
                    <a:pt x="5802" y="6769"/>
                    <a:pt x="5730" y="7038"/>
                  </a:cubicBezTo>
                  <a:lnTo>
                    <a:pt x="9318" y="10306"/>
                  </a:lnTo>
                  <a:lnTo>
                    <a:pt x="11919" y="7487"/>
                  </a:lnTo>
                  <a:lnTo>
                    <a:pt x="8026" y="4022"/>
                  </a:lnTo>
                  <a:lnTo>
                    <a:pt x="11560" y="0"/>
                  </a:lnTo>
                  <a:lnTo>
                    <a:pt x="21589" y="8852"/>
                  </a:lnTo>
                  <a:lnTo>
                    <a:pt x="18055" y="12892"/>
                  </a:lnTo>
                  <a:lnTo>
                    <a:pt x="14036" y="9337"/>
                  </a:lnTo>
                  <a:lnTo>
                    <a:pt x="11507" y="12317"/>
                  </a:lnTo>
                  <a:lnTo>
                    <a:pt x="15436" y="15908"/>
                  </a:lnTo>
                  <a:cubicBezTo>
                    <a:pt x="15705" y="15818"/>
                    <a:pt x="15956" y="15765"/>
                    <a:pt x="16225" y="15765"/>
                  </a:cubicBezTo>
                  <a:cubicBezTo>
                    <a:pt x="16996" y="15729"/>
                    <a:pt x="17660" y="15980"/>
                    <a:pt x="18252" y="16483"/>
                  </a:cubicBezTo>
                  <a:cubicBezTo>
                    <a:pt x="18808" y="17021"/>
                    <a:pt x="19113" y="17686"/>
                    <a:pt x="19131" y="18476"/>
                  </a:cubicBezTo>
                </a:path>
              </a:pathLst>
            </a:custGeom>
            <a:solidFill>
              <a:srgbClr val="355C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5719" rIns="45719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prstClr val="black"/>
                </a:solidFill>
                <a:latin typeface="Arial Narrow" pitchFamily="34" charset="0"/>
                <a:cs typeface="Arial" charset="0"/>
              </a:endParaRPr>
            </a:p>
          </p:txBody>
        </p:sp>
      </p:grpSp>
      <p:pic>
        <p:nvPicPr>
          <p:cNvPr id="12" name="Picture 6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6192838"/>
            <a:ext cx="1893888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>
            <a:spLocks noChangeArrowheads="1"/>
          </p:cNvSpPr>
          <p:nvPr userDrawn="1"/>
        </p:nvSpPr>
        <p:spPr bwMode="auto">
          <a:xfrm>
            <a:off x="8316913" y="2994025"/>
            <a:ext cx="827087" cy="681038"/>
          </a:xfrm>
          <a:prstGeom prst="rect">
            <a:avLst/>
          </a:prstGeom>
          <a:solidFill>
            <a:srgbClr val="D99694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14" name="ZoneTexte 14"/>
          <p:cNvSpPr txBox="1">
            <a:spLocks noChangeArrowheads="1"/>
          </p:cNvSpPr>
          <p:nvPr userDrawn="1"/>
        </p:nvSpPr>
        <p:spPr bwMode="auto">
          <a:xfrm>
            <a:off x="8316913" y="3209925"/>
            <a:ext cx="1008062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CREDITS</a:t>
            </a:r>
          </a:p>
        </p:txBody>
      </p:sp>
      <p:sp>
        <p:nvSpPr>
          <p:cNvPr id="15" name="Rectangle 14"/>
          <p:cNvSpPr>
            <a:spLocks noChangeArrowheads="1"/>
          </p:cNvSpPr>
          <p:nvPr userDrawn="1"/>
        </p:nvSpPr>
        <p:spPr bwMode="auto">
          <a:xfrm>
            <a:off x="8316913" y="3714750"/>
            <a:ext cx="827087" cy="681038"/>
          </a:xfrm>
          <a:prstGeom prst="rect">
            <a:avLst/>
          </a:prstGeom>
          <a:solidFill>
            <a:srgbClr val="B3A2C7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16" name="ZoneTexte 16"/>
          <p:cNvSpPr txBox="1">
            <a:spLocks noChangeArrowheads="1"/>
          </p:cNvSpPr>
          <p:nvPr userDrawn="1"/>
        </p:nvSpPr>
        <p:spPr bwMode="auto">
          <a:xfrm>
            <a:off x="8316913" y="3819525"/>
            <a:ext cx="6477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MULTI</a:t>
            </a:r>
          </a:p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MEDIA</a:t>
            </a:r>
          </a:p>
        </p:txBody>
      </p:sp>
      <p:sp>
        <p:nvSpPr>
          <p:cNvPr id="17" name="Rectangle 16"/>
          <p:cNvSpPr>
            <a:spLocks noChangeArrowheads="1"/>
          </p:cNvSpPr>
          <p:nvPr userDrawn="1"/>
        </p:nvSpPr>
        <p:spPr bwMode="auto">
          <a:xfrm>
            <a:off x="8316913" y="115888"/>
            <a:ext cx="827087" cy="681037"/>
          </a:xfrm>
          <a:prstGeom prst="rect">
            <a:avLst/>
          </a:prstGeom>
          <a:solidFill>
            <a:srgbClr val="953735"/>
          </a:solidFill>
          <a:ln w="3175" algn="ctr">
            <a:solidFill>
              <a:srgbClr val="000000"/>
            </a:solidFill>
            <a:prstDash val="sysDot"/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18" name="ZoneTexte 18"/>
          <p:cNvSpPr txBox="1">
            <a:spLocks noChangeArrowheads="1"/>
          </p:cNvSpPr>
          <p:nvPr userDrawn="1"/>
        </p:nvSpPr>
        <p:spPr bwMode="auto">
          <a:xfrm>
            <a:off x="8316913" y="293688"/>
            <a:ext cx="10080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u="sng" smtClean="0">
                <a:solidFill>
                  <a:srgbClr val="FFFFFF"/>
                </a:solidFill>
              </a:rPr>
              <a:t>SOMMAIRE</a:t>
            </a:r>
          </a:p>
        </p:txBody>
      </p:sp>
      <p:sp>
        <p:nvSpPr>
          <p:cNvPr id="19" name="Rectangle 18"/>
          <p:cNvSpPr>
            <a:spLocks noChangeArrowheads="1"/>
          </p:cNvSpPr>
          <p:nvPr userDrawn="1"/>
        </p:nvSpPr>
        <p:spPr bwMode="auto">
          <a:xfrm>
            <a:off x="8316913" y="844550"/>
            <a:ext cx="827087" cy="681038"/>
          </a:xfrm>
          <a:prstGeom prst="rect">
            <a:avLst/>
          </a:prstGeom>
          <a:solidFill>
            <a:srgbClr val="31859C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20" name="ZoneTexte 20"/>
          <p:cNvSpPr txBox="1">
            <a:spLocks noChangeArrowheads="1"/>
          </p:cNvSpPr>
          <p:nvPr userDrawn="1"/>
        </p:nvSpPr>
        <p:spPr bwMode="auto">
          <a:xfrm>
            <a:off x="8316913" y="1060450"/>
            <a:ext cx="1008062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EPARGNE</a:t>
            </a:r>
          </a:p>
        </p:txBody>
      </p:sp>
      <p:sp>
        <p:nvSpPr>
          <p:cNvPr id="21" name="Rectangle 20"/>
          <p:cNvSpPr>
            <a:spLocks noChangeArrowheads="1"/>
          </p:cNvSpPr>
          <p:nvPr userDrawn="1"/>
        </p:nvSpPr>
        <p:spPr bwMode="auto">
          <a:xfrm>
            <a:off x="8316913" y="5154613"/>
            <a:ext cx="827087" cy="681037"/>
          </a:xfrm>
          <a:prstGeom prst="rect">
            <a:avLst/>
          </a:prstGeom>
          <a:solidFill>
            <a:srgbClr val="FFA366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22" name="ZoneTexte 16"/>
          <p:cNvSpPr txBox="1">
            <a:spLocks noChangeArrowheads="1"/>
          </p:cNvSpPr>
          <p:nvPr userDrawn="1"/>
        </p:nvSpPr>
        <p:spPr bwMode="auto">
          <a:xfrm>
            <a:off x="8316913" y="5259388"/>
            <a:ext cx="79216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CONFOR-MITE</a:t>
            </a:r>
          </a:p>
        </p:txBody>
      </p:sp>
      <p:sp>
        <p:nvSpPr>
          <p:cNvPr id="23" name="Rectangle 22"/>
          <p:cNvSpPr>
            <a:spLocks noChangeArrowheads="1"/>
          </p:cNvSpPr>
          <p:nvPr userDrawn="1"/>
        </p:nvSpPr>
        <p:spPr bwMode="auto">
          <a:xfrm>
            <a:off x="8316913" y="4433888"/>
            <a:ext cx="827087" cy="681037"/>
          </a:xfrm>
          <a:prstGeom prst="rect">
            <a:avLst/>
          </a:prstGeom>
          <a:solidFill>
            <a:srgbClr val="84775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24" name="ZoneTexte 16"/>
          <p:cNvSpPr txBox="1">
            <a:spLocks noChangeArrowheads="1"/>
          </p:cNvSpPr>
          <p:nvPr userDrawn="1"/>
        </p:nvSpPr>
        <p:spPr bwMode="auto">
          <a:xfrm>
            <a:off x="8243888" y="4538663"/>
            <a:ext cx="8651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COMMUNI-CATION</a:t>
            </a:r>
          </a:p>
        </p:txBody>
      </p:sp>
      <p:sp>
        <p:nvSpPr>
          <p:cNvPr id="25" name="Rectangle 24"/>
          <p:cNvSpPr>
            <a:spLocks noChangeArrowheads="1"/>
          </p:cNvSpPr>
          <p:nvPr userDrawn="1"/>
        </p:nvSpPr>
        <p:spPr bwMode="auto">
          <a:xfrm>
            <a:off x="8316913" y="1557338"/>
            <a:ext cx="827087" cy="681037"/>
          </a:xfrm>
          <a:prstGeom prst="rect">
            <a:avLst/>
          </a:prstGeom>
          <a:solidFill>
            <a:srgbClr val="C3699A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26" name="ZoneTexte 20"/>
          <p:cNvSpPr txBox="1">
            <a:spLocks noChangeArrowheads="1"/>
          </p:cNvSpPr>
          <p:nvPr userDrawn="1"/>
        </p:nvSpPr>
        <p:spPr bwMode="auto">
          <a:xfrm>
            <a:off x="8345488" y="1773238"/>
            <a:ext cx="75565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BANCA</a:t>
            </a:r>
          </a:p>
        </p:txBody>
      </p:sp>
      <p:sp>
        <p:nvSpPr>
          <p:cNvPr id="27" name="Rectangle 26"/>
          <p:cNvSpPr>
            <a:spLocks noChangeArrowheads="1"/>
          </p:cNvSpPr>
          <p:nvPr userDrawn="1"/>
        </p:nvSpPr>
        <p:spPr bwMode="auto">
          <a:xfrm>
            <a:off x="8316913" y="2278063"/>
            <a:ext cx="827087" cy="681037"/>
          </a:xfrm>
          <a:prstGeom prst="rect">
            <a:avLst/>
          </a:prstGeom>
          <a:solidFill>
            <a:srgbClr val="7EB04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28" name="ZoneTexte 20"/>
          <p:cNvSpPr txBox="1">
            <a:spLocks noChangeArrowheads="1"/>
          </p:cNvSpPr>
          <p:nvPr userDrawn="1"/>
        </p:nvSpPr>
        <p:spPr bwMode="auto">
          <a:xfrm>
            <a:off x="8270875" y="2330450"/>
            <a:ext cx="9715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IARD PREVOY-ANCE</a:t>
            </a:r>
          </a:p>
        </p:txBody>
      </p:sp>
      <p:sp>
        <p:nvSpPr>
          <p:cNvPr id="30" name="Espace réservé du texte 29"/>
          <p:cNvSpPr>
            <a:spLocks noGrp="1"/>
          </p:cNvSpPr>
          <p:nvPr>
            <p:ph type="body" sz="quarter" idx="10"/>
          </p:nvPr>
        </p:nvSpPr>
        <p:spPr>
          <a:xfrm>
            <a:off x="1187624" y="692696"/>
            <a:ext cx="4968552" cy="360040"/>
          </a:xfrm>
          <a:ln>
            <a:noFill/>
          </a:ln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32" name="Espace réservé du texte 31"/>
          <p:cNvSpPr>
            <a:spLocks noGrp="1"/>
          </p:cNvSpPr>
          <p:nvPr>
            <p:ph type="body" sz="quarter" idx="11"/>
          </p:nvPr>
        </p:nvSpPr>
        <p:spPr>
          <a:xfrm>
            <a:off x="251520" y="1484784"/>
            <a:ext cx="7632848" cy="2447925"/>
          </a:xfrm>
        </p:spPr>
        <p:txBody>
          <a:bodyPr/>
          <a:lstStyle>
            <a:lvl1pPr marL="285750" indent="-285750" algn="just">
              <a:buFont typeface="Arial" panose="020B0604020202020204" pitchFamily="34" charset="0"/>
              <a:buChar char="•"/>
              <a:defRPr kumimoji="0" lang="fr-FR" sz="1800" b="0" i="0" u="none" strike="noStrike" kern="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Arial" charset="0"/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5221625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4000" cy="6121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6" name="Sous-titre 13"/>
          <p:cNvSpPr txBox="1">
            <a:spLocks/>
          </p:cNvSpPr>
          <p:nvPr userDrawn="1"/>
        </p:nvSpPr>
        <p:spPr>
          <a:xfrm>
            <a:off x="2357438" y="6381750"/>
            <a:ext cx="4429125" cy="360363"/>
          </a:xfrm>
          <a:prstGeom prst="rect">
            <a:avLst/>
          </a:prstGeom>
        </p:spPr>
        <p:txBody>
          <a:bodyPr lIns="125880" tIns="113985" rIns="125880" bIns="62939"/>
          <a:lstStyle>
            <a:lvl1pPr marL="0" indent="0" algn="ctr" defTabSz="1258794" rtl="0" eaLnBrk="1" latinLnBrk="0" hangingPunct="1">
              <a:spcBef>
                <a:spcPts val="0"/>
              </a:spcBef>
              <a:spcAft>
                <a:spcPts val="413"/>
              </a:spcAft>
              <a:buFontTx/>
              <a:buNone/>
              <a:defRPr sz="3600" b="1" kern="1200" cap="all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29397" indent="0" algn="ctr" defTabSz="1258794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58794" indent="0" algn="ctr" defTabSz="1258794" rtl="0" eaLnBrk="1" latinLnBrk="0" hangingPunct="1">
              <a:spcBef>
                <a:spcPts val="0"/>
              </a:spcBef>
              <a:buFontTx/>
              <a:buNone/>
              <a:defRPr sz="18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88189" indent="0" algn="ctr" defTabSz="1258794" rtl="0" eaLnBrk="1" latinLnBrk="0" hangingPunct="1">
              <a:lnSpc>
                <a:spcPts val="2754"/>
              </a:lnSpc>
              <a:spcBef>
                <a:spcPts val="0"/>
              </a:spcBef>
              <a:buFontTx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517586" indent="0" algn="ctr" defTabSz="1258794" rtl="0" eaLnBrk="1" latinLnBrk="0" hangingPunct="1">
              <a:spcBef>
                <a:spcPts val="413"/>
              </a:spcBef>
              <a:spcAft>
                <a:spcPts val="413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800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146983" indent="0" algn="ctr" defTabSz="1258794" rtl="0" eaLnBrk="1" latinLnBrk="0" hangingPunct="1">
              <a:lnSpc>
                <a:spcPts val="2202"/>
              </a:lnSpc>
              <a:spcBef>
                <a:spcPts val="550"/>
              </a:spcBef>
              <a:buClr>
                <a:schemeClr val="accent1"/>
              </a:buClr>
              <a:buFont typeface="Wingdings 2" panose="05020102010507070707" pitchFamily="18" charset="2"/>
              <a:buNone/>
              <a:defRPr sz="1800" i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776380" indent="0" algn="ctr" defTabSz="1258794" rtl="0" eaLnBrk="1" latinLnBrk="0" hangingPunct="1">
              <a:lnSpc>
                <a:spcPts val="2065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900" b="0" i="0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405776" indent="0" algn="ctr" defTabSz="1258794" rtl="0" eaLnBrk="1" latinLnBrk="0" hangingPunct="1">
              <a:spcBef>
                <a:spcPts val="0"/>
              </a:spcBef>
              <a:spcAft>
                <a:spcPts val="413"/>
              </a:spcAft>
              <a:buClr>
                <a:schemeClr val="accent1"/>
              </a:buClr>
              <a:buFontTx/>
              <a:buNone/>
              <a:defRPr sz="1900" b="0" i="0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5035172" indent="0" algn="ctr" defTabSz="1258794" rtl="0" eaLnBrk="1" latinLnBrk="0" hangingPunct="1">
              <a:spcBef>
                <a:spcPts val="0"/>
              </a:spcBef>
              <a:spcAft>
                <a:spcPts val="1059"/>
              </a:spcAft>
              <a:buClr>
                <a:schemeClr val="accent1"/>
              </a:buClr>
              <a:buFontTx/>
              <a:buNone/>
              <a:defRPr sz="1500" b="0" i="0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sz="1200" dirty="0">
                <a:solidFill>
                  <a:srgbClr val="C31632"/>
                </a:solidFill>
                <a:latin typeface="Arial Narrow"/>
              </a:rPr>
              <a:t>Semaine 2 – MARDI 15 au samedi 19 JANVIER 2019</a:t>
            </a:r>
          </a:p>
        </p:txBody>
      </p:sp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107950" y="1268413"/>
            <a:ext cx="3814763" cy="4392612"/>
          </a:xfrm>
          <a:prstGeom prst="rect">
            <a:avLst/>
          </a:pr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  <a:latin typeface="Impact" pitchFamily="34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1042988" y="188913"/>
            <a:ext cx="5689600" cy="863600"/>
          </a:xfrm>
          <a:prstGeom prst="rect">
            <a:avLst/>
          </a:prstGeom>
          <a:solidFill>
            <a:srgbClr val="31859C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9" name="Titre 1"/>
          <p:cNvSpPr>
            <a:spLocks noGrp="1"/>
          </p:cNvSpPr>
          <p:nvPr userDrawn="1"/>
        </p:nvSpPr>
        <p:spPr>
          <a:xfrm>
            <a:off x="1116013" y="188913"/>
            <a:ext cx="5543550" cy="523875"/>
          </a:xfrm>
          <a:prstGeom prst="rect">
            <a:avLst/>
          </a:prstGeom>
        </p:spPr>
        <p:txBody>
          <a:bodyPr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800" dirty="0" smtClean="0">
                <a:solidFill>
                  <a:prstClr val="whit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Arial Narrow"/>
              </a:rPr>
              <a:t>Epargne</a:t>
            </a:r>
          </a:p>
        </p:txBody>
      </p:sp>
      <p:grpSp>
        <p:nvGrpSpPr>
          <p:cNvPr id="10" name="Groupe 20"/>
          <p:cNvGrpSpPr>
            <a:grpSpLocks/>
          </p:cNvGrpSpPr>
          <p:nvPr userDrawn="1"/>
        </p:nvGrpSpPr>
        <p:grpSpPr bwMode="auto">
          <a:xfrm>
            <a:off x="0" y="188913"/>
            <a:ext cx="1042988" cy="863600"/>
            <a:chOff x="0" y="188913"/>
            <a:chExt cx="1042988" cy="863600"/>
          </a:xfrm>
        </p:grpSpPr>
        <p:sp>
          <p:nvSpPr>
            <p:cNvPr id="11" name="Rectangle 10"/>
            <p:cNvSpPr>
              <a:spLocks noChangeArrowheads="1"/>
            </p:cNvSpPr>
            <p:nvPr userDrawn="1"/>
          </p:nvSpPr>
          <p:spPr bwMode="auto">
            <a:xfrm>
              <a:off x="0" y="188913"/>
              <a:ext cx="1042988" cy="863600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 altLang="fr-FR" smtClean="0">
                <a:solidFill>
                  <a:srgbClr val="FFFFFF"/>
                </a:solidFill>
              </a:endParaRPr>
            </a:p>
          </p:txBody>
        </p:sp>
        <p:sp>
          <p:nvSpPr>
            <p:cNvPr id="12" name="Shape 2991"/>
            <p:cNvSpPr>
              <a:spLocks/>
            </p:cNvSpPr>
            <p:nvPr userDrawn="1"/>
          </p:nvSpPr>
          <p:spPr bwMode="auto">
            <a:xfrm>
              <a:off x="250825" y="333375"/>
              <a:ext cx="584200" cy="582613"/>
            </a:xfrm>
            <a:custGeom>
              <a:avLst/>
              <a:gdLst>
                <a:gd name="T0" fmla="*/ 213521975 w 21589"/>
                <a:gd name="T1" fmla="*/ 212426914 h 21583"/>
                <a:gd name="T2" fmla="*/ 213521975 w 21589"/>
                <a:gd name="T3" fmla="*/ 212426914 h 21583"/>
                <a:gd name="T4" fmla="*/ 213521975 w 21589"/>
                <a:gd name="T5" fmla="*/ 212426914 h 21583"/>
                <a:gd name="T6" fmla="*/ 213521975 w 21589"/>
                <a:gd name="T7" fmla="*/ 212426914 h 21583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89" h="21583" extrusionOk="0">
                  <a:moveTo>
                    <a:pt x="19131" y="18476"/>
                  </a:moveTo>
                  <a:cubicBezTo>
                    <a:pt x="19149" y="18709"/>
                    <a:pt x="19131" y="18997"/>
                    <a:pt x="19059" y="19248"/>
                  </a:cubicBezTo>
                  <a:lnTo>
                    <a:pt x="16817" y="17183"/>
                  </a:lnTo>
                  <a:lnTo>
                    <a:pt x="14790" y="19392"/>
                  </a:lnTo>
                  <a:lnTo>
                    <a:pt x="17068" y="21438"/>
                  </a:lnTo>
                  <a:cubicBezTo>
                    <a:pt x="16799" y="21528"/>
                    <a:pt x="16548" y="21582"/>
                    <a:pt x="16279" y="21582"/>
                  </a:cubicBezTo>
                  <a:cubicBezTo>
                    <a:pt x="15507" y="21600"/>
                    <a:pt x="14843" y="21367"/>
                    <a:pt x="14251" y="20846"/>
                  </a:cubicBezTo>
                  <a:cubicBezTo>
                    <a:pt x="13677" y="20307"/>
                    <a:pt x="13372" y="19661"/>
                    <a:pt x="13354" y="18889"/>
                  </a:cubicBezTo>
                  <a:cubicBezTo>
                    <a:pt x="13354" y="18601"/>
                    <a:pt x="13372" y="18296"/>
                    <a:pt x="13444" y="18045"/>
                  </a:cubicBezTo>
                  <a:lnTo>
                    <a:pt x="12888" y="17524"/>
                  </a:lnTo>
                  <a:lnTo>
                    <a:pt x="9641" y="14544"/>
                  </a:lnTo>
                  <a:lnTo>
                    <a:pt x="4115" y="20630"/>
                  </a:lnTo>
                  <a:cubicBezTo>
                    <a:pt x="3774" y="21097"/>
                    <a:pt x="3254" y="21385"/>
                    <a:pt x="2662" y="21385"/>
                  </a:cubicBezTo>
                  <a:cubicBezTo>
                    <a:pt x="1693" y="21385"/>
                    <a:pt x="922" y="20612"/>
                    <a:pt x="922" y="19643"/>
                  </a:cubicBezTo>
                  <a:cubicBezTo>
                    <a:pt x="922" y="19122"/>
                    <a:pt x="1119" y="18655"/>
                    <a:pt x="1532" y="18296"/>
                  </a:cubicBezTo>
                  <a:lnTo>
                    <a:pt x="7273" y="12335"/>
                  </a:lnTo>
                  <a:lnTo>
                    <a:pt x="3792" y="9175"/>
                  </a:lnTo>
                  <a:cubicBezTo>
                    <a:pt x="3505" y="9301"/>
                    <a:pt x="3200" y="9373"/>
                    <a:pt x="2949" y="9373"/>
                  </a:cubicBezTo>
                  <a:cubicBezTo>
                    <a:pt x="2178" y="9391"/>
                    <a:pt x="1496" y="9139"/>
                    <a:pt x="922" y="8636"/>
                  </a:cubicBezTo>
                  <a:cubicBezTo>
                    <a:pt x="330" y="8116"/>
                    <a:pt x="43" y="7487"/>
                    <a:pt x="7" y="6679"/>
                  </a:cubicBezTo>
                  <a:cubicBezTo>
                    <a:pt x="-11" y="6446"/>
                    <a:pt x="7" y="6177"/>
                    <a:pt x="79" y="5907"/>
                  </a:cubicBezTo>
                  <a:lnTo>
                    <a:pt x="2339" y="7954"/>
                  </a:lnTo>
                  <a:lnTo>
                    <a:pt x="4348" y="5764"/>
                  </a:lnTo>
                  <a:lnTo>
                    <a:pt x="2088" y="3699"/>
                  </a:lnTo>
                  <a:cubicBezTo>
                    <a:pt x="2321" y="3627"/>
                    <a:pt x="2608" y="3555"/>
                    <a:pt x="2859" y="3555"/>
                  </a:cubicBezTo>
                  <a:cubicBezTo>
                    <a:pt x="3631" y="3537"/>
                    <a:pt x="4313" y="3771"/>
                    <a:pt x="4887" y="4291"/>
                  </a:cubicBezTo>
                  <a:cubicBezTo>
                    <a:pt x="5479" y="4812"/>
                    <a:pt x="5784" y="5476"/>
                    <a:pt x="5802" y="6248"/>
                  </a:cubicBezTo>
                  <a:cubicBezTo>
                    <a:pt x="5820" y="6518"/>
                    <a:pt x="5802" y="6769"/>
                    <a:pt x="5730" y="7038"/>
                  </a:cubicBezTo>
                  <a:lnTo>
                    <a:pt x="9318" y="10306"/>
                  </a:lnTo>
                  <a:lnTo>
                    <a:pt x="11919" y="7487"/>
                  </a:lnTo>
                  <a:lnTo>
                    <a:pt x="8026" y="4022"/>
                  </a:lnTo>
                  <a:lnTo>
                    <a:pt x="11560" y="0"/>
                  </a:lnTo>
                  <a:lnTo>
                    <a:pt x="21589" y="8852"/>
                  </a:lnTo>
                  <a:lnTo>
                    <a:pt x="18055" y="12892"/>
                  </a:lnTo>
                  <a:lnTo>
                    <a:pt x="14036" y="9337"/>
                  </a:lnTo>
                  <a:lnTo>
                    <a:pt x="11507" y="12317"/>
                  </a:lnTo>
                  <a:lnTo>
                    <a:pt x="15436" y="15908"/>
                  </a:lnTo>
                  <a:cubicBezTo>
                    <a:pt x="15705" y="15818"/>
                    <a:pt x="15956" y="15765"/>
                    <a:pt x="16225" y="15765"/>
                  </a:cubicBezTo>
                  <a:cubicBezTo>
                    <a:pt x="16996" y="15729"/>
                    <a:pt x="17660" y="15980"/>
                    <a:pt x="18252" y="16483"/>
                  </a:cubicBezTo>
                  <a:cubicBezTo>
                    <a:pt x="18808" y="17021"/>
                    <a:pt x="19113" y="17686"/>
                    <a:pt x="19131" y="18476"/>
                  </a:cubicBezTo>
                </a:path>
              </a:pathLst>
            </a:custGeom>
            <a:solidFill>
              <a:srgbClr val="355C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5719" rIns="45719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prstClr val="black"/>
                </a:solidFill>
                <a:latin typeface="Arial Narrow" pitchFamily="34" charset="0"/>
                <a:cs typeface="Arial" charset="0"/>
              </a:endParaRPr>
            </a:p>
          </p:txBody>
        </p:sp>
      </p:grpSp>
      <p:sp>
        <p:nvSpPr>
          <p:cNvPr id="13" name="Rectangle 12"/>
          <p:cNvSpPr>
            <a:spLocks noChangeArrowheads="1"/>
          </p:cNvSpPr>
          <p:nvPr userDrawn="1"/>
        </p:nvSpPr>
        <p:spPr bwMode="auto">
          <a:xfrm>
            <a:off x="4211638" y="1268413"/>
            <a:ext cx="3816350" cy="4392612"/>
          </a:xfrm>
          <a:prstGeom prst="rect">
            <a:avLst/>
          </a:pr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  <a:latin typeface="Impact" pitchFamily="34" charset="0"/>
            </a:endParaRPr>
          </a:p>
        </p:txBody>
      </p:sp>
      <p:pic>
        <p:nvPicPr>
          <p:cNvPr id="14" name="Picture 6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6192838"/>
            <a:ext cx="1893888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4"/>
          <p:cNvSpPr>
            <a:spLocks noChangeArrowheads="1"/>
          </p:cNvSpPr>
          <p:nvPr userDrawn="1"/>
        </p:nvSpPr>
        <p:spPr bwMode="auto">
          <a:xfrm>
            <a:off x="8316913" y="2994025"/>
            <a:ext cx="827087" cy="681038"/>
          </a:xfrm>
          <a:prstGeom prst="rect">
            <a:avLst/>
          </a:prstGeom>
          <a:solidFill>
            <a:srgbClr val="D99694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16" name="ZoneTexte 14"/>
          <p:cNvSpPr txBox="1">
            <a:spLocks noChangeArrowheads="1"/>
          </p:cNvSpPr>
          <p:nvPr userDrawn="1"/>
        </p:nvSpPr>
        <p:spPr bwMode="auto">
          <a:xfrm>
            <a:off x="8316913" y="3209925"/>
            <a:ext cx="1008062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CREDITS</a:t>
            </a:r>
          </a:p>
        </p:txBody>
      </p:sp>
      <p:sp>
        <p:nvSpPr>
          <p:cNvPr id="17" name="Rectangle 16"/>
          <p:cNvSpPr>
            <a:spLocks noChangeArrowheads="1"/>
          </p:cNvSpPr>
          <p:nvPr userDrawn="1"/>
        </p:nvSpPr>
        <p:spPr bwMode="auto">
          <a:xfrm>
            <a:off x="8316913" y="3714750"/>
            <a:ext cx="827087" cy="681038"/>
          </a:xfrm>
          <a:prstGeom prst="rect">
            <a:avLst/>
          </a:prstGeom>
          <a:solidFill>
            <a:srgbClr val="B3A2C7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18" name="ZoneTexte 16"/>
          <p:cNvSpPr txBox="1">
            <a:spLocks noChangeArrowheads="1"/>
          </p:cNvSpPr>
          <p:nvPr userDrawn="1"/>
        </p:nvSpPr>
        <p:spPr bwMode="auto">
          <a:xfrm>
            <a:off x="8316913" y="3819525"/>
            <a:ext cx="6477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MULTI</a:t>
            </a:r>
          </a:p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MEDIA</a:t>
            </a:r>
          </a:p>
        </p:txBody>
      </p:sp>
      <p:sp>
        <p:nvSpPr>
          <p:cNvPr id="19" name="Rectangle 18"/>
          <p:cNvSpPr>
            <a:spLocks noChangeArrowheads="1"/>
          </p:cNvSpPr>
          <p:nvPr userDrawn="1"/>
        </p:nvSpPr>
        <p:spPr bwMode="auto">
          <a:xfrm>
            <a:off x="8316913" y="115888"/>
            <a:ext cx="827087" cy="681037"/>
          </a:xfrm>
          <a:prstGeom prst="rect">
            <a:avLst/>
          </a:prstGeom>
          <a:solidFill>
            <a:srgbClr val="953735"/>
          </a:solidFill>
          <a:ln w="3175" algn="ctr">
            <a:solidFill>
              <a:srgbClr val="000000"/>
            </a:solidFill>
            <a:prstDash val="sysDot"/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20" name="ZoneTexte 18"/>
          <p:cNvSpPr txBox="1">
            <a:spLocks noChangeArrowheads="1"/>
          </p:cNvSpPr>
          <p:nvPr userDrawn="1"/>
        </p:nvSpPr>
        <p:spPr bwMode="auto">
          <a:xfrm>
            <a:off x="8316913" y="293688"/>
            <a:ext cx="10080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u="sng" smtClean="0">
                <a:solidFill>
                  <a:srgbClr val="FFFFFF"/>
                </a:solidFill>
              </a:rPr>
              <a:t>SOMMAIRE</a:t>
            </a:r>
          </a:p>
        </p:txBody>
      </p:sp>
      <p:sp>
        <p:nvSpPr>
          <p:cNvPr id="21" name="Rectangle 20"/>
          <p:cNvSpPr>
            <a:spLocks noChangeArrowheads="1"/>
          </p:cNvSpPr>
          <p:nvPr userDrawn="1"/>
        </p:nvSpPr>
        <p:spPr bwMode="auto">
          <a:xfrm>
            <a:off x="8316913" y="844550"/>
            <a:ext cx="827087" cy="681038"/>
          </a:xfrm>
          <a:prstGeom prst="rect">
            <a:avLst/>
          </a:prstGeom>
          <a:solidFill>
            <a:srgbClr val="31859C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22" name="ZoneTexte 20"/>
          <p:cNvSpPr txBox="1">
            <a:spLocks noChangeArrowheads="1"/>
          </p:cNvSpPr>
          <p:nvPr userDrawn="1"/>
        </p:nvSpPr>
        <p:spPr bwMode="auto">
          <a:xfrm>
            <a:off x="8316913" y="1060450"/>
            <a:ext cx="1008062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EPARGNE</a:t>
            </a:r>
          </a:p>
        </p:txBody>
      </p:sp>
      <p:sp>
        <p:nvSpPr>
          <p:cNvPr id="23" name="Rectangle 22"/>
          <p:cNvSpPr>
            <a:spLocks noChangeArrowheads="1"/>
          </p:cNvSpPr>
          <p:nvPr userDrawn="1"/>
        </p:nvSpPr>
        <p:spPr bwMode="auto">
          <a:xfrm>
            <a:off x="8316913" y="5154613"/>
            <a:ext cx="827087" cy="681037"/>
          </a:xfrm>
          <a:prstGeom prst="rect">
            <a:avLst/>
          </a:prstGeom>
          <a:solidFill>
            <a:srgbClr val="FFA366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24" name="ZoneTexte 16"/>
          <p:cNvSpPr txBox="1">
            <a:spLocks noChangeArrowheads="1"/>
          </p:cNvSpPr>
          <p:nvPr userDrawn="1"/>
        </p:nvSpPr>
        <p:spPr bwMode="auto">
          <a:xfrm>
            <a:off x="8316913" y="5259388"/>
            <a:ext cx="79216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CONFOR-MITE</a:t>
            </a:r>
          </a:p>
        </p:txBody>
      </p:sp>
      <p:sp>
        <p:nvSpPr>
          <p:cNvPr id="25" name="Rectangle 24"/>
          <p:cNvSpPr>
            <a:spLocks noChangeArrowheads="1"/>
          </p:cNvSpPr>
          <p:nvPr userDrawn="1"/>
        </p:nvSpPr>
        <p:spPr bwMode="auto">
          <a:xfrm>
            <a:off x="8316913" y="4433888"/>
            <a:ext cx="827087" cy="681037"/>
          </a:xfrm>
          <a:prstGeom prst="rect">
            <a:avLst/>
          </a:prstGeom>
          <a:solidFill>
            <a:srgbClr val="84775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26" name="ZoneTexte 16"/>
          <p:cNvSpPr txBox="1">
            <a:spLocks noChangeArrowheads="1"/>
          </p:cNvSpPr>
          <p:nvPr userDrawn="1"/>
        </p:nvSpPr>
        <p:spPr bwMode="auto">
          <a:xfrm>
            <a:off x="8243888" y="4538663"/>
            <a:ext cx="8651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COMMUNI-CATION</a:t>
            </a:r>
          </a:p>
        </p:txBody>
      </p:sp>
      <p:sp>
        <p:nvSpPr>
          <p:cNvPr id="27" name="Rectangle 26"/>
          <p:cNvSpPr>
            <a:spLocks noChangeArrowheads="1"/>
          </p:cNvSpPr>
          <p:nvPr userDrawn="1"/>
        </p:nvSpPr>
        <p:spPr bwMode="auto">
          <a:xfrm>
            <a:off x="8316913" y="1557338"/>
            <a:ext cx="827087" cy="681037"/>
          </a:xfrm>
          <a:prstGeom prst="rect">
            <a:avLst/>
          </a:prstGeom>
          <a:solidFill>
            <a:srgbClr val="C3699A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28" name="ZoneTexte 20"/>
          <p:cNvSpPr txBox="1">
            <a:spLocks noChangeArrowheads="1"/>
          </p:cNvSpPr>
          <p:nvPr userDrawn="1"/>
        </p:nvSpPr>
        <p:spPr bwMode="auto">
          <a:xfrm>
            <a:off x="8345488" y="1773238"/>
            <a:ext cx="75565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BANCA</a:t>
            </a:r>
          </a:p>
        </p:txBody>
      </p:sp>
      <p:sp>
        <p:nvSpPr>
          <p:cNvPr id="29" name="Rectangle 28"/>
          <p:cNvSpPr>
            <a:spLocks noChangeArrowheads="1"/>
          </p:cNvSpPr>
          <p:nvPr userDrawn="1"/>
        </p:nvSpPr>
        <p:spPr bwMode="auto">
          <a:xfrm>
            <a:off x="8316913" y="2278063"/>
            <a:ext cx="827087" cy="681037"/>
          </a:xfrm>
          <a:prstGeom prst="rect">
            <a:avLst/>
          </a:prstGeom>
          <a:solidFill>
            <a:srgbClr val="7EB04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31" name="ZoneTexte 20"/>
          <p:cNvSpPr txBox="1">
            <a:spLocks noChangeArrowheads="1"/>
          </p:cNvSpPr>
          <p:nvPr userDrawn="1"/>
        </p:nvSpPr>
        <p:spPr bwMode="auto">
          <a:xfrm>
            <a:off x="8270875" y="2330450"/>
            <a:ext cx="9715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IARD PREVOY-ANCE</a:t>
            </a:r>
          </a:p>
        </p:txBody>
      </p:sp>
      <p:sp>
        <p:nvSpPr>
          <p:cNvPr id="30" name="Espace réservé du texte 29"/>
          <p:cNvSpPr>
            <a:spLocks noGrp="1"/>
          </p:cNvSpPr>
          <p:nvPr>
            <p:ph type="body" sz="quarter" idx="10"/>
          </p:nvPr>
        </p:nvSpPr>
        <p:spPr>
          <a:xfrm>
            <a:off x="1187624" y="692696"/>
            <a:ext cx="4968552" cy="360040"/>
          </a:xfrm>
          <a:ln>
            <a:noFill/>
          </a:ln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32" name="Espace réservé du texte 31"/>
          <p:cNvSpPr>
            <a:spLocks noGrp="1"/>
          </p:cNvSpPr>
          <p:nvPr>
            <p:ph type="body" sz="quarter" idx="11"/>
          </p:nvPr>
        </p:nvSpPr>
        <p:spPr>
          <a:xfrm>
            <a:off x="251520" y="1484784"/>
            <a:ext cx="3528392" cy="2447925"/>
          </a:xfrm>
        </p:spPr>
        <p:txBody>
          <a:bodyPr/>
          <a:lstStyle>
            <a:lvl1pPr marL="285750" indent="-285750" algn="just">
              <a:buFont typeface="Arial" panose="020B0604020202020204" pitchFamily="34" charset="0"/>
              <a:buChar char="•"/>
              <a:defRPr kumimoji="0" lang="fr-FR" sz="1800" b="0" i="0" u="none" strike="noStrike" kern="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Arial" charset="0"/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33" name="Espace réservé du texte 31"/>
          <p:cNvSpPr>
            <a:spLocks noGrp="1"/>
          </p:cNvSpPr>
          <p:nvPr>
            <p:ph type="body" sz="quarter" idx="12"/>
          </p:nvPr>
        </p:nvSpPr>
        <p:spPr>
          <a:xfrm>
            <a:off x="4572000" y="1475606"/>
            <a:ext cx="3240360" cy="2447925"/>
          </a:xfrm>
        </p:spPr>
        <p:txBody>
          <a:bodyPr/>
          <a:lstStyle>
            <a:lvl1pPr marL="285750" indent="-285750" algn="just">
              <a:buFont typeface="Arial" panose="020B0604020202020204" pitchFamily="34" charset="0"/>
              <a:buChar char="•"/>
              <a:defRPr kumimoji="0" lang="fr-FR" sz="1800" b="0" i="0" u="none" strike="noStrike" kern="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Arial" charset="0"/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086540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121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5" name="Sous-titre 13"/>
          <p:cNvSpPr txBox="1">
            <a:spLocks/>
          </p:cNvSpPr>
          <p:nvPr userDrawn="1"/>
        </p:nvSpPr>
        <p:spPr>
          <a:xfrm>
            <a:off x="2357438" y="6381750"/>
            <a:ext cx="4429125" cy="360363"/>
          </a:xfrm>
          <a:prstGeom prst="rect">
            <a:avLst/>
          </a:prstGeom>
        </p:spPr>
        <p:txBody>
          <a:bodyPr lIns="125880" tIns="113985" rIns="125880" bIns="62939"/>
          <a:lstStyle>
            <a:lvl1pPr marL="0" indent="0" algn="ctr" defTabSz="1258794" rtl="0" eaLnBrk="1" latinLnBrk="0" hangingPunct="1">
              <a:spcBef>
                <a:spcPts val="0"/>
              </a:spcBef>
              <a:spcAft>
                <a:spcPts val="413"/>
              </a:spcAft>
              <a:buFontTx/>
              <a:buNone/>
              <a:defRPr sz="3600" b="1" kern="1200" cap="all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29397" indent="0" algn="ctr" defTabSz="1258794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58794" indent="0" algn="ctr" defTabSz="1258794" rtl="0" eaLnBrk="1" latinLnBrk="0" hangingPunct="1">
              <a:spcBef>
                <a:spcPts val="0"/>
              </a:spcBef>
              <a:buFontTx/>
              <a:buNone/>
              <a:defRPr sz="18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88189" indent="0" algn="ctr" defTabSz="1258794" rtl="0" eaLnBrk="1" latinLnBrk="0" hangingPunct="1">
              <a:lnSpc>
                <a:spcPts val="2754"/>
              </a:lnSpc>
              <a:spcBef>
                <a:spcPts val="0"/>
              </a:spcBef>
              <a:buFontTx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517586" indent="0" algn="ctr" defTabSz="1258794" rtl="0" eaLnBrk="1" latinLnBrk="0" hangingPunct="1">
              <a:spcBef>
                <a:spcPts val="413"/>
              </a:spcBef>
              <a:spcAft>
                <a:spcPts val="413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800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146983" indent="0" algn="ctr" defTabSz="1258794" rtl="0" eaLnBrk="1" latinLnBrk="0" hangingPunct="1">
              <a:lnSpc>
                <a:spcPts val="2202"/>
              </a:lnSpc>
              <a:spcBef>
                <a:spcPts val="550"/>
              </a:spcBef>
              <a:buClr>
                <a:schemeClr val="accent1"/>
              </a:buClr>
              <a:buFont typeface="Wingdings 2" panose="05020102010507070707" pitchFamily="18" charset="2"/>
              <a:buNone/>
              <a:defRPr sz="1800" i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776380" indent="0" algn="ctr" defTabSz="1258794" rtl="0" eaLnBrk="1" latinLnBrk="0" hangingPunct="1">
              <a:lnSpc>
                <a:spcPts val="2065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900" b="0" i="0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405776" indent="0" algn="ctr" defTabSz="1258794" rtl="0" eaLnBrk="1" latinLnBrk="0" hangingPunct="1">
              <a:spcBef>
                <a:spcPts val="0"/>
              </a:spcBef>
              <a:spcAft>
                <a:spcPts val="413"/>
              </a:spcAft>
              <a:buClr>
                <a:schemeClr val="accent1"/>
              </a:buClr>
              <a:buFontTx/>
              <a:buNone/>
              <a:defRPr sz="1900" b="0" i="0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5035172" indent="0" algn="ctr" defTabSz="1258794" rtl="0" eaLnBrk="1" latinLnBrk="0" hangingPunct="1">
              <a:spcBef>
                <a:spcPts val="0"/>
              </a:spcBef>
              <a:spcAft>
                <a:spcPts val="1059"/>
              </a:spcAft>
              <a:buClr>
                <a:schemeClr val="accent1"/>
              </a:buClr>
              <a:buFontTx/>
              <a:buNone/>
              <a:defRPr sz="1500" b="0" i="0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sz="1200" dirty="0">
                <a:solidFill>
                  <a:srgbClr val="C31632"/>
                </a:solidFill>
                <a:latin typeface="Arial Narrow"/>
              </a:rPr>
              <a:t>Semaine 2 – MARDI 15 au samedi 19 JANVIER 2019</a:t>
            </a:r>
          </a:p>
        </p:txBody>
      </p:sp>
      <p:pic>
        <p:nvPicPr>
          <p:cNvPr id="6" name="Picture 6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6192838"/>
            <a:ext cx="1893888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8316913" y="2994025"/>
            <a:ext cx="827087" cy="681038"/>
          </a:xfrm>
          <a:prstGeom prst="rect">
            <a:avLst/>
          </a:prstGeom>
          <a:solidFill>
            <a:srgbClr val="D99694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8" name="ZoneTexte 14"/>
          <p:cNvSpPr txBox="1">
            <a:spLocks noChangeArrowheads="1"/>
          </p:cNvSpPr>
          <p:nvPr userDrawn="1"/>
        </p:nvSpPr>
        <p:spPr bwMode="auto">
          <a:xfrm>
            <a:off x="8316913" y="3209925"/>
            <a:ext cx="1008062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CREDITS</a:t>
            </a:r>
          </a:p>
        </p:txBody>
      </p:sp>
      <p:sp>
        <p:nvSpPr>
          <p:cNvPr id="9" name="Rectangle 8"/>
          <p:cNvSpPr>
            <a:spLocks noChangeArrowheads="1"/>
          </p:cNvSpPr>
          <p:nvPr userDrawn="1"/>
        </p:nvSpPr>
        <p:spPr bwMode="auto">
          <a:xfrm>
            <a:off x="8316913" y="3714750"/>
            <a:ext cx="827087" cy="681038"/>
          </a:xfrm>
          <a:prstGeom prst="rect">
            <a:avLst/>
          </a:prstGeom>
          <a:solidFill>
            <a:srgbClr val="B3A2C7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10" name="ZoneTexte 16"/>
          <p:cNvSpPr txBox="1">
            <a:spLocks noChangeArrowheads="1"/>
          </p:cNvSpPr>
          <p:nvPr userDrawn="1"/>
        </p:nvSpPr>
        <p:spPr bwMode="auto">
          <a:xfrm>
            <a:off x="8316913" y="3819525"/>
            <a:ext cx="6477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MULTI</a:t>
            </a:r>
          </a:p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MEDIA</a:t>
            </a:r>
          </a:p>
        </p:txBody>
      </p:sp>
      <p:sp>
        <p:nvSpPr>
          <p:cNvPr id="11" name="Rectangle 10"/>
          <p:cNvSpPr>
            <a:spLocks noChangeArrowheads="1"/>
          </p:cNvSpPr>
          <p:nvPr userDrawn="1"/>
        </p:nvSpPr>
        <p:spPr bwMode="auto">
          <a:xfrm>
            <a:off x="8316913" y="115888"/>
            <a:ext cx="827087" cy="681037"/>
          </a:xfrm>
          <a:prstGeom prst="rect">
            <a:avLst/>
          </a:prstGeom>
          <a:solidFill>
            <a:srgbClr val="953735"/>
          </a:solidFill>
          <a:ln w="3175" algn="ctr">
            <a:solidFill>
              <a:srgbClr val="000000"/>
            </a:solidFill>
            <a:prstDash val="sysDot"/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12" name="ZoneTexte 18"/>
          <p:cNvSpPr txBox="1">
            <a:spLocks noChangeArrowheads="1"/>
          </p:cNvSpPr>
          <p:nvPr userDrawn="1"/>
        </p:nvSpPr>
        <p:spPr bwMode="auto">
          <a:xfrm>
            <a:off x="8316913" y="293688"/>
            <a:ext cx="10080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u="sng" smtClean="0">
                <a:solidFill>
                  <a:srgbClr val="FFFFFF"/>
                </a:solidFill>
              </a:rPr>
              <a:t>SOMMAIRE</a:t>
            </a:r>
          </a:p>
        </p:txBody>
      </p:sp>
      <p:sp>
        <p:nvSpPr>
          <p:cNvPr id="13" name="Rectangle 12"/>
          <p:cNvSpPr>
            <a:spLocks noChangeArrowheads="1"/>
          </p:cNvSpPr>
          <p:nvPr userDrawn="1"/>
        </p:nvSpPr>
        <p:spPr bwMode="auto">
          <a:xfrm>
            <a:off x="8316913" y="844550"/>
            <a:ext cx="827087" cy="681038"/>
          </a:xfrm>
          <a:prstGeom prst="rect">
            <a:avLst/>
          </a:prstGeom>
          <a:solidFill>
            <a:srgbClr val="31859C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14" name="ZoneTexte 20"/>
          <p:cNvSpPr txBox="1">
            <a:spLocks noChangeArrowheads="1"/>
          </p:cNvSpPr>
          <p:nvPr userDrawn="1"/>
        </p:nvSpPr>
        <p:spPr bwMode="auto">
          <a:xfrm>
            <a:off x="8316913" y="1060450"/>
            <a:ext cx="1008062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EPARGNE</a:t>
            </a:r>
          </a:p>
        </p:txBody>
      </p:sp>
      <p:sp>
        <p:nvSpPr>
          <p:cNvPr id="15" name="Rectangle 14"/>
          <p:cNvSpPr>
            <a:spLocks noChangeArrowheads="1"/>
          </p:cNvSpPr>
          <p:nvPr userDrawn="1"/>
        </p:nvSpPr>
        <p:spPr bwMode="auto">
          <a:xfrm>
            <a:off x="8316913" y="5154613"/>
            <a:ext cx="827087" cy="681037"/>
          </a:xfrm>
          <a:prstGeom prst="rect">
            <a:avLst/>
          </a:prstGeom>
          <a:solidFill>
            <a:srgbClr val="FFA366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16" name="ZoneTexte 16"/>
          <p:cNvSpPr txBox="1">
            <a:spLocks noChangeArrowheads="1"/>
          </p:cNvSpPr>
          <p:nvPr userDrawn="1"/>
        </p:nvSpPr>
        <p:spPr bwMode="auto">
          <a:xfrm>
            <a:off x="8316913" y="5259388"/>
            <a:ext cx="79216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CONFOR-MITE</a:t>
            </a:r>
          </a:p>
        </p:txBody>
      </p:sp>
      <p:sp>
        <p:nvSpPr>
          <p:cNvPr id="17" name="Rectangle 16"/>
          <p:cNvSpPr>
            <a:spLocks noChangeArrowheads="1"/>
          </p:cNvSpPr>
          <p:nvPr userDrawn="1"/>
        </p:nvSpPr>
        <p:spPr bwMode="auto">
          <a:xfrm>
            <a:off x="8316913" y="4433888"/>
            <a:ext cx="827087" cy="681037"/>
          </a:xfrm>
          <a:prstGeom prst="rect">
            <a:avLst/>
          </a:prstGeom>
          <a:solidFill>
            <a:srgbClr val="84775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18" name="ZoneTexte 16"/>
          <p:cNvSpPr txBox="1">
            <a:spLocks noChangeArrowheads="1"/>
          </p:cNvSpPr>
          <p:nvPr userDrawn="1"/>
        </p:nvSpPr>
        <p:spPr bwMode="auto">
          <a:xfrm>
            <a:off x="8243888" y="4538663"/>
            <a:ext cx="8651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COMMUNI-CATION</a:t>
            </a:r>
          </a:p>
        </p:txBody>
      </p:sp>
      <p:sp>
        <p:nvSpPr>
          <p:cNvPr id="19" name="Rectangle 18"/>
          <p:cNvSpPr>
            <a:spLocks noChangeArrowheads="1"/>
          </p:cNvSpPr>
          <p:nvPr userDrawn="1"/>
        </p:nvSpPr>
        <p:spPr bwMode="auto">
          <a:xfrm>
            <a:off x="8316913" y="1557338"/>
            <a:ext cx="827087" cy="681037"/>
          </a:xfrm>
          <a:prstGeom prst="rect">
            <a:avLst/>
          </a:prstGeom>
          <a:solidFill>
            <a:srgbClr val="C3699A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20" name="ZoneTexte 20"/>
          <p:cNvSpPr txBox="1">
            <a:spLocks noChangeArrowheads="1"/>
          </p:cNvSpPr>
          <p:nvPr userDrawn="1"/>
        </p:nvSpPr>
        <p:spPr bwMode="auto">
          <a:xfrm>
            <a:off x="8345488" y="1773238"/>
            <a:ext cx="75565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BANCA</a:t>
            </a:r>
          </a:p>
        </p:txBody>
      </p:sp>
      <p:sp>
        <p:nvSpPr>
          <p:cNvPr id="21" name="Rectangle 20"/>
          <p:cNvSpPr>
            <a:spLocks noChangeArrowheads="1"/>
          </p:cNvSpPr>
          <p:nvPr userDrawn="1"/>
        </p:nvSpPr>
        <p:spPr bwMode="auto">
          <a:xfrm>
            <a:off x="8316913" y="2278063"/>
            <a:ext cx="827087" cy="681037"/>
          </a:xfrm>
          <a:prstGeom prst="rect">
            <a:avLst/>
          </a:prstGeom>
          <a:solidFill>
            <a:srgbClr val="7EB04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22" name="ZoneTexte 20"/>
          <p:cNvSpPr txBox="1">
            <a:spLocks noChangeArrowheads="1"/>
          </p:cNvSpPr>
          <p:nvPr userDrawn="1"/>
        </p:nvSpPr>
        <p:spPr bwMode="auto">
          <a:xfrm>
            <a:off x="8270875" y="2330450"/>
            <a:ext cx="9715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IARD PREVOY-ANCE</a:t>
            </a:r>
          </a:p>
        </p:txBody>
      </p:sp>
      <p:sp>
        <p:nvSpPr>
          <p:cNvPr id="23" name="Rectangle 22"/>
          <p:cNvSpPr>
            <a:spLocks noChangeArrowheads="1"/>
          </p:cNvSpPr>
          <p:nvPr userDrawn="1"/>
        </p:nvSpPr>
        <p:spPr bwMode="auto">
          <a:xfrm>
            <a:off x="1042988" y="188913"/>
            <a:ext cx="5689600" cy="863600"/>
          </a:xfrm>
          <a:prstGeom prst="rect">
            <a:avLst/>
          </a:prstGeom>
          <a:solidFill>
            <a:srgbClr val="C3699A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24" name="Titre 1"/>
          <p:cNvSpPr>
            <a:spLocks noGrp="1"/>
          </p:cNvSpPr>
          <p:nvPr userDrawn="1"/>
        </p:nvSpPr>
        <p:spPr>
          <a:xfrm>
            <a:off x="1116013" y="188913"/>
            <a:ext cx="5543550" cy="523875"/>
          </a:xfrm>
          <a:prstGeom prst="rect">
            <a:avLst/>
          </a:prstGeom>
        </p:spPr>
        <p:txBody>
          <a:bodyPr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800" dirty="0" smtClean="0">
                <a:solidFill>
                  <a:prstClr val="whit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Arial Narrow"/>
              </a:rPr>
              <a:t>BANCARISATION</a:t>
            </a:r>
          </a:p>
        </p:txBody>
      </p:sp>
      <p:grpSp>
        <p:nvGrpSpPr>
          <p:cNvPr id="25" name="Groupe 36"/>
          <p:cNvGrpSpPr>
            <a:grpSpLocks/>
          </p:cNvGrpSpPr>
          <p:nvPr userDrawn="1"/>
        </p:nvGrpSpPr>
        <p:grpSpPr bwMode="auto">
          <a:xfrm>
            <a:off x="0" y="188913"/>
            <a:ext cx="1042988" cy="863600"/>
            <a:chOff x="0" y="188913"/>
            <a:chExt cx="1042988" cy="863600"/>
          </a:xfrm>
        </p:grpSpPr>
        <p:sp>
          <p:nvSpPr>
            <p:cNvPr id="26" name="Rectangle 25"/>
            <p:cNvSpPr>
              <a:spLocks noChangeArrowheads="1"/>
            </p:cNvSpPr>
            <p:nvPr userDrawn="1"/>
          </p:nvSpPr>
          <p:spPr bwMode="auto">
            <a:xfrm>
              <a:off x="0" y="188913"/>
              <a:ext cx="1042988" cy="863600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 altLang="fr-FR" smtClean="0">
                <a:solidFill>
                  <a:srgbClr val="FFFFFF"/>
                </a:solidFill>
              </a:endParaRPr>
            </a:p>
          </p:txBody>
        </p:sp>
        <p:sp>
          <p:nvSpPr>
            <p:cNvPr id="27" name="Shape 2991"/>
            <p:cNvSpPr>
              <a:spLocks/>
            </p:cNvSpPr>
            <p:nvPr userDrawn="1"/>
          </p:nvSpPr>
          <p:spPr bwMode="auto">
            <a:xfrm>
              <a:off x="250825" y="333375"/>
              <a:ext cx="584200" cy="582613"/>
            </a:xfrm>
            <a:custGeom>
              <a:avLst/>
              <a:gdLst>
                <a:gd name="T0" fmla="*/ 213521975 w 21589"/>
                <a:gd name="T1" fmla="*/ 212426914 h 21583"/>
                <a:gd name="T2" fmla="*/ 213521975 w 21589"/>
                <a:gd name="T3" fmla="*/ 212426914 h 21583"/>
                <a:gd name="T4" fmla="*/ 213521975 w 21589"/>
                <a:gd name="T5" fmla="*/ 212426914 h 21583"/>
                <a:gd name="T6" fmla="*/ 213521975 w 21589"/>
                <a:gd name="T7" fmla="*/ 212426914 h 21583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89" h="21583" extrusionOk="0">
                  <a:moveTo>
                    <a:pt x="19131" y="18476"/>
                  </a:moveTo>
                  <a:cubicBezTo>
                    <a:pt x="19149" y="18709"/>
                    <a:pt x="19131" y="18997"/>
                    <a:pt x="19059" y="19248"/>
                  </a:cubicBezTo>
                  <a:lnTo>
                    <a:pt x="16817" y="17183"/>
                  </a:lnTo>
                  <a:lnTo>
                    <a:pt x="14790" y="19392"/>
                  </a:lnTo>
                  <a:lnTo>
                    <a:pt x="17068" y="21438"/>
                  </a:lnTo>
                  <a:cubicBezTo>
                    <a:pt x="16799" y="21528"/>
                    <a:pt x="16548" y="21582"/>
                    <a:pt x="16279" y="21582"/>
                  </a:cubicBezTo>
                  <a:cubicBezTo>
                    <a:pt x="15507" y="21600"/>
                    <a:pt x="14843" y="21367"/>
                    <a:pt x="14251" y="20846"/>
                  </a:cubicBezTo>
                  <a:cubicBezTo>
                    <a:pt x="13677" y="20307"/>
                    <a:pt x="13372" y="19661"/>
                    <a:pt x="13354" y="18889"/>
                  </a:cubicBezTo>
                  <a:cubicBezTo>
                    <a:pt x="13354" y="18601"/>
                    <a:pt x="13372" y="18296"/>
                    <a:pt x="13444" y="18045"/>
                  </a:cubicBezTo>
                  <a:lnTo>
                    <a:pt x="12888" y="17524"/>
                  </a:lnTo>
                  <a:lnTo>
                    <a:pt x="9641" y="14544"/>
                  </a:lnTo>
                  <a:lnTo>
                    <a:pt x="4115" y="20630"/>
                  </a:lnTo>
                  <a:cubicBezTo>
                    <a:pt x="3774" y="21097"/>
                    <a:pt x="3254" y="21385"/>
                    <a:pt x="2662" y="21385"/>
                  </a:cubicBezTo>
                  <a:cubicBezTo>
                    <a:pt x="1693" y="21385"/>
                    <a:pt x="922" y="20612"/>
                    <a:pt x="922" y="19643"/>
                  </a:cubicBezTo>
                  <a:cubicBezTo>
                    <a:pt x="922" y="19122"/>
                    <a:pt x="1119" y="18655"/>
                    <a:pt x="1532" y="18296"/>
                  </a:cubicBezTo>
                  <a:lnTo>
                    <a:pt x="7273" y="12335"/>
                  </a:lnTo>
                  <a:lnTo>
                    <a:pt x="3792" y="9175"/>
                  </a:lnTo>
                  <a:cubicBezTo>
                    <a:pt x="3505" y="9301"/>
                    <a:pt x="3200" y="9373"/>
                    <a:pt x="2949" y="9373"/>
                  </a:cubicBezTo>
                  <a:cubicBezTo>
                    <a:pt x="2178" y="9391"/>
                    <a:pt x="1496" y="9139"/>
                    <a:pt x="922" y="8636"/>
                  </a:cubicBezTo>
                  <a:cubicBezTo>
                    <a:pt x="330" y="8116"/>
                    <a:pt x="43" y="7487"/>
                    <a:pt x="7" y="6679"/>
                  </a:cubicBezTo>
                  <a:cubicBezTo>
                    <a:pt x="-11" y="6446"/>
                    <a:pt x="7" y="6177"/>
                    <a:pt x="79" y="5907"/>
                  </a:cubicBezTo>
                  <a:lnTo>
                    <a:pt x="2339" y="7954"/>
                  </a:lnTo>
                  <a:lnTo>
                    <a:pt x="4348" y="5764"/>
                  </a:lnTo>
                  <a:lnTo>
                    <a:pt x="2088" y="3699"/>
                  </a:lnTo>
                  <a:cubicBezTo>
                    <a:pt x="2321" y="3627"/>
                    <a:pt x="2608" y="3555"/>
                    <a:pt x="2859" y="3555"/>
                  </a:cubicBezTo>
                  <a:cubicBezTo>
                    <a:pt x="3631" y="3537"/>
                    <a:pt x="4313" y="3771"/>
                    <a:pt x="4887" y="4291"/>
                  </a:cubicBezTo>
                  <a:cubicBezTo>
                    <a:pt x="5479" y="4812"/>
                    <a:pt x="5784" y="5476"/>
                    <a:pt x="5802" y="6248"/>
                  </a:cubicBezTo>
                  <a:cubicBezTo>
                    <a:pt x="5820" y="6518"/>
                    <a:pt x="5802" y="6769"/>
                    <a:pt x="5730" y="7038"/>
                  </a:cubicBezTo>
                  <a:lnTo>
                    <a:pt x="9318" y="10306"/>
                  </a:lnTo>
                  <a:lnTo>
                    <a:pt x="11919" y="7487"/>
                  </a:lnTo>
                  <a:lnTo>
                    <a:pt x="8026" y="4022"/>
                  </a:lnTo>
                  <a:lnTo>
                    <a:pt x="11560" y="0"/>
                  </a:lnTo>
                  <a:lnTo>
                    <a:pt x="21589" y="8852"/>
                  </a:lnTo>
                  <a:lnTo>
                    <a:pt x="18055" y="12892"/>
                  </a:lnTo>
                  <a:lnTo>
                    <a:pt x="14036" y="9337"/>
                  </a:lnTo>
                  <a:lnTo>
                    <a:pt x="11507" y="12317"/>
                  </a:lnTo>
                  <a:lnTo>
                    <a:pt x="15436" y="15908"/>
                  </a:lnTo>
                  <a:cubicBezTo>
                    <a:pt x="15705" y="15818"/>
                    <a:pt x="15956" y="15765"/>
                    <a:pt x="16225" y="15765"/>
                  </a:cubicBezTo>
                  <a:cubicBezTo>
                    <a:pt x="16996" y="15729"/>
                    <a:pt x="17660" y="15980"/>
                    <a:pt x="18252" y="16483"/>
                  </a:cubicBezTo>
                  <a:cubicBezTo>
                    <a:pt x="18808" y="17021"/>
                    <a:pt x="19113" y="17686"/>
                    <a:pt x="19131" y="18476"/>
                  </a:cubicBezTo>
                </a:path>
              </a:pathLst>
            </a:custGeom>
            <a:solidFill>
              <a:srgbClr val="355C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5719" rIns="45719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prstClr val="black"/>
                </a:solidFill>
                <a:latin typeface="Arial Narrow" pitchFamily="34" charset="0"/>
                <a:cs typeface="Arial" charset="0"/>
              </a:endParaRPr>
            </a:p>
          </p:txBody>
        </p:sp>
      </p:grpSp>
      <p:sp>
        <p:nvSpPr>
          <p:cNvPr id="28" name="Rectangle 27"/>
          <p:cNvSpPr>
            <a:spLocks noChangeArrowheads="1"/>
          </p:cNvSpPr>
          <p:nvPr userDrawn="1"/>
        </p:nvSpPr>
        <p:spPr bwMode="auto">
          <a:xfrm>
            <a:off x="107950" y="1268413"/>
            <a:ext cx="7993063" cy="4537075"/>
          </a:xfrm>
          <a:prstGeom prst="rect">
            <a:avLst/>
          </a:pr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  <a:latin typeface="Impact" pitchFamily="34" charset="0"/>
            </a:endParaRPr>
          </a:p>
        </p:txBody>
      </p:sp>
      <p:sp>
        <p:nvSpPr>
          <p:cNvPr id="30" name="Espace réservé du texte 29"/>
          <p:cNvSpPr>
            <a:spLocks noGrp="1"/>
          </p:cNvSpPr>
          <p:nvPr>
            <p:ph type="body" sz="quarter" idx="10"/>
          </p:nvPr>
        </p:nvSpPr>
        <p:spPr>
          <a:xfrm>
            <a:off x="1187624" y="692696"/>
            <a:ext cx="4968552" cy="360040"/>
          </a:xfrm>
          <a:ln>
            <a:noFill/>
          </a:ln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38" name="Espace réservé du texte 31"/>
          <p:cNvSpPr>
            <a:spLocks noGrp="1"/>
          </p:cNvSpPr>
          <p:nvPr>
            <p:ph type="body" sz="quarter" idx="11"/>
          </p:nvPr>
        </p:nvSpPr>
        <p:spPr>
          <a:xfrm>
            <a:off x="251520" y="1484784"/>
            <a:ext cx="7632848" cy="2447925"/>
          </a:xfrm>
        </p:spPr>
        <p:txBody>
          <a:bodyPr/>
          <a:lstStyle>
            <a:lvl1pPr marL="285750" indent="-285750" algn="just">
              <a:buFont typeface="Arial" panose="020B0604020202020204" pitchFamily="34" charset="0"/>
              <a:buChar char="•"/>
              <a:defRPr kumimoji="0" lang="fr-FR" sz="1800" b="0" i="0" u="none" strike="noStrike" kern="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Arial" charset="0"/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586525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4000" cy="6121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6" name="Sous-titre 13"/>
          <p:cNvSpPr txBox="1">
            <a:spLocks/>
          </p:cNvSpPr>
          <p:nvPr userDrawn="1"/>
        </p:nvSpPr>
        <p:spPr>
          <a:xfrm>
            <a:off x="2357438" y="6381750"/>
            <a:ext cx="4429125" cy="360363"/>
          </a:xfrm>
          <a:prstGeom prst="rect">
            <a:avLst/>
          </a:prstGeom>
        </p:spPr>
        <p:txBody>
          <a:bodyPr lIns="125880" tIns="113985" rIns="125880" bIns="62939"/>
          <a:lstStyle>
            <a:lvl1pPr marL="0" indent="0" algn="ctr" defTabSz="1258794" rtl="0" eaLnBrk="1" latinLnBrk="0" hangingPunct="1">
              <a:spcBef>
                <a:spcPts val="0"/>
              </a:spcBef>
              <a:spcAft>
                <a:spcPts val="413"/>
              </a:spcAft>
              <a:buFontTx/>
              <a:buNone/>
              <a:defRPr sz="3600" b="1" kern="1200" cap="all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29397" indent="0" algn="ctr" defTabSz="1258794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58794" indent="0" algn="ctr" defTabSz="1258794" rtl="0" eaLnBrk="1" latinLnBrk="0" hangingPunct="1">
              <a:spcBef>
                <a:spcPts val="0"/>
              </a:spcBef>
              <a:buFontTx/>
              <a:buNone/>
              <a:defRPr sz="18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88189" indent="0" algn="ctr" defTabSz="1258794" rtl="0" eaLnBrk="1" latinLnBrk="0" hangingPunct="1">
              <a:lnSpc>
                <a:spcPts val="2754"/>
              </a:lnSpc>
              <a:spcBef>
                <a:spcPts val="0"/>
              </a:spcBef>
              <a:buFontTx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517586" indent="0" algn="ctr" defTabSz="1258794" rtl="0" eaLnBrk="1" latinLnBrk="0" hangingPunct="1">
              <a:spcBef>
                <a:spcPts val="413"/>
              </a:spcBef>
              <a:spcAft>
                <a:spcPts val="413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800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146983" indent="0" algn="ctr" defTabSz="1258794" rtl="0" eaLnBrk="1" latinLnBrk="0" hangingPunct="1">
              <a:lnSpc>
                <a:spcPts val="2202"/>
              </a:lnSpc>
              <a:spcBef>
                <a:spcPts val="550"/>
              </a:spcBef>
              <a:buClr>
                <a:schemeClr val="accent1"/>
              </a:buClr>
              <a:buFont typeface="Wingdings 2" panose="05020102010507070707" pitchFamily="18" charset="2"/>
              <a:buNone/>
              <a:defRPr sz="1800" i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776380" indent="0" algn="ctr" defTabSz="1258794" rtl="0" eaLnBrk="1" latinLnBrk="0" hangingPunct="1">
              <a:lnSpc>
                <a:spcPts val="2065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900" b="0" i="0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405776" indent="0" algn="ctr" defTabSz="1258794" rtl="0" eaLnBrk="1" latinLnBrk="0" hangingPunct="1">
              <a:spcBef>
                <a:spcPts val="0"/>
              </a:spcBef>
              <a:spcAft>
                <a:spcPts val="413"/>
              </a:spcAft>
              <a:buClr>
                <a:schemeClr val="accent1"/>
              </a:buClr>
              <a:buFontTx/>
              <a:buNone/>
              <a:defRPr sz="1900" b="0" i="0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5035172" indent="0" algn="ctr" defTabSz="1258794" rtl="0" eaLnBrk="1" latinLnBrk="0" hangingPunct="1">
              <a:spcBef>
                <a:spcPts val="0"/>
              </a:spcBef>
              <a:spcAft>
                <a:spcPts val="1059"/>
              </a:spcAft>
              <a:buClr>
                <a:schemeClr val="accent1"/>
              </a:buClr>
              <a:buFontTx/>
              <a:buNone/>
              <a:defRPr sz="1500" b="0" i="0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sz="1200" dirty="0">
                <a:solidFill>
                  <a:srgbClr val="C31632"/>
                </a:solidFill>
                <a:latin typeface="Arial Narrow"/>
              </a:rPr>
              <a:t>Semaine 2 – MARDI 15 au samedi 19 JANVIER 2019</a:t>
            </a:r>
          </a:p>
        </p:txBody>
      </p:sp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107950" y="1268413"/>
            <a:ext cx="3814763" cy="4392612"/>
          </a:xfrm>
          <a:prstGeom prst="rect">
            <a:avLst/>
          </a:pr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  <a:latin typeface="Impact" pitchFamily="34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4211638" y="1268413"/>
            <a:ext cx="3816350" cy="4392612"/>
          </a:xfrm>
          <a:prstGeom prst="rect">
            <a:avLst/>
          </a:pr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  <a:latin typeface="Impact" pitchFamily="34" charset="0"/>
            </a:endParaRPr>
          </a:p>
        </p:txBody>
      </p:sp>
      <p:pic>
        <p:nvPicPr>
          <p:cNvPr id="9" name="Picture 6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6192838"/>
            <a:ext cx="1893888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8316913" y="2994025"/>
            <a:ext cx="827087" cy="681038"/>
          </a:xfrm>
          <a:prstGeom prst="rect">
            <a:avLst/>
          </a:prstGeom>
          <a:solidFill>
            <a:srgbClr val="D99694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11" name="ZoneTexte 14"/>
          <p:cNvSpPr txBox="1">
            <a:spLocks noChangeArrowheads="1"/>
          </p:cNvSpPr>
          <p:nvPr userDrawn="1"/>
        </p:nvSpPr>
        <p:spPr bwMode="auto">
          <a:xfrm>
            <a:off x="8316913" y="3209925"/>
            <a:ext cx="1008062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CREDITS</a:t>
            </a:r>
          </a:p>
        </p:txBody>
      </p:sp>
      <p:sp>
        <p:nvSpPr>
          <p:cNvPr id="12" name="Rectangle 11"/>
          <p:cNvSpPr>
            <a:spLocks noChangeArrowheads="1"/>
          </p:cNvSpPr>
          <p:nvPr userDrawn="1"/>
        </p:nvSpPr>
        <p:spPr bwMode="auto">
          <a:xfrm>
            <a:off x="8316913" y="3714750"/>
            <a:ext cx="827087" cy="681038"/>
          </a:xfrm>
          <a:prstGeom prst="rect">
            <a:avLst/>
          </a:prstGeom>
          <a:solidFill>
            <a:srgbClr val="B3A2C7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13" name="ZoneTexte 16"/>
          <p:cNvSpPr txBox="1">
            <a:spLocks noChangeArrowheads="1"/>
          </p:cNvSpPr>
          <p:nvPr userDrawn="1"/>
        </p:nvSpPr>
        <p:spPr bwMode="auto">
          <a:xfrm>
            <a:off x="8316913" y="3819525"/>
            <a:ext cx="6477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MULTI</a:t>
            </a:r>
          </a:p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MEDIA</a:t>
            </a: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8316913" y="115888"/>
            <a:ext cx="827087" cy="681037"/>
          </a:xfrm>
          <a:prstGeom prst="rect">
            <a:avLst/>
          </a:prstGeom>
          <a:solidFill>
            <a:srgbClr val="953735"/>
          </a:solidFill>
          <a:ln w="3175" algn="ctr">
            <a:solidFill>
              <a:srgbClr val="000000"/>
            </a:solidFill>
            <a:prstDash val="sysDot"/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15" name="ZoneTexte 18"/>
          <p:cNvSpPr txBox="1">
            <a:spLocks noChangeArrowheads="1"/>
          </p:cNvSpPr>
          <p:nvPr userDrawn="1"/>
        </p:nvSpPr>
        <p:spPr bwMode="auto">
          <a:xfrm>
            <a:off x="8316913" y="293688"/>
            <a:ext cx="10080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u="sng" smtClean="0">
                <a:solidFill>
                  <a:srgbClr val="FFFFFF"/>
                </a:solidFill>
              </a:rPr>
              <a:t>SOMMAIRE</a:t>
            </a:r>
          </a:p>
        </p:txBody>
      </p:sp>
      <p:sp>
        <p:nvSpPr>
          <p:cNvPr id="16" name="Rectangle 15"/>
          <p:cNvSpPr>
            <a:spLocks noChangeArrowheads="1"/>
          </p:cNvSpPr>
          <p:nvPr userDrawn="1"/>
        </p:nvSpPr>
        <p:spPr bwMode="auto">
          <a:xfrm>
            <a:off x="8316913" y="844550"/>
            <a:ext cx="827087" cy="681038"/>
          </a:xfrm>
          <a:prstGeom prst="rect">
            <a:avLst/>
          </a:prstGeom>
          <a:solidFill>
            <a:srgbClr val="31859C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17" name="ZoneTexte 20"/>
          <p:cNvSpPr txBox="1">
            <a:spLocks noChangeArrowheads="1"/>
          </p:cNvSpPr>
          <p:nvPr userDrawn="1"/>
        </p:nvSpPr>
        <p:spPr bwMode="auto">
          <a:xfrm>
            <a:off x="8316913" y="1060450"/>
            <a:ext cx="1008062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EPARGNE</a:t>
            </a:r>
          </a:p>
        </p:txBody>
      </p:sp>
      <p:sp>
        <p:nvSpPr>
          <p:cNvPr id="18" name="Rectangle 17"/>
          <p:cNvSpPr>
            <a:spLocks noChangeArrowheads="1"/>
          </p:cNvSpPr>
          <p:nvPr userDrawn="1"/>
        </p:nvSpPr>
        <p:spPr bwMode="auto">
          <a:xfrm>
            <a:off x="8316913" y="5154613"/>
            <a:ext cx="827087" cy="681037"/>
          </a:xfrm>
          <a:prstGeom prst="rect">
            <a:avLst/>
          </a:prstGeom>
          <a:solidFill>
            <a:srgbClr val="FFA366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19" name="ZoneTexte 16"/>
          <p:cNvSpPr txBox="1">
            <a:spLocks noChangeArrowheads="1"/>
          </p:cNvSpPr>
          <p:nvPr userDrawn="1"/>
        </p:nvSpPr>
        <p:spPr bwMode="auto">
          <a:xfrm>
            <a:off x="8316913" y="5259388"/>
            <a:ext cx="79216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CONFOR-MITE</a:t>
            </a:r>
          </a:p>
        </p:txBody>
      </p:sp>
      <p:sp>
        <p:nvSpPr>
          <p:cNvPr id="20" name="Rectangle 19"/>
          <p:cNvSpPr>
            <a:spLocks noChangeArrowheads="1"/>
          </p:cNvSpPr>
          <p:nvPr userDrawn="1"/>
        </p:nvSpPr>
        <p:spPr bwMode="auto">
          <a:xfrm>
            <a:off x="8316913" y="4433888"/>
            <a:ext cx="827087" cy="681037"/>
          </a:xfrm>
          <a:prstGeom prst="rect">
            <a:avLst/>
          </a:prstGeom>
          <a:solidFill>
            <a:srgbClr val="84775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21" name="ZoneTexte 16"/>
          <p:cNvSpPr txBox="1">
            <a:spLocks noChangeArrowheads="1"/>
          </p:cNvSpPr>
          <p:nvPr userDrawn="1"/>
        </p:nvSpPr>
        <p:spPr bwMode="auto">
          <a:xfrm>
            <a:off x="8243888" y="4538663"/>
            <a:ext cx="8651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COMMUNI-CATION</a:t>
            </a:r>
          </a:p>
        </p:txBody>
      </p:sp>
      <p:sp>
        <p:nvSpPr>
          <p:cNvPr id="22" name="Rectangle 21"/>
          <p:cNvSpPr>
            <a:spLocks noChangeArrowheads="1"/>
          </p:cNvSpPr>
          <p:nvPr userDrawn="1"/>
        </p:nvSpPr>
        <p:spPr bwMode="auto">
          <a:xfrm>
            <a:off x="8316913" y="1557338"/>
            <a:ext cx="827087" cy="681037"/>
          </a:xfrm>
          <a:prstGeom prst="rect">
            <a:avLst/>
          </a:prstGeom>
          <a:solidFill>
            <a:srgbClr val="C3699A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23" name="ZoneTexte 20"/>
          <p:cNvSpPr txBox="1">
            <a:spLocks noChangeArrowheads="1"/>
          </p:cNvSpPr>
          <p:nvPr userDrawn="1"/>
        </p:nvSpPr>
        <p:spPr bwMode="auto">
          <a:xfrm>
            <a:off x="8345488" y="1773238"/>
            <a:ext cx="75565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BANCA</a:t>
            </a:r>
          </a:p>
        </p:txBody>
      </p:sp>
      <p:sp>
        <p:nvSpPr>
          <p:cNvPr id="24" name="Rectangle 23"/>
          <p:cNvSpPr>
            <a:spLocks noChangeArrowheads="1"/>
          </p:cNvSpPr>
          <p:nvPr userDrawn="1"/>
        </p:nvSpPr>
        <p:spPr bwMode="auto">
          <a:xfrm>
            <a:off x="8316913" y="2278063"/>
            <a:ext cx="827087" cy="681037"/>
          </a:xfrm>
          <a:prstGeom prst="rect">
            <a:avLst/>
          </a:prstGeom>
          <a:solidFill>
            <a:srgbClr val="7EB04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25" name="ZoneTexte 20"/>
          <p:cNvSpPr txBox="1">
            <a:spLocks noChangeArrowheads="1"/>
          </p:cNvSpPr>
          <p:nvPr userDrawn="1"/>
        </p:nvSpPr>
        <p:spPr bwMode="auto">
          <a:xfrm>
            <a:off x="8270875" y="2330450"/>
            <a:ext cx="9715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IARD PREVOY-ANCE</a:t>
            </a:r>
          </a:p>
        </p:txBody>
      </p:sp>
      <p:sp>
        <p:nvSpPr>
          <p:cNvPr id="26" name="Rectangle 25"/>
          <p:cNvSpPr>
            <a:spLocks noChangeArrowheads="1"/>
          </p:cNvSpPr>
          <p:nvPr userDrawn="1"/>
        </p:nvSpPr>
        <p:spPr bwMode="auto">
          <a:xfrm>
            <a:off x="1042988" y="188913"/>
            <a:ext cx="5689600" cy="863600"/>
          </a:xfrm>
          <a:prstGeom prst="rect">
            <a:avLst/>
          </a:prstGeom>
          <a:solidFill>
            <a:srgbClr val="C3699A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27" name="Titre 1"/>
          <p:cNvSpPr>
            <a:spLocks noGrp="1"/>
          </p:cNvSpPr>
          <p:nvPr userDrawn="1"/>
        </p:nvSpPr>
        <p:spPr>
          <a:xfrm>
            <a:off x="1116013" y="188913"/>
            <a:ext cx="5543550" cy="523875"/>
          </a:xfrm>
          <a:prstGeom prst="rect">
            <a:avLst/>
          </a:prstGeom>
        </p:spPr>
        <p:txBody>
          <a:bodyPr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800" dirty="0" smtClean="0">
                <a:solidFill>
                  <a:prstClr val="whit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Arial Narrow"/>
              </a:rPr>
              <a:t>BANCARISATION</a:t>
            </a:r>
          </a:p>
        </p:txBody>
      </p:sp>
      <p:grpSp>
        <p:nvGrpSpPr>
          <p:cNvPr id="28" name="Groupe 38"/>
          <p:cNvGrpSpPr>
            <a:grpSpLocks/>
          </p:cNvGrpSpPr>
          <p:nvPr userDrawn="1"/>
        </p:nvGrpSpPr>
        <p:grpSpPr bwMode="auto">
          <a:xfrm>
            <a:off x="0" y="188913"/>
            <a:ext cx="1042988" cy="863600"/>
            <a:chOff x="0" y="188913"/>
            <a:chExt cx="1042988" cy="863600"/>
          </a:xfrm>
        </p:grpSpPr>
        <p:sp>
          <p:nvSpPr>
            <p:cNvPr id="29" name="Rectangle 28"/>
            <p:cNvSpPr>
              <a:spLocks noChangeArrowheads="1"/>
            </p:cNvSpPr>
            <p:nvPr userDrawn="1"/>
          </p:nvSpPr>
          <p:spPr bwMode="auto">
            <a:xfrm>
              <a:off x="0" y="188913"/>
              <a:ext cx="1042988" cy="863600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 altLang="fr-FR" smtClean="0">
                <a:solidFill>
                  <a:srgbClr val="FFFFFF"/>
                </a:solidFill>
              </a:endParaRPr>
            </a:p>
          </p:txBody>
        </p:sp>
        <p:sp>
          <p:nvSpPr>
            <p:cNvPr id="31" name="Shape 2991"/>
            <p:cNvSpPr>
              <a:spLocks/>
            </p:cNvSpPr>
            <p:nvPr userDrawn="1"/>
          </p:nvSpPr>
          <p:spPr bwMode="auto">
            <a:xfrm>
              <a:off x="250825" y="333375"/>
              <a:ext cx="584200" cy="582613"/>
            </a:xfrm>
            <a:custGeom>
              <a:avLst/>
              <a:gdLst>
                <a:gd name="T0" fmla="*/ 213521975 w 21589"/>
                <a:gd name="T1" fmla="*/ 212426914 h 21583"/>
                <a:gd name="T2" fmla="*/ 213521975 w 21589"/>
                <a:gd name="T3" fmla="*/ 212426914 h 21583"/>
                <a:gd name="T4" fmla="*/ 213521975 w 21589"/>
                <a:gd name="T5" fmla="*/ 212426914 h 21583"/>
                <a:gd name="T6" fmla="*/ 213521975 w 21589"/>
                <a:gd name="T7" fmla="*/ 212426914 h 21583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89" h="21583" extrusionOk="0">
                  <a:moveTo>
                    <a:pt x="19131" y="18476"/>
                  </a:moveTo>
                  <a:cubicBezTo>
                    <a:pt x="19149" y="18709"/>
                    <a:pt x="19131" y="18997"/>
                    <a:pt x="19059" y="19248"/>
                  </a:cubicBezTo>
                  <a:lnTo>
                    <a:pt x="16817" y="17183"/>
                  </a:lnTo>
                  <a:lnTo>
                    <a:pt x="14790" y="19392"/>
                  </a:lnTo>
                  <a:lnTo>
                    <a:pt x="17068" y="21438"/>
                  </a:lnTo>
                  <a:cubicBezTo>
                    <a:pt x="16799" y="21528"/>
                    <a:pt x="16548" y="21582"/>
                    <a:pt x="16279" y="21582"/>
                  </a:cubicBezTo>
                  <a:cubicBezTo>
                    <a:pt x="15507" y="21600"/>
                    <a:pt x="14843" y="21367"/>
                    <a:pt x="14251" y="20846"/>
                  </a:cubicBezTo>
                  <a:cubicBezTo>
                    <a:pt x="13677" y="20307"/>
                    <a:pt x="13372" y="19661"/>
                    <a:pt x="13354" y="18889"/>
                  </a:cubicBezTo>
                  <a:cubicBezTo>
                    <a:pt x="13354" y="18601"/>
                    <a:pt x="13372" y="18296"/>
                    <a:pt x="13444" y="18045"/>
                  </a:cubicBezTo>
                  <a:lnTo>
                    <a:pt x="12888" y="17524"/>
                  </a:lnTo>
                  <a:lnTo>
                    <a:pt x="9641" y="14544"/>
                  </a:lnTo>
                  <a:lnTo>
                    <a:pt x="4115" y="20630"/>
                  </a:lnTo>
                  <a:cubicBezTo>
                    <a:pt x="3774" y="21097"/>
                    <a:pt x="3254" y="21385"/>
                    <a:pt x="2662" y="21385"/>
                  </a:cubicBezTo>
                  <a:cubicBezTo>
                    <a:pt x="1693" y="21385"/>
                    <a:pt x="922" y="20612"/>
                    <a:pt x="922" y="19643"/>
                  </a:cubicBezTo>
                  <a:cubicBezTo>
                    <a:pt x="922" y="19122"/>
                    <a:pt x="1119" y="18655"/>
                    <a:pt x="1532" y="18296"/>
                  </a:cubicBezTo>
                  <a:lnTo>
                    <a:pt x="7273" y="12335"/>
                  </a:lnTo>
                  <a:lnTo>
                    <a:pt x="3792" y="9175"/>
                  </a:lnTo>
                  <a:cubicBezTo>
                    <a:pt x="3505" y="9301"/>
                    <a:pt x="3200" y="9373"/>
                    <a:pt x="2949" y="9373"/>
                  </a:cubicBezTo>
                  <a:cubicBezTo>
                    <a:pt x="2178" y="9391"/>
                    <a:pt x="1496" y="9139"/>
                    <a:pt x="922" y="8636"/>
                  </a:cubicBezTo>
                  <a:cubicBezTo>
                    <a:pt x="330" y="8116"/>
                    <a:pt x="43" y="7487"/>
                    <a:pt x="7" y="6679"/>
                  </a:cubicBezTo>
                  <a:cubicBezTo>
                    <a:pt x="-11" y="6446"/>
                    <a:pt x="7" y="6177"/>
                    <a:pt x="79" y="5907"/>
                  </a:cubicBezTo>
                  <a:lnTo>
                    <a:pt x="2339" y="7954"/>
                  </a:lnTo>
                  <a:lnTo>
                    <a:pt x="4348" y="5764"/>
                  </a:lnTo>
                  <a:lnTo>
                    <a:pt x="2088" y="3699"/>
                  </a:lnTo>
                  <a:cubicBezTo>
                    <a:pt x="2321" y="3627"/>
                    <a:pt x="2608" y="3555"/>
                    <a:pt x="2859" y="3555"/>
                  </a:cubicBezTo>
                  <a:cubicBezTo>
                    <a:pt x="3631" y="3537"/>
                    <a:pt x="4313" y="3771"/>
                    <a:pt x="4887" y="4291"/>
                  </a:cubicBezTo>
                  <a:cubicBezTo>
                    <a:pt x="5479" y="4812"/>
                    <a:pt x="5784" y="5476"/>
                    <a:pt x="5802" y="6248"/>
                  </a:cubicBezTo>
                  <a:cubicBezTo>
                    <a:pt x="5820" y="6518"/>
                    <a:pt x="5802" y="6769"/>
                    <a:pt x="5730" y="7038"/>
                  </a:cubicBezTo>
                  <a:lnTo>
                    <a:pt x="9318" y="10306"/>
                  </a:lnTo>
                  <a:lnTo>
                    <a:pt x="11919" y="7487"/>
                  </a:lnTo>
                  <a:lnTo>
                    <a:pt x="8026" y="4022"/>
                  </a:lnTo>
                  <a:lnTo>
                    <a:pt x="11560" y="0"/>
                  </a:lnTo>
                  <a:lnTo>
                    <a:pt x="21589" y="8852"/>
                  </a:lnTo>
                  <a:lnTo>
                    <a:pt x="18055" y="12892"/>
                  </a:lnTo>
                  <a:lnTo>
                    <a:pt x="14036" y="9337"/>
                  </a:lnTo>
                  <a:lnTo>
                    <a:pt x="11507" y="12317"/>
                  </a:lnTo>
                  <a:lnTo>
                    <a:pt x="15436" y="15908"/>
                  </a:lnTo>
                  <a:cubicBezTo>
                    <a:pt x="15705" y="15818"/>
                    <a:pt x="15956" y="15765"/>
                    <a:pt x="16225" y="15765"/>
                  </a:cubicBezTo>
                  <a:cubicBezTo>
                    <a:pt x="16996" y="15729"/>
                    <a:pt x="17660" y="15980"/>
                    <a:pt x="18252" y="16483"/>
                  </a:cubicBezTo>
                  <a:cubicBezTo>
                    <a:pt x="18808" y="17021"/>
                    <a:pt x="19113" y="17686"/>
                    <a:pt x="19131" y="18476"/>
                  </a:cubicBezTo>
                </a:path>
              </a:pathLst>
            </a:custGeom>
            <a:solidFill>
              <a:srgbClr val="355C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5719" rIns="45719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prstClr val="black"/>
                </a:solidFill>
                <a:latin typeface="Arial Narrow" pitchFamily="34" charset="0"/>
                <a:cs typeface="Arial" charset="0"/>
              </a:endParaRPr>
            </a:p>
          </p:txBody>
        </p:sp>
      </p:grpSp>
      <p:sp>
        <p:nvSpPr>
          <p:cNvPr id="32" name="Espace réservé du texte 31"/>
          <p:cNvSpPr>
            <a:spLocks noGrp="1"/>
          </p:cNvSpPr>
          <p:nvPr>
            <p:ph type="body" sz="quarter" idx="11"/>
          </p:nvPr>
        </p:nvSpPr>
        <p:spPr>
          <a:xfrm>
            <a:off x="251520" y="1484784"/>
            <a:ext cx="3528392" cy="2447925"/>
          </a:xfrm>
        </p:spPr>
        <p:txBody>
          <a:bodyPr/>
          <a:lstStyle>
            <a:lvl1pPr marL="285750" indent="-285750" algn="just">
              <a:buFont typeface="Arial" panose="020B0604020202020204" pitchFamily="34" charset="0"/>
              <a:buChar char="•"/>
              <a:defRPr kumimoji="0" lang="fr-FR" sz="1800" b="0" i="0" u="none" strike="noStrike" kern="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Arial" charset="0"/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33" name="Espace réservé du texte 31"/>
          <p:cNvSpPr>
            <a:spLocks noGrp="1"/>
          </p:cNvSpPr>
          <p:nvPr>
            <p:ph type="body" sz="quarter" idx="12"/>
          </p:nvPr>
        </p:nvSpPr>
        <p:spPr>
          <a:xfrm>
            <a:off x="4572000" y="1475606"/>
            <a:ext cx="3240360" cy="2447925"/>
          </a:xfrm>
        </p:spPr>
        <p:txBody>
          <a:bodyPr/>
          <a:lstStyle>
            <a:lvl1pPr marL="285750" indent="-285750" algn="just">
              <a:buFont typeface="Arial" panose="020B0604020202020204" pitchFamily="34" charset="0"/>
              <a:buChar char="•"/>
              <a:defRPr kumimoji="0" lang="fr-FR" sz="1800" b="0" i="0" u="none" strike="noStrike" kern="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Arial" charset="0"/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30" name="Espace réservé du texte 29"/>
          <p:cNvSpPr>
            <a:spLocks noGrp="1"/>
          </p:cNvSpPr>
          <p:nvPr>
            <p:ph type="body" sz="quarter" idx="10"/>
          </p:nvPr>
        </p:nvSpPr>
        <p:spPr>
          <a:xfrm>
            <a:off x="1187624" y="692696"/>
            <a:ext cx="4968552" cy="360040"/>
          </a:xfrm>
          <a:ln>
            <a:noFill/>
          </a:ln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7459681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7736" y="0"/>
            <a:ext cx="9144000" cy="6121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5" name="Sous-titre 13"/>
          <p:cNvSpPr txBox="1">
            <a:spLocks/>
          </p:cNvSpPr>
          <p:nvPr userDrawn="1"/>
        </p:nvSpPr>
        <p:spPr>
          <a:xfrm>
            <a:off x="2230438" y="6012656"/>
            <a:ext cx="4429125" cy="360363"/>
          </a:xfrm>
          <a:prstGeom prst="rect">
            <a:avLst/>
          </a:prstGeom>
        </p:spPr>
        <p:txBody>
          <a:bodyPr lIns="125880" tIns="113985" rIns="125880" bIns="62939"/>
          <a:lstStyle>
            <a:lvl1pPr marL="0" indent="0" algn="ctr" defTabSz="1258794" rtl="0" eaLnBrk="1" latinLnBrk="0" hangingPunct="1">
              <a:spcBef>
                <a:spcPts val="0"/>
              </a:spcBef>
              <a:spcAft>
                <a:spcPts val="413"/>
              </a:spcAft>
              <a:buFontTx/>
              <a:buNone/>
              <a:defRPr sz="3600" b="1" kern="1200" cap="all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29397" indent="0" algn="ctr" defTabSz="1258794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58794" indent="0" algn="ctr" defTabSz="1258794" rtl="0" eaLnBrk="1" latinLnBrk="0" hangingPunct="1">
              <a:spcBef>
                <a:spcPts val="0"/>
              </a:spcBef>
              <a:buFontTx/>
              <a:buNone/>
              <a:defRPr sz="18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88189" indent="0" algn="ctr" defTabSz="1258794" rtl="0" eaLnBrk="1" latinLnBrk="0" hangingPunct="1">
              <a:lnSpc>
                <a:spcPts val="2754"/>
              </a:lnSpc>
              <a:spcBef>
                <a:spcPts val="0"/>
              </a:spcBef>
              <a:buFontTx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517586" indent="0" algn="ctr" defTabSz="1258794" rtl="0" eaLnBrk="1" latinLnBrk="0" hangingPunct="1">
              <a:spcBef>
                <a:spcPts val="413"/>
              </a:spcBef>
              <a:spcAft>
                <a:spcPts val="413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800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146983" indent="0" algn="ctr" defTabSz="1258794" rtl="0" eaLnBrk="1" latinLnBrk="0" hangingPunct="1">
              <a:lnSpc>
                <a:spcPts val="2202"/>
              </a:lnSpc>
              <a:spcBef>
                <a:spcPts val="550"/>
              </a:spcBef>
              <a:buClr>
                <a:schemeClr val="accent1"/>
              </a:buClr>
              <a:buFont typeface="Wingdings 2" panose="05020102010507070707" pitchFamily="18" charset="2"/>
              <a:buNone/>
              <a:defRPr sz="1800" i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776380" indent="0" algn="ctr" defTabSz="1258794" rtl="0" eaLnBrk="1" latinLnBrk="0" hangingPunct="1">
              <a:lnSpc>
                <a:spcPts val="2065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900" b="0" i="0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405776" indent="0" algn="ctr" defTabSz="1258794" rtl="0" eaLnBrk="1" latinLnBrk="0" hangingPunct="1">
              <a:spcBef>
                <a:spcPts val="0"/>
              </a:spcBef>
              <a:spcAft>
                <a:spcPts val="413"/>
              </a:spcAft>
              <a:buClr>
                <a:schemeClr val="accent1"/>
              </a:buClr>
              <a:buFontTx/>
              <a:buNone/>
              <a:defRPr sz="1900" b="0" i="0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5035172" indent="0" algn="ctr" defTabSz="1258794" rtl="0" eaLnBrk="1" latinLnBrk="0" hangingPunct="1">
              <a:spcBef>
                <a:spcPts val="0"/>
              </a:spcBef>
              <a:spcAft>
                <a:spcPts val="1059"/>
              </a:spcAft>
              <a:buClr>
                <a:schemeClr val="accent1"/>
              </a:buClr>
              <a:buFontTx/>
              <a:buNone/>
              <a:defRPr sz="1500" b="0" i="0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sz="1200" dirty="0">
                <a:solidFill>
                  <a:srgbClr val="C31632"/>
                </a:solidFill>
                <a:latin typeface="Arial Narrow"/>
              </a:rPr>
              <a:t>Semaine </a:t>
            </a:r>
            <a:r>
              <a:rPr lang="fr-FR" sz="1200" dirty="0" smtClean="0">
                <a:solidFill>
                  <a:srgbClr val="C31632"/>
                </a:solidFill>
                <a:latin typeface="Arial Narrow"/>
              </a:rPr>
              <a:t>3 </a:t>
            </a:r>
            <a:r>
              <a:rPr lang="fr-FR" sz="1200" dirty="0">
                <a:solidFill>
                  <a:srgbClr val="C31632"/>
                </a:solidFill>
                <a:latin typeface="Arial Narrow"/>
              </a:rPr>
              <a:t>– MARDI 15 au samedi 19 JANVIER 2019</a:t>
            </a:r>
          </a:p>
        </p:txBody>
      </p:sp>
      <p:pic>
        <p:nvPicPr>
          <p:cNvPr id="6" name="Picture 6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6192838"/>
            <a:ext cx="1893888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22"/>
          <p:cNvSpPr>
            <a:spLocks noChangeArrowheads="1"/>
          </p:cNvSpPr>
          <p:nvPr userDrawn="1"/>
        </p:nvSpPr>
        <p:spPr bwMode="auto">
          <a:xfrm>
            <a:off x="1042988" y="188913"/>
            <a:ext cx="5689600" cy="863600"/>
          </a:xfrm>
          <a:prstGeom prst="rect">
            <a:avLst/>
          </a:prstGeom>
          <a:solidFill>
            <a:srgbClr val="7EB04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24" name="Titre 1"/>
          <p:cNvSpPr>
            <a:spLocks noGrp="1"/>
          </p:cNvSpPr>
          <p:nvPr userDrawn="1"/>
        </p:nvSpPr>
        <p:spPr>
          <a:xfrm>
            <a:off x="1116013" y="188913"/>
            <a:ext cx="5543550" cy="523875"/>
          </a:xfrm>
          <a:prstGeom prst="rect">
            <a:avLst/>
          </a:prstGeom>
        </p:spPr>
        <p:txBody>
          <a:bodyPr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800" dirty="0" smtClean="0">
                <a:solidFill>
                  <a:prstClr val="whit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Arial Narrow"/>
              </a:rPr>
              <a:t>IARD - prévoyance</a:t>
            </a:r>
          </a:p>
        </p:txBody>
      </p:sp>
      <p:grpSp>
        <p:nvGrpSpPr>
          <p:cNvPr id="25" name="Groupe 36"/>
          <p:cNvGrpSpPr>
            <a:grpSpLocks/>
          </p:cNvGrpSpPr>
          <p:nvPr userDrawn="1"/>
        </p:nvGrpSpPr>
        <p:grpSpPr bwMode="auto">
          <a:xfrm>
            <a:off x="0" y="188913"/>
            <a:ext cx="1042988" cy="863600"/>
            <a:chOff x="0" y="188913"/>
            <a:chExt cx="1042988" cy="863600"/>
          </a:xfrm>
        </p:grpSpPr>
        <p:sp>
          <p:nvSpPr>
            <p:cNvPr id="26" name="Rectangle 25"/>
            <p:cNvSpPr>
              <a:spLocks noChangeArrowheads="1"/>
            </p:cNvSpPr>
            <p:nvPr userDrawn="1"/>
          </p:nvSpPr>
          <p:spPr bwMode="auto">
            <a:xfrm>
              <a:off x="0" y="188913"/>
              <a:ext cx="1042988" cy="863600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 altLang="fr-FR" smtClean="0">
                <a:solidFill>
                  <a:srgbClr val="FFFFFF"/>
                </a:solidFill>
              </a:endParaRPr>
            </a:p>
          </p:txBody>
        </p:sp>
        <p:sp>
          <p:nvSpPr>
            <p:cNvPr id="27" name="Shape 2991"/>
            <p:cNvSpPr>
              <a:spLocks/>
            </p:cNvSpPr>
            <p:nvPr userDrawn="1"/>
          </p:nvSpPr>
          <p:spPr bwMode="auto">
            <a:xfrm>
              <a:off x="250825" y="333375"/>
              <a:ext cx="584200" cy="582613"/>
            </a:xfrm>
            <a:custGeom>
              <a:avLst/>
              <a:gdLst>
                <a:gd name="T0" fmla="*/ 213521975 w 21589"/>
                <a:gd name="T1" fmla="*/ 212426914 h 21583"/>
                <a:gd name="T2" fmla="*/ 213521975 w 21589"/>
                <a:gd name="T3" fmla="*/ 212426914 h 21583"/>
                <a:gd name="T4" fmla="*/ 213521975 w 21589"/>
                <a:gd name="T5" fmla="*/ 212426914 h 21583"/>
                <a:gd name="T6" fmla="*/ 213521975 w 21589"/>
                <a:gd name="T7" fmla="*/ 212426914 h 21583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89" h="21583" extrusionOk="0">
                  <a:moveTo>
                    <a:pt x="19131" y="18476"/>
                  </a:moveTo>
                  <a:cubicBezTo>
                    <a:pt x="19149" y="18709"/>
                    <a:pt x="19131" y="18997"/>
                    <a:pt x="19059" y="19248"/>
                  </a:cubicBezTo>
                  <a:lnTo>
                    <a:pt x="16817" y="17183"/>
                  </a:lnTo>
                  <a:lnTo>
                    <a:pt x="14790" y="19392"/>
                  </a:lnTo>
                  <a:lnTo>
                    <a:pt x="17068" y="21438"/>
                  </a:lnTo>
                  <a:cubicBezTo>
                    <a:pt x="16799" y="21528"/>
                    <a:pt x="16548" y="21582"/>
                    <a:pt x="16279" y="21582"/>
                  </a:cubicBezTo>
                  <a:cubicBezTo>
                    <a:pt x="15507" y="21600"/>
                    <a:pt x="14843" y="21367"/>
                    <a:pt x="14251" y="20846"/>
                  </a:cubicBezTo>
                  <a:cubicBezTo>
                    <a:pt x="13677" y="20307"/>
                    <a:pt x="13372" y="19661"/>
                    <a:pt x="13354" y="18889"/>
                  </a:cubicBezTo>
                  <a:cubicBezTo>
                    <a:pt x="13354" y="18601"/>
                    <a:pt x="13372" y="18296"/>
                    <a:pt x="13444" y="18045"/>
                  </a:cubicBezTo>
                  <a:lnTo>
                    <a:pt x="12888" y="17524"/>
                  </a:lnTo>
                  <a:lnTo>
                    <a:pt x="9641" y="14544"/>
                  </a:lnTo>
                  <a:lnTo>
                    <a:pt x="4115" y="20630"/>
                  </a:lnTo>
                  <a:cubicBezTo>
                    <a:pt x="3774" y="21097"/>
                    <a:pt x="3254" y="21385"/>
                    <a:pt x="2662" y="21385"/>
                  </a:cubicBezTo>
                  <a:cubicBezTo>
                    <a:pt x="1693" y="21385"/>
                    <a:pt x="922" y="20612"/>
                    <a:pt x="922" y="19643"/>
                  </a:cubicBezTo>
                  <a:cubicBezTo>
                    <a:pt x="922" y="19122"/>
                    <a:pt x="1119" y="18655"/>
                    <a:pt x="1532" y="18296"/>
                  </a:cubicBezTo>
                  <a:lnTo>
                    <a:pt x="7273" y="12335"/>
                  </a:lnTo>
                  <a:lnTo>
                    <a:pt x="3792" y="9175"/>
                  </a:lnTo>
                  <a:cubicBezTo>
                    <a:pt x="3505" y="9301"/>
                    <a:pt x="3200" y="9373"/>
                    <a:pt x="2949" y="9373"/>
                  </a:cubicBezTo>
                  <a:cubicBezTo>
                    <a:pt x="2178" y="9391"/>
                    <a:pt x="1496" y="9139"/>
                    <a:pt x="922" y="8636"/>
                  </a:cubicBezTo>
                  <a:cubicBezTo>
                    <a:pt x="330" y="8116"/>
                    <a:pt x="43" y="7487"/>
                    <a:pt x="7" y="6679"/>
                  </a:cubicBezTo>
                  <a:cubicBezTo>
                    <a:pt x="-11" y="6446"/>
                    <a:pt x="7" y="6177"/>
                    <a:pt x="79" y="5907"/>
                  </a:cubicBezTo>
                  <a:lnTo>
                    <a:pt x="2339" y="7954"/>
                  </a:lnTo>
                  <a:lnTo>
                    <a:pt x="4348" y="5764"/>
                  </a:lnTo>
                  <a:lnTo>
                    <a:pt x="2088" y="3699"/>
                  </a:lnTo>
                  <a:cubicBezTo>
                    <a:pt x="2321" y="3627"/>
                    <a:pt x="2608" y="3555"/>
                    <a:pt x="2859" y="3555"/>
                  </a:cubicBezTo>
                  <a:cubicBezTo>
                    <a:pt x="3631" y="3537"/>
                    <a:pt x="4313" y="3771"/>
                    <a:pt x="4887" y="4291"/>
                  </a:cubicBezTo>
                  <a:cubicBezTo>
                    <a:pt x="5479" y="4812"/>
                    <a:pt x="5784" y="5476"/>
                    <a:pt x="5802" y="6248"/>
                  </a:cubicBezTo>
                  <a:cubicBezTo>
                    <a:pt x="5820" y="6518"/>
                    <a:pt x="5802" y="6769"/>
                    <a:pt x="5730" y="7038"/>
                  </a:cubicBezTo>
                  <a:lnTo>
                    <a:pt x="9318" y="10306"/>
                  </a:lnTo>
                  <a:lnTo>
                    <a:pt x="11919" y="7487"/>
                  </a:lnTo>
                  <a:lnTo>
                    <a:pt x="8026" y="4022"/>
                  </a:lnTo>
                  <a:lnTo>
                    <a:pt x="11560" y="0"/>
                  </a:lnTo>
                  <a:lnTo>
                    <a:pt x="21589" y="8852"/>
                  </a:lnTo>
                  <a:lnTo>
                    <a:pt x="18055" y="12892"/>
                  </a:lnTo>
                  <a:lnTo>
                    <a:pt x="14036" y="9337"/>
                  </a:lnTo>
                  <a:lnTo>
                    <a:pt x="11507" y="12317"/>
                  </a:lnTo>
                  <a:lnTo>
                    <a:pt x="15436" y="15908"/>
                  </a:lnTo>
                  <a:cubicBezTo>
                    <a:pt x="15705" y="15818"/>
                    <a:pt x="15956" y="15765"/>
                    <a:pt x="16225" y="15765"/>
                  </a:cubicBezTo>
                  <a:cubicBezTo>
                    <a:pt x="16996" y="15729"/>
                    <a:pt x="17660" y="15980"/>
                    <a:pt x="18252" y="16483"/>
                  </a:cubicBezTo>
                  <a:cubicBezTo>
                    <a:pt x="18808" y="17021"/>
                    <a:pt x="19113" y="17686"/>
                    <a:pt x="19131" y="18476"/>
                  </a:cubicBezTo>
                </a:path>
              </a:pathLst>
            </a:custGeom>
            <a:solidFill>
              <a:srgbClr val="355C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5719" rIns="45719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prstClr val="black"/>
                </a:solidFill>
                <a:latin typeface="Arial Narrow" pitchFamily="34" charset="0"/>
                <a:cs typeface="Arial" charset="0"/>
              </a:endParaRPr>
            </a:p>
          </p:txBody>
        </p:sp>
      </p:grpSp>
      <p:sp>
        <p:nvSpPr>
          <p:cNvPr id="28" name="Rectangle 27"/>
          <p:cNvSpPr>
            <a:spLocks noChangeArrowheads="1"/>
          </p:cNvSpPr>
          <p:nvPr userDrawn="1"/>
        </p:nvSpPr>
        <p:spPr bwMode="auto">
          <a:xfrm>
            <a:off x="107950" y="1268413"/>
            <a:ext cx="7993063" cy="4537075"/>
          </a:xfrm>
          <a:prstGeom prst="rect">
            <a:avLst/>
          </a:pr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  <a:latin typeface="Impact" pitchFamily="34" charset="0"/>
            </a:endParaRPr>
          </a:p>
        </p:txBody>
      </p:sp>
      <p:sp>
        <p:nvSpPr>
          <p:cNvPr id="30" name="Espace réservé du texte 29"/>
          <p:cNvSpPr>
            <a:spLocks noGrp="1"/>
          </p:cNvSpPr>
          <p:nvPr>
            <p:ph type="body" sz="quarter" idx="10"/>
          </p:nvPr>
        </p:nvSpPr>
        <p:spPr>
          <a:xfrm>
            <a:off x="1187624" y="692696"/>
            <a:ext cx="4968552" cy="360040"/>
          </a:xfrm>
          <a:ln>
            <a:noFill/>
          </a:ln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38" name="Espace réservé du texte 31"/>
          <p:cNvSpPr>
            <a:spLocks noGrp="1"/>
          </p:cNvSpPr>
          <p:nvPr>
            <p:ph type="body" sz="quarter" idx="11"/>
          </p:nvPr>
        </p:nvSpPr>
        <p:spPr>
          <a:xfrm>
            <a:off x="251520" y="1484784"/>
            <a:ext cx="7632848" cy="2447925"/>
          </a:xfrm>
        </p:spPr>
        <p:txBody>
          <a:bodyPr/>
          <a:lstStyle>
            <a:lvl1pPr marL="285750" indent="-285750" algn="just">
              <a:buFont typeface="Arial" panose="020B0604020202020204" pitchFamily="34" charset="0"/>
              <a:buChar char="•"/>
              <a:defRPr kumimoji="0" lang="fr-FR" sz="1800" b="0" i="0" u="none" strike="noStrike" kern="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Arial" charset="0"/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9754228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4000" cy="6121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107950" y="1268413"/>
            <a:ext cx="3814763" cy="4392612"/>
          </a:xfrm>
          <a:prstGeom prst="rect">
            <a:avLst/>
          </a:pr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  <a:latin typeface="Impact" pitchFamily="34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4211638" y="1268413"/>
            <a:ext cx="3816350" cy="4392612"/>
          </a:xfrm>
          <a:prstGeom prst="rect">
            <a:avLst/>
          </a:pr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  <a:latin typeface="Impact" pitchFamily="34" charset="0"/>
            </a:endParaRPr>
          </a:p>
        </p:txBody>
      </p:sp>
      <p:pic>
        <p:nvPicPr>
          <p:cNvPr id="9" name="Picture 6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6192838"/>
            <a:ext cx="1893888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8316913" y="2994025"/>
            <a:ext cx="827087" cy="681038"/>
          </a:xfrm>
          <a:prstGeom prst="rect">
            <a:avLst/>
          </a:prstGeom>
          <a:solidFill>
            <a:srgbClr val="D99694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11" name="ZoneTexte 14"/>
          <p:cNvSpPr txBox="1">
            <a:spLocks noChangeArrowheads="1"/>
          </p:cNvSpPr>
          <p:nvPr userDrawn="1"/>
        </p:nvSpPr>
        <p:spPr bwMode="auto">
          <a:xfrm>
            <a:off x="8316913" y="3209925"/>
            <a:ext cx="1008062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CREDITS</a:t>
            </a:r>
          </a:p>
        </p:txBody>
      </p:sp>
      <p:sp>
        <p:nvSpPr>
          <p:cNvPr id="12" name="Rectangle 11"/>
          <p:cNvSpPr>
            <a:spLocks noChangeArrowheads="1"/>
          </p:cNvSpPr>
          <p:nvPr userDrawn="1"/>
        </p:nvSpPr>
        <p:spPr bwMode="auto">
          <a:xfrm>
            <a:off x="8316913" y="3714750"/>
            <a:ext cx="827087" cy="681038"/>
          </a:xfrm>
          <a:prstGeom prst="rect">
            <a:avLst/>
          </a:prstGeom>
          <a:solidFill>
            <a:srgbClr val="B3A2C7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13" name="ZoneTexte 16"/>
          <p:cNvSpPr txBox="1">
            <a:spLocks noChangeArrowheads="1"/>
          </p:cNvSpPr>
          <p:nvPr userDrawn="1"/>
        </p:nvSpPr>
        <p:spPr bwMode="auto">
          <a:xfrm>
            <a:off x="8316913" y="3819525"/>
            <a:ext cx="6477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MULTI</a:t>
            </a:r>
          </a:p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MEDIA</a:t>
            </a: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8316913" y="115888"/>
            <a:ext cx="827087" cy="681037"/>
          </a:xfrm>
          <a:prstGeom prst="rect">
            <a:avLst/>
          </a:prstGeom>
          <a:solidFill>
            <a:srgbClr val="953735"/>
          </a:solidFill>
          <a:ln w="3175" algn="ctr">
            <a:solidFill>
              <a:srgbClr val="000000"/>
            </a:solidFill>
            <a:prstDash val="sysDot"/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15" name="ZoneTexte 18"/>
          <p:cNvSpPr txBox="1">
            <a:spLocks noChangeArrowheads="1"/>
          </p:cNvSpPr>
          <p:nvPr userDrawn="1"/>
        </p:nvSpPr>
        <p:spPr bwMode="auto">
          <a:xfrm>
            <a:off x="8316913" y="293688"/>
            <a:ext cx="10080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u="sng" smtClean="0">
                <a:solidFill>
                  <a:srgbClr val="FFFFFF"/>
                </a:solidFill>
              </a:rPr>
              <a:t>SOMMAIRE</a:t>
            </a:r>
          </a:p>
        </p:txBody>
      </p:sp>
      <p:sp>
        <p:nvSpPr>
          <p:cNvPr id="16" name="Rectangle 15"/>
          <p:cNvSpPr>
            <a:spLocks noChangeArrowheads="1"/>
          </p:cNvSpPr>
          <p:nvPr userDrawn="1"/>
        </p:nvSpPr>
        <p:spPr bwMode="auto">
          <a:xfrm>
            <a:off x="8316913" y="844550"/>
            <a:ext cx="827087" cy="681038"/>
          </a:xfrm>
          <a:prstGeom prst="rect">
            <a:avLst/>
          </a:prstGeom>
          <a:solidFill>
            <a:srgbClr val="31859C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17" name="ZoneTexte 20"/>
          <p:cNvSpPr txBox="1">
            <a:spLocks noChangeArrowheads="1"/>
          </p:cNvSpPr>
          <p:nvPr userDrawn="1"/>
        </p:nvSpPr>
        <p:spPr bwMode="auto">
          <a:xfrm>
            <a:off x="8316913" y="1060450"/>
            <a:ext cx="1008062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EPARGNE</a:t>
            </a:r>
          </a:p>
        </p:txBody>
      </p:sp>
      <p:sp>
        <p:nvSpPr>
          <p:cNvPr id="18" name="Rectangle 17"/>
          <p:cNvSpPr>
            <a:spLocks noChangeArrowheads="1"/>
          </p:cNvSpPr>
          <p:nvPr userDrawn="1"/>
        </p:nvSpPr>
        <p:spPr bwMode="auto">
          <a:xfrm>
            <a:off x="8316913" y="5154613"/>
            <a:ext cx="827087" cy="681037"/>
          </a:xfrm>
          <a:prstGeom prst="rect">
            <a:avLst/>
          </a:prstGeom>
          <a:solidFill>
            <a:srgbClr val="FFA366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19" name="ZoneTexte 16"/>
          <p:cNvSpPr txBox="1">
            <a:spLocks noChangeArrowheads="1"/>
          </p:cNvSpPr>
          <p:nvPr userDrawn="1"/>
        </p:nvSpPr>
        <p:spPr bwMode="auto">
          <a:xfrm>
            <a:off x="8316913" y="5259388"/>
            <a:ext cx="79216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CONFOR-MITE</a:t>
            </a:r>
          </a:p>
        </p:txBody>
      </p:sp>
      <p:sp>
        <p:nvSpPr>
          <p:cNvPr id="20" name="Rectangle 19"/>
          <p:cNvSpPr>
            <a:spLocks noChangeArrowheads="1"/>
          </p:cNvSpPr>
          <p:nvPr userDrawn="1"/>
        </p:nvSpPr>
        <p:spPr bwMode="auto">
          <a:xfrm>
            <a:off x="8316913" y="4433888"/>
            <a:ext cx="827087" cy="681037"/>
          </a:xfrm>
          <a:prstGeom prst="rect">
            <a:avLst/>
          </a:prstGeom>
          <a:solidFill>
            <a:srgbClr val="84775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21" name="ZoneTexte 16"/>
          <p:cNvSpPr txBox="1">
            <a:spLocks noChangeArrowheads="1"/>
          </p:cNvSpPr>
          <p:nvPr userDrawn="1"/>
        </p:nvSpPr>
        <p:spPr bwMode="auto">
          <a:xfrm>
            <a:off x="8243888" y="4538663"/>
            <a:ext cx="8651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COMMUNI-CATION</a:t>
            </a:r>
          </a:p>
        </p:txBody>
      </p:sp>
      <p:sp>
        <p:nvSpPr>
          <p:cNvPr id="22" name="Rectangle 21"/>
          <p:cNvSpPr>
            <a:spLocks noChangeArrowheads="1"/>
          </p:cNvSpPr>
          <p:nvPr userDrawn="1"/>
        </p:nvSpPr>
        <p:spPr bwMode="auto">
          <a:xfrm>
            <a:off x="8316913" y="1557338"/>
            <a:ext cx="827087" cy="681037"/>
          </a:xfrm>
          <a:prstGeom prst="rect">
            <a:avLst/>
          </a:prstGeom>
          <a:solidFill>
            <a:srgbClr val="C3699A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23" name="ZoneTexte 20"/>
          <p:cNvSpPr txBox="1">
            <a:spLocks noChangeArrowheads="1"/>
          </p:cNvSpPr>
          <p:nvPr userDrawn="1"/>
        </p:nvSpPr>
        <p:spPr bwMode="auto">
          <a:xfrm>
            <a:off x="8345488" y="1773238"/>
            <a:ext cx="75565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BANCA</a:t>
            </a:r>
          </a:p>
        </p:txBody>
      </p:sp>
      <p:sp>
        <p:nvSpPr>
          <p:cNvPr id="24" name="Rectangle 23"/>
          <p:cNvSpPr>
            <a:spLocks noChangeArrowheads="1"/>
          </p:cNvSpPr>
          <p:nvPr userDrawn="1"/>
        </p:nvSpPr>
        <p:spPr bwMode="auto">
          <a:xfrm>
            <a:off x="8316913" y="2278063"/>
            <a:ext cx="827087" cy="681037"/>
          </a:xfrm>
          <a:prstGeom prst="rect">
            <a:avLst/>
          </a:prstGeom>
          <a:solidFill>
            <a:srgbClr val="7EB04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25" name="ZoneTexte 20"/>
          <p:cNvSpPr txBox="1">
            <a:spLocks noChangeArrowheads="1"/>
          </p:cNvSpPr>
          <p:nvPr userDrawn="1"/>
        </p:nvSpPr>
        <p:spPr bwMode="auto">
          <a:xfrm>
            <a:off x="8270875" y="2330450"/>
            <a:ext cx="9715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IARD PREVOY-ANCE</a:t>
            </a:r>
          </a:p>
        </p:txBody>
      </p:sp>
      <p:sp>
        <p:nvSpPr>
          <p:cNvPr id="26" name="Rectangle 25"/>
          <p:cNvSpPr>
            <a:spLocks noChangeArrowheads="1"/>
          </p:cNvSpPr>
          <p:nvPr userDrawn="1"/>
        </p:nvSpPr>
        <p:spPr bwMode="auto">
          <a:xfrm>
            <a:off x="1042988" y="188913"/>
            <a:ext cx="5689600" cy="863600"/>
          </a:xfrm>
          <a:prstGeom prst="rect">
            <a:avLst/>
          </a:prstGeom>
          <a:solidFill>
            <a:srgbClr val="7EB04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27" name="Titre 1"/>
          <p:cNvSpPr>
            <a:spLocks noGrp="1"/>
          </p:cNvSpPr>
          <p:nvPr userDrawn="1"/>
        </p:nvSpPr>
        <p:spPr>
          <a:xfrm>
            <a:off x="1116013" y="188913"/>
            <a:ext cx="5543550" cy="523875"/>
          </a:xfrm>
          <a:prstGeom prst="rect">
            <a:avLst/>
          </a:prstGeom>
        </p:spPr>
        <p:txBody>
          <a:bodyPr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800" dirty="0" smtClean="0">
                <a:solidFill>
                  <a:prstClr val="whit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Arial Narrow"/>
              </a:rPr>
              <a:t>IARD - prévoyance</a:t>
            </a:r>
          </a:p>
        </p:txBody>
      </p:sp>
      <p:grpSp>
        <p:nvGrpSpPr>
          <p:cNvPr id="28" name="Groupe 38"/>
          <p:cNvGrpSpPr>
            <a:grpSpLocks/>
          </p:cNvGrpSpPr>
          <p:nvPr userDrawn="1"/>
        </p:nvGrpSpPr>
        <p:grpSpPr bwMode="auto">
          <a:xfrm>
            <a:off x="0" y="188913"/>
            <a:ext cx="1042988" cy="863600"/>
            <a:chOff x="0" y="188913"/>
            <a:chExt cx="1042988" cy="863600"/>
          </a:xfrm>
        </p:grpSpPr>
        <p:sp>
          <p:nvSpPr>
            <p:cNvPr id="29" name="Rectangle 28"/>
            <p:cNvSpPr>
              <a:spLocks noChangeArrowheads="1"/>
            </p:cNvSpPr>
            <p:nvPr userDrawn="1"/>
          </p:nvSpPr>
          <p:spPr bwMode="auto">
            <a:xfrm>
              <a:off x="0" y="188913"/>
              <a:ext cx="1042988" cy="863600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 altLang="fr-FR" smtClean="0">
                <a:solidFill>
                  <a:srgbClr val="FFFFFF"/>
                </a:solidFill>
              </a:endParaRPr>
            </a:p>
          </p:txBody>
        </p:sp>
        <p:sp>
          <p:nvSpPr>
            <p:cNvPr id="31" name="Shape 2991"/>
            <p:cNvSpPr>
              <a:spLocks/>
            </p:cNvSpPr>
            <p:nvPr userDrawn="1"/>
          </p:nvSpPr>
          <p:spPr bwMode="auto">
            <a:xfrm>
              <a:off x="250825" y="333375"/>
              <a:ext cx="584200" cy="582613"/>
            </a:xfrm>
            <a:custGeom>
              <a:avLst/>
              <a:gdLst>
                <a:gd name="T0" fmla="*/ 213521975 w 21589"/>
                <a:gd name="T1" fmla="*/ 212426914 h 21583"/>
                <a:gd name="T2" fmla="*/ 213521975 w 21589"/>
                <a:gd name="T3" fmla="*/ 212426914 h 21583"/>
                <a:gd name="T4" fmla="*/ 213521975 w 21589"/>
                <a:gd name="T5" fmla="*/ 212426914 h 21583"/>
                <a:gd name="T6" fmla="*/ 213521975 w 21589"/>
                <a:gd name="T7" fmla="*/ 212426914 h 21583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89" h="21583" extrusionOk="0">
                  <a:moveTo>
                    <a:pt x="19131" y="18476"/>
                  </a:moveTo>
                  <a:cubicBezTo>
                    <a:pt x="19149" y="18709"/>
                    <a:pt x="19131" y="18997"/>
                    <a:pt x="19059" y="19248"/>
                  </a:cubicBezTo>
                  <a:lnTo>
                    <a:pt x="16817" y="17183"/>
                  </a:lnTo>
                  <a:lnTo>
                    <a:pt x="14790" y="19392"/>
                  </a:lnTo>
                  <a:lnTo>
                    <a:pt x="17068" y="21438"/>
                  </a:lnTo>
                  <a:cubicBezTo>
                    <a:pt x="16799" y="21528"/>
                    <a:pt x="16548" y="21582"/>
                    <a:pt x="16279" y="21582"/>
                  </a:cubicBezTo>
                  <a:cubicBezTo>
                    <a:pt x="15507" y="21600"/>
                    <a:pt x="14843" y="21367"/>
                    <a:pt x="14251" y="20846"/>
                  </a:cubicBezTo>
                  <a:cubicBezTo>
                    <a:pt x="13677" y="20307"/>
                    <a:pt x="13372" y="19661"/>
                    <a:pt x="13354" y="18889"/>
                  </a:cubicBezTo>
                  <a:cubicBezTo>
                    <a:pt x="13354" y="18601"/>
                    <a:pt x="13372" y="18296"/>
                    <a:pt x="13444" y="18045"/>
                  </a:cubicBezTo>
                  <a:lnTo>
                    <a:pt x="12888" y="17524"/>
                  </a:lnTo>
                  <a:lnTo>
                    <a:pt x="9641" y="14544"/>
                  </a:lnTo>
                  <a:lnTo>
                    <a:pt x="4115" y="20630"/>
                  </a:lnTo>
                  <a:cubicBezTo>
                    <a:pt x="3774" y="21097"/>
                    <a:pt x="3254" y="21385"/>
                    <a:pt x="2662" y="21385"/>
                  </a:cubicBezTo>
                  <a:cubicBezTo>
                    <a:pt x="1693" y="21385"/>
                    <a:pt x="922" y="20612"/>
                    <a:pt x="922" y="19643"/>
                  </a:cubicBezTo>
                  <a:cubicBezTo>
                    <a:pt x="922" y="19122"/>
                    <a:pt x="1119" y="18655"/>
                    <a:pt x="1532" y="18296"/>
                  </a:cubicBezTo>
                  <a:lnTo>
                    <a:pt x="7273" y="12335"/>
                  </a:lnTo>
                  <a:lnTo>
                    <a:pt x="3792" y="9175"/>
                  </a:lnTo>
                  <a:cubicBezTo>
                    <a:pt x="3505" y="9301"/>
                    <a:pt x="3200" y="9373"/>
                    <a:pt x="2949" y="9373"/>
                  </a:cubicBezTo>
                  <a:cubicBezTo>
                    <a:pt x="2178" y="9391"/>
                    <a:pt x="1496" y="9139"/>
                    <a:pt x="922" y="8636"/>
                  </a:cubicBezTo>
                  <a:cubicBezTo>
                    <a:pt x="330" y="8116"/>
                    <a:pt x="43" y="7487"/>
                    <a:pt x="7" y="6679"/>
                  </a:cubicBezTo>
                  <a:cubicBezTo>
                    <a:pt x="-11" y="6446"/>
                    <a:pt x="7" y="6177"/>
                    <a:pt x="79" y="5907"/>
                  </a:cubicBezTo>
                  <a:lnTo>
                    <a:pt x="2339" y="7954"/>
                  </a:lnTo>
                  <a:lnTo>
                    <a:pt x="4348" y="5764"/>
                  </a:lnTo>
                  <a:lnTo>
                    <a:pt x="2088" y="3699"/>
                  </a:lnTo>
                  <a:cubicBezTo>
                    <a:pt x="2321" y="3627"/>
                    <a:pt x="2608" y="3555"/>
                    <a:pt x="2859" y="3555"/>
                  </a:cubicBezTo>
                  <a:cubicBezTo>
                    <a:pt x="3631" y="3537"/>
                    <a:pt x="4313" y="3771"/>
                    <a:pt x="4887" y="4291"/>
                  </a:cubicBezTo>
                  <a:cubicBezTo>
                    <a:pt x="5479" y="4812"/>
                    <a:pt x="5784" y="5476"/>
                    <a:pt x="5802" y="6248"/>
                  </a:cubicBezTo>
                  <a:cubicBezTo>
                    <a:pt x="5820" y="6518"/>
                    <a:pt x="5802" y="6769"/>
                    <a:pt x="5730" y="7038"/>
                  </a:cubicBezTo>
                  <a:lnTo>
                    <a:pt x="9318" y="10306"/>
                  </a:lnTo>
                  <a:lnTo>
                    <a:pt x="11919" y="7487"/>
                  </a:lnTo>
                  <a:lnTo>
                    <a:pt x="8026" y="4022"/>
                  </a:lnTo>
                  <a:lnTo>
                    <a:pt x="11560" y="0"/>
                  </a:lnTo>
                  <a:lnTo>
                    <a:pt x="21589" y="8852"/>
                  </a:lnTo>
                  <a:lnTo>
                    <a:pt x="18055" y="12892"/>
                  </a:lnTo>
                  <a:lnTo>
                    <a:pt x="14036" y="9337"/>
                  </a:lnTo>
                  <a:lnTo>
                    <a:pt x="11507" y="12317"/>
                  </a:lnTo>
                  <a:lnTo>
                    <a:pt x="15436" y="15908"/>
                  </a:lnTo>
                  <a:cubicBezTo>
                    <a:pt x="15705" y="15818"/>
                    <a:pt x="15956" y="15765"/>
                    <a:pt x="16225" y="15765"/>
                  </a:cubicBezTo>
                  <a:cubicBezTo>
                    <a:pt x="16996" y="15729"/>
                    <a:pt x="17660" y="15980"/>
                    <a:pt x="18252" y="16483"/>
                  </a:cubicBezTo>
                  <a:cubicBezTo>
                    <a:pt x="18808" y="17021"/>
                    <a:pt x="19113" y="17686"/>
                    <a:pt x="19131" y="18476"/>
                  </a:cubicBezTo>
                </a:path>
              </a:pathLst>
            </a:custGeom>
            <a:solidFill>
              <a:srgbClr val="355C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5719" rIns="45719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prstClr val="black"/>
                </a:solidFill>
                <a:latin typeface="Arial Narrow" pitchFamily="34" charset="0"/>
                <a:cs typeface="Arial" charset="0"/>
              </a:endParaRPr>
            </a:p>
          </p:txBody>
        </p:sp>
      </p:grpSp>
      <p:sp>
        <p:nvSpPr>
          <p:cNvPr id="32" name="Espace réservé du texte 31"/>
          <p:cNvSpPr>
            <a:spLocks noGrp="1"/>
          </p:cNvSpPr>
          <p:nvPr>
            <p:ph type="body" sz="quarter" idx="11"/>
          </p:nvPr>
        </p:nvSpPr>
        <p:spPr>
          <a:xfrm>
            <a:off x="251520" y="1484784"/>
            <a:ext cx="3528392" cy="2447925"/>
          </a:xfrm>
        </p:spPr>
        <p:txBody>
          <a:bodyPr/>
          <a:lstStyle>
            <a:lvl1pPr marL="285750" indent="-285750" algn="just">
              <a:buFont typeface="Arial" panose="020B0604020202020204" pitchFamily="34" charset="0"/>
              <a:buChar char="•"/>
              <a:defRPr kumimoji="0" lang="fr-FR" sz="1800" b="0" i="0" u="none" strike="noStrike" kern="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Arial" charset="0"/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33" name="Espace réservé du texte 31"/>
          <p:cNvSpPr>
            <a:spLocks noGrp="1"/>
          </p:cNvSpPr>
          <p:nvPr>
            <p:ph type="body" sz="quarter" idx="12"/>
          </p:nvPr>
        </p:nvSpPr>
        <p:spPr>
          <a:xfrm>
            <a:off x="4572000" y="1475606"/>
            <a:ext cx="3240360" cy="2447925"/>
          </a:xfrm>
        </p:spPr>
        <p:txBody>
          <a:bodyPr/>
          <a:lstStyle>
            <a:lvl1pPr marL="285750" indent="-285750" algn="just">
              <a:buFont typeface="Arial" panose="020B0604020202020204" pitchFamily="34" charset="0"/>
              <a:buChar char="•"/>
              <a:defRPr kumimoji="0" lang="fr-FR" sz="1800" b="0" i="0" u="none" strike="noStrike" kern="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Arial" charset="0"/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30" name="Espace réservé du texte 29"/>
          <p:cNvSpPr>
            <a:spLocks noGrp="1"/>
          </p:cNvSpPr>
          <p:nvPr>
            <p:ph type="body" sz="quarter" idx="10"/>
          </p:nvPr>
        </p:nvSpPr>
        <p:spPr>
          <a:xfrm>
            <a:off x="1187624" y="692696"/>
            <a:ext cx="4968552" cy="360040"/>
          </a:xfrm>
          <a:ln>
            <a:noFill/>
          </a:ln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1197453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121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5" name="Sous-titre 13"/>
          <p:cNvSpPr txBox="1">
            <a:spLocks/>
          </p:cNvSpPr>
          <p:nvPr userDrawn="1"/>
        </p:nvSpPr>
        <p:spPr>
          <a:xfrm>
            <a:off x="2357438" y="6381750"/>
            <a:ext cx="4429125" cy="360363"/>
          </a:xfrm>
          <a:prstGeom prst="rect">
            <a:avLst/>
          </a:prstGeom>
        </p:spPr>
        <p:txBody>
          <a:bodyPr lIns="125880" tIns="113985" rIns="125880" bIns="62939"/>
          <a:lstStyle>
            <a:lvl1pPr marL="0" indent="0" algn="ctr" defTabSz="1258794" rtl="0" eaLnBrk="1" latinLnBrk="0" hangingPunct="1">
              <a:spcBef>
                <a:spcPts val="0"/>
              </a:spcBef>
              <a:spcAft>
                <a:spcPts val="413"/>
              </a:spcAft>
              <a:buFontTx/>
              <a:buNone/>
              <a:defRPr sz="3600" b="1" kern="1200" cap="all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29397" indent="0" algn="ctr" defTabSz="1258794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58794" indent="0" algn="ctr" defTabSz="1258794" rtl="0" eaLnBrk="1" latinLnBrk="0" hangingPunct="1">
              <a:spcBef>
                <a:spcPts val="0"/>
              </a:spcBef>
              <a:buFontTx/>
              <a:buNone/>
              <a:defRPr sz="18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88189" indent="0" algn="ctr" defTabSz="1258794" rtl="0" eaLnBrk="1" latinLnBrk="0" hangingPunct="1">
              <a:lnSpc>
                <a:spcPts val="2754"/>
              </a:lnSpc>
              <a:spcBef>
                <a:spcPts val="0"/>
              </a:spcBef>
              <a:buFontTx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517586" indent="0" algn="ctr" defTabSz="1258794" rtl="0" eaLnBrk="1" latinLnBrk="0" hangingPunct="1">
              <a:spcBef>
                <a:spcPts val="413"/>
              </a:spcBef>
              <a:spcAft>
                <a:spcPts val="413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800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146983" indent="0" algn="ctr" defTabSz="1258794" rtl="0" eaLnBrk="1" latinLnBrk="0" hangingPunct="1">
              <a:lnSpc>
                <a:spcPts val="2202"/>
              </a:lnSpc>
              <a:spcBef>
                <a:spcPts val="550"/>
              </a:spcBef>
              <a:buClr>
                <a:schemeClr val="accent1"/>
              </a:buClr>
              <a:buFont typeface="Wingdings 2" panose="05020102010507070707" pitchFamily="18" charset="2"/>
              <a:buNone/>
              <a:defRPr sz="1800" i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776380" indent="0" algn="ctr" defTabSz="1258794" rtl="0" eaLnBrk="1" latinLnBrk="0" hangingPunct="1">
              <a:lnSpc>
                <a:spcPts val="2065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900" b="0" i="0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405776" indent="0" algn="ctr" defTabSz="1258794" rtl="0" eaLnBrk="1" latinLnBrk="0" hangingPunct="1">
              <a:spcBef>
                <a:spcPts val="0"/>
              </a:spcBef>
              <a:spcAft>
                <a:spcPts val="413"/>
              </a:spcAft>
              <a:buClr>
                <a:schemeClr val="accent1"/>
              </a:buClr>
              <a:buFontTx/>
              <a:buNone/>
              <a:defRPr sz="1900" b="0" i="0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5035172" indent="0" algn="ctr" defTabSz="1258794" rtl="0" eaLnBrk="1" latinLnBrk="0" hangingPunct="1">
              <a:spcBef>
                <a:spcPts val="0"/>
              </a:spcBef>
              <a:spcAft>
                <a:spcPts val="1059"/>
              </a:spcAft>
              <a:buClr>
                <a:schemeClr val="accent1"/>
              </a:buClr>
              <a:buFontTx/>
              <a:buNone/>
              <a:defRPr sz="1500" b="0" i="0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sz="1200" dirty="0">
                <a:solidFill>
                  <a:srgbClr val="C31632"/>
                </a:solidFill>
                <a:latin typeface="Arial Narrow"/>
              </a:rPr>
              <a:t>Semaine 2 – MARDI 15 au samedi 19 JANVIER 2019</a:t>
            </a:r>
          </a:p>
        </p:txBody>
      </p:sp>
      <p:pic>
        <p:nvPicPr>
          <p:cNvPr id="6" name="Picture 6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6192838"/>
            <a:ext cx="1893888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8316913" y="2994025"/>
            <a:ext cx="827087" cy="681038"/>
          </a:xfrm>
          <a:prstGeom prst="rect">
            <a:avLst/>
          </a:prstGeom>
          <a:solidFill>
            <a:srgbClr val="D99694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8" name="ZoneTexte 14"/>
          <p:cNvSpPr txBox="1">
            <a:spLocks noChangeArrowheads="1"/>
          </p:cNvSpPr>
          <p:nvPr userDrawn="1"/>
        </p:nvSpPr>
        <p:spPr bwMode="auto">
          <a:xfrm>
            <a:off x="8316913" y="3209925"/>
            <a:ext cx="1008062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CREDITS</a:t>
            </a:r>
          </a:p>
        </p:txBody>
      </p:sp>
      <p:sp>
        <p:nvSpPr>
          <p:cNvPr id="9" name="Rectangle 8"/>
          <p:cNvSpPr>
            <a:spLocks noChangeArrowheads="1"/>
          </p:cNvSpPr>
          <p:nvPr userDrawn="1"/>
        </p:nvSpPr>
        <p:spPr bwMode="auto">
          <a:xfrm>
            <a:off x="8316913" y="3714750"/>
            <a:ext cx="827087" cy="681038"/>
          </a:xfrm>
          <a:prstGeom prst="rect">
            <a:avLst/>
          </a:prstGeom>
          <a:solidFill>
            <a:srgbClr val="B3A2C7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10" name="ZoneTexte 16"/>
          <p:cNvSpPr txBox="1">
            <a:spLocks noChangeArrowheads="1"/>
          </p:cNvSpPr>
          <p:nvPr userDrawn="1"/>
        </p:nvSpPr>
        <p:spPr bwMode="auto">
          <a:xfrm>
            <a:off x="8316913" y="3819525"/>
            <a:ext cx="6477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MULTI</a:t>
            </a:r>
          </a:p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MEDIA</a:t>
            </a:r>
          </a:p>
        </p:txBody>
      </p:sp>
      <p:sp>
        <p:nvSpPr>
          <p:cNvPr id="11" name="Rectangle 10"/>
          <p:cNvSpPr>
            <a:spLocks noChangeArrowheads="1"/>
          </p:cNvSpPr>
          <p:nvPr userDrawn="1"/>
        </p:nvSpPr>
        <p:spPr bwMode="auto">
          <a:xfrm>
            <a:off x="8316913" y="115888"/>
            <a:ext cx="827087" cy="681037"/>
          </a:xfrm>
          <a:prstGeom prst="rect">
            <a:avLst/>
          </a:prstGeom>
          <a:solidFill>
            <a:srgbClr val="953735"/>
          </a:solidFill>
          <a:ln w="3175" algn="ctr">
            <a:solidFill>
              <a:srgbClr val="000000"/>
            </a:solidFill>
            <a:prstDash val="sysDot"/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12" name="ZoneTexte 18"/>
          <p:cNvSpPr txBox="1">
            <a:spLocks noChangeArrowheads="1"/>
          </p:cNvSpPr>
          <p:nvPr userDrawn="1"/>
        </p:nvSpPr>
        <p:spPr bwMode="auto">
          <a:xfrm>
            <a:off x="8316913" y="293688"/>
            <a:ext cx="10080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u="sng" smtClean="0">
                <a:solidFill>
                  <a:srgbClr val="FFFFFF"/>
                </a:solidFill>
              </a:rPr>
              <a:t>SOMMAIRE</a:t>
            </a:r>
          </a:p>
        </p:txBody>
      </p:sp>
      <p:sp>
        <p:nvSpPr>
          <p:cNvPr id="13" name="Rectangle 12"/>
          <p:cNvSpPr>
            <a:spLocks noChangeArrowheads="1"/>
          </p:cNvSpPr>
          <p:nvPr userDrawn="1"/>
        </p:nvSpPr>
        <p:spPr bwMode="auto">
          <a:xfrm>
            <a:off x="8316913" y="844550"/>
            <a:ext cx="827087" cy="681038"/>
          </a:xfrm>
          <a:prstGeom prst="rect">
            <a:avLst/>
          </a:prstGeom>
          <a:solidFill>
            <a:srgbClr val="31859C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14" name="ZoneTexte 20"/>
          <p:cNvSpPr txBox="1">
            <a:spLocks noChangeArrowheads="1"/>
          </p:cNvSpPr>
          <p:nvPr userDrawn="1"/>
        </p:nvSpPr>
        <p:spPr bwMode="auto">
          <a:xfrm>
            <a:off x="8316913" y="1060450"/>
            <a:ext cx="1008062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EPARGNE</a:t>
            </a:r>
          </a:p>
        </p:txBody>
      </p:sp>
      <p:sp>
        <p:nvSpPr>
          <p:cNvPr id="15" name="Rectangle 14"/>
          <p:cNvSpPr>
            <a:spLocks noChangeArrowheads="1"/>
          </p:cNvSpPr>
          <p:nvPr userDrawn="1"/>
        </p:nvSpPr>
        <p:spPr bwMode="auto">
          <a:xfrm>
            <a:off x="8316913" y="5154613"/>
            <a:ext cx="827087" cy="681037"/>
          </a:xfrm>
          <a:prstGeom prst="rect">
            <a:avLst/>
          </a:prstGeom>
          <a:solidFill>
            <a:srgbClr val="FFA366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16" name="ZoneTexte 16"/>
          <p:cNvSpPr txBox="1">
            <a:spLocks noChangeArrowheads="1"/>
          </p:cNvSpPr>
          <p:nvPr userDrawn="1"/>
        </p:nvSpPr>
        <p:spPr bwMode="auto">
          <a:xfrm>
            <a:off x="8316913" y="5259388"/>
            <a:ext cx="79216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CONFOR-MITE</a:t>
            </a:r>
          </a:p>
        </p:txBody>
      </p:sp>
      <p:sp>
        <p:nvSpPr>
          <p:cNvPr id="17" name="Rectangle 16"/>
          <p:cNvSpPr>
            <a:spLocks noChangeArrowheads="1"/>
          </p:cNvSpPr>
          <p:nvPr userDrawn="1"/>
        </p:nvSpPr>
        <p:spPr bwMode="auto">
          <a:xfrm>
            <a:off x="8316913" y="4433888"/>
            <a:ext cx="827087" cy="681037"/>
          </a:xfrm>
          <a:prstGeom prst="rect">
            <a:avLst/>
          </a:prstGeom>
          <a:solidFill>
            <a:srgbClr val="84775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18" name="ZoneTexte 16"/>
          <p:cNvSpPr txBox="1">
            <a:spLocks noChangeArrowheads="1"/>
          </p:cNvSpPr>
          <p:nvPr userDrawn="1"/>
        </p:nvSpPr>
        <p:spPr bwMode="auto">
          <a:xfrm>
            <a:off x="8243888" y="4538663"/>
            <a:ext cx="8651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COMMUNI-CATION</a:t>
            </a:r>
          </a:p>
        </p:txBody>
      </p:sp>
      <p:sp>
        <p:nvSpPr>
          <p:cNvPr id="19" name="Rectangle 18"/>
          <p:cNvSpPr>
            <a:spLocks noChangeArrowheads="1"/>
          </p:cNvSpPr>
          <p:nvPr userDrawn="1"/>
        </p:nvSpPr>
        <p:spPr bwMode="auto">
          <a:xfrm>
            <a:off x="8316913" y="1557338"/>
            <a:ext cx="827087" cy="681037"/>
          </a:xfrm>
          <a:prstGeom prst="rect">
            <a:avLst/>
          </a:prstGeom>
          <a:solidFill>
            <a:srgbClr val="C3699A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20" name="ZoneTexte 20"/>
          <p:cNvSpPr txBox="1">
            <a:spLocks noChangeArrowheads="1"/>
          </p:cNvSpPr>
          <p:nvPr userDrawn="1"/>
        </p:nvSpPr>
        <p:spPr bwMode="auto">
          <a:xfrm>
            <a:off x="8345488" y="1773238"/>
            <a:ext cx="75565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BANCA</a:t>
            </a:r>
          </a:p>
        </p:txBody>
      </p:sp>
      <p:sp>
        <p:nvSpPr>
          <p:cNvPr id="21" name="Rectangle 20"/>
          <p:cNvSpPr>
            <a:spLocks noChangeArrowheads="1"/>
          </p:cNvSpPr>
          <p:nvPr userDrawn="1"/>
        </p:nvSpPr>
        <p:spPr bwMode="auto">
          <a:xfrm>
            <a:off x="8316913" y="2278063"/>
            <a:ext cx="827087" cy="681037"/>
          </a:xfrm>
          <a:prstGeom prst="rect">
            <a:avLst/>
          </a:prstGeom>
          <a:solidFill>
            <a:srgbClr val="7EB04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22" name="ZoneTexte 20"/>
          <p:cNvSpPr txBox="1">
            <a:spLocks noChangeArrowheads="1"/>
          </p:cNvSpPr>
          <p:nvPr userDrawn="1"/>
        </p:nvSpPr>
        <p:spPr bwMode="auto">
          <a:xfrm>
            <a:off x="8270875" y="2330450"/>
            <a:ext cx="9715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IARD PREVOY-ANCE</a:t>
            </a:r>
          </a:p>
        </p:txBody>
      </p:sp>
      <p:sp>
        <p:nvSpPr>
          <p:cNvPr id="23" name="Rectangle 22"/>
          <p:cNvSpPr>
            <a:spLocks noChangeArrowheads="1"/>
          </p:cNvSpPr>
          <p:nvPr userDrawn="1"/>
        </p:nvSpPr>
        <p:spPr bwMode="auto">
          <a:xfrm>
            <a:off x="1042988" y="188913"/>
            <a:ext cx="5689600" cy="863600"/>
          </a:xfrm>
          <a:prstGeom prst="rect">
            <a:avLst/>
          </a:prstGeom>
          <a:solidFill>
            <a:srgbClr val="7EB04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24" name="Rectangle 23"/>
          <p:cNvSpPr>
            <a:spLocks noChangeArrowheads="1"/>
          </p:cNvSpPr>
          <p:nvPr userDrawn="1"/>
        </p:nvSpPr>
        <p:spPr bwMode="auto">
          <a:xfrm>
            <a:off x="1042988" y="188913"/>
            <a:ext cx="5689600" cy="863600"/>
          </a:xfrm>
          <a:prstGeom prst="rect">
            <a:avLst/>
          </a:prstGeom>
          <a:solidFill>
            <a:srgbClr val="D99694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25" name="Titre 1"/>
          <p:cNvSpPr>
            <a:spLocks noGrp="1"/>
          </p:cNvSpPr>
          <p:nvPr userDrawn="1"/>
        </p:nvSpPr>
        <p:spPr>
          <a:xfrm>
            <a:off x="1116013" y="188913"/>
            <a:ext cx="5543550" cy="523875"/>
          </a:xfrm>
          <a:prstGeom prst="rect">
            <a:avLst/>
          </a:prstGeom>
        </p:spPr>
        <p:txBody>
          <a:bodyPr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800" dirty="0" smtClean="0">
                <a:solidFill>
                  <a:prstClr val="whit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Arial Narrow"/>
              </a:rPr>
              <a:t>crédits</a:t>
            </a:r>
          </a:p>
        </p:txBody>
      </p:sp>
      <p:grpSp>
        <p:nvGrpSpPr>
          <p:cNvPr id="26" name="Groupe 37"/>
          <p:cNvGrpSpPr>
            <a:grpSpLocks/>
          </p:cNvGrpSpPr>
          <p:nvPr userDrawn="1"/>
        </p:nvGrpSpPr>
        <p:grpSpPr bwMode="auto">
          <a:xfrm>
            <a:off x="0" y="188913"/>
            <a:ext cx="1042988" cy="863600"/>
            <a:chOff x="0" y="188913"/>
            <a:chExt cx="1042988" cy="863600"/>
          </a:xfrm>
        </p:grpSpPr>
        <p:sp>
          <p:nvSpPr>
            <p:cNvPr id="27" name="Rectangle 26"/>
            <p:cNvSpPr>
              <a:spLocks noChangeArrowheads="1"/>
            </p:cNvSpPr>
            <p:nvPr userDrawn="1"/>
          </p:nvSpPr>
          <p:spPr bwMode="auto">
            <a:xfrm>
              <a:off x="0" y="188913"/>
              <a:ext cx="1042988" cy="863600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 altLang="fr-FR" smtClean="0">
                <a:solidFill>
                  <a:srgbClr val="FFFFFF"/>
                </a:solidFill>
              </a:endParaRPr>
            </a:p>
          </p:txBody>
        </p:sp>
        <p:sp>
          <p:nvSpPr>
            <p:cNvPr id="28" name="Shape 2991"/>
            <p:cNvSpPr>
              <a:spLocks/>
            </p:cNvSpPr>
            <p:nvPr userDrawn="1"/>
          </p:nvSpPr>
          <p:spPr bwMode="auto">
            <a:xfrm>
              <a:off x="250825" y="333375"/>
              <a:ext cx="584200" cy="582613"/>
            </a:xfrm>
            <a:custGeom>
              <a:avLst/>
              <a:gdLst>
                <a:gd name="T0" fmla="*/ 213521975 w 21589"/>
                <a:gd name="T1" fmla="*/ 212426914 h 21583"/>
                <a:gd name="T2" fmla="*/ 213521975 w 21589"/>
                <a:gd name="T3" fmla="*/ 212426914 h 21583"/>
                <a:gd name="T4" fmla="*/ 213521975 w 21589"/>
                <a:gd name="T5" fmla="*/ 212426914 h 21583"/>
                <a:gd name="T6" fmla="*/ 213521975 w 21589"/>
                <a:gd name="T7" fmla="*/ 212426914 h 21583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89" h="21583" extrusionOk="0">
                  <a:moveTo>
                    <a:pt x="19131" y="18476"/>
                  </a:moveTo>
                  <a:cubicBezTo>
                    <a:pt x="19149" y="18709"/>
                    <a:pt x="19131" y="18997"/>
                    <a:pt x="19059" y="19248"/>
                  </a:cubicBezTo>
                  <a:lnTo>
                    <a:pt x="16817" y="17183"/>
                  </a:lnTo>
                  <a:lnTo>
                    <a:pt x="14790" y="19392"/>
                  </a:lnTo>
                  <a:lnTo>
                    <a:pt x="17068" y="21438"/>
                  </a:lnTo>
                  <a:cubicBezTo>
                    <a:pt x="16799" y="21528"/>
                    <a:pt x="16548" y="21582"/>
                    <a:pt x="16279" y="21582"/>
                  </a:cubicBezTo>
                  <a:cubicBezTo>
                    <a:pt x="15507" y="21600"/>
                    <a:pt x="14843" y="21367"/>
                    <a:pt x="14251" y="20846"/>
                  </a:cubicBezTo>
                  <a:cubicBezTo>
                    <a:pt x="13677" y="20307"/>
                    <a:pt x="13372" y="19661"/>
                    <a:pt x="13354" y="18889"/>
                  </a:cubicBezTo>
                  <a:cubicBezTo>
                    <a:pt x="13354" y="18601"/>
                    <a:pt x="13372" y="18296"/>
                    <a:pt x="13444" y="18045"/>
                  </a:cubicBezTo>
                  <a:lnTo>
                    <a:pt x="12888" y="17524"/>
                  </a:lnTo>
                  <a:lnTo>
                    <a:pt x="9641" y="14544"/>
                  </a:lnTo>
                  <a:lnTo>
                    <a:pt x="4115" y="20630"/>
                  </a:lnTo>
                  <a:cubicBezTo>
                    <a:pt x="3774" y="21097"/>
                    <a:pt x="3254" y="21385"/>
                    <a:pt x="2662" y="21385"/>
                  </a:cubicBezTo>
                  <a:cubicBezTo>
                    <a:pt x="1693" y="21385"/>
                    <a:pt x="922" y="20612"/>
                    <a:pt x="922" y="19643"/>
                  </a:cubicBezTo>
                  <a:cubicBezTo>
                    <a:pt x="922" y="19122"/>
                    <a:pt x="1119" y="18655"/>
                    <a:pt x="1532" y="18296"/>
                  </a:cubicBezTo>
                  <a:lnTo>
                    <a:pt x="7273" y="12335"/>
                  </a:lnTo>
                  <a:lnTo>
                    <a:pt x="3792" y="9175"/>
                  </a:lnTo>
                  <a:cubicBezTo>
                    <a:pt x="3505" y="9301"/>
                    <a:pt x="3200" y="9373"/>
                    <a:pt x="2949" y="9373"/>
                  </a:cubicBezTo>
                  <a:cubicBezTo>
                    <a:pt x="2178" y="9391"/>
                    <a:pt x="1496" y="9139"/>
                    <a:pt x="922" y="8636"/>
                  </a:cubicBezTo>
                  <a:cubicBezTo>
                    <a:pt x="330" y="8116"/>
                    <a:pt x="43" y="7487"/>
                    <a:pt x="7" y="6679"/>
                  </a:cubicBezTo>
                  <a:cubicBezTo>
                    <a:pt x="-11" y="6446"/>
                    <a:pt x="7" y="6177"/>
                    <a:pt x="79" y="5907"/>
                  </a:cubicBezTo>
                  <a:lnTo>
                    <a:pt x="2339" y="7954"/>
                  </a:lnTo>
                  <a:lnTo>
                    <a:pt x="4348" y="5764"/>
                  </a:lnTo>
                  <a:lnTo>
                    <a:pt x="2088" y="3699"/>
                  </a:lnTo>
                  <a:cubicBezTo>
                    <a:pt x="2321" y="3627"/>
                    <a:pt x="2608" y="3555"/>
                    <a:pt x="2859" y="3555"/>
                  </a:cubicBezTo>
                  <a:cubicBezTo>
                    <a:pt x="3631" y="3537"/>
                    <a:pt x="4313" y="3771"/>
                    <a:pt x="4887" y="4291"/>
                  </a:cubicBezTo>
                  <a:cubicBezTo>
                    <a:pt x="5479" y="4812"/>
                    <a:pt x="5784" y="5476"/>
                    <a:pt x="5802" y="6248"/>
                  </a:cubicBezTo>
                  <a:cubicBezTo>
                    <a:pt x="5820" y="6518"/>
                    <a:pt x="5802" y="6769"/>
                    <a:pt x="5730" y="7038"/>
                  </a:cubicBezTo>
                  <a:lnTo>
                    <a:pt x="9318" y="10306"/>
                  </a:lnTo>
                  <a:lnTo>
                    <a:pt x="11919" y="7487"/>
                  </a:lnTo>
                  <a:lnTo>
                    <a:pt x="8026" y="4022"/>
                  </a:lnTo>
                  <a:lnTo>
                    <a:pt x="11560" y="0"/>
                  </a:lnTo>
                  <a:lnTo>
                    <a:pt x="21589" y="8852"/>
                  </a:lnTo>
                  <a:lnTo>
                    <a:pt x="18055" y="12892"/>
                  </a:lnTo>
                  <a:lnTo>
                    <a:pt x="14036" y="9337"/>
                  </a:lnTo>
                  <a:lnTo>
                    <a:pt x="11507" y="12317"/>
                  </a:lnTo>
                  <a:lnTo>
                    <a:pt x="15436" y="15908"/>
                  </a:lnTo>
                  <a:cubicBezTo>
                    <a:pt x="15705" y="15818"/>
                    <a:pt x="15956" y="15765"/>
                    <a:pt x="16225" y="15765"/>
                  </a:cubicBezTo>
                  <a:cubicBezTo>
                    <a:pt x="16996" y="15729"/>
                    <a:pt x="17660" y="15980"/>
                    <a:pt x="18252" y="16483"/>
                  </a:cubicBezTo>
                  <a:cubicBezTo>
                    <a:pt x="18808" y="17021"/>
                    <a:pt x="19113" y="17686"/>
                    <a:pt x="19131" y="18476"/>
                  </a:cubicBezTo>
                </a:path>
              </a:pathLst>
            </a:custGeom>
            <a:solidFill>
              <a:srgbClr val="355C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5719" rIns="45719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prstClr val="black"/>
                </a:solidFill>
                <a:latin typeface="Arial Narrow" pitchFamily="34" charset="0"/>
                <a:cs typeface="Arial" charset="0"/>
              </a:endParaRPr>
            </a:p>
          </p:txBody>
        </p:sp>
      </p:grpSp>
      <p:sp>
        <p:nvSpPr>
          <p:cNvPr id="29" name="Rectangle 28"/>
          <p:cNvSpPr>
            <a:spLocks noChangeArrowheads="1"/>
          </p:cNvSpPr>
          <p:nvPr userDrawn="1"/>
        </p:nvSpPr>
        <p:spPr bwMode="auto">
          <a:xfrm>
            <a:off x="107950" y="1268413"/>
            <a:ext cx="7993063" cy="4537075"/>
          </a:xfrm>
          <a:prstGeom prst="rect">
            <a:avLst/>
          </a:pr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  <a:latin typeface="Impact" pitchFamily="34" charset="0"/>
            </a:endParaRPr>
          </a:p>
        </p:txBody>
      </p:sp>
      <p:sp>
        <p:nvSpPr>
          <p:cNvPr id="30" name="Espace réservé du texte 29"/>
          <p:cNvSpPr>
            <a:spLocks noGrp="1"/>
          </p:cNvSpPr>
          <p:nvPr>
            <p:ph type="body" sz="quarter" idx="10"/>
          </p:nvPr>
        </p:nvSpPr>
        <p:spPr>
          <a:xfrm>
            <a:off x="1187624" y="692696"/>
            <a:ext cx="4968552" cy="360040"/>
          </a:xfrm>
          <a:ln>
            <a:noFill/>
          </a:ln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39" name="Espace réservé du texte 31"/>
          <p:cNvSpPr>
            <a:spLocks noGrp="1"/>
          </p:cNvSpPr>
          <p:nvPr>
            <p:ph type="body" sz="quarter" idx="11"/>
          </p:nvPr>
        </p:nvSpPr>
        <p:spPr>
          <a:xfrm>
            <a:off x="251520" y="1484784"/>
            <a:ext cx="7632848" cy="2447925"/>
          </a:xfrm>
        </p:spPr>
        <p:txBody>
          <a:bodyPr/>
          <a:lstStyle>
            <a:lvl1pPr marL="285750" indent="-285750" algn="just">
              <a:buFont typeface="Arial" panose="020B0604020202020204" pitchFamily="34" charset="0"/>
              <a:buChar char="•"/>
              <a:defRPr kumimoji="0" lang="fr-FR" sz="1800" b="0" i="0" u="none" strike="noStrike" kern="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Arial" charset="0"/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67528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4000" cy="6121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107950" y="1268413"/>
            <a:ext cx="3814763" cy="4392612"/>
          </a:xfrm>
          <a:prstGeom prst="rect">
            <a:avLst/>
          </a:pr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  <a:latin typeface="Impact" pitchFamily="34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4211638" y="1268413"/>
            <a:ext cx="3816350" cy="4392612"/>
          </a:xfrm>
          <a:prstGeom prst="rect">
            <a:avLst/>
          </a:pr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  <a:latin typeface="Impact" pitchFamily="34" charset="0"/>
            </a:endParaRPr>
          </a:p>
        </p:txBody>
      </p:sp>
      <p:pic>
        <p:nvPicPr>
          <p:cNvPr id="9" name="Picture 6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6192838"/>
            <a:ext cx="1893888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8316913" y="2994025"/>
            <a:ext cx="827087" cy="681038"/>
          </a:xfrm>
          <a:prstGeom prst="rect">
            <a:avLst/>
          </a:prstGeom>
          <a:solidFill>
            <a:srgbClr val="D99694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11" name="ZoneTexte 14"/>
          <p:cNvSpPr txBox="1">
            <a:spLocks noChangeArrowheads="1"/>
          </p:cNvSpPr>
          <p:nvPr userDrawn="1"/>
        </p:nvSpPr>
        <p:spPr bwMode="auto">
          <a:xfrm>
            <a:off x="8316913" y="3209925"/>
            <a:ext cx="1008062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CREDITS</a:t>
            </a:r>
          </a:p>
        </p:txBody>
      </p:sp>
      <p:sp>
        <p:nvSpPr>
          <p:cNvPr id="12" name="Rectangle 11"/>
          <p:cNvSpPr>
            <a:spLocks noChangeArrowheads="1"/>
          </p:cNvSpPr>
          <p:nvPr userDrawn="1"/>
        </p:nvSpPr>
        <p:spPr bwMode="auto">
          <a:xfrm>
            <a:off x="8316913" y="3714750"/>
            <a:ext cx="827087" cy="681038"/>
          </a:xfrm>
          <a:prstGeom prst="rect">
            <a:avLst/>
          </a:prstGeom>
          <a:solidFill>
            <a:srgbClr val="B3A2C7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13" name="ZoneTexte 16"/>
          <p:cNvSpPr txBox="1">
            <a:spLocks noChangeArrowheads="1"/>
          </p:cNvSpPr>
          <p:nvPr userDrawn="1"/>
        </p:nvSpPr>
        <p:spPr bwMode="auto">
          <a:xfrm>
            <a:off x="8316913" y="3819525"/>
            <a:ext cx="6477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MULTI</a:t>
            </a:r>
          </a:p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MEDIA</a:t>
            </a: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8316913" y="115888"/>
            <a:ext cx="827087" cy="681037"/>
          </a:xfrm>
          <a:prstGeom prst="rect">
            <a:avLst/>
          </a:prstGeom>
          <a:solidFill>
            <a:srgbClr val="953735"/>
          </a:solidFill>
          <a:ln w="3175" algn="ctr">
            <a:solidFill>
              <a:srgbClr val="000000"/>
            </a:solidFill>
            <a:prstDash val="sysDot"/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15" name="ZoneTexte 18"/>
          <p:cNvSpPr txBox="1">
            <a:spLocks noChangeArrowheads="1"/>
          </p:cNvSpPr>
          <p:nvPr userDrawn="1"/>
        </p:nvSpPr>
        <p:spPr bwMode="auto">
          <a:xfrm>
            <a:off x="8316913" y="293688"/>
            <a:ext cx="10080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u="sng" smtClean="0">
                <a:solidFill>
                  <a:srgbClr val="FFFFFF"/>
                </a:solidFill>
              </a:rPr>
              <a:t>SOMMAIRE</a:t>
            </a:r>
          </a:p>
        </p:txBody>
      </p:sp>
      <p:sp>
        <p:nvSpPr>
          <p:cNvPr id="16" name="Rectangle 15"/>
          <p:cNvSpPr>
            <a:spLocks noChangeArrowheads="1"/>
          </p:cNvSpPr>
          <p:nvPr userDrawn="1"/>
        </p:nvSpPr>
        <p:spPr bwMode="auto">
          <a:xfrm>
            <a:off x="8316913" y="844550"/>
            <a:ext cx="827087" cy="681038"/>
          </a:xfrm>
          <a:prstGeom prst="rect">
            <a:avLst/>
          </a:prstGeom>
          <a:solidFill>
            <a:srgbClr val="31859C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17" name="ZoneTexte 20"/>
          <p:cNvSpPr txBox="1">
            <a:spLocks noChangeArrowheads="1"/>
          </p:cNvSpPr>
          <p:nvPr userDrawn="1"/>
        </p:nvSpPr>
        <p:spPr bwMode="auto">
          <a:xfrm>
            <a:off x="8316913" y="1060450"/>
            <a:ext cx="1008062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EPARGNE</a:t>
            </a:r>
          </a:p>
        </p:txBody>
      </p:sp>
      <p:sp>
        <p:nvSpPr>
          <p:cNvPr id="18" name="Rectangle 17"/>
          <p:cNvSpPr>
            <a:spLocks noChangeArrowheads="1"/>
          </p:cNvSpPr>
          <p:nvPr userDrawn="1"/>
        </p:nvSpPr>
        <p:spPr bwMode="auto">
          <a:xfrm>
            <a:off x="8316913" y="5154613"/>
            <a:ext cx="827087" cy="681037"/>
          </a:xfrm>
          <a:prstGeom prst="rect">
            <a:avLst/>
          </a:prstGeom>
          <a:solidFill>
            <a:srgbClr val="FFA366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19" name="ZoneTexte 16"/>
          <p:cNvSpPr txBox="1">
            <a:spLocks noChangeArrowheads="1"/>
          </p:cNvSpPr>
          <p:nvPr userDrawn="1"/>
        </p:nvSpPr>
        <p:spPr bwMode="auto">
          <a:xfrm>
            <a:off x="8316913" y="5259388"/>
            <a:ext cx="79216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CONFOR-MITE</a:t>
            </a:r>
          </a:p>
        </p:txBody>
      </p:sp>
      <p:sp>
        <p:nvSpPr>
          <p:cNvPr id="20" name="Rectangle 19"/>
          <p:cNvSpPr>
            <a:spLocks noChangeArrowheads="1"/>
          </p:cNvSpPr>
          <p:nvPr userDrawn="1"/>
        </p:nvSpPr>
        <p:spPr bwMode="auto">
          <a:xfrm>
            <a:off x="8316913" y="4433888"/>
            <a:ext cx="827087" cy="681037"/>
          </a:xfrm>
          <a:prstGeom prst="rect">
            <a:avLst/>
          </a:prstGeom>
          <a:solidFill>
            <a:srgbClr val="84775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21" name="ZoneTexte 16"/>
          <p:cNvSpPr txBox="1">
            <a:spLocks noChangeArrowheads="1"/>
          </p:cNvSpPr>
          <p:nvPr userDrawn="1"/>
        </p:nvSpPr>
        <p:spPr bwMode="auto">
          <a:xfrm>
            <a:off x="8243888" y="4538663"/>
            <a:ext cx="8651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COMMUNI-CATION</a:t>
            </a:r>
          </a:p>
        </p:txBody>
      </p:sp>
      <p:sp>
        <p:nvSpPr>
          <p:cNvPr id="22" name="Rectangle 21"/>
          <p:cNvSpPr>
            <a:spLocks noChangeArrowheads="1"/>
          </p:cNvSpPr>
          <p:nvPr userDrawn="1"/>
        </p:nvSpPr>
        <p:spPr bwMode="auto">
          <a:xfrm>
            <a:off x="8316913" y="1557338"/>
            <a:ext cx="827087" cy="681037"/>
          </a:xfrm>
          <a:prstGeom prst="rect">
            <a:avLst/>
          </a:prstGeom>
          <a:solidFill>
            <a:srgbClr val="C3699A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23" name="ZoneTexte 20"/>
          <p:cNvSpPr txBox="1">
            <a:spLocks noChangeArrowheads="1"/>
          </p:cNvSpPr>
          <p:nvPr userDrawn="1"/>
        </p:nvSpPr>
        <p:spPr bwMode="auto">
          <a:xfrm>
            <a:off x="8345488" y="1773238"/>
            <a:ext cx="75565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BANCA</a:t>
            </a:r>
          </a:p>
        </p:txBody>
      </p:sp>
      <p:sp>
        <p:nvSpPr>
          <p:cNvPr id="24" name="Rectangle 23"/>
          <p:cNvSpPr>
            <a:spLocks noChangeArrowheads="1"/>
          </p:cNvSpPr>
          <p:nvPr userDrawn="1"/>
        </p:nvSpPr>
        <p:spPr bwMode="auto">
          <a:xfrm>
            <a:off x="8316913" y="2278063"/>
            <a:ext cx="827087" cy="681037"/>
          </a:xfrm>
          <a:prstGeom prst="rect">
            <a:avLst/>
          </a:prstGeom>
          <a:solidFill>
            <a:srgbClr val="7EB04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25" name="ZoneTexte 20"/>
          <p:cNvSpPr txBox="1">
            <a:spLocks noChangeArrowheads="1"/>
          </p:cNvSpPr>
          <p:nvPr userDrawn="1"/>
        </p:nvSpPr>
        <p:spPr bwMode="auto">
          <a:xfrm>
            <a:off x="8270875" y="2330450"/>
            <a:ext cx="9715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IARD PREVOY-ANCE</a:t>
            </a:r>
          </a:p>
        </p:txBody>
      </p:sp>
      <p:sp>
        <p:nvSpPr>
          <p:cNvPr id="26" name="Rectangle 25"/>
          <p:cNvSpPr>
            <a:spLocks noChangeArrowheads="1"/>
          </p:cNvSpPr>
          <p:nvPr userDrawn="1"/>
        </p:nvSpPr>
        <p:spPr bwMode="auto">
          <a:xfrm>
            <a:off x="1042988" y="188913"/>
            <a:ext cx="5689600" cy="863600"/>
          </a:xfrm>
          <a:prstGeom prst="rect">
            <a:avLst/>
          </a:prstGeom>
          <a:solidFill>
            <a:srgbClr val="7EB04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27" name="Rectangle 26"/>
          <p:cNvSpPr>
            <a:spLocks noChangeArrowheads="1"/>
          </p:cNvSpPr>
          <p:nvPr userDrawn="1"/>
        </p:nvSpPr>
        <p:spPr bwMode="auto">
          <a:xfrm>
            <a:off x="1042988" y="188913"/>
            <a:ext cx="5689600" cy="863600"/>
          </a:xfrm>
          <a:prstGeom prst="rect">
            <a:avLst/>
          </a:prstGeom>
          <a:solidFill>
            <a:srgbClr val="D99694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28" name="Titre 1"/>
          <p:cNvSpPr>
            <a:spLocks noGrp="1"/>
          </p:cNvSpPr>
          <p:nvPr userDrawn="1"/>
        </p:nvSpPr>
        <p:spPr>
          <a:xfrm>
            <a:off x="1116013" y="188913"/>
            <a:ext cx="5543550" cy="523875"/>
          </a:xfrm>
          <a:prstGeom prst="rect">
            <a:avLst/>
          </a:prstGeom>
        </p:spPr>
        <p:txBody>
          <a:bodyPr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800" dirty="0" smtClean="0">
                <a:solidFill>
                  <a:prstClr val="whit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Arial Narrow"/>
              </a:rPr>
              <a:t>crédits</a:t>
            </a:r>
          </a:p>
        </p:txBody>
      </p:sp>
      <p:grpSp>
        <p:nvGrpSpPr>
          <p:cNvPr id="29" name="Groupe 39"/>
          <p:cNvGrpSpPr>
            <a:grpSpLocks/>
          </p:cNvGrpSpPr>
          <p:nvPr userDrawn="1"/>
        </p:nvGrpSpPr>
        <p:grpSpPr bwMode="auto">
          <a:xfrm>
            <a:off x="0" y="188913"/>
            <a:ext cx="1042988" cy="863600"/>
            <a:chOff x="0" y="188913"/>
            <a:chExt cx="1042988" cy="863600"/>
          </a:xfrm>
        </p:grpSpPr>
        <p:sp>
          <p:nvSpPr>
            <p:cNvPr id="31" name="Rectangle 30"/>
            <p:cNvSpPr>
              <a:spLocks noChangeArrowheads="1"/>
            </p:cNvSpPr>
            <p:nvPr userDrawn="1"/>
          </p:nvSpPr>
          <p:spPr bwMode="auto">
            <a:xfrm>
              <a:off x="0" y="188913"/>
              <a:ext cx="1042988" cy="863600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 altLang="fr-FR" smtClean="0">
                <a:solidFill>
                  <a:srgbClr val="FFFFFF"/>
                </a:solidFill>
              </a:endParaRPr>
            </a:p>
          </p:txBody>
        </p:sp>
        <p:sp>
          <p:nvSpPr>
            <p:cNvPr id="34" name="Shape 2991"/>
            <p:cNvSpPr>
              <a:spLocks/>
            </p:cNvSpPr>
            <p:nvPr userDrawn="1"/>
          </p:nvSpPr>
          <p:spPr bwMode="auto">
            <a:xfrm>
              <a:off x="250825" y="333375"/>
              <a:ext cx="584200" cy="582613"/>
            </a:xfrm>
            <a:custGeom>
              <a:avLst/>
              <a:gdLst>
                <a:gd name="T0" fmla="*/ 213521975 w 21589"/>
                <a:gd name="T1" fmla="*/ 212426914 h 21583"/>
                <a:gd name="T2" fmla="*/ 213521975 w 21589"/>
                <a:gd name="T3" fmla="*/ 212426914 h 21583"/>
                <a:gd name="T4" fmla="*/ 213521975 w 21589"/>
                <a:gd name="T5" fmla="*/ 212426914 h 21583"/>
                <a:gd name="T6" fmla="*/ 213521975 w 21589"/>
                <a:gd name="T7" fmla="*/ 212426914 h 21583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89" h="21583" extrusionOk="0">
                  <a:moveTo>
                    <a:pt x="19131" y="18476"/>
                  </a:moveTo>
                  <a:cubicBezTo>
                    <a:pt x="19149" y="18709"/>
                    <a:pt x="19131" y="18997"/>
                    <a:pt x="19059" y="19248"/>
                  </a:cubicBezTo>
                  <a:lnTo>
                    <a:pt x="16817" y="17183"/>
                  </a:lnTo>
                  <a:lnTo>
                    <a:pt x="14790" y="19392"/>
                  </a:lnTo>
                  <a:lnTo>
                    <a:pt x="17068" y="21438"/>
                  </a:lnTo>
                  <a:cubicBezTo>
                    <a:pt x="16799" y="21528"/>
                    <a:pt x="16548" y="21582"/>
                    <a:pt x="16279" y="21582"/>
                  </a:cubicBezTo>
                  <a:cubicBezTo>
                    <a:pt x="15507" y="21600"/>
                    <a:pt x="14843" y="21367"/>
                    <a:pt x="14251" y="20846"/>
                  </a:cubicBezTo>
                  <a:cubicBezTo>
                    <a:pt x="13677" y="20307"/>
                    <a:pt x="13372" y="19661"/>
                    <a:pt x="13354" y="18889"/>
                  </a:cubicBezTo>
                  <a:cubicBezTo>
                    <a:pt x="13354" y="18601"/>
                    <a:pt x="13372" y="18296"/>
                    <a:pt x="13444" y="18045"/>
                  </a:cubicBezTo>
                  <a:lnTo>
                    <a:pt x="12888" y="17524"/>
                  </a:lnTo>
                  <a:lnTo>
                    <a:pt x="9641" y="14544"/>
                  </a:lnTo>
                  <a:lnTo>
                    <a:pt x="4115" y="20630"/>
                  </a:lnTo>
                  <a:cubicBezTo>
                    <a:pt x="3774" y="21097"/>
                    <a:pt x="3254" y="21385"/>
                    <a:pt x="2662" y="21385"/>
                  </a:cubicBezTo>
                  <a:cubicBezTo>
                    <a:pt x="1693" y="21385"/>
                    <a:pt x="922" y="20612"/>
                    <a:pt x="922" y="19643"/>
                  </a:cubicBezTo>
                  <a:cubicBezTo>
                    <a:pt x="922" y="19122"/>
                    <a:pt x="1119" y="18655"/>
                    <a:pt x="1532" y="18296"/>
                  </a:cubicBezTo>
                  <a:lnTo>
                    <a:pt x="7273" y="12335"/>
                  </a:lnTo>
                  <a:lnTo>
                    <a:pt x="3792" y="9175"/>
                  </a:lnTo>
                  <a:cubicBezTo>
                    <a:pt x="3505" y="9301"/>
                    <a:pt x="3200" y="9373"/>
                    <a:pt x="2949" y="9373"/>
                  </a:cubicBezTo>
                  <a:cubicBezTo>
                    <a:pt x="2178" y="9391"/>
                    <a:pt x="1496" y="9139"/>
                    <a:pt x="922" y="8636"/>
                  </a:cubicBezTo>
                  <a:cubicBezTo>
                    <a:pt x="330" y="8116"/>
                    <a:pt x="43" y="7487"/>
                    <a:pt x="7" y="6679"/>
                  </a:cubicBezTo>
                  <a:cubicBezTo>
                    <a:pt x="-11" y="6446"/>
                    <a:pt x="7" y="6177"/>
                    <a:pt x="79" y="5907"/>
                  </a:cubicBezTo>
                  <a:lnTo>
                    <a:pt x="2339" y="7954"/>
                  </a:lnTo>
                  <a:lnTo>
                    <a:pt x="4348" y="5764"/>
                  </a:lnTo>
                  <a:lnTo>
                    <a:pt x="2088" y="3699"/>
                  </a:lnTo>
                  <a:cubicBezTo>
                    <a:pt x="2321" y="3627"/>
                    <a:pt x="2608" y="3555"/>
                    <a:pt x="2859" y="3555"/>
                  </a:cubicBezTo>
                  <a:cubicBezTo>
                    <a:pt x="3631" y="3537"/>
                    <a:pt x="4313" y="3771"/>
                    <a:pt x="4887" y="4291"/>
                  </a:cubicBezTo>
                  <a:cubicBezTo>
                    <a:pt x="5479" y="4812"/>
                    <a:pt x="5784" y="5476"/>
                    <a:pt x="5802" y="6248"/>
                  </a:cubicBezTo>
                  <a:cubicBezTo>
                    <a:pt x="5820" y="6518"/>
                    <a:pt x="5802" y="6769"/>
                    <a:pt x="5730" y="7038"/>
                  </a:cubicBezTo>
                  <a:lnTo>
                    <a:pt x="9318" y="10306"/>
                  </a:lnTo>
                  <a:lnTo>
                    <a:pt x="11919" y="7487"/>
                  </a:lnTo>
                  <a:lnTo>
                    <a:pt x="8026" y="4022"/>
                  </a:lnTo>
                  <a:lnTo>
                    <a:pt x="11560" y="0"/>
                  </a:lnTo>
                  <a:lnTo>
                    <a:pt x="21589" y="8852"/>
                  </a:lnTo>
                  <a:lnTo>
                    <a:pt x="18055" y="12892"/>
                  </a:lnTo>
                  <a:lnTo>
                    <a:pt x="14036" y="9337"/>
                  </a:lnTo>
                  <a:lnTo>
                    <a:pt x="11507" y="12317"/>
                  </a:lnTo>
                  <a:lnTo>
                    <a:pt x="15436" y="15908"/>
                  </a:lnTo>
                  <a:cubicBezTo>
                    <a:pt x="15705" y="15818"/>
                    <a:pt x="15956" y="15765"/>
                    <a:pt x="16225" y="15765"/>
                  </a:cubicBezTo>
                  <a:cubicBezTo>
                    <a:pt x="16996" y="15729"/>
                    <a:pt x="17660" y="15980"/>
                    <a:pt x="18252" y="16483"/>
                  </a:cubicBezTo>
                  <a:cubicBezTo>
                    <a:pt x="18808" y="17021"/>
                    <a:pt x="19113" y="17686"/>
                    <a:pt x="19131" y="18476"/>
                  </a:cubicBezTo>
                </a:path>
              </a:pathLst>
            </a:custGeom>
            <a:solidFill>
              <a:srgbClr val="355C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5719" rIns="45719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prstClr val="black"/>
                </a:solidFill>
                <a:latin typeface="Arial Narrow" pitchFamily="34" charset="0"/>
                <a:cs typeface="Arial" charset="0"/>
              </a:endParaRPr>
            </a:p>
          </p:txBody>
        </p:sp>
      </p:grpSp>
      <p:sp>
        <p:nvSpPr>
          <p:cNvPr id="32" name="Espace réservé du texte 31"/>
          <p:cNvSpPr>
            <a:spLocks noGrp="1"/>
          </p:cNvSpPr>
          <p:nvPr>
            <p:ph type="body" sz="quarter" idx="11"/>
          </p:nvPr>
        </p:nvSpPr>
        <p:spPr>
          <a:xfrm>
            <a:off x="251520" y="1484784"/>
            <a:ext cx="3528392" cy="2447925"/>
          </a:xfrm>
        </p:spPr>
        <p:txBody>
          <a:bodyPr/>
          <a:lstStyle>
            <a:lvl1pPr marL="285750" indent="-285750" algn="just">
              <a:buFont typeface="Arial" panose="020B0604020202020204" pitchFamily="34" charset="0"/>
              <a:buChar char="•"/>
              <a:defRPr kumimoji="0" lang="fr-FR" sz="1800" b="0" i="0" u="none" strike="noStrike" kern="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Arial" charset="0"/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33" name="Espace réservé du texte 31"/>
          <p:cNvSpPr>
            <a:spLocks noGrp="1"/>
          </p:cNvSpPr>
          <p:nvPr>
            <p:ph type="body" sz="quarter" idx="12"/>
          </p:nvPr>
        </p:nvSpPr>
        <p:spPr>
          <a:xfrm>
            <a:off x="4572000" y="1475606"/>
            <a:ext cx="3240360" cy="2447925"/>
          </a:xfrm>
        </p:spPr>
        <p:txBody>
          <a:bodyPr/>
          <a:lstStyle>
            <a:lvl1pPr marL="285750" indent="-285750" algn="just">
              <a:buFont typeface="Arial" panose="020B0604020202020204" pitchFamily="34" charset="0"/>
              <a:buChar char="•"/>
              <a:defRPr kumimoji="0" lang="fr-FR" sz="1800" b="0" i="0" u="none" strike="noStrike" kern="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Arial" charset="0"/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30" name="Espace réservé du texte 29"/>
          <p:cNvSpPr>
            <a:spLocks noGrp="1"/>
          </p:cNvSpPr>
          <p:nvPr>
            <p:ph type="body" sz="quarter" idx="10"/>
          </p:nvPr>
        </p:nvSpPr>
        <p:spPr>
          <a:xfrm>
            <a:off x="1187624" y="692696"/>
            <a:ext cx="4968552" cy="360040"/>
          </a:xfrm>
          <a:ln>
            <a:noFill/>
          </a:ln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680483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121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5" name="Sous-titre 13"/>
          <p:cNvSpPr txBox="1">
            <a:spLocks/>
          </p:cNvSpPr>
          <p:nvPr userDrawn="1"/>
        </p:nvSpPr>
        <p:spPr>
          <a:xfrm>
            <a:off x="2357438" y="6381750"/>
            <a:ext cx="4429125" cy="360363"/>
          </a:xfrm>
          <a:prstGeom prst="rect">
            <a:avLst/>
          </a:prstGeom>
        </p:spPr>
        <p:txBody>
          <a:bodyPr lIns="125880" tIns="113985" rIns="125880" bIns="62939"/>
          <a:lstStyle>
            <a:lvl1pPr marL="0" indent="0" algn="ctr" defTabSz="1258794" rtl="0" eaLnBrk="1" latinLnBrk="0" hangingPunct="1">
              <a:spcBef>
                <a:spcPts val="0"/>
              </a:spcBef>
              <a:spcAft>
                <a:spcPts val="413"/>
              </a:spcAft>
              <a:buFontTx/>
              <a:buNone/>
              <a:defRPr sz="3600" b="1" kern="1200" cap="all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29397" indent="0" algn="ctr" defTabSz="1258794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58794" indent="0" algn="ctr" defTabSz="1258794" rtl="0" eaLnBrk="1" latinLnBrk="0" hangingPunct="1">
              <a:spcBef>
                <a:spcPts val="0"/>
              </a:spcBef>
              <a:buFontTx/>
              <a:buNone/>
              <a:defRPr sz="18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88189" indent="0" algn="ctr" defTabSz="1258794" rtl="0" eaLnBrk="1" latinLnBrk="0" hangingPunct="1">
              <a:lnSpc>
                <a:spcPts val="2754"/>
              </a:lnSpc>
              <a:spcBef>
                <a:spcPts val="0"/>
              </a:spcBef>
              <a:buFontTx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517586" indent="0" algn="ctr" defTabSz="1258794" rtl="0" eaLnBrk="1" latinLnBrk="0" hangingPunct="1">
              <a:spcBef>
                <a:spcPts val="413"/>
              </a:spcBef>
              <a:spcAft>
                <a:spcPts val="413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800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146983" indent="0" algn="ctr" defTabSz="1258794" rtl="0" eaLnBrk="1" latinLnBrk="0" hangingPunct="1">
              <a:lnSpc>
                <a:spcPts val="2202"/>
              </a:lnSpc>
              <a:spcBef>
                <a:spcPts val="550"/>
              </a:spcBef>
              <a:buClr>
                <a:schemeClr val="accent1"/>
              </a:buClr>
              <a:buFont typeface="Wingdings 2" panose="05020102010507070707" pitchFamily="18" charset="2"/>
              <a:buNone/>
              <a:defRPr sz="1800" i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776380" indent="0" algn="ctr" defTabSz="1258794" rtl="0" eaLnBrk="1" latinLnBrk="0" hangingPunct="1">
              <a:lnSpc>
                <a:spcPts val="2065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900" b="0" i="0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405776" indent="0" algn="ctr" defTabSz="1258794" rtl="0" eaLnBrk="1" latinLnBrk="0" hangingPunct="1">
              <a:spcBef>
                <a:spcPts val="0"/>
              </a:spcBef>
              <a:spcAft>
                <a:spcPts val="413"/>
              </a:spcAft>
              <a:buClr>
                <a:schemeClr val="accent1"/>
              </a:buClr>
              <a:buFontTx/>
              <a:buNone/>
              <a:defRPr sz="1900" b="0" i="0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5035172" indent="0" algn="ctr" defTabSz="1258794" rtl="0" eaLnBrk="1" latinLnBrk="0" hangingPunct="1">
              <a:spcBef>
                <a:spcPts val="0"/>
              </a:spcBef>
              <a:spcAft>
                <a:spcPts val="1059"/>
              </a:spcAft>
              <a:buClr>
                <a:schemeClr val="accent1"/>
              </a:buClr>
              <a:buFontTx/>
              <a:buNone/>
              <a:defRPr sz="1500" b="0" i="0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sz="1200" dirty="0">
                <a:solidFill>
                  <a:srgbClr val="C31632"/>
                </a:solidFill>
                <a:latin typeface="Arial Narrow"/>
              </a:rPr>
              <a:t>Semaine 2 – MARDI 15 au samedi 19 JANVIER 2019</a:t>
            </a:r>
          </a:p>
        </p:txBody>
      </p:sp>
      <p:pic>
        <p:nvPicPr>
          <p:cNvPr id="6" name="Picture 6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6192838"/>
            <a:ext cx="1893888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8316913" y="2994025"/>
            <a:ext cx="827087" cy="681038"/>
          </a:xfrm>
          <a:prstGeom prst="rect">
            <a:avLst/>
          </a:prstGeom>
          <a:solidFill>
            <a:srgbClr val="D99694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8" name="ZoneTexte 14"/>
          <p:cNvSpPr txBox="1">
            <a:spLocks noChangeArrowheads="1"/>
          </p:cNvSpPr>
          <p:nvPr userDrawn="1"/>
        </p:nvSpPr>
        <p:spPr bwMode="auto">
          <a:xfrm>
            <a:off x="8316913" y="3209925"/>
            <a:ext cx="1008062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CREDITS</a:t>
            </a:r>
          </a:p>
        </p:txBody>
      </p:sp>
      <p:sp>
        <p:nvSpPr>
          <p:cNvPr id="9" name="Rectangle 8"/>
          <p:cNvSpPr>
            <a:spLocks noChangeArrowheads="1"/>
          </p:cNvSpPr>
          <p:nvPr userDrawn="1"/>
        </p:nvSpPr>
        <p:spPr bwMode="auto">
          <a:xfrm>
            <a:off x="8316913" y="3714750"/>
            <a:ext cx="827087" cy="681038"/>
          </a:xfrm>
          <a:prstGeom prst="rect">
            <a:avLst/>
          </a:prstGeom>
          <a:solidFill>
            <a:srgbClr val="B3A2C7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10" name="ZoneTexte 16"/>
          <p:cNvSpPr txBox="1">
            <a:spLocks noChangeArrowheads="1"/>
          </p:cNvSpPr>
          <p:nvPr userDrawn="1"/>
        </p:nvSpPr>
        <p:spPr bwMode="auto">
          <a:xfrm>
            <a:off x="8316913" y="3819525"/>
            <a:ext cx="6477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MULTI</a:t>
            </a:r>
          </a:p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MEDIA</a:t>
            </a:r>
          </a:p>
        </p:txBody>
      </p:sp>
      <p:sp>
        <p:nvSpPr>
          <p:cNvPr id="11" name="Rectangle 10"/>
          <p:cNvSpPr>
            <a:spLocks noChangeArrowheads="1"/>
          </p:cNvSpPr>
          <p:nvPr userDrawn="1"/>
        </p:nvSpPr>
        <p:spPr bwMode="auto">
          <a:xfrm>
            <a:off x="8316913" y="115888"/>
            <a:ext cx="827087" cy="681037"/>
          </a:xfrm>
          <a:prstGeom prst="rect">
            <a:avLst/>
          </a:prstGeom>
          <a:solidFill>
            <a:srgbClr val="953735"/>
          </a:solidFill>
          <a:ln w="3175" algn="ctr">
            <a:solidFill>
              <a:srgbClr val="000000"/>
            </a:solidFill>
            <a:prstDash val="sysDot"/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12" name="ZoneTexte 18"/>
          <p:cNvSpPr txBox="1">
            <a:spLocks noChangeArrowheads="1"/>
          </p:cNvSpPr>
          <p:nvPr userDrawn="1"/>
        </p:nvSpPr>
        <p:spPr bwMode="auto">
          <a:xfrm>
            <a:off x="8316913" y="293688"/>
            <a:ext cx="10080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u="sng" smtClean="0">
                <a:solidFill>
                  <a:srgbClr val="FFFFFF"/>
                </a:solidFill>
              </a:rPr>
              <a:t>SOMMAIRE</a:t>
            </a:r>
          </a:p>
        </p:txBody>
      </p:sp>
      <p:sp>
        <p:nvSpPr>
          <p:cNvPr id="13" name="Rectangle 12"/>
          <p:cNvSpPr>
            <a:spLocks noChangeArrowheads="1"/>
          </p:cNvSpPr>
          <p:nvPr userDrawn="1"/>
        </p:nvSpPr>
        <p:spPr bwMode="auto">
          <a:xfrm>
            <a:off x="8316913" y="844550"/>
            <a:ext cx="827087" cy="681038"/>
          </a:xfrm>
          <a:prstGeom prst="rect">
            <a:avLst/>
          </a:prstGeom>
          <a:solidFill>
            <a:srgbClr val="31859C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14" name="ZoneTexte 20"/>
          <p:cNvSpPr txBox="1">
            <a:spLocks noChangeArrowheads="1"/>
          </p:cNvSpPr>
          <p:nvPr userDrawn="1"/>
        </p:nvSpPr>
        <p:spPr bwMode="auto">
          <a:xfrm>
            <a:off x="8316913" y="1060450"/>
            <a:ext cx="1008062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EPARGNE</a:t>
            </a:r>
          </a:p>
        </p:txBody>
      </p:sp>
      <p:sp>
        <p:nvSpPr>
          <p:cNvPr id="15" name="Rectangle 14"/>
          <p:cNvSpPr>
            <a:spLocks noChangeArrowheads="1"/>
          </p:cNvSpPr>
          <p:nvPr userDrawn="1"/>
        </p:nvSpPr>
        <p:spPr bwMode="auto">
          <a:xfrm>
            <a:off x="8316913" y="5154613"/>
            <a:ext cx="827087" cy="681037"/>
          </a:xfrm>
          <a:prstGeom prst="rect">
            <a:avLst/>
          </a:prstGeom>
          <a:solidFill>
            <a:srgbClr val="FFA366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16" name="ZoneTexte 16"/>
          <p:cNvSpPr txBox="1">
            <a:spLocks noChangeArrowheads="1"/>
          </p:cNvSpPr>
          <p:nvPr userDrawn="1"/>
        </p:nvSpPr>
        <p:spPr bwMode="auto">
          <a:xfrm>
            <a:off x="8316913" y="5259388"/>
            <a:ext cx="79216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CONFOR-MITE</a:t>
            </a:r>
          </a:p>
        </p:txBody>
      </p:sp>
      <p:sp>
        <p:nvSpPr>
          <p:cNvPr id="17" name="Rectangle 16"/>
          <p:cNvSpPr>
            <a:spLocks noChangeArrowheads="1"/>
          </p:cNvSpPr>
          <p:nvPr userDrawn="1"/>
        </p:nvSpPr>
        <p:spPr bwMode="auto">
          <a:xfrm>
            <a:off x="8316913" y="4433888"/>
            <a:ext cx="827087" cy="681037"/>
          </a:xfrm>
          <a:prstGeom prst="rect">
            <a:avLst/>
          </a:prstGeom>
          <a:solidFill>
            <a:srgbClr val="84775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18" name="ZoneTexte 16"/>
          <p:cNvSpPr txBox="1">
            <a:spLocks noChangeArrowheads="1"/>
          </p:cNvSpPr>
          <p:nvPr userDrawn="1"/>
        </p:nvSpPr>
        <p:spPr bwMode="auto">
          <a:xfrm>
            <a:off x="8243888" y="4538663"/>
            <a:ext cx="8651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COMMUNI-CATION</a:t>
            </a:r>
          </a:p>
        </p:txBody>
      </p:sp>
      <p:sp>
        <p:nvSpPr>
          <p:cNvPr id="19" name="Rectangle 18"/>
          <p:cNvSpPr>
            <a:spLocks noChangeArrowheads="1"/>
          </p:cNvSpPr>
          <p:nvPr userDrawn="1"/>
        </p:nvSpPr>
        <p:spPr bwMode="auto">
          <a:xfrm>
            <a:off x="8316913" y="1557338"/>
            <a:ext cx="827087" cy="681037"/>
          </a:xfrm>
          <a:prstGeom prst="rect">
            <a:avLst/>
          </a:prstGeom>
          <a:solidFill>
            <a:srgbClr val="C3699A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20" name="ZoneTexte 20"/>
          <p:cNvSpPr txBox="1">
            <a:spLocks noChangeArrowheads="1"/>
          </p:cNvSpPr>
          <p:nvPr userDrawn="1"/>
        </p:nvSpPr>
        <p:spPr bwMode="auto">
          <a:xfrm>
            <a:off x="8345488" y="1773238"/>
            <a:ext cx="75565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BANCA</a:t>
            </a:r>
          </a:p>
        </p:txBody>
      </p:sp>
      <p:sp>
        <p:nvSpPr>
          <p:cNvPr id="21" name="Rectangle 20"/>
          <p:cNvSpPr>
            <a:spLocks noChangeArrowheads="1"/>
          </p:cNvSpPr>
          <p:nvPr userDrawn="1"/>
        </p:nvSpPr>
        <p:spPr bwMode="auto">
          <a:xfrm>
            <a:off x="8316913" y="2278063"/>
            <a:ext cx="827087" cy="681037"/>
          </a:xfrm>
          <a:prstGeom prst="rect">
            <a:avLst/>
          </a:prstGeom>
          <a:solidFill>
            <a:srgbClr val="7EB04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22" name="ZoneTexte 20"/>
          <p:cNvSpPr txBox="1">
            <a:spLocks noChangeArrowheads="1"/>
          </p:cNvSpPr>
          <p:nvPr userDrawn="1"/>
        </p:nvSpPr>
        <p:spPr bwMode="auto">
          <a:xfrm>
            <a:off x="8270875" y="2330450"/>
            <a:ext cx="9715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IARD PREVOY-ANCE</a:t>
            </a:r>
          </a:p>
        </p:txBody>
      </p:sp>
      <p:grpSp>
        <p:nvGrpSpPr>
          <p:cNvPr id="23" name="Groupe 34"/>
          <p:cNvGrpSpPr>
            <a:grpSpLocks/>
          </p:cNvGrpSpPr>
          <p:nvPr userDrawn="1"/>
        </p:nvGrpSpPr>
        <p:grpSpPr bwMode="auto">
          <a:xfrm>
            <a:off x="0" y="188913"/>
            <a:ext cx="1042988" cy="863600"/>
            <a:chOff x="0" y="188913"/>
            <a:chExt cx="1042988" cy="863600"/>
          </a:xfrm>
        </p:grpSpPr>
        <p:sp>
          <p:nvSpPr>
            <p:cNvPr id="24" name="Rectangle 23"/>
            <p:cNvSpPr>
              <a:spLocks noChangeArrowheads="1"/>
            </p:cNvSpPr>
            <p:nvPr userDrawn="1"/>
          </p:nvSpPr>
          <p:spPr bwMode="auto">
            <a:xfrm>
              <a:off x="0" y="188913"/>
              <a:ext cx="1042988" cy="863600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 altLang="fr-FR" smtClean="0">
                <a:solidFill>
                  <a:srgbClr val="FFFFFF"/>
                </a:solidFill>
              </a:endParaRPr>
            </a:p>
          </p:txBody>
        </p:sp>
        <p:sp>
          <p:nvSpPr>
            <p:cNvPr id="25" name="Shape 2991"/>
            <p:cNvSpPr>
              <a:spLocks/>
            </p:cNvSpPr>
            <p:nvPr userDrawn="1"/>
          </p:nvSpPr>
          <p:spPr bwMode="auto">
            <a:xfrm>
              <a:off x="250825" y="333375"/>
              <a:ext cx="584200" cy="582613"/>
            </a:xfrm>
            <a:custGeom>
              <a:avLst/>
              <a:gdLst>
                <a:gd name="T0" fmla="*/ 213521975 w 21589"/>
                <a:gd name="T1" fmla="*/ 212426914 h 21583"/>
                <a:gd name="T2" fmla="*/ 213521975 w 21589"/>
                <a:gd name="T3" fmla="*/ 212426914 h 21583"/>
                <a:gd name="T4" fmla="*/ 213521975 w 21589"/>
                <a:gd name="T5" fmla="*/ 212426914 h 21583"/>
                <a:gd name="T6" fmla="*/ 213521975 w 21589"/>
                <a:gd name="T7" fmla="*/ 212426914 h 21583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89" h="21583" extrusionOk="0">
                  <a:moveTo>
                    <a:pt x="19131" y="18476"/>
                  </a:moveTo>
                  <a:cubicBezTo>
                    <a:pt x="19149" y="18709"/>
                    <a:pt x="19131" y="18997"/>
                    <a:pt x="19059" y="19248"/>
                  </a:cubicBezTo>
                  <a:lnTo>
                    <a:pt x="16817" y="17183"/>
                  </a:lnTo>
                  <a:lnTo>
                    <a:pt x="14790" y="19392"/>
                  </a:lnTo>
                  <a:lnTo>
                    <a:pt x="17068" y="21438"/>
                  </a:lnTo>
                  <a:cubicBezTo>
                    <a:pt x="16799" y="21528"/>
                    <a:pt x="16548" y="21582"/>
                    <a:pt x="16279" y="21582"/>
                  </a:cubicBezTo>
                  <a:cubicBezTo>
                    <a:pt x="15507" y="21600"/>
                    <a:pt x="14843" y="21367"/>
                    <a:pt x="14251" y="20846"/>
                  </a:cubicBezTo>
                  <a:cubicBezTo>
                    <a:pt x="13677" y="20307"/>
                    <a:pt x="13372" y="19661"/>
                    <a:pt x="13354" y="18889"/>
                  </a:cubicBezTo>
                  <a:cubicBezTo>
                    <a:pt x="13354" y="18601"/>
                    <a:pt x="13372" y="18296"/>
                    <a:pt x="13444" y="18045"/>
                  </a:cubicBezTo>
                  <a:lnTo>
                    <a:pt x="12888" y="17524"/>
                  </a:lnTo>
                  <a:lnTo>
                    <a:pt x="9641" y="14544"/>
                  </a:lnTo>
                  <a:lnTo>
                    <a:pt x="4115" y="20630"/>
                  </a:lnTo>
                  <a:cubicBezTo>
                    <a:pt x="3774" y="21097"/>
                    <a:pt x="3254" y="21385"/>
                    <a:pt x="2662" y="21385"/>
                  </a:cubicBezTo>
                  <a:cubicBezTo>
                    <a:pt x="1693" y="21385"/>
                    <a:pt x="922" y="20612"/>
                    <a:pt x="922" y="19643"/>
                  </a:cubicBezTo>
                  <a:cubicBezTo>
                    <a:pt x="922" y="19122"/>
                    <a:pt x="1119" y="18655"/>
                    <a:pt x="1532" y="18296"/>
                  </a:cubicBezTo>
                  <a:lnTo>
                    <a:pt x="7273" y="12335"/>
                  </a:lnTo>
                  <a:lnTo>
                    <a:pt x="3792" y="9175"/>
                  </a:lnTo>
                  <a:cubicBezTo>
                    <a:pt x="3505" y="9301"/>
                    <a:pt x="3200" y="9373"/>
                    <a:pt x="2949" y="9373"/>
                  </a:cubicBezTo>
                  <a:cubicBezTo>
                    <a:pt x="2178" y="9391"/>
                    <a:pt x="1496" y="9139"/>
                    <a:pt x="922" y="8636"/>
                  </a:cubicBezTo>
                  <a:cubicBezTo>
                    <a:pt x="330" y="8116"/>
                    <a:pt x="43" y="7487"/>
                    <a:pt x="7" y="6679"/>
                  </a:cubicBezTo>
                  <a:cubicBezTo>
                    <a:pt x="-11" y="6446"/>
                    <a:pt x="7" y="6177"/>
                    <a:pt x="79" y="5907"/>
                  </a:cubicBezTo>
                  <a:lnTo>
                    <a:pt x="2339" y="7954"/>
                  </a:lnTo>
                  <a:lnTo>
                    <a:pt x="4348" y="5764"/>
                  </a:lnTo>
                  <a:lnTo>
                    <a:pt x="2088" y="3699"/>
                  </a:lnTo>
                  <a:cubicBezTo>
                    <a:pt x="2321" y="3627"/>
                    <a:pt x="2608" y="3555"/>
                    <a:pt x="2859" y="3555"/>
                  </a:cubicBezTo>
                  <a:cubicBezTo>
                    <a:pt x="3631" y="3537"/>
                    <a:pt x="4313" y="3771"/>
                    <a:pt x="4887" y="4291"/>
                  </a:cubicBezTo>
                  <a:cubicBezTo>
                    <a:pt x="5479" y="4812"/>
                    <a:pt x="5784" y="5476"/>
                    <a:pt x="5802" y="6248"/>
                  </a:cubicBezTo>
                  <a:cubicBezTo>
                    <a:pt x="5820" y="6518"/>
                    <a:pt x="5802" y="6769"/>
                    <a:pt x="5730" y="7038"/>
                  </a:cubicBezTo>
                  <a:lnTo>
                    <a:pt x="9318" y="10306"/>
                  </a:lnTo>
                  <a:lnTo>
                    <a:pt x="11919" y="7487"/>
                  </a:lnTo>
                  <a:lnTo>
                    <a:pt x="8026" y="4022"/>
                  </a:lnTo>
                  <a:lnTo>
                    <a:pt x="11560" y="0"/>
                  </a:lnTo>
                  <a:lnTo>
                    <a:pt x="21589" y="8852"/>
                  </a:lnTo>
                  <a:lnTo>
                    <a:pt x="18055" y="12892"/>
                  </a:lnTo>
                  <a:lnTo>
                    <a:pt x="14036" y="9337"/>
                  </a:lnTo>
                  <a:lnTo>
                    <a:pt x="11507" y="12317"/>
                  </a:lnTo>
                  <a:lnTo>
                    <a:pt x="15436" y="15908"/>
                  </a:lnTo>
                  <a:cubicBezTo>
                    <a:pt x="15705" y="15818"/>
                    <a:pt x="15956" y="15765"/>
                    <a:pt x="16225" y="15765"/>
                  </a:cubicBezTo>
                  <a:cubicBezTo>
                    <a:pt x="16996" y="15729"/>
                    <a:pt x="17660" y="15980"/>
                    <a:pt x="18252" y="16483"/>
                  </a:cubicBezTo>
                  <a:cubicBezTo>
                    <a:pt x="18808" y="17021"/>
                    <a:pt x="19113" y="17686"/>
                    <a:pt x="19131" y="18476"/>
                  </a:cubicBezTo>
                </a:path>
              </a:pathLst>
            </a:custGeom>
            <a:solidFill>
              <a:srgbClr val="355C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5719" rIns="45719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prstClr val="black"/>
                </a:solidFill>
                <a:latin typeface="Arial Narrow" pitchFamily="34" charset="0"/>
                <a:cs typeface="Arial" charset="0"/>
              </a:endParaRPr>
            </a:p>
          </p:txBody>
        </p:sp>
      </p:grpSp>
      <p:sp>
        <p:nvSpPr>
          <p:cNvPr id="26" name="Rectangle 25"/>
          <p:cNvSpPr>
            <a:spLocks noChangeArrowheads="1"/>
          </p:cNvSpPr>
          <p:nvPr userDrawn="1"/>
        </p:nvSpPr>
        <p:spPr bwMode="auto">
          <a:xfrm>
            <a:off x="1042988" y="188913"/>
            <a:ext cx="5689600" cy="863600"/>
          </a:xfrm>
          <a:prstGeom prst="rect">
            <a:avLst/>
          </a:prstGeom>
          <a:solidFill>
            <a:srgbClr val="B3A2C7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27" name="Titre 1"/>
          <p:cNvSpPr>
            <a:spLocks noGrp="1"/>
          </p:cNvSpPr>
          <p:nvPr userDrawn="1"/>
        </p:nvSpPr>
        <p:spPr>
          <a:xfrm>
            <a:off x="1116013" y="188913"/>
            <a:ext cx="5543550" cy="523875"/>
          </a:xfrm>
          <a:prstGeom prst="rect">
            <a:avLst/>
          </a:prstGeom>
        </p:spPr>
        <p:txBody>
          <a:bodyPr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800" dirty="0" err="1" smtClean="0">
                <a:solidFill>
                  <a:prstClr val="whit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Arial Narrow"/>
              </a:rPr>
              <a:t>Multi-média</a:t>
            </a:r>
            <a:r>
              <a:rPr lang="fr-FR" sz="2800" dirty="0" smtClean="0">
                <a:solidFill>
                  <a:prstClr val="whit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Arial Narrow"/>
              </a:rPr>
              <a:t> – ventes à distance</a:t>
            </a:r>
          </a:p>
        </p:txBody>
      </p:sp>
      <p:sp>
        <p:nvSpPr>
          <p:cNvPr id="28" name="Rectangle 27"/>
          <p:cNvSpPr>
            <a:spLocks noChangeArrowheads="1"/>
          </p:cNvSpPr>
          <p:nvPr userDrawn="1"/>
        </p:nvSpPr>
        <p:spPr bwMode="auto">
          <a:xfrm>
            <a:off x="107950" y="1268413"/>
            <a:ext cx="7993063" cy="4537075"/>
          </a:xfrm>
          <a:prstGeom prst="rect">
            <a:avLst/>
          </a:pr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  <a:latin typeface="Impact" pitchFamily="34" charset="0"/>
            </a:endParaRPr>
          </a:p>
        </p:txBody>
      </p:sp>
      <p:sp>
        <p:nvSpPr>
          <p:cNvPr id="30" name="Espace réservé du texte 29"/>
          <p:cNvSpPr>
            <a:spLocks noGrp="1"/>
          </p:cNvSpPr>
          <p:nvPr>
            <p:ph type="body" sz="quarter" idx="10"/>
          </p:nvPr>
        </p:nvSpPr>
        <p:spPr>
          <a:xfrm>
            <a:off x="1187624" y="692696"/>
            <a:ext cx="4968552" cy="360040"/>
          </a:xfrm>
          <a:ln>
            <a:noFill/>
          </a:ln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37" name="Espace réservé du texte 31"/>
          <p:cNvSpPr>
            <a:spLocks noGrp="1"/>
          </p:cNvSpPr>
          <p:nvPr>
            <p:ph type="body" sz="quarter" idx="11"/>
          </p:nvPr>
        </p:nvSpPr>
        <p:spPr>
          <a:xfrm>
            <a:off x="251520" y="1484784"/>
            <a:ext cx="7632848" cy="2447925"/>
          </a:xfrm>
        </p:spPr>
        <p:txBody>
          <a:bodyPr/>
          <a:lstStyle>
            <a:lvl1pPr marL="285750" indent="-285750" algn="just">
              <a:buFont typeface="Arial" panose="020B0604020202020204" pitchFamily="34" charset="0"/>
              <a:buChar char="•"/>
              <a:defRPr kumimoji="0" lang="fr-FR" sz="1800" b="0" i="0" u="none" strike="noStrike" kern="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Arial" charset="0"/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1831113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4000" cy="6121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6" name="Sous-titre 13"/>
          <p:cNvSpPr txBox="1">
            <a:spLocks/>
          </p:cNvSpPr>
          <p:nvPr userDrawn="1"/>
        </p:nvSpPr>
        <p:spPr>
          <a:xfrm>
            <a:off x="2357438" y="6381750"/>
            <a:ext cx="4429125" cy="360363"/>
          </a:xfrm>
          <a:prstGeom prst="rect">
            <a:avLst/>
          </a:prstGeom>
        </p:spPr>
        <p:txBody>
          <a:bodyPr lIns="125880" tIns="113985" rIns="125880" bIns="62939"/>
          <a:lstStyle>
            <a:lvl1pPr marL="0" indent="0" algn="ctr" defTabSz="1258794" rtl="0" eaLnBrk="1" latinLnBrk="0" hangingPunct="1">
              <a:spcBef>
                <a:spcPts val="0"/>
              </a:spcBef>
              <a:spcAft>
                <a:spcPts val="413"/>
              </a:spcAft>
              <a:buFontTx/>
              <a:buNone/>
              <a:defRPr sz="3600" b="1" kern="1200" cap="all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29397" indent="0" algn="ctr" defTabSz="1258794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58794" indent="0" algn="ctr" defTabSz="1258794" rtl="0" eaLnBrk="1" latinLnBrk="0" hangingPunct="1">
              <a:spcBef>
                <a:spcPts val="0"/>
              </a:spcBef>
              <a:buFontTx/>
              <a:buNone/>
              <a:defRPr sz="18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88189" indent="0" algn="ctr" defTabSz="1258794" rtl="0" eaLnBrk="1" latinLnBrk="0" hangingPunct="1">
              <a:lnSpc>
                <a:spcPts val="2754"/>
              </a:lnSpc>
              <a:spcBef>
                <a:spcPts val="0"/>
              </a:spcBef>
              <a:buFontTx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517586" indent="0" algn="ctr" defTabSz="1258794" rtl="0" eaLnBrk="1" latinLnBrk="0" hangingPunct="1">
              <a:spcBef>
                <a:spcPts val="413"/>
              </a:spcBef>
              <a:spcAft>
                <a:spcPts val="413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800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146983" indent="0" algn="ctr" defTabSz="1258794" rtl="0" eaLnBrk="1" latinLnBrk="0" hangingPunct="1">
              <a:lnSpc>
                <a:spcPts val="2202"/>
              </a:lnSpc>
              <a:spcBef>
                <a:spcPts val="550"/>
              </a:spcBef>
              <a:buClr>
                <a:schemeClr val="accent1"/>
              </a:buClr>
              <a:buFont typeface="Wingdings 2" panose="05020102010507070707" pitchFamily="18" charset="2"/>
              <a:buNone/>
              <a:defRPr sz="1800" i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776380" indent="0" algn="ctr" defTabSz="1258794" rtl="0" eaLnBrk="1" latinLnBrk="0" hangingPunct="1">
              <a:lnSpc>
                <a:spcPts val="2065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900" b="0" i="0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405776" indent="0" algn="ctr" defTabSz="1258794" rtl="0" eaLnBrk="1" latinLnBrk="0" hangingPunct="1">
              <a:spcBef>
                <a:spcPts val="0"/>
              </a:spcBef>
              <a:spcAft>
                <a:spcPts val="413"/>
              </a:spcAft>
              <a:buClr>
                <a:schemeClr val="accent1"/>
              </a:buClr>
              <a:buFontTx/>
              <a:buNone/>
              <a:defRPr sz="1900" b="0" i="0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5035172" indent="0" algn="ctr" defTabSz="1258794" rtl="0" eaLnBrk="1" latinLnBrk="0" hangingPunct="1">
              <a:spcBef>
                <a:spcPts val="0"/>
              </a:spcBef>
              <a:spcAft>
                <a:spcPts val="1059"/>
              </a:spcAft>
              <a:buClr>
                <a:schemeClr val="accent1"/>
              </a:buClr>
              <a:buFontTx/>
              <a:buNone/>
              <a:defRPr sz="1500" b="0" i="0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sz="1200" dirty="0">
                <a:solidFill>
                  <a:srgbClr val="C31632"/>
                </a:solidFill>
                <a:latin typeface="Arial Narrow"/>
              </a:rPr>
              <a:t>Semaine 2 – MARDI 15 au samedi 19 JANVIER 2019</a:t>
            </a:r>
          </a:p>
        </p:txBody>
      </p:sp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107950" y="1268413"/>
            <a:ext cx="3814763" cy="4392612"/>
          </a:xfrm>
          <a:prstGeom prst="rect">
            <a:avLst/>
          </a:pr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  <a:latin typeface="Impact" pitchFamily="34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4211638" y="1268413"/>
            <a:ext cx="3816350" cy="4392612"/>
          </a:xfrm>
          <a:prstGeom prst="rect">
            <a:avLst/>
          </a:pr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  <a:latin typeface="Impact" pitchFamily="34" charset="0"/>
            </a:endParaRPr>
          </a:p>
        </p:txBody>
      </p:sp>
      <p:pic>
        <p:nvPicPr>
          <p:cNvPr id="9" name="Picture 6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6192838"/>
            <a:ext cx="1893888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8316913" y="2994025"/>
            <a:ext cx="827087" cy="681038"/>
          </a:xfrm>
          <a:prstGeom prst="rect">
            <a:avLst/>
          </a:prstGeom>
          <a:solidFill>
            <a:srgbClr val="D99694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11" name="ZoneTexte 14"/>
          <p:cNvSpPr txBox="1">
            <a:spLocks noChangeArrowheads="1"/>
          </p:cNvSpPr>
          <p:nvPr userDrawn="1"/>
        </p:nvSpPr>
        <p:spPr bwMode="auto">
          <a:xfrm>
            <a:off x="8316913" y="3209925"/>
            <a:ext cx="1008062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CREDITS</a:t>
            </a:r>
          </a:p>
        </p:txBody>
      </p:sp>
      <p:sp>
        <p:nvSpPr>
          <p:cNvPr id="12" name="Rectangle 11"/>
          <p:cNvSpPr>
            <a:spLocks noChangeArrowheads="1"/>
          </p:cNvSpPr>
          <p:nvPr userDrawn="1"/>
        </p:nvSpPr>
        <p:spPr bwMode="auto">
          <a:xfrm>
            <a:off x="8316913" y="3714750"/>
            <a:ext cx="827087" cy="681038"/>
          </a:xfrm>
          <a:prstGeom prst="rect">
            <a:avLst/>
          </a:prstGeom>
          <a:solidFill>
            <a:srgbClr val="B3A2C7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13" name="ZoneTexte 16"/>
          <p:cNvSpPr txBox="1">
            <a:spLocks noChangeArrowheads="1"/>
          </p:cNvSpPr>
          <p:nvPr userDrawn="1"/>
        </p:nvSpPr>
        <p:spPr bwMode="auto">
          <a:xfrm>
            <a:off x="8316913" y="3819525"/>
            <a:ext cx="6477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MULTI</a:t>
            </a:r>
          </a:p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MEDIA</a:t>
            </a: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8316913" y="115888"/>
            <a:ext cx="827087" cy="681037"/>
          </a:xfrm>
          <a:prstGeom prst="rect">
            <a:avLst/>
          </a:prstGeom>
          <a:solidFill>
            <a:srgbClr val="953735"/>
          </a:solidFill>
          <a:ln w="3175" algn="ctr">
            <a:solidFill>
              <a:srgbClr val="000000"/>
            </a:solidFill>
            <a:prstDash val="sysDot"/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15" name="ZoneTexte 18"/>
          <p:cNvSpPr txBox="1">
            <a:spLocks noChangeArrowheads="1"/>
          </p:cNvSpPr>
          <p:nvPr userDrawn="1"/>
        </p:nvSpPr>
        <p:spPr bwMode="auto">
          <a:xfrm>
            <a:off x="8316913" y="293688"/>
            <a:ext cx="10080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u="sng" smtClean="0">
                <a:solidFill>
                  <a:srgbClr val="FFFFFF"/>
                </a:solidFill>
              </a:rPr>
              <a:t>SOMMAIRE</a:t>
            </a:r>
          </a:p>
        </p:txBody>
      </p:sp>
      <p:sp>
        <p:nvSpPr>
          <p:cNvPr id="16" name="Rectangle 15"/>
          <p:cNvSpPr>
            <a:spLocks noChangeArrowheads="1"/>
          </p:cNvSpPr>
          <p:nvPr userDrawn="1"/>
        </p:nvSpPr>
        <p:spPr bwMode="auto">
          <a:xfrm>
            <a:off x="8316913" y="844550"/>
            <a:ext cx="827087" cy="681038"/>
          </a:xfrm>
          <a:prstGeom prst="rect">
            <a:avLst/>
          </a:prstGeom>
          <a:solidFill>
            <a:srgbClr val="31859C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17" name="ZoneTexte 20"/>
          <p:cNvSpPr txBox="1">
            <a:spLocks noChangeArrowheads="1"/>
          </p:cNvSpPr>
          <p:nvPr userDrawn="1"/>
        </p:nvSpPr>
        <p:spPr bwMode="auto">
          <a:xfrm>
            <a:off x="8316913" y="1060450"/>
            <a:ext cx="1008062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EPARGNE</a:t>
            </a:r>
          </a:p>
        </p:txBody>
      </p:sp>
      <p:sp>
        <p:nvSpPr>
          <p:cNvPr id="18" name="Rectangle 17"/>
          <p:cNvSpPr>
            <a:spLocks noChangeArrowheads="1"/>
          </p:cNvSpPr>
          <p:nvPr userDrawn="1"/>
        </p:nvSpPr>
        <p:spPr bwMode="auto">
          <a:xfrm>
            <a:off x="8316913" y="5154613"/>
            <a:ext cx="827087" cy="681037"/>
          </a:xfrm>
          <a:prstGeom prst="rect">
            <a:avLst/>
          </a:prstGeom>
          <a:solidFill>
            <a:srgbClr val="FFA366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19" name="ZoneTexte 16"/>
          <p:cNvSpPr txBox="1">
            <a:spLocks noChangeArrowheads="1"/>
          </p:cNvSpPr>
          <p:nvPr userDrawn="1"/>
        </p:nvSpPr>
        <p:spPr bwMode="auto">
          <a:xfrm>
            <a:off x="8316913" y="5259388"/>
            <a:ext cx="79216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CONFOR-MITE</a:t>
            </a:r>
          </a:p>
        </p:txBody>
      </p:sp>
      <p:sp>
        <p:nvSpPr>
          <p:cNvPr id="20" name="Rectangle 19"/>
          <p:cNvSpPr>
            <a:spLocks noChangeArrowheads="1"/>
          </p:cNvSpPr>
          <p:nvPr userDrawn="1"/>
        </p:nvSpPr>
        <p:spPr bwMode="auto">
          <a:xfrm>
            <a:off x="8316913" y="4433888"/>
            <a:ext cx="827087" cy="681037"/>
          </a:xfrm>
          <a:prstGeom prst="rect">
            <a:avLst/>
          </a:prstGeom>
          <a:solidFill>
            <a:srgbClr val="84775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21" name="ZoneTexte 16"/>
          <p:cNvSpPr txBox="1">
            <a:spLocks noChangeArrowheads="1"/>
          </p:cNvSpPr>
          <p:nvPr userDrawn="1"/>
        </p:nvSpPr>
        <p:spPr bwMode="auto">
          <a:xfrm>
            <a:off x="8243888" y="4538663"/>
            <a:ext cx="8651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COMMUNI-CATION</a:t>
            </a:r>
          </a:p>
        </p:txBody>
      </p:sp>
      <p:sp>
        <p:nvSpPr>
          <p:cNvPr id="22" name="Rectangle 21"/>
          <p:cNvSpPr>
            <a:spLocks noChangeArrowheads="1"/>
          </p:cNvSpPr>
          <p:nvPr userDrawn="1"/>
        </p:nvSpPr>
        <p:spPr bwMode="auto">
          <a:xfrm>
            <a:off x="8316913" y="1557338"/>
            <a:ext cx="827087" cy="681037"/>
          </a:xfrm>
          <a:prstGeom prst="rect">
            <a:avLst/>
          </a:prstGeom>
          <a:solidFill>
            <a:srgbClr val="C3699A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23" name="ZoneTexte 20"/>
          <p:cNvSpPr txBox="1">
            <a:spLocks noChangeArrowheads="1"/>
          </p:cNvSpPr>
          <p:nvPr userDrawn="1"/>
        </p:nvSpPr>
        <p:spPr bwMode="auto">
          <a:xfrm>
            <a:off x="8345488" y="1773238"/>
            <a:ext cx="75565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BANCA</a:t>
            </a:r>
          </a:p>
        </p:txBody>
      </p:sp>
      <p:sp>
        <p:nvSpPr>
          <p:cNvPr id="24" name="Rectangle 23"/>
          <p:cNvSpPr>
            <a:spLocks noChangeArrowheads="1"/>
          </p:cNvSpPr>
          <p:nvPr userDrawn="1"/>
        </p:nvSpPr>
        <p:spPr bwMode="auto">
          <a:xfrm>
            <a:off x="8316913" y="2278063"/>
            <a:ext cx="827087" cy="681037"/>
          </a:xfrm>
          <a:prstGeom prst="rect">
            <a:avLst/>
          </a:prstGeom>
          <a:solidFill>
            <a:srgbClr val="7EB04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25" name="ZoneTexte 20"/>
          <p:cNvSpPr txBox="1">
            <a:spLocks noChangeArrowheads="1"/>
          </p:cNvSpPr>
          <p:nvPr userDrawn="1"/>
        </p:nvSpPr>
        <p:spPr bwMode="auto">
          <a:xfrm>
            <a:off x="8270875" y="2330450"/>
            <a:ext cx="9715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IARD PREVOY-ANCE</a:t>
            </a:r>
          </a:p>
        </p:txBody>
      </p:sp>
      <p:grpSp>
        <p:nvGrpSpPr>
          <p:cNvPr id="26" name="Groupe 36"/>
          <p:cNvGrpSpPr>
            <a:grpSpLocks/>
          </p:cNvGrpSpPr>
          <p:nvPr userDrawn="1"/>
        </p:nvGrpSpPr>
        <p:grpSpPr bwMode="auto">
          <a:xfrm>
            <a:off x="0" y="188913"/>
            <a:ext cx="1042988" cy="863600"/>
            <a:chOff x="0" y="188913"/>
            <a:chExt cx="1042988" cy="863600"/>
          </a:xfrm>
        </p:grpSpPr>
        <p:sp>
          <p:nvSpPr>
            <p:cNvPr id="27" name="Rectangle 26"/>
            <p:cNvSpPr>
              <a:spLocks noChangeArrowheads="1"/>
            </p:cNvSpPr>
            <p:nvPr userDrawn="1"/>
          </p:nvSpPr>
          <p:spPr bwMode="auto">
            <a:xfrm>
              <a:off x="0" y="188913"/>
              <a:ext cx="1042988" cy="863600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 altLang="fr-FR" smtClean="0">
                <a:solidFill>
                  <a:srgbClr val="FFFFFF"/>
                </a:solidFill>
              </a:endParaRPr>
            </a:p>
          </p:txBody>
        </p:sp>
        <p:sp>
          <p:nvSpPr>
            <p:cNvPr id="28" name="Shape 2991"/>
            <p:cNvSpPr>
              <a:spLocks/>
            </p:cNvSpPr>
            <p:nvPr userDrawn="1"/>
          </p:nvSpPr>
          <p:spPr bwMode="auto">
            <a:xfrm>
              <a:off x="250825" y="333375"/>
              <a:ext cx="584200" cy="582613"/>
            </a:xfrm>
            <a:custGeom>
              <a:avLst/>
              <a:gdLst>
                <a:gd name="T0" fmla="*/ 213521975 w 21589"/>
                <a:gd name="T1" fmla="*/ 212426914 h 21583"/>
                <a:gd name="T2" fmla="*/ 213521975 w 21589"/>
                <a:gd name="T3" fmla="*/ 212426914 h 21583"/>
                <a:gd name="T4" fmla="*/ 213521975 w 21589"/>
                <a:gd name="T5" fmla="*/ 212426914 h 21583"/>
                <a:gd name="T6" fmla="*/ 213521975 w 21589"/>
                <a:gd name="T7" fmla="*/ 212426914 h 21583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89" h="21583" extrusionOk="0">
                  <a:moveTo>
                    <a:pt x="19131" y="18476"/>
                  </a:moveTo>
                  <a:cubicBezTo>
                    <a:pt x="19149" y="18709"/>
                    <a:pt x="19131" y="18997"/>
                    <a:pt x="19059" y="19248"/>
                  </a:cubicBezTo>
                  <a:lnTo>
                    <a:pt x="16817" y="17183"/>
                  </a:lnTo>
                  <a:lnTo>
                    <a:pt x="14790" y="19392"/>
                  </a:lnTo>
                  <a:lnTo>
                    <a:pt x="17068" y="21438"/>
                  </a:lnTo>
                  <a:cubicBezTo>
                    <a:pt x="16799" y="21528"/>
                    <a:pt x="16548" y="21582"/>
                    <a:pt x="16279" y="21582"/>
                  </a:cubicBezTo>
                  <a:cubicBezTo>
                    <a:pt x="15507" y="21600"/>
                    <a:pt x="14843" y="21367"/>
                    <a:pt x="14251" y="20846"/>
                  </a:cubicBezTo>
                  <a:cubicBezTo>
                    <a:pt x="13677" y="20307"/>
                    <a:pt x="13372" y="19661"/>
                    <a:pt x="13354" y="18889"/>
                  </a:cubicBezTo>
                  <a:cubicBezTo>
                    <a:pt x="13354" y="18601"/>
                    <a:pt x="13372" y="18296"/>
                    <a:pt x="13444" y="18045"/>
                  </a:cubicBezTo>
                  <a:lnTo>
                    <a:pt x="12888" y="17524"/>
                  </a:lnTo>
                  <a:lnTo>
                    <a:pt x="9641" y="14544"/>
                  </a:lnTo>
                  <a:lnTo>
                    <a:pt x="4115" y="20630"/>
                  </a:lnTo>
                  <a:cubicBezTo>
                    <a:pt x="3774" y="21097"/>
                    <a:pt x="3254" y="21385"/>
                    <a:pt x="2662" y="21385"/>
                  </a:cubicBezTo>
                  <a:cubicBezTo>
                    <a:pt x="1693" y="21385"/>
                    <a:pt x="922" y="20612"/>
                    <a:pt x="922" y="19643"/>
                  </a:cubicBezTo>
                  <a:cubicBezTo>
                    <a:pt x="922" y="19122"/>
                    <a:pt x="1119" y="18655"/>
                    <a:pt x="1532" y="18296"/>
                  </a:cubicBezTo>
                  <a:lnTo>
                    <a:pt x="7273" y="12335"/>
                  </a:lnTo>
                  <a:lnTo>
                    <a:pt x="3792" y="9175"/>
                  </a:lnTo>
                  <a:cubicBezTo>
                    <a:pt x="3505" y="9301"/>
                    <a:pt x="3200" y="9373"/>
                    <a:pt x="2949" y="9373"/>
                  </a:cubicBezTo>
                  <a:cubicBezTo>
                    <a:pt x="2178" y="9391"/>
                    <a:pt x="1496" y="9139"/>
                    <a:pt x="922" y="8636"/>
                  </a:cubicBezTo>
                  <a:cubicBezTo>
                    <a:pt x="330" y="8116"/>
                    <a:pt x="43" y="7487"/>
                    <a:pt x="7" y="6679"/>
                  </a:cubicBezTo>
                  <a:cubicBezTo>
                    <a:pt x="-11" y="6446"/>
                    <a:pt x="7" y="6177"/>
                    <a:pt x="79" y="5907"/>
                  </a:cubicBezTo>
                  <a:lnTo>
                    <a:pt x="2339" y="7954"/>
                  </a:lnTo>
                  <a:lnTo>
                    <a:pt x="4348" y="5764"/>
                  </a:lnTo>
                  <a:lnTo>
                    <a:pt x="2088" y="3699"/>
                  </a:lnTo>
                  <a:cubicBezTo>
                    <a:pt x="2321" y="3627"/>
                    <a:pt x="2608" y="3555"/>
                    <a:pt x="2859" y="3555"/>
                  </a:cubicBezTo>
                  <a:cubicBezTo>
                    <a:pt x="3631" y="3537"/>
                    <a:pt x="4313" y="3771"/>
                    <a:pt x="4887" y="4291"/>
                  </a:cubicBezTo>
                  <a:cubicBezTo>
                    <a:pt x="5479" y="4812"/>
                    <a:pt x="5784" y="5476"/>
                    <a:pt x="5802" y="6248"/>
                  </a:cubicBezTo>
                  <a:cubicBezTo>
                    <a:pt x="5820" y="6518"/>
                    <a:pt x="5802" y="6769"/>
                    <a:pt x="5730" y="7038"/>
                  </a:cubicBezTo>
                  <a:lnTo>
                    <a:pt x="9318" y="10306"/>
                  </a:lnTo>
                  <a:lnTo>
                    <a:pt x="11919" y="7487"/>
                  </a:lnTo>
                  <a:lnTo>
                    <a:pt x="8026" y="4022"/>
                  </a:lnTo>
                  <a:lnTo>
                    <a:pt x="11560" y="0"/>
                  </a:lnTo>
                  <a:lnTo>
                    <a:pt x="21589" y="8852"/>
                  </a:lnTo>
                  <a:lnTo>
                    <a:pt x="18055" y="12892"/>
                  </a:lnTo>
                  <a:lnTo>
                    <a:pt x="14036" y="9337"/>
                  </a:lnTo>
                  <a:lnTo>
                    <a:pt x="11507" y="12317"/>
                  </a:lnTo>
                  <a:lnTo>
                    <a:pt x="15436" y="15908"/>
                  </a:lnTo>
                  <a:cubicBezTo>
                    <a:pt x="15705" y="15818"/>
                    <a:pt x="15956" y="15765"/>
                    <a:pt x="16225" y="15765"/>
                  </a:cubicBezTo>
                  <a:cubicBezTo>
                    <a:pt x="16996" y="15729"/>
                    <a:pt x="17660" y="15980"/>
                    <a:pt x="18252" y="16483"/>
                  </a:cubicBezTo>
                  <a:cubicBezTo>
                    <a:pt x="18808" y="17021"/>
                    <a:pt x="19113" y="17686"/>
                    <a:pt x="19131" y="18476"/>
                  </a:cubicBezTo>
                </a:path>
              </a:pathLst>
            </a:custGeom>
            <a:solidFill>
              <a:srgbClr val="355C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5719" rIns="45719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prstClr val="black"/>
                </a:solidFill>
                <a:latin typeface="Arial Narrow" pitchFamily="34" charset="0"/>
                <a:cs typeface="Arial" charset="0"/>
              </a:endParaRPr>
            </a:p>
          </p:txBody>
        </p:sp>
      </p:grpSp>
      <p:sp>
        <p:nvSpPr>
          <p:cNvPr id="29" name="Rectangle 28"/>
          <p:cNvSpPr>
            <a:spLocks noChangeArrowheads="1"/>
          </p:cNvSpPr>
          <p:nvPr userDrawn="1"/>
        </p:nvSpPr>
        <p:spPr bwMode="auto">
          <a:xfrm>
            <a:off x="1042988" y="188913"/>
            <a:ext cx="5689600" cy="863600"/>
          </a:xfrm>
          <a:prstGeom prst="rect">
            <a:avLst/>
          </a:prstGeom>
          <a:solidFill>
            <a:srgbClr val="B3A2C7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31" name="Titre 1"/>
          <p:cNvSpPr>
            <a:spLocks noGrp="1"/>
          </p:cNvSpPr>
          <p:nvPr userDrawn="1"/>
        </p:nvSpPr>
        <p:spPr>
          <a:xfrm>
            <a:off x="1116013" y="188913"/>
            <a:ext cx="5543550" cy="523875"/>
          </a:xfrm>
          <a:prstGeom prst="rect">
            <a:avLst/>
          </a:prstGeom>
        </p:spPr>
        <p:txBody>
          <a:bodyPr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800" dirty="0" err="1" smtClean="0">
                <a:solidFill>
                  <a:prstClr val="whit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Arial Narrow"/>
              </a:rPr>
              <a:t>Multi-média</a:t>
            </a:r>
            <a:r>
              <a:rPr lang="fr-FR" sz="2800" dirty="0" smtClean="0">
                <a:solidFill>
                  <a:prstClr val="whit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Arial Narrow"/>
              </a:rPr>
              <a:t> – ventes à distance</a:t>
            </a:r>
          </a:p>
        </p:txBody>
      </p:sp>
      <p:sp>
        <p:nvSpPr>
          <p:cNvPr id="32" name="Espace réservé du texte 31"/>
          <p:cNvSpPr>
            <a:spLocks noGrp="1"/>
          </p:cNvSpPr>
          <p:nvPr>
            <p:ph type="body" sz="quarter" idx="11"/>
          </p:nvPr>
        </p:nvSpPr>
        <p:spPr>
          <a:xfrm>
            <a:off x="251520" y="1484784"/>
            <a:ext cx="3528392" cy="2447925"/>
          </a:xfrm>
        </p:spPr>
        <p:txBody>
          <a:bodyPr/>
          <a:lstStyle>
            <a:lvl1pPr marL="285750" indent="-285750" algn="just">
              <a:buFont typeface="Arial" panose="020B0604020202020204" pitchFamily="34" charset="0"/>
              <a:buChar char="•"/>
              <a:defRPr kumimoji="0" lang="fr-FR" sz="1800" b="0" i="0" u="none" strike="noStrike" kern="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Arial" charset="0"/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33" name="Espace réservé du texte 31"/>
          <p:cNvSpPr>
            <a:spLocks noGrp="1"/>
          </p:cNvSpPr>
          <p:nvPr>
            <p:ph type="body" sz="quarter" idx="12"/>
          </p:nvPr>
        </p:nvSpPr>
        <p:spPr>
          <a:xfrm>
            <a:off x="4572000" y="1475606"/>
            <a:ext cx="3240360" cy="2447925"/>
          </a:xfrm>
        </p:spPr>
        <p:txBody>
          <a:bodyPr/>
          <a:lstStyle>
            <a:lvl1pPr marL="285750" indent="-285750" algn="just">
              <a:buFont typeface="Arial" panose="020B0604020202020204" pitchFamily="34" charset="0"/>
              <a:buChar char="•"/>
              <a:defRPr kumimoji="0" lang="fr-FR" sz="1800" b="0" i="0" u="none" strike="noStrike" kern="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Arial" charset="0"/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30" name="Espace réservé du texte 29"/>
          <p:cNvSpPr>
            <a:spLocks noGrp="1"/>
          </p:cNvSpPr>
          <p:nvPr>
            <p:ph type="body" sz="quarter" idx="10"/>
          </p:nvPr>
        </p:nvSpPr>
        <p:spPr>
          <a:xfrm>
            <a:off x="1187624" y="692696"/>
            <a:ext cx="4968552" cy="360040"/>
          </a:xfrm>
          <a:ln>
            <a:noFill/>
          </a:ln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9058947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121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5" name="Sous-titre 13"/>
          <p:cNvSpPr txBox="1">
            <a:spLocks/>
          </p:cNvSpPr>
          <p:nvPr userDrawn="1"/>
        </p:nvSpPr>
        <p:spPr>
          <a:xfrm>
            <a:off x="2357438" y="6381750"/>
            <a:ext cx="4429125" cy="360363"/>
          </a:xfrm>
          <a:prstGeom prst="rect">
            <a:avLst/>
          </a:prstGeom>
        </p:spPr>
        <p:txBody>
          <a:bodyPr lIns="125880" tIns="113985" rIns="125880" bIns="62939"/>
          <a:lstStyle>
            <a:lvl1pPr marL="0" indent="0" algn="ctr" defTabSz="1258794" rtl="0" eaLnBrk="1" latinLnBrk="0" hangingPunct="1">
              <a:spcBef>
                <a:spcPts val="0"/>
              </a:spcBef>
              <a:spcAft>
                <a:spcPts val="413"/>
              </a:spcAft>
              <a:buFontTx/>
              <a:buNone/>
              <a:defRPr sz="3600" b="1" kern="1200" cap="all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29397" indent="0" algn="ctr" defTabSz="1258794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58794" indent="0" algn="ctr" defTabSz="1258794" rtl="0" eaLnBrk="1" latinLnBrk="0" hangingPunct="1">
              <a:spcBef>
                <a:spcPts val="0"/>
              </a:spcBef>
              <a:buFontTx/>
              <a:buNone/>
              <a:defRPr sz="18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88189" indent="0" algn="ctr" defTabSz="1258794" rtl="0" eaLnBrk="1" latinLnBrk="0" hangingPunct="1">
              <a:lnSpc>
                <a:spcPts val="2754"/>
              </a:lnSpc>
              <a:spcBef>
                <a:spcPts val="0"/>
              </a:spcBef>
              <a:buFontTx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517586" indent="0" algn="ctr" defTabSz="1258794" rtl="0" eaLnBrk="1" latinLnBrk="0" hangingPunct="1">
              <a:spcBef>
                <a:spcPts val="413"/>
              </a:spcBef>
              <a:spcAft>
                <a:spcPts val="413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800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146983" indent="0" algn="ctr" defTabSz="1258794" rtl="0" eaLnBrk="1" latinLnBrk="0" hangingPunct="1">
              <a:lnSpc>
                <a:spcPts val="2202"/>
              </a:lnSpc>
              <a:spcBef>
                <a:spcPts val="550"/>
              </a:spcBef>
              <a:buClr>
                <a:schemeClr val="accent1"/>
              </a:buClr>
              <a:buFont typeface="Wingdings 2" panose="05020102010507070707" pitchFamily="18" charset="2"/>
              <a:buNone/>
              <a:defRPr sz="1800" i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776380" indent="0" algn="ctr" defTabSz="1258794" rtl="0" eaLnBrk="1" latinLnBrk="0" hangingPunct="1">
              <a:lnSpc>
                <a:spcPts val="2065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900" b="0" i="0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405776" indent="0" algn="ctr" defTabSz="1258794" rtl="0" eaLnBrk="1" latinLnBrk="0" hangingPunct="1">
              <a:spcBef>
                <a:spcPts val="0"/>
              </a:spcBef>
              <a:spcAft>
                <a:spcPts val="413"/>
              </a:spcAft>
              <a:buClr>
                <a:schemeClr val="accent1"/>
              </a:buClr>
              <a:buFontTx/>
              <a:buNone/>
              <a:defRPr sz="1900" b="0" i="0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5035172" indent="0" algn="ctr" defTabSz="1258794" rtl="0" eaLnBrk="1" latinLnBrk="0" hangingPunct="1">
              <a:spcBef>
                <a:spcPts val="0"/>
              </a:spcBef>
              <a:spcAft>
                <a:spcPts val="1059"/>
              </a:spcAft>
              <a:buClr>
                <a:schemeClr val="accent1"/>
              </a:buClr>
              <a:buFontTx/>
              <a:buNone/>
              <a:defRPr sz="1500" b="0" i="0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sz="1200" dirty="0">
                <a:solidFill>
                  <a:srgbClr val="C31632"/>
                </a:solidFill>
                <a:latin typeface="Arial Narrow"/>
              </a:rPr>
              <a:t>Semaine 2 – MARDI 15 au samedi 19 JANVIER 2019</a:t>
            </a:r>
          </a:p>
        </p:txBody>
      </p:sp>
      <p:pic>
        <p:nvPicPr>
          <p:cNvPr id="6" name="Picture 6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6192838"/>
            <a:ext cx="1893888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8316913" y="2994025"/>
            <a:ext cx="827087" cy="681038"/>
          </a:xfrm>
          <a:prstGeom prst="rect">
            <a:avLst/>
          </a:prstGeom>
          <a:solidFill>
            <a:srgbClr val="D99694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8" name="ZoneTexte 14"/>
          <p:cNvSpPr txBox="1">
            <a:spLocks noChangeArrowheads="1"/>
          </p:cNvSpPr>
          <p:nvPr userDrawn="1"/>
        </p:nvSpPr>
        <p:spPr bwMode="auto">
          <a:xfrm>
            <a:off x="8316913" y="3209925"/>
            <a:ext cx="1008062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CREDITS</a:t>
            </a:r>
          </a:p>
        </p:txBody>
      </p:sp>
      <p:sp>
        <p:nvSpPr>
          <p:cNvPr id="9" name="Rectangle 8"/>
          <p:cNvSpPr>
            <a:spLocks noChangeArrowheads="1"/>
          </p:cNvSpPr>
          <p:nvPr userDrawn="1"/>
        </p:nvSpPr>
        <p:spPr bwMode="auto">
          <a:xfrm>
            <a:off x="8316913" y="3714750"/>
            <a:ext cx="827087" cy="681038"/>
          </a:xfrm>
          <a:prstGeom prst="rect">
            <a:avLst/>
          </a:prstGeom>
          <a:solidFill>
            <a:srgbClr val="B3A2C7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10" name="ZoneTexte 16"/>
          <p:cNvSpPr txBox="1">
            <a:spLocks noChangeArrowheads="1"/>
          </p:cNvSpPr>
          <p:nvPr userDrawn="1"/>
        </p:nvSpPr>
        <p:spPr bwMode="auto">
          <a:xfrm>
            <a:off x="8316913" y="3819525"/>
            <a:ext cx="6477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MULTI</a:t>
            </a:r>
          </a:p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MEDIA</a:t>
            </a:r>
          </a:p>
        </p:txBody>
      </p:sp>
      <p:sp>
        <p:nvSpPr>
          <p:cNvPr id="11" name="Rectangle 10"/>
          <p:cNvSpPr>
            <a:spLocks noChangeArrowheads="1"/>
          </p:cNvSpPr>
          <p:nvPr userDrawn="1"/>
        </p:nvSpPr>
        <p:spPr bwMode="auto">
          <a:xfrm>
            <a:off x="8316913" y="115888"/>
            <a:ext cx="827087" cy="681037"/>
          </a:xfrm>
          <a:prstGeom prst="rect">
            <a:avLst/>
          </a:prstGeom>
          <a:solidFill>
            <a:srgbClr val="953735"/>
          </a:solidFill>
          <a:ln w="3175" algn="ctr">
            <a:solidFill>
              <a:srgbClr val="000000"/>
            </a:solidFill>
            <a:prstDash val="sysDot"/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12" name="ZoneTexte 18"/>
          <p:cNvSpPr txBox="1">
            <a:spLocks noChangeArrowheads="1"/>
          </p:cNvSpPr>
          <p:nvPr userDrawn="1"/>
        </p:nvSpPr>
        <p:spPr bwMode="auto">
          <a:xfrm>
            <a:off x="8316913" y="293688"/>
            <a:ext cx="10080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u="sng" smtClean="0">
                <a:solidFill>
                  <a:srgbClr val="FFFFFF"/>
                </a:solidFill>
              </a:rPr>
              <a:t>SOMMAIRE</a:t>
            </a:r>
          </a:p>
        </p:txBody>
      </p:sp>
      <p:sp>
        <p:nvSpPr>
          <p:cNvPr id="13" name="Rectangle 12"/>
          <p:cNvSpPr>
            <a:spLocks noChangeArrowheads="1"/>
          </p:cNvSpPr>
          <p:nvPr userDrawn="1"/>
        </p:nvSpPr>
        <p:spPr bwMode="auto">
          <a:xfrm>
            <a:off x="8316913" y="844550"/>
            <a:ext cx="827087" cy="681038"/>
          </a:xfrm>
          <a:prstGeom prst="rect">
            <a:avLst/>
          </a:prstGeom>
          <a:solidFill>
            <a:srgbClr val="31859C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14" name="ZoneTexte 20"/>
          <p:cNvSpPr txBox="1">
            <a:spLocks noChangeArrowheads="1"/>
          </p:cNvSpPr>
          <p:nvPr userDrawn="1"/>
        </p:nvSpPr>
        <p:spPr bwMode="auto">
          <a:xfrm>
            <a:off x="8316913" y="1060450"/>
            <a:ext cx="1008062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EPARGNE</a:t>
            </a:r>
          </a:p>
        </p:txBody>
      </p:sp>
      <p:sp>
        <p:nvSpPr>
          <p:cNvPr id="15" name="Rectangle 14"/>
          <p:cNvSpPr>
            <a:spLocks noChangeArrowheads="1"/>
          </p:cNvSpPr>
          <p:nvPr userDrawn="1"/>
        </p:nvSpPr>
        <p:spPr bwMode="auto">
          <a:xfrm>
            <a:off x="8316913" y="5154613"/>
            <a:ext cx="827087" cy="681037"/>
          </a:xfrm>
          <a:prstGeom prst="rect">
            <a:avLst/>
          </a:prstGeom>
          <a:solidFill>
            <a:srgbClr val="FFA366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16" name="ZoneTexte 16"/>
          <p:cNvSpPr txBox="1">
            <a:spLocks noChangeArrowheads="1"/>
          </p:cNvSpPr>
          <p:nvPr userDrawn="1"/>
        </p:nvSpPr>
        <p:spPr bwMode="auto">
          <a:xfrm>
            <a:off x="8316913" y="5259388"/>
            <a:ext cx="79216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CONFOR-MITE</a:t>
            </a:r>
          </a:p>
        </p:txBody>
      </p:sp>
      <p:sp>
        <p:nvSpPr>
          <p:cNvPr id="17" name="Rectangle 16"/>
          <p:cNvSpPr>
            <a:spLocks noChangeArrowheads="1"/>
          </p:cNvSpPr>
          <p:nvPr userDrawn="1"/>
        </p:nvSpPr>
        <p:spPr bwMode="auto">
          <a:xfrm>
            <a:off x="8316913" y="4433888"/>
            <a:ext cx="827087" cy="681037"/>
          </a:xfrm>
          <a:prstGeom prst="rect">
            <a:avLst/>
          </a:prstGeom>
          <a:solidFill>
            <a:srgbClr val="84775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18" name="ZoneTexte 16"/>
          <p:cNvSpPr txBox="1">
            <a:spLocks noChangeArrowheads="1"/>
          </p:cNvSpPr>
          <p:nvPr userDrawn="1"/>
        </p:nvSpPr>
        <p:spPr bwMode="auto">
          <a:xfrm>
            <a:off x="8243888" y="4538663"/>
            <a:ext cx="8651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COMMUNI-CATION</a:t>
            </a:r>
          </a:p>
        </p:txBody>
      </p:sp>
      <p:sp>
        <p:nvSpPr>
          <p:cNvPr id="19" name="Rectangle 18"/>
          <p:cNvSpPr>
            <a:spLocks noChangeArrowheads="1"/>
          </p:cNvSpPr>
          <p:nvPr userDrawn="1"/>
        </p:nvSpPr>
        <p:spPr bwMode="auto">
          <a:xfrm>
            <a:off x="8316913" y="1557338"/>
            <a:ext cx="827087" cy="681037"/>
          </a:xfrm>
          <a:prstGeom prst="rect">
            <a:avLst/>
          </a:prstGeom>
          <a:solidFill>
            <a:srgbClr val="C3699A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20" name="ZoneTexte 20"/>
          <p:cNvSpPr txBox="1">
            <a:spLocks noChangeArrowheads="1"/>
          </p:cNvSpPr>
          <p:nvPr userDrawn="1"/>
        </p:nvSpPr>
        <p:spPr bwMode="auto">
          <a:xfrm>
            <a:off x="8345488" y="1773238"/>
            <a:ext cx="75565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BANCA</a:t>
            </a:r>
          </a:p>
        </p:txBody>
      </p:sp>
      <p:sp>
        <p:nvSpPr>
          <p:cNvPr id="21" name="Rectangle 20"/>
          <p:cNvSpPr>
            <a:spLocks noChangeArrowheads="1"/>
          </p:cNvSpPr>
          <p:nvPr userDrawn="1"/>
        </p:nvSpPr>
        <p:spPr bwMode="auto">
          <a:xfrm>
            <a:off x="8316913" y="2278063"/>
            <a:ext cx="827087" cy="681037"/>
          </a:xfrm>
          <a:prstGeom prst="rect">
            <a:avLst/>
          </a:prstGeom>
          <a:solidFill>
            <a:srgbClr val="7EB04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22" name="ZoneTexte 20"/>
          <p:cNvSpPr txBox="1">
            <a:spLocks noChangeArrowheads="1"/>
          </p:cNvSpPr>
          <p:nvPr userDrawn="1"/>
        </p:nvSpPr>
        <p:spPr bwMode="auto">
          <a:xfrm>
            <a:off x="8270875" y="2330450"/>
            <a:ext cx="9715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IARD PREVOY-ANCE</a:t>
            </a:r>
          </a:p>
        </p:txBody>
      </p:sp>
      <p:grpSp>
        <p:nvGrpSpPr>
          <p:cNvPr id="23" name="Groupe 34"/>
          <p:cNvGrpSpPr>
            <a:grpSpLocks/>
          </p:cNvGrpSpPr>
          <p:nvPr userDrawn="1"/>
        </p:nvGrpSpPr>
        <p:grpSpPr bwMode="auto">
          <a:xfrm>
            <a:off x="0" y="188913"/>
            <a:ext cx="1042988" cy="863600"/>
            <a:chOff x="0" y="188913"/>
            <a:chExt cx="1042988" cy="863600"/>
          </a:xfrm>
        </p:grpSpPr>
        <p:sp>
          <p:nvSpPr>
            <p:cNvPr id="24" name="Rectangle 23"/>
            <p:cNvSpPr>
              <a:spLocks noChangeArrowheads="1"/>
            </p:cNvSpPr>
            <p:nvPr userDrawn="1"/>
          </p:nvSpPr>
          <p:spPr bwMode="auto">
            <a:xfrm>
              <a:off x="0" y="188913"/>
              <a:ext cx="1042988" cy="863600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 altLang="fr-FR" smtClean="0">
                <a:solidFill>
                  <a:srgbClr val="FFFFFF"/>
                </a:solidFill>
              </a:endParaRPr>
            </a:p>
          </p:txBody>
        </p:sp>
        <p:sp>
          <p:nvSpPr>
            <p:cNvPr id="25" name="Shape 2991"/>
            <p:cNvSpPr>
              <a:spLocks/>
            </p:cNvSpPr>
            <p:nvPr userDrawn="1"/>
          </p:nvSpPr>
          <p:spPr bwMode="auto">
            <a:xfrm>
              <a:off x="250825" y="333375"/>
              <a:ext cx="584200" cy="582613"/>
            </a:xfrm>
            <a:custGeom>
              <a:avLst/>
              <a:gdLst>
                <a:gd name="T0" fmla="*/ 213521975 w 21589"/>
                <a:gd name="T1" fmla="*/ 212426914 h 21583"/>
                <a:gd name="T2" fmla="*/ 213521975 w 21589"/>
                <a:gd name="T3" fmla="*/ 212426914 h 21583"/>
                <a:gd name="T4" fmla="*/ 213521975 w 21589"/>
                <a:gd name="T5" fmla="*/ 212426914 h 21583"/>
                <a:gd name="T6" fmla="*/ 213521975 w 21589"/>
                <a:gd name="T7" fmla="*/ 212426914 h 21583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89" h="21583" extrusionOk="0">
                  <a:moveTo>
                    <a:pt x="19131" y="18476"/>
                  </a:moveTo>
                  <a:cubicBezTo>
                    <a:pt x="19149" y="18709"/>
                    <a:pt x="19131" y="18997"/>
                    <a:pt x="19059" y="19248"/>
                  </a:cubicBezTo>
                  <a:lnTo>
                    <a:pt x="16817" y="17183"/>
                  </a:lnTo>
                  <a:lnTo>
                    <a:pt x="14790" y="19392"/>
                  </a:lnTo>
                  <a:lnTo>
                    <a:pt x="17068" y="21438"/>
                  </a:lnTo>
                  <a:cubicBezTo>
                    <a:pt x="16799" y="21528"/>
                    <a:pt x="16548" y="21582"/>
                    <a:pt x="16279" y="21582"/>
                  </a:cubicBezTo>
                  <a:cubicBezTo>
                    <a:pt x="15507" y="21600"/>
                    <a:pt x="14843" y="21367"/>
                    <a:pt x="14251" y="20846"/>
                  </a:cubicBezTo>
                  <a:cubicBezTo>
                    <a:pt x="13677" y="20307"/>
                    <a:pt x="13372" y="19661"/>
                    <a:pt x="13354" y="18889"/>
                  </a:cubicBezTo>
                  <a:cubicBezTo>
                    <a:pt x="13354" y="18601"/>
                    <a:pt x="13372" y="18296"/>
                    <a:pt x="13444" y="18045"/>
                  </a:cubicBezTo>
                  <a:lnTo>
                    <a:pt x="12888" y="17524"/>
                  </a:lnTo>
                  <a:lnTo>
                    <a:pt x="9641" y="14544"/>
                  </a:lnTo>
                  <a:lnTo>
                    <a:pt x="4115" y="20630"/>
                  </a:lnTo>
                  <a:cubicBezTo>
                    <a:pt x="3774" y="21097"/>
                    <a:pt x="3254" y="21385"/>
                    <a:pt x="2662" y="21385"/>
                  </a:cubicBezTo>
                  <a:cubicBezTo>
                    <a:pt x="1693" y="21385"/>
                    <a:pt x="922" y="20612"/>
                    <a:pt x="922" y="19643"/>
                  </a:cubicBezTo>
                  <a:cubicBezTo>
                    <a:pt x="922" y="19122"/>
                    <a:pt x="1119" y="18655"/>
                    <a:pt x="1532" y="18296"/>
                  </a:cubicBezTo>
                  <a:lnTo>
                    <a:pt x="7273" y="12335"/>
                  </a:lnTo>
                  <a:lnTo>
                    <a:pt x="3792" y="9175"/>
                  </a:lnTo>
                  <a:cubicBezTo>
                    <a:pt x="3505" y="9301"/>
                    <a:pt x="3200" y="9373"/>
                    <a:pt x="2949" y="9373"/>
                  </a:cubicBezTo>
                  <a:cubicBezTo>
                    <a:pt x="2178" y="9391"/>
                    <a:pt x="1496" y="9139"/>
                    <a:pt x="922" y="8636"/>
                  </a:cubicBezTo>
                  <a:cubicBezTo>
                    <a:pt x="330" y="8116"/>
                    <a:pt x="43" y="7487"/>
                    <a:pt x="7" y="6679"/>
                  </a:cubicBezTo>
                  <a:cubicBezTo>
                    <a:pt x="-11" y="6446"/>
                    <a:pt x="7" y="6177"/>
                    <a:pt x="79" y="5907"/>
                  </a:cubicBezTo>
                  <a:lnTo>
                    <a:pt x="2339" y="7954"/>
                  </a:lnTo>
                  <a:lnTo>
                    <a:pt x="4348" y="5764"/>
                  </a:lnTo>
                  <a:lnTo>
                    <a:pt x="2088" y="3699"/>
                  </a:lnTo>
                  <a:cubicBezTo>
                    <a:pt x="2321" y="3627"/>
                    <a:pt x="2608" y="3555"/>
                    <a:pt x="2859" y="3555"/>
                  </a:cubicBezTo>
                  <a:cubicBezTo>
                    <a:pt x="3631" y="3537"/>
                    <a:pt x="4313" y="3771"/>
                    <a:pt x="4887" y="4291"/>
                  </a:cubicBezTo>
                  <a:cubicBezTo>
                    <a:pt x="5479" y="4812"/>
                    <a:pt x="5784" y="5476"/>
                    <a:pt x="5802" y="6248"/>
                  </a:cubicBezTo>
                  <a:cubicBezTo>
                    <a:pt x="5820" y="6518"/>
                    <a:pt x="5802" y="6769"/>
                    <a:pt x="5730" y="7038"/>
                  </a:cubicBezTo>
                  <a:lnTo>
                    <a:pt x="9318" y="10306"/>
                  </a:lnTo>
                  <a:lnTo>
                    <a:pt x="11919" y="7487"/>
                  </a:lnTo>
                  <a:lnTo>
                    <a:pt x="8026" y="4022"/>
                  </a:lnTo>
                  <a:lnTo>
                    <a:pt x="11560" y="0"/>
                  </a:lnTo>
                  <a:lnTo>
                    <a:pt x="21589" y="8852"/>
                  </a:lnTo>
                  <a:lnTo>
                    <a:pt x="18055" y="12892"/>
                  </a:lnTo>
                  <a:lnTo>
                    <a:pt x="14036" y="9337"/>
                  </a:lnTo>
                  <a:lnTo>
                    <a:pt x="11507" y="12317"/>
                  </a:lnTo>
                  <a:lnTo>
                    <a:pt x="15436" y="15908"/>
                  </a:lnTo>
                  <a:cubicBezTo>
                    <a:pt x="15705" y="15818"/>
                    <a:pt x="15956" y="15765"/>
                    <a:pt x="16225" y="15765"/>
                  </a:cubicBezTo>
                  <a:cubicBezTo>
                    <a:pt x="16996" y="15729"/>
                    <a:pt x="17660" y="15980"/>
                    <a:pt x="18252" y="16483"/>
                  </a:cubicBezTo>
                  <a:cubicBezTo>
                    <a:pt x="18808" y="17021"/>
                    <a:pt x="19113" y="17686"/>
                    <a:pt x="19131" y="18476"/>
                  </a:cubicBezTo>
                </a:path>
              </a:pathLst>
            </a:custGeom>
            <a:solidFill>
              <a:srgbClr val="355C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5719" rIns="45719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prstClr val="black"/>
                </a:solidFill>
                <a:latin typeface="Arial Narrow" pitchFamily="34" charset="0"/>
                <a:cs typeface="Arial" charset="0"/>
              </a:endParaRPr>
            </a:p>
          </p:txBody>
        </p:sp>
      </p:grpSp>
      <p:sp>
        <p:nvSpPr>
          <p:cNvPr id="26" name="Rectangle 25"/>
          <p:cNvSpPr>
            <a:spLocks noChangeArrowheads="1"/>
          </p:cNvSpPr>
          <p:nvPr userDrawn="1"/>
        </p:nvSpPr>
        <p:spPr bwMode="auto">
          <a:xfrm>
            <a:off x="1042988" y="188913"/>
            <a:ext cx="5689600" cy="863600"/>
          </a:xfrm>
          <a:prstGeom prst="rect">
            <a:avLst/>
          </a:prstGeom>
          <a:solidFill>
            <a:srgbClr val="84775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27" name="Titre 1"/>
          <p:cNvSpPr>
            <a:spLocks noGrp="1"/>
          </p:cNvSpPr>
          <p:nvPr userDrawn="1"/>
        </p:nvSpPr>
        <p:spPr>
          <a:xfrm>
            <a:off x="1116013" y="188913"/>
            <a:ext cx="5543550" cy="523875"/>
          </a:xfrm>
          <a:prstGeom prst="rect">
            <a:avLst/>
          </a:prstGeom>
        </p:spPr>
        <p:txBody>
          <a:bodyPr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800" dirty="0" smtClean="0">
                <a:solidFill>
                  <a:prstClr val="whit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Arial Narrow"/>
              </a:rPr>
              <a:t>Communication - affichage</a:t>
            </a:r>
          </a:p>
        </p:txBody>
      </p:sp>
      <p:sp>
        <p:nvSpPr>
          <p:cNvPr id="28" name="Rectangle 27"/>
          <p:cNvSpPr>
            <a:spLocks noChangeArrowheads="1"/>
          </p:cNvSpPr>
          <p:nvPr userDrawn="1"/>
        </p:nvSpPr>
        <p:spPr bwMode="auto">
          <a:xfrm>
            <a:off x="107950" y="1268413"/>
            <a:ext cx="7993063" cy="4537075"/>
          </a:xfrm>
          <a:prstGeom prst="rect">
            <a:avLst/>
          </a:pr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  <a:latin typeface="Impact" pitchFamily="34" charset="0"/>
            </a:endParaRPr>
          </a:p>
        </p:txBody>
      </p:sp>
      <p:sp>
        <p:nvSpPr>
          <p:cNvPr id="30" name="Espace réservé du texte 29"/>
          <p:cNvSpPr>
            <a:spLocks noGrp="1"/>
          </p:cNvSpPr>
          <p:nvPr>
            <p:ph type="body" sz="quarter" idx="10"/>
          </p:nvPr>
        </p:nvSpPr>
        <p:spPr>
          <a:xfrm>
            <a:off x="1187624" y="692696"/>
            <a:ext cx="4968552" cy="360040"/>
          </a:xfrm>
          <a:ln>
            <a:noFill/>
          </a:ln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38" name="Espace réservé du texte 31"/>
          <p:cNvSpPr>
            <a:spLocks noGrp="1"/>
          </p:cNvSpPr>
          <p:nvPr>
            <p:ph type="body" sz="quarter" idx="11"/>
          </p:nvPr>
        </p:nvSpPr>
        <p:spPr>
          <a:xfrm>
            <a:off x="251520" y="1484784"/>
            <a:ext cx="7632848" cy="2447925"/>
          </a:xfrm>
        </p:spPr>
        <p:txBody>
          <a:bodyPr/>
          <a:lstStyle>
            <a:lvl1pPr marL="285750" indent="-285750" algn="just">
              <a:buFont typeface="Arial" panose="020B0604020202020204" pitchFamily="34" charset="0"/>
              <a:buChar char="•"/>
              <a:defRPr kumimoji="0" lang="fr-FR" sz="1800" b="0" i="0" u="none" strike="noStrike" kern="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Arial" charset="0"/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057654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4000" cy="6121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6" name="Sous-titre 13"/>
          <p:cNvSpPr txBox="1">
            <a:spLocks/>
          </p:cNvSpPr>
          <p:nvPr userDrawn="1"/>
        </p:nvSpPr>
        <p:spPr>
          <a:xfrm>
            <a:off x="2357438" y="6381750"/>
            <a:ext cx="4429125" cy="360363"/>
          </a:xfrm>
          <a:prstGeom prst="rect">
            <a:avLst/>
          </a:prstGeom>
        </p:spPr>
        <p:txBody>
          <a:bodyPr lIns="125880" tIns="113985" rIns="125880" bIns="62939"/>
          <a:lstStyle>
            <a:lvl1pPr marL="0" indent="0" algn="ctr" defTabSz="1258794" rtl="0" eaLnBrk="1" latinLnBrk="0" hangingPunct="1">
              <a:spcBef>
                <a:spcPts val="0"/>
              </a:spcBef>
              <a:spcAft>
                <a:spcPts val="413"/>
              </a:spcAft>
              <a:buFontTx/>
              <a:buNone/>
              <a:defRPr sz="3600" b="1" kern="1200" cap="all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29397" indent="0" algn="ctr" defTabSz="1258794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58794" indent="0" algn="ctr" defTabSz="1258794" rtl="0" eaLnBrk="1" latinLnBrk="0" hangingPunct="1">
              <a:spcBef>
                <a:spcPts val="0"/>
              </a:spcBef>
              <a:buFontTx/>
              <a:buNone/>
              <a:defRPr sz="18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88189" indent="0" algn="ctr" defTabSz="1258794" rtl="0" eaLnBrk="1" latinLnBrk="0" hangingPunct="1">
              <a:lnSpc>
                <a:spcPts val="2754"/>
              </a:lnSpc>
              <a:spcBef>
                <a:spcPts val="0"/>
              </a:spcBef>
              <a:buFontTx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517586" indent="0" algn="ctr" defTabSz="1258794" rtl="0" eaLnBrk="1" latinLnBrk="0" hangingPunct="1">
              <a:spcBef>
                <a:spcPts val="413"/>
              </a:spcBef>
              <a:spcAft>
                <a:spcPts val="413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800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146983" indent="0" algn="ctr" defTabSz="1258794" rtl="0" eaLnBrk="1" latinLnBrk="0" hangingPunct="1">
              <a:lnSpc>
                <a:spcPts val="2202"/>
              </a:lnSpc>
              <a:spcBef>
                <a:spcPts val="550"/>
              </a:spcBef>
              <a:buClr>
                <a:schemeClr val="accent1"/>
              </a:buClr>
              <a:buFont typeface="Wingdings 2" panose="05020102010507070707" pitchFamily="18" charset="2"/>
              <a:buNone/>
              <a:defRPr sz="1800" i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776380" indent="0" algn="ctr" defTabSz="1258794" rtl="0" eaLnBrk="1" latinLnBrk="0" hangingPunct="1">
              <a:lnSpc>
                <a:spcPts val="2065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900" b="0" i="0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405776" indent="0" algn="ctr" defTabSz="1258794" rtl="0" eaLnBrk="1" latinLnBrk="0" hangingPunct="1">
              <a:spcBef>
                <a:spcPts val="0"/>
              </a:spcBef>
              <a:spcAft>
                <a:spcPts val="413"/>
              </a:spcAft>
              <a:buClr>
                <a:schemeClr val="accent1"/>
              </a:buClr>
              <a:buFontTx/>
              <a:buNone/>
              <a:defRPr sz="1900" b="0" i="0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5035172" indent="0" algn="ctr" defTabSz="1258794" rtl="0" eaLnBrk="1" latinLnBrk="0" hangingPunct="1">
              <a:spcBef>
                <a:spcPts val="0"/>
              </a:spcBef>
              <a:spcAft>
                <a:spcPts val="1059"/>
              </a:spcAft>
              <a:buClr>
                <a:schemeClr val="accent1"/>
              </a:buClr>
              <a:buFontTx/>
              <a:buNone/>
              <a:defRPr sz="1500" b="0" i="0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sz="1200" dirty="0">
                <a:solidFill>
                  <a:srgbClr val="C31632"/>
                </a:solidFill>
                <a:latin typeface="Arial Narrow"/>
              </a:rPr>
              <a:t>Semaine 2 – MARDI 15 au samedi 19 JANVIER 2019</a:t>
            </a:r>
          </a:p>
        </p:txBody>
      </p:sp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107950" y="1268413"/>
            <a:ext cx="3814763" cy="4392612"/>
          </a:xfrm>
          <a:prstGeom prst="rect">
            <a:avLst/>
          </a:pr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  <a:latin typeface="Impact" pitchFamily="34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4211638" y="1268413"/>
            <a:ext cx="3816350" cy="4392612"/>
          </a:xfrm>
          <a:prstGeom prst="rect">
            <a:avLst/>
          </a:pr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  <a:latin typeface="Impact" pitchFamily="34" charset="0"/>
            </a:endParaRPr>
          </a:p>
        </p:txBody>
      </p:sp>
      <p:pic>
        <p:nvPicPr>
          <p:cNvPr id="9" name="Picture 6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6192838"/>
            <a:ext cx="1893888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8316913" y="2994025"/>
            <a:ext cx="827087" cy="681038"/>
          </a:xfrm>
          <a:prstGeom prst="rect">
            <a:avLst/>
          </a:prstGeom>
          <a:solidFill>
            <a:srgbClr val="D99694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11" name="ZoneTexte 14"/>
          <p:cNvSpPr txBox="1">
            <a:spLocks noChangeArrowheads="1"/>
          </p:cNvSpPr>
          <p:nvPr userDrawn="1"/>
        </p:nvSpPr>
        <p:spPr bwMode="auto">
          <a:xfrm>
            <a:off x="8316913" y="3209925"/>
            <a:ext cx="1008062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CREDITS</a:t>
            </a:r>
          </a:p>
        </p:txBody>
      </p:sp>
      <p:sp>
        <p:nvSpPr>
          <p:cNvPr id="12" name="Rectangle 11"/>
          <p:cNvSpPr>
            <a:spLocks noChangeArrowheads="1"/>
          </p:cNvSpPr>
          <p:nvPr userDrawn="1"/>
        </p:nvSpPr>
        <p:spPr bwMode="auto">
          <a:xfrm>
            <a:off x="8316913" y="3714750"/>
            <a:ext cx="827087" cy="681038"/>
          </a:xfrm>
          <a:prstGeom prst="rect">
            <a:avLst/>
          </a:prstGeom>
          <a:solidFill>
            <a:srgbClr val="B3A2C7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13" name="ZoneTexte 16"/>
          <p:cNvSpPr txBox="1">
            <a:spLocks noChangeArrowheads="1"/>
          </p:cNvSpPr>
          <p:nvPr userDrawn="1"/>
        </p:nvSpPr>
        <p:spPr bwMode="auto">
          <a:xfrm>
            <a:off x="8316913" y="3819525"/>
            <a:ext cx="6477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MULTI</a:t>
            </a:r>
          </a:p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MEDIA</a:t>
            </a: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8316913" y="115888"/>
            <a:ext cx="827087" cy="681037"/>
          </a:xfrm>
          <a:prstGeom prst="rect">
            <a:avLst/>
          </a:prstGeom>
          <a:solidFill>
            <a:srgbClr val="953735"/>
          </a:solidFill>
          <a:ln w="3175" algn="ctr">
            <a:solidFill>
              <a:srgbClr val="000000"/>
            </a:solidFill>
            <a:prstDash val="sysDot"/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15" name="ZoneTexte 18"/>
          <p:cNvSpPr txBox="1">
            <a:spLocks noChangeArrowheads="1"/>
          </p:cNvSpPr>
          <p:nvPr userDrawn="1"/>
        </p:nvSpPr>
        <p:spPr bwMode="auto">
          <a:xfrm>
            <a:off x="8316913" y="293688"/>
            <a:ext cx="10080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u="sng" smtClean="0">
                <a:solidFill>
                  <a:srgbClr val="FFFFFF"/>
                </a:solidFill>
              </a:rPr>
              <a:t>SOMMAIRE</a:t>
            </a:r>
          </a:p>
        </p:txBody>
      </p:sp>
      <p:sp>
        <p:nvSpPr>
          <p:cNvPr id="16" name="Rectangle 15"/>
          <p:cNvSpPr>
            <a:spLocks noChangeArrowheads="1"/>
          </p:cNvSpPr>
          <p:nvPr userDrawn="1"/>
        </p:nvSpPr>
        <p:spPr bwMode="auto">
          <a:xfrm>
            <a:off x="8316913" y="844550"/>
            <a:ext cx="827087" cy="681038"/>
          </a:xfrm>
          <a:prstGeom prst="rect">
            <a:avLst/>
          </a:prstGeom>
          <a:solidFill>
            <a:srgbClr val="31859C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17" name="ZoneTexte 20"/>
          <p:cNvSpPr txBox="1">
            <a:spLocks noChangeArrowheads="1"/>
          </p:cNvSpPr>
          <p:nvPr userDrawn="1"/>
        </p:nvSpPr>
        <p:spPr bwMode="auto">
          <a:xfrm>
            <a:off x="8316913" y="1060450"/>
            <a:ext cx="1008062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EPARGNE</a:t>
            </a:r>
          </a:p>
        </p:txBody>
      </p:sp>
      <p:sp>
        <p:nvSpPr>
          <p:cNvPr id="18" name="Rectangle 17"/>
          <p:cNvSpPr>
            <a:spLocks noChangeArrowheads="1"/>
          </p:cNvSpPr>
          <p:nvPr userDrawn="1"/>
        </p:nvSpPr>
        <p:spPr bwMode="auto">
          <a:xfrm>
            <a:off x="8316913" y="5154613"/>
            <a:ext cx="827087" cy="681037"/>
          </a:xfrm>
          <a:prstGeom prst="rect">
            <a:avLst/>
          </a:prstGeom>
          <a:solidFill>
            <a:srgbClr val="FFA366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19" name="ZoneTexte 16"/>
          <p:cNvSpPr txBox="1">
            <a:spLocks noChangeArrowheads="1"/>
          </p:cNvSpPr>
          <p:nvPr userDrawn="1"/>
        </p:nvSpPr>
        <p:spPr bwMode="auto">
          <a:xfrm>
            <a:off x="8316913" y="5259388"/>
            <a:ext cx="79216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CONFOR-MITE</a:t>
            </a:r>
          </a:p>
        </p:txBody>
      </p:sp>
      <p:sp>
        <p:nvSpPr>
          <p:cNvPr id="20" name="Rectangle 19"/>
          <p:cNvSpPr>
            <a:spLocks noChangeArrowheads="1"/>
          </p:cNvSpPr>
          <p:nvPr userDrawn="1"/>
        </p:nvSpPr>
        <p:spPr bwMode="auto">
          <a:xfrm>
            <a:off x="8316913" y="4433888"/>
            <a:ext cx="827087" cy="681037"/>
          </a:xfrm>
          <a:prstGeom prst="rect">
            <a:avLst/>
          </a:prstGeom>
          <a:solidFill>
            <a:srgbClr val="84775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21" name="ZoneTexte 16"/>
          <p:cNvSpPr txBox="1">
            <a:spLocks noChangeArrowheads="1"/>
          </p:cNvSpPr>
          <p:nvPr userDrawn="1"/>
        </p:nvSpPr>
        <p:spPr bwMode="auto">
          <a:xfrm>
            <a:off x="8243888" y="4538663"/>
            <a:ext cx="8651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COMMUNI-CATION</a:t>
            </a:r>
          </a:p>
        </p:txBody>
      </p:sp>
      <p:sp>
        <p:nvSpPr>
          <p:cNvPr id="22" name="Rectangle 21"/>
          <p:cNvSpPr>
            <a:spLocks noChangeArrowheads="1"/>
          </p:cNvSpPr>
          <p:nvPr userDrawn="1"/>
        </p:nvSpPr>
        <p:spPr bwMode="auto">
          <a:xfrm>
            <a:off x="8316913" y="1557338"/>
            <a:ext cx="827087" cy="681037"/>
          </a:xfrm>
          <a:prstGeom prst="rect">
            <a:avLst/>
          </a:prstGeom>
          <a:solidFill>
            <a:srgbClr val="C3699A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23" name="ZoneTexte 20"/>
          <p:cNvSpPr txBox="1">
            <a:spLocks noChangeArrowheads="1"/>
          </p:cNvSpPr>
          <p:nvPr userDrawn="1"/>
        </p:nvSpPr>
        <p:spPr bwMode="auto">
          <a:xfrm>
            <a:off x="8345488" y="1773238"/>
            <a:ext cx="75565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BANCA</a:t>
            </a:r>
          </a:p>
        </p:txBody>
      </p:sp>
      <p:sp>
        <p:nvSpPr>
          <p:cNvPr id="24" name="Rectangle 23"/>
          <p:cNvSpPr>
            <a:spLocks noChangeArrowheads="1"/>
          </p:cNvSpPr>
          <p:nvPr userDrawn="1"/>
        </p:nvSpPr>
        <p:spPr bwMode="auto">
          <a:xfrm>
            <a:off x="8316913" y="2278063"/>
            <a:ext cx="827087" cy="681037"/>
          </a:xfrm>
          <a:prstGeom prst="rect">
            <a:avLst/>
          </a:prstGeom>
          <a:solidFill>
            <a:srgbClr val="7EB04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25" name="ZoneTexte 20"/>
          <p:cNvSpPr txBox="1">
            <a:spLocks noChangeArrowheads="1"/>
          </p:cNvSpPr>
          <p:nvPr userDrawn="1"/>
        </p:nvSpPr>
        <p:spPr bwMode="auto">
          <a:xfrm>
            <a:off x="8270875" y="2330450"/>
            <a:ext cx="9715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IARD PREVOY-ANCE</a:t>
            </a:r>
          </a:p>
        </p:txBody>
      </p:sp>
      <p:grpSp>
        <p:nvGrpSpPr>
          <p:cNvPr id="26" name="Groupe 36"/>
          <p:cNvGrpSpPr>
            <a:grpSpLocks/>
          </p:cNvGrpSpPr>
          <p:nvPr userDrawn="1"/>
        </p:nvGrpSpPr>
        <p:grpSpPr bwMode="auto">
          <a:xfrm>
            <a:off x="0" y="188913"/>
            <a:ext cx="1042988" cy="863600"/>
            <a:chOff x="0" y="188913"/>
            <a:chExt cx="1042988" cy="863600"/>
          </a:xfrm>
        </p:grpSpPr>
        <p:sp>
          <p:nvSpPr>
            <p:cNvPr id="27" name="Rectangle 26"/>
            <p:cNvSpPr>
              <a:spLocks noChangeArrowheads="1"/>
            </p:cNvSpPr>
            <p:nvPr userDrawn="1"/>
          </p:nvSpPr>
          <p:spPr bwMode="auto">
            <a:xfrm>
              <a:off x="0" y="188913"/>
              <a:ext cx="1042988" cy="863600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 altLang="fr-FR" smtClean="0">
                <a:solidFill>
                  <a:srgbClr val="FFFFFF"/>
                </a:solidFill>
              </a:endParaRPr>
            </a:p>
          </p:txBody>
        </p:sp>
        <p:sp>
          <p:nvSpPr>
            <p:cNvPr id="28" name="Shape 2991"/>
            <p:cNvSpPr>
              <a:spLocks/>
            </p:cNvSpPr>
            <p:nvPr userDrawn="1"/>
          </p:nvSpPr>
          <p:spPr bwMode="auto">
            <a:xfrm>
              <a:off x="250825" y="333375"/>
              <a:ext cx="584200" cy="582613"/>
            </a:xfrm>
            <a:custGeom>
              <a:avLst/>
              <a:gdLst>
                <a:gd name="T0" fmla="*/ 213521975 w 21589"/>
                <a:gd name="T1" fmla="*/ 212426914 h 21583"/>
                <a:gd name="T2" fmla="*/ 213521975 w 21589"/>
                <a:gd name="T3" fmla="*/ 212426914 h 21583"/>
                <a:gd name="T4" fmla="*/ 213521975 w 21589"/>
                <a:gd name="T5" fmla="*/ 212426914 h 21583"/>
                <a:gd name="T6" fmla="*/ 213521975 w 21589"/>
                <a:gd name="T7" fmla="*/ 212426914 h 21583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89" h="21583" extrusionOk="0">
                  <a:moveTo>
                    <a:pt x="19131" y="18476"/>
                  </a:moveTo>
                  <a:cubicBezTo>
                    <a:pt x="19149" y="18709"/>
                    <a:pt x="19131" y="18997"/>
                    <a:pt x="19059" y="19248"/>
                  </a:cubicBezTo>
                  <a:lnTo>
                    <a:pt x="16817" y="17183"/>
                  </a:lnTo>
                  <a:lnTo>
                    <a:pt x="14790" y="19392"/>
                  </a:lnTo>
                  <a:lnTo>
                    <a:pt x="17068" y="21438"/>
                  </a:lnTo>
                  <a:cubicBezTo>
                    <a:pt x="16799" y="21528"/>
                    <a:pt x="16548" y="21582"/>
                    <a:pt x="16279" y="21582"/>
                  </a:cubicBezTo>
                  <a:cubicBezTo>
                    <a:pt x="15507" y="21600"/>
                    <a:pt x="14843" y="21367"/>
                    <a:pt x="14251" y="20846"/>
                  </a:cubicBezTo>
                  <a:cubicBezTo>
                    <a:pt x="13677" y="20307"/>
                    <a:pt x="13372" y="19661"/>
                    <a:pt x="13354" y="18889"/>
                  </a:cubicBezTo>
                  <a:cubicBezTo>
                    <a:pt x="13354" y="18601"/>
                    <a:pt x="13372" y="18296"/>
                    <a:pt x="13444" y="18045"/>
                  </a:cubicBezTo>
                  <a:lnTo>
                    <a:pt x="12888" y="17524"/>
                  </a:lnTo>
                  <a:lnTo>
                    <a:pt x="9641" y="14544"/>
                  </a:lnTo>
                  <a:lnTo>
                    <a:pt x="4115" y="20630"/>
                  </a:lnTo>
                  <a:cubicBezTo>
                    <a:pt x="3774" y="21097"/>
                    <a:pt x="3254" y="21385"/>
                    <a:pt x="2662" y="21385"/>
                  </a:cubicBezTo>
                  <a:cubicBezTo>
                    <a:pt x="1693" y="21385"/>
                    <a:pt x="922" y="20612"/>
                    <a:pt x="922" y="19643"/>
                  </a:cubicBezTo>
                  <a:cubicBezTo>
                    <a:pt x="922" y="19122"/>
                    <a:pt x="1119" y="18655"/>
                    <a:pt x="1532" y="18296"/>
                  </a:cubicBezTo>
                  <a:lnTo>
                    <a:pt x="7273" y="12335"/>
                  </a:lnTo>
                  <a:lnTo>
                    <a:pt x="3792" y="9175"/>
                  </a:lnTo>
                  <a:cubicBezTo>
                    <a:pt x="3505" y="9301"/>
                    <a:pt x="3200" y="9373"/>
                    <a:pt x="2949" y="9373"/>
                  </a:cubicBezTo>
                  <a:cubicBezTo>
                    <a:pt x="2178" y="9391"/>
                    <a:pt x="1496" y="9139"/>
                    <a:pt x="922" y="8636"/>
                  </a:cubicBezTo>
                  <a:cubicBezTo>
                    <a:pt x="330" y="8116"/>
                    <a:pt x="43" y="7487"/>
                    <a:pt x="7" y="6679"/>
                  </a:cubicBezTo>
                  <a:cubicBezTo>
                    <a:pt x="-11" y="6446"/>
                    <a:pt x="7" y="6177"/>
                    <a:pt x="79" y="5907"/>
                  </a:cubicBezTo>
                  <a:lnTo>
                    <a:pt x="2339" y="7954"/>
                  </a:lnTo>
                  <a:lnTo>
                    <a:pt x="4348" y="5764"/>
                  </a:lnTo>
                  <a:lnTo>
                    <a:pt x="2088" y="3699"/>
                  </a:lnTo>
                  <a:cubicBezTo>
                    <a:pt x="2321" y="3627"/>
                    <a:pt x="2608" y="3555"/>
                    <a:pt x="2859" y="3555"/>
                  </a:cubicBezTo>
                  <a:cubicBezTo>
                    <a:pt x="3631" y="3537"/>
                    <a:pt x="4313" y="3771"/>
                    <a:pt x="4887" y="4291"/>
                  </a:cubicBezTo>
                  <a:cubicBezTo>
                    <a:pt x="5479" y="4812"/>
                    <a:pt x="5784" y="5476"/>
                    <a:pt x="5802" y="6248"/>
                  </a:cubicBezTo>
                  <a:cubicBezTo>
                    <a:pt x="5820" y="6518"/>
                    <a:pt x="5802" y="6769"/>
                    <a:pt x="5730" y="7038"/>
                  </a:cubicBezTo>
                  <a:lnTo>
                    <a:pt x="9318" y="10306"/>
                  </a:lnTo>
                  <a:lnTo>
                    <a:pt x="11919" y="7487"/>
                  </a:lnTo>
                  <a:lnTo>
                    <a:pt x="8026" y="4022"/>
                  </a:lnTo>
                  <a:lnTo>
                    <a:pt x="11560" y="0"/>
                  </a:lnTo>
                  <a:lnTo>
                    <a:pt x="21589" y="8852"/>
                  </a:lnTo>
                  <a:lnTo>
                    <a:pt x="18055" y="12892"/>
                  </a:lnTo>
                  <a:lnTo>
                    <a:pt x="14036" y="9337"/>
                  </a:lnTo>
                  <a:lnTo>
                    <a:pt x="11507" y="12317"/>
                  </a:lnTo>
                  <a:lnTo>
                    <a:pt x="15436" y="15908"/>
                  </a:lnTo>
                  <a:cubicBezTo>
                    <a:pt x="15705" y="15818"/>
                    <a:pt x="15956" y="15765"/>
                    <a:pt x="16225" y="15765"/>
                  </a:cubicBezTo>
                  <a:cubicBezTo>
                    <a:pt x="16996" y="15729"/>
                    <a:pt x="17660" y="15980"/>
                    <a:pt x="18252" y="16483"/>
                  </a:cubicBezTo>
                  <a:cubicBezTo>
                    <a:pt x="18808" y="17021"/>
                    <a:pt x="19113" y="17686"/>
                    <a:pt x="19131" y="18476"/>
                  </a:cubicBezTo>
                </a:path>
              </a:pathLst>
            </a:custGeom>
            <a:solidFill>
              <a:srgbClr val="355C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5719" rIns="45719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prstClr val="black"/>
                </a:solidFill>
                <a:latin typeface="Arial Narrow" pitchFamily="34" charset="0"/>
                <a:cs typeface="Arial" charset="0"/>
              </a:endParaRPr>
            </a:p>
          </p:txBody>
        </p:sp>
      </p:grpSp>
      <p:sp>
        <p:nvSpPr>
          <p:cNvPr id="29" name="Rectangle 28"/>
          <p:cNvSpPr>
            <a:spLocks noChangeArrowheads="1"/>
          </p:cNvSpPr>
          <p:nvPr userDrawn="1"/>
        </p:nvSpPr>
        <p:spPr bwMode="auto">
          <a:xfrm>
            <a:off x="1042988" y="188913"/>
            <a:ext cx="5689600" cy="863600"/>
          </a:xfrm>
          <a:prstGeom prst="rect">
            <a:avLst/>
          </a:prstGeom>
          <a:solidFill>
            <a:srgbClr val="84775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31" name="Titre 1"/>
          <p:cNvSpPr>
            <a:spLocks noGrp="1"/>
          </p:cNvSpPr>
          <p:nvPr userDrawn="1"/>
        </p:nvSpPr>
        <p:spPr>
          <a:xfrm>
            <a:off x="1116013" y="188913"/>
            <a:ext cx="5543550" cy="523875"/>
          </a:xfrm>
          <a:prstGeom prst="rect">
            <a:avLst/>
          </a:prstGeom>
        </p:spPr>
        <p:txBody>
          <a:bodyPr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800" dirty="0" smtClean="0">
                <a:solidFill>
                  <a:prstClr val="whit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Arial Narrow"/>
              </a:rPr>
              <a:t>Communication - affichage</a:t>
            </a:r>
          </a:p>
        </p:txBody>
      </p:sp>
      <p:sp>
        <p:nvSpPr>
          <p:cNvPr id="32" name="Espace réservé du texte 31"/>
          <p:cNvSpPr>
            <a:spLocks noGrp="1"/>
          </p:cNvSpPr>
          <p:nvPr>
            <p:ph type="body" sz="quarter" idx="11"/>
          </p:nvPr>
        </p:nvSpPr>
        <p:spPr>
          <a:xfrm>
            <a:off x="251520" y="1484784"/>
            <a:ext cx="3528392" cy="2447925"/>
          </a:xfrm>
        </p:spPr>
        <p:txBody>
          <a:bodyPr/>
          <a:lstStyle>
            <a:lvl1pPr marL="285750" indent="-285750" algn="just">
              <a:buFont typeface="Arial" panose="020B0604020202020204" pitchFamily="34" charset="0"/>
              <a:buChar char="•"/>
              <a:defRPr kumimoji="0" lang="fr-FR" sz="1800" b="0" i="0" u="none" strike="noStrike" kern="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Arial" charset="0"/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33" name="Espace réservé du texte 31"/>
          <p:cNvSpPr>
            <a:spLocks noGrp="1"/>
          </p:cNvSpPr>
          <p:nvPr>
            <p:ph type="body" sz="quarter" idx="12"/>
          </p:nvPr>
        </p:nvSpPr>
        <p:spPr>
          <a:xfrm>
            <a:off x="4572000" y="1475606"/>
            <a:ext cx="3240360" cy="2447925"/>
          </a:xfrm>
        </p:spPr>
        <p:txBody>
          <a:bodyPr/>
          <a:lstStyle>
            <a:lvl1pPr marL="285750" indent="-285750" algn="just">
              <a:buFont typeface="Arial" panose="020B0604020202020204" pitchFamily="34" charset="0"/>
              <a:buChar char="•"/>
              <a:defRPr kumimoji="0" lang="fr-FR" sz="1800" b="0" i="0" u="none" strike="noStrike" kern="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Arial" charset="0"/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30" name="Espace réservé du texte 29"/>
          <p:cNvSpPr>
            <a:spLocks noGrp="1"/>
          </p:cNvSpPr>
          <p:nvPr>
            <p:ph type="body" sz="quarter" idx="10"/>
          </p:nvPr>
        </p:nvSpPr>
        <p:spPr>
          <a:xfrm>
            <a:off x="1187624" y="692696"/>
            <a:ext cx="4968552" cy="360040"/>
          </a:xfrm>
          <a:ln>
            <a:noFill/>
          </a:ln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9536319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121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5" name="Sous-titre 13"/>
          <p:cNvSpPr txBox="1">
            <a:spLocks/>
          </p:cNvSpPr>
          <p:nvPr userDrawn="1"/>
        </p:nvSpPr>
        <p:spPr>
          <a:xfrm>
            <a:off x="2357438" y="6381750"/>
            <a:ext cx="4429125" cy="360363"/>
          </a:xfrm>
          <a:prstGeom prst="rect">
            <a:avLst/>
          </a:prstGeom>
        </p:spPr>
        <p:txBody>
          <a:bodyPr lIns="125880" tIns="113985" rIns="125880" bIns="62939"/>
          <a:lstStyle>
            <a:lvl1pPr marL="0" indent="0" algn="ctr" defTabSz="1258794" rtl="0" eaLnBrk="1" latinLnBrk="0" hangingPunct="1">
              <a:spcBef>
                <a:spcPts val="0"/>
              </a:spcBef>
              <a:spcAft>
                <a:spcPts val="413"/>
              </a:spcAft>
              <a:buFontTx/>
              <a:buNone/>
              <a:defRPr sz="3600" b="1" kern="1200" cap="all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29397" indent="0" algn="ctr" defTabSz="1258794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58794" indent="0" algn="ctr" defTabSz="1258794" rtl="0" eaLnBrk="1" latinLnBrk="0" hangingPunct="1">
              <a:spcBef>
                <a:spcPts val="0"/>
              </a:spcBef>
              <a:buFontTx/>
              <a:buNone/>
              <a:defRPr sz="18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88189" indent="0" algn="ctr" defTabSz="1258794" rtl="0" eaLnBrk="1" latinLnBrk="0" hangingPunct="1">
              <a:lnSpc>
                <a:spcPts val="2754"/>
              </a:lnSpc>
              <a:spcBef>
                <a:spcPts val="0"/>
              </a:spcBef>
              <a:buFontTx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517586" indent="0" algn="ctr" defTabSz="1258794" rtl="0" eaLnBrk="1" latinLnBrk="0" hangingPunct="1">
              <a:spcBef>
                <a:spcPts val="413"/>
              </a:spcBef>
              <a:spcAft>
                <a:spcPts val="413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800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146983" indent="0" algn="ctr" defTabSz="1258794" rtl="0" eaLnBrk="1" latinLnBrk="0" hangingPunct="1">
              <a:lnSpc>
                <a:spcPts val="2202"/>
              </a:lnSpc>
              <a:spcBef>
                <a:spcPts val="550"/>
              </a:spcBef>
              <a:buClr>
                <a:schemeClr val="accent1"/>
              </a:buClr>
              <a:buFont typeface="Wingdings 2" panose="05020102010507070707" pitchFamily="18" charset="2"/>
              <a:buNone/>
              <a:defRPr sz="1800" i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776380" indent="0" algn="ctr" defTabSz="1258794" rtl="0" eaLnBrk="1" latinLnBrk="0" hangingPunct="1">
              <a:lnSpc>
                <a:spcPts val="2065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900" b="0" i="0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405776" indent="0" algn="ctr" defTabSz="1258794" rtl="0" eaLnBrk="1" latinLnBrk="0" hangingPunct="1">
              <a:spcBef>
                <a:spcPts val="0"/>
              </a:spcBef>
              <a:spcAft>
                <a:spcPts val="413"/>
              </a:spcAft>
              <a:buClr>
                <a:schemeClr val="accent1"/>
              </a:buClr>
              <a:buFontTx/>
              <a:buNone/>
              <a:defRPr sz="1900" b="0" i="0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5035172" indent="0" algn="ctr" defTabSz="1258794" rtl="0" eaLnBrk="1" latinLnBrk="0" hangingPunct="1">
              <a:spcBef>
                <a:spcPts val="0"/>
              </a:spcBef>
              <a:spcAft>
                <a:spcPts val="1059"/>
              </a:spcAft>
              <a:buClr>
                <a:schemeClr val="accent1"/>
              </a:buClr>
              <a:buFontTx/>
              <a:buNone/>
              <a:defRPr sz="1500" b="0" i="0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sz="1200" dirty="0">
                <a:solidFill>
                  <a:srgbClr val="C31632"/>
                </a:solidFill>
                <a:latin typeface="Arial Narrow"/>
              </a:rPr>
              <a:t>Semaine 2 – MARDI 15 au samedi 19 JANVIER 2019</a:t>
            </a:r>
          </a:p>
        </p:txBody>
      </p:sp>
      <p:pic>
        <p:nvPicPr>
          <p:cNvPr id="6" name="Picture 6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6192838"/>
            <a:ext cx="1893888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8316913" y="2994025"/>
            <a:ext cx="827087" cy="681038"/>
          </a:xfrm>
          <a:prstGeom prst="rect">
            <a:avLst/>
          </a:prstGeom>
          <a:solidFill>
            <a:srgbClr val="D99694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8" name="ZoneTexte 14"/>
          <p:cNvSpPr txBox="1">
            <a:spLocks noChangeArrowheads="1"/>
          </p:cNvSpPr>
          <p:nvPr userDrawn="1"/>
        </p:nvSpPr>
        <p:spPr bwMode="auto">
          <a:xfrm>
            <a:off x="8316913" y="3209925"/>
            <a:ext cx="1008062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CREDITS</a:t>
            </a:r>
          </a:p>
        </p:txBody>
      </p:sp>
      <p:sp>
        <p:nvSpPr>
          <p:cNvPr id="9" name="Rectangle 8"/>
          <p:cNvSpPr>
            <a:spLocks noChangeArrowheads="1"/>
          </p:cNvSpPr>
          <p:nvPr userDrawn="1"/>
        </p:nvSpPr>
        <p:spPr bwMode="auto">
          <a:xfrm>
            <a:off x="8316913" y="3714750"/>
            <a:ext cx="827087" cy="681038"/>
          </a:xfrm>
          <a:prstGeom prst="rect">
            <a:avLst/>
          </a:prstGeom>
          <a:solidFill>
            <a:srgbClr val="B3A2C7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10" name="ZoneTexte 16"/>
          <p:cNvSpPr txBox="1">
            <a:spLocks noChangeArrowheads="1"/>
          </p:cNvSpPr>
          <p:nvPr userDrawn="1"/>
        </p:nvSpPr>
        <p:spPr bwMode="auto">
          <a:xfrm>
            <a:off x="8316913" y="3819525"/>
            <a:ext cx="6477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MULTI</a:t>
            </a:r>
          </a:p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MEDIA</a:t>
            </a:r>
          </a:p>
        </p:txBody>
      </p:sp>
      <p:sp>
        <p:nvSpPr>
          <p:cNvPr id="11" name="Rectangle 10"/>
          <p:cNvSpPr>
            <a:spLocks noChangeArrowheads="1"/>
          </p:cNvSpPr>
          <p:nvPr userDrawn="1"/>
        </p:nvSpPr>
        <p:spPr bwMode="auto">
          <a:xfrm>
            <a:off x="8316913" y="115888"/>
            <a:ext cx="827087" cy="681037"/>
          </a:xfrm>
          <a:prstGeom prst="rect">
            <a:avLst/>
          </a:prstGeom>
          <a:solidFill>
            <a:srgbClr val="953735"/>
          </a:solidFill>
          <a:ln w="3175" algn="ctr">
            <a:solidFill>
              <a:srgbClr val="000000"/>
            </a:solidFill>
            <a:prstDash val="sysDot"/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12" name="ZoneTexte 18"/>
          <p:cNvSpPr txBox="1">
            <a:spLocks noChangeArrowheads="1"/>
          </p:cNvSpPr>
          <p:nvPr userDrawn="1"/>
        </p:nvSpPr>
        <p:spPr bwMode="auto">
          <a:xfrm>
            <a:off x="8316913" y="293688"/>
            <a:ext cx="10080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u="sng" smtClean="0">
                <a:solidFill>
                  <a:srgbClr val="FFFFFF"/>
                </a:solidFill>
              </a:rPr>
              <a:t>SOMMAIRE</a:t>
            </a:r>
          </a:p>
        </p:txBody>
      </p:sp>
      <p:sp>
        <p:nvSpPr>
          <p:cNvPr id="13" name="Rectangle 12"/>
          <p:cNvSpPr>
            <a:spLocks noChangeArrowheads="1"/>
          </p:cNvSpPr>
          <p:nvPr userDrawn="1"/>
        </p:nvSpPr>
        <p:spPr bwMode="auto">
          <a:xfrm>
            <a:off x="8316913" y="844550"/>
            <a:ext cx="827087" cy="681038"/>
          </a:xfrm>
          <a:prstGeom prst="rect">
            <a:avLst/>
          </a:prstGeom>
          <a:solidFill>
            <a:srgbClr val="31859C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14" name="ZoneTexte 20"/>
          <p:cNvSpPr txBox="1">
            <a:spLocks noChangeArrowheads="1"/>
          </p:cNvSpPr>
          <p:nvPr userDrawn="1"/>
        </p:nvSpPr>
        <p:spPr bwMode="auto">
          <a:xfrm>
            <a:off x="8316913" y="1060450"/>
            <a:ext cx="1008062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EPARGNE</a:t>
            </a:r>
          </a:p>
        </p:txBody>
      </p:sp>
      <p:sp>
        <p:nvSpPr>
          <p:cNvPr id="15" name="Rectangle 14"/>
          <p:cNvSpPr>
            <a:spLocks noChangeArrowheads="1"/>
          </p:cNvSpPr>
          <p:nvPr userDrawn="1"/>
        </p:nvSpPr>
        <p:spPr bwMode="auto">
          <a:xfrm>
            <a:off x="8316913" y="5154613"/>
            <a:ext cx="827087" cy="681037"/>
          </a:xfrm>
          <a:prstGeom prst="rect">
            <a:avLst/>
          </a:prstGeom>
          <a:solidFill>
            <a:srgbClr val="FFA366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16" name="ZoneTexte 16"/>
          <p:cNvSpPr txBox="1">
            <a:spLocks noChangeArrowheads="1"/>
          </p:cNvSpPr>
          <p:nvPr userDrawn="1"/>
        </p:nvSpPr>
        <p:spPr bwMode="auto">
          <a:xfrm>
            <a:off x="8316913" y="5259388"/>
            <a:ext cx="79216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CONFOR-MITE</a:t>
            </a:r>
          </a:p>
        </p:txBody>
      </p:sp>
      <p:sp>
        <p:nvSpPr>
          <p:cNvPr id="17" name="Rectangle 16"/>
          <p:cNvSpPr>
            <a:spLocks noChangeArrowheads="1"/>
          </p:cNvSpPr>
          <p:nvPr userDrawn="1"/>
        </p:nvSpPr>
        <p:spPr bwMode="auto">
          <a:xfrm>
            <a:off x="8316913" y="4433888"/>
            <a:ext cx="827087" cy="681037"/>
          </a:xfrm>
          <a:prstGeom prst="rect">
            <a:avLst/>
          </a:prstGeom>
          <a:solidFill>
            <a:srgbClr val="84775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18" name="ZoneTexte 16"/>
          <p:cNvSpPr txBox="1">
            <a:spLocks noChangeArrowheads="1"/>
          </p:cNvSpPr>
          <p:nvPr userDrawn="1"/>
        </p:nvSpPr>
        <p:spPr bwMode="auto">
          <a:xfrm>
            <a:off x="8243888" y="4538663"/>
            <a:ext cx="8651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COMMUNI-CATION</a:t>
            </a:r>
          </a:p>
        </p:txBody>
      </p:sp>
      <p:sp>
        <p:nvSpPr>
          <p:cNvPr id="19" name="Rectangle 18"/>
          <p:cNvSpPr>
            <a:spLocks noChangeArrowheads="1"/>
          </p:cNvSpPr>
          <p:nvPr userDrawn="1"/>
        </p:nvSpPr>
        <p:spPr bwMode="auto">
          <a:xfrm>
            <a:off x="8316913" y="1557338"/>
            <a:ext cx="827087" cy="681037"/>
          </a:xfrm>
          <a:prstGeom prst="rect">
            <a:avLst/>
          </a:prstGeom>
          <a:solidFill>
            <a:srgbClr val="C3699A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20" name="ZoneTexte 20"/>
          <p:cNvSpPr txBox="1">
            <a:spLocks noChangeArrowheads="1"/>
          </p:cNvSpPr>
          <p:nvPr userDrawn="1"/>
        </p:nvSpPr>
        <p:spPr bwMode="auto">
          <a:xfrm>
            <a:off x="8345488" y="1773238"/>
            <a:ext cx="75565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BANCA</a:t>
            </a:r>
          </a:p>
        </p:txBody>
      </p:sp>
      <p:sp>
        <p:nvSpPr>
          <p:cNvPr id="21" name="Rectangle 20"/>
          <p:cNvSpPr>
            <a:spLocks noChangeArrowheads="1"/>
          </p:cNvSpPr>
          <p:nvPr userDrawn="1"/>
        </p:nvSpPr>
        <p:spPr bwMode="auto">
          <a:xfrm>
            <a:off x="8316913" y="2278063"/>
            <a:ext cx="827087" cy="681037"/>
          </a:xfrm>
          <a:prstGeom prst="rect">
            <a:avLst/>
          </a:prstGeom>
          <a:solidFill>
            <a:srgbClr val="7EB04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22" name="ZoneTexte 20"/>
          <p:cNvSpPr txBox="1">
            <a:spLocks noChangeArrowheads="1"/>
          </p:cNvSpPr>
          <p:nvPr userDrawn="1"/>
        </p:nvSpPr>
        <p:spPr bwMode="auto">
          <a:xfrm>
            <a:off x="8270875" y="2330450"/>
            <a:ext cx="9715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IARD PREVOY-ANCE</a:t>
            </a:r>
          </a:p>
        </p:txBody>
      </p:sp>
      <p:grpSp>
        <p:nvGrpSpPr>
          <p:cNvPr id="23" name="Groupe 34"/>
          <p:cNvGrpSpPr>
            <a:grpSpLocks/>
          </p:cNvGrpSpPr>
          <p:nvPr userDrawn="1"/>
        </p:nvGrpSpPr>
        <p:grpSpPr bwMode="auto">
          <a:xfrm>
            <a:off x="0" y="188913"/>
            <a:ext cx="1042988" cy="863600"/>
            <a:chOff x="0" y="188913"/>
            <a:chExt cx="1042988" cy="863600"/>
          </a:xfrm>
        </p:grpSpPr>
        <p:sp>
          <p:nvSpPr>
            <p:cNvPr id="24" name="Rectangle 23"/>
            <p:cNvSpPr>
              <a:spLocks noChangeArrowheads="1"/>
            </p:cNvSpPr>
            <p:nvPr userDrawn="1"/>
          </p:nvSpPr>
          <p:spPr bwMode="auto">
            <a:xfrm>
              <a:off x="0" y="188913"/>
              <a:ext cx="1042988" cy="863600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 altLang="fr-FR" smtClean="0">
                <a:solidFill>
                  <a:srgbClr val="FFFFFF"/>
                </a:solidFill>
              </a:endParaRPr>
            </a:p>
          </p:txBody>
        </p:sp>
        <p:sp>
          <p:nvSpPr>
            <p:cNvPr id="25" name="Shape 2991"/>
            <p:cNvSpPr>
              <a:spLocks/>
            </p:cNvSpPr>
            <p:nvPr userDrawn="1"/>
          </p:nvSpPr>
          <p:spPr bwMode="auto">
            <a:xfrm>
              <a:off x="250825" y="333375"/>
              <a:ext cx="584200" cy="582613"/>
            </a:xfrm>
            <a:custGeom>
              <a:avLst/>
              <a:gdLst>
                <a:gd name="T0" fmla="*/ 213521975 w 21589"/>
                <a:gd name="T1" fmla="*/ 212426914 h 21583"/>
                <a:gd name="T2" fmla="*/ 213521975 w 21589"/>
                <a:gd name="T3" fmla="*/ 212426914 h 21583"/>
                <a:gd name="T4" fmla="*/ 213521975 w 21589"/>
                <a:gd name="T5" fmla="*/ 212426914 h 21583"/>
                <a:gd name="T6" fmla="*/ 213521975 w 21589"/>
                <a:gd name="T7" fmla="*/ 212426914 h 21583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89" h="21583" extrusionOk="0">
                  <a:moveTo>
                    <a:pt x="19131" y="18476"/>
                  </a:moveTo>
                  <a:cubicBezTo>
                    <a:pt x="19149" y="18709"/>
                    <a:pt x="19131" y="18997"/>
                    <a:pt x="19059" y="19248"/>
                  </a:cubicBezTo>
                  <a:lnTo>
                    <a:pt x="16817" y="17183"/>
                  </a:lnTo>
                  <a:lnTo>
                    <a:pt x="14790" y="19392"/>
                  </a:lnTo>
                  <a:lnTo>
                    <a:pt x="17068" y="21438"/>
                  </a:lnTo>
                  <a:cubicBezTo>
                    <a:pt x="16799" y="21528"/>
                    <a:pt x="16548" y="21582"/>
                    <a:pt x="16279" y="21582"/>
                  </a:cubicBezTo>
                  <a:cubicBezTo>
                    <a:pt x="15507" y="21600"/>
                    <a:pt x="14843" y="21367"/>
                    <a:pt x="14251" y="20846"/>
                  </a:cubicBezTo>
                  <a:cubicBezTo>
                    <a:pt x="13677" y="20307"/>
                    <a:pt x="13372" y="19661"/>
                    <a:pt x="13354" y="18889"/>
                  </a:cubicBezTo>
                  <a:cubicBezTo>
                    <a:pt x="13354" y="18601"/>
                    <a:pt x="13372" y="18296"/>
                    <a:pt x="13444" y="18045"/>
                  </a:cubicBezTo>
                  <a:lnTo>
                    <a:pt x="12888" y="17524"/>
                  </a:lnTo>
                  <a:lnTo>
                    <a:pt x="9641" y="14544"/>
                  </a:lnTo>
                  <a:lnTo>
                    <a:pt x="4115" y="20630"/>
                  </a:lnTo>
                  <a:cubicBezTo>
                    <a:pt x="3774" y="21097"/>
                    <a:pt x="3254" y="21385"/>
                    <a:pt x="2662" y="21385"/>
                  </a:cubicBezTo>
                  <a:cubicBezTo>
                    <a:pt x="1693" y="21385"/>
                    <a:pt x="922" y="20612"/>
                    <a:pt x="922" y="19643"/>
                  </a:cubicBezTo>
                  <a:cubicBezTo>
                    <a:pt x="922" y="19122"/>
                    <a:pt x="1119" y="18655"/>
                    <a:pt x="1532" y="18296"/>
                  </a:cubicBezTo>
                  <a:lnTo>
                    <a:pt x="7273" y="12335"/>
                  </a:lnTo>
                  <a:lnTo>
                    <a:pt x="3792" y="9175"/>
                  </a:lnTo>
                  <a:cubicBezTo>
                    <a:pt x="3505" y="9301"/>
                    <a:pt x="3200" y="9373"/>
                    <a:pt x="2949" y="9373"/>
                  </a:cubicBezTo>
                  <a:cubicBezTo>
                    <a:pt x="2178" y="9391"/>
                    <a:pt x="1496" y="9139"/>
                    <a:pt x="922" y="8636"/>
                  </a:cubicBezTo>
                  <a:cubicBezTo>
                    <a:pt x="330" y="8116"/>
                    <a:pt x="43" y="7487"/>
                    <a:pt x="7" y="6679"/>
                  </a:cubicBezTo>
                  <a:cubicBezTo>
                    <a:pt x="-11" y="6446"/>
                    <a:pt x="7" y="6177"/>
                    <a:pt x="79" y="5907"/>
                  </a:cubicBezTo>
                  <a:lnTo>
                    <a:pt x="2339" y="7954"/>
                  </a:lnTo>
                  <a:lnTo>
                    <a:pt x="4348" y="5764"/>
                  </a:lnTo>
                  <a:lnTo>
                    <a:pt x="2088" y="3699"/>
                  </a:lnTo>
                  <a:cubicBezTo>
                    <a:pt x="2321" y="3627"/>
                    <a:pt x="2608" y="3555"/>
                    <a:pt x="2859" y="3555"/>
                  </a:cubicBezTo>
                  <a:cubicBezTo>
                    <a:pt x="3631" y="3537"/>
                    <a:pt x="4313" y="3771"/>
                    <a:pt x="4887" y="4291"/>
                  </a:cubicBezTo>
                  <a:cubicBezTo>
                    <a:pt x="5479" y="4812"/>
                    <a:pt x="5784" y="5476"/>
                    <a:pt x="5802" y="6248"/>
                  </a:cubicBezTo>
                  <a:cubicBezTo>
                    <a:pt x="5820" y="6518"/>
                    <a:pt x="5802" y="6769"/>
                    <a:pt x="5730" y="7038"/>
                  </a:cubicBezTo>
                  <a:lnTo>
                    <a:pt x="9318" y="10306"/>
                  </a:lnTo>
                  <a:lnTo>
                    <a:pt x="11919" y="7487"/>
                  </a:lnTo>
                  <a:lnTo>
                    <a:pt x="8026" y="4022"/>
                  </a:lnTo>
                  <a:lnTo>
                    <a:pt x="11560" y="0"/>
                  </a:lnTo>
                  <a:lnTo>
                    <a:pt x="21589" y="8852"/>
                  </a:lnTo>
                  <a:lnTo>
                    <a:pt x="18055" y="12892"/>
                  </a:lnTo>
                  <a:lnTo>
                    <a:pt x="14036" y="9337"/>
                  </a:lnTo>
                  <a:lnTo>
                    <a:pt x="11507" y="12317"/>
                  </a:lnTo>
                  <a:lnTo>
                    <a:pt x="15436" y="15908"/>
                  </a:lnTo>
                  <a:cubicBezTo>
                    <a:pt x="15705" y="15818"/>
                    <a:pt x="15956" y="15765"/>
                    <a:pt x="16225" y="15765"/>
                  </a:cubicBezTo>
                  <a:cubicBezTo>
                    <a:pt x="16996" y="15729"/>
                    <a:pt x="17660" y="15980"/>
                    <a:pt x="18252" y="16483"/>
                  </a:cubicBezTo>
                  <a:cubicBezTo>
                    <a:pt x="18808" y="17021"/>
                    <a:pt x="19113" y="17686"/>
                    <a:pt x="19131" y="18476"/>
                  </a:cubicBezTo>
                </a:path>
              </a:pathLst>
            </a:custGeom>
            <a:solidFill>
              <a:srgbClr val="355C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5719" rIns="45719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prstClr val="black"/>
                </a:solidFill>
                <a:latin typeface="Arial Narrow" pitchFamily="34" charset="0"/>
                <a:cs typeface="Arial" charset="0"/>
              </a:endParaRPr>
            </a:p>
          </p:txBody>
        </p:sp>
      </p:grpSp>
      <p:sp>
        <p:nvSpPr>
          <p:cNvPr id="26" name="Rectangle 25"/>
          <p:cNvSpPr>
            <a:spLocks noChangeArrowheads="1"/>
          </p:cNvSpPr>
          <p:nvPr userDrawn="1"/>
        </p:nvSpPr>
        <p:spPr bwMode="auto">
          <a:xfrm>
            <a:off x="1042988" y="188913"/>
            <a:ext cx="5689600" cy="863600"/>
          </a:xfrm>
          <a:prstGeom prst="rect">
            <a:avLst/>
          </a:prstGeom>
          <a:solidFill>
            <a:srgbClr val="FFA366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27" name="Titre 1"/>
          <p:cNvSpPr>
            <a:spLocks noGrp="1"/>
          </p:cNvSpPr>
          <p:nvPr userDrawn="1"/>
        </p:nvSpPr>
        <p:spPr>
          <a:xfrm>
            <a:off x="1116013" y="188913"/>
            <a:ext cx="5543550" cy="523875"/>
          </a:xfrm>
          <a:prstGeom prst="rect">
            <a:avLst/>
          </a:prstGeom>
        </p:spPr>
        <p:txBody>
          <a:bodyPr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800" dirty="0" err="1" smtClean="0">
                <a:solidFill>
                  <a:prstClr val="whit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Arial Narrow"/>
              </a:rPr>
              <a:t>Drc</a:t>
            </a:r>
            <a:r>
              <a:rPr lang="fr-FR" sz="2800" dirty="0" smtClean="0">
                <a:solidFill>
                  <a:prstClr val="whit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Arial Narrow"/>
              </a:rPr>
              <a:t> - conformité</a:t>
            </a:r>
          </a:p>
        </p:txBody>
      </p:sp>
      <p:sp>
        <p:nvSpPr>
          <p:cNvPr id="28" name="Rectangle 27"/>
          <p:cNvSpPr>
            <a:spLocks noChangeArrowheads="1"/>
          </p:cNvSpPr>
          <p:nvPr userDrawn="1"/>
        </p:nvSpPr>
        <p:spPr bwMode="auto">
          <a:xfrm>
            <a:off x="107950" y="1268413"/>
            <a:ext cx="7993063" cy="4537075"/>
          </a:xfrm>
          <a:prstGeom prst="rect">
            <a:avLst/>
          </a:pr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  <a:latin typeface="Impact" pitchFamily="34" charset="0"/>
            </a:endParaRPr>
          </a:p>
        </p:txBody>
      </p:sp>
      <p:sp>
        <p:nvSpPr>
          <p:cNvPr id="30" name="Espace réservé du texte 29"/>
          <p:cNvSpPr>
            <a:spLocks noGrp="1"/>
          </p:cNvSpPr>
          <p:nvPr>
            <p:ph type="body" sz="quarter" idx="10"/>
          </p:nvPr>
        </p:nvSpPr>
        <p:spPr>
          <a:xfrm>
            <a:off x="1187624" y="692696"/>
            <a:ext cx="4968552" cy="360040"/>
          </a:xfrm>
          <a:ln>
            <a:noFill/>
          </a:ln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38" name="Espace réservé du texte 31"/>
          <p:cNvSpPr>
            <a:spLocks noGrp="1"/>
          </p:cNvSpPr>
          <p:nvPr>
            <p:ph type="body" sz="quarter" idx="11"/>
          </p:nvPr>
        </p:nvSpPr>
        <p:spPr>
          <a:xfrm>
            <a:off x="251520" y="1484784"/>
            <a:ext cx="7632848" cy="2447925"/>
          </a:xfrm>
        </p:spPr>
        <p:txBody>
          <a:bodyPr/>
          <a:lstStyle>
            <a:lvl1pPr marL="285750" indent="-285750" algn="just">
              <a:buFont typeface="Arial" panose="020B0604020202020204" pitchFamily="34" charset="0"/>
              <a:buChar char="•"/>
              <a:defRPr kumimoji="0" lang="fr-FR" sz="1800" b="0" i="0" u="none" strike="noStrike" kern="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Arial" charset="0"/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5349921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4000" cy="6121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6" name="Sous-titre 13"/>
          <p:cNvSpPr txBox="1">
            <a:spLocks/>
          </p:cNvSpPr>
          <p:nvPr userDrawn="1"/>
        </p:nvSpPr>
        <p:spPr>
          <a:xfrm>
            <a:off x="2357438" y="6381750"/>
            <a:ext cx="4429125" cy="360363"/>
          </a:xfrm>
          <a:prstGeom prst="rect">
            <a:avLst/>
          </a:prstGeom>
        </p:spPr>
        <p:txBody>
          <a:bodyPr lIns="125880" tIns="113985" rIns="125880" bIns="62939"/>
          <a:lstStyle>
            <a:lvl1pPr marL="0" indent="0" algn="ctr" defTabSz="1258794" rtl="0" eaLnBrk="1" latinLnBrk="0" hangingPunct="1">
              <a:spcBef>
                <a:spcPts val="0"/>
              </a:spcBef>
              <a:spcAft>
                <a:spcPts val="413"/>
              </a:spcAft>
              <a:buFontTx/>
              <a:buNone/>
              <a:defRPr sz="3600" b="1" kern="1200" cap="all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29397" indent="0" algn="ctr" defTabSz="1258794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58794" indent="0" algn="ctr" defTabSz="1258794" rtl="0" eaLnBrk="1" latinLnBrk="0" hangingPunct="1">
              <a:spcBef>
                <a:spcPts val="0"/>
              </a:spcBef>
              <a:buFontTx/>
              <a:buNone/>
              <a:defRPr sz="18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88189" indent="0" algn="ctr" defTabSz="1258794" rtl="0" eaLnBrk="1" latinLnBrk="0" hangingPunct="1">
              <a:lnSpc>
                <a:spcPts val="2754"/>
              </a:lnSpc>
              <a:spcBef>
                <a:spcPts val="0"/>
              </a:spcBef>
              <a:buFontTx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517586" indent="0" algn="ctr" defTabSz="1258794" rtl="0" eaLnBrk="1" latinLnBrk="0" hangingPunct="1">
              <a:spcBef>
                <a:spcPts val="413"/>
              </a:spcBef>
              <a:spcAft>
                <a:spcPts val="413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800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146983" indent="0" algn="ctr" defTabSz="1258794" rtl="0" eaLnBrk="1" latinLnBrk="0" hangingPunct="1">
              <a:lnSpc>
                <a:spcPts val="2202"/>
              </a:lnSpc>
              <a:spcBef>
                <a:spcPts val="550"/>
              </a:spcBef>
              <a:buClr>
                <a:schemeClr val="accent1"/>
              </a:buClr>
              <a:buFont typeface="Wingdings 2" panose="05020102010507070707" pitchFamily="18" charset="2"/>
              <a:buNone/>
              <a:defRPr sz="1800" i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776380" indent="0" algn="ctr" defTabSz="1258794" rtl="0" eaLnBrk="1" latinLnBrk="0" hangingPunct="1">
              <a:lnSpc>
                <a:spcPts val="2065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900" b="0" i="0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405776" indent="0" algn="ctr" defTabSz="1258794" rtl="0" eaLnBrk="1" latinLnBrk="0" hangingPunct="1">
              <a:spcBef>
                <a:spcPts val="0"/>
              </a:spcBef>
              <a:spcAft>
                <a:spcPts val="413"/>
              </a:spcAft>
              <a:buClr>
                <a:schemeClr val="accent1"/>
              </a:buClr>
              <a:buFontTx/>
              <a:buNone/>
              <a:defRPr sz="1900" b="0" i="0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5035172" indent="0" algn="ctr" defTabSz="1258794" rtl="0" eaLnBrk="1" latinLnBrk="0" hangingPunct="1">
              <a:spcBef>
                <a:spcPts val="0"/>
              </a:spcBef>
              <a:spcAft>
                <a:spcPts val="1059"/>
              </a:spcAft>
              <a:buClr>
                <a:schemeClr val="accent1"/>
              </a:buClr>
              <a:buFontTx/>
              <a:buNone/>
              <a:defRPr sz="1500" b="0" i="0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sz="1200" dirty="0">
                <a:solidFill>
                  <a:srgbClr val="C31632"/>
                </a:solidFill>
                <a:latin typeface="Arial Narrow"/>
              </a:rPr>
              <a:t>Semaine 2 – MARDI 15 au samedi 19 JANVIER 2019</a:t>
            </a:r>
          </a:p>
        </p:txBody>
      </p:sp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107950" y="1268413"/>
            <a:ext cx="3814763" cy="4392612"/>
          </a:xfrm>
          <a:prstGeom prst="rect">
            <a:avLst/>
          </a:pr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  <a:latin typeface="Impact" pitchFamily="34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4211638" y="1268413"/>
            <a:ext cx="3816350" cy="4392612"/>
          </a:xfrm>
          <a:prstGeom prst="rect">
            <a:avLst/>
          </a:pr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  <a:latin typeface="Impact" pitchFamily="34" charset="0"/>
            </a:endParaRPr>
          </a:p>
        </p:txBody>
      </p:sp>
      <p:pic>
        <p:nvPicPr>
          <p:cNvPr id="9" name="Picture 6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6192838"/>
            <a:ext cx="1893888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8316913" y="2994025"/>
            <a:ext cx="827087" cy="681038"/>
          </a:xfrm>
          <a:prstGeom prst="rect">
            <a:avLst/>
          </a:prstGeom>
          <a:solidFill>
            <a:srgbClr val="D99694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11" name="ZoneTexte 14"/>
          <p:cNvSpPr txBox="1">
            <a:spLocks noChangeArrowheads="1"/>
          </p:cNvSpPr>
          <p:nvPr userDrawn="1"/>
        </p:nvSpPr>
        <p:spPr bwMode="auto">
          <a:xfrm>
            <a:off x="8316913" y="3209925"/>
            <a:ext cx="1008062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CREDITS</a:t>
            </a:r>
          </a:p>
        </p:txBody>
      </p:sp>
      <p:sp>
        <p:nvSpPr>
          <p:cNvPr id="12" name="Rectangle 11"/>
          <p:cNvSpPr>
            <a:spLocks noChangeArrowheads="1"/>
          </p:cNvSpPr>
          <p:nvPr userDrawn="1"/>
        </p:nvSpPr>
        <p:spPr bwMode="auto">
          <a:xfrm>
            <a:off x="8316913" y="3714750"/>
            <a:ext cx="827087" cy="681038"/>
          </a:xfrm>
          <a:prstGeom prst="rect">
            <a:avLst/>
          </a:prstGeom>
          <a:solidFill>
            <a:srgbClr val="B3A2C7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13" name="ZoneTexte 16"/>
          <p:cNvSpPr txBox="1">
            <a:spLocks noChangeArrowheads="1"/>
          </p:cNvSpPr>
          <p:nvPr userDrawn="1"/>
        </p:nvSpPr>
        <p:spPr bwMode="auto">
          <a:xfrm>
            <a:off x="8316913" y="3819525"/>
            <a:ext cx="6477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MULTI</a:t>
            </a:r>
          </a:p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MEDIA</a:t>
            </a: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8316913" y="115888"/>
            <a:ext cx="827087" cy="681037"/>
          </a:xfrm>
          <a:prstGeom prst="rect">
            <a:avLst/>
          </a:prstGeom>
          <a:solidFill>
            <a:srgbClr val="953735"/>
          </a:solidFill>
          <a:ln w="3175" algn="ctr">
            <a:solidFill>
              <a:srgbClr val="000000"/>
            </a:solidFill>
            <a:prstDash val="sysDot"/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15" name="ZoneTexte 18"/>
          <p:cNvSpPr txBox="1">
            <a:spLocks noChangeArrowheads="1"/>
          </p:cNvSpPr>
          <p:nvPr userDrawn="1"/>
        </p:nvSpPr>
        <p:spPr bwMode="auto">
          <a:xfrm>
            <a:off x="8316913" y="293688"/>
            <a:ext cx="10080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u="sng" smtClean="0">
                <a:solidFill>
                  <a:srgbClr val="FFFFFF"/>
                </a:solidFill>
              </a:rPr>
              <a:t>SOMMAIRE</a:t>
            </a:r>
          </a:p>
        </p:txBody>
      </p:sp>
      <p:sp>
        <p:nvSpPr>
          <p:cNvPr id="16" name="Rectangle 15"/>
          <p:cNvSpPr>
            <a:spLocks noChangeArrowheads="1"/>
          </p:cNvSpPr>
          <p:nvPr userDrawn="1"/>
        </p:nvSpPr>
        <p:spPr bwMode="auto">
          <a:xfrm>
            <a:off x="8316913" y="844550"/>
            <a:ext cx="827087" cy="681038"/>
          </a:xfrm>
          <a:prstGeom prst="rect">
            <a:avLst/>
          </a:prstGeom>
          <a:solidFill>
            <a:srgbClr val="31859C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17" name="ZoneTexte 20"/>
          <p:cNvSpPr txBox="1">
            <a:spLocks noChangeArrowheads="1"/>
          </p:cNvSpPr>
          <p:nvPr userDrawn="1"/>
        </p:nvSpPr>
        <p:spPr bwMode="auto">
          <a:xfrm>
            <a:off x="8316913" y="1060450"/>
            <a:ext cx="1008062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EPARGNE</a:t>
            </a:r>
          </a:p>
        </p:txBody>
      </p:sp>
      <p:sp>
        <p:nvSpPr>
          <p:cNvPr id="18" name="Rectangle 17"/>
          <p:cNvSpPr>
            <a:spLocks noChangeArrowheads="1"/>
          </p:cNvSpPr>
          <p:nvPr userDrawn="1"/>
        </p:nvSpPr>
        <p:spPr bwMode="auto">
          <a:xfrm>
            <a:off x="8316913" y="5154613"/>
            <a:ext cx="827087" cy="681037"/>
          </a:xfrm>
          <a:prstGeom prst="rect">
            <a:avLst/>
          </a:prstGeom>
          <a:solidFill>
            <a:srgbClr val="FFA366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19" name="ZoneTexte 16"/>
          <p:cNvSpPr txBox="1">
            <a:spLocks noChangeArrowheads="1"/>
          </p:cNvSpPr>
          <p:nvPr userDrawn="1"/>
        </p:nvSpPr>
        <p:spPr bwMode="auto">
          <a:xfrm>
            <a:off x="8316913" y="5259388"/>
            <a:ext cx="79216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CONFOR-MITE</a:t>
            </a:r>
          </a:p>
        </p:txBody>
      </p:sp>
      <p:sp>
        <p:nvSpPr>
          <p:cNvPr id="20" name="Rectangle 19"/>
          <p:cNvSpPr>
            <a:spLocks noChangeArrowheads="1"/>
          </p:cNvSpPr>
          <p:nvPr userDrawn="1"/>
        </p:nvSpPr>
        <p:spPr bwMode="auto">
          <a:xfrm>
            <a:off x="8316913" y="4433888"/>
            <a:ext cx="827087" cy="681037"/>
          </a:xfrm>
          <a:prstGeom prst="rect">
            <a:avLst/>
          </a:prstGeom>
          <a:solidFill>
            <a:srgbClr val="84775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21" name="ZoneTexte 16"/>
          <p:cNvSpPr txBox="1">
            <a:spLocks noChangeArrowheads="1"/>
          </p:cNvSpPr>
          <p:nvPr userDrawn="1"/>
        </p:nvSpPr>
        <p:spPr bwMode="auto">
          <a:xfrm>
            <a:off x="8243888" y="4538663"/>
            <a:ext cx="8651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COMMUNI-CATION</a:t>
            </a:r>
          </a:p>
        </p:txBody>
      </p:sp>
      <p:sp>
        <p:nvSpPr>
          <p:cNvPr id="22" name="Rectangle 21"/>
          <p:cNvSpPr>
            <a:spLocks noChangeArrowheads="1"/>
          </p:cNvSpPr>
          <p:nvPr userDrawn="1"/>
        </p:nvSpPr>
        <p:spPr bwMode="auto">
          <a:xfrm>
            <a:off x="8316913" y="1557338"/>
            <a:ext cx="827087" cy="681037"/>
          </a:xfrm>
          <a:prstGeom prst="rect">
            <a:avLst/>
          </a:prstGeom>
          <a:solidFill>
            <a:srgbClr val="C3699A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23" name="ZoneTexte 20"/>
          <p:cNvSpPr txBox="1">
            <a:spLocks noChangeArrowheads="1"/>
          </p:cNvSpPr>
          <p:nvPr userDrawn="1"/>
        </p:nvSpPr>
        <p:spPr bwMode="auto">
          <a:xfrm>
            <a:off x="8345488" y="1773238"/>
            <a:ext cx="75565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BANCA</a:t>
            </a:r>
          </a:p>
        </p:txBody>
      </p:sp>
      <p:sp>
        <p:nvSpPr>
          <p:cNvPr id="24" name="Rectangle 23"/>
          <p:cNvSpPr>
            <a:spLocks noChangeArrowheads="1"/>
          </p:cNvSpPr>
          <p:nvPr userDrawn="1"/>
        </p:nvSpPr>
        <p:spPr bwMode="auto">
          <a:xfrm>
            <a:off x="8316913" y="2278063"/>
            <a:ext cx="827087" cy="681037"/>
          </a:xfrm>
          <a:prstGeom prst="rect">
            <a:avLst/>
          </a:prstGeom>
          <a:solidFill>
            <a:srgbClr val="7EB04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25" name="ZoneTexte 20"/>
          <p:cNvSpPr txBox="1">
            <a:spLocks noChangeArrowheads="1"/>
          </p:cNvSpPr>
          <p:nvPr userDrawn="1"/>
        </p:nvSpPr>
        <p:spPr bwMode="auto">
          <a:xfrm>
            <a:off x="8270875" y="2330450"/>
            <a:ext cx="9715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IARD PREVOY-ANCE</a:t>
            </a:r>
          </a:p>
        </p:txBody>
      </p:sp>
      <p:grpSp>
        <p:nvGrpSpPr>
          <p:cNvPr id="26" name="Groupe 36"/>
          <p:cNvGrpSpPr>
            <a:grpSpLocks/>
          </p:cNvGrpSpPr>
          <p:nvPr userDrawn="1"/>
        </p:nvGrpSpPr>
        <p:grpSpPr bwMode="auto">
          <a:xfrm>
            <a:off x="0" y="188913"/>
            <a:ext cx="1042988" cy="863600"/>
            <a:chOff x="0" y="188913"/>
            <a:chExt cx="1042988" cy="863600"/>
          </a:xfrm>
        </p:grpSpPr>
        <p:sp>
          <p:nvSpPr>
            <p:cNvPr id="27" name="Rectangle 26"/>
            <p:cNvSpPr>
              <a:spLocks noChangeArrowheads="1"/>
            </p:cNvSpPr>
            <p:nvPr userDrawn="1"/>
          </p:nvSpPr>
          <p:spPr bwMode="auto">
            <a:xfrm>
              <a:off x="0" y="188913"/>
              <a:ext cx="1042988" cy="863600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 altLang="fr-FR" smtClean="0">
                <a:solidFill>
                  <a:srgbClr val="FFFFFF"/>
                </a:solidFill>
              </a:endParaRPr>
            </a:p>
          </p:txBody>
        </p:sp>
        <p:sp>
          <p:nvSpPr>
            <p:cNvPr id="28" name="Shape 2991"/>
            <p:cNvSpPr>
              <a:spLocks/>
            </p:cNvSpPr>
            <p:nvPr userDrawn="1"/>
          </p:nvSpPr>
          <p:spPr bwMode="auto">
            <a:xfrm>
              <a:off x="250825" y="333375"/>
              <a:ext cx="584200" cy="582613"/>
            </a:xfrm>
            <a:custGeom>
              <a:avLst/>
              <a:gdLst>
                <a:gd name="T0" fmla="*/ 213521975 w 21589"/>
                <a:gd name="T1" fmla="*/ 212426914 h 21583"/>
                <a:gd name="T2" fmla="*/ 213521975 w 21589"/>
                <a:gd name="T3" fmla="*/ 212426914 h 21583"/>
                <a:gd name="T4" fmla="*/ 213521975 w 21589"/>
                <a:gd name="T5" fmla="*/ 212426914 h 21583"/>
                <a:gd name="T6" fmla="*/ 213521975 w 21589"/>
                <a:gd name="T7" fmla="*/ 212426914 h 21583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89" h="21583" extrusionOk="0">
                  <a:moveTo>
                    <a:pt x="19131" y="18476"/>
                  </a:moveTo>
                  <a:cubicBezTo>
                    <a:pt x="19149" y="18709"/>
                    <a:pt x="19131" y="18997"/>
                    <a:pt x="19059" y="19248"/>
                  </a:cubicBezTo>
                  <a:lnTo>
                    <a:pt x="16817" y="17183"/>
                  </a:lnTo>
                  <a:lnTo>
                    <a:pt x="14790" y="19392"/>
                  </a:lnTo>
                  <a:lnTo>
                    <a:pt x="17068" y="21438"/>
                  </a:lnTo>
                  <a:cubicBezTo>
                    <a:pt x="16799" y="21528"/>
                    <a:pt x="16548" y="21582"/>
                    <a:pt x="16279" y="21582"/>
                  </a:cubicBezTo>
                  <a:cubicBezTo>
                    <a:pt x="15507" y="21600"/>
                    <a:pt x="14843" y="21367"/>
                    <a:pt x="14251" y="20846"/>
                  </a:cubicBezTo>
                  <a:cubicBezTo>
                    <a:pt x="13677" y="20307"/>
                    <a:pt x="13372" y="19661"/>
                    <a:pt x="13354" y="18889"/>
                  </a:cubicBezTo>
                  <a:cubicBezTo>
                    <a:pt x="13354" y="18601"/>
                    <a:pt x="13372" y="18296"/>
                    <a:pt x="13444" y="18045"/>
                  </a:cubicBezTo>
                  <a:lnTo>
                    <a:pt x="12888" y="17524"/>
                  </a:lnTo>
                  <a:lnTo>
                    <a:pt x="9641" y="14544"/>
                  </a:lnTo>
                  <a:lnTo>
                    <a:pt x="4115" y="20630"/>
                  </a:lnTo>
                  <a:cubicBezTo>
                    <a:pt x="3774" y="21097"/>
                    <a:pt x="3254" y="21385"/>
                    <a:pt x="2662" y="21385"/>
                  </a:cubicBezTo>
                  <a:cubicBezTo>
                    <a:pt x="1693" y="21385"/>
                    <a:pt x="922" y="20612"/>
                    <a:pt x="922" y="19643"/>
                  </a:cubicBezTo>
                  <a:cubicBezTo>
                    <a:pt x="922" y="19122"/>
                    <a:pt x="1119" y="18655"/>
                    <a:pt x="1532" y="18296"/>
                  </a:cubicBezTo>
                  <a:lnTo>
                    <a:pt x="7273" y="12335"/>
                  </a:lnTo>
                  <a:lnTo>
                    <a:pt x="3792" y="9175"/>
                  </a:lnTo>
                  <a:cubicBezTo>
                    <a:pt x="3505" y="9301"/>
                    <a:pt x="3200" y="9373"/>
                    <a:pt x="2949" y="9373"/>
                  </a:cubicBezTo>
                  <a:cubicBezTo>
                    <a:pt x="2178" y="9391"/>
                    <a:pt x="1496" y="9139"/>
                    <a:pt x="922" y="8636"/>
                  </a:cubicBezTo>
                  <a:cubicBezTo>
                    <a:pt x="330" y="8116"/>
                    <a:pt x="43" y="7487"/>
                    <a:pt x="7" y="6679"/>
                  </a:cubicBezTo>
                  <a:cubicBezTo>
                    <a:pt x="-11" y="6446"/>
                    <a:pt x="7" y="6177"/>
                    <a:pt x="79" y="5907"/>
                  </a:cubicBezTo>
                  <a:lnTo>
                    <a:pt x="2339" y="7954"/>
                  </a:lnTo>
                  <a:lnTo>
                    <a:pt x="4348" y="5764"/>
                  </a:lnTo>
                  <a:lnTo>
                    <a:pt x="2088" y="3699"/>
                  </a:lnTo>
                  <a:cubicBezTo>
                    <a:pt x="2321" y="3627"/>
                    <a:pt x="2608" y="3555"/>
                    <a:pt x="2859" y="3555"/>
                  </a:cubicBezTo>
                  <a:cubicBezTo>
                    <a:pt x="3631" y="3537"/>
                    <a:pt x="4313" y="3771"/>
                    <a:pt x="4887" y="4291"/>
                  </a:cubicBezTo>
                  <a:cubicBezTo>
                    <a:pt x="5479" y="4812"/>
                    <a:pt x="5784" y="5476"/>
                    <a:pt x="5802" y="6248"/>
                  </a:cubicBezTo>
                  <a:cubicBezTo>
                    <a:pt x="5820" y="6518"/>
                    <a:pt x="5802" y="6769"/>
                    <a:pt x="5730" y="7038"/>
                  </a:cubicBezTo>
                  <a:lnTo>
                    <a:pt x="9318" y="10306"/>
                  </a:lnTo>
                  <a:lnTo>
                    <a:pt x="11919" y="7487"/>
                  </a:lnTo>
                  <a:lnTo>
                    <a:pt x="8026" y="4022"/>
                  </a:lnTo>
                  <a:lnTo>
                    <a:pt x="11560" y="0"/>
                  </a:lnTo>
                  <a:lnTo>
                    <a:pt x="21589" y="8852"/>
                  </a:lnTo>
                  <a:lnTo>
                    <a:pt x="18055" y="12892"/>
                  </a:lnTo>
                  <a:lnTo>
                    <a:pt x="14036" y="9337"/>
                  </a:lnTo>
                  <a:lnTo>
                    <a:pt x="11507" y="12317"/>
                  </a:lnTo>
                  <a:lnTo>
                    <a:pt x="15436" y="15908"/>
                  </a:lnTo>
                  <a:cubicBezTo>
                    <a:pt x="15705" y="15818"/>
                    <a:pt x="15956" y="15765"/>
                    <a:pt x="16225" y="15765"/>
                  </a:cubicBezTo>
                  <a:cubicBezTo>
                    <a:pt x="16996" y="15729"/>
                    <a:pt x="17660" y="15980"/>
                    <a:pt x="18252" y="16483"/>
                  </a:cubicBezTo>
                  <a:cubicBezTo>
                    <a:pt x="18808" y="17021"/>
                    <a:pt x="19113" y="17686"/>
                    <a:pt x="19131" y="18476"/>
                  </a:cubicBezTo>
                </a:path>
              </a:pathLst>
            </a:custGeom>
            <a:solidFill>
              <a:srgbClr val="355C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5719" rIns="45719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prstClr val="black"/>
                </a:solidFill>
                <a:latin typeface="Arial Narrow" pitchFamily="34" charset="0"/>
                <a:cs typeface="Arial" charset="0"/>
              </a:endParaRPr>
            </a:p>
          </p:txBody>
        </p:sp>
      </p:grpSp>
      <p:sp>
        <p:nvSpPr>
          <p:cNvPr id="29" name="Rectangle 28"/>
          <p:cNvSpPr>
            <a:spLocks noChangeArrowheads="1"/>
          </p:cNvSpPr>
          <p:nvPr userDrawn="1"/>
        </p:nvSpPr>
        <p:spPr bwMode="auto">
          <a:xfrm>
            <a:off x="1042988" y="188913"/>
            <a:ext cx="5689600" cy="863600"/>
          </a:xfrm>
          <a:prstGeom prst="rect">
            <a:avLst/>
          </a:prstGeom>
          <a:solidFill>
            <a:srgbClr val="FFA366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31" name="Titre 1"/>
          <p:cNvSpPr>
            <a:spLocks noGrp="1"/>
          </p:cNvSpPr>
          <p:nvPr userDrawn="1"/>
        </p:nvSpPr>
        <p:spPr>
          <a:xfrm>
            <a:off x="1116013" y="188913"/>
            <a:ext cx="5543550" cy="523875"/>
          </a:xfrm>
          <a:prstGeom prst="rect">
            <a:avLst/>
          </a:prstGeom>
        </p:spPr>
        <p:txBody>
          <a:bodyPr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800" dirty="0" err="1" smtClean="0">
                <a:solidFill>
                  <a:prstClr val="whit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Arial Narrow"/>
              </a:rPr>
              <a:t>Drc</a:t>
            </a:r>
            <a:r>
              <a:rPr lang="fr-FR" sz="2800" dirty="0" smtClean="0">
                <a:solidFill>
                  <a:prstClr val="whit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Arial Narrow"/>
              </a:rPr>
              <a:t> - conformité</a:t>
            </a:r>
          </a:p>
        </p:txBody>
      </p:sp>
      <p:sp>
        <p:nvSpPr>
          <p:cNvPr id="32" name="Espace réservé du texte 31"/>
          <p:cNvSpPr>
            <a:spLocks noGrp="1"/>
          </p:cNvSpPr>
          <p:nvPr>
            <p:ph type="body" sz="quarter" idx="11"/>
          </p:nvPr>
        </p:nvSpPr>
        <p:spPr>
          <a:xfrm>
            <a:off x="251520" y="1484784"/>
            <a:ext cx="3528392" cy="2447925"/>
          </a:xfrm>
        </p:spPr>
        <p:txBody>
          <a:bodyPr/>
          <a:lstStyle>
            <a:lvl1pPr marL="285750" indent="-285750" algn="just">
              <a:buFont typeface="Arial" panose="020B0604020202020204" pitchFamily="34" charset="0"/>
              <a:buChar char="•"/>
              <a:defRPr kumimoji="0" lang="fr-FR" sz="1800" b="0" i="0" u="none" strike="noStrike" kern="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Arial" charset="0"/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33" name="Espace réservé du texte 31"/>
          <p:cNvSpPr>
            <a:spLocks noGrp="1"/>
          </p:cNvSpPr>
          <p:nvPr>
            <p:ph type="body" sz="quarter" idx="12"/>
          </p:nvPr>
        </p:nvSpPr>
        <p:spPr>
          <a:xfrm>
            <a:off x="4572000" y="1475606"/>
            <a:ext cx="3240360" cy="2447925"/>
          </a:xfrm>
        </p:spPr>
        <p:txBody>
          <a:bodyPr/>
          <a:lstStyle>
            <a:lvl1pPr marL="285750" indent="-285750" algn="just">
              <a:buFont typeface="Arial" panose="020B0604020202020204" pitchFamily="34" charset="0"/>
              <a:buChar char="•"/>
              <a:defRPr kumimoji="0" lang="fr-FR" sz="1800" b="0" i="0" u="none" strike="noStrike" kern="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Arial" charset="0"/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30" name="Espace réservé du texte 29"/>
          <p:cNvSpPr>
            <a:spLocks noGrp="1"/>
          </p:cNvSpPr>
          <p:nvPr>
            <p:ph type="body" sz="quarter" idx="10"/>
          </p:nvPr>
        </p:nvSpPr>
        <p:spPr>
          <a:xfrm>
            <a:off x="1187624" y="692696"/>
            <a:ext cx="4968552" cy="360040"/>
          </a:xfrm>
          <a:ln>
            <a:noFill/>
          </a:ln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11645852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6121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3" name="Sous-titre 13"/>
          <p:cNvSpPr txBox="1">
            <a:spLocks/>
          </p:cNvSpPr>
          <p:nvPr userDrawn="1"/>
        </p:nvSpPr>
        <p:spPr>
          <a:xfrm>
            <a:off x="2357438" y="6381750"/>
            <a:ext cx="4429125" cy="360363"/>
          </a:xfrm>
          <a:prstGeom prst="rect">
            <a:avLst/>
          </a:prstGeom>
        </p:spPr>
        <p:txBody>
          <a:bodyPr lIns="125880" tIns="113985" rIns="125880" bIns="62939"/>
          <a:lstStyle>
            <a:lvl1pPr marL="0" indent="0" algn="ctr" defTabSz="1258794" rtl="0" eaLnBrk="1" latinLnBrk="0" hangingPunct="1">
              <a:spcBef>
                <a:spcPts val="0"/>
              </a:spcBef>
              <a:spcAft>
                <a:spcPts val="413"/>
              </a:spcAft>
              <a:buFontTx/>
              <a:buNone/>
              <a:defRPr sz="3600" b="1" kern="1200" cap="all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29397" indent="0" algn="ctr" defTabSz="1258794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58794" indent="0" algn="ctr" defTabSz="1258794" rtl="0" eaLnBrk="1" latinLnBrk="0" hangingPunct="1">
              <a:spcBef>
                <a:spcPts val="0"/>
              </a:spcBef>
              <a:buFontTx/>
              <a:buNone/>
              <a:defRPr sz="18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88189" indent="0" algn="ctr" defTabSz="1258794" rtl="0" eaLnBrk="1" latinLnBrk="0" hangingPunct="1">
              <a:lnSpc>
                <a:spcPts val="2754"/>
              </a:lnSpc>
              <a:spcBef>
                <a:spcPts val="0"/>
              </a:spcBef>
              <a:buFontTx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517586" indent="0" algn="ctr" defTabSz="1258794" rtl="0" eaLnBrk="1" latinLnBrk="0" hangingPunct="1">
              <a:spcBef>
                <a:spcPts val="413"/>
              </a:spcBef>
              <a:spcAft>
                <a:spcPts val="413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800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146983" indent="0" algn="ctr" defTabSz="1258794" rtl="0" eaLnBrk="1" latinLnBrk="0" hangingPunct="1">
              <a:lnSpc>
                <a:spcPts val="2202"/>
              </a:lnSpc>
              <a:spcBef>
                <a:spcPts val="550"/>
              </a:spcBef>
              <a:buClr>
                <a:schemeClr val="accent1"/>
              </a:buClr>
              <a:buFont typeface="Wingdings 2" panose="05020102010507070707" pitchFamily="18" charset="2"/>
              <a:buNone/>
              <a:defRPr sz="1800" i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776380" indent="0" algn="ctr" defTabSz="1258794" rtl="0" eaLnBrk="1" latinLnBrk="0" hangingPunct="1">
              <a:lnSpc>
                <a:spcPts val="2065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900" b="0" i="0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405776" indent="0" algn="ctr" defTabSz="1258794" rtl="0" eaLnBrk="1" latinLnBrk="0" hangingPunct="1">
              <a:spcBef>
                <a:spcPts val="0"/>
              </a:spcBef>
              <a:spcAft>
                <a:spcPts val="413"/>
              </a:spcAft>
              <a:buClr>
                <a:schemeClr val="accent1"/>
              </a:buClr>
              <a:buFontTx/>
              <a:buNone/>
              <a:defRPr sz="1900" b="0" i="0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5035172" indent="0" algn="ctr" defTabSz="1258794" rtl="0" eaLnBrk="1" latinLnBrk="0" hangingPunct="1">
              <a:spcBef>
                <a:spcPts val="0"/>
              </a:spcBef>
              <a:spcAft>
                <a:spcPts val="1059"/>
              </a:spcAft>
              <a:buClr>
                <a:schemeClr val="accent1"/>
              </a:buClr>
              <a:buFontTx/>
              <a:buNone/>
              <a:defRPr sz="1500" b="0" i="0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sz="1200" dirty="0">
                <a:solidFill>
                  <a:srgbClr val="C31632"/>
                </a:solidFill>
                <a:latin typeface="Arial Narrow"/>
              </a:rPr>
              <a:t>Semaine 2 – MARDI 15 au samedi 19 JANVIER 2019</a:t>
            </a:r>
          </a:p>
        </p:txBody>
      </p:sp>
      <p:sp>
        <p:nvSpPr>
          <p:cNvPr id="4" name="Rectangle 20"/>
          <p:cNvSpPr>
            <a:spLocks noChangeArrowheads="1"/>
          </p:cNvSpPr>
          <p:nvPr userDrawn="1"/>
        </p:nvSpPr>
        <p:spPr bwMode="auto">
          <a:xfrm>
            <a:off x="8316913" y="2994025"/>
            <a:ext cx="827087" cy="681038"/>
          </a:xfrm>
          <a:prstGeom prst="rect">
            <a:avLst/>
          </a:prstGeom>
          <a:solidFill>
            <a:srgbClr val="D99694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5" name="ZoneTexte 14"/>
          <p:cNvSpPr txBox="1">
            <a:spLocks noChangeArrowheads="1"/>
          </p:cNvSpPr>
          <p:nvPr userDrawn="1"/>
        </p:nvSpPr>
        <p:spPr bwMode="auto">
          <a:xfrm>
            <a:off x="8316913" y="3209925"/>
            <a:ext cx="1008062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CREDITS</a:t>
            </a:r>
          </a:p>
        </p:txBody>
      </p:sp>
      <p:sp>
        <p:nvSpPr>
          <p:cNvPr id="6" name="Rectangle 22"/>
          <p:cNvSpPr>
            <a:spLocks noChangeArrowheads="1"/>
          </p:cNvSpPr>
          <p:nvPr userDrawn="1"/>
        </p:nvSpPr>
        <p:spPr bwMode="auto">
          <a:xfrm>
            <a:off x="8316913" y="3714750"/>
            <a:ext cx="827087" cy="681038"/>
          </a:xfrm>
          <a:prstGeom prst="rect">
            <a:avLst/>
          </a:prstGeom>
          <a:solidFill>
            <a:srgbClr val="B3A2C7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7" name="ZoneTexte 16"/>
          <p:cNvSpPr txBox="1">
            <a:spLocks noChangeArrowheads="1"/>
          </p:cNvSpPr>
          <p:nvPr userDrawn="1"/>
        </p:nvSpPr>
        <p:spPr bwMode="auto">
          <a:xfrm>
            <a:off x="8316913" y="3819525"/>
            <a:ext cx="6477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MULTI</a:t>
            </a:r>
          </a:p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MEDIA</a:t>
            </a:r>
          </a:p>
        </p:txBody>
      </p:sp>
      <p:sp>
        <p:nvSpPr>
          <p:cNvPr id="8" name="Rectangle 24"/>
          <p:cNvSpPr>
            <a:spLocks noChangeArrowheads="1"/>
          </p:cNvSpPr>
          <p:nvPr userDrawn="1"/>
        </p:nvSpPr>
        <p:spPr bwMode="auto">
          <a:xfrm>
            <a:off x="8316913" y="115888"/>
            <a:ext cx="827087" cy="681037"/>
          </a:xfrm>
          <a:prstGeom prst="rect">
            <a:avLst/>
          </a:prstGeom>
          <a:solidFill>
            <a:srgbClr val="953735"/>
          </a:solidFill>
          <a:ln w="3175" algn="ctr">
            <a:solidFill>
              <a:srgbClr val="000000"/>
            </a:solidFill>
            <a:prstDash val="sysDot"/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9" name="ZoneTexte 18"/>
          <p:cNvSpPr txBox="1">
            <a:spLocks noChangeArrowheads="1"/>
          </p:cNvSpPr>
          <p:nvPr userDrawn="1"/>
        </p:nvSpPr>
        <p:spPr bwMode="auto">
          <a:xfrm>
            <a:off x="8316913" y="293688"/>
            <a:ext cx="10080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u="sng" smtClean="0">
                <a:solidFill>
                  <a:srgbClr val="FFFFFF"/>
                </a:solidFill>
              </a:rPr>
              <a:t>SOMMAIRE</a:t>
            </a:r>
          </a:p>
        </p:txBody>
      </p:sp>
      <p:sp>
        <p:nvSpPr>
          <p:cNvPr id="10" name="Rectangle 26"/>
          <p:cNvSpPr>
            <a:spLocks noChangeArrowheads="1"/>
          </p:cNvSpPr>
          <p:nvPr userDrawn="1"/>
        </p:nvSpPr>
        <p:spPr bwMode="auto">
          <a:xfrm>
            <a:off x="8316913" y="844550"/>
            <a:ext cx="827087" cy="681038"/>
          </a:xfrm>
          <a:prstGeom prst="rect">
            <a:avLst/>
          </a:prstGeom>
          <a:solidFill>
            <a:srgbClr val="31859C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11" name="ZoneTexte 20"/>
          <p:cNvSpPr txBox="1">
            <a:spLocks noChangeArrowheads="1"/>
          </p:cNvSpPr>
          <p:nvPr userDrawn="1"/>
        </p:nvSpPr>
        <p:spPr bwMode="auto">
          <a:xfrm>
            <a:off x="8316913" y="1060450"/>
            <a:ext cx="1008062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EPARGNE</a:t>
            </a:r>
          </a:p>
        </p:txBody>
      </p:sp>
      <p:sp>
        <p:nvSpPr>
          <p:cNvPr id="12" name="Rectangle 28"/>
          <p:cNvSpPr>
            <a:spLocks noChangeArrowheads="1"/>
          </p:cNvSpPr>
          <p:nvPr userDrawn="1"/>
        </p:nvSpPr>
        <p:spPr bwMode="auto">
          <a:xfrm>
            <a:off x="8316913" y="5154613"/>
            <a:ext cx="827087" cy="681037"/>
          </a:xfrm>
          <a:prstGeom prst="rect">
            <a:avLst/>
          </a:prstGeom>
          <a:solidFill>
            <a:srgbClr val="FFA366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13" name="ZoneTexte 16"/>
          <p:cNvSpPr txBox="1">
            <a:spLocks noChangeArrowheads="1"/>
          </p:cNvSpPr>
          <p:nvPr userDrawn="1"/>
        </p:nvSpPr>
        <p:spPr bwMode="auto">
          <a:xfrm>
            <a:off x="8316913" y="5259388"/>
            <a:ext cx="79216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CONFOR-MITE</a:t>
            </a:r>
          </a:p>
        </p:txBody>
      </p:sp>
      <p:sp>
        <p:nvSpPr>
          <p:cNvPr id="14" name="Rectangle 30"/>
          <p:cNvSpPr>
            <a:spLocks noChangeArrowheads="1"/>
          </p:cNvSpPr>
          <p:nvPr userDrawn="1"/>
        </p:nvSpPr>
        <p:spPr bwMode="auto">
          <a:xfrm>
            <a:off x="8316913" y="4433888"/>
            <a:ext cx="827087" cy="681037"/>
          </a:xfrm>
          <a:prstGeom prst="rect">
            <a:avLst/>
          </a:prstGeom>
          <a:solidFill>
            <a:srgbClr val="84775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15" name="ZoneTexte 16"/>
          <p:cNvSpPr txBox="1">
            <a:spLocks noChangeArrowheads="1"/>
          </p:cNvSpPr>
          <p:nvPr userDrawn="1"/>
        </p:nvSpPr>
        <p:spPr bwMode="auto">
          <a:xfrm>
            <a:off x="8243888" y="4538663"/>
            <a:ext cx="8651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COMMUNI-CATION</a:t>
            </a:r>
          </a:p>
        </p:txBody>
      </p:sp>
      <p:sp>
        <p:nvSpPr>
          <p:cNvPr id="16" name="Rectangle 32"/>
          <p:cNvSpPr>
            <a:spLocks noChangeArrowheads="1"/>
          </p:cNvSpPr>
          <p:nvPr userDrawn="1"/>
        </p:nvSpPr>
        <p:spPr bwMode="auto">
          <a:xfrm>
            <a:off x="8316913" y="1557338"/>
            <a:ext cx="827087" cy="681037"/>
          </a:xfrm>
          <a:prstGeom prst="rect">
            <a:avLst/>
          </a:prstGeom>
          <a:solidFill>
            <a:srgbClr val="C3699A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17" name="ZoneTexte 20"/>
          <p:cNvSpPr txBox="1">
            <a:spLocks noChangeArrowheads="1"/>
          </p:cNvSpPr>
          <p:nvPr userDrawn="1"/>
        </p:nvSpPr>
        <p:spPr bwMode="auto">
          <a:xfrm>
            <a:off x="8345488" y="1773238"/>
            <a:ext cx="75565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BANCA</a:t>
            </a:r>
          </a:p>
        </p:txBody>
      </p:sp>
      <p:sp>
        <p:nvSpPr>
          <p:cNvPr id="18" name="Rectangle 34"/>
          <p:cNvSpPr>
            <a:spLocks noChangeArrowheads="1"/>
          </p:cNvSpPr>
          <p:nvPr userDrawn="1"/>
        </p:nvSpPr>
        <p:spPr bwMode="auto">
          <a:xfrm>
            <a:off x="8316913" y="2278063"/>
            <a:ext cx="827087" cy="681037"/>
          </a:xfrm>
          <a:prstGeom prst="rect">
            <a:avLst/>
          </a:prstGeom>
          <a:solidFill>
            <a:srgbClr val="7EB04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FFFFFF"/>
              </a:solidFill>
            </a:endParaRPr>
          </a:p>
        </p:txBody>
      </p:sp>
      <p:sp>
        <p:nvSpPr>
          <p:cNvPr id="19" name="ZoneTexte 20"/>
          <p:cNvSpPr txBox="1">
            <a:spLocks noChangeArrowheads="1"/>
          </p:cNvSpPr>
          <p:nvPr userDrawn="1"/>
        </p:nvSpPr>
        <p:spPr bwMode="auto">
          <a:xfrm>
            <a:off x="8270875" y="2330450"/>
            <a:ext cx="9715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200" b="1" smtClean="0">
                <a:solidFill>
                  <a:srgbClr val="FFFFFF"/>
                </a:solidFill>
              </a:rPr>
              <a:t>IARD PREVOY-ANCE</a:t>
            </a:r>
          </a:p>
        </p:txBody>
      </p:sp>
    </p:spTree>
    <p:extLst>
      <p:ext uri="{BB962C8B-B14F-4D97-AF65-F5344CB8AC3E}">
        <p14:creationId xmlns:p14="http://schemas.microsoft.com/office/powerpoint/2010/main" val="2117538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e en L 12"/>
          <p:cNvSpPr/>
          <p:nvPr userDrawn="1"/>
        </p:nvSpPr>
        <p:spPr>
          <a:xfrm>
            <a:off x="0" y="5202238"/>
            <a:ext cx="1655763" cy="1655762"/>
          </a:xfrm>
          <a:prstGeom prst="corner">
            <a:avLst>
              <a:gd name="adj1" fmla="val 22107"/>
              <a:gd name="adj2" fmla="val 2203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5525" y="306388"/>
            <a:ext cx="3816350" cy="76835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spAutoFit/>
          </a:bodyPr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41400" y="1600200"/>
            <a:ext cx="5691188" cy="47815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</a:p>
          <a:p>
            <a:pPr lvl="5"/>
            <a:r>
              <a:rPr lang="fr-FR" dirty="0" smtClean="0"/>
              <a:t>Sixième niveau</a:t>
            </a:r>
          </a:p>
          <a:p>
            <a:pPr lvl="6"/>
            <a:r>
              <a:rPr lang="fr-FR" dirty="0" smtClean="0"/>
              <a:t>Septième niveau</a:t>
            </a:r>
          </a:p>
          <a:p>
            <a:pPr lvl="7"/>
            <a:r>
              <a:rPr lang="fr-FR" dirty="0" smtClean="0"/>
              <a:t>Huitième</a:t>
            </a:r>
          </a:p>
          <a:p>
            <a:pPr lvl="8"/>
            <a:r>
              <a:rPr lang="fr-FR" dirty="0" smtClean="0"/>
              <a:t>Neuvième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-503238" y="6453188"/>
            <a:ext cx="898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prstClr val="white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fld id="{12A3AC99-EB70-4F44-B6D0-D52048B524B2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  <p:cxnSp>
        <p:nvCxnSpPr>
          <p:cNvPr id="11" name="Connecteur droit 10"/>
          <p:cNvCxnSpPr/>
          <p:nvPr/>
        </p:nvCxnSpPr>
        <p:spPr>
          <a:xfrm>
            <a:off x="1123950" y="260350"/>
            <a:ext cx="3563938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/>
        </p:nvCxnSpPr>
        <p:spPr>
          <a:xfrm>
            <a:off x="1123950" y="1116013"/>
            <a:ext cx="3563938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orme en L 14"/>
          <p:cNvSpPr/>
          <p:nvPr userDrawn="1"/>
        </p:nvSpPr>
        <p:spPr>
          <a:xfrm rot="10800000">
            <a:off x="7488238" y="0"/>
            <a:ext cx="1655762" cy="1655763"/>
          </a:xfrm>
          <a:prstGeom prst="corner">
            <a:avLst>
              <a:gd name="adj1" fmla="val 22107"/>
              <a:gd name="adj2" fmla="val 2203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>
              <a:solidFill>
                <a:prstClr val="white"/>
              </a:solidFill>
            </a:endParaRPr>
          </a:p>
        </p:txBody>
      </p:sp>
      <p:pic>
        <p:nvPicPr>
          <p:cNvPr id="1033" name="Picture 5"/>
          <p:cNvPicPr>
            <a:picLocks noChangeAspect="1" noChangeArrowheads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6381750"/>
            <a:ext cx="1825625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Sous-titre 13"/>
          <p:cNvSpPr txBox="1">
            <a:spLocks/>
          </p:cNvSpPr>
          <p:nvPr userDrawn="1"/>
        </p:nvSpPr>
        <p:spPr>
          <a:xfrm>
            <a:off x="2357438" y="6381750"/>
            <a:ext cx="4429125" cy="360363"/>
          </a:xfrm>
          <a:prstGeom prst="rect">
            <a:avLst/>
          </a:prstGeom>
        </p:spPr>
        <p:txBody>
          <a:bodyPr lIns="125880" tIns="113985" rIns="125880" bIns="62939"/>
          <a:lstStyle>
            <a:lvl1pPr marL="0" indent="0" algn="ctr" defTabSz="1258794" rtl="0" eaLnBrk="1" latinLnBrk="0" hangingPunct="1">
              <a:spcBef>
                <a:spcPts val="0"/>
              </a:spcBef>
              <a:spcAft>
                <a:spcPts val="413"/>
              </a:spcAft>
              <a:buFontTx/>
              <a:buNone/>
              <a:defRPr sz="3600" b="1" kern="1200" cap="all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29397" indent="0" algn="ctr" defTabSz="1258794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58794" indent="0" algn="ctr" defTabSz="1258794" rtl="0" eaLnBrk="1" latinLnBrk="0" hangingPunct="1">
              <a:spcBef>
                <a:spcPts val="0"/>
              </a:spcBef>
              <a:buFontTx/>
              <a:buNone/>
              <a:defRPr sz="18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88189" indent="0" algn="ctr" defTabSz="1258794" rtl="0" eaLnBrk="1" latinLnBrk="0" hangingPunct="1">
              <a:lnSpc>
                <a:spcPts val="2754"/>
              </a:lnSpc>
              <a:spcBef>
                <a:spcPts val="0"/>
              </a:spcBef>
              <a:buFontTx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517586" indent="0" algn="ctr" defTabSz="1258794" rtl="0" eaLnBrk="1" latinLnBrk="0" hangingPunct="1">
              <a:spcBef>
                <a:spcPts val="413"/>
              </a:spcBef>
              <a:spcAft>
                <a:spcPts val="413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800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146983" indent="0" algn="ctr" defTabSz="1258794" rtl="0" eaLnBrk="1" latinLnBrk="0" hangingPunct="1">
              <a:lnSpc>
                <a:spcPts val="2202"/>
              </a:lnSpc>
              <a:spcBef>
                <a:spcPts val="550"/>
              </a:spcBef>
              <a:buClr>
                <a:schemeClr val="accent1"/>
              </a:buClr>
              <a:buFont typeface="Wingdings 2" panose="05020102010507070707" pitchFamily="18" charset="2"/>
              <a:buNone/>
              <a:defRPr sz="1800" i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776380" indent="0" algn="ctr" defTabSz="1258794" rtl="0" eaLnBrk="1" latinLnBrk="0" hangingPunct="1">
              <a:lnSpc>
                <a:spcPts val="2065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900" b="0" i="0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405776" indent="0" algn="ctr" defTabSz="1258794" rtl="0" eaLnBrk="1" latinLnBrk="0" hangingPunct="1">
              <a:spcBef>
                <a:spcPts val="0"/>
              </a:spcBef>
              <a:spcAft>
                <a:spcPts val="413"/>
              </a:spcAft>
              <a:buClr>
                <a:schemeClr val="accent1"/>
              </a:buClr>
              <a:buFontTx/>
              <a:buNone/>
              <a:defRPr sz="1900" b="0" i="0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5035172" indent="0" algn="ctr" defTabSz="1258794" rtl="0" eaLnBrk="1" latinLnBrk="0" hangingPunct="1">
              <a:spcBef>
                <a:spcPts val="0"/>
              </a:spcBef>
              <a:spcAft>
                <a:spcPts val="1059"/>
              </a:spcAft>
              <a:buClr>
                <a:schemeClr val="accent1"/>
              </a:buClr>
              <a:buFontTx/>
              <a:buNone/>
              <a:defRPr sz="1500" b="0" i="0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sz="1200" dirty="0">
                <a:solidFill>
                  <a:srgbClr val="C31632"/>
                </a:solidFill>
                <a:latin typeface="Arial Narrow"/>
              </a:rPr>
              <a:t>Semaine </a:t>
            </a:r>
            <a:r>
              <a:rPr lang="fr-FR" sz="1200" dirty="0" smtClean="0">
                <a:solidFill>
                  <a:srgbClr val="C31632"/>
                </a:solidFill>
                <a:latin typeface="Arial Narrow"/>
              </a:rPr>
              <a:t>3 </a:t>
            </a:r>
            <a:r>
              <a:rPr lang="fr-FR" sz="1200" dirty="0">
                <a:solidFill>
                  <a:srgbClr val="C31632"/>
                </a:solidFill>
                <a:latin typeface="Arial Narrow"/>
              </a:rPr>
              <a:t>– MARDI 15 au samedi 19 JANVIER 2019</a:t>
            </a:r>
          </a:p>
        </p:txBody>
      </p:sp>
    </p:spTree>
    <p:extLst>
      <p:ext uri="{BB962C8B-B14F-4D97-AF65-F5344CB8AC3E}">
        <p14:creationId xmlns:p14="http://schemas.microsoft.com/office/powerpoint/2010/main" val="2214412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200" b="1" kern="1200" cap="all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chemeClr val="accent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chemeClr val="accent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chemeClr val="accent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chemeClr val="accent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200" b="1">
          <a:solidFill>
            <a:schemeClr val="accent1"/>
          </a:solidFill>
          <a:latin typeface="Arial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200" b="1">
          <a:solidFill>
            <a:schemeClr val="accent1"/>
          </a:solidFill>
          <a:latin typeface="Arial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200" b="1">
          <a:solidFill>
            <a:schemeClr val="accent1"/>
          </a:solidFill>
          <a:latin typeface="Arial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200" b="1">
          <a:solidFill>
            <a:schemeClr val="accent1"/>
          </a:solidFill>
          <a:latin typeface="Arial Narrow" pitchFamily="34" charset="0"/>
        </a:defRPr>
      </a:lvl9pPr>
    </p:titleStyle>
    <p:bodyStyle>
      <a:lvl1pPr algn="l" rtl="0" eaLnBrk="0" fontAlgn="base" hangingPunct="0">
        <a:spcBef>
          <a:spcPct val="0"/>
        </a:spcBef>
        <a:spcAft>
          <a:spcPts val="300"/>
        </a:spcAft>
        <a:defRPr sz="2200" b="1" kern="1200" cap="all">
          <a:solidFill>
            <a:schemeClr val="accent1"/>
          </a:solidFill>
          <a:latin typeface="+mn-lt"/>
          <a:ea typeface="+mn-ea"/>
          <a:cs typeface="+mn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b="1" kern="1200" cap="all">
          <a:solidFill>
            <a:schemeClr val="accent1"/>
          </a:solidFill>
          <a:latin typeface="+mn-lt"/>
          <a:ea typeface="+mn-ea"/>
          <a:cs typeface="+mn-cs"/>
        </a:defRPr>
      </a:lvl2pPr>
      <a:lvl3pPr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defRPr sz="1600" kern="1200" cap="all">
          <a:solidFill>
            <a:schemeClr val="accent1"/>
          </a:solidFill>
          <a:latin typeface="+mn-lt"/>
          <a:ea typeface="+mn-ea"/>
          <a:cs typeface="+mn-cs"/>
        </a:defRPr>
      </a:lvl3pPr>
      <a:lvl4pPr marL="142875" algn="l" rtl="0" eaLnBrk="0" fontAlgn="base" hangingPunct="0">
        <a:lnSpc>
          <a:spcPts val="1600"/>
        </a:lnSpc>
        <a:spcBef>
          <a:spcPct val="0"/>
        </a:spcBef>
        <a:spcAft>
          <a:spcPct val="0"/>
        </a:spcAft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2875" indent="-142875" algn="l" rtl="0" eaLnBrk="0" fontAlgn="base" hangingPunct="0">
        <a:spcBef>
          <a:spcPts val="300"/>
        </a:spcBef>
        <a:spcAft>
          <a:spcPts val="1200"/>
        </a:spcAft>
        <a:buClr>
          <a:schemeClr val="accent1"/>
        </a:buClr>
        <a:buFont typeface="Britannic Bold" pitchFamily="34" charset="0"/>
        <a:buChar char="&gt;"/>
        <a:defRPr sz="1200" b="1" kern="1200" cap="all">
          <a:solidFill>
            <a:schemeClr val="tx1"/>
          </a:solidFill>
          <a:latin typeface="+mn-lt"/>
          <a:ea typeface="+mn-ea"/>
          <a:cs typeface="Arial" charset="0"/>
        </a:defRPr>
      </a:lvl5pPr>
      <a:lvl6pPr marL="324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20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aisse-epargne.fr/grand-est-europe/particuliers/s-assurer/produit-telesurveillance" TargetMode="External"/><Relationship Id="rId3" Type="http://schemas.openxmlformats.org/officeDocument/2006/relationships/image" Target="../media/image7.jpeg"/><Relationship Id="rId7" Type="http://schemas.openxmlformats.org/officeDocument/2006/relationships/hyperlink" Target="https://www.imaprotect.com/caisse-d-epargne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gif"/><Relationship Id="rId5" Type="http://schemas.openxmlformats.org/officeDocument/2006/relationships/image" Target="../media/image9.png"/><Relationship Id="rId10" Type="http://schemas.openxmlformats.org/officeDocument/2006/relationships/image" Target="../media/image11.png"/><Relationship Id="rId4" Type="http://schemas.openxmlformats.org/officeDocument/2006/relationships/image" Target="../media/image8.png"/><Relationship Id="rId9" Type="http://schemas.openxmlformats.org/officeDocument/2006/relationships/hyperlink" Target="https://www.imaprotect.com/caisse-d-epargne/decouvrir/essentiell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>
          <a:xfrm>
            <a:off x="1136174" y="692150"/>
            <a:ext cx="6172130" cy="36036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fr-FR" sz="1400" dirty="0"/>
              <a:t>Offre Télésurveillance : promo exceptionnelle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667923" y="6093296"/>
            <a:ext cx="3528392" cy="648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1032" name="Picture 8" descr="Résultat de recherche d'images pour &quot;validé pouce&quot;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96" t="15120" r="16006" b="17900"/>
          <a:stretch/>
        </p:blipFill>
        <p:spPr bwMode="auto">
          <a:xfrm>
            <a:off x="1043608" y="2659111"/>
            <a:ext cx="720080" cy="703092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ZoneTexte 33"/>
          <p:cNvSpPr txBox="1"/>
          <p:nvPr/>
        </p:nvSpPr>
        <p:spPr>
          <a:xfrm>
            <a:off x="251520" y="1686445"/>
            <a:ext cx="7632848" cy="8309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fr-FR" sz="1200" b="1" kern="0" dirty="0" smtClean="0">
                <a:solidFill>
                  <a:srgbClr val="0070C0"/>
                </a:solidFill>
                <a:latin typeface="Calibri"/>
              </a:rPr>
              <a:t>L’été et les vacances à la plage ou à la montagne approchent. </a:t>
            </a:r>
            <a:r>
              <a:rPr lang="fr-FR" sz="1200" b="1" kern="0" dirty="0">
                <a:solidFill>
                  <a:srgbClr val="C00000"/>
                </a:solidFill>
                <a:latin typeface="Calibri"/>
              </a:rPr>
              <a:t>Mais </a:t>
            </a:r>
            <a:r>
              <a:rPr lang="fr-FR" sz="1200" b="1" kern="0" dirty="0" smtClean="0">
                <a:solidFill>
                  <a:srgbClr val="C00000"/>
                </a:solidFill>
                <a:latin typeface="Calibri"/>
              </a:rPr>
              <a:t>c’est </a:t>
            </a:r>
            <a:r>
              <a:rPr lang="fr-FR" sz="1200" b="1" kern="0" dirty="0">
                <a:solidFill>
                  <a:srgbClr val="C00000"/>
                </a:solidFill>
                <a:latin typeface="Calibri"/>
              </a:rPr>
              <a:t>aussi </a:t>
            </a:r>
            <a:r>
              <a:rPr lang="fr-FR" sz="1200" b="1" kern="0" dirty="0" smtClean="0">
                <a:solidFill>
                  <a:srgbClr val="C00000"/>
                </a:solidFill>
                <a:latin typeface="Calibri"/>
              </a:rPr>
              <a:t>la période la </a:t>
            </a:r>
            <a:r>
              <a:rPr lang="fr-FR" sz="1200" b="1" kern="0" dirty="0">
                <a:solidFill>
                  <a:srgbClr val="C00000"/>
                </a:solidFill>
                <a:latin typeface="Calibri"/>
              </a:rPr>
              <a:t>plus </a:t>
            </a:r>
            <a:r>
              <a:rPr lang="fr-FR" sz="1200" b="1" kern="0" dirty="0" smtClean="0">
                <a:solidFill>
                  <a:srgbClr val="C00000"/>
                </a:solidFill>
                <a:latin typeface="Calibri"/>
              </a:rPr>
              <a:t>fructueuse </a:t>
            </a:r>
            <a:r>
              <a:rPr lang="fr-FR" sz="1200" b="1" kern="0" dirty="0">
                <a:solidFill>
                  <a:srgbClr val="C00000"/>
                </a:solidFill>
                <a:latin typeface="Calibri"/>
              </a:rPr>
              <a:t>pour les </a:t>
            </a:r>
            <a:r>
              <a:rPr lang="fr-FR" sz="1200" b="1" kern="0" dirty="0" smtClean="0">
                <a:solidFill>
                  <a:srgbClr val="C00000"/>
                </a:solidFill>
                <a:latin typeface="Calibri"/>
              </a:rPr>
              <a:t>cambrioleurs !</a:t>
            </a:r>
          </a:p>
          <a:p>
            <a:pPr algn="just">
              <a:defRPr/>
            </a:pPr>
            <a:r>
              <a:rPr lang="fr-FR" sz="1200" kern="0" dirty="0" smtClean="0">
                <a:solidFill>
                  <a:srgbClr val="0070C0"/>
                </a:solidFill>
                <a:latin typeface="Calibri"/>
              </a:rPr>
              <a:t>Afin d’accompagner nos clients dans la prévention contre les vols, notamment pendant </a:t>
            </a:r>
            <a:r>
              <a:rPr lang="fr-FR" sz="1200" kern="0" dirty="0">
                <a:solidFill>
                  <a:srgbClr val="0070C0"/>
                </a:solidFill>
                <a:latin typeface="Calibri"/>
              </a:rPr>
              <a:t>la période </a:t>
            </a:r>
            <a:r>
              <a:rPr lang="fr-FR" sz="1200" kern="0" dirty="0" smtClean="0">
                <a:solidFill>
                  <a:srgbClr val="0070C0"/>
                </a:solidFill>
                <a:latin typeface="Calibri"/>
              </a:rPr>
              <a:t>des vacances, nous mettons en place une </a:t>
            </a:r>
            <a:r>
              <a:rPr lang="fr-FR" sz="1200" b="1" kern="0" dirty="0" smtClean="0">
                <a:solidFill>
                  <a:srgbClr val="C00000"/>
                </a:solidFill>
                <a:latin typeface="Calibri"/>
              </a:rPr>
              <a:t>offre promotionnelle du 15</a:t>
            </a:r>
            <a:r>
              <a:rPr lang="fr-FR" sz="1200" b="1" kern="0" dirty="0">
                <a:solidFill>
                  <a:srgbClr val="C00000"/>
                </a:solidFill>
                <a:latin typeface="Calibri"/>
              </a:rPr>
              <a:t> </a:t>
            </a:r>
            <a:r>
              <a:rPr lang="fr-FR" sz="1200" b="1" kern="0" dirty="0" smtClean="0">
                <a:solidFill>
                  <a:srgbClr val="C00000"/>
                </a:solidFill>
                <a:latin typeface="Calibri"/>
              </a:rPr>
              <a:t>mai au 31 juillet 2019</a:t>
            </a:r>
            <a:r>
              <a:rPr lang="fr-FR" sz="1200" b="1" kern="0" dirty="0" smtClean="0">
                <a:solidFill>
                  <a:srgbClr val="0070C0"/>
                </a:solidFill>
                <a:latin typeface="Calibri"/>
              </a:rPr>
              <a:t> </a:t>
            </a:r>
            <a:r>
              <a:rPr lang="fr-FR" sz="1200" kern="0" dirty="0" smtClean="0">
                <a:solidFill>
                  <a:srgbClr val="0070C0"/>
                </a:solidFill>
                <a:latin typeface="Calibri"/>
              </a:rPr>
              <a:t>: </a:t>
            </a:r>
            <a:endParaRPr lang="fr-FR" sz="1200" b="1" kern="0" dirty="0">
              <a:solidFill>
                <a:srgbClr val="0070C0"/>
              </a:solidFill>
              <a:latin typeface="Calibri"/>
              <a:sym typeface="Wingdings" panose="05000000000000000000" pitchFamily="2" charset="2"/>
            </a:endParaRPr>
          </a:p>
        </p:txBody>
      </p:sp>
      <p:sp>
        <p:nvSpPr>
          <p:cNvPr id="36" name="ZoneTexte 35"/>
          <p:cNvSpPr txBox="1"/>
          <p:nvPr/>
        </p:nvSpPr>
        <p:spPr>
          <a:xfrm>
            <a:off x="143507" y="1201954"/>
            <a:ext cx="80394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fr-FR" sz="1200" kern="0" dirty="0">
                <a:solidFill>
                  <a:prstClr val="black"/>
                </a:solidFill>
                <a:latin typeface="Calibri"/>
              </a:rPr>
              <a:t>Pour rappel, notre service </a:t>
            </a:r>
            <a:r>
              <a:rPr lang="fr-FR" sz="1200" b="1" kern="0" dirty="0">
                <a:solidFill>
                  <a:prstClr val="black"/>
                </a:solidFill>
                <a:latin typeface="Calibri"/>
              </a:rPr>
              <a:t>« </a:t>
            </a:r>
            <a:r>
              <a:rPr lang="fr-FR" sz="1200" b="1" kern="0" dirty="0">
                <a:solidFill>
                  <a:srgbClr val="C00000"/>
                </a:solidFill>
                <a:latin typeface="Calibri"/>
              </a:rPr>
              <a:t>TELESURVEILLANCE CAISSE D’EPARGNE</a:t>
            </a:r>
            <a:r>
              <a:rPr lang="fr-FR" sz="1200" b="1" kern="0" dirty="0">
                <a:solidFill>
                  <a:prstClr val="black"/>
                </a:solidFill>
                <a:latin typeface="Calibri"/>
              </a:rPr>
              <a:t> »</a:t>
            </a:r>
            <a:r>
              <a:rPr lang="fr-FR" sz="1200" kern="0" dirty="0">
                <a:solidFill>
                  <a:prstClr val="black"/>
                </a:solidFill>
                <a:latin typeface="Calibri"/>
              </a:rPr>
              <a:t> propose un système de télésurveillance, conçu, commercialisé et géré par notre prestataire </a:t>
            </a:r>
            <a:r>
              <a:rPr lang="fr-FR" sz="1200" b="1" kern="0" dirty="0">
                <a:solidFill>
                  <a:prstClr val="black"/>
                </a:solidFill>
                <a:latin typeface="Calibri"/>
              </a:rPr>
              <a:t>IMA PROTECT</a:t>
            </a:r>
            <a:r>
              <a:rPr lang="fr-FR" sz="1200" kern="0" dirty="0">
                <a:solidFill>
                  <a:prstClr val="black"/>
                </a:solidFill>
                <a:latin typeface="Calibri"/>
              </a:rPr>
              <a:t>.</a:t>
            </a:r>
            <a:endParaRPr lang="fr-FR" sz="1200" b="1" kern="0" dirty="0">
              <a:solidFill>
                <a:srgbClr val="571E74"/>
              </a:solidFill>
              <a:latin typeface="Calibri"/>
              <a:sym typeface="Wingdings" panose="05000000000000000000" pitchFamily="2" charset="2"/>
            </a:endParaRPr>
          </a:p>
        </p:txBody>
      </p:sp>
      <p:pic>
        <p:nvPicPr>
          <p:cNvPr id="37" name="Image 3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0778" y="5849888"/>
            <a:ext cx="3997075" cy="100811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079223" y="2579770"/>
            <a:ext cx="4112157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-50 % sur l’abonnement de la Formule ESSENTIELLE, </a:t>
            </a:r>
            <a:endParaRPr lang="fr-FR" sz="1400" b="1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4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soit </a:t>
            </a:r>
            <a:r>
              <a:rPr lang="fr-FR" sz="1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abonnement </a:t>
            </a:r>
            <a:r>
              <a:rPr lang="fr-FR" sz="14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dès </a:t>
            </a:r>
            <a:r>
              <a:rPr lang="fr-FR" sz="1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5,99€ par mois </a:t>
            </a:r>
            <a:endParaRPr lang="fr-FR" sz="1400" b="1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05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(Au lieu de 12€ - pour </a:t>
            </a:r>
            <a:r>
              <a:rPr lang="fr-FR" sz="1050" i="1" dirty="0">
                <a:latin typeface="Calibri" panose="020F0502020204030204" pitchFamily="34" charset="0"/>
                <a:cs typeface="Calibri" panose="020F0502020204030204" pitchFamily="34" charset="0"/>
              </a:rPr>
              <a:t>les 600 premières souscriptions Essentielle. </a:t>
            </a:r>
            <a:endParaRPr lang="fr-FR" sz="1050" i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05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Offre </a:t>
            </a:r>
            <a:r>
              <a:rPr lang="fr-FR" sz="1050" i="1" dirty="0">
                <a:latin typeface="Calibri" panose="020F0502020204030204" pitchFamily="34" charset="0"/>
                <a:cs typeface="Calibri" panose="020F0502020204030204" pitchFamily="34" charset="0"/>
              </a:rPr>
              <a:t>non cumulable avec d’autres offres en cours)</a:t>
            </a:r>
          </a:p>
        </p:txBody>
      </p:sp>
      <p:pic>
        <p:nvPicPr>
          <p:cNvPr id="8" name="Picture 2" descr="Résultat de recherche d'images pour &quot;cambriolage&quot;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16631"/>
            <a:ext cx="1010446" cy="1015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Rectangle à coins arrondis 38"/>
          <p:cNvSpPr/>
          <p:nvPr/>
        </p:nvSpPr>
        <p:spPr>
          <a:xfrm>
            <a:off x="1270987" y="3472890"/>
            <a:ext cx="5045758" cy="919401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998538" indent="-285750">
              <a:buFont typeface="Wingdings" panose="05000000000000000000" pitchFamily="2" charset="2"/>
              <a:buChar char="§"/>
            </a:pPr>
            <a:r>
              <a:rPr lang="fr-FR" sz="1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Tarif</a:t>
            </a:r>
            <a:r>
              <a:rPr lang="fr-FR" sz="1200" b="1" kern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promotionnel acquis </a:t>
            </a:r>
            <a:r>
              <a:rPr lang="fr-FR" sz="1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à vie </a:t>
            </a:r>
            <a:r>
              <a:rPr lang="fr-FR" sz="1100" b="1" kern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(toute la durée du contrat)</a:t>
            </a:r>
            <a:r>
              <a:rPr lang="fr-FR" sz="1200" b="1" kern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</a:p>
          <a:p>
            <a:pPr marL="998538" indent="-285750">
              <a:buFont typeface="Wingdings" panose="05000000000000000000" pitchFamily="2" charset="2"/>
              <a:buChar char="§"/>
            </a:pPr>
            <a:r>
              <a:rPr lang="fr-FR" sz="1200" b="1" kern="0" dirty="0" smtClean="0">
                <a:solidFill>
                  <a:srgbClr val="C00000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Offre ouverte aux </a:t>
            </a:r>
            <a:r>
              <a:rPr lang="fr-FR" sz="1200" b="1" dirty="0">
                <a:solidFill>
                  <a:srgbClr val="C00000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clients</a:t>
            </a:r>
            <a:r>
              <a:rPr lang="fr-FR" sz="1200" b="1" kern="0" dirty="0" smtClean="0">
                <a:solidFill>
                  <a:srgbClr val="C00000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et </a:t>
            </a:r>
            <a:r>
              <a:rPr lang="fr-FR" sz="1200" b="1" dirty="0" smtClean="0">
                <a:solidFill>
                  <a:srgbClr val="C00000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collaborateurs</a:t>
            </a:r>
            <a:endParaRPr lang="fr-FR" sz="1200" b="1" dirty="0">
              <a:solidFill>
                <a:srgbClr val="C00000"/>
              </a:solidFill>
              <a:latin typeface="Calibri" panose="020F050202020403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  <a:p>
            <a:pPr marL="998538" indent="-285750">
              <a:buFont typeface="Wingdings" panose="05000000000000000000" pitchFamily="2" charset="2"/>
              <a:buChar char="§"/>
            </a:pPr>
            <a:r>
              <a:rPr lang="fr-FR" sz="1200" b="1" dirty="0" smtClean="0">
                <a:solidFill>
                  <a:srgbClr val="C00000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Satisfait </a:t>
            </a:r>
            <a:r>
              <a:rPr lang="fr-FR" sz="1200" b="1" dirty="0">
                <a:solidFill>
                  <a:srgbClr val="C00000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ou remboursé </a:t>
            </a:r>
            <a:r>
              <a:rPr lang="fr-FR" sz="1200" b="1" kern="0" dirty="0">
                <a:solidFill>
                  <a:srgbClr val="C00000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pendant 1 </a:t>
            </a:r>
            <a:r>
              <a:rPr lang="fr-FR" sz="1200" b="1" kern="0" dirty="0" smtClean="0">
                <a:solidFill>
                  <a:srgbClr val="C00000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mois</a:t>
            </a:r>
          </a:p>
          <a:p>
            <a:pPr marL="998538" indent="-285750">
              <a:buFont typeface="Wingdings" panose="05000000000000000000" pitchFamily="2" charset="2"/>
              <a:buChar char="§"/>
            </a:pPr>
            <a:r>
              <a:rPr lang="fr-FR" sz="1200" b="1" dirty="0">
                <a:solidFill>
                  <a:srgbClr val="C00000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Cadeau de la franchise vol </a:t>
            </a:r>
            <a:r>
              <a:rPr lang="fr-FR" sz="1200" b="1" kern="0" dirty="0">
                <a:solidFill>
                  <a:srgbClr val="C00000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si sinistre garanti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179512" y="3770608"/>
            <a:ext cx="1172757" cy="276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1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Les avantages : </a:t>
            </a:r>
          </a:p>
        </p:txBody>
      </p:sp>
      <p:sp>
        <p:nvSpPr>
          <p:cNvPr id="51" name="Rectangle à coins arrondis 50"/>
          <p:cNvSpPr/>
          <p:nvPr/>
        </p:nvSpPr>
        <p:spPr>
          <a:xfrm>
            <a:off x="1270987" y="4471360"/>
            <a:ext cx="5045758" cy="122586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998538" indent="-285750">
              <a:buFont typeface="Wingdings" panose="05000000000000000000" pitchFamily="2" charset="2"/>
              <a:buChar char="§"/>
            </a:pP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Proposer l’offre </a:t>
            </a:r>
            <a:r>
              <a:rPr lang="fr-F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à nos clients détenteurs de contrats MRH </a:t>
            </a:r>
            <a:r>
              <a:rPr lang="fr-FR" sz="11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Assur’Toit</a:t>
            </a:r>
            <a:r>
              <a:rPr lang="fr-F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(notamment F3 car si 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le client souhaite souscrire la formule la plus importante c’est qu’il souhaite vivement protéger ses </a:t>
            </a:r>
            <a:r>
              <a:rPr lang="fr-F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biens).</a:t>
            </a:r>
            <a:endParaRPr lang="fr-FR" sz="11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  <a:p>
            <a:pPr marL="998538" indent="-285750">
              <a:buFont typeface="Wingdings" panose="05000000000000000000" pitchFamily="2" charset="2"/>
              <a:buChar char="§"/>
            </a:pPr>
            <a:r>
              <a:rPr lang="fr-FR" sz="1100" kern="0" dirty="0" smtClean="0">
                <a:solidFill>
                  <a:srgbClr val="C00000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Inviter </a:t>
            </a:r>
            <a:r>
              <a:rPr lang="fr-FR" sz="1100" kern="0" dirty="0">
                <a:solidFill>
                  <a:srgbClr val="C00000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le client à souscrire directement sur la page Caisse d’Epargne du site </a:t>
            </a:r>
            <a:r>
              <a:rPr lang="fr-FR" sz="1100" kern="0" dirty="0" smtClean="0">
                <a:solidFill>
                  <a:srgbClr val="C00000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IMA (car Exclusivité WEB)</a:t>
            </a:r>
            <a:endParaRPr lang="fr-FR" sz="1100" kern="0" dirty="0">
              <a:solidFill>
                <a:srgbClr val="C00000"/>
              </a:solidFill>
              <a:latin typeface="Calibri" panose="020F050202020403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57" name="ZoneTexte 56"/>
          <p:cNvSpPr txBox="1"/>
          <p:nvPr/>
        </p:nvSpPr>
        <p:spPr>
          <a:xfrm>
            <a:off x="179512" y="4945794"/>
            <a:ext cx="1096647" cy="27699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1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Notre action : </a:t>
            </a:r>
          </a:p>
        </p:txBody>
      </p:sp>
      <p:pic>
        <p:nvPicPr>
          <p:cNvPr id="16" name="Picture 8" descr="Image associé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7749" y="2452842"/>
            <a:ext cx="988702" cy="988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à coins arrondis 16">
            <a:hlinkClick r:id="rId7"/>
          </p:cNvPr>
          <p:cNvSpPr/>
          <p:nvPr/>
        </p:nvSpPr>
        <p:spPr>
          <a:xfrm>
            <a:off x="6876256" y="3501008"/>
            <a:ext cx="1121432" cy="615177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Site IMA</a:t>
            </a:r>
            <a:endParaRPr lang="fr-FR" sz="1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8" name="Rectangle à coins arrondis 57">
            <a:hlinkClick r:id="rId8"/>
          </p:cNvPr>
          <p:cNvSpPr/>
          <p:nvPr/>
        </p:nvSpPr>
        <p:spPr>
          <a:xfrm>
            <a:off x="6876256" y="4253133"/>
            <a:ext cx="1121432" cy="615177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Page dédiée  CEGEE</a:t>
            </a:r>
            <a:endParaRPr lang="fr-FR" sz="1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9" name="Rectangle à coins arrondis 58">
            <a:hlinkClick r:id="rId9"/>
          </p:cNvPr>
          <p:cNvSpPr/>
          <p:nvPr/>
        </p:nvSpPr>
        <p:spPr>
          <a:xfrm>
            <a:off x="6876256" y="5005258"/>
            <a:ext cx="1121432" cy="615177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Fiche et détail offre</a:t>
            </a:r>
            <a:endParaRPr lang="fr-FR" sz="1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34" name="Picture 10" descr="Résultat de recherche d'images pour &quot;cliquez ici main&quot;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72273">
            <a:off x="6719328" y="3983006"/>
            <a:ext cx="313858" cy="313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10" descr="Résultat de recherche d'images pour &quot;cliquez ici main&quot;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72273">
            <a:off x="6719328" y="4686291"/>
            <a:ext cx="313858" cy="313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10" descr="Résultat de recherche d'images pour &quot;cliquez ici main&quot;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72273">
            <a:off x="6719328" y="5389577"/>
            <a:ext cx="313858" cy="313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3216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A89C86"/>
      </a:accent2>
      <a:accent3>
        <a:srgbClr val="EA4E55"/>
      </a:accent3>
      <a:accent4>
        <a:srgbClr val="F49D63"/>
      </a:accent4>
      <a:accent5>
        <a:srgbClr val="09B2AF"/>
      </a:accent5>
      <a:accent6>
        <a:srgbClr val="A5CC74"/>
      </a:accent6>
      <a:hlink>
        <a:srgbClr val="0000FF"/>
      </a:hlink>
      <a:folHlink>
        <a:srgbClr val="800080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828</TotalTime>
  <Words>210</Words>
  <Application>Microsoft Office PowerPoint</Application>
  <PresentationFormat>Affichage à l'écran (4:3)</PresentationFormat>
  <Paragraphs>20</Paragraphs>
  <Slides>1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1_Thème Office</vt:lpstr>
      <vt:lpstr>Présentation PowerPoint</vt:lpstr>
    </vt:vector>
  </TitlesOfParts>
  <Company>GCE Tech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A6700865</dc:creator>
  <cp:lastModifiedBy>A6700865</cp:lastModifiedBy>
  <cp:revision>40</cp:revision>
  <cp:lastPrinted>2019-03-13T14:56:25Z</cp:lastPrinted>
  <dcterms:created xsi:type="dcterms:W3CDTF">2019-01-09T07:53:35Z</dcterms:created>
  <dcterms:modified xsi:type="dcterms:W3CDTF">2019-07-17T12:45:39Z</dcterms:modified>
</cp:coreProperties>
</file>