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8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77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16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69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23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63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30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50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607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3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83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C8A4A-E8C7-4EA8-8E85-DF9453A9B84D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CD8F4-FEF8-421A-85AC-DC9C9FDA87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89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6"/>
            <a:ext cx="9144000" cy="685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9560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A6700865</dc:creator>
  <cp:lastModifiedBy>A6700865</cp:lastModifiedBy>
  <cp:revision>1</cp:revision>
  <dcterms:created xsi:type="dcterms:W3CDTF">2018-06-27T07:55:14Z</dcterms:created>
  <dcterms:modified xsi:type="dcterms:W3CDTF">2018-06-27T07:56:20Z</dcterms:modified>
</cp:coreProperties>
</file>