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4"/>
  </p:sldMasterIdLst>
  <p:notesMasterIdLst>
    <p:notesMasterId r:id="rId6"/>
  </p:notesMasterIdLst>
  <p:handoutMasterIdLst>
    <p:handoutMasterId r:id="rId7"/>
  </p:handoutMasterIdLst>
  <p:sldIdLst>
    <p:sldId id="402" r:id="rId5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15">
          <p15:clr>
            <a:srgbClr val="A4A3A4"/>
          </p15:clr>
        </p15:guide>
        <p15:guide id="2" pos="5602">
          <p15:clr>
            <a:srgbClr val="A4A3A4"/>
          </p15:clr>
        </p15:guide>
        <p15:guide id="3" orient="horz">
          <p15:clr>
            <a:srgbClr val="A4A3A4"/>
          </p15:clr>
        </p15:guide>
        <p15:guide id="4" pos="5759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avina Dauzet" initials="DD" lastIdx="16" clrIdx="0">
    <p:extLst/>
  </p:cmAuthor>
  <p:cmAuthor id="2" name="Davina Dauzet" initials="DD [2]" lastIdx="1" clrIdx="1">
    <p:extLst/>
  </p:cmAuthor>
  <p:cmAuthor id="3" name="Davina Dauzet" initials="DD [3]" lastIdx="1" clrIdx="2">
    <p:extLst/>
  </p:cmAuthor>
  <p:cmAuthor id="4" name="Davina Dauzet" initials="DD [4]" lastIdx="1" clrIdx="3">
    <p:extLst/>
  </p:cmAuthor>
  <p:cmAuthor id="5" name="Davina Dauzet" initials="DD [5]" lastIdx="1" clrIdx="4">
    <p:extLst/>
  </p:cmAuthor>
  <p:cmAuthor id="6" name="Davina Dauzet" initials="DD [6]" lastIdx="1" clrIdx="5">
    <p:extLst/>
  </p:cmAuthor>
  <p:cmAuthor id="7" name="Davina Dauzet" initials="DD [7]" lastIdx="1" clrIdx="6">
    <p:extLst/>
  </p:cmAuthor>
  <p:cmAuthor id="8" name="Davina Dauzet" initials="DD [8]" lastIdx="1" clrIdx="7">
    <p:extLst/>
  </p:cmAuthor>
  <p:cmAuthor id="9" name="Davina Dauzet" initials="DD [9]" lastIdx="1" clrIdx="8">
    <p:extLst/>
  </p:cmAuthor>
  <p:cmAuthor id="10" name="Davina Dauzet" initials="DD [10]" lastIdx="1" clrIdx="9">
    <p:extLst/>
  </p:cmAuthor>
  <p:cmAuthor id="11" name="Davina Dauzet" initials="DD [11]" lastIdx="1" clrIdx="10">
    <p:extLst/>
  </p:cmAuthor>
  <p:cmAuthor id="12" name="Davina Dauzet" initials="DD [12]" lastIdx="1" clrIdx="11">
    <p:extLst/>
  </p:cmAuthor>
  <p:cmAuthor id="13" name="Davina Dauzet" initials="DD [13]" lastIdx="1" clrIdx="12">
    <p:extLst/>
  </p:cmAuthor>
  <p:cmAuthor id="14" name="Davina Dauzet" initials="DD [14]" lastIdx="1" clrIdx="13">
    <p:extLst/>
  </p:cmAuthor>
  <p:cmAuthor id="15" name="Davina Dauzet" initials="DD [15]" lastIdx="1" clrIdx="14">
    <p:extLst/>
  </p:cmAuthor>
  <p:cmAuthor id="16" name="Davina Dauzet" initials="DD [16]" lastIdx="1" clrIdx="15">
    <p:extLst/>
  </p:cmAuthor>
  <p:cmAuthor id="17" name="Davina Dauzet" initials="DD [17]" lastIdx="1" clrIdx="16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31632"/>
    <a:srgbClr val="FF7C80"/>
    <a:srgbClr val="99CCFF"/>
    <a:srgbClr val="66CCFF"/>
    <a:srgbClr val="00CCFF"/>
    <a:srgbClr val="008080"/>
    <a:srgbClr val="FFFFFF"/>
    <a:srgbClr val="223A5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176" autoAdjust="0"/>
    <p:restoredTop sz="96092" autoAdjust="0"/>
  </p:normalViewPr>
  <p:slideViewPr>
    <p:cSldViewPr showGuides="1">
      <p:cViewPr varScale="1">
        <p:scale>
          <a:sx n="88" d="100"/>
          <a:sy n="88" d="100"/>
        </p:scale>
        <p:origin x="-960" y="-114"/>
      </p:cViewPr>
      <p:guideLst>
        <p:guide orient="horz" pos="1344"/>
        <p:guide orient="horz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200" d="100"/>
        <a:sy n="200" d="100"/>
      </p:scale>
      <p:origin x="0" y="0"/>
    </p:cViewPr>
  </p:sorterViewPr>
  <p:notesViewPr>
    <p:cSldViewPr showGuides="1">
      <p:cViewPr varScale="1">
        <p:scale>
          <a:sx n="116" d="100"/>
          <a:sy n="116" d="100"/>
        </p:scale>
        <p:origin x="-4998" y="-9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12" Type="http://schemas.openxmlformats.org/officeDocument/2006/relationships/tableStyles" Target="tableStyles.xml"/><Relationship Id="rId71" Type="http://schemas.microsoft.com/office/2015/10/relationships/revisionInfo" Target="revisionInfo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EE0349-EDD4-49F9-AF80-3B443319975B}" type="datetimeFigureOut">
              <a:rPr lang="fr-FR" smtClean="0"/>
              <a:t>02/09/2019</a:t>
            </a:fld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F696377-EC5A-470E-8B46-F875CBA32888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410622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998B5C-2BD5-47C8-8BFF-FF284A350E8C}" type="datetimeFigureOut">
              <a:rPr lang="fr-FR" smtClean="0"/>
              <a:t>02/09/2019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043B20C-9EC3-456B-8DFC-4A38DA7612A0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394751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jpe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jpe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jpe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jpe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jpe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9.jp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0.jp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1.jp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ge de gar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2149200" y="3897112"/>
            <a:ext cx="4626000" cy="540000"/>
          </a:xfrm>
        </p:spPr>
        <p:txBody>
          <a:bodyPr tIns="82800">
            <a:normAutofit/>
          </a:bodyPr>
          <a:lstStyle>
            <a:lvl1pPr marL="0" indent="0" algn="ctr">
              <a:buNone/>
              <a:defRPr sz="3000" b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/>
              <a:t>Sous-titre </a:t>
            </a:r>
            <a:r>
              <a:rPr lang="fr-FR" dirty="0" err="1"/>
              <a:t>powerpoint</a:t>
            </a:r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2248200" y="3330000"/>
            <a:ext cx="4428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2248200" y="5310000"/>
            <a:ext cx="4428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orme en L 16"/>
          <p:cNvSpPr/>
          <p:nvPr userDrawn="1"/>
        </p:nvSpPr>
        <p:spPr>
          <a:xfrm rot="19020000" flipH="1">
            <a:off x="3271992" y="-21745"/>
            <a:ext cx="2468772" cy="2539684"/>
          </a:xfrm>
          <a:custGeom>
            <a:avLst/>
            <a:gdLst>
              <a:gd name="connsiteX0" fmla="*/ 0 w 2466000"/>
              <a:gd name="connsiteY0" fmla="*/ 0 h 2880000"/>
              <a:gd name="connsiteX1" fmla="*/ 754029 w 2466000"/>
              <a:gd name="connsiteY1" fmla="*/ 0 h 2880000"/>
              <a:gd name="connsiteX2" fmla="*/ 754029 w 2466000"/>
              <a:gd name="connsiteY2" fmla="*/ 2125971 h 2880000"/>
              <a:gd name="connsiteX3" fmla="*/ 2466000 w 2466000"/>
              <a:gd name="connsiteY3" fmla="*/ 2125971 h 2880000"/>
              <a:gd name="connsiteX4" fmla="*/ 2466000 w 2466000"/>
              <a:gd name="connsiteY4" fmla="*/ 2880000 h 2880000"/>
              <a:gd name="connsiteX5" fmla="*/ 0 w 2466000"/>
              <a:gd name="connsiteY5" fmla="*/ 2880000 h 2880000"/>
              <a:gd name="connsiteX6" fmla="*/ 0 w 2466000"/>
              <a:gd name="connsiteY6" fmla="*/ 0 h 2880000"/>
              <a:gd name="connsiteX0" fmla="*/ 0 w 2468772"/>
              <a:gd name="connsiteY0" fmla="*/ 1041781 h 2880000"/>
              <a:gd name="connsiteX1" fmla="*/ 756801 w 2468772"/>
              <a:gd name="connsiteY1" fmla="*/ 0 h 2880000"/>
              <a:gd name="connsiteX2" fmla="*/ 756801 w 2468772"/>
              <a:gd name="connsiteY2" fmla="*/ 2125971 h 2880000"/>
              <a:gd name="connsiteX3" fmla="*/ 2468772 w 2468772"/>
              <a:gd name="connsiteY3" fmla="*/ 2125971 h 2880000"/>
              <a:gd name="connsiteX4" fmla="*/ 2468772 w 2468772"/>
              <a:gd name="connsiteY4" fmla="*/ 2880000 h 2880000"/>
              <a:gd name="connsiteX5" fmla="*/ 2772 w 2468772"/>
              <a:gd name="connsiteY5" fmla="*/ 2880000 h 2880000"/>
              <a:gd name="connsiteX6" fmla="*/ 0 w 2468772"/>
              <a:gd name="connsiteY6" fmla="*/ 1041781 h 2880000"/>
              <a:gd name="connsiteX0" fmla="*/ 0 w 2468772"/>
              <a:gd name="connsiteY0" fmla="*/ 701465 h 2539684"/>
              <a:gd name="connsiteX1" fmla="*/ 757521 w 2468772"/>
              <a:gd name="connsiteY1" fmla="*/ 0 h 2539684"/>
              <a:gd name="connsiteX2" fmla="*/ 756801 w 2468772"/>
              <a:gd name="connsiteY2" fmla="*/ 1785655 h 2539684"/>
              <a:gd name="connsiteX3" fmla="*/ 2468772 w 2468772"/>
              <a:gd name="connsiteY3" fmla="*/ 1785655 h 2539684"/>
              <a:gd name="connsiteX4" fmla="*/ 2468772 w 2468772"/>
              <a:gd name="connsiteY4" fmla="*/ 2539684 h 2539684"/>
              <a:gd name="connsiteX5" fmla="*/ 2772 w 2468772"/>
              <a:gd name="connsiteY5" fmla="*/ 2539684 h 2539684"/>
              <a:gd name="connsiteX6" fmla="*/ 0 w 2468772"/>
              <a:gd name="connsiteY6" fmla="*/ 701465 h 25396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468772" h="2539684">
                <a:moveTo>
                  <a:pt x="0" y="701465"/>
                </a:moveTo>
                <a:lnTo>
                  <a:pt x="757521" y="0"/>
                </a:lnTo>
                <a:lnTo>
                  <a:pt x="756801" y="1785655"/>
                </a:lnTo>
                <a:lnTo>
                  <a:pt x="2468772" y="1785655"/>
                </a:lnTo>
                <a:lnTo>
                  <a:pt x="2468772" y="2539684"/>
                </a:lnTo>
                <a:lnTo>
                  <a:pt x="2772" y="2539684"/>
                </a:lnTo>
                <a:lnTo>
                  <a:pt x="0" y="701465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8" name="Ellipse 17"/>
          <p:cNvSpPr>
            <a:spLocks noChangeAspect="1"/>
          </p:cNvSpPr>
          <p:nvPr userDrawn="1"/>
        </p:nvSpPr>
        <p:spPr>
          <a:xfrm>
            <a:off x="2750554" y="57192"/>
            <a:ext cx="1234800" cy="1234800"/>
          </a:xfrm>
          <a:prstGeom prst="ellipse">
            <a:avLst/>
          </a:prstGeom>
          <a:solidFill>
            <a:schemeClr val="accent1">
              <a:alpha val="2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0"/>
          </p:nvPr>
        </p:nvSpPr>
        <p:spPr>
          <a:xfrm>
            <a:off x="2149200" y="4366800"/>
            <a:ext cx="4626000" cy="93440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13" name="Titre 12"/>
          <p:cNvSpPr>
            <a:spLocks noGrp="1"/>
          </p:cNvSpPr>
          <p:nvPr>
            <p:ph type="title" hasCustomPrompt="1"/>
          </p:nvPr>
        </p:nvSpPr>
        <p:spPr>
          <a:xfrm>
            <a:off x="2149200" y="3366000"/>
            <a:ext cx="4626000" cy="677108"/>
          </a:xfrm>
        </p:spPr>
        <p:txBody>
          <a:bodyPr>
            <a:spAutoFit/>
          </a:bodyPr>
          <a:lstStyle>
            <a:lvl1pPr algn="ctr">
              <a:defRPr sz="3800"/>
            </a:lvl1pPr>
          </a:lstStyle>
          <a:p>
            <a:r>
              <a:rPr lang="fr-FR" dirty="0"/>
              <a:t>Titre </a:t>
            </a:r>
            <a:r>
              <a:rPr lang="fr-FR" dirty="0" err="1"/>
              <a:t>powerpoint</a:t>
            </a:r>
            <a:endParaRPr lang="fr-FR" dirty="0"/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5"/>
          </p:nvPr>
        </p:nvSpPr>
        <p:spPr>
          <a:xfrm>
            <a:off x="2149200" y="5436000"/>
            <a:ext cx="4626000" cy="262800"/>
          </a:xfrm>
        </p:spPr>
        <p:txBody>
          <a:bodyPr/>
          <a:lstStyle>
            <a:lvl1pPr algn="ctr">
              <a:defRPr sz="1100" b="0" cap="none" baseline="0"/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pic>
        <p:nvPicPr>
          <p:cNvPr id="15" name="Espace réservé pour une image 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" r="85"/>
          <a:stretch>
            <a:fillRect/>
          </a:stretch>
        </p:blipFill>
        <p:spPr>
          <a:xfrm>
            <a:off x="216000" y="248400"/>
            <a:ext cx="932400" cy="932400"/>
          </a:xfrm>
          <a:prstGeom prst="rect">
            <a:avLst/>
          </a:prstGeom>
        </p:spPr>
      </p:pic>
      <p:pic>
        <p:nvPicPr>
          <p:cNvPr id="20" name="Espace réservé pour une image  6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6235" y="6237313"/>
            <a:ext cx="2186565" cy="4906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2494808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ge de garde visuel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2270524" y="4137276"/>
            <a:ext cx="4608000" cy="648000"/>
          </a:xfrm>
        </p:spPr>
        <p:txBody>
          <a:bodyPr>
            <a:noAutofit/>
          </a:bodyPr>
          <a:lstStyle>
            <a:lvl1pPr algn="ctr">
              <a:defRPr sz="3500" spc="0" baseline="0"/>
            </a:lvl1pPr>
          </a:lstStyle>
          <a:p>
            <a:r>
              <a:rPr lang="fr-FR" dirty="0"/>
              <a:t>Titre </a:t>
            </a:r>
            <a:r>
              <a:rPr lang="fr-FR" dirty="0" err="1"/>
              <a:t>lorem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2270524" y="4563678"/>
            <a:ext cx="4608000" cy="540000"/>
          </a:xfrm>
        </p:spPr>
        <p:txBody>
          <a:bodyPr tIns="82800">
            <a:normAutofit/>
          </a:bodyPr>
          <a:lstStyle>
            <a:lvl1pPr marL="0" indent="0" algn="ctr">
              <a:buNone/>
              <a:defRPr sz="2600" b="1" spc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dolor</a:t>
            </a:r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3233524" y="4124783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3233524" y="6149635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Espace réservé du texte 4"/>
          <p:cNvSpPr>
            <a:spLocks noGrp="1"/>
          </p:cNvSpPr>
          <p:nvPr>
            <p:ph type="body" sz="quarter" idx="13" hasCustomPrompt="1"/>
          </p:nvPr>
        </p:nvSpPr>
        <p:spPr>
          <a:xfrm>
            <a:off x="3142800" y="5014800"/>
            <a:ext cx="2952000" cy="1076400"/>
          </a:xfrm>
        </p:spPr>
        <p:txBody>
          <a:bodyPr/>
          <a:lstStyle>
            <a:lvl1pPr>
              <a:defRPr sz="1600" b="0"/>
            </a:lvl1pPr>
          </a:lstStyle>
          <a:p>
            <a:pPr lvl="0"/>
            <a:r>
              <a:rPr lang="fr-FR" dirty="0" err="1"/>
              <a:t>inserez</a:t>
            </a:r>
            <a:r>
              <a:rPr lang="fr-FR" dirty="0"/>
              <a:t> le texte</a:t>
            </a:r>
          </a:p>
        </p:txBody>
      </p:sp>
      <p:pic>
        <p:nvPicPr>
          <p:cNvPr id="10" name="Espace réservé pour une image 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" r="85"/>
          <a:stretch>
            <a:fillRect/>
          </a:stretch>
        </p:blipFill>
        <p:spPr>
          <a:xfrm>
            <a:off x="216000" y="248400"/>
            <a:ext cx="932400" cy="932400"/>
          </a:xfrm>
          <a:prstGeom prst="rect">
            <a:avLst/>
          </a:prstGeom>
        </p:spPr>
      </p:pic>
      <p:pic>
        <p:nvPicPr>
          <p:cNvPr id="12" name="Espace réservé pour une image  6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5164" y="6149635"/>
            <a:ext cx="2577316" cy="578299"/>
          </a:xfrm>
          <a:prstGeom prst="rect">
            <a:avLst/>
          </a:prstGeom>
        </p:spPr>
      </p:pic>
      <p:pic>
        <p:nvPicPr>
          <p:cNvPr id="17" name="Espace réservé du contenu 3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6000" y="1343794"/>
            <a:ext cx="8675254" cy="2451098"/>
          </a:xfrm>
          <a:prstGeom prst="rect">
            <a:avLst/>
          </a:prstGeom>
        </p:spPr>
      </p:pic>
      <p:grpSp>
        <p:nvGrpSpPr>
          <p:cNvPr id="18" name="Groupe 17"/>
          <p:cNvGrpSpPr/>
          <p:nvPr userDrawn="1"/>
        </p:nvGrpSpPr>
        <p:grpSpPr>
          <a:xfrm>
            <a:off x="-623910" y="1669672"/>
            <a:ext cx="1683663" cy="1791757"/>
            <a:chOff x="-623910" y="1669672"/>
            <a:chExt cx="1683663" cy="1791757"/>
          </a:xfrm>
        </p:grpSpPr>
        <p:sp>
          <p:nvSpPr>
            <p:cNvPr id="19" name="Forme en L 1"/>
            <p:cNvSpPr>
              <a:spLocks noChangeAspect="1"/>
            </p:cNvSpPr>
            <p:nvPr/>
          </p:nvSpPr>
          <p:spPr>
            <a:xfrm rot="19007924" flipH="1">
              <a:off x="-623910" y="1669672"/>
              <a:ext cx="1683663" cy="1791757"/>
            </a:xfrm>
            <a:custGeom>
              <a:avLst/>
              <a:gdLst>
                <a:gd name="connsiteX0" fmla="*/ 0 w 1692000"/>
                <a:gd name="connsiteY0" fmla="*/ 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0 w 1692000"/>
                <a:gd name="connsiteY6" fmla="*/ 0 h 1976054"/>
                <a:gd name="connsiteX0" fmla="*/ 697 w 1692000"/>
                <a:gd name="connsiteY0" fmla="*/ 17300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697 w 1692000"/>
                <a:gd name="connsiteY6" fmla="*/ 173000 h 1976054"/>
                <a:gd name="connsiteX0" fmla="*/ 697 w 1692000"/>
                <a:gd name="connsiteY0" fmla="*/ 0 h 1803054"/>
                <a:gd name="connsiteX1" fmla="*/ 516422 w 1692000"/>
                <a:gd name="connsiteY1" fmla="*/ 561551 h 1803054"/>
                <a:gd name="connsiteX2" fmla="*/ 517363 w 1692000"/>
                <a:gd name="connsiteY2" fmla="*/ 1285691 h 1803054"/>
                <a:gd name="connsiteX3" fmla="*/ 1692000 w 1692000"/>
                <a:gd name="connsiteY3" fmla="*/ 1285691 h 1803054"/>
                <a:gd name="connsiteX4" fmla="*/ 1692000 w 1692000"/>
                <a:gd name="connsiteY4" fmla="*/ 1803054 h 1803054"/>
                <a:gd name="connsiteX5" fmla="*/ 0 w 1692000"/>
                <a:gd name="connsiteY5" fmla="*/ 1803054 h 1803054"/>
                <a:gd name="connsiteX6" fmla="*/ 697 w 1692000"/>
                <a:gd name="connsiteY6" fmla="*/ 0 h 1803054"/>
                <a:gd name="connsiteX0" fmla="*/ 1295 w 1692000"/>
                <a:gd name="connsiteY0" fmla="*/ 0 h 1755858"/>
                <a:gd name="connsiteX1" fmla="*/ 516422 w 1692000"/>
                <a:gd name="connsiteY1" fmla="*/ 514355 h 1755858"/>
                <a:gd name="connsiteX2" fmla="*/ 517363 w 1692000"/>
                <a:gd name="connsiteY2" fmla="*/ 1238495 h 1755858"/>
                <a:gd name="connsiteX3" fmla="*/ 1692000 w 1692000"/>
                <a:gd name="connsiteY3" fmla="*/ 1238495 h 1755858"/>
                <a:gd name="connsiteX4" fmla="*/ 1692000 w 1692000"/>
                <a:gd name="connsiteY4" fmla="*/ 1755858 h 1755858"/>
                <a:gd name="connsiteX5" fmla="*/ 0 w 1692000"/>
                <a:gd name="connsiteY5" fmla="*/ 1755858 h 1755858"/>
                <a:gd name="connsiteX6" fmla="*/ 1295 w 1692000"/>
                <a:gd name="connsiteY6" fmla="*/ 0 h 1755858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692000 w 1692000"/>
                <a:gd name="connsiteY3" fmla="*/ 1274394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193273 w 1692000"/>
                <a:gd name="connsiteY3" fmla="*/ 1274950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  <a:gd name="connsiteX0" fmla="*/ 1923 w 1674050"/>
                <a:gd name="connsiteY0" fmla="*/ 0 h 1773807"/>
                <a:gd name="connsiteX1" fmla="*/ 516422 w 1674050"/>
                <a:gd name="connsiteY1" fmla="*/ 532304 h 1773807"/>
                <a:gd name="connsiteX2" fmla="*/ 517363 w 1674050"/>
                <a:gd name="connsiteY2" fmla="*/ 1256444 h 1773807"/>
                <a:gd name="connsiteX3" fmla="*/ 1193273 w 1674050"/>
                <a:gd name="connsiteY3" fmla="*/ 1257000 h 1773807"/>
                <a:gd name="connsiteX4" fmla="*/ 1674050 w 1674050"/>
                <a:gd name="connsiteY4" fmla="*/ 1773180 h 1773807"/>
                <a:gd name="connsiteX5" fmla="*/ 0 w 1674050"/>
                <a:gd name="connsiteY5" fmla="*/ 1773807 h 1773807"/>
                <a:gd name="connsiteX6" fmla="*/ 1923 w 1674050"/>
                <a:gd name="connsiteY6" fmla="*/ 0 h 1773807"/>
                <a:gd name="connsiteX0" fmla="*/ 2707 w 1674050"/>
                <a:gd name="connsiteY0" fmla="*/ 0 h 1796244"/>
                <a:gd name="connsiteX1" fmla="*/ 516422 w 1674050"/>
                <a:gd name="connsiteY1" fmla="*/ 554741 h 1796244"/>
                <a:gd name="connsiteX2" fmla="*/ 517363 w 1674050"/>
                <a:gd name="connsiteY2" fmla="*/ 1278881 h 1796244"/>
                <a:gd name="connsiteX3" fmla="*/ 1193273 w 1674050"/>
                <a:gd name="connsiteY3" fmla="*/ 1279437 h 1796244"/>
                <a:gd name="connsiteX4" fmla="*/ 1674050 w 1674050"/>
                <a:gd name="connsiteY4" fmla="*/ 1795617 h 1796244"/>
                <a:gd name="connsiteX5" fmla="*/ 0 w 1674050"/>
                <a:gd name="connsiteY5" fmla="*/ 1796244 h 1796244"/>
                <a:gd name="connsiteX6" fmla="*/ 2707 w 1674050"/>
                <a:gd name="connsiteY6" fmla="*/ 0 h 1796244"/>
                <a:gd name="connsiteX0" fmla="*/ 1610 w 1674050"/>
                <a:gd name="connsiteY0" fmla="*/ 0 h 1764833"/>
                <a:gd name="connsiteX1" fmla="*/ 516422 w 1674050"/>
                <a:gd name="connsiteY1" fmla="*/ 523330 h 1764833"/>
                <a:gd name="connsiteX2" fmla="*/ 517363 w 1674050"/>
                <a:gd name="connsiteY2" fmla="*/ 1247470 h 1764833"/>
                <a:gd name="connsiteX3" fmla="*/ 1193273 w 1674050"/>
                <a:gd name="connsiteY3" fmla="*/ 1248026 h 1764833"/>
                <a:gd name="connsiteX4" fmla="*/ 1674050 w 1674050"/>
                <a:gd name="connsiteY4" fmla="*/ 1764206 h 1764833"/>
                <a:gd name="connsiteX5" fmla="*/ 0 w 1674050"/>
                <a:gd name="connsiteY5" fmla="*/ 1764833 h 1764833"/>
                <a:gd name="connsiteX6" fmla="*/ 1610 w 1674050"/>
                <a:gd name="connsiteY6" fmla="*/ 0 h 1764833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74050" h="1791757">
                  <a:moveTo>
                    <a:pt x="2549" y="0"/>
                  </a:moveTo>
                  <a:lnTo>
                    <a:pt x="516422" y="550254"/>
                  </a:lnTo>
                  <a:cubicBezTo>
                    <a:pt x="516736" y="791634"/>
                    <a:pt x="517049" y="1033014"/>
                    <a:pt x="517363" y="1274394"/>
                  </a:cubicBezTo>
                  <a:lnTo>
                    <a:pt x="1193273" y="1274950"/>
                  </a:lnTo>
                  <a:lnTo>
                    <a:pt x="1674050" y="1791130"/>
                  </a:lnTo>
                  <a:lnTo>
                    <a:pt x="0" y="1791757"/>
                  </a:lnTo>
                  <a:cubicBezTo>
                    <a:pt x="232" y="1190739"/>
                    <a:pt x="2317" y="601018"/>
                    <a:pt x="2549" y="0"/>
                  </a:cubicBezTo>
                  <a:close/>
                </a:path>
              </a:pathLst>
            </a:custGeom>
            <a:solidFill>
              <a:srgbClr val="C31632">
                <a:alpha val="69804"/>
              </a:srgb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0" name="Corde 19"/>
            <p:cNvSpPr>
              <a:spLocks noChangeAspect="1"/>
            </p:cNvSpPr>
            <p:nvPr/>
          </p:nvSpPr>
          <p:spPr>
            <a:xfrm rot="10800000">
              <a:off x="-338400" y="2257200"/>
              <a:ext cx="648000" cy="648072"/>
            </a:xfrm>
            <a:prstGeom prst="chord">
              <a:avLst>
                <a:gd name="adj1" fmla="val 5259741"/>
                <a:gd name="adj2" fmla="val 16300347"/>
              </a:avLst>
            </a:prstGeom>
            <a:solidFill>
              <a:srgbClr val="C31632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13" name="Espace réservé du texte 5"/>
          <p:cNvSpPr>
            <a:spLocks noGrp="1"/>
          </p:cNvSpPr>
          <p:nvPr>
            <p:ph type="body" sz="quarter" idx="14" hasCustomPrompt="1"/>
          </p:nvPr>
        </p:nvSpPr>
        <p:spPr>
          <a:xfrm>
            <a:off x="126000" y="3861048"/>
            <a:ext cx="5778389" cy="246221"/>
          </a:xfrm>
        </p:spPr>
        <p:txBody>
          <a:bodyPr wrap="square">
            <a:spAutoFit/>
          </a:bodyPr>
          <a:lstStyle>
            <a:lvl1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Direction XXX - CAISSE D’EPARGNE XXX</a:t>
            </a:r>
          </a:p>
        </p:txBody>
      </p:sp>
      <p:sp>
        <p:nvSpPr>
          <p:cNvPr id="14" name="Espace réservé du texte 5"/>
          <p:cNvSpPr>
            <a:spLocks noGrp="1"/>
          </p:cNvSpPr>
          <p:nvPr>
            <p:ph type="body" sz="quarter" idx="15" hasCustomPrompt="1"/>
          </p:nvPr>
        </p:nvSpPr>
        <p:spPr>
          <a:xfrm>
            <a:off x="3228478" y="6189452"/>
            <a:ext cx="2687046" cy="276999"/>
          </a:xfrm>
        </p:spPr>
        <p:txBody>
          <a:bodyPr wrap="square">
            <a:spAutoFit/>
          </a:bodyPr>
          <a:lstStyle>
            <a:lvl1pPr algn="ctr">
              <a:lnSpc>
                <a:spcPct val="100000"/>
              </a:lnSpc>
              <a:spcAft>
                <a:spcPts val="0"/>
              </a:spcAft>
              <a:defRPr sz="1200" b="0" cap="all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00 mois 2017</a:t>
            </a:r>
          </a:p>
        </p:txBody>
      </p:sp>
    </p:spTree>
    <p:extLst>
      <p:ext uri="{BB962C8B-B14F-4D97-AF65-F5344CB8AC3E}">
        <p14:creationId xmlns:p14="http://schemas.microsoft.com/office/powerpoint/2010/main" val="7247332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Page de garde visuel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2270524" y="4137276"/>
            <a:ext cx="4608000" cy="648000"/>
          </a:xfrm>
        </p:spPr>
        <p:txBody>
          <a:bodyPr>
            <a:noAutofit/>
          </a:bodyPr>
          <a:lstStyle>
            <a:lvl1pPr algn="ctr">
              <a:defRPr sz="3500" spc="0" baseline="0"/>
            </a:lvl1pPr>
          </a:lstStyle>
          <a:p>
            <a:r>
              <a:rPr lang="fr-FR" dirty="0"/>
              <a:t>Titre </a:t>
            </a:r>
            <a:r>
              <a:rPr lang="fr-FR" dirty="0" err="1"/>
              <a:t>lorem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2270524" y="4563678"/>
            <a:ext cx="4608000" cy="540000"/>
          </a:xfrm>
        </p:spPr>
        <p:txBody>
          <a:bodyPr tIns="82800">
            <a:normAutofit/>
          </a:bodyPr>
          <a:lstStyle>
            <a:lvl1pPr marL="0" indent="0" algn="ctr">
              <a:buNone/>
              <a:defRPr sz="2600" b="1" spc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dolor</a:t>
            </a:r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3233524" y="4124783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3233524" y="6149635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Espace réservé du texte 4"/>
          <p:cNvSpPr>
            <a:spLocks noGrp="1"/>
          </p:cNvSpPr>
          <p:nvPr>
            <p:ph type="body" sz="quarter" idx="13" hasCustomPrompt="1"/>
          </p:nvPr>
        </p:nvSpPr>
        <p:spPr>
          <a:xfrm>
            <a:off x="3142800" y="5014800"/>
            <a:ext cx="2952000" cy="1076400"/>
          </a:xfrm>
        </p:spPr>
        <p:txBody>
          <a:bodyPr/>
          <a:lstStyle>
            <a:lvl1pPr>
              <a:defRPr sz="1600" b="0"/>
            </a:lvl1pPr>
          </a:lstStyle>
          <a:p>
            <a:pPr lvl="0"/>
            <a:r>
              <a:rPr lang="fr-FR" dirty="0" err="1"/>
              <a:t>inserez</a:t>
            </a:r>
            <a:r>
              <a:rPr lang="fr-FR" dirty="0"/>
              <a:t> le texte</a:t>
            </a:r>
          </a:p>
        </p:txBody>
      </p:sp>
      <p:pic>
        <p:nvPicPr>
          <p:cNvPr id="10" name="Espace réservé pour une image 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" r="85"/>
          <a:stretch>
            <a:fillRect/>
          </a:stretch>
        </p:blipFill>
        <p:spPr>
          <a:xfrm>
            <a:off x="216000" y="248400"/>
            <a:ext cx="932400" cy="932400"/>
          </a:xfrm>
          <a:prstGeom prst="rect">
            <a:avLst/>
          </a:prstGeom>
        </p:spPr>
      </p:pic>
      <p:pic>
        <p:nvPicPr>
          <p:cNvPr id="12" name="Espace réservé pour une image  6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5164" y="6149635"/>
            <a:ext cx="2577316" cy="578299"/>
          </a:xfrm>
          <a:prstGeom prst="rect">
            <a:avLst/>
          </a:prstGeom>
        </p:spPr>
      </p:pic>
      <p:pic>
        <p:nvPicPr>
          <p:cNvPr id="17" name="Espace réservé du contenu 3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7921" y="1340768"/>
            <a:ext cx="8666522" cy="2451098"/>
          </a:xfrm>
          <a:prstGeom prst="rect">
            <a:avLst/>
          </a:prstGeom>
        </p:spPr>
      </p:pic>
      <p:grpSp>
        <p:nvGrpSpPr>
          <p:cNvPr id="18" name="Groupe 17"/>
          <p:cNvGrpSpPr/>
          <p:nvPr userDrawn="1"/>
        </p:nvGrpSpPr>
        <p:grpSpPr>
          <a:xfrm>
            <a:off x="-623910" y="1669672"/>
            <a:ext cx="1683663" cy="1791757"/>
            <a:chOff x="-623910" y="1669672"/>
            <a:chExt cx="1683663" cy="1791757"/>
          </a:xfrm>
        </p:grpSpPr>
        <p:sp>
          <p:nvSpPr>
            <p:cNvPr id="19" name="Forme en L 1"/>
            <p:cNvSpPr>
              <a:spLocks noChangeAspect="1"/>
            </p:cNvSpPr>
            <p:nvPr/>
          </p:nvSpPr>
          <p:spPr>
            <a:xfrm rot="19007924" flipH="1">
              <a:off x="-623910" y="1669672"/>
              <a:ext cx="1683663" cy="1791757"/>
            </a:xfrm>
            <a:custGeom>
              <a:avLst/>
              <a:gdLst>
                <a:gd name="connsiteX0" fmla="*/ 0 w 1692000"/>
                <a:gd name="connsiteY0" fmla="*/ 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0 w 1692000"/>
                <a:gd name="connsiteY6" fmla="*/ 0 h 1976054"/>
                <a:gd name="connsiteX0" fmla="*/ 697 w 1692000"/>
                <a:gd name="connsiteY0" fmla="*/ 17300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697 w 1692000"/>
                <a:gd name="connsiteY6" fmla="*/ 173000 h 1976054"/>
                <a:gd name="connsiteX0" fmla="*/ 697 w 1692000"/>
                <a:gd name="connsiteY0" fmla="*/ 0 h 1803054"/>
                <a:gd name="connsiteX1" fmla="*/ 516422 w 1692000"/>
                <a:gd name="connsiteY1" fmla="*/ 561551 h 1803054"/>
                <a:gd name="connsiteX2" fmla="*/ 517363 w 1692000"/>
                <a:gd name="connsiteY2" fmla="*/ 1285691 h 1803054"/>
                <a:gd name="connsiteX3" fmla="*/ 1692000 w 1692000"/>
                <a:gd name="connsiteY3" fmla="*/ 1285691 h 1803054"/>
                <a:gd name="connsiteX4" fmla="*/ 1692000 w 1692000"/>
                <a:gd name="connsiteY4" fmla="*/ 1803054 h 1803054"/>
                <a:gd name="connsiteX5" fmla="*/ 0 w 1692000"/>
                <a:gd name="connsiteY5" fmla="*/ 1803054 h 1803054"/>
                <a:gd name="connsiteX6" fmla="*/ 697 w 1692000"/>
                <a:gd name="connsiteY6" fmla="*/ 0 h 1803054"/>
                <a:gd name="connsiteX0" fmla="*/ 1295 w 1692000"/>
                <a:gd name="connsiteY0" fmla="*/ 0 h 1755858"/>
                <a:gd name="connsiteX1" fmla="*/ 516422 w 1692000"/>
                <a:gd name="connsiteY1" fmla="*/ 514355 h 1755858"/>
                <a:gd name="connsiteX2" fmla="*/ 517363 w 1692000"/>
                <a:gd name="connsiteY2" fmla="*/ 1238495 h 1755858"/>
                <a:gd name="connsiteX3" fmla="*/ 1692000 w 1692000"/>
                <a:gd name="connsiteY3" fmla="*/ 1238495 h 1755858"/>
                <a:gd name="connsiteX4" fmla="*/ 1692000 w 1692000"/>
                <a:gd name="connsiteY4" fmla="*/ 1755858 h 1755858"/>
                <a:gd name="connsiteX5" fmla="*/ 0 w 1692000"/>
                <a:gd name="connsiteY5" fmla="*/ 1755858 h 1755858"/>
                <a:gd name="connsiteX6" fmla="*/ 1295 w 1692000"/>
                <a:gd name="connsiteY6" fmla="*/ 0 h 1755858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692000 w 1692000"/>
                <a:gd name="connsiteY3" fmla="*/ 1274394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193273 w 1692000"/>
                <a:gd name="connsiteY3" fmla="*/ 1274950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  <a:gd name="connsiteX0" fmla="*/ 1923 w 1674050"/>
                <a:gd name="connsiteY0" fmla="*/ 0 h 1773807"/>
                <a:gd name="connsiteX1" fmla="*/ 516422 w 1674050"/>
                <a:gd name="connsiteY1" fmla="*/ 532304 h 1773807"/>
                <a:gd name="connsiteX2" fmla="*/ 517363 w 1674050"/>
                <a:gd name="connsiteY2" fmla="*/ 1256444 h 1773807"/>
                <a:gd name="connsiteX3" fmla="*/ 1193273 w 1674050"/>
                <a:gd name="connsiteY3" fmla="*/ 1257000 h 1773807"/>
                <a:gd name="connsiteX4" fmla="*/ 1674050 w 1674050"/>
                <a:gd name="connsiteY4" fmla="*/ 1773180 h 1773807"/>
                <a:gd name="connsiteX5" fmla="*/ 0 w 1674050"/>
                <a:gd name="connsiteY5" fmla="*/ 1773807 h 1773807"/>
                <a:gd name="connsiteX6" fmla="*/ 1923 w 1674050"/>
                <a:gd name="connsiteY6" fmla="*/ 0 h 1773807"/>
                <a:gd name="connsiteX0" fmla="*/ 2707 w 1674050"/>
                <a:gd name="connsiteY0" fmla="*/ 0 h 1796244"/>
                <a:gd name="connsiteX1" fmla="*/ 516422 w 1674050"/>
                <a:gd name="connsiteY1" fmla="*/ 554741 h 1796244"/>
                <a:gd name="connsiteX2" fmla="*/ 517363 w 1674050"/>
                <a:gd name="connsiteY2" fmla="*/ 1278881 h 1796244"/>
                <a:gd name="connsiteX3" fmla="*/ 1193273 w 1674050"/>
                <a:gd name="connsiteY3" fmla="*/ 1279437 h 1796244"/>
                <a:gd name="connsiteX4" fmla="*/ 1674050 w 1674050"/>
                <a:gd name="connsiteY4" fmla="*/ 1795617 h 1796244"/>
                <a:gd name="connsiteX5" fmla="*/ 0 w 1674050"/>
                <a:gd name="connsiteY5" fmla="*/ 1796244 h 1796244"/>
                <a:gd name="connsiteX6" fmla="*/ 2707 w 1674050"/>
                <a:gd name="connsiteY6" fmla="*/ 0 h 1796244"/>
                <a:gd name="connsiteX0" fmla="*/ 1610 w 1674050"/>
                <a:gd name="connsiteY0" fmla="*/ 0 h 1764833"/>
                <a:gd name="connsiteX1" fmla="*/ 516422 w 1674050"/>
                <a:gd name="connsiteY1" fmla="*/ 523330 h 1764833"/>
                <a:gd name="connsiteX2" fmla="*/ 517363 w 1674050"/>
                <a:gd name="connsiteY2" fmla="*/ 1247470 h 1764833"/>
                <a:gd name="connsiteX3" fmla="*/ 1193273 w 1674050"/>
                <a:gd name="connsiteY3" fmla="*/ 1248026 h 1764833"/>
                <a:gd name="connsiteX4" fmla="*/ 1674050 w 1674050"/>
                <a:gd name="connsiteY4" fmla="*/ 1764206 h 1764833"/>
                <a:gd name="connsiteX5" fmla="*/ 0 w 1674050"/>
                <a:gd name="connsiteY5" fmla="*/ 1764833 h 1764833"/>
                <a:gd name="connsiteX6" fmla="*/ 1610 w 1674050"/>
                <a:gd name="connsiteY6" fmla="*/ 0 h 1764833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74050" h="1791757">
                  <a:moveTo>
                    <a:pt x="2549" y="0"/>
                  </a:moveTo>
                  <a:lnTo>
                    <a:pt x="516422" y="550254"/>
                  </a:lnTo>
                  <a:cubicBezTo>
                    <a:pt x="516736" y="791634"/>
                    <a:pt x="517049" y="1033014"/>
                    <a:pt x="517363" y="1274394"/>
                  </a:cubicBezTo>
                  <a:lnTo>
                    <a:pt x="1193273" y="1274950"/>
                  </a:lnTo>
                  <a:lnTo>
                    <a:pt x="1674050" y="1791130"/>
                  </a:lnTo>
                  <a:lnTo>
                    <a:pt x="0" y="1791757"/>
                  </a:lnTo>
                  <a:cubicBezTo>
                    <a:pt x="232" y="1190739"/>
                    <a:pt x="2317" y="601018"/>
                    <a:pt x="2549" y="0"/>
                  </a:cubicBezTo>
                  <a:close/>
                </a:path>
              </a:pathLst>
            </a:custGeom>
            <a:solidFill>
              <a:srgbClr val="C31632">
                <a:alpha val="69804"/>
              </a:srgb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0" name="Corde 19"/>
            <p:cNvSpPr>
              <a:spLocks noChangeAspect="1"/>
            </p:cNvSpPr>
            <p:nvPr/>
          </p:nvSpPr>
          <p:spPr>
            <a:xfrm rot="10800000">
              <a:off x="-338400" y="2257200"/>
              <a:ext cx="648000" cy="648072"/>
            </a:xfrm>
            <a:prstGeom prst="chord">
              <a:avLst>
                <a:gd name="adj1" fmla="val 5259741"/>
                <a:gd name="adj2" fmla="val 16300347"/>
              </a:avLst>
            </a:prstGeom>
            <a:solidFill>
              <a:srgbClr val="C31632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13" name="Espace réservé du texte 5"/>
          <p:cNvSpPr>
            <a:spLocks noGrp="1"/>
          </p:cNvSpPr>
          <p:nvPr>
            <p:ph type="body" sz="quarter" idx="14" hasCustomPrompt="1"/>
          </p:nvPr>
        </p:nvSpPr>
        <p:spPr>
          <a:xfrm>
            <a:off x="126000" y="3861048"/>
            <a:ext cx="5778389" cy="246221"/>
          </a:xfrm>
        </p:spPr>
        <p:txBody>
          <a:bodyPr wrap="square">
            <a:spAutoFit/>
          </a:bodyPr>
          <a:lstStyle>
            <a:lvl1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Direction XXX - CAISSE D’EPARGNE XXX</a:t>
            </a:r>
          </a:p>
        </p:txBody>
      </p:sp>
      <p:sp>
        <p:nvSpPr>
          <p:cNvPr id="14" name="Espace réservé du texte 5"/>
          <p:cNvSpPr>
            <a:spLocks noGrp="1"/>
          </p:cNvSpPr>
          <p:nvPr>
            <p:ph type="body" sz="quarter" idx="15" hasCustomPrompt="1"/>
          </p:nvPr>
        </p:nvSpPr>
        <p:spPr>
          <a:xfrm>
            <a:off x="3228478" y="6189452"/>
            <a:ext cx="2687046" cy="276999"/>
          </a:xfrm>
        </p:spPr>
        <p:txBody>
          <a:bodyPr wrap="square">
            <a:spAutoFit/>
          </a:bodyPr>
          <a:lstStyle>
            <a:lvl1pPr algn="ctr">
              <a:lnSpc>
                <a:spcPct val="100000"/>
              </a:lnSpc>
              <a:spcAft>
                <a:spcPts val="0"/>
              </a:spcAft>
              <a:defRPr sz="1200" b="0" cap="all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00 mois 2017</a:t>
            </a:r>
          </a:p>
        </p:txBody>
      </p:sp>
    </p:spTree>
    <p:extLst>
      <p:ext uri="{BB962C8B-B14F-4D97-AF65-F5344CB8AC3E}">
        <p14:creationId xmlns:p14="http://schemas.microsoft.com/office/powerpoint/2010/main" val="10196843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Page de garde visuel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Espace réservé du contenu 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6000" y="1340768"/>
            <a:ext cx="8668443" cy="245109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2270524" y="4137276"/>
            <a:ext cx="4608000" cy="648000"/>
          </a:xfrm>
        </p:spPr>
        <p:txBody>
          <a:bodyPr>
            <a:noAutofit/>
          </a:bodyPr>
          <a:lstStyle>
            <a:lvl1pPr algn="ctr">
              <a:defRPr sz="3500" spc="0" baseline="0"/>
            </a:lvl1pPr>
          </a:lstStyle>
          <a:p>
            <a:r>
              <a:rPr lang="fr-FR" dirty="0"/>
              <a:t>Titre </a:t>
            </a:r>
            <a:r>
              <a:rPr lang="fr-FR" dirty="0" err="1"/>
              <a:t>lorem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2270524" y="4563678"/>
            <a:ext cx="4608000" cy="540000"/>
          </a:xfrm>
        </p:spPr>
        <p:txBody>
          <a:bodyPr tIns="82800">
            <a:normAutofit/>
          </a:bodyPr>
          <a:lstStyle>
            <a:lvl1pPr marL="0" indent="0" algn="ctr">
              <a:buNone/>
              <a:defRPr sz="2600" b="1" spc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dolor</a:t>
            </a:r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3233524" y="4124783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3233524" y="6149635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Espace réservé du texte 4"/>
          <p:cNvSpPr>
            <a:spLocks noGrp="1"/>
          </p:cNvSpPr>
          <p:nvPr>
            <p:ph type="body" sz="quarter" idx="13" hasCustomPrompt="1"/>
          </p:nvPr>
        </p:nvSpPr>
        <p:spPr>
          <a:xfrm>
            <a:off x="3142800" y="5014800"/>
            <a:ext cx="2952000" cy="1076400"/>
          </a:xfrm>
        </p:spPr>
        <p:txBody>
          <a:bodyPr/>
          <a:lstStyle>
            <a:lvl1pPr>
              <a:defRPr sz="1600" b="0"/>
            </a:lvl1pPr>
          </a:lstStyle>
          <a:p>
            <a:pPr lvl="0"/>
            <a:r>
              <a:rPr lang="fr-FR" dirty="0" err="1"/>
              <a:t>inserez</a:t>
            </a:r>
            <a:r>
              <a:rPr lang="fr-FR" dirty="0"/>
              <a:t> le texte</a:t>
            </a:r>
          </a:p>
        </p:txBody>
      </p:sp>
      <p:pic>
        <p:nvPicPr>
          <p:cNvPr id="10" name="Espace réservé pour une image 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" r="85"/>
          <a:stretch>
            <a:fillRect/>
          </a:stretch>
        </p:blipFill>
        <p:spPr>
          <a:xfrm>
            <a:off x="216000" y="248400"/>
            <a:ext cx="932400" cy="932400"/>
          </a:xfrm>
          <a:prstGeom prst="rect">
            <a:avLst/>
          </a:prstGeom>
        </p:spPr>
      </p:pic>
      <p:pic>
        <p:nvPicPr>
          <p:cNvPr id="12" name="Espace réservé pour une image  69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5164" y="6149635"/>
            <a:ext cx="2577316" cy="578299"/>
          </a:xfrm>
          <a:prstGeom prst="rect">
            <a:avLst/>
          </a:prstGeom>
        </p:spPr>
      </p:pic>
      <p:grpSp>
        <p:nvGrpSpPr>
          <p:cNvPr id="18" name="Groupe 17"/>
          <p:cNvGrpSpPr/>
          <p:nvPr userDrawn="1"/>
        </p:nvGrpSpPr>
        <p:grpSpPr>
          <a:xfrm>
            <a:off x="-623910" y="1669672"/>
            <a:ext cx="1683663" cy="1791757"/>
            <a:chOff x="-623910" y="1669672"/>
            <a:chExt cx="1683663" cy="1791757"/>
          </a:xfrm>
        </p:grpSpPr>
        <p:sp>
          <p:nvSpPr>
            <p:cNvPr id="19" name="Forme en L 1"/>
            <p:cNvSpPr>
              <a:spLocks noChangeAspect="1"/>
            </p:cNvSpPr>
            <p:nvPr/>
          </p:nvSpPr>
          <p:spPr>
            <a:xfrm rot="19007924" flipH="1">
              <a:off x="-623910" y="1669672"/>
              <a:ext cx="1683663" cy="1791757"/>
            </a:xfrm>
            <a:custGeom>
              <a:avLst/>
              <a:gdLst>
                <a:gd name="connsiteX0" fmla="*/ 0 w 1692000"/>
                <a:gd name="connsiteY0" fmla="*/ 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0 w 1692000"/>
                <a:gd name="connsiteY6" fmla="*/ 0 h 1976054"/>
                <a:gd name="connsiteX0" fmla="*/ 697 w 1692000"/>
                <a:gd name="connsiteY0" fmla="*/ 17300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697 w 1692000"/>
                <a:gd name="connsiteY6" fmla="*/ 173000 h 1976054"/>
                <a:gd name="connsiteX0" fmla="*/ 697 w 1692000"/>
                <a:gd name="connsiteY0" fmla="*/ 0 h 1803054"/>
                <a:gd name="connsiteX1" fmla="*/ 516422 w 1692000"/>
                <a:gd name="connsiteY1" fmla="*/ 561551 h 1803054"/>
                <a:gd name="connsiteX2" fmla="*/ 517363 w 1692000"/>
                <a:gd name="connsiteY2" fmla="*/ 1285691 h 1803054"/>
                <a:gd name="connsiteX3" fmla="*/ 1692000 w 1692000"/>
                <a:gd name="connsiteY3" fmla="*/ 1285691 h 1803054"/>
                <a:gd name="connsiteX4" fmla="*/ 1692000 w 1692000"/>
                <a:gd name="connsiteY4" fmla="*/ 1803054 h 1803054"/>
                <a:gd name="connsiteX5" fmla="*/ 0 w 1692000"/>
                <a:gd name="connsiteY5" fmla="*/ 1803054 h 1803054"/>
                <a:gd name="connsiteX6" fmla="*/ 697 w 1692000"/>
                <a:gd name="connsiteY6" fmla="*/ 0 h 1803054"/>
                <a:gd name="connsiteX0" fmla="*/ 1295 w 1692000"/>
                <a:gd name="connsiteY0" fmla="*/ 0 h 1755858"/>
                <a:gd name="connsiteX1" fmla="*/ 516422 w 1692000"/>
                <a:gd name="connsiteY1" fmla="*/ 514355 h 1755858"/>
                <a:gd name="connsiteX2" fmla="*/ 517363 w 1692000"/>
                <a:gd name="connsiteY2" fmla="*/ 1238495 h 1755858"/>
                <a:gd name="connsiteX3" fmla="*/ 1692000 w 1692000"/>
                <a:gd name="connsiteY3" fmla="*/ 1238495 h 1755858"/>
                <a:gd name="connsiteX4" fmla="*/ 1692000 w 1692000"/>
                <a:gd name="connsiteY4" fmla="*/ 1755858 h 1755858"/>
                <a:gd name="connsiteX5" fmla="*/ 0 w 1692000"/>
                <a:gd name="connsiteY5" fmla="*/ 1755858 h 1755858"/>
                <a:gd name="connsiteX6" fmla="*/ 1295 w 1692000"/>
                <a:gd name="connsiteY6" fmla="*/ 0 h 1755858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692000 w 1692000"/>
                <a:gd name="connsiteY3" fmla="*/ 1274394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193273 w 1692000"/>
                <a:gd name="connsiteY3" fmla="*/ 1274950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  <a:gd name="connsiteX0" fmla="*/ 1923 w 1674050"/>
                <a:gd name="connsiteY0" fmla="*/ 0 h 1773807"/>
                <a:gd name="connsiteX1" fmla="*/ 516422 w 1674050"/>
                <a:gd name="connsiteY1" fmla="*/ 532304 h 1773807"/>
                <a:gd name="connsiteX2" fmla="*/ 517363 w 1674050"/>
                <a:gd name="connsiteY2" fmla="*/ 1256444 h 1773807"/>
                <a:gd name="connsiteX3" fmla="*/ 1193273 w 1674050"/>
                <a:gd name="connsiteY3" fmla="*/ 1257000 h 1773807"/>
                <a:gd name="connsiteX4" fmla="*/ 1674050 w 1674050"/>
                <a:gd name="connsiteY4" fmla="*/ 1773180 h 1773807"/>
                <a:gd name="connsiteX5" fmla="*/ 0 w 1674050"/>
                <a:gd name="connsiteY5" fmla="*/ 1773807 h 1773807"/>
                <a:gd name="connsiteX6" fmla="*/ 1923 w 1674050"/>
                <a:gd name="connsiteY6" fmla="*/ 0 h 1773807"/>
                <a:gd name="connsiteX0" fmla="*/ 2707 w 1674050"/>
                <a:gd name="connsiteY0" fmla="*/ 0 h 1796244"/>
                <a:gd name="connsiteX1" fmla="*/ 516422 w 1674050"/>
                <a:gd name="connsiteY1" fmla="*/ 554741 h 1796244"/>
                <a:gd name="connsiteX2" fmla="*/ 517363 w 1674050"/>
                <a:gd name="connsiteY2" fmla="*/ 1278881 h 1796244"/>
                <a:gd name="connsiteX3" fmla="*/ 1193273 w 1674050"/>
                <a:gd name="connsiteY3" fmla="*/ 1279437 h 1796244"/>
                <a:gd name="connsiteX4" fmla="*/ 1674050 w 1674050"/>
                <a:gd name="connsiteY4" fmla="*/ 1795617 h 1796244"/>
                <a:gd name="connsiteX5" fmla="*/ 0 w 1674050"/>
                <a:gd name="connsiteY5" fmla="*/ 1796244 h 1796244"/>
                <a:gd name="connsiteX6" fmla="*/ 2707 w 1674050"/>
                <a:gd name="connsiteY6" fmla="*/ 0 h 1796244"/>
                <a:gd name="connsiteX0" fmla="*/ 1610 w 1674050"/>
                <a:gd name="connsiteY0" fmla="*/ 0 h 1764833"/>
                <a:gd name="connsiteX1" fmla="*/ 516422 w 1674050"/>
                <a:gd name="connsiteY1" fmla="*/ 523330 h 1764833"/>
                <a:gd name="connsiteX2" fmla="*/ 517363 w 1674050"/>
                <a:gd name="connsiteY2" fmla="*/ 1247470 h 1764833"/>
                <a:gd name="connsiteX3" fmla="*/ 1193273 w 1674050"/>
                <a:gd name="connsiteY3" fmla="*/ 1248026 h 1764833"/>
                <a:gd name="connsiteX4" fmla="*/ 1674050 w 1674050"/>
                <a:gd name="connsiteY4" fmla="*/ 1764206 h 1764833"/>
                <a:gd name="connsiteX5" fmla="*/ 0 w 1674050"/>
                <a:gd name="connsiteY5" fmla="*/ 1764833 h 1764833"/>
                <a:gd name="connsiteX6" fmla="*/ 1610 w 1674050"/>
                <a:gd name="connsiteY6" fmla="*/ 0 h 1764833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74050" h="1791757">
                  <a:moveTo>
                    <a:pt x="2549" y="0"/>
                  </a:moveTo>
                  <a:lnTo>
                    <a:pt x="516422" y="550254"/>
                  </a:lnTo>
                  <a:cubicBezTo>
                    <a:pt x="516736" y="791634"/>
                    <a:pt x="517049" y="1033014"/>
                    <a:pt x="517363" y="1274394"/>
                  </a:cubicBezTo>
                  <a:lnTo>
                    <a:pt x="1193273" y="1274950"/>
                  </a:lnTo>
                  <a:lnTo>
                    <a:pt x="1674050" y="1791130"/>
                  </a:lnTo>
                  <a:lnTo>
                    <a:pt x="0" y="1791757"/>
                  </a:lnTo>
                  <a:cubicBezTo>
                    <a:pt x="232" y="1190739"/>
                    <a:pt x="2317" y="601018"/>
                    <a:pt x="2549" y="0"/>
                  </a:cubicBezTo>
                  <a:close/>
                </a:path>
              </a:pathLst>
            </a:custGeom>
            <a:solidFill>
              <a:srgbClr val="C31632">
                <a:alpha val="69804"/>
              </a:srgb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0" name="Corde 19"/>
            <p:cNvSpPr>
              <a:spLocks noChangeAspect="1"/>
            </p:cNvSpPr>
            <p:nvPr/>
          </p:nvSpPr>
          <p:spPr>
            <a:xfrm rot="10800000">
              <a:off x="-338400" y="2257200"/>
              <a:ext cx="648000" cy="648072"/>
            </a:xfrm>
            <a:prstGeom prst="chord">
              <a:avLst>
                <a:gd name="adj1" fmla="val 5259741"/>
                <a:gd name="adj2" fmla="val 16300347"/>
              </a:avLst>
            </a:prstGeom>
            <a:solidFill>
              <a:srgbClr val="C31632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13" name="Espace réservé du texte 5"/>
          <p:cNvSpPr>
            <a:spLocks noGrp="1"/>
          </p:cNvSpPr>
          <p:nvPr>
            <p:ph type="body" sz="quarter" idx="14" hasCustomPrompt="1"/>
          </p:nvPr>
        </p:nvSpPr>
        <p:spPr>
          <a:xfrm>
            <a:off x="126000" y="3861048"/>
            <a:ext cx="5778389" cy="246221"/>
          </a:xfrm>
        </p:spPr>
        <p:txBody>
          <a:bodyPr wrap="square">
            <a:spAutoFit/>
          </a:bodyPr>
          <a:lstStyle>
            <a:lvl1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Direction XXX - CAISSE D’EPARGNE XXX</a:t>
            </a:r>
          </a:p>
        </p:txBody>
      </p:sp>
      <p:sp>
        <p:nvSpPr>
          <p:cNvPr id="14" name="Espace réservé du texte 5"/>
          <p:cNvSpPr>
            <a:spLocks noGrp="1"/>
          </p:cNvSpPr>
          <p:nvPr>
            <p:ph type="body" sz="quarter" idx="15" hasCustomPrompt="1"/>
          </p:nvPr>
        </p:nvSpPr>
        <p:spPr>
          <a:xfrm>
            <a:off x="3228478" y="6189452"/>
            <a:ext cx="2687046" cy="276999"/>
          </a:xfrm>
        </p:spPr>
        <p:txBody>
          <a:bodyPr wrap="square">
            <a:spAutoFit/>
          </a:bodyPr>
          <a:lstStyle>
            <a:lvl1pPr algn="ctr">
              <a:lnSpc>
                <a:spcPct val="100000"/>
              </a:lnSpc>
              <a:spcAft>
                <a:spcPts val="0"/>
              </a:spcAft>
              <a:defRPr sz="1200" b="0" cap="all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00 mois 2017</a:t>
            </a:r>
          </a:p>
        </p:txBody>
      </p:sp>
    </p:spTree>
    <p:extLst>
      <p:ext uri="{BB962C8B-B14F-4D97-AF65-F5344CB8AC3E}">
        <p14:creationId xmlns:p14="http://schemas.microsoft.com/office/powerpoint/2010/main" val="38299114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Page de garde visuel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Espace réservé du contenu 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21"/>
          <a:stretch/>
        </p:blipFill>
        <p:spPr>
          <a:xfrm>
            <a:off x="179512" y="1340768"/>
            <a:ext cx="8704930" cy="2454739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2270524" y="4137276"/>
            <a:ext cx="4608000" cy="648000"/>
          </a:xfrm>
        </p:spPr>
        <p:txBody>
          <a:bodyPr>
            <a:noAutofit/>
          </a:bodyPr>
          <a:lstStyle>
            <a:lvl1pPr algn="ctr">
              <a:defRPr sz="3500" spc="0" baseline="0"/>
            </a:lvl1pPr>
          </a:lstStyle>
          <a:p>
            <a:r>
              <a:rPr lang="fr-FR" dirty="0"/>
              <a:t>Titre </a:t>
            </a:r>
            <a:r>
              <a:rPr lang="fr-FR" dirty="0" err="1"/>
              <a:t>lorem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2270524" y="4563678"/>
            <a:ext cx="4608000" cy="540000"/>
          </a:xfrm>
        </p:spPr>
        <p:txBody>
          <a:bodyPr tIns="82800">
            <a:normAutofit/>
          </a:bodyPr>
          <a:lstStyle>
            <a:lvl1pPr marL="0" indent="0" algn="ctr">
              <a:buNone/>
              <a:defRPr sz="2600" b="1" spc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dolor</a:t>
            </a:r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3233524" y="4124783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3233524" y="6149635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Espace réservé du texte 4"/>
          <p:cNvSpPr>
            <a:spLocks noGrp="1"/>
          </p:cNvSpPr>
          <p:nvPr>
            <p:ph type="body" sz="quarter" idx="13" hasCustomPrompt="1"/>
          </p:nvPr>
        </p:nvSpPr>
        <p:spPr>
          <a:xfrm>
            <a:off x="3142800" y="5014800"/>
            <a:ext cx="2952000" cy="1076400"/>
          </a:xfrm>
        </p:spPr>
        <p:txBody>
          <a:bodyPr/>
          <a:lstStyle>
            <a:lvl1pPr>
              <a:defRPr sz="1600" b="0"/>
            </a:lvl1pPr>
          </a:lstStyle>
          <a:p>
            <a:pPr lvl="0"/>
            <a:r>
              <a:rPr lang="fr-FR" dirty="0" err="1"/>
              <a:t>inserez</a:t>
            </a:r>
            <a:r>
              <a:rPr lang="fr-FR" dirty="0"/>
              <a:t> le texte</a:t>
            </a:r>
          </a:p>
        </p:txBody>
      </p:sp>
      <p:pic>
        <p:nvPicPr>
          <p:cNvPr id="10" name="Espace réservé pour une image 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" r="85"/>
          <a:stretch>
            <a:fillRect/>
          </a:stretch>
        </p:blipFill>
        <p:spPr>
          <a:xfrm>
            <a:off x="216000" y="248400"/>
            <a:ext cx="932400" cy="932400"/>
          </a:xfrm>
          <a:prstGeom prst="rect">
            <a:avLst/>
          </a:prstGeom>
        </p:spPr>
      </p:pic>
      <p:pic>
        <p:nvPicPr>
          <p:cNvPr id="12" name="Espace réservé pour une image  69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5164" y="6149635"/>
            <a:ext cx="2577316" cy="578299"/>
          </a:xfrm>
          <a:prstGeom prst="rect">
            <a:avLst/>
          </a:prstGeom>
        </p:spPr>
      </p:pic>
      <p:grpSp>
        <p:nvGrpSpPr>
          <p:cNvPr id="18" name="Groupe 17"/>
          <p:cNvGrpSpPr/>
          <p:nvPr userDrawn="1"/>
        </p:nvGrpSpPr>
        <p:grpSpPr>
          <a:xfrm>
            <a:off x="-623910" y="1669672"/>
            <a:ext cx="1683663" cy="1791757"/>
            <a:chOff x="-623910" y="1669672"/>
            <a:chExt cx="1683663" cy="1791757"/>
          </a:xfrm>
        </p:grpSpPr>
        <p:sp>
          <p:nvSpPr>
            <p:cNvPr id="19" name="Forme en L 1"/>
            <p:cNvSpPr>
              <a:spLocks noChangeAspect="1"/>
            </p:cNvSpPr>
            <p:nvPr/>
          </p:nvSpPr>
          <p:spPr>
            <a:xfrm rot="19007924" flipH="1">
              <a:off x="-623910" y="1669672"/>
              <a:ext cx="1683663" cy="1791757"/>
            </a:xfrm>
            <a:custGeom>
              <a:avLst/>
              <a:gdLst>
                <a:gd name="connsiteX0" fmla="*/ 0 w 1692000"/>
                <a:gd name="connsiteY0" fmla="*/ 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0 w 1692000"/>
                <a:gd name="connsiteY6" fmla="*/ 0 h 1976054"/>
                <a:gd name="connsiteX0" fmla="*/ 697 w 1692000"/>
                <a:gd name="connsiteY0" fmla="*/ 17300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697 w 1692000"/>
                <a:gd name="connsiteY6" fmla="*/ 173000 h 1976054"/>
                <a:gd name="connsiteX0" fmla="*/ 697 w 1692000"/>
                <a:gd name="connsiteY0" fmla="*/ 0 h 1803054"/>
                <a:gd name="connsiteX1" fmla="*/ 516422 w 1692000"/>
                <a:gd name="connsiteY1" fmla="*/ 561551 h 1803054"/>
                <a:gd name="connsiteX2" fmla="*/ 517363 w 1692000"/>
                <a:gd name="connsiteY2" fmla="*/ 1285691 h 1803054"/>
                <a:gd name="connsiteX3" fmla="*/ 1692000 w 1692000"/>
                <a:gd name="connsiteY3" fmla="*/ 1285691 h 1803054"/>
                <a:gd name="connsiteX4" fmla="*/ 1692000 w 1692000"/>
                <a:gd name="connsiteY4" fmla="*/ 1803054 h 1803054"/>
                <a:gd name="connsiteX5" fmla="*/ 0 w 1692000"/>
                <a:gd name="connsiteY5" fmla="*/ 1803054 h 1803054"/>
                <a:gd name="connsiteX6" fmla="*/ 697 w 1692000"/>
                <a:gd name="connsiteY6" fmla="*/ 0 h 1803054"/>
                <a:gd name="connsiteX0" fmla="*/ 1295 w 1692000"/>
                <a:gd name="connsiteY0" fmla="*/ 0 h 1755858"/>
                <a:gd name="connsiteX1" fmla="*/ 516422 w 1692000"/>
                <a:gd name="connsiteY1" fmla="*/ 514355 h 1755858"/>
                <a:gd name="connsiteX2" fmla="*/ 517363 w 1692000"/>
                <a:gd name="connsiteY2" fmla="*/ 1238495 h 1755858"/>
                <a:gd name="connsiteX3" fmla="*/ 1692000 w 1692000"/>
                <a:gd name="connsiteY3" fmla="*/ 1238495 h 1755858"/>
                <a:gd name="connsiteX4" fmla="*/ 1692000 w 1692000"/>
                <a:gd name="connsiteY4" fmla="*/ 1755858 h 1755858"/>
                <a:gd name="connsiteX5" fmla="*/ 0 w 1692000"/>
                <a:gd name="connsiteY5" fmla="*/ 1755858 h 1755858"/>
                <a:gd name="connsiteX6" fmla="*/ 1295 w 1692000"/>
                <a:gd name="connsiteY6" fmla="*/ 0 h 1755858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692000 w 1692000"/>
                <a:gd name="connsiteY3" fmla="*/ 1274394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193273 w 1692000"/>
                <a:gd name="connsiteY3" fmla="*/ 1274950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  <a:gd name="connsiteX0" fmla="*/ 1923 w 1674050"/>
                <a:gd name="connsiteY0" fmla="*/ 0 h 1773807"/>
                <a:gd name="connsiteX1" fmla="*/ 516422 w 1674050"/>
                <a:gd name="connsiteY1" fmla="*/ 532304 h 1773807"/>
                <a:gd name="connsiteX2" fmla="*/ 517363 w 1674050"/>
                <a:gd name="connsiteY2" fmla="*/ 1256444 h 1773807"/>
                <a:gd name="connsiteX3" fmla="*/ 1193273 w 1674050"/>
                <a:gd name="connsiteY3" fmla="*/ 1257000 h 1773807"/>
                <a:gd name="connsiteX4" fmla="*/ 1674050 w 1674050"/>
                <a:gd name="connsiteY4" fmla="*/ 1773180 h 1773807"/>
                <a:gd name="connsiteX5" fmla="*/ 0 w 1674050"/>
                <a:gd name="connsiteY5" fmla="*/ 1773807 h 1773807"/>
                <a:gd name="connsiteX6" fmla="*/ 1923 w 1674050"/>
                <a:gd name="connsiteY6" fmla="*/ 0 h 1773807"/>
                <a:gd name="connsiteX0" fmla="*/ 2707 w 1674050"/>
                <a:gd name="connsiteY0" fmla="*/ 0 h 1796244"/>
                <a:gd name="connsiteX1" fmla="*/ 516422 w 1674050"/>
                <a:gd name="connsiteY1" fmla="*/ 554741 h 1796244"/>
                <a:gd name="connsiteX2" fmla="*/ 517363 w 1674050"/>
                <a:gd name="connsiteY2" fmla="*/ 1278881 h 1796244"/>
                <a:gd name="connsiteX3" fmla="*/ 1193273 w 1674050"/>
                <a:gd name="connsiteY3" fmla="*/ 1279437 h 1796244"/>
                <a:gd name="connsiteX4" fmla="*/ 1674050 w 1674050"/>
                <a:gd name="connsiteY4" fmla="*/ 1795617 h 1796244"/>
                <a:gd name="connsiteX5" fmla="*/ 0 w 1674050"/>
                <a:gd name="connsiteY5" fmla="*/ 1796244 h 1796244"/>
                <a:gd name="connsiteX6" fmla="*/ 2707 w 1674050"/>
                <a:gd name="connsiteY6" fmla="*/ 0 h 1796244"/>
                <a:gd name="connsiteX0" fmla="*/ 1610 w 1674050"/>
                <a:gd name="connsiteY0" fmla="*/ 0 h 1764833"/>
                <a:gd name="connsiteX1" fmla="*/ 516422 w 1674050"/>
                <a:gd name="connsiteY1" fmla="*/ 523330 h 1764833"/>
                <a:gd name="connsiteX2" fmla="*/ 517363 w 1674050"/>
                <a:gd name="connsiteY2" fmla="*/ 1247470 h 1764833"/>
                <a:gd name="connsiteX3" fmla="*/ 1193273 w 1674050"/>
                <a:gd name="connsiteY3" fmla="*/ 1248026 h 1764833"/>
                <a:gd name="connsiteX4" fmla="*/ 1674050 w 1674050"/>
                <a:gd name="connsiteY4" fmla="*/ 1764206 h 1764833"/>
                <a:gd name="connsiteX5" fmla="*/ 0 w 1674050"/>
                <a:gd name="connsiteY5" fmla="*/ 1764833 h 1764833"/>
                <a:gd name="connsiteX6" fmla="*/ 1610 w 1674050"/>
                <a:gd name="connsiteY6" fmla="*/ 0 h 1764833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74050" h="1791757">
                  <a:moveTo>
                    <a:pt x="2549" y="0"/>
                  </a:moveTo>
                  <a:lnTo>
                    <a:pt x="516422" y="550254"/>
                  </a:lnTo>
                  <a:cubicBezTo>
                    <a:pt x="516736" y="791634"/>
                    <a:pt x="517049" y="1033014"/>
                    <a:pt x="517363" y="1274394"/>
                  </a:cubicBezTo>
                  <a:lnTo>
                    <a:pt x="1193273" y="1274950"/>
                  </a:lnTo>
                  <a:lnTo>
                    <a:pt x="1674050" y="1791130"/>
                  </a:lnTo>
                  <a:lnTo>
                    <a:pt x="0" y="1791757"/>
                  </a:lnTo>
                  <a:cubicBezTo>
                    <a:pt x="232" y="1190739"/>
                    <a:pt x="2317" y="601018"/>
                    <a:pt x="2549" y="0"/>
                  </a:cubicBezTo>
                  <a:close/>
                </a:path>
              </a:pathLst>
            </a:custGeom>
            <a:solidFill>
              <a:srgbClr val="C31632">
                <a:alpha val="69804"/>
              </a:srgb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0" name="Corde 19"/>
            <p:cNvSpPr>
              <a:spLocks noChangeAspect="1"/>
            </p:cNvSpPr>
            <p:nvPr/>
          </p:nvSpPr>
          <p:spPr>
            <a:xfrm rot="10800000">
              <a:off x="-338400" y="2257200"/>
              <a:ext cx="648000" cy="648072"/>
            </a:xfrm>
            <a:prstGeom prst="chord">
              <a:avLst>
                <a:gd name="adj1" fmla="val 5259741"/>
                <a:gd name="adj2" fmla="val 16300347"/>
              </a:avLst>
            </a:prstGeom>
            <a:solidFill>
              <a:srgbClr val="C31632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13" name="Espace réservé du texte 5"/>
          <p:cNvSpPr>
            <a:spLocks noGrp="1"/>
          </p:cNvSpPr>
          <p:nvPr>
            <p:ph type="body" sz="quarter" idx="14" hasCustomPrompt="1"/>
          </p:nvPr>
        </p:nvSpPr>
        <p:spPr>
          <a:xfrm>
            <a:off x="126000" y="3861048"/>
            <a:ext cx="5778389" cy="246221"/>
          </a:xfrm>
        </p:spPr>
        <p:txBody>
          <a:bodyPr wrap="square">
            <a:spAutoFit/>
          </a:bodyPr>
          <a:lstStyle>
            <a:lvl1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Direction XXX - CAISSE D’EPARGNE XXX</a:t>
            </a:r>
          </a:p>
        </p:txBody>
      </p:sp>
      <p:sp>
        <p:nvSpPr>
          <p:cNvPr id="14" name="Espace réservé du texte 5"/>
          <p:cNvSpPr>
            <a:spLocks noGrp="1"/>
          </p:cNvSpPr>
          <p:nvPr>
            <p:ph type="body" sz="quarter" idx="15" hasCustomPrompt="1"/>
          </p:nvPr>
        </p:nvSpPr>
        <p:spPr>
          <a:xfrm>
            <a:off x="3228478" y="6189452"/>
            <a:ext cx="2687046" cy="276999"/>
          </a:xfrm>
        </p:spPr>
        <p:txBody>
          <a:bodyPr wrap="square">
            <a:spAutoFit/>
          </a:bodyPr>
          <a:lstStyle>
            <a:lvl1pPr algn="ctr">
              <a:lnSpc>
                <a:spcPct val="100000"/>
              </a:lnSpc>
              <a:spcAft>
                <a:spcPts val="0"/>
              </a:spcAft>
              <a:defRPr sz="1200" b="0" cap="all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00 mois 2017</a:t>
            </a:r>
          </a:p>
        </p:txBody>
      </p:sp>
    </p:spTree>
    <p:extLst>
      <p:ext uri="{BB962C8B-B14F-4D97-AF65-F5344CB8AC3E}">
        <p14:creationId xmlns:p14="http://schemas.microsoft.com/office/powerpoint/2010/main" val="1718206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Page de garde visuel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Espace réservé du contenu 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7922" y="1339850"/>
            <a:ext cx="8675253" cy="2455042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2270524" y="4137276"/>
            <a:ext cx="4608000" cy="648000"/>
          </a:xfrm>
        </p:spPr>
        <p:txBody>
          <a:bodyPr>
            <a:noAutofit/>
          </a:bodyPr>
          <a:lstStyle>
            <a:lvl1pPr algn="ctr">
              <a:defRPr sz="3500" spc="0" baseline="0"/>
            </a:lvl1pPr>
          </a:lstStyle>
          <a:p>
            <a:r>
              <a:rPr lang="fr-FR" dirty="0"/>
              <a:t>Titre </a:t>
            </a:r>
            <a:r>
              <a:rPr lang="fr-FR" dirty="0" err="1"/>
              <a:t>lorem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2270524" y="4563678"/>
            <a:ext cx="4608000" cy="540000"/>
          </a:xfrm>
        </p:spPr>
        <p:txBody>
          <a:bodyPr tIns="82800">
            <a:normAutofit/>
          </a:bodyPr>
          <a:lstStyle>
            <a:lvl1pPr marL="0" indent="0" algn="ctr">
              <a:buNone/>
              <a:defRPr sz="2600" b="1" spc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dolor</a:t>
            </a:r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3233524" y="4124783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3233524" y="6149635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Espace réservé du texte 4"/>
          <p:cNvSpPr>
            <a:spLocks noGrp="1"/>
          </p:cNvSpPr>
          <p:nvPr>
            <p:ph type="body" sz="quarter" idx="13" hasCustomPrompt="1"/>
          </p:nvPr>
        </p:nvSpPr>
        <p:spPr>
          <a:xfrm>
            <a:off x="3142800" y="5014800"/>
            <a:ext cx="2952000" cy="1076400"/>
          </a:xfrm>
        </p:spPr>
        <p:txBody>
          <a:bodyPr/>
          <a:lstStyle>
            <a:lvl1pPr>
              <a:defRPr sz="1600" b="0"/>
            </a:lvl1pPr>
          </a:lstStyle>
          <a:p>
            <a:pPr lvl="0"/>
            <a:r>
              <a:rPr lang="fr-FR" dirty="0" err="1"/>
              <a:t>inserez</a:t>
            </a:r>
            <a:r>
              <a:rPr lang="fr-FR" dirty="0"/>
              <a:t> le texte</a:t>
            </a:r>
          </a:p>
        </p:txBody>
      </p:sp>
      <p:pic>
        <p:nvPicPr>
          <p:cNvPr id="10" name="Espace réservé pour une image 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" r="85"/>
          <a:stretch>
            <a:fillRect/>
          </a:stretch>
        </p:blipFill>
        <p:spPr>
          <a:xfrm>
            <a:off x="216000" y="248400"/>
            <a:ext cx="932400" cy="932400"/>
          </a:xfrm>
          <a:prstGeom prst="rect">
            <a:avLst/>
          </a:prstGeom>
        </p:spPr>
      </p:pic>
      <p:pic>
        <p:nvPicPr>
          <p:cNvPr id="12" name="Espace réservé pour une image  69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5164" y="6149635"/>
            <a:ext cx="2577316" cy="578299"/>
          </a:xfrm>
          <a:prstGeom prst="rect">
            <a:avLst/>
          </a:prstGeom>
        </p:spPr>
      </p:pic>
      <p:grpSp>
        <p:nvGrpSpPr>
          <p:cNvPr id="18" name="Groupe 17"/>
          <p:cNvGrpSpPr/>
          <p:nvPr userDrawn="1"/>
        </p:nvGrpSpPr>
        <p:grpSpPr>
          <a:xfrm>
            <a:off x="-623910" y="1669672"/>
            <a:ext cx="1683663" cy="1791757"/>
            <a:chOff x="-623910" y="1669672"/>
            <a:chExt cx="1683663" cy="1791757"/>
          </a:xfrm>
        </p:grpSpPr>
        <p:sp>
          <p:nvSpPr>
            <p:cNvPr id="19" name="Forme en L 1"/>
            <p:cNvSpPr>
              <a:spLocks noChangeAspect="1"/>
            </p:cNvSpPr>
            <p:nvPr/>
          </p:nvSpPr>
          <p:spPr>
            <a:xfrm rot="19007924" flipH="1">
              <a:off x="-623910" y="1669672"/>
              <a:ext cx="1683663" cy="1791757"/>
            </a:xfrm>
            <a:custGeom>
              <a:avLst/>
              <a:gdLst>
                <a:gd name="connsiteX0" fmla="*/ 0 w 1692000"/>
                <a:gd name="connsiteY0" fmla="*/ 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0 w 1692000"/>
                <a:gd name="connsiteY6" fmla="*/ 0 h 1976054"/>
                <a:gd name="connsiteX0" fmla="*/ 697 w 1692000"/>
                <a:gd name="connsiteY0" fmla="*/ 17300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697 w 1692000"/>
                <a:gd name="connsiteY6" fmla="*/ 173000 h 1976054"/>
                <a:gd name="connsiteX0" fmla="*/ 697 w 1692000"/>
                <a:gd name="connsiteY0" fmla="*/ 0 h 1803054"/>
                <a:gd name="connsiteX1" fmla="*/ 516422 w 1692000"/>
                <a:gd name="connsiteY1" fmla="*/ 561551 h 1803054"/>
                <a:gd name="connsiteX2" fmla="*/ 517363 w 1692000"/>
                <a:gd name="connsiteY2" fmla="*/ 1285691 h 1803054"/>
                <a:gd name="connsiteX3" fmla="*/ 1692000 w 1692000"/>
                <a:gd name="connsiteY3" fmla="*/ 1285691 h 1803054"/>
                <a:gd name="connsiteX4" fmla="*/ 1692000 w 1692000"/>
                <a:gd name="connsiteY4" fmla="*/ 1803054 h 1803054"/>
                <a:gd name="connsiteX5" fmla="*/ 0 w 1692000"/>
                <a:gd name="connsiteY5" fmla="*/ 1803054 h 1803054"/>
                <a:gd name="connsiteX6" fmla="*/ 697 w 1692000"/>
                <a:gd name="connsiteY6" fmla="*/ 0 h 1803054"/>
                <a:gd name="connsiteX0" fmla="*/ 1295 w 1692000"/>
                <a:gd name="connsiteY0" fmla="*/ 0 h 1755858"/>
                <a:gd name="connsiteX1" fmla="*/ 516422 w 1692000"/>
                <a:gd name="connsiteY1" fmla="*/ 514355 h 1755858"/>
                <a:gd name="connsiteX2" fmla="*/ 517363 w 1692000"/>
                <a:gd name="connsiteY2" fmla="*/ 1238495 h 1755858"/>
                <a:gd name="connsiteX3" fmla="*/ 1692000 w 1692000"/>
                <a:gd name="connsiteY3" fmla="*/ 1238495 h 1755858"/>
                <a:gd name="connsiteX4" fmla="*/ 1692000 w 1692000"/>
                <a:gd name="connsiteY4" fmla="*/ 1755858 h 1755858"/>
                <a:gd name="connsiteX5" fmla="*/ 0 w 1692000"/>
                <a:gd name="connsiteY5" fmla="*/ 1755858 h 1755858"/>
                <a:gd name="connsiteX6" fmla="*/ 1295 w 1692000"/>
                <a:gd name="connsiteY6" fmla="*/ 0 h 1755858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692000 w 1692000"/>
                <a:gd name="connsiteY3" fmla="*/ 1274394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193273 w 1692000"/>
                <a:gd name="connsiteY3" fmla="*/ 1274950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  <a:gd name="connsiteX0" fmla="*/ 1923 w 1674050"/>
                <a:gd name="connsiteY0" fmla="*/ 0 h 1773807"/>
                <a:gd name="connsiteX1" fmla="*/ 516422 w 1674050"/>
                <a:gd name="connsiteY1" fmla="*/ 532304 h 1773807"/>
                <a:gd name="connsiteX2" fmla="*/ 517363 w 1674050"/>
                <a:gd name="connsiteY2" fmla="*/ 1256444 h 1773807"/>
                <a:gd name="connsiteX3" fmla="*/ 1193273 w 1674050"/>
                <a:gd name="connsiteY3" fmla="*/ 1257000 h 1773807"/>
                <a:gd name="connsiteX4" fmla="*/ 1674050 w 1674050"/>
                <a:gd name="connsiteY4" fmla="*/ 1773180 h 1773807"/>
                <a:gd name="connsiteX5" fmla="*/ 0 w 1674050"/>
                <a:gd name="connsiteY5" fmla="*/ 1773807 h 1773807"/>
                <a:gd name="connsiteX6" fmla="*/ 1923 w 1674050"/>
                <a:gd name="connsiteY6" fmla="*/ 0 h 1773807"/>
                <a:gd name="connsiteX0" fmla="*/ 2707 w 1674050"/>
                <a:gd name="connsiteY0" fmla="*/ 0 h 1796244"/>
                <a:gd name="connsiteX1" fmla="*/ 516422 w 1674050"/>
                <a:gd name="connsiteY1" fmla="*/ 554741 h 1796244"/>
                <a:gd name="connsiteX2" fmla="*/ 517363 w 1674050"/>
                <a:gd name="connsiteY2" fmla="*/ 1278881 h 1796244"/>
                <a:gd name="connsiteX3" fmla="*/ 1193273 w 1674050"/>
                <a:gd name="connsiteY3" fmla="*/ 1279437 h 1796244"/>
                <a:gd name="connsiteX4" fmla="*/ 1674050 w 1674050"/>
                <a:gd name="connsiteY4" fmla="*/ 1795617 h 1796244"/>
                <a:gd name="connsiteX5" fmla="*/ 0 w 1674050"/>
                <a:gd name="connsiteY5" fmla="*/ 1796244 h 1796244"/>
                <a:gd name="connsiteX6" fmla="*/ 2707 w 1674050"/>
                <a:gd name="connsiteY6" fmla="*/ 0 h 1796244"/>
                <a:gd name="connsiteX0" fmla="*/ 1610 w 1674050"/>
                <a:gd name="connsiteY0" fmla="*/ 0 h 1764833"/>
                <a:gd name="connsiteX1" fmla="*/ 516422 w 1674050"/>
                <a:gd name="connsiteY1" fmla="*/ 523330 h 1764833"/>
                <a:gd name="connsiteX2" fmla="*/ 517363 w 1674050"/>
                <a:gd name="connsiteY2" fmla="*/ 1247470 h 1764833"/>
                <a:gd name="connsiteX3" fmla="*/ 1193273 w 1674050"/>
                <a:gd name="connsiteY3" fmla="*/ 1248026 h 1764833"/>
                <a:gd name="connsiteX4" fmla="*/ 1674050 w 1674050"/>
                <a:gd name="connsiteY4" fmla="*/ 1764206 h 1764833"/>
                <a:gd name="connsiteX5" fmla="*/ 0 w 1674050"/>
                <a:gd name="connsiteY5" fmla="*/ 1764833 h 1764833"/>
                <a:gd name="connsiteX6" fmla="*/ 1610 w 1674050"/>
                <a:gd name="connsiteY6" fmla="*/ 0 h 1764833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74050" h="1791757">
                  <a:moveTo>
                    <a:pt x="2549" y="0"/>
                  </a:moveTo>
                  <a:lnTo>
                    <a:pt x="516422" y="550254"/>
                  </a:lnTo>
                  <a:cubicBezTo>
                    <a:pt x="516736" y="791634"/>
                    <a:pt x="517049" y="1033014"/>
                    <a:pt x="517363" y="1274394"/>
                  </a:cubicBezTo>
                  <a:lnTo>
                    <a:pt x="1193273" y="1274950"/>
                  </a:lnTo>
                  <a:lnTo>
                    <a:pt x="1674050" y="1791130"/>
                  </a:lnTo>
                  <a:lnTo>
                    <a:pt x="0" y="1791757"/>
                  </a:lnTo>
                  <a:cubicBezTo>
                    <a:pt x="232" y="1190739"/>
                    <a:pt x="2317" y="601018"/>
                    <a:pt x="2549" y="0"/>
                  </a:cubicBezTo>
                  <a:close/>
                </a:path>
              </a:pathLst>
            </a:custGeom>
            <a:solidFill>
              <a:srgbClr val="C31632">
                <a:alpha val="69804"/>
              </a:srgb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0" name="Corde 19"/>
            <p:cNvSpPr>
              <a:spLocks noChangeAspect="1"/>
            </p:cNvSpPr>
            <p:nvPr/>
          </p:nvSpPr>
          <p:spPr>
            <a:xfrm rot="10800000">
              <a:off x="-338400" y="2257200"/>
              <a:ext cx="648000" cy="648072"/>
            </a:xfrm>
            <a:prstGeom prst="chord">
              <a:avLst>
                <a:gd name="adj1" fmla="val 5259741"/>
                <a:gd name="adj2" fmla="val 16300347"/>
              </a:avLst>
            </a:prstGeom>
            <a:solidFill>
              <a:srgbClr val="C31632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13" name="Espace réservé du texte 5"/>
          <p:cNvSpPr>
            <a:spLocks noGrp="1"/>
          </p:cNvSpPr>
          <p:nvPr>
            <p:ph type="body" sz="quarter" idx="14" hasCustomPrompt="1"/>
          </p:nvPr>
        </p:nvSpPr>
        <p:spPr>
          <a:xfrm>
            <a:off x="126000" y="3861048"/>
            <a:ext cx="5778389" cy="246221"/>
          </a:xfrm>
        </p:spPr>
        <p:txBody>
          <a:bodyPr wrap="square">
            <a:spAutoFit/>
          </a:bodyPr>
          <a:lstStyle>
            <a:lvl1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Direction XXX - CAISSE D’EPARGNE XXX</a:t>
            </a:r>
          </a:p>
        </p:txBody>
      </p:sp>
      <p:sp>
        <p:nvSpPr>
          <p:cNvPr id="14" name="Espace réservé du texte 5"/>
          <p:cNvSpPr>
            <a:spLocks noGrp="1"/>
          </p:cNvSpPr>
          <p:nvPr>
            <p:ph type="body" sz="quarter" idx="15" hasCustomPrompt="1"/>
          </p:nvPr>
        </p:nvSpPr>
        <p:spPr>
          <a:xfrm>
            <a:off x="3228478" y="6189452"/>
            <a:ext cx="2687046" cy="276999"/>
          </a:xfrm>
        </p:spPr>
        <p:txBody>
          <a:bodyPr wrap="square">
            <a:spAutoFit/>
          </a:bodyPr>
          <a:lstStyle>
            <a:lvl1pPr algn="ctr">
              <a:lnSpc>
                <a:spcPct val="100000"/>
              </a:lnSpc>
              <a:spcAft>
                <a:spcPts val="0"/>
              </a:spcAft>
              <a:defRPr sz="1200" b="0" cap="all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00 mois 2017</a:t>
            </a:r>
          </a:p>
        </p:txBody>
      </p:sp>
    </p:spTree>
    <p:extLst>
      <p:ext uri="{BB962C8B-B14F-4D97-AF65-F5344CB8AC3E}">
        <p14:creationId xmlns:p14="http://schemas.microsoft.com/office/powerpoint/2010/main" val="6214017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Page de garde visuel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2270524" y="4137276"/>
            <a:ext cx="4608000" cy="648000"/>
          </a:xfrm>
        </p:spPr>
        <p:txBody>
          <a:bodyPr>
            <a:noAutofit/>
          </a:bodyPr>
          <a:lstStyle>
            <a:lvl1pPr algn="ctr">
              <a:defRPr sz="3500" spc="0" baseline="0"/>
            </a:lvl1pPr>
          </a:lstStyle>
          <a:p>
            <a:r>
              <a:rPr lang="fr-FR" dirty="0"/>
              <a:t>Titre </a:t>
            </a:r>
            <a:r>
              <a:rPr lang="fr-FR" dirty="0" err="1"/>
              <a:t>lorem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2270524" y="4563678"/>
            <a:ext cx="4608000" cy="540000"/>
          </a:xfrm>
        </p:spPr>
        <p:txBody>
          <a:bodyPr tIns="82800">
            <a:normAutofit/>
          </a:bodyPr>
          <a:lstStyle>
            <a:lvl1pPr marL="0" indent="0" algn="ctr">
              <a:buNone/>
              <a:defRPr sz="2600" b="1" spc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dolor</a:t>
            </a:r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3233524" y="4124783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3233524" y="6149635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Espace réservé du texte 4"/>
          <p:cNvSpPr>
            <a:spLocks noGrp="1"/>
          </p:cNvSpPr>
          <p:nvPr>
            <p:ph type="body" sz="quarter" idx="13" hasCustomPrompt="1"/>
          </p:nvPr>
        </p:nvSpPr>
        <p:spPr>
          <a:xfrm>
            <a:off x="3142800" y="5014800"/>
            <a:ext cx="2952000" cy="1076400"/>
          </a:xfrm>
        </p:spPr>
        <p:txBody>
          <a:bodyPr/>
          <a:lstStyle>
            <a:lvl1pPr>
              <a:defRPr sz="1600" b="0"/>
            </a:lvl1pPr>
          </a:lstStyle>
          <a:p>
            <a:pPr lvl="0"/>
            <a:r>
              <a:rPr lang="fr-FR" dirty="0" err="1"/>
              <a:t>inserez</a:t>
            </a:r>
            <a:r>
              <a:rPr lang="fr-FR" dirty="0"/>
              <a:t> le texte</a:t>
            </a:r>
          </a:p>
        </p:txBody>
      </p:sp>
      <p:pic>
        <p:nvPicPr>
          <p:cNvPr id="10" name="Espace réservé pour une image 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" r="85"/>
          <a:stretch>
            <a:fillRect/>
          </a:stretch>
        </p:blipFill>
        <p:spPr>
          <a:xfrm>
            <a:off x="216000" y="248400"/>
            <a:ext cx="932400" cy="932400"/>
          </a:xfrm>
          <a:prstGeom prst="rect">
            <a:avLst/>
          </a:prstGeom>
        </p:spPr>
      </p:pic>
      <p:pic>
        <p:nvPicPr>
          <p:cNvPr id="12" name="Espace réservé pour une image  6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5164" y="6149635"/>
            <a:ext cx="2577316" cy="578299"/>
          </a:xfrm>
          <a:prstGeom prst="rect">
            <a:avLst/>
          </a:prstGeom>
        </p:spPr>
      </p:pic>
      <p:pic>
        <p:nvPicPr>
          <p:cNvPr id="17" name="Espace réservé du contenu 3"/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696" y="1339850"/>
            <a:ext cx="8667746" cy="2451098"/>
          </a:xfrm>
          <a:prstGeom prst="rect">
            <a:avLst/>
          </a:prstGeom>
        </p:spPr>
      </p:pic>
      <p:grpSp>
        <p:nvGrpSpPr>
          <p:cNvPr id="18" name="Groupe 17"/>
          <p:cNvGrpSpPr/>
          <p:nvPr userDrawn="1"/>
        </p:nvGrpSpPr>
        <p:grpSpPr>
          <a:xfrm>
            <a:off x="-623910" y="1669672"/>
            <a:ext cx="1683663" cy="1791757"/>
            <a:chOff x="-623910" y="1669672"/>
            <a:chExt cx="1683663" cy="1791757"/>
          </a:xfrm>
        </p:grpSpPr>
        <p:sp>
          <p:nvSpPr>
            <p:cNvPr id="19" name="Forme en L 1"/>
            <p:cNvSpPr>
              <a:spLocks noChangeAspect="1"/>
            </p:cNvSpPr>
            <p:nvPr/>
          </p:nvSpPr>
          <p:spPr>
            <a:xfrm rot="19007924" flipH="1">
              <a:off x="-623910" y="1669672"/>
              <a:ext cx="1683663" cy="1791757"/>
            </a:xfrm>
            <a:custGeom>
              <a:avLst/>
              <a:gdLst>
                <a:gd name="connsiteX0" fmla="*/ 0 w 1692000"/>
                <a:gd name="connsiteY0" fmla="*/ 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0 w 1692000"/>
                <a:gd name="connsiteY6" fmla="*/ 0 h 1976054"/>
                <a:gd name="connsiteX0" fmla="*/ 697 w 1692000"/>
                <a:gd name="connsiteY0" fmla="*/ 17300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697 w 1692000"/>
                <a:gd name="connsiteY6" fmla="*/ 173000 h 1976054"/>
                <a:gd name="connsiteX0" fmla="*/ 697 w 1692000"/>
                <a:gd name="connsiteY0" fmla="*/ 0 h 1803054"/>
                <a:gd name="connsiteX1" fmla="*/ 516422 w 1692000"/>
                <a:gd name="connsiteY1" fmla="*/ 561551 h 1803054"/>
                <a:gd name="connsiteX2" fmla="*/ 517363 w 1692000"/>
                <a:gd name="connsiteY2" fmla="*/ 1285691 h 1803054"/>
                <a:gd name="connsiteX3" fmla="*/ 1692000 w 1692000"/>
                <a:gd name="connsiteY3" fmla="*/ 1285691 h 1803054"/>
                <a:gd name="connsiteX4" fmla="*/ 1692000 w 1692000"/>
                <a:gd name="connsiteY4" fmla="*/ 1803054 h 1803054"/>
                <a:gd name="connsiteX5" fmla="*/ 0 w 1692000"/>
                <a:gd name="connsiteY5" fmla="*/ 1803054 h 1803054"/>
                <a:gd name="connsiteX6" fmla="*/ 697 w 1692000"/>
                <a:gd name="connsiteY6" fmla="*/ 0 h 1803054"/>
                <a:gd name="connsiteX0" fmla="*/ 1295 w 1692000"/>
                <a:gd name="connsiteY0" fmla="*/ 0 h 1755858"/>
                <a:gd name="connsiteX1" fmla="*/ 516422 w 1692000"/>
                <a:gd name="connsiteY1" fmla="*/ 514355 h 1755858"/>
                <a:gd name="connsiteX2" fmla="*/ 517363 w 1692000"/>
                <a:gd name="connsiteY2" fmla="*/ 1238495 h 1755858"/>
                <a:gd name="connsiteX3" fmla="*/ 1692000 w 1692000"/>
                <a:gd name="connsiteY3" fmla="*/ 1238495 h 1755858"/>
                <a:gd name="connsiteX4" fmla="*/ 1692000 w 1692000"/>
                <a:gd name="connsiteY4" fmla="*/ 1755858 h 1755858"/>
                <a:gd name="connsiteX5" fmla="*/ 0 w 1692000"/>
                <a:gd name="connsiteY5" fmla="*/ 1755858 h 1755858"/>
                <a:gd name="connsiteX6" fmla="*/ 1295 w 1692000"/>
                <a:gd name="connsiteY6" fmla="*/ 0 h 1755858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692000 w 1692000"/>
                <a:gd name="connsiteY3" fmla="*/ 1274394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193273 w 1692000"/>
                <a:gd name="connsiteY3" fmla="*/ 1274950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  <a:gd name="connsiteX0" fmla="*/ 1923 w 1674050"/>
                <a:gd name="connsiteY0" fmla="*/ 0 h 1773807"/>
                <a:gd name="connsiteX1" fmla="*/ 516422 w 1674050"/>
                <a:gd name="connsiteY1" fmla="*/ 532304 h 1773807"/>
                <a:gd name="connsiteX2" fmla="*/ 517363 w 1674050"/>
                <a:gd name="connsiteY2" fmla="*/ 1256444 h 1773807"/>
                <a:gd name="connsiteX3" fmla="*/ 1193273 w 1674050"/>
                <a:gd name="connsiteY3" fmla="*/ 1257000 h 1773807"/>
                <a:gd name="connsiteX4" fmla="*/ 1674050 w 1674050"/>
                <a:gd name="connsiteY4" fmla="*/ 1773180 h 1773807"/>
                <a:gd name="connsiteX5" fmla="*/ 0 w 1674050"/>
                <a:gd name="connsiteY5" fmla="*/ 1773807 h 1773807"/>
                <a:gd name="connsiteX6" fmla="*/ 1923 w 1674050"/>
                <a:gd name="connsiteY6" fmla="*/ 0 h 1773807"/>
                <a:gd name="connsiteX0" fmla="*/ 2707 w 1674050"/>
                <a:gd name="connsiteY0" fmla="*/ 0 h 1796244"/>
                <a:gd name="connsiteX1" fmla="*/ 516422 w 1674050"/>
                <a:gd name="connsiteY1" fmla="*/ 554741 h 1796244"/>
                <a:gd name="connsiteX2" fmla="*/ 517363 w 1674050"/>
                <a:gd name="connsiteY2" fmla="*/ 1278881 h 1796244"/>
                <a:gd name="connsiteX3" fmla="*/ 1193273 w 1674050"/>
                <a:gd name="connsiteY3" fmla="*/ 1279437 h 1796244"/>
                <a:gd name="connsiteX4" fmla="*/ 1674050 w 1674050"/>
                <a:gd name="connsiteY4" fmla="*/ 1795617 h 1796244"/>
                <a:gd name="connsiteX5" fmla="*/ 0 w 1674050"/>
                <a:gd name="connsiteY5" fmla="*/ 1796244 h 1796244"/>
                <a:gd name="connsiteX6" fmla="*/ 2707 w 1674050"/>
                <a:gd name="connsiteY6" fmla="*/ 0 h 1796244"/>
                <a:gd name="connsiteX0" fmla="*/ 1610 w 1674050"/>
                <a:gd name="connsiteY0" fmla="*/ 0 h 1764833"/>
                <a:gd name="connsiteX1" fmla="*/ 516422 w 1674050"/>
                <a:gd name="connsiteY1" fmla="*/ 523330 h 1764833"/>
                <a:gd name="connsiteX2" fmla="*/ 517363 w 1674050"/>
                <a:gd name="connsiteY2" fmla="*/ 1247470 h 1764833"/>
                <a:gd name="connsiteX3" fmla="*/ 1193273 w 1674050"/>
                <a:gd name="connsiteY3" fmla="*/ 1248026 h 1764833"/>
                <a:gd name="connsiteX4" fmla="*/ 1674050 w 1674050"/>
                <a:gd name="connsiteY4" fmla="*/ 1764206 h 1764833"/>
                <a:gd name="connsiteX5" fmla="*/ 0 w 1674050"/>
                <a:gd name="connsiteY5" fmla="*/ 1764833 h 1764833"/>
                <a:gd name="connsiteX6" fmla="*/ 1610 w 1674050"/>
                <a:gd name="connsiteY6" fmla="*/ 0 h 1764833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74050" h="1791757">
                  <a:moveTo>
                    <a:pt x="2549" y="0"/>
                  </a:moveTo>
                  <a:lnTo>
                    <a:pt x="516422" y="550254"/>
                  </a:lnTo>
                  <a:cubicBezTo>
                    <a:pt x="516736" y="791634"/>
                    <a:pt x="517049" y="1033014"/>
                    <a:pt x="517363" y="1274394"/>
                  </a:cubicBezTo>
                  <a:lnTo>
                    <a:pt x="1193273" y="1274950"/>
                  </a:lnTo>
                  <a:lnTo>
                    <a:pt x="1674050" y="1791130"/>
                  </a:lnTo>
                  <a:lnTo>
                    <a:pt x="0" y="1791757"/>
                  </a:lnTo>
                  <a:cubicBezTo>
                    <a:pt x="232" y="1190739"/>
                    <a:pt x="2317" y="601018"/>
                    <a:pt x="2549" y="0"/>
                  </a:cubicBezTo>
                  <a:close/>
                </a:path>
              </a:pathLst>
            </a:custGeom>
            <a:solidFill>
              <a:srgbClr val="C31632">
                <a:alpha val="69804"/>
              </a:srgb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0" name="Corde 19"/>
            <p:cNvSpPr>
              <a:spLocks noChangeAspect="1"/>
            </p:cNvSpPr>
            <p:nvPr/>
          </p:nvSpPr>
          <p:spPr>
            <a:xfrm rot="10800000">
              <a:off x="-338400" y="2257200"/>
              <a:ext cx="648000" cy="648072"/>
            </a:xfrm>
            <a:prstGeom prst="chord">
              <a:avLst>
                <a:gd name="adj1" fmla="val 5259741"/>
                <a:gd name="adj2" fmla="val 16300347"/>
              </a:avLst>
            </a:prstGeom>
            <a:solidFill>
              <a:srgbClr val="C31632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13" name="Espace réservé du texte 5"/>
          <p:cNvSpPr>
            <a:spLocks noGrp="1"/>
          </p:cNvSpPr>
          <p:nvPr>
            <p:ph type="body" sz="quarter" idx="14" hasCustomPrompt="1"/>
          </p:nvPr>
        </p:nvSpPr>
        <p:spPr>
          <a:xfrm>
            <a:off x="126000" y="3861048"/>
            <a:ext cx="5778389" cy="246221"/>
          </a:xfrm>
        </p:spPr>
        <p:txBody>
          <a:bodyPr wrap="square">
            <a:spAutoFit/>
          </a:bodyPr>
          <a:lstStyle>
            <a:lvl1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Direction XXX - CAISSE D’EPARGNE XXX</a:t>
            </a:r>
          </a:p>
        </p:txBody>
      </p:sp>
      <p:sp>
        <p:nvSpPr>
          <p:cNvPr id="14" name="Espace réservé du texte 5"/>
          <p:cNvSpPr>
            <a:spLocks noGrp="1"/>
          </p:cNvSpPr>
          <p:nvPr>
            <p:ph type="body" sz="quarter" idx="15" hasCustomPrompt="1"/>
          </p:nvPr>
        </p:nvSpPr>
        <p:spPr>
          <a:xfrm>
            <a:off x="3228478" y="6189452"/>
            <a:ext cx="2687046" cy="276999"/>
          </a:xfrm>
        </p:spPr>
        <p:txBody>
          <a:bodyPr wrap="square">
            <a:spAutoFit/>
          </a:bodyPr>
          <a:lstStyle>
            <a:lvl1pPr algn="ctr">
              <a:lnSpc>
                <a:spcPct val="100000"/>
              </a:lnSpc>
              <a:spcAft>
                <a:spcPts val="0"/>
              </a:spcAft>
              <a:defRPr sz="1200" b="0" cap="all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00 mois 2017</a:t>
            </a:r>
          </a:p>
        </p:txBody>
      </p:sp>
    </p:spTree>
    <p:extLst>
      <p:ext uri="{BB962C8B-B14F-4D97-AF65-F5344CB8AC3E}">
        <p14:creationId xmlns:p14="http://schemas.microsoft.com/office/powerpoint/2010/main" val="42604206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ge de garde visuel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2270524" y="4137276"/>
            <a:ext cx="4608000" cy="648000"/>
          </a:xfrm>
        </p:spPr>
        <p:txBody>
          <a:bodyPr>
            <a:noAutofit/>
          </a:bodyPr>
          <a:lstStyle>
            <a:lvl1pPr algn="ctr">
              <a:defRPr sz="3500" spc="0" baseline="0"/>
            </a:lvl1pPr>
          </a:lstStyle>
          <a:p>
            <a:r>
              <a:rPr lang="fr-FR" dirty="0"/>
              <a:t>Titre </a:t>
            </a:r>
            <a:r>
              <a:rPr lang="fr-FR" dirty="0" err="1"/>
              <a:t>lorem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2270524" y="4563678"/>
            <a:ext cx="4608000" cy="540000"/>
          </a:xfrm>
        </p:spPr>
        <p:txBody>
          <a:bodyPr tIns="82800">
            <a:normAutofit/>
          </a:bodyPr>
          <a:lstStyle>
            <a:lvl1pPr marL="0" indent="0" algn="ctr">
              <a:buNone/>
              <a:defRPr sz="2600" b="1" spc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dolor</a:t>
            </a:r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3233524" y="4124783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3233524" y="6149635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Espace réservé du texte 4"/>
          <p:cNvSpPr>
            <a:spLocks noGrp="1"/>
          </p:cNvSpPr>
          <p:nvPr>
            <p:ph type="body" sz="quarter" idx="13" hasCustomPrompt="1"/>
          </p:nvPr>
        </p:nvSpPr>
        <p:spPr>
          <a:xfrm>
            <a:off x="3142800" y="5014800"/>
            <a:ext cx="2952000" cy="1076400"/>
          </a:xfrm>
        </p:spPr>
        <p:txBody>
          <a:bodyPr/>
          <a:lstStyle>
            <a:lvl1pPr>
              <a:defRPr sz="1600" b="0"/>
            </a:lvl1pPr>
          </a:lstStyle>
          <a:p>
            <a:pPr lvl="0"/>
            <a:r>
              <a:rPr lang="fr-FR" dirty="0" err="1"/>
              <a:t>inserez</a:t>
            </a:r>
            <a:r>
              <a:rPr lang="fr-FR" dirty="0"/>
              <a:t> le texte</a:t>
            </a:r>
          </a:p>
        </p:txBody>
      </p:sp>
      <p:pic>
        <p:nvPicPr>
          <p:cNvPr id="10" name="Espace réservé pour une image 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" r="85"/>
          <a:stretch>
            <a:fillRect/>
          </a:stretch>
        </p:blipFill>
        <p:spPr>
          <a:xfrm>
            <a:off x="216000" y="248400"/>
            <a:ext cx="932400" cy="932400"/>
          </a:xfrm>
          <a:prstGeom prst="rect">
            <a:avLst/>
          </a:prstGeom>
        </p:spPr>
      </p:pic>
      <p:pic>
        <p:nvPicPr>
          <p:cNvPr id="12" name="Espace réservé pour une image  6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5164" y="6149635"/>
            <a:ext cx="2577316" cy="578299"/>
          </a:xfrm>
          <a:prstGeom prst="rect">
            <a:avLst/>
          </a:prstGeom>
        </p:spPr>
      </p:pic>
      <p:pic>
        <p:nvPicPr>
          <p:cNvPr id="17" name="Espace réservé du contenu 3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694" y="1339850"/>
            <a:ext cx="8667750" cy="2451099"/>
          </a:xfrm>
          <a:prstGeom prst="rect">
            <a:avLst/>
          </a:prstGeom>
        </p:spPr>
      </p:pic>
      <p:grpSp>
        <p:nvGrpSpPr>
          <p:cNvPr id="18" name="Groupe 17"/>
          <p:cNvGrpSpPr/>
          <p:nvPr userDrawn="1"/>
        </p:nvGrpSpPr>
        <p:grpSpPr>
          <a:xfrm>
            <a:off x="-623910" y="1669672"/>
            <a:ext cx="1683663" cy="1791757"/>
            <a:chOff x="-623910" y="1669672"/>
            <a:chExt cx="1683663" cy="1791757"/>
          </a:xfrm>
        </p:grpSpPr>
        <p:sp>
          <p:nvSpPr>
            <p:cNvPr id="19" name="Forme en L 1"/>
            <p:cNvSpPr>
              <a:spLocks noChangeAspect="1"/>
            </p:cNvSpPr>
            <p:nvPr/>
          </p:nvSpPr>
          <p:spPr>
            <a:xfrm rot="19007924" flipH="1">
              <a:off x="-623910" y="1669672"/>
              <a:ext cx="1683663" cy="1791757"/>
            </a:xfrm>
            <a:custGeom>
              <a:avLst/>
              <a:gdLst>
                <a:gd name="connsiteX0" fmla="*/ 0 w 1692000"/>
                <a:gd name="connsiteY0" fmla="*/ 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0 w 1692000"/>
                <a:gd name="connsiteY6" fmla="*/ 0 h 1976054"/>
                <a:gd name="connsiteX0" fmla="*/ 697 w 1692000"/>
                <a:gd name="connsiteY0" fmla="*/ 17300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697 w 1692000"/>
                <a:gd name="connsiteY6" fmla="*/ 173000 h 1976054"/>
                <a:gd name="connsiteX0" fmla="*/ 697 w 1692000"/>
                <a:gd name="connsiteY0" fmla="*/ 0 h 1803054"/>
                <a:gd name="connsiteX1" fmla="*/ 516422 w 1692000"/>
                <a:gd name="connsiteY1" fmla="*/ 561551 h 1803054"/>
                <a:gd name="connsiteX2" fmla="*/ 517363 w 1692000"/>
                <a:gd name="connsiteY2" fmla="*/ 1285691 h 1803054"/>
                <a:gd name="connsiteX3" fmla="*/ 1692000 w 1692000"/>
                <a:gd name="connsiteY3" fmla="*/ 1285691 h 1803054"/>
                <a:gd name="connsiteX4" fmla="*/ 1692000 w 1692000"/>
                <a:gd name="connsiteY4" fmla="*/ 1803054 h 1803054"/>
                <a:gd name="connsiteX5" fmla="*/ 0 w 1692000"/>
                <a:gd name="connsiteY5" fmla="*/ 1803054 h 1803054"/>
                <a:gd name="connsiteX6" fmla="*/ 697 w 1692000"/>
                <a:gd name="connsiteY6" fmla="*/ 0 h 1803054"/>
                <a:gd name="connsiteX0" fmla="*/ 1295 w 1692000"/>
                <a:gd name="connsiteY0" fmla="*/ 0 h 1755858"/>
                <a:gd name="connsiteX1" fmla="*/ 516422 w 1692000"/>
                <a:gd name="connsiteY1" fmla="*/ 514355 h 1755858"/>
                <a:gd name="connsiteX2" fmla="*/ 517363 w 1692000"/>
                <a:gd name="connsiteY2" fmla="*/ 1238495 h 1755858"/>
                <a:gd name="connsiteX3" fmla="*/ 1692000 w 1692000"/>
                <a:gd name="connsiteY3" fmla="*/ 1238495 h 1755858"/>
                <a:gd name="connsiteX4" fmla="*/ 1692000 w 1692000"/>
                <a:gd name="connsiteY4" fmla="*/ 1755858 h 1755858"/>
                <a:gd name="connsiteX5" fmla="*/ 0 w 1692000"/>
                <a:gd name="connsiteY5" fmla="*/ 1755858 h 1755858"/>
                <a:gd name="connsiteX6" fmla="*/ 1295 w 1692000"/>
                <a:gd name="connsiteY6" fmla="*/ 0 h 1755858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692000 w 1692000"/>
                <a:gd name="connsiteY3" fmla="*/ 1274394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193273 w 1692000"/>
                <a:gd name="connsiteY3" fmla="*/ 1274950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  <a:gd name="connsiteX0" fmla="*/ 1923 w 1674050"/>
                <a:gd name="connsiteY0" fmla="*/ 0 h 1773807"/>
                <a:gd name="connsiteX1" fmla="*/ 516422 w 1674050"/>
                <a:gd name="connsiteY1" fmla="*/ 532304 h 1773807"/>
                <a:gd name="connsiteX2" fmla="*/ 517363 w 1674050"/>
                <a:gd name="connsiteY2" fmla="*/ 1256444 h 1773807"/>
                <a:gd name="connsiteX3" fmla="*/ 1193273 w 1674050"/>
                <a:gd name="connsiteY3" fmla="*/ 1257000 h 1773807"/>
                <a:gd name="connsiteX4" fmla="*/ 1674050 w 1674050"/>
                <a:gd name="connsiteY4" fmla="*/ 1773180 h 1773807"/>
                <a:gd name="connsiteX5" fmla="*/ 0 w 1674050"/>
                <a:gd name="connsiteY5" fmla="*/ 1773807 h 1773807"/>
                <a:gd name="connsiteX6" fmla="*/ 1923 w 1674050"/>
                <a:gd name="connsiteY6" fmla="*/ 0 h 1773807"/>
                <a:gd name="connsiteX0" fmla="*/ 2707 w 1674050"/>
                <a:gd name="connsiteY0" fmla="*/ 0 h 1796244"/>
                <a:gd name="connsiteX1" fmla="*/ 516422 w 1674050"/>
                <a:gd name="connsiteY1" fmla="*/ 554741 h 1796244"/>
                <a:gd name="connsiteX2" fmla="*/ 517363 w 1674050"/>
                <a:gd name="connsiteY2" fmla="*/ 1278881 h 1796244"/>
                <a:gd name="connsiteX3" fmla="*/ 1193273 w 1674050"/>
                <a:gd name="connsiteY3" fmla="*/ 1279437 h 1796244"/>
                <a:gd name="connsiteX4" fmla="*/ 1674050 w 1674050"/>
                <a:gd name="connsiteY4" fmla="*/ 1795617 h 1796244"/>
                <a:gd name="connsiteX5" fmla="*/ 0 w 1674050"/>
                <a:gd name="connsiteY5" fmla="*/ 1796244 h 1796244"/>
                <a:gd name="connsiteX6" fmla="*/ 2707 w 1674050"/>
                <a:gd name="connsiteY6" fmla="*/ 0 h 1796244"/>
                <a:gd name="connsiteX0" fmla="*/ 1610 w 1674050"/>
                <a:gd name="connsiteY0" fmla="*/ 0 h 1764833"/>
                <a:gd name="connsiteX1" fmla="*/ 516422 w 1674050"/>
                <a:gd name="connsiteY1" fmla="*/ 523330 h 1764833"/>
                <a:gd name="connsiteX2" fmla="*/ 517363 w 1674050"/>
                <a:gd name="connsiteY2" fmla="*/ 1247470 h 1764833"/>
                <a:gd name="connsiteX3" fmla="*/ 1193273 w 1674050"/>
                <a:gd name="connsiteY3" fmla="*/ 1248026 h 1764833"/>
                <a:gd name="connsiteX4" fmla="*/ 1674050 w 1674050"/>
                <a:gd name="connsiteY4" fmla="*/ 1764206 h 1764833"/>
                <a:gd name="connsiteX5" fmla="*/ 0 w 1674050"/>
                <a:gd name="connsiteY5" fmla="*/ 1764833 h 1764833"/>
                <a:gd name="connsiteX6" fmla="*/ 1610 w 1674050"/>
                <a:gd name="connsiteY6" fmla="*/ 0 h 1764833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74050" h="1791757">
                  <a:moveTo>
                    <a:pt x="2549" y="0"/>
                  </a:moveTo>
                  <a:lnTo>
                    <a:pt x="516422" y="550254"/>
                  </a:lnTo>
                  <a:cubicBezTo>
                    <a:pt x="516736" y="791634"/>
                    <a:pt x="517049" y="1033014"/>
                    <a:pt x="517363" y="1274394"/>
                  </a:cubicBezTo>
                  <a:lnTo>
                    <a:pt x="1193273" y="1274950"/>
                  </a:lnTo>
                  <a:lnTo>
                    <a:pt x="1674050" y="1791130"/>
                  </a:lnTo>
                  <a:lnTo>
                    <a:pt x="0" y="1791757"/>
                  </a:lnTo>
                  <a:cubicBezTo>
                    <a:pt x="232" y="1190739"/>
                    <a:pt x="2317" y="601018"/>
                    <a:pt x="2549" y="0"/>
                  </a:cubicBezTo>
                  <a:close/>
                </a:path>
              </a:pathLst>
            </a:custGeom>
            <a:solidFill>
              <a:srgbClr val="C31632">
                <a:alpha val="69804"/>
              </a:srgb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0" name="Corde 19"/>
            <p:cNvSpPr>
              <a:spLocks noChangeAspect="1"/>
            </p:cNvSpPr>
            <p:nvPr/>
          </p:nvSpPr>
          <p:spPr>
            <a:xfrm rot="10800000">
              <a:off x="-338400" y="2257200"/>
              <a:ext cx="648000" cy="648072"/>
            </a:xfrm>
            <a:prstGeom prst="chord">
              <a:avLst>
                <a:gd name="adj1" fmla="val 5259741"/>
                <a:gd name="adj2" fmla="val 16300347"/>
              </a:avLst>
            </a:prstGeom>
            <a:solidFill>
              <a:srgbClr val="C31632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21" name="Espace réservé du texte 5"/>
          <p:cNvSpPr>
            <a:spLocks noGrp="1"/>
          </p:cNvSpPr>
          <p:nvPr>
            <p:ph type="body" sz="quarter" idx="14" hasCustomPrompt="1"/>
          </p:nvPr>
        </p:nvSpPr>
        <p:spPr>
          <a:xfrm>
            <a:off x="126000" y="3861048"/>
            <a:ext cx="5778389" cy="246221"/>
          </a:xfrm>
        </p:spPr>
        <p:txBody>
          <a:bodyPr wrap="square">
            <a:spAutoFit/>
          </a:bodyPr>
          <a:lstStyle>
            <a:lvl1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Direction XXX - CAISSE D’EPARGNE XXX</a:t>
            </a:r>
          </a:p>
        </p:txBody>
      </p:sp>
      <p:sp>
        <p:nvSpPr>
          <p:cNvPr id="22" name="Espace réservé du texte 5"/>
          <p:cNvSpPr>
            <a:spLocks noGrp="1"/>
          </p:cNvSpPr>
          <p:nvPr>
            <p:ph type="body" sz="quarter" idx="15" hasCustomPrompt="1"/>
          </p:nvPr>
        </p:nvSpPr>
        <p:spPr>
          <a:xfrm>
            <a:off x="3228478" y="6189452"/>
            <a:ext cx="2687046" cy="276999"/>
          </a:xfrm>
        </p:spPr>
        <p:txBody>
          <a:bodyPr wrap="square">
            <a:spAutoFit/>
          </a:bodyPr>
          <a:lstStyle>
            <a:lvl1pPr algn="ctr">
              <a:lnSpc>
                <a:spcPct val="100000"/>
              </a:lnSpc>
              <a:spcAft>
                <a:spcPts val="0"/>
              </a:spcAft>
              <a:defRPr sz="1200" b="0" cap="all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00 mois 2017</a:t>
            </a:r>
          </a:p>
        </p:txBody>
      </p:sp>
    </p:spTree>
    <p:extLst>
      <p:ext uri="{BB962C8B-B14F-4D97-AF65-F5344CB8AC3E}">
        <p14:creationId xmlns:p14="http://schemas.microsoft.com/office/powerpoint/2010/main" val="13613155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ge de garde visuel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2270524" y="4137276"/>
            <a:ext cx="4608000" cy="648000"/>
          </a:xfrm>
        </p:spPr>
        <p:txBody>
          <a:bodyPr>
            <a:noAutofit/>
          </a:bodyPr>
          <a:lstStyle>
            <a:lvl1pPr algn="ctr">
              <a:defRPr sz="3500" spc="0" baseline="0"/>
            </a:lvl1pPr>
          </a:lstStyle>
          <a:p>
            <a:r>
              <a:rPr lang="fr-FR" dirty="0"/>
              <a:t>Titre </a:t>
            </a:r>
            <a:r>
              <a:rPr lang="fr-FR" dirty="0" err="1"/>
              <a:t>lorem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2270524" y="4563678"/>
            <a:ext cx="4608000" cy="540000"/>
          </a:xfrm>
        </p:spPr>
        <p:txBody>
          <a:bodyPr tIns="82800">
            <a:normAutofit/>
          </a:bodyPr>
          <a:lstStyle>
            <a:lvl1pPr marL="0" indent="0" algn="ctr">
              <a:buNone/>
              <a:defRPr sz="2600" b="1" spc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dolor</a:t>
            </a:r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3233524" y="4124783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3233524" y="6149635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Espace réservé du texte 4"/>
          <p:cNvSpPr>
            <a:spLocks noGrp="1"/>
          </p:cNvSpPr>
          <p:nvPr>
            <p:ph type="body" sz="quarter" idx="13" hasCustomPrompt="1"/>
          </p:nvPr>
        </p:nvSpPr>
        <p:spPr>
          <a:xfrm>
            <a:off x="3142800" y="5014800"/>
            <a:ext cx="2952000" cy="1076400"/>
          </a:xfrm>
        </p:spPr>
        <p:txBody>
          <a:bodyPr/>
          <a:lstStyle>
            <a:lvl1pPr>
              <a:defRPr sz="1600" b="0"/>
            </a:lvl1pPr>
          </a:lstStyle>
          <a:p>
            <a:pPr lvl="0"/>
            <a:r>
              <a:rPr lang="fr-FR" dirty="0" err="1"/>
              <a:t>inserez</a:t>
            </a:r>
            <a:r>
              <a:rPr lang="fr-FR" dirty="0"/>
              <a:t> le texte</a:t>
            </a:r>
          </a:p>
        </p:txBody>
      </p:sp>
      <p:pic>
        <p:nvPicPr>
          <p:cNvPr id="10" name="Espace réservé pour une image 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" r="85"/>
          <a:stretch>
            <a:fillRect/>
          </a:stretch>
        </p:blipFill>
        <p:spPr>
          <a:xfrm>
            <a:off x="216000" y="248400"/>
            <a:ext cx="932400" cy="932400"/>
          </a:xfrm>
          <a:prstGeom prst="rect">
            <a:avLst/>
          </a:prstGeom>
        </p:spPr>
      </p:pic>
      <p:pic>
        <p:nvPicPr>
          <p:cNvPr id="12" name="Espace réservé pour une image  6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5164" y="6149635"/>
            <a:ext cx="2577316" cy="578299"/>
          </a:xfrm>
          <a:prstGeom prst="rect">
            <a:avLst/>
          </a:prstGeom>
        </p:spPr>
      </p:pic>
      <p:pic>
        <p:nvPicPr>
          <p:cNvPr id="17" name="Espace réservé du contenu 3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696" y="1339850"/>
            <a:ext cx="8667746" cy="2451099"/>
          </a:xfrm>
          <a:prstGeom prst="rect">
            <a:avLst/>
          </a:prstGeom>
        </p:spPr>
      </p:pic>
      <p:grpSp>
        <p:nvGrpSpPr>
          <p:cNvPr id="18" name="Groupe 17"/>
          <p:cNvGrpSpPr/>
          <p:nvPr userDrawn="1"/>
        </p:nvGrpSpPr>
        <p:grpSpPr>
          <a:xfrm>
            <a:off x="-623910" y="1669672"/>
            <a:ext cx="1683663" cy="1791757"/>
            <a:chOff x="-623910" y="1669672"/>
            <a:chExt cx="1683663" cy="1791757"/>
          </a:xfrm>
        </p:grpSpPr>
        <p:sp>
          <p:nvSpPr>
            <p:cNvPr id="19" name="Forme en L 1"/>
            <p:cNvSpPr>
              <a:spLocks noChangeAspect="1"/>
            </p:cNvSpPr>
            <p:nvPr/>
          </p:nvSpPr>
          <p:spPr>
            <a:xfrm rot="19007924" flipH="1">
              <a:off x="-623910" y="1669672"/>
              <a:ext cx="1683663" cy="1791757"/>
            </a:xfrm>
            <a:custGeom>
              <a:avLst/>
              <a:gdLst>
                <a:gd name="connsiteX0" fmla="*/ 0 w 1692000"/>
                <a:gd name="connsiteY0" fmla="*/ 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0 w 1692000"/>
                <a:gd name="connsiteY6" fmla="*/ 0 h 1976054"/>
                <a:gd name="connsiteX0" fmla="*/ 697 w 1692000"/>
                <a:gd name="connsiteY0" fmla="*/ 17300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697 w 1692000"/>
                <a:gd name="connsiteY6" fmla="*/ 173000 h 1976054"/>
                <a:gd name="connsiteX0" fmla="*/ 697 w 1692000"/>
                <a:gd name="connsiteY0" fmla="*/ 0 h 1803054"/>
                <a:gd name="connsiteX1" fmla="*/ 516422 w 1692000"/>
                <a:gd name="connsiteY1" fmla="*/ 561551 h 1803054"/>
                <a:gd name="connsiteX2" fmla="*/ 517363 w 1692000"/>
                <a:gd name="connsiteY2" fmla="*/ 1285691 h 1803054"/>
                <a:gd name="connsiteX3" fmla="*/ 1692000 w 1692000"/>
                <a:gd name="connsiteY3" fmla="*/ 1285691 h 1803054"/>
                <a:gd name="connsiteX4" fmla="*/ 1692000 w 1692000"/>
                <a:gd name="connsiteY4" fmla="*/ 1803054 h 1803054"/>
                <a:gd name="connsiteX5" fmla="*/ 0 w 1692000"/>
                <a:gd name="connsiteY5" fmla="*/ 1803054 h 1803054"/>
                <a:gd name="connsiteX6" fmla="*/ 697 w 1692000"/>
                <a:gd name="connsiteY6" fmla="*/ 0 h 1803054"/>
                <a:gd name="connsiteX0" fmla="*/ 1295 w 1692000"/>
                <a:gd name="connsiteY0" fmla="*/ 0 h 1755858"/>
                <a:gd name="connsiteX1" fmla="*/ 516422 w 1692000"/>
                <a:gd name="connsiteY1" fmla="*/ 514355 h 1755858"/>
                <a:gd name="connsiteX2" fmla="*/ 517363 w 1692000"/>
                <a:gd name="connsiteY2" fmla="*/ 1238495 h 1755858"/>
                <a:gd name="connsiteX3" fmla="*/ 1692000 w 1692000"/>
                <a:gd name="connsiteY3" fmla="*/ 1238495 h 1755858"/>
                <a:gd name="connsiteX4" fmla="*/ 1692000 w 1692000"/>
                <a:gd name="connsiteY4" fmla="*/ 1755858 h 1755858"/>
                <a:gd name="connsiteX5" fmla="*/ 0 w 1692000"/>
                <a:gd name="connsiteY5" fmla="*/ 1755858 h 1755858"/>
                <a:gd name="connsiteX6" fmla="*/ 1295 w 1692000"/>
                <a:gd name="connsiteY6" fmla="*/ 0 h 1755858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692000 w 1692000"/>
                <a:gd name="connsiteY3" fmla="*/ 1274394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193273 w 1692000"/>
                <a:gd name="connsiteY3" fmla="*/ 1274950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  <a:gd name="connsiteX0" fmla="*/ 1923 w 1674050"/>
                <a:gd name="connsiteY0" fmla="*/ 0 h 1773807"/>
                <a:gd name="connsiteX1" fmla="*/ 516422 w 1674050"/>
                <a:gd name="connsiteY1" fmla="*/ 532304 h 1773807"/>
                <a:gd name="connsiteX2" fmla="*/ 517363 w 1674050"/>
                <a:gd name="connsiteY2" fmla="*/ 1256444 h 1773807"/>
                <a:gd name="connsiteX3" fmla="*/ 1193273 w 1674050"/>
                <a:gd name="connsiteY3" fmla="*/ 1257000 h 1773807"/>
                <a:gd name="connsiteX4" fmla="*/ 1674050 w 1674050"/>
                <a:gd name="connsiteY4" fmla="*/ 1773180 h 1773807"/>
                <a:gd name="connsiteX5" fmla="*/ 0 w 1674050"/>
                <a:gd name="connsiteY5" fmla="*/ 1773807 h 1773807"/>
                <a:gd name="connsiteX6" fmla="*/ 1923 w 1674050"/>
                <a:gd name="connsiteY6" fmla="*/ 0 h 1773807"/>
                <a:gd name="connsiteX0" fmla="*/ 2707 w 1674050"/>
                <a:gd name="connsiteY0" fmla="*/ 0 h 1796244"/>
                <a:gd name="connsiteX1" fmla="*/ 516422 w 1674050"/>
                <a:gd name="connsiteY1" fmla="*/ 554741 h 1796244"/>
                <a:gd name="connsiteX2" fmla="*/ 517363 w 1674050"/>
                <a:gd name="connsiteY2" fmla="*/ 1278881 h 1796244"/>
                <a:gd name="connsiteX3" fmla="*/ 1193273 w 1674050"/>
                <a:gd name="connsiteY3" fmla="*/ 1279437 h 1796244"/>
                <a:gd name="connsiteX4" fmla="*/ 1674050 w 1674050"/>
                <a:gd name="connsiteY4" fmla="*/ 1795617 h 1796244"/>
                <a:gd name="connsiteX5" fmla="*/ 0 w 1674050"/>
                <a:gd name="connsiteY5" fmla="*/ 1796244 h 1796244"/>
                <a:gd name="connsiteX6" fmla="*/ 2707 w 1674050"/>
                <a:gd name="connsiteY6" fmla="*/ 0 h 1796244"/>
                <a:gd name="connsiteX0" fmla="*/ 1610 w 1674050"/>
                <a:gd name="connsiteY0" fmla="*/ 0 h 1764833"/>
                <a:gd name="connsiteX1" fmla="*/ 516422 w 1674050"/>
                <a:gd name="connsiteY1" fmla="*/ 523330 h 1764833"/>
                <a:gd name="connsiteX2" fmla="*/ 517363 w 1674050"/>
                <a:gd name="connsiteY2" fmla="*/ 1247470 h 1764833"/>
                <a:gd name="connsiteX3" fmla="*/ 1193273 w 1674050"/>
                <a:gd name="connsiteY3" fmla="*/ 1248026 h 1764833"/>
                <a:gd name="connsiteX4" fmla="*/ 1674050 w 1674050"/>
                <a:gd name="connsiteY4" fmla="*/ 1764206 h 1764833"/>
                <a:gd name="connsiteX5" fmla="*/ 0 w 1674050"/>
                <a:gd name="connsiteY5" fmla="*/ 1764833 h 1764833"/>
                <a:gd name="connsiteX6" fmla="*/ 1610 w 1674050"/>
                <a:gd name="connsiteY6" fmla="*/ 0 h 1764833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74050" h="1791757">
                  <a:moveTo>
                    <a:pt x="2549" y="0"/>
                  </a:moveTo>
                  <a:lnTo>
                    <a:pt x="516422" y="550254"/>
                  </a:lnTo>
                  <a:cubicBezTo>
                    <a:pt x="516736" y="791634"/>
                    <a:pt x="517049" y="1033014"/>
                    <a:pt x="517363" y="1274394"/>
                  </a:cubicBezTo>
                  <a:lnTo>
                    <a:pt x="1193273" y="1274950"/>
                  </a:lnTo>
                  <a:lnTo>
                    <a:pt x="1674050" y="1791130"/>
                  </a:lnTo>
                  <a:lnTo>
                    <a:pt x="0" y="1791757"/>
                  </a:lnTo>
                  <a:cubicBezTo>
                    <a:pt x="232" y="1190739"/>
                    <a:pt x="2317" y="601018"/>
                    <a:pt x="2549" y="0"/>
                  </a:cubicBezTo>
                  <a:close/>
                </a:path>
              </a:pathLst>
            </a:custGeom>
            <a:solidFill>
              <a:srgbClr val="C31632">
                <a:alpha val="69804"/>
              </a:srgb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0" name="Corde 19"/>
            <p:cNvSpPr>
              <a:spLocks noChangeAspect="1"/>
            </p:cNvSpPr>
            <p:nvPr/>
          </p:nvSpPr>
          <p:spPr>
            <a:xfrm rot="10800000">
              <a:off x="-338400" y="2257200"/>
              <a:ext cx="648000" cy="648072"/>
            </a:xfrm>
            <a:prstGeom prst="chord">
              <a:avLst>
                <a:gd name="adj1" fmla="val 5259741"/>
                <a:gd name="adj2" fmla="val 16300347"/>
              </a:avLst>
            </a:prstGeom>
            <a:solidFill>
              <a:srgbClr val="C31632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13" name="Espace réservé du texte 5"/>
          <p:cNvSpPr>
            <a:spLocks noGrp="1"/>
          </p:cNvSpPr>
          <p:nvPr>
            <p:ph type="body" sz="quarter" idx="14" hasCustomPrompt="1"/>
          </p:nvPr>
        </p:nvSpPr>
        <p:spPr>
          <a:xfrm>
            <a:off x="126000" y="3861048"/>
            <a:ext cx="5778389" cy="246221"/>
          </a:xfrm>
        </p:spPr>
        <p:txBody>
          <a:bodyPr wrap="square">
            <a:spAutoFit/>
          </a:bodyPr>
          <a:lstStyle>
            <a:lvl1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Direction XXX - CAISSE D’EPARGNE XXX</a:t>
            </a:r>
          </a:p>
        </p:txBody>
      </p:sp>
      <p:sp>
        <p:nvSpPr>
          <p:cNvPr id="14" name="Espace réservé du texte 5"/>
          <p:cNvSpPr>
            <a:spLocks noGrp="1"/>
          </p:cNvSpPr>
          <p:nvPr>
            <p:ph type="body" sz="quarter" idx="15" hasCustomPrompt="1"/>
          </p:nvPr>
        </p:nvSpPr>
        <p:spPr>
          <a:xfrm>
            <a:off x="3228478" y="6189452"/>
            <a:ext cx="2687046" cy="276999"/>
          </a:xfrm>
        </p:spPr>
        <p:txBody>
          <a:bodyPr wrap="square">
            <a:spAutoFit/>
          </a:bodyPr>
          <a:lstStyle>
            <a:lvl1pPr algn="ctr">
              <a:lnSpc>
                <a:spcPct val="100000"/>
              </a:lnSpc>
              <a:spcAft>
                <a:spcPts val="0"/>
              </a:spcAft>
              <a:defRPr sz="1200" b="0" cap="all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00 mois 2017</a:t>
            </a:r>
          </a:p>
        </p:txBody>
      </p:sp>
    </p:spTree>
    <p:extLst>
      <p:ext uri="{BB962C8B-B14F-4D97-AF65-F5344CB8AC3E}">
        <p14:creationId xmlns:p14="http://schemas.microsoft.com/office/powerpoint/2010/main" val="5936438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ge de garde visuel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2270524" y="4137276"/>
            <a:ext cx="4608000" cy="648000"/>
          </a:xfrm>
        </p:spPr>
        <p:txBody>
          <a:bodyPr>
            <a:noAutofit/>
          </a:bodyPr>
          <a:lstStyle>
            <a:lvl1pPr algn="ctr">
              <a:defRPr sz="3500" spc="0" baseline="0"/>
            </a:lvl1pPr>
          </a:lstStyle>
          <a:p>
            <a:r>
              <a:rPr lang="fr-FR" dirty="0"/>
              <a:t>Titre </a:t>
            </a:r>
            <a:r>
              <a:rPr lang="fr-FR" dirty="0" err="1"/>
              <a:t>lorem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2270524" y="4563678"/>
            <a:ext cx="4608000" cy="540000"/>
          </a:xfrm>
        </p:spPr>
        <p:txBody>
          <a:bodyPr tIns="82800">
            <a:normAutofit/>
          </a:bodyPr>
          <a:lstStyle>
            <a:lvl1pPr marL="0" indent="0" algn="ctr">
              <a:buNone/>
              <a:defRPr sz="2600" b="1" spc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dolor</a:t>
            </a:r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3233524" y="4124783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3233524" y="6149635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Espace réservé du texte 4"/>
          <p:cNvSpPr>
            <a:spLocks noGrp="1"/>
          </p:cNvSpPr>
          <p:nvPr>
            <p:ph type="body" sz="quarter" idx="13" hasCustomPrompt="1"/>
          </p:nvPr>
        </p:nvSpPr>
        <p:spPr>
          <a:xfrm>
            <a:off x="3142800" y="5014800"/>
            <a:ext cx="2952000" cy="1076400"/>
          </a:xfrm>
        </p:spPr>
        <p:txBody>
          <a:bodyPr/>
          <a:lstStyle>
            <a:lvl1pPr>
              <a:defRPr sz="1600" b="0"/>
            </a:lvl1pPr>
          </a:lstStyle>
          <a:p>
            <a:pPr lvl="0"/>
            <a:r>
              <a:rPr lang="fr-FR" dirty="0" err="1"/>
              <a:t>inserez</a:t>
            </a:r>
            <a:r>
              <a:rPr lang="fr-FR" dirty="0"/>
              <a:t> le texte</a:t>
            </a:r>
          </a:p>
        </p:txBody>
      </p:sp>
      <p:pic>
        <p:nvPicPr>
          <p:cNvPr id="10" name="Espace réservé pour une image 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" r="85"/>
          <a:stretch>
            <a:fillRect/>
          </a:stretch>
        </p:blipFill>
        <p:spPr>
          <a:xfrm>
            <a:off x="216000" y="248400"/>
            <a:ext cx="932400" cy="932400"/>
          </a:xfrm>
          <a:prstGeom prst="rect">
            <a:avLst/>
          </a:prstGeom>
        </p:spPr>
      </p:pic>
      <p:pic>
        <p:nvPicPr>
          <p:cNvPr id="12" name="Espace réservé pour une image  6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7172" y="6149635"/>
            <a:ext cx="2577316" cy="578299"/>
          </a:xfrm>
          <a:prstGeom prst="rect">
            <a:avLst/>
          </a:prstGeom>
        </p:spPr>
      </p:pic>
      <p:pic>
        <p:nvPicPr>
          <p:cNvPr id="17" name="Espace réservé du contenu 3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696" y="1339850"/>
            <a:ext cx="8667746" cy="2451099"/>
          </a:xfrm>
          <a:prstGeom prst="rect">
            <a:avLst/>
          </a:prstGeom>
        </p:spPr>
      </p:pic>
      <p:grpSp>
        <p:nvGrpSpPr>
          <p:cNvPr id="18" name="Groupe 17"/>
          <p:cNvGrpSpPr/>
          <p:nvPr userDrawn="1"/>
        </p:nvGrpSpPr>
        <p:grpSpPr>
          <a:xfrm>
            <a:off x="-623910" y="1669672"/>
            <a:ext cx="1683663" cy="1791757"/>
            <a:chOff x="-623910" y="1669672"/>
            <a:chExt cx="1683663" cy="1791757"/>
          </a:xfrm>
        </p:grpSpPr>
        <p:sp>
          <p:nvSpPr>
            <p:cNvPr id="19" name="Forme en L 1"/>
            <p:cNvSpPr>
              <a:spLocks noChangeAspect="1"/>
            </p:cNvSpPr>
            <p:nvPr/>
          </p:nvSpPr>
          <p:spPr>
            <a:xfrm rot="19007924" flipH="1">
              <a:off x="-623910" y="1669672"/>
              <a:ext cx="1683663" cy="1791757"/>
            </a:xfrm>
            <a:custGeom>
              <a:avLst/>
              <a:gdLst>
                <a:gd name="connsiteX0" fmla="*/ 0 w 1692000"/>
                <a:gd name="connsiteY0" fmla="*/ 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0 w 1692000"/>
                <a:gd name="connsiteY6" fmla="*/ 0 h 1976054"/>
                <a:gd name="connsiteX0" fmla="*/ 697 w 1692000"/>
                <a:gd name="connsiteY0" fmla="*/ 17300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697 w 1692000"/>
                <a:gd name="connsiteY6" fmla="*/ 173000 h 1976054"/>
                <a:gd name="connsiteX0" fmla="*/ 697 w 1692000"/>
                <a:gd name="connsiteY0" fmla="*/ 0 h 1803054"/>
                <a:gd name="connsiteX1" fmla="*/ 516422 w 1692000"/>
                <a:gd name="connsiteY1" fmla="*/ 561551 h 1803054"/>
                <a:gd name="connsiteX2" fmla="*/ 517363 w 1692000"/>
                <a:gd name="connsiteY2" fmla="*/ 1285691 h 1803054"/>
                <a:gd name="connsiteX3" fmla="*/ 1692000 w 1692000"/>
                <a:gd name="connsiteY3" fmla="*/ 1285691 h 1803054"/>
                <a:gd name="connsiteX4" fmla="*/ 1692000 w 1692000"/>
                <a:gd name="connsiteY4" fmla="*/ 1803054 h 1803054"/>
                <a:gd name="connsiteX5" fmla="*/ 0 w 1692000"/>
                <a:gd name="connsiteY5" fmla="*/ 1803054 h 1803054"/>
                <a:gd name="connsiteX6" fmla="*/ 697 w 1692000"/>
                <a:gd name="connsiteY6" fmla="*/ 0 h 1803054"/>
                <a:gd name="connsiteX0" fmla="*/ 1295 w 1692000"/>
                <a:gd name="connsiteY0" fmla="*/ 0 h 1755858"/>
                <a:gd name="connsiteX1" fmla="*/ 516422 w 1692000"/>
                <a:gd name="connsiteY1" fmla="*/ 514355 h 1755858"/>
                <a:gd name="connsiteX2" fmla="*/ 517363 w 1692000"/>
                <a:gd name="connsiteY2" fmla="*/ 1238495 h 1755858"/>
                <a:gd name="connsiteX3" fmla="*/ 1692000 w 1692000"/>
                <a:gd name="connsiteY3" fmla="*/ 1238495 h 1755858"/>
                <a:gd name="connsiteX4" fmla="*/ 1692000 w 1692000"/>
                <a:gd name="connsiteY4" fmla="*/ 1755858 h 1755858"/>
                <a:gd name="connsiteX5" fmla="*/ 0 w 1692000"/>
                <a:gd name="connsiteY5" fmla="*/ 1755858 h 1755858"/>
                <a:gd name="connsiteX6" fmla="*/ 1295 w 1692000"/>
                <a:gd name="connsiteY6" fmla="*/ 0 h 1755858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692000 w 1692000"/>
                <a:gd name="connsiteY3" fmla="*/ 1274394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193273 w 1692000"/>
                <a:gd name="connsiteY3" fmla="*/ 1274950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  <a:gd name="connsiteX0" fmla="*/ 1923 w 1674050"/>
                <a:gd name="connsiteY0" fmla="*/ 0 h 1773807"/>
                <a:gd name="connsiteX1" fmla="*/ 516422 w 1674050"/>
                <a:gd name="connsiteY1" fmla="*/ 532304 h 1773807"/>
                <a:gd name="connsiteX2" fmla="*/ 517363 w 1674050"/>
                <a:gd name="connsiteY2" fmla="*/ 1256444 h 1773807"/>
                <a:gd name="connsiteX3" fmla="*/ 1193273 w 1674050"/>
                <a:gd name="connsiteY3" fmla="*/ 1257000 h 1773807"/>
                <a:gd name="connsiteX4" fmla="*/ 1674050 w 1674050"/>
                <a:gd name="connsiteY4" fmla="*/ 1773180 h 1773807"/>
                <a:gd name="connsiteX5" fmla="*/ 0 w 1674050"/>
                <a:gd name="connsiteY5" fmla="*/ 1773807 h 1773807"/>
                <a:gd name="connsiteX6" fmla="*/ 1923 w 1674050"/>
                <a:gd name="connsiteY6" fmla="*/ 0 h 1773807"/>
                <a:gd name="connsiteX0" fmla="*/ 2707 w 1674050"/>
                <a:gd name="connsiteY0" fmla="*/ 0 h 1796244"/>
                <a:gd name="connsiteX1" fmla="*/ 516422 w 1674050"/>
                <a:gd name="connsiteY1" fmla="*/ 554741 h 1796244"/>
                <a:gd name="connsiteX2" fmla="*/ 517363 w 1674050"/>
                <a:gd name="connsiteY2" fmla="*/ 1278881 h 1796244"/>
                <a:gd name="connsiteX3" fmla="*/ 1193273 w 1674050"/>
                <a:gd name="connsiteY3" fmla="*/ 1279437 h 1796244"/>
                <a:gd name="connsiteX4" fmla="*/ 1674050 w 1674050"/>
                <a:gd name="connsiteY4" fmla="*/ 1795617 h 1796244"/>
                <a:gd name="connsiteX5" fmla="*/ 0 w 1674050"/>
                <a:gd name="connsiteY5" fmla="*/ 1796244 h 1796244"/>
                <a:gd name="connsiteX6" fmla="*/ 2707 w 1674050"/>
                <a:gd name="connsiteY6" fmla="*/ 0 h 1796244"/>
                <a:gd name="connsiteX0" fmla="*/ 1610 w 1674050"/>
                <a:gd name="connsiteY0" fmla="*/ 0 h 1764833"/>
                <a:gd name="connsiteX1" fmla="*/ 516422 w 1674050"/>
                <a:gd name="connsiteY1" fmla="*/ 523330 h 1764833"/>
                <a:gd name="connsiteX2" fmla="*/ 517363 w 1674050"/>
                <a:gd name="connsiteY2" fmla="*/ 1247470 h 1764833"/>
                <a:gd name="connsiteX3" fmla="*/ 1193273 w 1674050"/>
                <a:gd name="connsiteY3" fmla="*/ 1248026 h 1764833"/>
                <a:gd name="connsiteX4" fmla="*/ 1674050 w 1674050"/>
                <a:gd name="connsiteY4" fmla="*/ 1764206 h 1764833"/>
                <a:gd name="connsiteX5" fmla="*/ 0 w 1674050"/>
                <a:gd name="connsiteY5" fmla="*/ 1764833 h 1764833"/>
                <a:gd name="connsiteX6" fmla="*/ 1610 w 1674050"/>
                <a:gd name="connsiteY6" fmla="*/ 0 h 1764833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74050" h="1791757">
                  <a:moveTo>
                    <a:pt x="2549" y="0"/>
                  </a:moveTo>
                  <a:lnTo>
                    <a:pt x="516422" y="550254"/>
                  </a:lnTo>
                  <a:cubicBezTo>
                    <a:pt x="516736" y="791634"/>
                    <a:pt x="517049" y="1033014"/>
                    <a:pt x="517363" y="1274394"/>
                  </a:cubicBezTo>
                  <a:lnTo>
                    <a:pt x="1193273" y="1274950"/>
                  </a:lnTo>
                  <a:lnTo>
                    <a:pt x="1674050" y="1791130"/>
                  </a:lnTo>
                  <a:lnTo>
                    <a:pt x="0" y="1791757"/>
                  </a:lnTo>
                  <a:cubicBezTo>
                    <a:pt x="232" y="1190739"/>
                    <a:pt x="2317" y="601018"/>
                    <a:pt x="2549" y="0"/>
                  </a:cubicBezTo>
                  <a:close/>
                </a:path>
              </a:pathLst>
            </a:custGeom>
            <a:solidFill>
              <a:srgbClr val="C31632">
                <a:alpha val="69804"/>
              </a:srgb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0" name="Corde 19"/>
            <p:cNvSpPr>
              <a:spLocks noChangeAspect="1"/>
            </p:cNvSpPr>
            <p:nvPr/>
          </p:nvSpPr>
          <p:spPr>
            <a:xfrm rot="10800000">
              <a:off x="-338400" y="2257200"/>
              <a:ext cx="648000" cy="648072"/>
            </a:xfrm>
            <a:prstGeom prst="chord">
              <a:avLst>
                <a:gd name="adj1" fmla="val 5259741"/>
                <a:gd name="adj2" fmla="val 16300347"/>
              </a:avLst>
            </a:prstGeom>
            <a:solidFill>
              <a:srgbClr val="C31632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13" name="Espace réservé du texte 5"/>
          <p:cNvSpPr>
            <a:spLocks noGrp="1"/>
          </p:cNvSpPr>
          <p:nvPr>
            <p:ph type="body" sz="quarter" idx="14" hasCustomPrompt="1"/>
          </p:nvPr>
        </p:nvSpPr>
        <p:spPr>
          <a:xfrm>
            <a:off x="126000" y="3861048"/>
            <a:ext cx="5778389" cy="246221"/>
          </a:xfrm>
        </p:spPr>
        <p:txBody>
          <a:bodyPr wrap="square">
            <a:spAutoFit/>
          </a:bodyPr>
          <a:lstStyle>
            <a:lvl1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Direction XXX - CAISSE D’EPARGNE XXX</a:t>
            </a:r>
          </a:p>
        </p:txBody>
      </p:sp>
      <p:sp>
        <p:nvSpPr>
          <p:cNvPr id="14" name="Espace réservé du texte 5"/>
          <p:cNvSpPr>
            <a:spLocks noGrp="1"/>
          </p:cNvSpPr>
          <p:nvPr>
            <p:ph type="body" sz="quarter" idx="15" hasCustomPrompt="1"/>
          </p:nvPr>
        </p:nvSpPr>
        <p:spPr>
          <a:xfrm>
            <a:off x="3228478" y="6189452"/>
            <a:ext cx="2687046" cy="276999"/>
          </a:xfrm>
        </p:spPr>
        <p:txBody>
          <a:bodyPr wrap="square">
            <a:spAutoFit/>
          </a:bodyPr>
          <a:lstStyle>
            <a:lvl1pPr algn="ctr">
              <a:lnSpc>
                <a:spcPct val="100000"/>
              </a:lnSpc>
              <a:spcAft>
                <a:spcPts val="0"/>
              </a:spcAft>
              <a:defRPr sz="1200" b="0" cap="all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00 mois 2017</a:t>
            </a:r>
          </a:p>
        </p:txBody>
      </p:sp>
    </p:spTree>
    <p:extLst>
      <p:ext uri="{BB962C8B-B14F-4D97-AF65-F5344CB8AC3E}">
        <p14:creationId xmlns:p14="http://schemas.microsoft.com/office/powerpoint/2010/main" val="27754694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ge de gar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du contenu 7"/>
          <p:cNvSpPr>
            <a:spLocks noGrp="1"/>
          </p:cNvSpPr>
          <p:nvPr>
            <p:ph sz="quarter" idx="10" hasCustomPrompt="1"/>
          </p:nvPr>
        </p:nvSpPr>
        <p:spPr>
          <a:xfrm>
            <a:off x="216000" y="1339200"/>
            <a:ext cx="8668800" cy="2451600"/>
          </a:xfrm>
          <a:solidFill>
            <a:schemeClr val="bg1">
              <a:lumMod val="95000"/>
            </a:schemeClr>
          </a:solidFill>
        </p:spPr>
        <p:txBody>
          <a:bodyPr anchor="ctr" anchorCtr="1"/>
          <a:lstStyle>
            <a:lvl1pPr>
              <a:defRPr cap="none" baseline="0"/>
            </a:lvl1pPr>
          </a:lstStyle>
          <a:p>
            <a:pPr lvl="0"/>
            <a:r>
              <a:rPr lang="fr-FR" dirty="0"/>
              <a:t>INSÉRER IMAGE 68,1x240,8 mm</a:t>
            </a:r>
          </a:p>
        </p:txBody>
      </p:sp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2270524" y="4137276"/>
            <a:ext cx="4608000" cy="648000"/>
          </a:xfrm>
        </p:spPr>
        <p:txBody>
          <a:bodyPr>
            <a:noAutofit/>
          </a:bodyPr>
          <a:lstStyle>
            <a:lvl1pPr algn="ctr">
              <a:defRPr sz="3500" spc="0" baseline="0"/>
            </a:lvl1pPr>
          </a:lstStyle>
          <a:p>
            <a:r>
              <a:rPr lang="fr-FR" dirty="0"/>
              <a:t>Titre </a:t>
            </a:r>
            <a:r>
              <a:rPr lang="fr-FR" dirty="0" err="1"/>
              <a:t>lorem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2270524" y="4563678"/>
            <a:ext cx="4608000" cy="540000"/>
          </a:xfrm>
        </p:spPr>
        <p:txBody>
          <a:bodyPr tIns="82800">
            <a:normAutofit/>
          </a:bodyPr>
          <a:lstStyle>
            <a:lvl1pPr marL="0" indent="0" algn="ctr">
              <a:buNone/>
              <a:defRPr sz="2600" b="1" spc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dolor</a:t>
            </a:r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3233524" y="4124783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3233524" y="6149635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Espace réservé du texte 4"/>
          <p:cNvSpPr>
            <a:spLocks noGrp="1"/>
          </p:cNvSpPr>
          <p:nvPr>
            <p:ph type="body" sz="quarter" idx="13" hasCustomPrompt="1"/>
          </p:nvPr>
        </p:nvSpPr>
        <p:spPr>
          <a:xfrm>
            <a:off x="3142800" y="5014800"/>
            <a:ext cx="2952000" cy="1076400"/>
          </a:xfrm>
        </p:spPr>
        <p:txBody>
          <a:bodyPr/>
          <a:lstStyle>
            <a:lvl1pPr>
              <a:defRPr sz="1600" b="0"/>
            </a:lvl1pPr>
          </a:lstStyle>
          <a:p>
            <a:pPr lvl="0"/>
            <a:r>
              <a:rPr lang="fr-FR" dirty="0" err="1"/>
              <a:t>inserez</a:t>
            </a:r>
            <a:r>
              <a:rPr lang="fr-FR" dirty="0"/>
              <a:t> le texte</a:t>
            </a:r>
          </a:p>
        </p:txBody>
      </p:sp>
      <p:pic>
        <p:nvPicPr>
          <p:cNvPr id="10" name="Espace réservé pour une image 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" r="85"/>
          <a:stretch>
            <a:fillRect/>
          </a:stretch>
        </p:blipFill>
        <p:spPr>
          <a:xfrm>
            <a:off x="216000" y="248400"/>
            <a:ext cx="932400" cy="932400"/>
          </a:xfrm>
          <a:prstGeom prst="rect">
            <a:avLst/>
          </a:prstGeom>
        </p:spPr>
      </p:pic>
      <p:pic>
        <p:nvPicPr>
          <p:cNvPr id="12" name="Espace réservé pour une image  6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5164" y="6163069"/>
            <a:ext cx="2577316" cy="578299"/>
          </a:xfrm>
          <a:prstGeom prst="rect">
            <a:avLst/>
          </a:prstGeom>
        </p:spPr>
      </p:pic>
      <p:sp>
        <p:nvSpPr>
          <p:cNvPr id="6" name="Espace réservé du texte 5"/>
          <p:cNvSpPr>
            <a:spLocks noGrp="1"/>
          </p:cNvSpPr>
          <p:nvPr>
            <p:ph type="body" sz="quarter" idx="14" hasCustomPrompt="1"/>
          </p:nvPr>
        </p:nvSpPr>
        <p:spPr>
          <a:xfrm>
            <a:off x="126000" y="3861048"/>
            <a:ext cx="5778389" cy="246221"/>
          </a:xfrm>
        </p:spPr>
        <p:txBody>
          <a:bodyPr wrap="square">
            <a:spAutoFit/>
          </a:bodyPr>
          <a:lstStyle>
            <a:lvl1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Direction XXX - CAISSE D’EPARGNE XXX</a:t>
            </a:r>
          </a:p>
        </p:txBody>
      </p:sp>
      <p:sp>
        <p:nvSpPr>
          <p:cNvPr id="15" name="Espace réservé du texte 5"/>
          <p:cNvSpPr>
            <a:spLocks noGrp="1"/>
          </p:cNvSpPr>
          <p:nvPr>
            <p:ph type="body" sz="quarter" idx="15" hasCustomPrompt="1"/>
          </p:nvPr>
        </p:nvSpPr>
        <p:spPr>
          <a:xfrm>
            <a:off x="3228478" y="6189452"/>
            <a:ext cx="2687046" cy="276999"/>
          </a:xfrm>
        </p:spPr>
        <p:txBody>
          <a:bodyPr wrap="square">
            <a:spAutoFit/>
          </a:bodyPr>
          <a:lstStyle>
            <a:lvl1pPr algn="ctr">
              <a:lnSpc>
                <a:spcPct val="100000"/>
              </a:lnSpc>
              <a:spcAft>
                <a:spcPts val="0"/>
              </a:spcAft>
              <a:defRPr sz="1200" b="0" cap="all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00 mois 2017</a:t>
            </a:r>
          </a:p>
        </p:txBody>
      </p:sp>
    </p:spTree>
    <p:extLst>
      <p:ext uri="{BB962C8B-B14F-4D97-AF65-F5344CB8AC3E}">
        <p14:creationId xmlns:p14="http://schemas.microsoft.com/office/powerpoint/2010/main" val="416283596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mmair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 userDrawn="1"/>
        </p:nvSpPr>
        <p:spPr>
          <a:xfrm>
            <a:off x="0" y="6210000"/>
            <a:ext cx="9144000" cy="64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210000"/>
            <a:ext cx="9144000" cy="64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>
          <a:xfrm>
            <a:off x="2772000" y="633600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fr-FR" dirty="0"/>
              <a:t>Titre de la présentation-01/01/2018</a:t>
            </a:r>
          </a:p>
        </p:txBody>
      </p:sp>
      <p:sp>
        <p:nvSpPr>
          <p:cNvPr id="5" name="Titre 1"/>
          <p:cNvSpPr>
            <a:spLocks noGrp="1"/>
          </p:cNvSpPr>
          <p:nvPr>
            <p:ph type="title" hasCustomPrompt="1"/>
          </p:nvPr>
        </p:nvSpPr>
        <p:spPr>
          <a:xfrm>
            <a:off x="3060000" y="620688"/>
            <a:ext cx="3492000" cy="756000"/>
          </a:xfrm>
        </p:spPr>
        <p:txBody>
          <a:bodyPr anchor="t">
            <a:noAutofit/>
          </a:bodyPr>
          <a:lstStyle>
            <a:lvl1pPr algn="l">
              <a:defRPr sz="4400" b="1" cap="all"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sommaire</a:t>
            </a:r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3"/>
          </p:nvPr>
        </p:nvSpPr>
        <p:spPr>
          <a:xfrm>
            <a:off x="3059113" y="1620000"/>
            <a:ext cx="4176712" cy="4032000"/>
          </a:xfrm>
        </p:spPr>
        <p:txBody>
          <a:bodyPr lIns="115200"/>
          <a:lstStyle>
            <a:lvl1pPr>
              <a:lnSpc>
                <a:spcPct val="80000"/>
              </a:lnSpc>
              <a:tabLst>
                <a:tab pos="2520000" algn="l"/>
                <a:tab pos="3060000" algn="l"/>
              </a:tabLst>
              <a:defRPr sz="1400" b="1" baseline="0">
                <a:solidFill>
                  <a:schemeClr val="bg1"/>
                </a:solidFill>
              </a:defRPr>
            </a:lvl1pPr>
            <a:lvl2pPr marL="216000">
              <a:lnSpc>
                <a:spcPct val="80000"/>
              </a:lnSpc>
              <a:spcAft>
                <a:spcPts val="770"/>
              </a:spcAft>
              <a:tabLst>
                <a:tab pos="2520000" algn="l"/>
                <a:tab pos="3060000" algn="l"/>
              </a:tabLst>
              <a:defRPr sz="1100" b="0" cap="all" baseline="0">
                <a:solidFill>
                  <a:schemeClr val="bg1"/>
                </a:solidFill>
              </a:defRPr>
            </a:lvl2pPr>
            <a:lvl5pPr marL="0" indent="0">
              <a:buNone/>
              <a:defRPr/>
            </a:lvl5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Forme en L 19"/>
          <p:cNvSpPr/>
          <p:nvPr userDrawn="1"/>
        </p:nvSpPr>
        <p:spPr>
          <a:xfrm rot="19020000" flipH="1">
            <a:off x="-1164102" y="2554425"/>
            <a:ext cx="2325874" cy="2492343"/>
          </a:xfrm>
          <a:custGeom>
            <a:avLst/>
            <a:gdLst>
              <a:gd name="connsiteX0" fmla="*/ 0 w 2466000"/>
              <a:gd name="connsiteY0" fmla="*/ 0 h 2880000"/>
              <a:gd name="connsiteX1" fmla="*/ 726459 w 2466000"/>
              <a:gd name="connsiteY1" fmla="*/ 0 h 2880000"/>
              <a:gd name="connsiteX2" fmla="*/ 726459 w 2466000"/>
              <a:gd name="connsiteY2" fmla="*/ 2183873 h 2880000"/>
              <a:gd name="connsiteX3" fmla="*/ 2466000 w 2466000"/>
              <a:gd name="connsiteY3" fmla="*/ 2183873 h 2880000"/>
              <a:gd name="connsiteX4" fmla="*/ 2466000 w 2466000"/>
              <a:gd name="connsiteY4" fmla="*/ 2880000 h 2880000"/>
              <a:gd name="connsiteX5" fmla="*/ 0 w 2466000"/>
              <a:gd name="connsiteY5" fmla="*/ 2880000 h 2880000"/>
              <a:gd name="connsiteX6" fmla="*/ 0 w 2466000"/>
              <a:gd name="connsiteY6" fmla="*/ 0 h 2880000"/>
              <a:gd name="connsiteX0" fmla="*/ 0 w 2472803"/>
              <a:gd name="connsiteY0" fmla="*/ 401415 h 2880000"/>
              <a:gd name="connsiteX1" fmla="*/ 733262 w 2472803"/>
              <a:gd name="connsiteY1" fmla="*/ 0 h 2880000"/>
              <a:gd name="connsiteX2" fmla="*/ 733262 w 2472803"/>
              <a:gd name="connsiteY2" fmla="*/ 2183873 h 2880000"/>
              <a:gd name="connsiteX3" fmla="*/ 2472803 w 2472803"/>
              <a:gd name="connsiteY3" fmla="*/ 2183873 h 2880000"/>
              <a:gd name="connsiteX4" fmla="*/ 2472803 w 2472803"/>
              <a:gd name="connsiteY4" fmla="*/ 2880000 h 2880000"/>
              <a:gd name="connsiteX5" fmla="*/ 6803 w 2472803"/>
              <a:gd name="connsiteY5" fmla="*/ 2880000 h 2880000"/>
              <a:gd name="connsiteX6" fmla="*/ 0 w 2472803"/>
              <a:gd name="connsiteY6" fmla="*/ 401415 h 2880000"/>
              <a:gd name="connsiteX0" fmla="*/ 0 w 2472468"/>
              <a:gd name="connsiteY0" fmla="*/ 391806 h 2880000"/>
              <a:gd name="connsiteX1" fmla="*/ 732927 w 2472468"/>
              <a:gd name="connsiteY1" fmla="*/ 0 h 2880000"/>
              <a:gd name="connsiteX2" fmla="*/ 732927 w 2472468"/>
              <a:gd name="connsiteY2" fmla="*/ 2183873 h 2880000"/>
              <a:gd name="connsiteX3" fmla="*/ 2472468 w 2472468"/>
              <a:gd name="connsiteY3" fmla="*/ 2183873 h 2880000"/>
              <a:gd name="connsiteX4" fmla="*/ 2472468 w 2472468"/>
              <a:gd name="connsiteY4" fmla="*/ 2880000 h 2880000"/>
              <a:gd name="connsiteX5" fmla="*/ 6468 w 2472468"/>
              <a:gd name="connsiteY5" fmla="*/ 2880000 h 2880000"/>
              <a:gd name="connsiteX6" fmla="*/ 0 w 2472468"/>
              <a:gd name="connsiteY6" fmla="*/ 391806 h 2880000"/>
              <a:gd name="connsiteX0" fmla="*/ 0 w 2472468"/>
              <a:gd name="connsiteY0" fmla="*/ 0 h 2488194"/>
              <a:gd name="connsiteX1" fmla="*/ 730425 w 2472468"/>
              <a:gd name="connsiteY1" fmla="*/ 781797 h 2488194"/>
              <a:gd name="connsiteX2" fmla="*/ 732927 w 2472468"/>
              <a:gd name="connsiteY2" fmla="*/ 1792067 h 2488194"/>
              <a:gd name="connsiteX3" fmla="*/ 2472468 w 2472468"/>
              <a:gd name="connsiteY3" fmla="*/ 1792067 h 2488194"/>
              <a:gd name="connsiteX4" fmla="*/ 2472468 w 2472468"/>
              <a:gd name="connsiteY4" fmla="*/ 2488194 h 2488194"/>
              <a:gd name="connsiteX5" fmla="*/ 6468 w 2472468"/>
              <a:gd name="connsiteY5" fmla="*/ 2488194 h 2488194"/>
              <a:gd name="connsiteX6" fmla="*/ 0 w 2472468"/>
              <a:gd name="connsiteY6" fmla="*/ 0 h 2488194"/>
              <a:gd name="connsiteX0" fmla="*/ 0 w 2472468"/>
              <a:gd name="connsiteY0" fmla="*/ 0 h 2488194"/>
              <a:gd name="connsiteX1" fmla="*/ 730425 w 2472468"/>
              <a:gd name="connsiteY1" fmla="*/ 781797 h 2488194"/>
              <a:gd name="connsiteX2" fmla="*/ 732927 w 2472468"/>
              <a:gd name="connsiteY2" fmla="*/ 1792067 h 2488194"/>
              <a:gd name="connsiteX3" fmla="*/ 1664295 w 2472468"/>
              <a:gd name="connsiteY3" fmla="*/ 1789798 h 2488194"/>
              <a:gd name="connsiteX4" fmla="*/ 2472468 w 2472468"/>
              <a:gd name="connsiteY4" fmla="*/ 2488194 h 2488194"/>
              <a:gd name="connsiteX5" fmla="*/ 6468 w 2472468"/>
              <a:gd name="connsiteY5" fmla="*/ 2488194 h 2488194"/>
              <a:gd name="connsiteX6" fmla="*/ 0 w 2472468"/>
              <a:gd name="connsiteY6" fmla="*/ 0 h 2488194"/>
              <a:gd name="connsiteX0" fmla="*/ 0 w 2325874"/>
              <a:gd name="connsiteY0" fmla="*/ 0 h 2492343"/>
              <a:gd name="connsiteX1" fmla="*/ 730425 w 2325874"/>
              <a:gd name="connsiteY1" fmla="*/ 781797 h 2492343"/>
              <a:gd name="connsiteX2" fmla="*/ 732927 w 2325874"/>
              <a:gd name="connsiteY2" fmla="*/ 1792067 h 2492343"/>
              <a:gd name="connsiteX3" fmla="*/ 1664295 w 2325874"/>
              <a:gd name="connsiteY3" fmla="*/ 1789798 h 2492343"/>
              <a:gd name="connsiteX4" fmla="*/ 2325874 w 2325874"/>
              <a:gd name="connsiteY4" fmla="*/ 2492343 h 2492343"/>
              <a:gd name="connsiteX5" fmla="*/ 6468 w 2325874"/>
              <a:gd name="connsiteY5" fmla="*/ 2488194 h 2492343"/>
              <a:gd name="connsiteX6" fmla="*/ 0 w 2325874"/>
              <a:gd name="connsiteY6" fmla="*/ 0 h 2492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325874" h="2492343">
                <a:moveTo>
                  <a:pt x="0" y="0"/>
                </a:moveTo>
                <a:lnTo>
                  <a:pt x="730425" y="781797"/>
                </a:lnTo>
                <a:lnTo>
                  <a:pt x="732927" y="1792067"/>
                </a:lnTo>
                <a:lnTo>
                  <a:pt x="1664295" y="1789798"/>
                </a:lnTo>
                <a:lnTo>
                  <a:pt x="2325874" y="2492343"/>
                </a:lnTo>
                <a:lnTo>
                  <a:pt x="6468" y="2488194"/>
                </a:lnTo>
                <a:cubicBezTo>
                  <a:pt x="4200" y="1661999"/>
                  <a:pt x="2268" y="826195"/>
                  <a:pt x="0" y="0"/>
                </a:cubicBezTo>
                <a:close/>
              </a:path>
            </a:pathLst>
          </a:custGeom>
          <a:solidFill>
            <a:srgbClr val="FFFFFF">
              <a:alpha val="20000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4" name="Espace réservé pour une image  6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0000" y="6325665"/>
            <a:ext cx="1792800" cy="402269"/>
          </a:xfrm>
          <a:prstGeom prst="rect">
            <a:avLst/>
          </a:prstGeom>
        </p:spPr>
      </p:pic>
      <p:sp>
        <p:nvSpPr>
          <p:cNvPr id="6" name="Espace réservé du numéro de diapositive 5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4120534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-tête section gauch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 userDrawn="1"/>
        </p:nvSpPr>
        <p:spPr>
          <a:xfrm>
            <a:off x="0" y="6210000"/>
            <a:ext cx="9144000" cy="64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539552" y="1766426"/>
            <a:ext cx="4176464" cy="1446550"/>
          </a:xfrm>
        </p:spPr>
        <p:txBody>
          <a:bodyPr wrap="square">
            <a:spAutoFit/>
          </a:bodyPr>
          <a:lstStyle>
            <a:lvl1pPr algn="l">
              <a:defRPr sz="4400"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En-tête de section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539552" y="3861048"/>
            <a:ext cx="4176464" cy="2118529"/>
          </a:xfrm>
        </p:spPr>
        <p:txBody>
          <a:bodyPr wrap="square">
            <a:spAutoFit/>
          </a:bodyPr>
          <a:lstStyle>
            <a:lvl1pPr marL="144000" marR="0" indent="-180000" algn="l" defTabSz="914400" rtl="0" eaLnBrk="1" fontAlgn="auto" latinLnBrk="0" hangingPunct="1">
              <a:lnSpc>
                <a:spcPts val="2000"/>
              </a:lnSpc>
              <a:spcBef>
                <a:spcPts val="0"/>
              </a:spcBef>
              <a:spcAft>
                <a:spcPts val="300"/>
              </a:spcAft>
              <a:buClr>
                <a:schemeClr val="bg1"/>
              </a:buClr>
              <a:buSzPct val="100000"/>
              <a:buFont typeface="Wingdings 3" panose="05040102010807070707" pitchFamily="18" charset="2"/>
              <a:buChar char=""/>
              <a:tabLst/>
              <a:defRPr sz="1400" b="1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/>
              <a:t>Titre partie 1</a:t>
            </a:r>
          </a:p>
          <a:p>
            <a:r>
              <a:rPr lang="fr-FR" dirty="0"/>
              <a:t>Titre partie 2</a:t>
            </a:r>
          </a:p>
          <a:p>
            <a:r>
              <a:rPr lang="fr-FR" dirty="0"/>
              <a:t>Titre partie 3</a:t>
            </a:r>
          </a:p>
          <a:p>
            <a:r>
              <a:rPr lang="fr-FR" dirty="0"/>
              <a:t>Titre partie 4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2772000" y="633600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fr-FR" dirty="0"/>
              <a:t>Titre de la présentation-01/01/2018</a:t>
            </a:r>
          </a:p>
        </p:txBody>
      </p:sp>
      <p:sp>
        <p:nvSpPr>
          <p:cNvPr id="9" name="Forme en L 8"/>
          <p:cNvSpPr>
            <a:spLocks noChangeAspect="1"/>
          </p:cNvSpPr>
          <p:nvPr userDrawn="1"/>
        </p:nvSpPr>
        <p:spPr>
          <a:xfrm rot="19020000" flipH="1">
            <a:off x="4608000" y="1549985"/>
            <a:ext cx="3211287" cy="3780000"/>
          </a:xfrm>
          <a:prstGeom prst="corner">
            <a:avLst>
              <a:gd name="adj1" fmla="val 30577"/>
              <a:gd name="adj2" fmla="val 30577"/>
            </a:avLst>
          </a:prstGeom>
          <a:solidFill>
            <a:srgbClr val="FFFFFF">
              <a:alpha val="20000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0" name="Ellipse 9"/>
          <p:cNvSpPr>
            <a:spLocks noChangeAspect="1"/>
          </p:cNvSpPr>
          <p:nvPr userDrawn="1"/>
        </p:nvSpPr>
        <p:spPr>
          <a:xfrm>
            <a:off x="4079001" y="2050418"/>
            <a:ext cx="1620000" cy="1620001"/>
          </a:xfrm>
          <a:prstGeom prst="ellipse">
            <a:avLst/>
          </a:prstGeom>
          <a:solidFill>
            <a:srgbClr val="FFFFFF">
              <a:alpha val="20000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4" name="Espace réservé pour une image  6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0000" y="6325665"/>
            <a:ext cx="1792800" cy="402269"/>
          </a:xfrm>
          <a:prstGeom prst="rect">
            <a:avLst/>
          </a:prstGeom>
        </p:spPr>
      </p:pic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015307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2 lignes et 2 contenus tex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Espace réservé du texte 14"/>
          <p:cNvSpPr>
            <a:spLocks noGrp="1"/>
          </p:cNvSpPr>
          <p:nvPr>
            <p:ph type="body" sz="quarter" idx="18"/>
          </p:nvPr>
        </p:nvSpPr>
        <p:spPr>
          <a:xfrm>
            <a:off x="349200" y="2565400"/>
            <a:ext cx="4132800" cy="360000"/>
          </a:xfrm>
        </p:spPr>
        <p:txBody>
          <a:bodyPr wrap="square">
            <a:normAutofit/>
          </a:bodyPr>
          <a:lstStyle>
            <a:lvl1pPr>
              <a:defRPr/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7" name="Espace réservé du texte 16"/>
          <p:cNvSpPr>
            <a:spLocks noGrp="1"/>
          </p:cNvSpPr>
          <p:nvPr>
            <p:ph type="body" sz="quarter" idx="19"/>
          </p:nvPr>
        </p:nvSpPr>
        <p:spPr>
          <a:xfrm>
            <a:off x="4644008" y="2565397"/>
            <a:ext cx="3384550" cy="3492000"/>
          </a:xfrm>
        </p:spPr>
        <p:txBody>
          <a:bodyPr>
            <a:normAutofit/>
          </a:bodyPr>
          <a:lstStyle>
            <a:lvl1pPr>
              <a:defRPr/>
            </a:lvl1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cxnSp>
        <p:nvCxnSpPr>
          <p:cNvPr id="12" name="Connecteur droit 11"/>
          <p:cNvCxnSpPr/>
          <p:nvPr userDrawn="1"/>
        </p:nvCxnSpPr>
        <p:spPr>
          <a:xfrm>
            <a:off x="450000" y="1124744"/>
            <a:ext cx="6354248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itre 2"/>
          <p:cNvSpPr>
            <a:spLocks noGrp="1"/>
          </p:cNvSpPr>
          <p:nvPr userDrawn="1">
            <p:ph type="title" hasCustomPrompt="1"/>
          </p:nvPr>
        </p:nvSpPr>
        <p:spPr/>
        <p:txBody>
          <a:bodyPr wrap="square"/>
          <a:lstStyle/>
          <a:p>
            <a:r>
              <a:rPr kumimoji="0" lang="fr-FR" sz="2000" b="1" i="0" u="none" strike="noStrike" kern="1200" cap="all" spc="0" normalizeH="0" baseline="0" noProof="0" dirty="0">
                <a:ln>
                  <a:noFill/>
                </a:ln>
                <a:solidFill>
                  <a:srgbClr val="C3163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Titre principal </a:t>
            </a:r>
            <a:br>
              <a:rPr kumimoji="0" lang="fr-FR" sz="2000" b="1" i="0" u="none" strike="noStrike" kern="1200" cap="all" spc="0" normalizeH="0" baseline="0" noProof="0" dirty="0">
                <a:ln>
                  <a:noFill/>
                </a:ln>
                <a:solidFill>
                  <a:srgbClr val="C3163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fr-FR" sz="2000" b="1" i="0" u="none" strike="noStrike" kern="1200" cap="all" spc="0" normalizeH="0" baseline="0" noProof="0" dirty="0">
                <a:ln>
                  <a:noFill/>
                </a:ln>
                <a:solidFill>
                  <a:srgbClr val="C3163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de la partie sur deux lignes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1"/>
          </p:nvPr>
        </p:nvSpPr>
        <p:spPr>
          <a:xfrm>
            <a:off x="2772000" y="633600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fr-FR" dirty="0"/>
              <a:t>Titre de la présentation-01/01/2018</a:t>
            </a:r>
          </a:p>
        </p:txBody>
      </p:sp>
      <p:pic>
        <p:nvPicPr>
          <p:cNvPr id="18" name="Espace réservé pour une image  6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0000" y="6325665"/>
            <a:ext cx="1792800" cy="402269"/>
          </a:xfrm>
          <a:prstGeom prst="rect">
            <a:avLst/>
          </a:prstGeom>
        </p:spPr>
      </p:pic>
      <p:sp>
        <p:nvSpPr>
          <p:cNvPr id="7" name="Espace réservé du numéro de diapositive 6"/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3" name="Espace réservé du texte 18"/>
          <p:cNvSpPr>
            <a:spLocks noGrp="1"/>
          </p:cNvSpPr>
          <p:nvPr>
            <p:ph type="body" sz="quarter" idx="20"/>
          </p:nvPr>
        </p:nvSpPr>
        <p:spPr>
          <a:xfrm>
            <a:off x="349200" y="1268933"/>
            <a:ext cx="8445600" cy="360000"/>
          </a:xfrm>
        </p:spPr>
        <p:txBody>
          <a:bodyPr>
            <a:normAutofit/>
          </a:bodyPr>
          <a:lstStyle>
            <a:lvl1pPr>
              <a:defRPr/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4" name="Espace réservé du texte 6"/>
          <p:cNvSpPr>
            <a:spLocks noGrp="1"/>
          </p:cNvSpPr>
          <p:nvPr>
            <p:ph type="body" sz="quarter" idx="23"/>
          </p:nvPr>
        </p:nvSpPr>
        <p:spPr>
          <a:xfrm>
            <a:off x="349200" y="1504800"/>
            <a:ext cx="8445600" cy="936104"/>
          </a:xfrm>
        </p:spPr>
        <p:txBody>
          <a:bodyPr/>
          <a:lstStyle>
            <a:lvl1pPr>
              <a:lnSpc>
                <a:spcPts val="2000"/>
              </a:lnSpc>
              <a:spcAft>
                <a:spcPts val="0"/>
              </a:spcAft>
              <a:defRPr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6" name="Espace réservé du texte 8"/>
          <p:cNvSpPr>
            <a:spLocks noGrp="1"/>
          </p:cNvSpPr>
          <p:nvPr>
            <p:ph type="body" sz="quarter" idx="24"/>
          </p:nvPr>
        </p:nvSpPr>
        <p:spPr>
          <a:xfrm>
            <a:off x="450000" y="4608000"/>
            <a:ext cx="3934800" cy="1224000"/>
          </a:xfrm>
          <a:solidFill>
            <a:srgbClr val="C31632">
              <a:alpha val="20000"/>
            </a:srgbClr>
          </a:solidFill>
        </p:spPr>
        <p:txBody>
          <a:bodyPr/>
          <a:lstStyle>
            <a:lvl1pPr>
              <a:defRPr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25"/>
          </p:nvPr>
        </p:nvSpPr>
        <p:spPr>
          <a:xfrm>
            <a:off x="349200" y="2800800"/>
            <a:ext cx="4132800" cy="1800000"/>
          </a:xfrm>
        </p:spPr>
        <p:txBody>
          <a:bodyPr/>
          <a:lstStyle>
            <a:lvl1pPr>
              <a:lnSpc>
                <a:spcPts val="2000"/>
              </a:lnSpc>
              <a:spcAft>
                <a:spcPts val="0"/>
              </a:spcAft>
              <a:defRPr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65792270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re 2 lignes et 2 contenus tex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Connecteur droit 11"/>
          <p:cNvCxnSpPr/>
          <p:nvPr userDrawn="1"/>
        </p:nvCxnSpPr>
        <p:spPr>
          <a:xfrm>
            <a:off x="450000" y="1124744"/>
            <a:ext cx="8244000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itre 2"/>
          <p:cNvSpPr>
            <a:spLocks noGrp="1"/>
          </p:cNvSpPr>
          <p:nvPr userDrawn="1">
            <p:ph type="title" hasCustomPrompt="1"/>
          </p:nvPr>
        </p:nvSpPr>
        <p:spPr/>
        <p:txBody>
          <a:bodyPr wrap="square"/>
          <a:lstStyle/>
          <a:p>
            <a:r>
              <a:rPr kumimoji="0" lang="fr-FR" sz="2000" b="1" i="0" u="none" strike="noStrike" kern="1200" cap="all" spc="0" normalizeH="0" baseline="0" noProof="0" dirty="0">
                <a:ln>
                  <a:noFill/>
                </a:ln>
                <a:solidFill>
                  <a:srgbClr val="C3163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Titre principal </a:t>
            </a:r>
            <a:br>
              <a:rPr kumimoji="0" lang="fr-FR" sz="2000" b="1" i="0" u="none" strike="noStrike" kern="1200" cap="all" spc="0" normalizeH="0" baseline="0" noProof="0" dirty="0">
                <a:ln>
                  <a:noFill/>
                </a:ln>
                <a:solidFill>
                  <a:srgbClr val="C3163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fr-FR" sz="2000" b="1" i="0" u="none" strike="noStrike" kern="1200" cap="all" spc="0" normalizeH="0" baseline="0" noProof="0" dirty="0">
                <a:ln>
                  <a:noFill/>
                </a:ln>
                <a:solidFill>
                  <a:srgbClr val="C3163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de la partie sur deux lignes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1"/>
          </p:nvPr>
        </p:nvSpPr>
        <p:spPr>
          <a:xfrm>
            <a:off x="2772000" y="633600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fr-FR" dirty="0"/>
              <a:t>Titre de la présentation-01/01/2018</a:t>
            </a:r>
          </a:p>
        </p:txBody>
      </p:sp>
      <p:pic>
        <p:nvPicPr>
          <p:cNvPr id="18" name="Espace réservé pour une image  6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0000" y="6325665"/>
            <a:ext cx="1792800" cy="402269"/>
          </a:xfrm>
          <a:prstGeom prst="rect">
            <a:avLst/>
          </a:prstGeom>
        </p:spPr>
      </p:pic>
      <p:sp>
        <p:nvSpPr>
          <p:cNvPr id="7" name="Espace réservé du numéro de diapositive 6"/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3" name="Espace réservé du texte 18"/>
          <p:cNvSpPr>
            <a:spLocks noGrp="1"/>
          </p:cNvSpPr>
          <p:nvPr>
            <p:ph type="body" sz="quarter" idx="20"/>
          </p:nvPr>
        </p:nvSpPr>
        <p:spPr>
          <a:xfrm>
            <a:off x="349200" y="1268933"/>
            <a:ext cx="8445600" cy="360000"/>
          </a:xfrm>
        </p:spPr>
        <p:txBody>
          <a:bodyPr>
            <a:normAutofit/>
          </a:bodyPr>
          <a:lstStyle>
            <a:lvl1pPr>
              <a:defRPr/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4" name="Espace réservé du texte 6"/>
          <p:cNvSpPr>
            <a:spLocks noGrp="1"/>
          </p:cNvSpPr>
          <p:nvPr>
            <p:ph type="body" sz="quarter" idx="23"/>
          </p:nvPr>
        </p:nvSpPr>
        <p:spPr>
          <a:xfrm>
            <a:off x="349200" y="1504800"/>
            <a:ext cx="7823200" cy="4680000"/>
          </a:xfrm>
        </p:spPr>
        <p:txBody>
          <a:bodyPr/>
          <a:lstStyle>
            <a:lvl1pPr>
              <a:lnSpc>
                <a:spcPts val="2000"/>
              </a:lnSpc>
              <a:spcAft>
                <a:spcPts val="0"/>
              </a:spcAft>
              <a:defRPr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5894257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2 lignes et Sous-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2772000" y="633600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fr-FR" dirty="0"/>
              <a:t>Titre de la présentation-01/01/2018</a:t>
            </a:r>
          </a:p>
        </p:txBody>
      </p:sp>
      <p:sp>
        <p:nvSpPr>
          <p:cNvPr id="7" name="Espace réservé du texte 6"/>
          <p:cNvSpPr>
            <a:spLocks noGrp="1"/>
          </p:cNvSpPr>
          <p:nvPr>
            <p:ph type="body" sz="quarter" idx="13" hasCustomPrompt="1"/>
          </p:nvPr>
        </p:nvSpPr>
        <p:spPr>
          <a:xfrm>
            <a:off x="349200" y="1746000"/>
            <a:ext cx="4068000" cy="292388"/>
          </a:xfrm>
        </p:spPr>
        <p:txBody>
          <a:bodyPr wrap="square">
            <a:normAutofit/>
          </a:bodyPr>
          <a:lstStyle>
            <a:lvl1pPr>
              <a:spcAft>
                <a:spcPts val="0"/>
              </a:spcAft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 err="1"/>
              <a:t>InsÉrez</a:t>
            </a:r>
            <a:r>
              <a:rPr lang="fr-FR" dirty="0"/>
              <a:t> le texte</a:t>
            </a:r>
          </a:p>
        </p:txBody>
      </p:sp>
      <p:cxnSp>
        <p:nvCxnSpPr>
          <p:cNvPr id="8" name="Connecteur droit 7"/>
          <p:cNvCxnSpPr/>
          <p:nvPr userDrawn="1"/>
        </p:nvCxnSpPr>
        <p:spPr>
          <a:xfrm>
            <a:off x="450000" y="1124744"/>
            <a:ext cx="8244000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kumimoji="0" lang="fr-FR" sz="2000" b="1" i="0" u="none" strike="noStrike" kern="1200" cap="all" spc="0" normalizeH="0" baseline="0" noProof="0" dirty="0">
                <a:ln>
                  <a:noFill/>
                </a:ln>
                <a:solidFill>
                  <a:srgbClr val="C3163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Titre principal </a:t>
            </a:r>
            <a:br>
              <a:rPr kumimoji="0" lang="fr-FR" sz="2000" b="1" i="0" u="none" strike="noStrike" kern="1200" cap="all" spc="0" normalizeH="0" baseline="0" noProof="0" dirty="0">
                <a:ln>
                  <a:noFill/>
                </a:ln>
                <a:solidFill>
                  <a:srgbClr val="C3163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fr-FR" sz="2000" b="1" i="0" u="none" strike="noStrike" kern="1200" cap="all" spc="0" normalizeH="0" baseline="0" noProof="0" dirty="0">
                <a:ln>
                  <a:noFill/>
                </a:ln>
                <a:solidFill>
                  <a:srgbClr val="C3163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de la partie sur deux lignes</a:t>
            </a:r>
            <a:endParaRPr lang="fr-FR" dirty="0"/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5" hasCustomPrompt="1"/>
          </p:nvPr>
        </p:nvSpPr>
        <p:spPr>
          <a:xfrm>
            <a:off x="450000" y="2556000"/>
            <a:ext cx="1134000" cy="1134000"/>
          </a:xfrm>
          <a:solidFill>
            <a:schemeClr val="accent1"/>
          </a:solidFill>
        </p:spPr>
        <p:txBody>
          <a:bodyPr anchor="ctr" anchorCtr="1"/>
          <a:lstStyle>
            <a:lvl1pPr algn="ctr">
              <a:defRPr sz="3300">
                <a:solidFill>
                  <a:schemeClr val="bg1"/>
                </a:solidFill>
              </a:defRPr>
            </a:lvl1pPr>
            <a:lvl2pPr algn="ctr">
              <a:defRPr sz="1000">
                <a:solidFill>
                  <a:schemeClr val="bg1"/>
                </a:solidFill>
              </a:defRPr>
            </a:lvl2pPr>
          </a:lstStyle>
          <a:p>
            <a:pPr lvl="0"/>
            <a:r>
              <a:rPr lang="fr-FR" dirty="0"/>
              <a:t>00</a:t>
            </a:r>
          </a:p>
          <a:p>
            <a:pPr lvl="1"/>
            <a:r>
              <a:rPr lang="fr-FR" dirty="0"/>
              <a:t>Légende</a:t>
            </a:r>
          </a:p>
        </p:txBody>
      </p:sp>
      <p:sp>
        <p:nvSpPr>
          <p:cNvPr id="11" name="Espace réservé du tableau 10"/>
          <p:cNvSpPr>
            <a:spLocks noGrp="1"/>
          </p:cNvSpPr>
          <p:nvPr>
            <p:ph type="tbl" sz="quarter" idx="16"/>
          </p:nvPr>
        </p:nvSpPr>
        <p:spPr>
          <a:xfrm>
            <a:off x="2808456" y="2205286"/>
            <a:ext cx="5868000" cy="165576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15" name="Espace réservé du texte 5"/>
          <p:cNvSpPr>
            <a:spLocks noGrp="1"/>
          </p:cNvSpPr>
          <p:nvPr>
            <p:ph type="body" sz="quarter" idx="17" hasCustomPrompt="1"/>
          </p:nvPr>
        </p:nvSpPr>
        <p:spPr>
          <a:xfrm>
            <a:off x="450000" y="3816000"/>
            <a:ext cx="1134000" cy="1134000"/>
          </a:xfrm>
          <a:solidFill>
            <a:schemeClr val="accent1"/>
          </a:solidFill>
        </p:spPr>
        <p:txBody>
          <a:bodyPr anchor="ctr" anchorCtr="1"/>
          <a:lstStyle>
            <a:lvl1pPr algn="ctr">
              <a:defRPr sz="3300">
                <a:solidFill>
                  <a:schemeClr val="bg1"/>
                </a:solidFill>
              </a:defRPr>
            </a:lvl1pPr>
            <a:lvl2pPr algn="ctr">
              <a:defRPr sz="1000">
                <a:solidFill>
                  <a:schemeClr val="bg1"/>
                </a:solidFill>
              </a:defRPr>
            </a:lvl2pPr>
          </a:lstStyle>
          <a:p>
            <a:pPr lvl="0"/>
            <a:r>
              <a:rPr lang="fr-FR" dirty="0"/>
              <a:t>00</a:t>
            </a:r>
          </a:p>
          <a:p>
            <a:pPr lvl="1"/>
            <a:r>
              <a:rPr lang="fr-FR" dirty="0"/>
              <a:t>Légende</a:t>
            </a:r>
          </a:p>
        </p:txBody>
      </p:sp>
      <p:sp>
        <p:nvSpPr>
          <p:cNvPr id="16" name="Espace réservé du tableau 10"/>
          <p:cNvSpPr>
            <a:spLocks noGrp="1"/>
          </p:cNvSpPr>
          <p:nvPr>
            <p:ph type="tbl" sz="quarter" idx="18"/>
          </p:nvPr>
        </p:nvSpPr>
        <p:spPr>
          <a:xfrm>
            <a:off x="2808456" y="4005064"/>
            <a:ext cx="5868000" cy="165576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18" name="Espace réservé du texte 17"/>
          <p:cNvSpPr>
            <a:spLocks noGrp="1"/>
          </p:cNvSpPr>
          <p:nvPr>
            <p:ph type="body" sz="quarter" idx="19" hasCustomPrompt="1"/>
          </p:nvPr>
        </p:nvSpPr>
        <p:spPr>
          <a:xfrm>
            <a:off x="360000" y="5086800"/>
            <a:ext cx="2408400" cy="1006496"/>
          </a:xfrm>
        </p:spPr>
        <p:txBody>
          <a:bodyPr/>
          <a:lstStyle>
            <a:lvl1pPr algn="just">
              <a:lnSpc>
                <a:spcPts val="2000"/>
              </a:lnSpc>
              <a:spcAft>
                <a:spcPts val="0"/>
              </a:spcAft>
              <a:defRPr sz="1300"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Insérez le texte</a:t>
            </a:r>
          </a:p>
        </p:txBody>
      </p:sp>
      <p:cxnSp>
        <p:nvCxnSpPr>
          <p:cNvPr id="19" name="Connecteur droit 18"/>
          <p:cNvCxnSpPr/>
          <p:nvPr userDrawn="1"/>
        </p:nvCxnSpPr>
        <p:spPr>
          <a:xfrm>
            <a:off x="450000" y="5068800"/>
            <a:ext cx="2206800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Espace réservé du numéro de diapositive 2"/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20" name="Espace réservé pour une image  6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0000" y="6325665"/>
            <a:ext cx="1792800" cy="402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967511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re 2 lignes et 2 contenus tex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Espace réservé du texte 14"/>
          <p:cNvSpPr>
            <a:spLocks noGrp="1"/>
          </p:cNvSpPr>
          <p:nvPr>
            <p:ph type="body" sz="quarter" idx="18"/>
          </p:nvPr>
        </p:nvSpPr>
        <p:spPr>
          <a:xfrm>
            <a:off x="349200" y="3233448"/>
            <a:ext cx="4132800" cy="360000"/>
          </a:xfrm>
        </p:spPr>
        <p:txBody>
          <a:bodyPr wrap="square">
            <a:normAutofit/>
          </a:bodyPr>
          <a:lstStyle>
            <a:lvl1pPr>
              <a:defRPr/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7" name="Espace réservé du texte 16"/>
          <p:cNvSpPr>
            <a:spLocks noGrp="1"/>
          </p:cNvSpPr>
          <p:nvPr>
            <p:ph type="body" sz="quarter" idx="19"/>
          </p:nvPr>
        </p:nvSpPr>
        <p:spPr>
          <a:xfrm>
            <a:off x="4644008" y="1224048"/>
            <a:ext cx="3384550" cy="3717120"/>
          </a:xfrm>
        </p:spPr>
        <p:txBody>
          <a:bodyPr>
            <a:normAutofit/>
          </a:bodyPr>
          <a:lstStyle>
            <a:lvl1pPr>
              <a:defRPr/>
            </a:lvl1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3" name="Titre 2"/>
          <p:cNvSpPr>
            <a:spLocks noGrp="1"/>
          </p:cNvSpPr>
          <p:nvPr userDrawn="1">
            <p:ph type="title" hasCustomPrompt="1"/>
          </p:nvPr>
        </p:nvSpPr>
        <p:spPr>
          <a:xfrm>
            <a:off x="349200" y="378000"/>
            <a:ext cx="8445600" cy="399600"/>
          </a:xfrm>
        </p:spPr>
        <p:txBody>
          <a:bodyPr wrap="square"/>
          <a:lstStyle>
            <a:lvl1pPr>
              <a:defRPr/>
            </a:lvl1pPr>
          </a:lstStyle>
          <a:p>
            <a:r>
              <a:rPr kumimoji="0" lang="fr-FR" sz="2000" b="1" i="0" u="none" strike="noStrike" kern="1200" cap="all" spc="0" normalizeH="0" baseline="0" noProof="0" dirty="0">
                <a:ln>
                  <a:noFill/>
                </a:ln>
                <a:solidFill>
                  <a:srgbClr val="C3163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Titre principal de la partie sur une ligne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1"/>
          </p:nvPr>
        </p:nvSpPr>
        <p:spPr>
          <a:xfrm>
            <a:off x="2772000" y="633600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fr-FR" dirty="0"/>
              <a:t>Titre de la présentation-01/01/2018</a:t>
            </a:r>
          </a:p>
        </p:txBody>
      </p:sp>
      <p:pic>
        <p:nvPicPr>
          <p:cNvPr id="18" name="Espace réservé pour une image  6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0000" y="6325665"/>
            <a:ext cx="1792800" cy="402269"/>
          </a:xfrm>
          <a:prstGeom prst="rect">
            <a:avLst/>
          </a:prstGeom>
        </p:spPr>
      </p:pic>
      <p:sp>
        <p:nvSpPr>
          <p:cNvPr id="7" name="Espace réservé du numéro de diapositive 6"/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3" name="Espace réservé du texte 18"/>
          <p:cNvSpPr>
            <a:spLocks noGrp="1"/>
          </p:cNvSpPr>
          <p:nvPr>
            <p:ph type="body" sz="quarter" idx="20"/>
          </p:nvPr>
        </p:nvSpPr>
        <p:spPr>
          <a:xfrm>
            <a:off x="349200" y="1224048"/>
            <a:ext cx="4150792" cy="341463"/>
          </a:xfrm>
        </p:spPr>
        <p:txBody>
          <a:bodyPr>
            <a:normAutofit/>
          </a:bodyPr>
          <a:lstStyle>
            <a:lvl1pPr>
              <a:defRPr/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4" name="Espace réservé du texte 6"/>
          <p:cNvSpPr>
            <a:spLocks noGrp="1"/>
          </p:cNvSpPr>
          <p:nvPr>
            <p:ph type="body" sz="quarter" idx="23"/>
          </p:nvPr>
        </p:nvSpPr>
        <p:spPr>
          <a:xfrm>
            <a:off x="349200" y="1459915"/>
            <a:ext cx="4150792" cy="1897077"/>
          </a:xfrm>
        </p:spPr>
        <p:txBody>
          <a:bodyPr/>
          <a:lstStyle>
            <a:lvl1pPr>
              <a:lnSpc>
                <a:spcPts val="2000"/>
              </a:lnSpc>
              <a:spcAft>
                <a:spcPts val="0"/>
              </a:spcAft>
              <a:defRPr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6" name="Espace réservé du texte 8"/>
          <p:cNvSpPr>
            <a:spLocks noGrp="1"/>
          </p:cNvSpPr>
          <p:nvPr>
            <p:ph type="body" sz="quarter" idx="24"/>
          </p:nvPr>
        </p:nvSpPr>
        <p:spPr>
          <a:xfrm>
            <a:off x="450000" y="4869296"/>
            <a:ext cx="3934800" cy="1079984"/>
          </a:xfrm>
          <a:solidFill>
            <a:srgbClr val="C31632">
              <a:alpha val="20000"/>
            </a:srgbClr>
          </a:solidFill>
        </p:spPr>
        <p:txBody>
          <a:bodyPr/>
          <a:lstStyle>
            <a:lvl1pPr>
              <a:defRPr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25"/>
          </p:nvPr>
        </p:nvSpPr>
        <p:spPr>
          <a:xfrm>
            <a:off x="349200" y="3468848"/>
            <a:ext cx="4132800" cy="1472320"/>
          </a:xfrm>
        </p:spPr>
        <p:txBody>
          <a:bodyPr/>
          <a:lstStyle>
            <a:lvl1pPr>
              <a:lnSpc>
                <a:spcPts val="2000"/>
              </a:lnSpc>
              <a:spcAft>
                <a:spcPts val="0"/>
              </a:spcAft>
              <a:defRPr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9" name="Espace réservé du texte 8"/>
          <p:cNvSpPr>
            <a:spLocks noGrp="1"/>
          </p:cNvSpPr>
          <p:nvPr>
            <p:ph type="body" sz="quarter" idx="26"/>
          </p:nvPr>
        </p:nvSpPr>
        <p:spPr>
          <a:xfrm>
            <a:off x="4741656" y="4869296"/>
            <a:ext cx="3934800" cy="1079984"/>
          </a:xfrm>
          <a:solidFill>
            <a:srgbClr val="C31632">
              <a:alpha val="20000"/>
            </a:srgbClr>
          </a:solidFill>
        </p:spPr>
        <p:txBody>
          <a:bodyPr/>
          <a:lstStyle>
            <a:lvl1pPr>
              <a:defRPr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cxnSp>
        <p:nvCxnSpPr>
          <p:cNvPr id="20" name="Connecteur droit 19"/>
          <p:cNvCxnSpPr/>
          <p:nvPr userDrawn="1"/>
        </p:nvCxnSpPr>
        <p:spPr>
          <a:xfrm>
            <a:off x="450000" y="842400"/>
            <a:ext cx="8244000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8822290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1 ligne et deux contenus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2772000" y="633600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fr-FR" dirty="0"/>
              <a:t>Titre de la présentation-01/01/2018</a:t>
            </a:r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4"/>
          </p:nvPr>
        </p:nvSpPr>
        <p:spPr>
          <a:xfrm>
            <a:off x="349199" y="1224000"/>
            <a:ext cx="4132800" cy="3240088"/>
          </a:xfrm>
        </p:spPr>
        <p:txBody>
          <a:bodyPr/>
          <a:lstStyle>
            <a:lvl1pPr algn="just">
              <a:defRPr/>
            </a:lvl1pPr>
            <a:lvl2pPr algn="just">
              <a:defRPr/>
            </a:lvl2pPr>
            <a:lvl3pPr algn="just">
              <a:defRPr/>
            </a:lvl3pPr>
            <a:lvl4pPr algn="just">
              <a:defRPr/>
            </a:lvl4pPr>
            <a:lvl5pPr algn="just">
              <a:defRPr/>
            </a:lvl5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11" name="Espace réservé du texte 10"/>
          <p:cNvSpPr>
            <a:spLocks noGrp="1"/>
          </p:cNvSpPr>
          <p:nvPr>
            <p:ph type="body" sz="quarter" idx="15"/>
          </p:nvPr>
        </p:nvSpPr>
        <p:spPr>
          <a:xfrm>
            <a:off x="4643438" y="1224000"/>
            <a:ext cx="4132800" cy="3240088"/>
          </a:xfrm>
        </p:spPr>
        <p:txBody>
          <a:bodyPr/>
          <a:lstStyle>
            <a:lvl1pPr algn="just">
              <a:defRPr/>
            </a:lvl1pPr>
            <a:lvl2pPr algn="just">
              <a:defRPr/>
            </a:lvl2pPr>
            <a:lvl3pPr algn="just">
              <a:defRPr/>
            </a:lvl3pPr>
            <a:lvl4pPr algn="just">
              <a:defRPr/>
            </a:lvl4pPr>
            <a:lvl5pPr algn="just">
              <a:defRPr/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cxnSp>
        <p:nvCxnSpPr>
          <p:cNvPr id="10" name="Connecteur droit 9"/>
          <p:cNvCxnSpPr/>
          <p:nvPr userDrawn="1"/>
        </p:nvCxnSpPr>
        <p:spPr>
          <a:xfrm>
            <a:off x="450000" y="842400"/>
            <a:ext cx="8244000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itre 2"/>
          <p:cNvSpPr>
            <a:spLocks noGrp="1"/>
          </p:cNvSpPr>
          <p:nvPr>
            <p:ph type="title" hasCustomPrompt="1"/>
          </p:nvPr>
        </p:nvSpPr>
        <p:spPr>
          <a:xfrm>
            <a:off x="349200" y="378000"/>
            <a:ext cx="8445600" cy="400110"/>
          </a:xfrm>
        </p:spPr>
        <p:txBody>
          <a:bodyPr/>
          <a:lstStyle/>
          <a:p>
            <a:r>
              <a:rPr lang="fr-FR" dirty="0"/>
              <a:t>Titre principal de la partie sur une ligne</a:t>
            </a:r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14" name="Espace réservé pour une image  6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0000" y="6325665"/>
            <a:ext cx="1792800" cy="402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005746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1 ligne et tableau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2772000" y="633600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fr-FR" dirty="0"/>
              <a:t>Titre de la présentation-01/01/2018</a:t>
            </a:r>
          </a:p>
        </p:txBody>
      </p:sp>
      <p:sp>
        <p:nvSpPr>
          <p:cNvPr id="7" name="Espace réservé du texte 6"/>
          <p:cNvSpPr>
            <a:spLocks noGrp="1"/>
          </p:cNvSpPr>
          <p:nvPr>
            <p:ph type="body" sz="quarter" idx="13"/>
          </p:nvPr>
        </p:nvSpPr>
        <p:spPr>
          <a:xfrm>
            <a:off x="349199" y="1556593"/>
            <a:ext cx="4896000" cy="59764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450000" y="842400"/>
            <a:ext cx="8244000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itre 2"/>
          <p:cNvSpPr>
            <a:spLocks noGrp="1"/>
          </p:cNvSpPr>
          <p:nvPr>
            <p:ph type="title" hasCustomPrompt="1"/>
          </p:nvPr>
        </p:nvSpPr>
        <p:spPr>
          <a:xfrm>
            <a:off x="349200" y="378000"/>
            <a:ext cx="8445600" cy="400110"/>
          </a:xfrm>
        </p:spPr>
        <p:txBody>
          <a:bodyPr/>
          <a:lstStyle/>
          <a:p>
            <a:r>
              <a:rPr lang="fr-FR" dirty="0"/>
              <a:t>Titre principal de la partie sur une ligne</a:t>
            </a:r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12" name="Espace réservé pour une image  6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0000" y="6325665"/>
            <a:ext cx="1792800" cy="402269"/>
          </a:xfrm>
          <a:prstGeom prst="rect">
            <a:avLst/>
          </a:prstGeom>
        </p:spPr>
      </p:pic>
      <p:sp>
        <p:nvSpPr>
          <p:cNvPr id="13" name="Espace réservé du texte 6"/>
          <p:cNvSpPr>
            <a:spLocks noGrp="1"/>
          </p:cNvSpPr>
          <p:nvPr>
            <p:ph type="body" sz="quarter" idx="15"/>
          </p:nvPr>
        </p:nvSpPr>
        <p:spPr>
          <a:xfrm>
            <a:off x="5306400" y="1556593"/>
            <a:ext cx="3852000" cy="576263"/>
          </a:xfrm>
        </p:spPr>
        <p:txBody>
          <a:bodyPr/>
          <a:lstStyle>
            <a:lvl1pPr>
              <a:defRPr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4" name="Espace réservé du texte 6"/>
          <p:cNvSpPr>
            <a:spLocks noGrp="1"/>
          </p:cNvSpPr>
          <p:nvPr>
            <p:ph type="body" sz="quarter" idx="16"/>
          </p:nvPr>
        </p:nvSpPr>
        <p:spPr>
          <a:xfrm>
            <a:off x="349199" y="5540760"/>
            <a:ext cx="4896000" cy="792088"/>
          </a:xfrm>
        </p:spPr>
        <p:txBody>
          <a:bodyPr/>
          <a:lstStyle>
            <a:lvl1pPr algn="l">
              <a:lnSpc>
                <a:spcPts val="2000"/>
              </a:lnSpc>
              <a:spcAft>
                <a:spcPts val="0"/>
              </a:spcAft>
              <a:defRPr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5" name="Espace réservé du texte 6"/>
          <p:cNvSpPr>
            <a:spLocks noGrp="1"/>
          </p:cNvSpPr>
          <p:nvPr>
            <p:ph type="body" sz="quarter" idx="17"/>
          </p:nvPr>
        </p:nvSpPr>
        <p:spPr>
          <a:xfrm>
            <a:off x="5305728" y="5540760"/>
            <a:ext cx="3564000" cy="792088"/>
          </a:xfrm>
        </p:spPr>
        <p:txBody>
          <a:bodyPr/>
          <a:lstStyle>
            <a:lvl1pPr algn="l">
              <a:lnSpc>
                <a:spcPts val="2000"/>
              </a:lnSpc>
              <a:spcAft>
                <a:spcPts val="0"/>
              </a:spcAft>
              <a:defRPr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cxnSp>
        <p:nvCxnSpPr>
          <p:cNvPr id="16" name="Connecteur droit 15"/>
          <p:cNvCxnSpPr/>
          <p:nvPr userDrawn="1"/>
        </p:nvCxnSpPr>
        <p:spPr>
          <a:xfrm>
            <a:off x="442800" y="5544000"/>
            <a:ext cx="4762800" cy="0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16"/>
          <p:cNvCxnSpPr/>
          <p:nvPr userDrawn="1"/>
        </p:nvCxnSpPr>
        <p:spPr>
          <a:xfrm>
            <a:off x="5400000" y="5544000"/>
            <a:ext cx="3286800" cy="0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Espace réservé du tableau 7"/>
          <p:cNvSpPr>
            <a:spLocks noGrp="1"/>
          </p:cNvSpPr>
          <p:nvPr>
            <p:ph type="tbl" sz="quarter" idx="18"/>
          </p:nvPr>
        </p:nvSpPr>
        <p:spPr>
          <a:xfrm>
            <a:off x="450000" y="2160000"/>
            <a:ext cx="4762800" cy="1404000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19" name="Espace réservé du tableau 18"/>
          <p:cNvSpPr>
            <a:spLocks noGrp="1"/>
          </p:cNvSpPr>
          <p:nvPr>
            <p:ph type="tbl" sz="quarter" idx="19"/>
          </p:nvPr>
        </p:nvSpPr>
        <p:spPr>
          <a:xfrm>
            <a:off x="450000" y="3933056"/>
            <a:ext cx="4762800" cy="1440000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21" name="Espace réservé du tableau 20"/>
          <p:cNvSpPr>
            <a:spLocks noGrp="1"/>
          </p:cNvSpPr>
          <p:nvPr>
            <p:ph type="tbl" sz="quarter" idx="20"/>
          </p:nvPr>
        </p:nvSpPr>
        <p:spPr>
          <a:xfrm>
            <a:off x="5408800" y="2159999"/>
            <a:ext cx="3276000" cy="3204000"/>
          </a:xfrm>
        </p:spPr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2814829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2 lignes photo et graphiqu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>
            <a:spLocks noChangeAspect="1"/>
          </p:cNvSpPr>
          <p:nvPr userDrawn="1"/>
        </p:nvSpPr>
        <p:spPr>
          <a:xfrm>
            <a:off x="439200" y="3376800"/>
            <a:ext cx="1296000" cy="1296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000" dirty="0"/>
          </a:p>
        </p:txBody>
      </p:sp>
      <p:sp>
        <p:nvSpPr>
          <p:cNvPr id="11" name="Espace réservé du contenu 10"/>
          <p:cNvSpPr>
            <a:spLocks noGrp="1"/>
          </p:cNvSpPr>
          <p:nvPr>
            <p:ph sz="quarter" idx="16" hasCustomPrompt="1"/>
          </p:nvPr>
        </p:nvSpPr>
        <p:spPr>
          <a:xfrm>
            <a:off x="4932000" y="476250"/>
            <a:ext cx="3744000" cy="2520000"/>
          </a:xfrm>
          <a:solidFill>
            <a:schemeClr val="bg1">
              <a:lumMod val="95000"/>
            </a:schemeClr>
          </a:solidFill>
        </p:spPr>
        <p:txBody>
          <a:bodyPr anchor="ctr" anchorCtr="1"/>
          <a:lstStyle>
            <a:lvl1pPr>
              <a:defRPr/>
            </a:lvl1pPr>
          </a:lstStyle>
          <a:p>
            <a:pPr lvl="0"/>
            <a:r>
              <a:rPr lang="fr-FR" dirty="0" err="1"/>
              <a:t>insÉrer</a:t>
            </a:r>
            <a:r>
              <a:rPr lang="fr-FR" dirty="0"/>
              <a:t> image</a:t>
            </a: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2772000" y="633600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fr-FR" dirty="0"/>
              <a:t>Titre de la présentation-01/01/2018</a:t>
            </a:r>
          </a:p>
        </p:txBody>
      </p:sp>
      <p:sp>
        <p:nvSpPr>
          <p:cNvPr id="6" name="Espace réservé du titre 1"/>
          <p:cNvSpPr>
            <a:spLocks noGrp="1"/>
          </p:cNvSpPr>
          <p:nvPr>
            <p:ph type="title" hasCustomPrompt="1"/>
          </p:nvPr>
        </p:nvSpPr>
        <p:spPr>
          <a:xfrm>
            <a:off x="349200" y="378000"/>
            <a:ext cx="4356000" cy="75600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>
              <a:defRPr b="1" baseline="0"/>
            </a:lvl1pPr>
          </a:lstStyle>
          <a:p>
            <a:r>
              <a:rPr lang="fr-FR" dirty="0"/>
              <a:t>Titre principal </a:t>
            </a:r>
            <a:br>
              <a:rPr lang="fr-FR" dirty="0"/>
            </a:br>
            <a:r>
              <a:rPr lang="fr-FR" dirty="0"/>
              <a:t>de la partie sur deux lignes</a:t>
            </a:r>
          </a:p>
        </p:txBody>
      </p:sp>
      <p:cxnSp>
        <p:nvCxnSpPr>
          <p:cNvPr id="8" name="Connecteur droit 7"/>
          <p:cNvCxnSpPr/>
          <p:nvPr userDrawn="1"/>
        </p:nvCxnSpPr>
        <p:spPr>
          <a:xfrm>
            <a:off x="450000" y="1124744"/>
            <a:ext cx="4122000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Espace réservé du contenu 8"/>
          <p:cNvSpPr>
            <a:spLocks noGrp="1"/>
          </p:cNvSpPr>
          <p:nvPr>
            <p:ph sz="quarter" idx="15" hasCustomPrompt="1"/>
          </p:nvPr>
        </p:nvSpPr>
        <p:spPr>
          <a:xfrm>
            <a:off x="702000" y="3574800"/>
            <a:ext cx="792000" cy="900000"/>
          </a:xfrm>
          <a:solidFill>
            <a:schemeClr val="bg1">
              <a:lumMod val="95000"/>
            </a:schemeClr>
          </a:solidFill>
        </p:spPr>
        <p:txBody>
          <a:bodyPr anchor="ctr" anchorCtr="1"/>
          <a:lstStyle>
            <a:lvl1pPr>
              <a:defRPr/>
            </a:lvl1pPr>
          </a:lstStyle>
          <a:p>
            <a:pPr lvl="0"/>
            <a:r>
              <a:rPr lang="fr-FR" dirty="0"/>
              <a:t>PICTO</a:t>
            </a:r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14" name="Espace réservé pour une image  6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0000" y="6325665"/>
            <a:ext cx="1792800" cy="402269"/>
          </a:xfrm>
          <a:prstGeom prst="rect">
            <a:avLst/>
          </a:prstGeom>
        </p:spPr>
      </p:pic>
      <p:sp>
        <p:nvSpPr>
          <p:cNvPr id="15" name="Espace réservé du texte 5"/>
          <p:cNvSpPr>
            <a:spLocks noGrp="1" noChangeAspect="1"/>
          </p:cNvSpPr>
          <p:nvPr>
            <p:ph type="body" sz="quarter" idx="18" hasCustomPrompt="1"/>
          </p:nvPr>
        </p:nvSpPr>
        <p:spPr>
          <a:xfrm>
            <a:off x="439200" y="4903200"/>
            <a:ext cx="1296000" cy="1296000"/>
          </a:xfrm>
          <a:solidFill>
            <a:schemeClr val="accent1"/>
          </a:solidFill>
        </p:spPr>
        <p:txBody>
          <a:bodyPr anchor="ctr" anchorCtr="1"/>
          <a:lstStyle>
            <a:lvl1pPr algn="ctr">
              <a:defRPr sz="3300">
                <a:solidFill>
                  <a:schemeClr val="bg1"/>
                </a:solidFill>
              </a:defRPr>
            </a:lvl1pPr>
            <a:lvl2pPr algn="ctr">
              <a:defRPr sz="1000">
                <a:solidFill>
                  <a:schemeClr val="bg1"/>
                </a:solidFill>
              </a:defRPr>
            </a:lvl2pPr>
          </a:lstStyle>
          <a:p>
            <a:pPr lvl="0"/>
            <a:r>
              <a:rPr lang="fr-FR" dirty="0"/>
              <a:t>00</a:t>
            </a:r>
          </a:p>
          <a:p>
            <a:pPr lvl="1"/>
            <a:r>
              <a:rPr lang="fr-FR" dirty="0"/>
              <a:t>Légende</a:t>
            </a:r>
          </a:p>
        </p:txBody>
      </p:sp>
      <p:sp>
        <p:nvSpPr>
          <p:cNvPr id="17" name="Rectangle 16"/>
          <p:cNvSpPr/>
          <p:nvPr userDrawn="1"/>
        </p:nvSpPr>
        <p:spPr>
          <a:xfrm>
            <a:off x="2195736" y="3376800"/>
            <a:ext cx="6480720" cy="28152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0" name="Espace réservé du graphique 9"/>
          <p:cNvSpPr>
            <a:spLocks noGrp="1"/>
          </p:cNvSpPr>
          <p:nvPr>
            <p:ph type="chart" sz="quarter" idx="19"/>
          </p:nvPr>
        </p:nvSpPr>
        <p:spPr>
          <a:xfrm>
            <a:off x="2376016" y="3429000"/>
            <a:ext cx="2340000" cy="2160240"/>
          </a:xfrm>
        </p:spPr>
        <p:txBody>
          <a:bodyPr/>
          <a:lstStyle/>
          <a:p>
            <a:endParaRPr lang="fr-FR" dirty="0"/>
          </a:p>
        </p:txBody>
      </p:sp>
      <p:cxnSp>
        <p:nvCxnSpPr>
          <p:cNvPr id="19" name="Connecteur droit 18"/>
          <p:cNvCxnSpPr/>
          <p:nvPr userDrawn="1"/>
        </p:nvCxnSpPr>
        <p:spPr>
          <a:xfrm>
            <a:off x="2555776" y="5661248"/>
            <a:ext cx="1980000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Espace réservé du texte 21"/>
          <p:cNvSpPr>
            <a:spLocks noGrp="1"/>
          </p:cNvSpPr>
          <p:nvPr>
            <p:ph type="body" sz="quarter" idx="20"/>
          </p:nvPr>
        </p:nvSpPr>
        <p:spPr>
          <a:xfrm>
            <a:off x="2448016" y="5616000"/>
            <a:ext cx="2196000" cy="621312"/>
          </a:xfrm>
        </p:spPr>
        <p:txBody>
          <a:bodyPr/>
          <a:lstStyle>
            <a:lvl1pPr>
              <a:lnSpc>
                <a:spcPts val="1500"/>
              </a:lnSpc>
              <a:spcAft>
                <a:spcPts val="0"/>
              </a:spcAft>
              <a:defRPr sz="1100"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25" name="Espace réservé du graphique 24"/>
          <p:cNvSpPr>
            <a:spLocks noGrp="1"/>
          </p:cNvSpPr>
          <p:nvPr>
            <p:ph type="chart" sz="quarter" idx="21"/>
          </p:nvPr>
        </p:nvSpPr>
        <p:spPr>
          <a:xfrm>
            <a:off x="5003800" y="3500438"/>
            <a:ext cx="3600450" cy="2520850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26" name="Espace réservé du texte 18"/>
          <p:cNvSpPr>
            <a:spLocks noGrp="1"/>
          </p:cNvSpPr>
          <p:nvPr>
            <p:ph type="body" sz="quarter" idx="22"/>
          </p:nvPr>
        </p:nvSpPr>
        <p:spPr>
          <a:xfrm>
            <a:off x="349200" y="1224048"/>
            <a:ext cx="4150792" cy="341463"/>
          </a:xfrm>
        </p:spPr>
        <p:txBody>
          <a:bodyPr>
            <a:normAutofit/>
          </a:bodyPr>
          <a:lstStyle>
            <a:lvl1pPr>
              <a:defRPr/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27" name="Espace réservé du texte 6"/>
          <p:cNvSpPr>
            <a:spLocks noGrp="1"/>
          </p:cNvSpPr>
          <p:nvPr>
            <p:ph type="body" sz="quarter" idx="23"/>
          </p:nvPr>
        </p:nvSpPr>
        <p:spPr>
          <a:xfrm>
            <a:off x="349200" y="1459915"/>
            <a:ext cx="4150792" cy="1897077"/>
          </a:xfrm>
        </p:spPr>
        <p:txBody>
          <a:bodyPr/>
          <a:lstStyle>
            <a:lvl1pPr>
              <a:lnSpc>
                <a:spcPts val="2000"/>
              </a:lnSpc>
              <a:spcAft>
                <a:spcPts val="0"/>
              </a:spcAft>
              <a:defRPr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86400095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1 ligne et graphiqu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2772000" y="633600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fr-FR" dirty="0"/>
              <a:t>Titre de la présentation-01/01/2018</a:t>
            </a:r>
          </a:p>
        </p:txBody>
      </p:sp>
      <p:sp>
        <p:nvSpPr>
          <p:cNvPr id="7" name="Espace réservé du texte 6"/>
          <p:cNvSpPr>
            <a:spLocks noGrp="1"/>
          </p:cNvSpPr>
          <p:nvPr>
            <p:ph type="body" sz="quarter" idx="13"/>
          </p:nvPr>
        </p:nvSpPr>
        <p:spPr>
          <a:xfrm>
            <a:off x="349200" y="1267200"/>
            <a:ext cx="6959104" cy="1225977"/>
          </a:xfrm>
        </p:spPr>
        <p:txBody>
          <a:bodyPr wrap="square">
            <a:spAutoFit/>
          </a:bodyPr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450000" y="842400"/>
            <a:ext cx="8244000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Forme en L 9"/>
          <p:cNvSpPr>
            <a:spLocks noChangeAspect="1"/>
          </p:cNvSpPr>
          <p:nvPr userDrawn="1"/>
        </p:nvSpPr>
        <p:spPr>
          <a:xfrm rot="8023595" flipH="1">
            <a:off x="8236376" y="803280"/>
            <a:ext cx="1827022" cy="1756064"/>
          </a:xfrm>
          <a:custGeom>
            <a:avLst/>
            <a:gdLst>
              <a:gd name="connsiteX0" fmla="*/ 0 w 1840285"/>
              <a:gd name="connsiteY0" fmla="*/ 0 h 2149238"/>
              <a:gd name="connsiteX1" fmla="*/ 562704 w 1840285"/>
              <a:gd name="connsiteY1" fmla="*/ 0 h 2149238"/>
              <a:gd name="connsiteX2" fmla="*/ 562704 w 1840285"/>
              <a:gd name="connsiteY2" fmla="*/ 1586534 h 2149238"/>
              <a:gd name="connsiteX3" fmla="*/ 1840285 w 1840285"/>
              <a:gd name="connsiteY3" fmla="*/ 1586534 h 2149238"/>
              <a:gd name="connsiteX4" fmla="*/ 1840285 w 1840285"/>
              <a:gd name="connsiteY4" fmla="*/ 2149238 h 2149238"/>
              <a:gd name="connsiteX5" fmla="*/ 0 w 1840285"/>
              <a:gd name="connsiteY5" fmla="*/ 2149238 h 2149238"/>
              <a:gd name="connsiteX6" fmla="*/ 0 w 1840285"/>
              <a:gd name="connsiteY6" fmla="*/ 0 h 2149238"/>
              <a:gd name="connsiteX0" fmla="*/ 0 w 1840285"/>
              <a:gd name="connsiteY0" fmla="*/ 0 h 2149540"/>
              <a:gd name="connsiteX1" fmla="*/ 562704 w 1840285"/>
              <a:gd name="connsiteY1" fmla="*/ 0 h 2149540"/>
              <a:gd name="connsiteX2" fmla="*/ 562704 w 1840285"/>
              <a:gd name="connsiteY2" fmla="*/ 1586534 h 2149540"/>
              <a:gd name="connsiteX3" fmla="*/ 1840285 w 1840285"/>
              <a:gd name="connsiteY3" fmla="*/ 1586534 h 2149540"/>
              <a:gd name="connsiteX4" fmla="*/ 1826723 w 1840285"/>
              <a:gd name="connsiteY4" fmla="*/ 2149540 h 2149540"/>
              <a:gd name="connsiteX5" fmla="*/ 0 w 1840285"/>
              <a:gd name="connsiteY5" fmla="*/ 2149238 h 2149540"/>
              <a:gd name="connsiteX6" fmla="*/ 0 w 1840285"/>
              <a:gd name="connsiteY6" fmla="*/ 0 h 2149540"/>
              <a:gd name="connsiteX0" fmla="*/ 0 w 1826723"/>
              <a:gd name="connsiteY0" fmla="*/ 0 h 2149540"/>
              <a:gd name="connsiteX1" fmla="*/ 562704 w 1826723"/>
              <a:gd name="connsiteY1" fmla="*/ 0 h 2149540"/>
              <a:gd name="connsiteX2" fmla="*/ 562704 w 1826723"/>
              <a:gd name="connsiteY2" fmla="*/ 1586534 h 2149540"/>
              <a:gd name="connsiteX3" fmla="*/ 1247810 w 1826723"/>
              <a:gd name="connsiteY3" fmla="*/ 1586136 h 2149540"/>
              <a:gd name="connsiteX4" fmla="*/ 1826723 w 1826723"/>
              <a:gd name="connsiteY4" fmla="*/ 2149540 h 2149540"/>
              <a:gd name="connsiteX5" fmla="*/ 0 w 1826723"/>
              <a:gd name="connsiteY5" fmla="*/ 2149238 h 2149540"/>
              <a:gd name="connsiteX6" fmla="*/ 0 w 1826723"/>
              <a:gd name="connsiteY6" fmla="*/ 0 h 2149540"/>
              <a:gd name="connsiteX0" fmla="*/ 0 w 1827022"/>
              <a:gd name="connsiteY0" fmla="*/ 393476 h 2149540"/>
              <a:gd name="connsiteX1" fmla="*/ 563003 w 1827022"/>
              <a:gd name="connsiteY1" fmla="*/ 0 h 2149540"/>
              <a:gd name="connsiteX2" fmla="*/ 563003 w 1827022"/>
              <a:gd name="connsiteY2" fmla="*/ 1586534 h 2149540"/>
              <a:gd name="connsiteX3" fmla="*/ 1248109 w 1827022"/>
              <a:gd name="connsiteY3" fmla="*/ 1586136 h 2149540"/>
              <a:gd name="connsiteX4" fmla="*/ 1827022 w 1827022"/>
              <a:gd name="connsiteY4" fmla="*/ 2149540 h 2149540"/>
              <a:gd name="connsiteX5" fmla="*/ 299 w 1827022"/>
              <a:gd name="connsiteY5" fmla="*/ 2149238 h 2149540"/>
              <a:gd name="connsiteX6" fmla="*/ 0 w 1827022"/>
              <a:gd name="connsiteY6" fmla="*/ 393476 h 2149540"/>
              <a:gd name="connsiteX0" fmla="*/ 0 w 1827022"/>
              <a:gd name="connsiteY0" fmla="*/ 0 h 1756064"/>
              <a:gd name="connsiteX1" fmla="*/ 563512 w 1827022"/>
              <a:gd name="connsiteY1" fmla="*/ 544962 h 1756064"/>
              <a:gd name="connsiteX2" fmla="*/ 563003 w 1827022"/>
              <a:gd name="connsiteY2" fmla="*/ 1193058 h 1756064"/>
              <a:gd name="connsiteX3" fmla="*/ 1248109 w 1827022"/>
              <a:gd name="connsiteY3" fmla="*/ 1192660 h 1756064"/>
              <a:gd name="connsiteX4" fmla="*/ 1827022 w 1827022"/>
              <a:gd name="connsiteY4" fmla="*/ 1756064 h 1756064"/>
              <a:gd name="connsiteX5" fmla="*/ 299 w 1827022"/>
              <a:gd name="connsiteY5" fmla="*/ 1755762 h 1756064"/>
              <a:gd name="connsiteX6" fmla="*/ 0 w 1827022"/>
              <a:gd name="connsiteY6" fmla="*/ 0 h 17560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27022" h="1756064">
                <a:moveTo>
                  <a:pt x="0" y="0"/>
                </a:moveTo>
                <a:lnTo>
                  <a:pt x="563512" y="544962"/>
                </a:lnTo>
                <a:cubicBezTo>
                  <a:pt x="563342" y="760994"/>
                  <a:pt x="563173" y="977026"/>
                  <a:pt x="563003" y="1193058"/>
                </a:cubicBezTo>
                <a:lnTo>
                  <a:pt x="1248109" y="1192660"/>
                </a:lnTo>
                <a:lnTo>
                  <a:pt x="1827022" y="1756064"/>
                </a:lnTo>
                <a:lnTo>
                  <a:pt x="299" y="1755762"/>
                </a:lnTo>
                <a:cubicBezTo>
                  <a:pt x="199" y="1170508"/>
                  <a:pt x="100" y="585254"/>
                  <a:pt x="0" y="0"/>
                </a:cubicBezTo>
                <a:close/>
              </a:path>
            </a:pathLst>
          </a:custGeom>
          <a:solidFill>
            <a:schemeClr val="accent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Titre 2"/>
          <p:cNvSpPr>
            <a:spLocks noGrp="1"/>
          </p:cNvSpPr>
          <p:nvPr>
            <p:ph type="title" hasCustomPrompt="1"/>
          </p:nvPr>
        </p:nvSpPr>
        <p:spPr>
          <a:xfrm>
            <a:off x="349200" y="378000"/>
            <a:ext cx="8445600" cy="400110"/>
          </a:xfrm>
        </p:spPr>
        <p:txBody>
          <a:bodyPr/>
          <a:lstStyle/>
          <a:p>
            <a:r>
              <a:rPr lang="fr-FR" dirty="0"/>
              <a:t>Titre principal de la partie sur une ligne</a:t>
            </a:r>
          </a:p>
        </p:txBody>
      </p:sp>
      <p:sp>
        <p:nvSpPr>
          <p:cNvPr id="8" name="Espace réservé du contenu 8"/>
          <p:cNvSpPr>
            <a:spLocks noGrp="1"/>
          </p:cNvSpPr>
          <p:nvPr>
            <p:ph sz="quarter" idx="15" hasCustomPrompt="1"/>
          </p:nvPr>
        </p:nvSpPr>
        <p:spPr>
          <a:xfrm>
            <a:off x="702000" y="3574800"/>
            <a:ext cx="792000" cy="900000"/>
          </a:xfrm>
          <a:solidFill>
            <a:schemeClr val="bg1">
              <a:lumMod val="95000"/>
            </a:schemeClr>
          </a:solidFill>
        </p:spPr>
        <p:txBody>
          <a:bodyPr anchor="ctr" anchorCtr="1"/>
          <a:lstStyle>
            <a:lvl1pPr>
              <a:defRPr/>
            </a:lvl1pPr>
          </a:lstStyle>
          <a:p>
            <a:pPr lvl="0"/>
            <a:r>
              <a:rPr lang="fr-FR" dirty="0" err="1"/>
              <a:t>picto</a:t>
            </a:r>
            <a:endParaRPr lang="fr-FR" dirty="0"/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13" name="Espace réservé pour une image  6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0000" y="6325665"/>
            <a:ext cx="1792800" cy="402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090701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1 ligne et graphiqu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spect="1"/>
          </p:cNvSpPr>
          <p:nvPr userDrawn="1"/>
        </p:nvSpPr>
        <p:spPr>
          <a:xfrm>
            <a:off x="439200" y="3376800"/>
            <a:ext cx="1296000" cy="1296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000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2772000" y="633600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fr-FR" dirty="0"/>
              <a:t>Titre de la présentation-01/01/2018</a:t>
            </a:r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450000" y="842400"/>
            <a:ext cx="8244000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Forme en L 9"/>
          <p:cNvSpPr>
            <a:spLocks noChangeAspect="1"/>
          </p:cNvSpPr>
          <p:nvPr userDrawn="1"/>
        </p:nvSpPr>
        <p:spPr>
          <a:xfrm rot="8023595" flipH="1">
            <a:off x="8236376" y="803280"/>
            <a:ext cx="1827022" cy="1756064"/>
          </a:xfrm>
          <a:custGeom>
            <a:avLst/>
            <a:gdLst>
              <a:gd name="connsiteX0" fmla="*/ 0 w 1840285"/>
              <a:gd name="connsiteY0" fmla="*/ 0 h 2149238"/>
              <a:gd name="connsiteX1" fmla="*/ 562704 w 1840285"/>
              <a:gd name="connsiteY1" fmla="*/ 0 h 2149238"/>
              <a:gd name="connsiteX2" fmla="*/ 562704 w 1840285"/>
              <a:gd name="connsiteY2" fmla="*/ 1586534 h 2149238"/>
              <a:gd name="connsiteX3" fmla="*/ 1840285 w 1840285"/>
              <a:gd name="connsiteY3" fmla="*/ 1586534 h 2149238"/>
              <a:gd name="connsiteX4" fmla="*/ 1840285 w 1840285"/>
              <a:gd name="connsiteY4" fmla="*/ 2149238 h 2149238"/>
              <a:gd name="connsiteX5" fmla="*/ 0 w 1840285"/>
              <a:gd name="connsiteY5" fmla="*/ 2149238 h 2149238"/>
              <a:gd name="connsiteX6" fmla="*/ 0 w 1840285"/>
              <a:gd name="connsiteY6" fmla="*/ 0 h 2149238"/>
              <a:gd name="connsiteX0" fmla="*/ 0 w 1840285"/>
              <a:gd name="connsiteY0" fmla="*/ 0 h 2149540"/>
              <a:gd name="connsiteX1" fmla="*/ 562704 w 1840285"/>
              <a:gd name="connsiteY1" fmla="*/ 0 h 2149540"/>
              <a:gd name="connsiteX2" fmla="*/ 562704 w 1840285"/>
              <a:gd name="connsiteY2" fmla="*/ 1586534 h 2149540"/>
              <a:gd name="connsiteX3" fmla="*/ 1840285 w 1840285"/>
              <a:gd name="connsiteY3" fmla="*/ 1586534 h 2149540"/>
              <a:gd name="connsiteX4" fmla="*/ 1826723 w 1840285"/>
              <a:gd name="connsiteY4" fmla="*/ 2149540 h 2149540"/>
              <a:gd name="connsiteX5" fmla="*/ 0 w 1840285"/>
              <a:gd name="connsiteY5" fmla="*/ 2149238 h 2149540"/>
              <a:gd name="connsiteX6" fmla="*/ 0 w 1840285"/>
              <a:gd name="connsiteY6" fmla="*/ 0 h 2149540"/>
              <a:gd name="connsiteX0" fmla="*/ 0 w 1826723"/>
              <a:gd name="connsiteY0" fmla="*/ 0 h 2149540"/>
              <a:gd name="connsiteX1" fmla="*/ 562704 w 1826723"/>
              <a:gd name="connsiteY1" fmla="*/ 0 h 2149540"/>
              <a:gd name="connsiteX2" fmla="*/ 562704 w 1826723"/>
              <a:gd name="connsiteY2" fmla="*/ 1586534 h 2149540"/>
              <a:gd name="connsiteX3" fmla="*/ 1247810 w 1826723"/>
              <a:gd name="connsiteY3" fmla="*/ 1586136 h 2149540"/>
              <a:gd name="connsiteX4" fmla="*/ 1826723 w 1826723"/>
              <a:gd name="connsiteY4" fmla="*/ 2149540 h 2149540"/>
              <a:gd name="connsiteX5" fmla="*/ 0 w 1826723"/>
              <a:gd name="connsiteY5" fmla="*/ 2149238 h 2149540"/>
              <a:gd name="connsiteX6" fmla="*/ 0 w 1826723"/>
              <a:gd name="connsiteY6" fmla="*/ 0 h 2149540"/>
              <a:gd name="connsiteX0" fmla="*/ 0 w 1827022"/>
              <a:gd name="connsiteY0" fmla="*/ 393476 h 2149540"/>
              <a:gd name="connsiteX1" fmla="*/ 563003 w 1827022"/>
              <a:gd name="connsiteY1" fmla="*/ 0 h 2149540"/>
              <a:gd name="connsiteX2" fmla="*/ 563003 w 1827022"/>
              <a:gd name="connsiteY2" fmla="*/ 1586534 h 2149540"/>
              <a:gd name="connsiteX3" fmla="*/ 1248109 w 1827022"/>
              <a:gd name="connsiteY3" fmla="*/ 1586136 h 2149540"/>
              <a:gd name="connsiteX4" fmla="*/ 1827022 w 1827022"/>
              <a:gd name="connsiteY4" fmla="*/ 2149540 h 2149540"/>
              <a:gd name="connsiteX5" fmla="*/ 299 w 1827022"/>
              <a:gd name="connsiteY5" fmla="*/ 2149238 h 2149540"/>
              <a:gd name="connsiteX6" fmla="*/ 0 w 1827022"/>
              <a:gd name="connsiteY6" fmla="*/ 393476 h 2149540"/>
              <a:gd name="connsiteX0" fmla="*/ 0 w 1827022"/>
              <a:gd name="connsiteY0" fmla="*/ 0 h 1756064"/>
              <a:gd name="connsiteX1" fmla="*/ 563512 w 1827022"/>
              <a:gd name="connsiteY1" fmla="*/ 544962 h 1756064"/>
              <a:gd name="connsiteX2" fmla="*/ 563003 w 1827022"/>
              <a:gd name="connsiteY2" fmla="*/ 1193058 h 1756064"/>
              <a:gd name="connsiteX3" fmla="*/ 1248109 w 1827022"/>
              <a:gd name="connsiteY3" fmla="*/ 1192660 h 1756064"/>
              <a:gd name="connsiteX4" fmla="*/ 1827022 w 1827022"/>
              <a:gd name="connsiteY4" fmla="*/ 1756064 h 1756064"/>
              <a:gd name="connsiteX5" fmla="*/ 299 w 1827022"/>
              <a:gd name="connsiteY5" fmla="*/ 1755762 h 1756064"/>
              <a:gd name="connsiteX6" fmla="*/ 0 w 1827022"/>
              <a:gd name="connsiteY6" fmla="*/ 0 h 17560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27022" h="1756064">
                <a:moveTo>
                  <a:pt x="0" y="0"/>
                </a:moveTo>
                <a:lnTo>
                  <a:pt x="563512" y="544962"/>
                </a:lnTo>
                <a:cubicBezTo>
                  <a:pt x="563342" y="760994"/>
                  <a:pt x="563173" y="977026"/>
                  <a:pt x="563003" y="1193058"/>
                </a:cubicBezTo>
                <a:lnTo>
                  <a:pt x="1248109" y="1192660"/>
                </a:lnTo>
                <a:lnTo>
                  <a:pt x="1827022" y="1756064"/>
                </a:lnTo>
                <a:lnTo>
                  <a:pt x="299" y="1755762"/>
                </a:lnTo>
                <a:cubicBezTo>
                  <a:pt x="199" y="1170508"/>
                  <a:pt x="100" y="585254"/>
                  <a:pt x="0" y="0"/>
                </a:cubicBezTo>
                <a:close/>
              </a:path>
            </a:pathLst>
          </a:custGeom>
          <a:solidFill>
            <a:schemeClr val="accent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Titre 2"/>
          <p:cNvSpPr>
            <a:spLocks noGrp="1"/>
          </p:cNvSpPr>
          <p:nvPr>
            <p:ph type="title" hasCustomPrompt="1"/>
          </p:nvPr>
        </p:nvSpPr>
        <p:spPr>
          <a:xfrm>
            <a:off x="349200" y="378000"/>
            <a:ext cx="8445600" cy="400110"/>
          </a:xfrm>
        </p:spPr>
        <p:txBody>
          <a:bodyPr/>
          <a:lstStyle/>
          <a:p>
            <a:r>
              <a:rPr lang="fr-FR" dirty="0"/>
              <a:t>Titre principal de la partie sur une ligne</a:t>
            </a:r>
          </a:p>
        </p:txBody>
      </p:sp>
      <p:sp>
        <p:nvSpPr>
          <p:cNvPr id="8" name="Espace réservé du contenu 8"/>
          <p:cNvSpPr>
            <a:spLocks noGrp="1"/>
          </p:cNvSpPr>
          <p:nvPr>
            <p:ph sz="quarter" idx="15" hasCustomPrompt="1"/>
          </p:nvPr>
        </p:nvSpPr>
        <p:spPr>
          <a:xfrm>
            <a:off x="702000" y="3574800"/>
            <a:ext cx="792000" cy="900000"/>
          </a:xfrm>
          <a:solidFill>
            <a:schemeClr val="bg1">
              <a:lumMod val="95000"/>
            </a:schemeClr>
          </a:solidFill>
        </p:spPr>
        <p:txBody>
          <a:bodyPr anchor="ctr" anchorCtr="1"/>
          <a:lstStyle>
            <a:lvl1pPr>
              <a:defRPr/>
            </a:lvl1pPr>
          </a:lstStyle>
          <a:p>
            <a:pPr lvl="0"/>
            <a:r>
              <a:rPr lang="fr-FR" dirty="0" err="1"/>
              <a:t>picto</a:t>
            </a:r>
            <a:endParaRPr lang="fr-FR" dirty="0"/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13" name="Espace réservé pour une image  6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0000" y="6325665"/>
            <a:ext cx="1792800" cy="402269"/>
          </a:xfrm>
          <a:prstGeom prst="rect">
            <a:avLst/>
          </a:prstGeom>
        </p:spPr>
      </p:pic>
      <p:sp>
        <p:nvSpPr>
          <p:cNvPr id="11" name="Rectangle 10"/>
          <p:cNvSpPr/>
          <p:nvPr userDrawn="1"/>
        </p:nvSpPr>
        <p:spPr>
          <a:xfrm>
            <a:off x="2195736" y="3376800"/>
            <a:ext cx="6480720" cy="28152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2" name="Espace réservé du graphique 9"/>
          <p:cNvSpPr>
            <a:spLocks noGrp="1"/>
          </p:cNvSpPr>
          <p:nvPr>
            <p:ph type="chart" sz="quarter" idx="19"/>
          </p:nvPr>
        </p:nvSpPr>
        <p:spPr>
          <a:xfrm>
            <a:off x="2376016" y="3429000"/>
            <a:ext cx="2340000" cy="2160240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14" name="Espace réservé du texte 21"/>
          <p:cNvSpPr>
            <a:spLocks noGrp="1"/>
          </p:cNvSpPr>
          <p:nvPr>
            <p:ph type="body" sz="quarter" idx="20"/>
          </p:nvPr>
        </p:nvSpPr>
        <p:spPr>
          <a:xfrm>
            <a:off x="2448016" y="5616000"/>
            <a:ext cx="2196000" cy="621312"/>
          </a:xfrm>
        </p:spPr>
        <p:txBody>
          <a:bodyPr/>
          <a:lstStyle>
            <a:lvl1pPr>
              <a:lnSpc>
                <a:spcPts val="1500"/>
              </a:lnSpc>
              <a:spcAft>
                <a:spcPts val="0"/>
              </a:spcAft>
              <a:defRPr sz="1100"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5" name="Espace réservé du graphique 24"/>
          <p:cNvSpPr>
            <a:spLocks noGrp="1"/>
          </p:cNvSpPr>
          <p:nvPr>
            <p:ph type="chart" sz="quarter" idx="21"/>
          </p:nvPr>
        </p:nvSpPr>
        <p:spPr>
          <a:xfrm>
            <a:off x="5003800" y="3500438"/>
            <a:ext cx="3600450" cy="2520850"/>
          </a:xfrm>
        </p:spPr>
        <p:txBody>
          <a:bodyPr/>
          <a:lstStyle/>
          <a:p>
            <a:endParaRPr lang="fr-FR" dirty="0"/>
          </a:p>
        </p:txBody>
      </p:sp>
      <p:cxnSp>
        <p:nvCxnSpPr>
          <p:cNvPr id="16" name="Connecteur droit 15"/>
          <p:cNvCxnSpPr/>
          <p:nvPr userDrawn="1"/>
        </p:nvCxnSpPr>
        <p:spPr>
          <a:xfrm>
            <a:off x="2555776" y="5661248"/>
            <a:ext cx="1980000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Espace réservé du texte 5"/>
          <p:cNvSpPr>
            <a:spLocks noGrp="1" noChangeAspect="1"/>
          </p:cNvSpPr>
          <p:nvPr>
            <p:ph type="body" sz="quarter" idx="18" hasCustomPrompt="1"/>
          </p:nvPr>
        </p:nvSpPr>
        <p:spPr>
          <a:xfrm>
            <a:off x="439200" y="4903200"/>
            <a:ext cx="1296000" cy="1296000"/>
          </a:xfrm>
          <a:solidFill>
            <a:schemeClr val="accent1"/>
          </a:solidFill>
        </p:spPr>
        <p:txBody>
          <a:bodyPr anchor="ctr" anchorCtr="1"/>
          <a:lstStyle>
            <a:lvl1pPr algn="ctr">
              <a:defRPr sz="3300">
                <a:solidFill>
                  <a:schemeClr val="bg1"/>
                </a:solidFill>
              </a:defRPr>
            </a:lvl1pPr>
            <a:lvl2pPr algn="ctr">
              <a:defRPr sz="1000">
                <a:solidFill>
                  <a:schemeClr val="bg1"/>
                </a:solidFill>
              </a:defRPr>
            </a:lvl2pPr>
          </a:lstStyle>
          <a:p>
            <a:pPr lvl="0"/>
            <a:r>
              <a:rPr lang="fr-FR" dirty="0"/>
              <a:t>00</a:t>
            </a:r>
          </a:p>
          <a:p>
            <a:pPr lvl="1"/>
            <a:r>
              <a:rPr lang="fr-FR" dirty="0"/>
              <a:t>Légende</a:t>
            </a:r>
          </a:p>
        </p:txBody>
      </p:sp>
      <p:sp>
        <p:nvSpPr>
          <p:cNvPr id="19" name="Espace réservé du texte 18"/>
          <p:cNvSpPr>
            <a:spLocks noGrp="1"/>
          </p:cNvSpPr>
          <p:nvPr>
            <p:ph type="body" sz="quarter" idx="22"/>
          </p:nvPr>
        </p:nvSpPr>
        <p:spPr>
          <a:xfrm>
            <a:off x="349200" y="1275431"/>
            <a:ext cx="7175128" cy="341463"/>
          </a:xfrm>
        </p:spPr>
        <p:txBody>
          <a:bodyPr>
            <a:normAutofit/>
          </a:bodyPr>
          <a:lstStyle>
            <a:lvl1pPr>
              <a:defRPr/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20" name="Espace réservé du texte 6"/>
          <p:cNvSpPr>
            <a:spLocks noGrp="1"/>
          </p:cNvSpPr>
          <p:nvPr>
            <p:ph type="body" sz="quarter" idx="23"/>
          </p:nvPr>
        </p:nvSpPr>
        <p:spPr>
          <a:xfrm>
            <a:off x="349200" y="1511298"/>
            <a:ext cx="7175128" cy="1897077"/>
          </a:xfrm>
        </p:spPr>
        <p:txBody>
          <a:bodyPr/>
          <a:lstStyle>
            <a:lvl1pPr>
              <a:lnSpc>
                <a:spcPts val="2000"/>
              </a:lnSpc>
              <a:spcAft>
                <a:spcPts val="0"/>
              </a:spcAft>
              <a:defRPr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21811773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2 lignes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2772000" y="633600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fr-FR" dirty="0"/>
              <a:t>Titre de la présentation-01/01/2018</a:t>
            </a:r>
          </a:p>
        </p:txBody>
      </p:sp>
      <p:cxnSp>
        <p:nvCxnSpPr>
          <p:cNvPr id="6" name="Connecteur droit 5"/>
          <p:cNvCxnSpPr/>
          <p:nvPr userDrawn="1"/>
        </p:nvCxnSpPr>
        <p:spPr>
          <a:xfrm>
            <a:off x="450000" y="1124744"/>
            <a:ext cx="8244000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fr-FR" dirty="0"/>
              <a:t>Titre principal </a:t>
            </a:r>
            <a:br>
              <a:rPr lang="fr-FR" dirty="0"/>
            </a:br>
            <a:r>
              <a:rPr lang="fr-FR" dirty="0"/>
              <a:t>de la partie sur deux lignes</a:t>
            </a: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10" name="Espace réservé pour une image  6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0000" y="6325665"/>
            <a:ext cx="1792800" cy="402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700268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1 lign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2772000" y="633600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fr-FR" dirty="0"/>
              <a:t>Titre de la présentation-01/01/2018</a:t>
            </a:r>
          </a:p>
        </p:txBody>
      </p:sp>
      <p:cxnSp>
        <p:nvCxnSpPr>
          <p:cNvPr id="6" name="Connecteur droit 5"/>
          <p:cNvCxnSpPr/>
          <p:nvPr userDrawn="1"/>
        </p:nvCxnSpPr>
        <p:spPr>
          <a:xfrm>
            <a:off x="450000" y="842400"/>
            <a:ext cx="8244000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>
          <a:xfrm>
            <a:off x="349200" y="378000"/>
            <a:ext cx="8445600" cy="400110"/>
          </a:xfrm>
        </p:spPr>
        <p:txBody>
          <a:bodyPr>
            <a:spAutoFit/>
          </a:bodyPr>
          <a:lstStyle/>
          <a:p>
            <a:r>
              <a:rPr lang="fr-FR" dirty="0"/>
              <a:t>Titre principal de la partie sur une ligne</a:t>
            </a: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10" name="Espace réservé pour une image  6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0000" y="6325665"/>
            <a:ext cx="1792800" cy="402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35279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349200" y="378000"/>
            <a:ext cx="8445600" cy="72000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/>
          <a:p>
            <a:r>
              <a:rPr lang="fr-FR" dirty="0"/>
              <a:t>Titre principal</a:t>
            </a:r>
            <a:br>
              <a:rPr lang="fr-FR" dirty="0"/>
            </a:br>
            <a:r>
              <a:rPr lang="fr-FR" dirty="0"/>
              <a:t>de la partie sur deux lignes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49200" y="1600200"/>
            <a:ext cx="8445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  <a:p>
            <a:pPr lvl="5"/>
            <a:r>
              <a:rPr lang="fr-FR" dirty="0"/>
              <a:t>Sixième niveau</a:t>
            </a:r>
          </a:p>
          <a:p>
            <a:pPr lvl="6"/>
            <a:r>
              <a:rPr lang="fr-FR" dirty="0"/>
              <a:t>Septième niveau</a:t>
            </a:r>
          </a:p>
          <a:p>
            <a:pPr lvl="7"/>
            <a:r>
              <a:rPr lang="fr-FR" dirty="0"/>
              <a:t>Huitième</a:t>
            </a:r>
          </a:p>
          <a:p>
            <a:pPr lvl="8"/>
            <a:r>
              <a:rPr lang="fr-FR" dirty="0"/>
              <a:t>Neuvième niveau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179512" y="6309320"/>
            <a:ext cx="58640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cxnSp>
        <p:nvCxnSpPr>
          <p:cNvPr id="8" name="Connecteur droit 7"/>
          <p:cNvCxnSpPr/>
          <p:nvPr/>
        </p:nvCxnSpPr>
        <p:spPr>
          <a:xfrm>
            <a:off x="442800" y="6202800"/>
            <a:ext cx="8244000" cy="0"/>
          </a:xfrm>
          <a:prstGeom prst="line">
            <a:avLst/>
          </a:prstGeom>
          <a:ln w="952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Espace réservé du pied de page 21"/>
          <p:cNvSpPr>
            <a:spLocks noGrp="1"/>
          </p:cNvSpPr>
          <p:nvPr>
            <p:ph type="ftr" sz="quarter" idx="3"/>
          </p:nvPr>
        </p:nvSpPr>
        <p:spPr>
          <a:xfrm>
            <a:off x="2772000" y="633600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 sz="1200"/>
            </a:lvl1pPr>
          </a:lstStyle>
          <a:p>
            <a:pPr algn="ctr"/>
            <a:r>
              <a:rPr lang="fr-FR" b="1" dirty="0" smtClean="0"/>
              <a:t>Fil Rouge Satisfaction Client 2019</a:t>
            </a:r>
            <a:endParaRPr lang="fr-FR" b="1" dirty="0"/>
          </a:p>
        </p:txBody>
      </p:sp>
    </p:spTree>
    <p:extLst>
      <p:ext uri="{BB962C8B-B14F-4D97-AF65-F5344CB8AC3E}">
        <p14:creationId xmlns:p14="http://schemas.microsoft.com/office/powerpoint/2010/main" val="25955874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77" r:id="rId2"/>
    <p:sldLayoutId id="2147483681" r:id="rId3"/>
    <p:sldLayoutId id="2147483682" r:id="rId4"/>
    <p:sldLayoutId id="2147483680" r:id="rId5"/>
    <p:sldLayoutId id="2147483683" r:id="rId6"/>
    <p:sldLayoutId id="2147483684" r:id="rId7"/>
    <p:sldLayoutId id="2147483675" r:id="rId8"/>
    <p:sldLayoutId id="2147483678" r:id="rId9"/>
    <p:sldLayoutId id="2147483679" r:id="rId10"/>
    <p:sldLayoutId id="2147483668" r:id="rId11"/>
    <p:sldLayoutId id="2147483655" r:id="rId12"/>
    <p:sldLayoutId id="2147483660" r:id="rId13"/>
    <p:sldLayoutId id="2147483671" r:id="rId14"/>
    <p:sldLayoutId id="2147483672" r:id="rId15"/>
    <p:sldLayoutId id="2147483659" r:id="rId16"/>
    <p:sldLayoutId id="2147483673" r:id="rId17"/>
    <p:sldLayoutId id="2147483662" r:id="rId18"/>
    <p:sldLayoutId id="2147483658" r:id="rId19"/>
    <p:sldLayoutId id="2147483663" r:id="rId20"/>
    <p:sldLayoutId id="2147483666" r:id="rId21"/>
    <p:sldLayoutId id="2147483674" r:id="rId22"/>
    <p:sldLayoutId id="2147483654" r:id="rId23"/>
    <p:sldLayoutId id="2147483669" r:id="rId24"/>
  </p:sldLayoutIdLst>
  <p:hf hdr="0" dt="0"/>
  <p:txStyles>
    <p:titleStyle>
      <a:lvl1pPr algn="l" defTabSz="914400" rtl="0" eaLnBrk="1" latinLnBrk="0" hangingPunct="1">
        <a:spcBef>
          <a:spcPct val="0"/>
        </a:spcBef>
        <a:buNone/>
        <a:defRPr sz="2000" b="1" kern="1200" cap="all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ts val="0"/>
        </a:spcBef>
        <a:spcAft>
          <a:spcPts val="300"/>
        </a:spcAft>
        <a:buFontTx/>
        <a:buNone/>
        <a:defRPr sz="1300" b="1" kern="1200" cap="all" baseline="0">
          <a:solidFill>
            <a:schemeClr val="accent1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spcBef>
          <a:spcPts val="0"/>
        </a:spcBef>
        <a:buFontTx/>
        <a:buNone/>
        <a:defRPr sz="1300" b="1" kern="1200" cap="all" baseline="0">
          <a:solidFill>
            <a:schemeClr val="tx1"/>
          </a:solidFill>
          <a:latin typeface="+mn-lt"/>
          <a:ea typeface="+mn-ea"/>
          <a:cs typeface="+mn-cs"/>
        </a:defRPr>
      </a:lvl2pPr>
      <a:lvl3pPr marL="0" indent="0" algn="l" defTabSz="914400" rtl="0" eaLnBrk="1" latinLnBrk="0" hangingPunct="1">
        <a:spcBef>
          <a:spcPts val="0"/>
        </a:spcBef>
        <a:buFontTx/>
        <a:buNone/>
        <a:defRPr sz="1300" b="1" kern="1200">
          <a:solidFill>
            <a:schemeClr val="tx1"/>
          </a:solidFill>
          <a:latin typeface="+mn-lt"/>
          <a:ea typeface="+mn-ea"/>
          <a:cs typeface="+mn-cs"/>
        </a:defRPr>
      </a:lvl3pPr>
      <a:lvl4pPr marL="0" indent="0" algn="just" defTabSz="914400" rtl="0" eaLnBrk="1" latinLnBrk="0" hangingPunct="1">
        <a:lnSpc>
          <a:spcPts val="2000"/>
        </a:lnSpc>
        <a:spcBef>
          <a:spcPts val="0"/>
        </a:spcBef>
        <a:buFontTx/>
        <a:buNone/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0" indent="-144000" algn="just" defTabSz="914400" rtl="0" eaLnBrk="1" latinLnBrk="0" hangingPunct="1">
        <a:spcBef>
          <a:spcPts val="300"/>
        </a:spcBef>
        <a:spcAft>
          <a:spcPts val="300"/>
        </a:spcAft>
        <a:buClr>
          <a:schemeClr val="accent1"/>
        </a:buClr>
        <a:buFont typeface="Arial" panose="020B0604020202020204" pitchFamily="34" charset="0"/>
        <a:buChar char="&gt;"/>
        <a:defRPr sz="1300" kern="1200" cap="all" baseline="0">
          <a:solidFill>
            <a:schemeClr val="accent1"/>
          </a:solidFill>
          <a:latin typeface="+mn-lt"/>
          <a:ea typeface="+mn-ea"/>
          <a:cs typeface="+mn-cs"/>
        </a:defRPr>
      </a:lvl5pPr>
      <a:lvl6pPr marL="360000" indent="-144000" algn="l" defTabSz="914400" rtl="0" eaLnBrk="1" latinLnBrk="0" hangingPunct="1">
        <a:lnSpc>
          <a:spcPts val="1600"/>
        </a:lnSpc>
        <a:spcBef>
          <a:spcPts val="400"/>
        </a:spcBef>
        <a:buClr>
          <a:schemeClr val="accent1"/>
        </a:buClr>
        <a:buFont typeface="Wingdings 2" panose="05020102010507070707" pitchFamily="18" charset="2"/>
        <a:buChar char=""/>
        <a:defRPr sz="1300" i="1" kern="1200">
          <a:solidFill>
            <a:schemeClr val="tx1"/>
          </a:solidFill>
          <a:latin typeface="+mn-lt"/>
          <a:ea typeface="+mn-ea"/>
          <a:cs typeface="+mn-cs"/>
        </a:defRPr>
      </a:lvl6pPr>
      <a:lvl7pPr marL="0" indent="0" algn="just" defTabSz="914400" rtl="0" eaLnBrk="1" latinLnBrk="0" hangingPunct="1">
        <a:lnSpc>
          <a:spcPts val="1500"/>
        </a:lnSpc>
        <a:spcBef>
          <a:spcPts val="0"/>
        </a:spcBef>
        <a:buClr>
          <a:schemeClr val="accent1"/>
        </a:buClr>
        <a:buFontTx/>
        <a:buNone/>
        <a:defRPr sz="1400" b="0" i="0" kern="1200" cap="all" baseline="0">
          <a:solidFill>
            <a:schemeClr val="accent1"/>
          </a:solidFill>
          <a:latin typeface="+mn-lt"/>
          <a:ea typeface="+mn-ea"/>
          <a:cs typeface="+mn-cs"/>
        </a:defRPr>
      </a:lvl7pPr>
      <a:lvl8pPr marL="0" indent="0" algn="l" defTabSz="914400" rtl="0" eaLnBrk="1" latinLnBrk="0" hangingPunct="1">
        <a:spcBef>
          <a:spcPts val="0"/>
        </a:spcBef>
        <a:spcAft>
          <a:spcPts val="300"/>
        </a:spcAft>
        <a:buClr>
          <a:schemeClr val="accent1"/>
        </a:buClr>
        <a:buFontTx/>
        <a:buNone/>
        <a:defRPr sz="1400" b="0" i="0" kern="1200" cap="all" baseline="0">
          <a:solidFill>
            <a:schemeClr val="bg1"/>
          </a:solidFill>
          <a:latin typeface="+mn-lt"/>
          <a:ea typeface="+mn-ea"/>
          <a:cs typeface="+mn-cs"/>
        </a:defRPr>
      </a:lvl8pPr>
      <a:lvl9pPr marL="216000" indent="0" algn="l" defTabSz="914400" rtl="0" eaLnBrk="1" latinLnBrk="0" hangingPunct="1">
        <a:spcBef>
          <a:spcPts val="0"/>
        </a:spcBef>
        <a:spcAft>
          <a:spcPts val="770"/>
        </a:spcAft>
        <a:buClr>
          <a:schemeClr val="accent1"/>
        </a:buClr>
        <a:buFontTx/>
        <a:buNone/>
        <a:defRPr sz="1100" b="0" i="0" kern="1200" cap="all" baseline="0">
          <a:solidFill>
            <a:schemeClr val="bg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hyperlink" Target="https://myeav.ecuvie.assurances.d.bbg/jcms/lch_24174/indispensable-2018" TargetMode="External"/><Relationship Id="rId3" Type="http://schemas.openxmlformats.org/officeDocument/2006/relationships/image" Target="../media/image13.png"/><Relationship Id="rId7" Type="http://schemas.openxmlformats.org/officeDocument/2006/relationships/hyperlink" Target="https://myeav.ecuvie.assurances.d.bbg/jcms/lch_24163/accueil" TargetMode="Externa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4.xml"/><Relationship Id="rId6" Type="http://schemas.openxmlformats.org/officeDocument/2006/relationships/hyperlink" Target="http://commerciaux.celca.caisse-epargne.fr/global-bdd/referentiel-des-delegations-commerciales/" TargetMode="External"/><Relationship Id="rId11" Type="http://schemas.openxmlformats.org/officeDocument/2006/relationships/hyperlink" Target="http://www.webtv.ostrum.com/VideoWidget?widget=21509" TargetMode="External"/><Relationship Id="rId5" Type="http://schemas.openxmlformats.org/officeDocument/2006/relationships/hyperlink" Target="https://espacedefi.fr/" TargetMode="External"/><Relationship Id="rId10" Type="http://schemas.openxmlformats.org/officeDocument/2006/relationships/hyperlink" Target="https://www.caisse-epargne.fr/espace-opc/gamme-particuliers" TargetMode="External"/><Relationship Id="rId4" Type="http://schemas.openxmlformats.org/officeDocument/2006/relationships/image" Target="../media/image14.png"/><Relationship Id="rId9" Type="http://schemas.openxmlformats.org/officeDocument/2006/relationships/hyperlink" Target="https://myeav.ecuvie.assurances.d.bbg/upload/docs/image/jpeg/2019-01/popup_-taux_de_rendements_20191_2019-01-16_18-34-30_815.jp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Espace réservé du numéro de diapositive 22"/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1</a:t>
            </a:fld>
            <a:endParaRPr lang="fr-FR" dirty="0"/>
          </a:p>
        </p:txBody>
      </p:sp>
      <p:sp>
        <p:nvSpPr>
          <p:cNvPr id="20" name="Titre 3"/>
          <p:cNvSpPr txBox="1">
            <a:spLocks/>
          </p:cNvSpPr>
          <p:nvPr/>
        </p:nvSpPr>
        <p:spPr>
          <a:xfrm rot="16200000">
            <a:off x="-3211477" y="3211477"/>
            <a:ext cx="6858000" cy="435046"/>
          </a:xfrm>
          <a:prstGeom prst="rect">
            <a:avLst/>
          </a:prstGeom>
          <a:solidFill>
            <a:sysClr val="window" lastClr="FFFFFF">
              <a:lumMod val="85000"/>
            </a:sys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1800" b="1" kern="120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pPr lvl="0">
              <a:defRPr/>
            </a:pPr>
            <a:r>
              <a:rPr lang="fr-FR" sz="1600" dirty="0" smtClean="0">
                <a:solidFill>
                  <a:sysClr val="windowText" lastClr="000000">
                    <a:lumMod val="50000"/>
                    <a:lumOff val="50000"/>
                  </a:sysClr>
                </a:solidFill>
              </a:rPr>
              <a:t>Epargne </a:t>
            </a:r>
            <a:r>
              <a:rPr kumimoji="0" lang="fr-FR" sz="16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>
                    <a:lumMod val="50000"/>
                    <a:lumOff val="50000"/>
                  </a:sysClr>
                </a:solidFill>
                <a:effectLst/>
                <a:uLnTx/>
                <a:uFillTx/>
                <a:ea typeface="+mj-ea"/>
              </a:rPr>
              <a:t>-</a:t>
            </a:r>
            <a:r>
              <a:rPr lang="fr-FR" sz="1600" dirty="0" smtClean="0">
                <a:solidFill>
                  <a:sysClr val="windowText" lastClr="000000">
                    <a:lumMod val="50000"/>
                    <a:lumOff val="50000"/>
                  </a:sysClr>
                </a:solidFill>
              </a:rPr>
              <a:t> </a:t>
            </a:r>
            <a:r>
              <a:rPr lang="fr-FR" sz="1200" dirty="0" err="1">
                <a:solidFill>
                  <a:sysClr val="windowText" lastClr="000000">
                    <a:lumMod val="50000"/>
                    <a:lumOff val="50000"/>
                  </a:sysClr>
                </a:solidFill>
              </a:rPr>
              <a:t>MyG</a:t>
            </a:r>
            <a:r>
              <a:rPr lang="fr-FR" sz="1200" dirty="0">
                <a:solidFill>
                  <a:sysClr val="windowText" lastClr="000000">
                    <a:lumMod val="50000"/>
                    <a:lumOff val="50000"/>
                  </a:sysClr>
                </a:solidFill>
              </a:rPr>
              <a:t> EPARGNE </a:t>
            </a:r>
            <a:r>
              <a:rPr lang="fr-FR" sz="1200" dirty="0" smtClean="0">
                <a:solidFill>
                  <a:sysClr val="windowText" lastClr="000000">
                    <a:lumMod val="50000"/>
                    <a:lumOff val="50000"/>
                  </a:sysClr>
                </a:solidFill>
              </a:rPr>
              <a:t>Transfert </a:t>
            </a:r>
            <a:r>
              <a:rPr lang="fr-FR" sz="1200" dirty="0" err="1" smtClean="0">
                <a:solidFill>
                  <a:sysClr val="windowText" lastClr="000000">
                    <a:lumMod val="50000"/>
                    <a:lumOff val="50000"/>
                  </a:sysClr>
                </a:solidFill>
              </a:rPr>
              <a:t>Fourgous</a:t>
            </a:r>
            <a:endParaRPr lang="fr-FR" sz="1200" dirty="0">
              <a:solidFill>
                <a:sysClr val="windowText" lastClr="000000">
                  <a:lumMod val="50000"/>
                  <a:lumOff val="50000"/>
                </a:sysClr>
              </a:solidFill>
            </a:endParaRPr>
          </a:p>
        </p:txBody>
      </p:sp>
      <p:sp>
        <p:nvSpPr>
          <p:cNvPr id="12" name="Titre 5"/>
          <p:cNvSpPr>
            <a:spLocks noGrp="1"/>
          </p:cNvSpPr>
          <p:nvPr>
            <p:ph type="title"/>
          </p:nvPr>
        </p:nvSpPr>
        <p:spPr>
          <a:xfrm>
            <a:off x="1259632" y="260219"/>
            <a:ext cx="7432158" cy="720000"/>
          </a:xfrm>
        </p:spPr>
        <p:txBody>
          <a:bodyPr>
            <a:normAutofit/>
          </a:bodyPr>
          <a:lstStyle/>
          <a:p>
            <a:r>
              <a:rPr lang="fr-FR" sz="1600" b="0" cap="none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Book des Campagnes GERC – EPARGNE</a:t>
            </a:r>
            <a:r>
              <a:rPr lang="fr-FR" cap="none" dirty="0" smtClean="0"/>
              <a:t/>
            </a:r>
            <a:br>
              <a:rPr lang="fr-FR" cap="none" dirty="0" smtClean="0"/>
            </a:br>
            <a:r>
              <a:rPr lang="fr-FR" cap="none" dirty="0" err="1">
                <a:solidFill>
                  <a:schemeClr val="accent3">
                    <a:lumMod val="75000"/>
                  </a:schemeClr>
                </a:solidFill>
              </a:rPr>
              <a:t>MyG</a:t>
            </a:r>
            <a:r>
              <a:rPr lang="fr-FR" cap="none" dirty="0">
                <a:solidFill>
                  <a:schemeClr val="accent3">
                    <a:lumMod val="75000"/>
                  </a:schemeClr>
                </a:solidFill>
              </a:rPr>
              <a:t> EPARGNE Transfert </a:t>
            </a:r>
            <a:r>
              <a:rPr lang="fr-FR" cap="none" dirty="0" err="1" smtClean="0">
                <a:solidFill>
                  <a:schemeClr val="accent3">
                    <a:lumMod val="75000"/>
                  </a:schemeClr>
                </a:solidFill>
              </a:rPr>
              <a:t>Fourgous</a:t>
            </a:r>
            <a:endParaRPr lang="fr-FR" cap="none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48" name="Rectangle 47"/>
          <p:cNvSpPr/>
          <p:nvPr/>
        </p:nvSpPr>
        <p:spPr>
          <a:xfrm>
            <a:off x="537470" y="1237256"/>
            <a:ext cx="7576904" cy="1805923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/>
            </a:pPr>
            <a:endParaRPr lang="fr-FR" sz="1400" dirty="0" smtClean="0">
              <a:solidFill>
                <a:srgbClr val="C00000"/>
              </a:solidFill>
              <a:latin typeface="Harlow Solid Italic" panose="04030604020F02020D02" pitchFamily="82" charset="0"/>
            </a:endParaRPr>
          </a:p>
        </p:txBody>
      </p:sp>
      <p:sp>
        <p:nvSpPr>
          <p:cNvPr id="49" name="Rectangle 48"/>
          <p:cNvSpPr/>
          <p:nvPr/>
        </p:nvSpPr>
        <p:spPr>
          <a:xfrm>
            <a:off x="4364602" y="1398092"/>
            <a:ext cx="3671507" cy="1588544"/>
          </a:xfrm>
          <a:prstGeom prst="rect">
            <a:avLst/>
          </a:prstGeom>
          <a:gradFill flip="none" rotWithShape="1">
            <a:gsLst>
              <a:gs pos="0">
                <a:srgbClr val="008080">
                  <a:tint val="66000"/>
                  <a:satMod val="160000"/>
                </a:srgbClr>
              </a:gs>
              <a:gs pos="50000">
                <a:srgbClr val="008080">
                  <a:tint val="44500"/>
                  <a:satMod val="160000"/>
                </a:srgbClr>
              </a:gs>
              <a:gs pos="100000">
                <a:srgbClr val="008080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fr-FR" sz="1100" b="1" cap="all" dirty="0"/>
          </a:p>
        </p:txBody>
      </p:sp>
      <p:sp>
        <p:nvSpPr>
          <p:cNvPr id="50" name="Rectangle 49"/>
          <p:cNvSpPr/>
          <p:nvPr/>
        </p:nvSpPr>
        <p:spPr>
          <a:xfrm>
            <a:off x="611738" y="1391389"/>
            <a:ext cx="3698192" cy="1595248"/>
          </a:xfrm>
          <a:prstGeom prst="rect">
            <a:avLst/>
          </a:prstGeom>
          <a:gradFill flip="none" rotWithShape="1">
            <a:gsLst>
              <a:gs pos="0">
                <a:srgbClr val="008080">
                  <a:tint val="66000"/>
                  <a:satMod val="160000"/>
                </a:srgbClr>
              </a:gs>
              <a:gs pos="50000">
                <a:srgbClr val="008080">
                  <a:tint val="44500"/>
                  <a:satMod val="160000"/>
                </a:srgbClr>
              </a:gs>
              <a:gs pos="100000">
                <a:srgbClr val="008080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fr-FR" sz="900" b="1" cap="all" dirty="0"/>
          </a:p>
        </p:txBody>
      </p:sp>
      <p:sp>
        <p:nvSpPr>
          <p:cNvPr id="53" name="ZoneTexte 52"/>
          <p:cNvSpPr txBox="1"/>
          <p:nvPr/>
        </p:nvSpPr>
        <p:spPr>
          <a:xfrm>
            <a:off x="626784" y="1398092"/>
            <a:ext cx="368314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</a:defRPr>
            </a:lvl1pPr>
          </a:lstStyle>
          <a:p>
            <a:r>
              <a:rPr lang="fr-FR" dirty="0"/>
              <a:t>OBJECTIFS </a:t>
            </a:r>
            <a:r>
              <a:rPr lang="fr-FR" dirty="0" smtClean="0"/>
              <a:t>– OFFRES :</a:t>
            </a:r>
            <a:endParaRPr lang="fr-FR" dirty="0"/>
          </a:p>
        </p:txBody>
      </p:sp>
      <p:sp>
        <p:nvSpPr>
          <p:cNvPr id="54" name="ZoneTexte 53"/>
          <p:cNvSpPr txBox="1"/>
          <p:nvPr/>
        </p:nvSpPr>
        <p:spPr>
          <a:xfrm>
            <a:off x="4442867" y="1398092"/>
            <a:ext cx="352773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</a:defRPr>
            </a:lvl1pPr>
          </a:lstStyle>
          <a:p>
            <a:r>
              <a:rPr lang="fr-FR" dirty="0" smtClean="0"/>
              <a:t>CRITERES DE CIBLAGE :</a:t>
            </a:r>
            <a:endParaRPr lang="fr-FR" dirty="0"/>
          </a:p>
        </p:txBody>
      </p:sp>
      <p:sp>
        <p:nvSpPr>
          <p:cNvPr id="59" name="Rectangle 58"/>
          <p:cNvSpPr/>
          <p:nvPr/>
        </p:nvSpPr>
        <p:spPr>
          <a:xfrm>
            <a:off x="8131627" y="188640"/>
            <a:ext cx="927527" cy="6533595"/>
          </a:xfrm>
          <a:prstGeom prst="rect">
            <a:avLst/>
          </a:prstGeom>
          <a:solidFill>
            <a:srgbClr val="9AAC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prstClr val="white"/>
              </a:solidFill>
            </a:endParaRPr>
          </a:p>
        </p:txBody>
      </p:sp>
      <p:sp>
        <p:nvSpPr>
          <p:cNvPr id="60" name="ZoneTexte 59"/>
          <p:cNvSpPr txBox="1"/>
          <p:nvPr/>
        </p:nvSpPr>
        <p:spPr>
          <a:xfrm>
            <a:off x="8169642" y="217518"/>
            <a:ext cx="859987" cy="430887"/>
          </a:xfrm>
          <a:prstGeom prst="rect">
            <a:avLst/>
          </a:prstGeom>
          <a:noFill/>
        </p:spPr>
        <p:txBody>
          <a:bodyPr wrap="square" lIns="36000" rIns="36000" rtlCol="0">
            <a:spAutoFit/>
          </a:bodyPr>
          <a:lstStyle>
            <a:defPPr>
              <a:defRPr lang="fr-FR"/>
            </a:defPPr>
            <a:lvl1pPr algn="ctr">
              <a:defRPr sz="1200">
                <a:solidFill>
                  <a:srgbClr val="FF0000"/>
                </a:solidFill>
                <a:latin typeface="Gill Sans MT" panose="020B0502020104020203" pitchFamily="34" charset="0"/>
              </a:defRPr>
            </a:lvl1pPr>
          </a:lstStyle>
          <a:p>
            <a:r>
              <a:rPr lang="fr-FR" sz="1100" b="1" dirty="0" smtClean="0">
                <a:solidFill>
                  <a:schemeClr val="bg1"/>
                </a:solidFill>
                <a:latin typeface="+mn-lt"/>
              </a:rPr>
              <a:t>Outils d’aide à la vente</a:t>
            </a:r>
            <a:endParaRPr lang="fr-FR" sz="1100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93" name="Rectangle 92"/>
          <p:cNvSpPr/>
          <p:nvPr/>
        </p:nvSpPr>
        <p:spPr>
          <a:xfrm>
            <a:off x="521475" y="3112188"/>
            <a:ext cx="4626589" cy="3584192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/>
            </a:pPr>
            <a:endParaRPr lang="fr-FR" sz="1400" dirty="0" smtClean="0">
              <a:solidFill>
                <a:srgbClr val="C00000"/>
              </a:solidFill>
              <a:latin typeface="Harlow Solid Italic" panose="04030604020F02020D02" pitchFamily="82" charset="0"/>
            </a:endParaRPr>
          </a:p>
        </p:txBody>
      </p:sp>
      <p:sp>
        <p:nvSpPr>
          <p:cNvPr id="92" name="Rectangle 91"/>
          <p:cNvSpPr/>
          <p:nvPr/>
        </p:nvSpPr>
        <p:spPr>
          <a:xfrm>
            <a:off x="558080" y="3457878"/>
            <a:ext cx="2501752" cy="3149218"/>
          </a:xfrm>
          <a:prstGeom prst="rect">
            <a:avLst/>
          </a:prstGeom>
          <a:noFill/>
          <a:ln w="254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>
            <a:noAutofit/>
          </a:bodyPr>
          <a:lstStyle/>
          <a:p>
            <a:pPr algn="ctr"/>
            <a:r>
              <a:rPr lang="fr-FR" sz="1200" b="1" dirty="0">
                <a:solidFill>
                  <a:srgbClr val="4C6F86"/>
                </a:solidFill>
                <a:latin typeface="Gill Sans MT" panose="020B0502020104020203" pitchFamily="34" charset="0"/>
              </a:rPr>
              <a:t>Vision client</a:t>
            </a:r>
          </a:p>
          <a:p>
            <a:pPr algn="ctr"/>
            <a:endParaRPr lang="fr-FR" sz="1050" b="1" dirty="0">
              <a:solidFill>
                <a:srgbClr val="4C6F86"/>
              </a:solidFill>
              <a:latin typeface="Gill Sans MT" panose="020B0502020104020203" pitchFamily="34" charset="0"/>
            </a:endParaRP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fr-FR" sz="1000" dirty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Dans un contexte de taux de rendement décroissant sur les dernières années, </a:t>
            </a:r>
            <a:r>
              <a:rPr lang="fr-FR" sz="10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 pour l’assurance-vie comme pour les autres produits d’épargne, profiter des potentialités des produits d’épargne pour redonner </a:t>
            </a:r>
            <a:r>
              <a:rPr lang="fr-FR" sz="1000" dirty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du souffle à mon capital </a:t>
            </a:r>
            <a:r>
              <a:rPr lang="fr-FR" sz="10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à </a:t>
            </a:r>
            <a:r>
              <a:rPr lang="fr-FR" sz="1000" dirty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travers une diversification </a:t>
            </a:r>
            <a:r>
              <a:rPr lang="fr-FR" sz="10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choisie et encadrée.</a:t>
            </a:r>
            <a:endParaRPr lang="fr-FR" sz="1000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 pitchFamily="34" charset="0"/>
            </a:endParaRPr>
          </a:p>
          <a:p>
            <a:pPr marL="171450" indent="-171450" algn="just">
              <a:buFont typeface="Arial" panose="020B0604020202020204" pitchFamily="34" charset="0"/>
              <a:buChar char="•"/>
            </a:pPr>
            <a:endParaRPr lang="fr-FR" sz="1000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 pitchFamily="34" charset="0"/>
            </a:endParaRP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fr-FR" sz="10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Conserver </a:t>
            </a:r>
            <a:r>
              <a:rPr lang="fr-FR" sz="1000" dirty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l’antériorité du contrat </a:t>
            </a:r>
            <a:r>
              <a:rPr lang="fr-FR" sz="10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initial et profiter </a:t>
            </a:r>
            <a:r>
              <a:rPr lang="fr-FR" sz="1000" dirty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de la règlementation en vigueur pour rechercher </a:t>
            </a:r>
            <a:r>
              <a:rPr lang="fr-FR" sz="10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plus de </a:t>
            </a:r>
            <a:r>
              <a:rPr lang="fr-FR" sz="1000" dirty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performance </a:t>
            </a:r>
            <a:endParaRPr lang="fr-FR" sz="1000" dirty="0" smtClean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 pitchFamily="34" charset="0"/>
            </a:endParaRPr>
          </a:p>
          <a:p>
            <a:pPr algn="just"/>
            <a:endParaRPr lang="fr-FR" sz="1000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 pitchFamily="34" charset="0"/>
            </a:endParaRP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fr-FR" sz="10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L’intérêt </a:t>
            </a:r>
            <a:r>
              <a:rPr lang="fr-FR" sz="1000" dirty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que porte ma banque à mon épargne et à mes projets</a:t>
            </a:r>
          </a:p>
          <a:p>
            <a:pPr algn="just"/>
            <a:endParaRPr lang="fr-FR" sz="1000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 pitchFamily="34" charset="0"/>
            </a:endParaRPr>
          </a:p>
        </p:txBody>
      </p:sp>
      <p:sp>
        <p:nvSpPr>
          <p:cNvPr id="94" name="Rectangle 93"/>
          <p:cNvSpPr/>
          <p:nvPr/>
        </p:nvSpPr>
        <p:spPr>
          <a:xfrm>
            <a:off x="3131840" y="3457878"/>
            <a:ext cx="1944215" cy="3142771"/>
          </a:xfrm>
          <a:prstGeom prst="rect">
            <a:avLst/>
          </a:prstGeom>
          <a:noFill/>
          <a:ln w="25400">
            <a:solidFill>
              <a:srgbClr val="93CDDD"/>
            </a:solidFill>
          </a:ln>
        </p:spPr>
        <p:txBody>
          <a:bodyPr wrap="square">
            <a:noAutofit/>
          </a:bodyPr>
          <a:lstStyle/>
          <a:p>
            <a:pPr lvl="0" algn="ctr"/>
            <a:r>
              <a:rPr lang="fr-FR" sz="1200" b="1" dirty="0">
                <a:solidFill>
                  <a:srgbClr val="4C6F86"/>
                </a:solidFill>
                <a:latin typeface="Gill Sans MT" panose="020B0502020104020203" pitchFamily="34" charset="0"/>
              </a:rPr>
              <a:t>Vision conseiller</a:t>
            </a:r>
          </a:p>
          <a:p>
            <a:pPr lvl="0" algn="ctr"/>
            <a:r>
              <a:rPr lang="fr-FR" sz="1100" b="1" dirty="0">
                <a:solidFill>
                  <a:srgbClr val="4C6F86"/>
                </a:solidFill>
                <a:latin typeface="Gill Sans MT" panose="020B0502020104020203" pitchFamily="34" charset="0"/>
              </a:rPr>
              <a:t>(</a:t>
            </a:r>
            <a:r>
              <a:rPr lang="fr-FR" sz="1000" b="1" i="1" dirty="0">
                <a:solidFill>
                  <a:srgbClr val="4C6F86"/>
                </a:solidFill>
                <a:latin typeface="Gill Sans MT" panose="020B0502020104020203" pitchFamily="34" charset="0"/>
              </a:rPr>
              <a:t>impacts potentiels sur items de </a:t>
            </a:r>
            <a:r>
              <a:rPr lang="fr-FR" sz="1000" b="1" i="1" dirty="0" smtClean="0">
                <a:solidFill>
                  <a:srgbClr val="4C6F86"/>
                </a:solidFill>
                <a:latin typeface="Gill Sans MT" panose="020B0502020104020203" pitchFamily="34" charset="0"/>
              </a:rPr>
              <a:t>rémunération </a:t>
            </a:r>
            <a:r>
              <a:rPr lang="fr-FR" sz="1000" b="1" i="1" dirty="0">
                <a:solidFill>
                  <a:srgbClr val="4C6F86"/>
                </a:solidFill>
                <a:latin typeface="Gill Sans MT" panose="020B0502020104020203" pitchFamily="34" charset="0"/>
              </a:rPr>
              <a:t>variable</a:t>
            </a:r>
            <a:r>
              <a:rPr lang="fr-FR" sz="1100" b="1" dirty="0">
                <a:solidFill>
                  <a:srgbClr val="4C6F86"/>
                </a:solidFill>
                <a:latin typeface="Gill Sans MT" panose="020B0502020104020203" pitchFamily="34" charset="0"/>
              </a:rPr>
              <a:t>)</a:t>
            </a:r>
          </a:p>
          <a:p>
            <a:endParaRPr lang="fr-FR" sz="800" b="1" u="sng" dirty="0">
              <a:solidFill>
                <a:srgbClr val="4C6F86"/>
              </a:solidFill>
              <a:latin typeface="Gill Sans MT" panose="020B0502020104020203" pitchFamily="34" charset="0"/>
            </a:endParaRPr>
          </a:p>
          <a:p>
            <a:pPr marL="171450" lvl="0" indent="-171450" algn="just">
              <a:buFont typeface="Arial" panose="020B0604020202020204" pitchFamily="34" charset="0"/>
              <a:buChar char="•"/>
            </a:pPr>
            <a:r>
              <a:rPr lang="fr-FR" sz="12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Activité </a:t>
            </a:r>
            <a:r>
              <a:rPr lang="fr-FR" sz="1200" dirty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UC (CA + arbitrage)</a:t>
            </a:r>
          </a:p>
          <a:p>
            <a:pPr marL="171450" lvl="0" indent="-171450" algn="just">
              <a:buFont typeface="Arial" panose="020B0604020202020204" pitchFamily="34" charset="0"/>
              <a:buChar char="•"/>
            </a:pPr>
            <a:endParaRPr lang="fr-FR" sz="1200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 pitchFamily="34" charset="0"/>
            </a:endParaRPr>
          </a:p>
          <a:p>
            <a:pPr marL="171450" lvl="0" indent="-171450" algn="just">
              <a:buFont typeface="Arial" panose="020B0604020202020204" pitchFamily="34" charset="0"/>
              <a:buChar char="•"/>
            </a:pPr>
            <a:r>
              <a:rPr lang="fr-FR" sz="1200" dirty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Si versement complémentaire :</a:t>
            </a:r>
          </a:p>
          <a:p>
            <a:pPr lvl="0" algn="just"/>
            <a:r>
              <a:rPr lang="fr-FR" sz="12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CA </a:t>
            </a:r>
            <a:r>
              <a:rPr lang="fr-FR" sz="1200" dirty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et excédents </a:t>
            </a:r>
            <a:r>
              <a:rPr lang="fr-FR" sz="12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d’assurance </a:t>
            </a:r>
            <a:r>
              <a:rPr lang="fr-FR" sz="1200" dirty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vie</a:t>
            </a:r>
          </a:p>
          <a:p>
            <a:pPr marL="171450" lvl="0" indent="-171450" algn="just">
              <a:buFont typeface="Arial" panose="020B0604020202020204" pitchFamily="34" charset="0"/>
              <a:buChar char="•"/>
            </a:pPr>
            <a:endParaRPr lang="fr-FR" sz="1200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 pitchFamily="34" charset="0"/>
            </a:endParaRPr>
          </a:p>
          <a:p>
            <a:pPr marL="171450" lvl="0" indent="-171450" algn="just">
              <a:buFont typeface="Arial" panose="020B0604020202020204" pitchFamily="34" charset="0"/>
              <a:buChar char="•"/>
            </a:pPr>
            <a:endParaRPr lang="fr-FR" sz="1200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 pitchFamily="34" charset="0"/>
            </a:endParaRPr>
          </a:p>
          <a:p>
            <a:pPr marL="171450" lvl="0" indent="-171450" algn="just">
              <a:buFont typeface="Arial" panose="020B0604020202020204" pitchFamily="34" charset="0"/>
              <a:buChar char="•"/>
            </a:pPr>
            <a:r>
              <a:rPr lang="fr-FR" sz="1200" dirty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Si argent frais :</a:t>
            </a:r>
          </a:p>
          <a:p>
            <a:pPr marL="171450" lvl="0" indent="-171450" algn="just">
              <a:buFont typeface="Arial" panose="020B0604020202020204" pitchFamily="34" charset="0"/>
              <a:buChar char="•"/>
            </a:pPr>
            <a:r>
              <a:rPr lang="fr-FR" sz="1200" dirty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Excédents de Collecte</a:t>
            </a:r>
          </a:p>
          <a:p>
            <a:pPr marL="171450" lvl="0" indent="-171450" algn="just">
              <a:buFont typeface="Arial" panose="020B0604020202020204" pitchFamily="34" charset="0"/>
              <a:buChar char="•"/>
            </a:pPr>
            <a:r>
              <a:rPr lang="fr-FR" sz="1200" dirty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Clients Premium</a:t>
            </a:r>
          </a:p>
          <a:p>
            <a:pPr marL="171450" lvl="0" indent="-171450" algn="just">
              <a:buFont typeface="Arial" panose="020B0604020202020204" pitchFamily="34" charset="0"/>
              <a:buChar char="•"/>
            </a:pPr>
            <a:endParaRPr lang="fr-FR" sz="1200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 pitchFamily="34" charset="0"/>
            </a:endParaRPr>
          </a:p>
          <a:p>
            <a:pPr marL="171450" lvl="0" indent="-171450" algn="just">
              <a:buFont typeface="Arial" panose="020B0604020202020204" pitchFamily="34" charset="0"/>
              <a:buChar char="•"/>
            </a:pPr>
            <a:endParaRPr lang="fr-FR" sz="1200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 pitchFamily="34" charset="0"/>
            </a:endParaRPr>
          </a:p>
          <a:p>
            <a:pPr marL="171450" lvl="0" indent="-171450" algn="just">
              <a:buFont typeface="Arial" panose="020B0604020202020204" pitchFamily="34" charset="0"/>
              <a:buChar char="•"/>
            </a:pPr>
            <a:endParaRPr lang="fr-FR" sz="1200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 pitchFamily="34" charset="0"/>
            </a:endParaRPr>
          </a:p>
          <a:p>
            <a:pPr marL="171450" lvl="0" indent="-171450" algn="just">
              <a:buFont typeface="Arial" panose="020B0604020202020204" pitchFamily="34" charset="0"/>
              <a:buChar char="•"/>
            </a:pPr>
            <a:endParaRPr lang="fr-FR" sz="1200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 pitchFamily="34" charset="0"/>
            </a:endParaRPr>
          </a:p>
        </p:txBody>
      </p:sp>
      <p:sp>
        <p:nvSpPr>
          <p:cNvPr id="95" name="ZoneTexte 94"/>
          <p:cNvSpPr txBox="1"/>
          <p:nvPr/>
        </p:nvSpPr>
        <p:spPr>
          <a:xfrm>
            <a:off x="539552" y="3143038"/>
            <a:ext cx="453650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algn="ctr">
              <a:defRPr sz="1400" b="1">
                <a:solidFill>
                  <a:srgbClr val="FFC000"/>
                </a:solidFill>
                <a:latin typeface="Gill Sans MT" panose="020B0502020104020203" pitchFamily="34" charset="0"/>
              </a:defRPr>
            </a:lvl1pPr>
          </a:lstStyle>
          <a:p>
            <a:pPr algn="l"/>
            <a:r>
              <a:rPr lang="fr-FR" dirty="0">
                <a:solidFill>
                  <a:schemeClr val="accent5">
                    <a:lumMod val="75000"/>
                  </a:schemeClr>
                </a:solidFill>
              </a:rPr>
              <a:t>BENEFICES A TRAITER LA </a:t>
            </a:r>
            <a:r>
              <a:rPr lang="fr-FR" dirty="0" smtClean="0">
                <a:solidFill>
                  <a:schemeClr val="accent5">
                    <a:lumMod val="75000"/>
                  </a:schemeClr>
                </a:solidFill>
              </a:rPr>
              <a:t>CIBLE :</a:t>
            </a:r>
            <a:endParaRPr lang="fr-FR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96" name="Rectangle 95"/>
          <p:cNvSpPr/>
          <p:nvPr/>
        </p:nvSpPr>
        <p:spPr>
          <a:xfrm>
            <a:off x="5220073" y="3135582"/>
            <a:ext cx="2894302" cy="3596797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/>
            </a:pPr>
            <a:endParaRPr lang="fr-FR" sz="1400" dirty="0" smtClean="0">
              <a:solidFill>
                <a:srgbClr val="C00000"/>
              </a:solidFill>
              <a:latin typeface="Harlow Solid Italic" panose="04030604020F02020D02" pitchFamily="82" charset="0"/>
            </a:endParaRPr>
          </a:p>
        </p:txBody>
      </p:sp>
      <p:sp>
        <p:nvSpPr>
          <p:cNvPr id="97" name="ZoneTexte 96"/>
          <p:cNvSpPr txBox="1"/>
          <p:nvPr/>
        </p:nvSpPr>
        <p:spPr>
          <a:xfrm>
            <a:off x="5231608" y="3150101"/>
            <a:ext cx="19940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 smtClean="0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</a:rPr>
              <a:t>ARGUMENTAIRES :</a:t>
            </a:r>
            <a:endParaRPr lang="fr-FR" sz="1400" b="1" dirty="0">
              <a:solidFill>
                <a:schemeClr val="accent5">
                  <a:lumMod val="75000"/>
                </a:schemeClr>
              </a:solidFill>
              <a:latin typeface="Gill Sans MT" panose="020B0502020104020203" pitchFamily="34" charset="0"/>
            </a:endParaRPr>
          </a:p>
        </p:txBody>
      </p:sp>
      <p:sp>
        <p:nvSpPr>
          <p:cNvPr id="99" name="ZoneTexte 98"/>
          <p:cNvSpPr txBox="1"/>
          <p:nvPr/>
        </p:nvSpPr>
        <p:spPr>
          <a:xfrm>
            <a:off x="5292080" y="3500233"/>
            <a:ext cx="2750287" cy="2953103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just"/>
            <a:r>
              <a:rPr lang="fr-FR" sz="1000" dirty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Vous nous avez fait confiance en souscrivant votre contrat XXX et nous vous en remercions. </a:t>
            </a:r>
            <a:endParaRPr lang="fr-FR" sz="1000" dirty="0" smtClean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 pitchFamily="34" charset="0"/>
            </a:endParaRPr>
          </a:p>
          <a:p>
            <a:pPr algn="just"/>
            <a:endParaRPr lang="fr-FR" sz="1000" dirty="0" smtClean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 pitchFamily="34" charset="0"/>
            </a:endParaRPr>
          </a:p>
          <a:p>
            <a:pPr algn="just"/>
            <a:r>
              <a:rPr lang="fr-FR" sz="10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Vous </a:t>
            </a:r>
            <a:r>
              <a:rPr lang="fr-FR" sz="1000" dirty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avez fait le bon choix et </a:t>
            </a:r>
            <a:r>
              <a:rPr lang="fr-FR" sz="10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cela vous a permis constituer </a:t>
            </a:r>
            <a:r>
              <a:rPr lang="fr-FR" sz="1000" dirty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une épargne de long terme.</a:t>
            </a:r>
          </a:p>
          <a:p>
            <a:pPr algn="just"/>
            <a:endParaRPr lang="fr-FR" sz="1000" dirty="0" smtClean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 pitchFamily="34" charset="0"/>
            </a:endParaRPr>
          </a:p>
          <a:p>
            <a:pPr algn="just"/>
            <a:r>
              <a:rPr lang="fr-FR" sz="10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Depuis </a:t>
            </a:r>
            <a:r>
              <a:rPr lang="fr-FR" sz="1000" dirty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cette ouverture, </a:t>
            </a:r>
            <a:r>
              <a:rPr lang="fr-FR" sz="10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les </a:t>
            </a:r>
            <a:r>
              <a:rPr lang="fr-FR" sz="1000" dirty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évolutions des taux sur les marchés et les projections sur les années à venir font qu’un impact est à attendre sur la rémunération de ce contrat. </a:t>
            </a:r>
            <a:endParaRPr lang="fr-FR" sz="1000" dirty="0" smtClean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 pitchFamily="34" charset="0"/>
            </a:endParaRPr>
          </a:p>
          <a:p>
            <a:pPr algn="just"/>
            <a:endParaRPr lang="fr-FR" sz="1000" dirty="0" smtClean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 pitchFamily="34" charset="0"/>
            </a:endParaRPr>
          </a:p>
          <a:p>
            <a:pPr algn="just"/>
            <a:r>
              <a:rPr lang="fr-FR" sz="1000" dirty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L’évolution du contexte de l’épargne à long terme  me motive à vous proposer de faire le point.</a:t>
            </a:r>
          </a:p>
          <a:p>
            <a:pPr algn="just"/>
            <a:endParaRPr lang="fr-FR" sz="1000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 pitchFamily="34" charset="0"/>
            </a:endParaRPr>
          </a:p>
          <a:p>
            <a:pPr algn="just"/>
            <a:r>
              <a:rPr lang="fr-FR" sz="10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Et </a:t>
            </a:r>
            <a:r>
              <a:rPr lang="fr-FR" sz="1000" dirty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si je vous appelle aujourd’hui, c’est justement pour évoquer avec vous l'idée </a:t>
            </a:r>
            <a:r>
              <a:rPr lang="fr-FR" sz="10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d'améliorer </a:t>
            </a:r>
            <a:r>
              <a:rPr lang="fr-FR" sz="1000" dirty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le </a:t>
            </a:r>
            <a:r>
              <a:rPr lang="fr-FR" sz="10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rendement de votre épargne.</a:t>
            </a:r>
          </a:p>
        </p:txBody>
      </p:sp>
      <p:sp>
        <p:nvSpPr>
          <p:cNvPr id="114" name="Bouton d'action : Accueil 113">
            <a:hlinkClick r:id="" action="ppaction://noaction" highlightClick="1"/>
          </p:cNvPr>
          <p:cNvSpPr/>
          <p:nvPr/>
        </p:nvSpPr>
        <p:spPr>
          <a:xfrm>
            <a:off x="7136277" y="753810"/>
            <a:ext cx="396000" cy="360000"/>
          </a:xfrm>
          <a:prstGeom prst="actionButtonHom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sz="1200" b="1" dirty="0">
              <a:latin typeface="+mj-lt"/>
            </a:endParaRPr>
          </a:p>
        </p:txBody>
      </p:sp>
      <p:pic>
        <p:nvPicPr>
          <p:cNvPr id="115" name="Picture 13" descr="Résultat de recherche d'images pour &quot;clic&quot;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04373" y="753810"/>
            <a:ext cx="396000" cy="3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Rectangle 29"/>
          <p:cNvSpPr/>
          <p:nvPr/>
        </p:nvSpPr>
        <p:spPr>
          <a:xfrm>
            <a:off x="4466762" y="1688321"/>
            <a:ext cx="3476618" cy="10926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spcBef>
                <a:spcPts val="400"/>
              </a:spcBef>
              <a:buFontTx/>
              <a:buChar char="-"/>
            </a:pPr>
            <a:r>
              <a:rPr lang="fr-FR" sz="1100" dirty="0">
                <a:latin typeface="Gill Sans MT" panose="020B0502020104020203" pitchFamily="34" charset="0"/>
              </a:rPr>
              <a:t>Clients de moins de 75 ans</a:t>
            </a:r>
          </a:p>
          <a:p>
            <a:pPr marL="171450" indent="-171450">
              <a:spcBef>
                <a:spcPts val="400"/>
              </a:spcBef>
              <a:buFontTx/>
              <a:buChar char="-"/>
            </a:pPr>
            <a:r>
              <a:rPr lang="fr-FR" sz="1100" dirty="0">
                <a:latin typeface="Gill Sans MT" panose="020B0502020104020203" pitchFamily="34" charset="0"/>
              </a:rPr>
              <a:t>Détenteurs de produits éligibles </a:t>
            </a:r>
            <a:r>
              <a:rPr lang="fr-FR" sz="1100" dirty="0" err="1">
                <a:latin typeface="Gill Sans MT" panose="020B0502020104020203" pitchFamily="34" charset="0"/>
              </a:rPr>
              <a:t>Fourgous</a:t>
            </a:r>
            <a:r>
              <a:rPr lang="fr-FR" sz="1100" dirty="0">
                <a:latin typeface="Gill Sans MT" panose="020B0502020104020203" pitchFamily="34" charset="0"/>
              </a:rPr>
              <a:t> d'un encours ≥ 10K€</a:t>
            </a:r>
          </a:p>
          <a:p>
            <a:pPr marL="171450" indent="-171450">
              <a:spcBef>
                <a:spcPts val="400"/>
              </a:spcBef>
              <a:buFontTx/>
              <a:buChar char="-"/>
            </a:pPr>
            <a:r>
              <a:rPr lang="fr-FR" sz="1100" dirty="0">
                <a:latin typeface="Gill Sans MT" panose="020B0502020104020203" pitchFamily="34" charset="0"/>
              </a:rPr>
              <a:t>Sans contrat Assurance Vie </a:t>
            </a:r>
            <a:r>
              <a:rPr lang="fr-FR" sz="1100" dirty="0" err="1">
                <a:latin typeface="Gill Sans MT" panose="020B0502020104020203" pitchFamily="34" charset="0"/>
              </a:rPr>
              <a:t>multisupports</a:t>
            </a:r>
            <a:endParaRPr lang="fr-FR" sz="1100" dirty="0">
              <a:latin typeface="Gill Sans MT" panose="020B0502020104020203" pitchFamily="34" charset="0"/>
            </a:endParaRPr>
          </a:p>
          <a:p>
            <a:pPr marL="171450" indent="-171450">
              <a:spcBef>
                <a:spcPts val="400"/>
              </a:spcBef>
              <a:buFontTx/>
              <a:buChar char="-"/>
            </a:pPr>
            <a:r>
              <a:rPr lang="fr-FR" sz="1100" dirty="0">
                <a:latin typeface="Gill Sans MT" panose="020B0502020104020203" pitchFamily="34" charset="0"/>
              </a:rPr>
              <a:t>Non vus dans les 6 derniers mois</a:t>
            </a:r>
          </a:p>
        </p:txBody>
      </p:sp>
      <p:sp>
        <p:nvSpPr>
          <p:cNvPr id="31" name="Rectangle 30"/>
          <p:cNvSpPr/>
          <p:nvPr/>
        </p:nvSpPr>
        <p:spPr>
          <a:xfrm>
            <a:off x="558080" y="1708770"/>
            <a:ext cx="3698192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 algn="just">
              <a:buFontTx/>
              <a:buChar char="-"/>
            </a:pPr>
            <a:r>
              <a:rPr lang="fr-FR" sz="1100" dirty="0">
                <a:latin typeface="Gill Sans MT" panose="020B0502020104020203" pitchFamily="34" charset="0"/>
              </a:rPr>
              <a:t>Accompagner nos clients dans la </a:t>
            </a:r>
            <a:r>
              <a:rPr lang="fr-FR" sz="1100" dirty="0" smtClean="0">
                <a:latin typeface="Gill Sans MT" panose="020B0502020104020203" pitchFamily="34" charset="0"/>
              </a:rPr>
              <a:t>dynamisation </a:t>
            </a:r>
            <a:r>
              <a:rPr lang="fr-FR" sz="1100" dirty="0">
                <a:latin typeface="Gill Sans MT" panose="020B0502020104020203" pitchFamily="34" charset="0"/>
              </a:rPr>
              <a:t>de leur capital en assurance-vie</a:t>
            </a:r>
          </a:p>
          <a:p>
            <a:pPr marL="171450" indent="-171450" algn="just">
              <a:buFontTx/>
              <a:buChar char="-"/>
            </a:pPr>
            <a:endParaRPr lang="fr-FR" sz="1100" dirty="0">
              <a:latin typeface="Gill Sans MT" panose="020B0502020104020203" pitchFamily="34" charset="0"/>
            </a:endParaRPr>
          </a:p>
          <a:p>
            <a:pPr marL="171450" indent="-171450" algn="just">
              <a:buFontTx/>
              <a:buChar char="-"/>
            </a:pPr>
            <a:r>
              <a:rPr lang="fr-FR" sz="1100" dirty="0">
                <a:latin typeface="Gill Sans MT" panose="020B0502020104020203" pitchFamily="34" charset="0"/>
              </a:rPr>
              <a:t>Mettre en avant les contrats multisupports </a:t>
            </a:r>
            <a:r>
              <a:rPr lang="fr-FR" sz="1100" dirty="0" smtClean="0">
                <a:latin typeface="Gill Sans MT" panose="020B0502020104020203" pitchFamily="34" charset="0"/>
              </a:rPr>
              <a:t>Ecureuil-Vie </a:t>
            </a:r>
            <a:r>
              <a:rPr lang="fr-FR" sz="1100" dirty="0">
                <a:latin typeface="Gill Sans MT" panose="020B0502020104020203" pitchFamily="34" charset="0"/>
              </a:rPr>
              <a:t>ainsi que notre gamme d’UC</a:t>
            </a:r>
          </a:p>
          <a:p>
            <a:pPr algn="just"/>
            <a:endParaRPr lang="fr-FR" sz="1100" dirty="0" smtClean="0">
              <a:latin typeface="Gill Sans MT" panose="020B0502020104020203" pitchFamily="34" charset="0"/>
            </a:endParaRPr>
          </a:p>
        </p:txBody>
      </p:sp>
      <p:pic>
        <p:nvPicPr>
          <p:cNvPr id="3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075" y="188640"/>
            <a:ext cx="663508" cy="8388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3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1907" y="577144"/>
            <a:ext cx="1593469" cy="3772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8" name="Rectangle 27"/>
          <p:cNvSpPr/>
          <p:nvPr/>
        </p:nvSpPr>
        <p:spPr>
          <a:xfrm>
            <a:off x="8251537" y="697263"/>
            <a:ext cx="720000" cy="62625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rIns="72000" rtlCol="0" anchor="ctr"/>
          <a:lstStyle/>
          <a:p>
            <a:pPr algn="ctr"/>
            <a:r>
              <a:rPr lang="fr-FR" sz="1000" dirty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ESPACE</a:t>
            </a:r>
          </a:p>
          <a:p>
            <a:pPr algn="ctr"/>
            <a:r>
              <a:rPr lang="fr-FR" sz="1000" dirty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DEFI</a:t>
            </a:r>
          </a:p>
          <a:p>
            <a:pPr algn="ctr"/>
            <a:r>
              <a:rPr lang="fr-FR" sz="1000" dirty="0">
                <a:solidFill>
                  <a:prstClr val="black"/>
                </a:solidFill>
                <a:latin typeface="Gill Sans MT" panose="020B0502020104020203" pitchFamily="34" charset="0"/>
                <a:hlinkClick r:id="rId5"/>
              </a:rPr>
              <a:t>Clic</a:t>
            </a:r>
            <a:endParaRPr lang="fr-FR" sz="1000" dirty="0">
              <a:solidFill>
                <a:prstClr val="black"/>
              </a:solidFill>
              <a:latin typeface="Gill Sans MT" panose="020B0502020104020203" pitchFamily="34" charset="0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8251537" y="1335044"/>
            <a:ext cx="720000" cy="62625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rIns="72000" rtlCol="0" anchor="ctr"/>
          <a:lstStyle/>
          <a:p>
            <a:pPr algn="ctr"/>
            <a:r>
              <a:rPr lang="fr-FR" sz="1000" dirty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Barème tarifaire</a:t>
            </a:r>
          </a:p>
          <a:p>
            <a:pPr algn="ctr"/>
            <a:r>
              <a:rPr lang="fr-FR" sz="1000" dirty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ASV 2019</a:t>
            </a:r>
          </a:p>
          <a:p>
            <a:pPr algn="ctr"/>
            <a:r>
              <a:rPr lang="fr-FR" sz="1000" dirty="0" smtClean="0">
                <a:solidFill>
                  <a:prstClr val="black"/>
                </a:solidFill>
                <a:latin typeface="Gill Sans MT" panose="020B0502020104020203" pitchFamily="34" charset="0"/>
                <a:hlinkClick r:id="rId6"/>
              </a:rPr>
              <a:t>Clic</a:t>
            </a:r>
            <a:endParaRPr lang="fr-FR" sz="1000" dirty="0">
              <a:solidFill>
                <a:prstClr val="black"/>
              </a:solidFill>
              <a:latin typeface="Gill Sans MT" panose="020B0502020104020203" pitchFamily="34" charset="0"/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8251537" y="1973173"/>
            <a:ext cx="720000" cy="62625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rIns="72000" rtlCol="0" anchor="ctr"/>
          <a:lstStyle/>
          <a:p>
            <a:pPr algn="ctr"/>
            <a:r>
              <a:rPr lang="fr-FR" sz="1000" dirty="0" err="1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  <a:sym typeface="Wingdings" panose="05000000000000000000" pitchFamily="2" charset="2"/>
              </a:rPr>
              <a:t>MyEAV</a:t>
            </a:r>
            <a:endParaRPr lang="fr-FR" sz="1000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 pitchFamily="34" charset="0"/>
              <a:sym typeface="Wingdings" panose="05000000000000000000" pitchFamily="2" charset="2"/>
            </a:endParaRPr>
          </a:p>
          <a:p>
            <a:pPr algn="ctr"/>
            <a:r>
              <a:rPr lang="fr-FR" sz="1000" dirty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  <a:sym typeface="Wingdings" panose="05000000000000000000" pitchFamily="2" charset="2"/>
                <a:hlinkClick r:id="rId7"/>
              </a:rPr>
              <a:t>Clic</a:t>
            </a:r>
            <a:endParaRPr lang="fr-FR" sz="1000" dirty="0">
              <a:solidFill>
                <a:prstClr val="black">
                  <a:lumMod val="50000"/>
                  <a:lumOff val="50000"/>
                </a:prstClr>
              </a:solidFill>
              <a:latin typeface="Gill Sans MT" panose="020B0502020104020203" pitchFamily="34" charset="0"/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8251537" y="2617577"/>
            <a:ext cx="720000" cy="62625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rIns="72000" rtlCol="0" anchor="ctr"/>
          <a:lstStyle/>
          <a:p>
            <a:pPr algn="ctr"/>
            <a:r>
              <a:rPr lang="fr-FR" sz="800" dirty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  <a:sym typeface="Wingdings" panose="05000000000000000000" pitchFamily="2" charset="2"/>
              </a:rPr>
              <a:t>INDISPENSABLE</a:t>
            </a:r>
            <a:r>
              <a:rPr lang="fr-FR" sz="1100" dirty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  <a:sym typeface="Wingdings" panose="05000000000000000000" pitchFamily="2" charset="2"/>
              </a:rPr>
              <a:t> </a:t>
            </a:r>
            <a:r>
              <a:rPr lang="fr-FR" sz="11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  <a:sym typeface="Wingdings" panose="05000000000000000000" pitchFamily="2" charset="2"/>
              </a:rPr>
              <a:t>2019</a:t>
            </a:r>
            <a:endParaRPr lang="fr-FR" sz="1100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 pitchFamily="34" charset="0"/>
              <a:sym typeface="Wingdings" panose="05000000000000000000" pitchFamily="2" charset="2"/>
            </a:endParaRPr>
          </a:p>
          <a:p>
            <a:pPr algn="ctr"/>
            <a:r>
              <a:rPr lang="fr-FR" sz="1100" b="1" dirty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  <a:sym typeface="Wingdings" panose="05000000000000000000" pitchFamily="2" charset="2"/>
                <a:hlinkClick r:id="rId8"/>
              </a:rPr>
              <a:t>clic</a:t>
            </a:r>
            <a:endParaRPr lang="fr-FR" sz="1100" b="1" dirty="0">
              <a:solidFill>
                <a:prstClr val="black">
                  <a:lumMod val="50000"/>
                  <a:lumOff val="50000"/>
                </a:prstClr>
              </a:solidFill>
              <a:latin typeface="Gill Sans MT" panose="020B0502020104020203" pitchFamily="34" charset="0"/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8251537" y="3255706"/>
            <a:ext cx="720000" cy="62625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rIns="72000" rtlCol="0" anchor="ctr"/>
          <a:lstStyle/>
          <a:p>
            <a:pPr algn="ctr"/>
            <a:r>
              <a:rPr lang="fr-FR" sz="1000" dirty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RENDEMENTS </a:t>
            </a:r>
          </a:p>
          <a:p>
            <a:pPr algn="ctr"/>
            <a:r>
              <a:rPr lang="fr-FR" sz="1000" dirty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€ 2018</a:t>
            </a:r>
          </a:p>
          <a:p>
            <a:pPr algn="ctr"/>
            <a:r>
              <a:rPr lang="fr-FR" sz="900" b="1" dirty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  <a:sym typeface="Wingdings" panose="05000000000000000000" pitchFamily="2" charset="2"/>
                <a:hlinkClick r:id="rId9"/>
              </a:rPr>
              <a:t>clic</a:t>
            </a:r>
            <a:endParaRPr lang="fr-FR" sz="900" b="1" dirty="0">
              <a:solidFill>
                <a:prstClr val="black">
                  <a:lumMod val="50000"/>
                  <a:lumOff val="50000"/>
                </a:prstClr>
              </a:solidFill>
              <a:latin typeface="Gill Sans MT" panose="020B0502020104020203" pitchFamily="34" charset="0"/>
            </a:endParaRPr>
          </a:p>
        </p:txBody>
      </p:sp>
      <p:sp>
        <p:nvSpPr>
          <p:cNvPr id="47" name="Rectangle 46"/>
          <p:cNvSpPr/>
          <p:nvPr/>
        </p:nvSpPr>
        <p:spPr>
          <a:xfrm>
            <a:off x="8261062" y="3903452"/>
            <a:ext cx="720000" cy="62625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rIns="72000" rtlCol="0" anchor="ctr"/>
          <a:lstStyle/>
          <a:p>
            <a:pPr algn="ctr"/>
            <a:r>
              <a:rPr lang="fr-FR" sz="800" dirty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ESPACE</a:t>
            </a:r>
          </a:p>
          <a:p>
            <a:pPr algn="ctr"/>
            <a:r>
              <a:rPr lang="fr-FR" sz="800" dirty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OPCVM</a:t>
            </a:r>
          </a:p>
          <a:p>
            <a:pPr algn="ctr"/>
            <a:r>
              <a:rPr lang="fr-FR" sz="800" dirty="0">
                <a:solidFill>
                  <a:prstClr val="black"/>
                </a:solidFill>
                <a:latin typeface="Gill Sans MT" panose="020B0502020104020203" pitchFamily="34" charset="0"/>
                <a:hlinkClick r:id="rId10"/>
              </a:rPr>
              <a:t>Clic</a:t>
            </a:r>
            <a:endParaRPr lang="fr-FR" sz="800" dirty="0">
              <a:solidFill>
                <a:prstClr val="black"/>
              </a:solidFill>
              <a:latin typeface="Gill Sans MT" panose="020B0502020104020203" pitchFamily="34" charset="0"/>
            </a:endParaRPr>
          </a:p>
        </p:txBody>
      </p:sp>
      <p:sp>
        <p:nvSpPr>
          <p:cNvPr id="51" name="Rectangle 50"/>
          <p:cNvSpPr/>
          <p:nvPr/>
        </p:nvSpPr>
        <p:spPr>
          <a:xfrm>
            <a:off x="8261062" y="4541581"/>
            <a:ext cx="720000" cy="62625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rIns="72000" rtlCol="0" anchor="ctr"/>
          <a:lstStyle/>
          <a:p>
            <a:pPr algn="ctr"/>
            <a:r>
              <a:rPr lang="fr-FR" sz="1050" dirty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Vidéo </a:t>
            </a:r>
            <a:r>
              <a:rPr lang="fr-FR" sz="1000" dirty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ABON-NEMENT</a:t>
            </a:r>
          </a:p>
          <a:p>
            <a:pPr algn="ctr"/>
            <a:r>
              <a:rPr lang="fr-FR" sz="1050" dirty="0">
                <a:solidFill>
                  <a:prstClr val="black"/>
                </a:solidFill>
                <a:latin typeface="Gill Sans MT" panose="020B0502020104020203" pitchFamily="34" charset="0"/>
                <a:hlinkClick r:id="rId11"/>
              </a:rPr>
              <a:t>Clic</a:t>
            </a:r>
            <a:endParaRPr lang="fr-FR" sz="1050" dirty="0">
              <a:solidFill>
                <a:prstClr val="black"/>
              </a:solidFill>
              <a:latin typeface="Gill Sans MT" panose="020B0502020104020203" pitchFamily="34" charset="0"/>
            </a:endParaRPr>
          </a:p>
        </p:txBody>
      </p:sp>
      <p:sp>
        <p:nvSpPr>
          <p:cNvPr id="36" name="ZoneTexte 35"/>
          <p:cNvSpPr txBox="1"/>
          <p:nvPr/>
        </p:nvSpPr>
        <p:spPr>
          <a:xfrm>
            <a:off x="5122092" y="2708920"/>
            <a:ext cx="211420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100" b="1" dirty="0" smtClean="0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</a:rPr>
              <a:t>Volumétrie </a:t>
            </a:r>
            <a:r>
              <a:rPr lang="fr-FR" sz="1100" b="1" smtClean="0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</a:rPr>
              <a:t>: 6 000 </a:t>
            </a:r>
            <a:r>
              <a:rPr lang="fr-FR" sz="1100" b="1" dirty="0" smtClean="0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</a:rPr>
              <a:t>clients</a:t>
            </a:r>
            <a:endParaRPr lang="fr-FR" sz="1100" b="1" dirty="0">
              <a:solidFill>
                <a:schemeClr val="accent5">
                  <a:lumMod val="75000"/>
                </a:schemeClr>
              </a:solidFill>
              <a:latin typeface="Gill Sans MT" panose="020B05020201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9826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CAISSE D'EPARGNE">
      <a:dk1>
        <a:sysClr val="windowText" lastClr="000000"/>
      </a:dk1>
      <a:lt1>
        <a:sysClr val="window" lastClr="FFFFFF"/>
      </a:lt1>
      <a:dk2>
        <a:srgbClr val="FCBE04"/>
      </a:dk2>
      <a:lt2>
        <a:srgbClr val="722E53"/>
      </a:lt2>
      <a:accent1>
        <a:srgbClr val="C31632"/>
      </a:accent1>
      <a:accent2>
        <a:srgbClr val="F49D63"/>
      </a:accent2>
      <a:accent3>
        <a:srgbClr val="09B2AF"/>
      </a:accent3>
      <a:accent4>
        <a:srgbClr val="EA4E55"/>
      </a:accent4>
      <a:accent5>
        <a:srgbClr val="A89C86"/>
      </a:accent5>
      <a:accent6>
        <a:srgbClr val="A5CC74"/>
      </a:accent6>
      <a:hlink>
        <a:srgbClr val="0000FF"/>
      </a:hlink>
      <a:folHlink>
        <a:srgbClr val="800080"/>
      </a:folHlink>
    </a:clrScheme>
    <a:fontScheme name="Caisse d'Epargne V1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sz="700" dirty="0" smtClean="0"/>
        </a:defPPr>
      </a:lstStyle>
    </a:tx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146254CA35F3549ADF74867599DC135" ma:contentTypeVersion="0" ma:contentTypeDescription="Crée un document." ma:contentTypeScope="" ma:versionID="84436ba9591efecbaf12e6644fb6df48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ab09c1ba23edfaa45a5e9d385267c9b5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E270D47E-2B2A-48C1-8CA3-80BC48C9BC4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D5AC4A13-4102-4463-8CE6-4A540A29DC92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CF4256A-1649-443E-A6B9-148A4F0DC50C}">
  <ds:schemaRefs>
    <ds:schemaRef ds:uri="http://www.w3.org/XML/1998/namespace"/>
    <ds:schemaRef ds:uri="http://schemas.microsoft.com/office/2006/metadata/properties"/>
    <ds:schemaRef ds:uri="http://purl.org/dc/elements/1.1/"/>
    <ds:schemaRef ds:uri="http://schemas.microsoft.com/office/2006/documentManagement/types"/>
    <ds:schemaRef ds:uri="http://schemas.microsoft.com/office/infopath/2007/PartnerControls"/>
    <ds:schemaRef ds:uri="http://purl.org/dc/terms/"/>
    <ds:schemaRef ds:uri="http://schemas.openxmlformats.org/package/2006/metadata/core-properties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4937</TotalTime>
  <Words>328</Words>
  <Application>Microsoft Office PowerPoint</Application>
  <PresentationFormat>Affichage à l'écran (4:3)</PresentationFormat>
  <Paragraphs>64</Paragraphs>
  <Slides>1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2" baseType="lpstr">
      <vt:lpstr>Thème Office</vt:lpstr>
      <vt:lpstr>Book des Campagnes GERC – EPARGNE MyG EPARGNE Transfert Fourgous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jjklj</dc:title>
  <dc:creator>IP</dc:creator>
  <cp:lastModifiedBy>A6701610</cp:lastModifiedBy>
  <cp:revision>636</cp:revision>
  <dcterms:created xsi:type="dcterms:W3CDTF">2017-05-30T18:41:27Z</dcterms:created>
  <dcterms:modified xsi:type="dcterms:W3CDTF">2019-09-02T09:36:09Z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0x010100C146254CA35F3549ADF74867599DC135</vt:lpwstr>
  </property>
</Properties>
</file>