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6"/>
  </p:notesMasterIdLst>
  <p:handoutMasterIdLst>
    <p:handoutMasterId r:id="rId7"/>
  </p:handoutMasterIdLst>
  <p:sldIdLst>
    <p:sldId id="395" r:id="rId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15">
          <p15:clr>
            <a:srgbClr val="A4A3A4"/>
          </p15:clr>
        </p15:guide>
        <p15:guide id="2" pos="5602">
          <p15:clr>
            <a:srgbClr val="A4A3A4"/>
          </p15:clr>
        </p15:guide>
        <p15:guide id="3" orient="horz">
          <p15:clr>
            <a:srgbClr val="A4A3A4"/>
          </p15:clr>
        </p15:guide>
        <p15:guide id="4" pos="5759">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na Dauzet" initials="DD" lastIdx="16" clrIdx="0">
    <p:extLst/>
  </p:cmAuthor>
  <p:cmAuthor id="2" name="Davina Dauzet" initials="DD [2]" lastIdx="1" clrIdx="1">
    <p:extLst/>
  </p:cmAuthor>
  <p:cmAuthor id="3" name="Davina Dauzet" initials="DD [3]" lastIdx="1" clrIdx="2">
    <p:extLst/>
  </p:cmAuthor>
  <p:cmAuthor id="4" name="Davina Dauzet" initials="DD [4]" lastIdx="1" clrIdx="3">
    <p:extLst/>
  </p:cmAuthor>
  <p:cmAuthor id="5" name="Davina Dauzet" initials="DD [5]" lastIdx="1" clrIdx="4">
    <p:extLst/>
  </p:cmAuthor>
  <p:cmAuthor id="6" name="Davina Dauzet" initials="DD [6]" lastIdx="1" clrIdx="5">
    <p:extLst/>
  </p:cmAuthor>
  <p:cmAuthor id="7" name="Davina Dauzet" initials="DD [7]" lastIdx="1" clrIdx="6">
    <p:extLst/>
  </p:cmAuthor>
  <p:cmAuthor id="8" name="Davina Dauzet" initials="DD [8]" lastIdx="1" clrIdx="7">
    <p:extLst/>
  </p:cmAuthor>
  <p:cmAuthor id="9" name="Davina Dauzet" initials="DD [9]" lastIdx="1" clrIdx="8">
    <p:extLst/>
  </p:cmAuthor>
  <p:cmAuthor id="10" name="Davina Dauzet" initials="DD [10]" lastIdx="1" clrIdx="9">
    <p:extLst/>
  </p:cmAuthor>
  <p:cmAuthor id="11" name="Davina Dauzet" initials="DD [11]" lastIdx="1" clrIdx="10">
    <p:extLst/>
  </p:cmAuthor>
  <p:cmAuthor id="12" name="Davina Dauzet" initials="DD [12]" lastIdx="1" clrIdx="11">
    <p:extLst/>
  </p:cmAuthor>
  <p:cmAuthor id="13" name="Davina Dauzet" initials="DD [13]" lastIdx="1" clrIdx="12">
    <p:extLst/>
  </p:cmAuthor>
  <p:cmAuthor id="14" name="Davina Dauzet" initials="DD [14]" lastIdx="1" clrIdx="13">
    <p:extLst/>
  </p:cmAuthor>
  <p:cmAuthor id="15" name="Davina Dauzet" initials="DD [15]" lastIdx="1" clrIdx="14">
    <p:extLst/>
  </p:cmAuthor>
  <p:cmAuthor id="16" name="Davina Dauzet" initials="DD [16]" lastIdx="1" clrIdx="15">
    <p:extLst/>
  </p:cmAuthor>
  <p:cmAuthor id="17" name="Davina Dauzet" initials="DD [17]" lastIdx="1" clrIdx="16">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31632"/>
    <a:srgbClr val="FF7C80"/>
    <a:srgbClr val="99CCFF"/>
    <a:srgbClr val="66CCFF"/>
    <a:srgbClr val="00CCFF"/>
    <a:srgbClr val="008080"/>
    <a:srgbClr val="FFFFFF"/>
    <a:srgbClr val="223A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176" autoAdjust="0"/>
    <p:restoredTop sz="96092" autoAdjust="0"/>
  </p:normalViewPr>
  <p:slideViewPr>
    <p:cSldViewPr showGuides="1">
      <p:cViewPr varScale="1">
        <p:scale>
          <a:sx n="118" d="100"/>
          <a:sy n="118" d="100"/>
        </p:scale>
        <p:origin x="-1530" y="-90"/>
      </p:cViewPr>
      <p:guideLst>
        <p:guide orient="horz" pos="1344"/>
        <p:guide orient="horz"/>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0"/>
    </p:cViewPr>
  </p:sorterViewPr>
  <p:notesViewPr>
    <p:cSldViewPr showGuides="1">
      <p:cViewPr varScale="1">
        <p:scale>
          <a:sx n="116" d="100"/>
          <a:sy n="116" d="100"/>
        </p:scale>
        <p:origin x="-499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ableStyles" Target="tableStyles.xml"/><Relationship Id="rId71"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EE0349-EDD4-49F9-AF80-3B443319975B}" type="datetimeFigureOut">
              <a:rPr lang="fr-FR" smtClean="0"/>
              <a:t>30/08/2019</a:t>
            </a:fld>
            <a:endParaRPr lang="fr-FR" dirty="0"/>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F696377-EC5A-470E-8B46-F875CBA32888}" type="slidenum">
              <a:rPr lang="fr-FR" smtClean="0"/>
              <a:t>‹N°›</a:t>
            </a:fld>
            <a:endParaRPr lang="fr-FR" dirty="0"/>
          </a:p>
        </p:txBody>
      </p:sp>
    </p:spTree>
    <p:extLst>
      <p:ext uri="{BB962C8B-B14F-4D97-AF65-F5344CB8AC3E}">
        <p14:creationId xmlns:p14="http://schemas.microsoft.com/office/powerpoint/2010/main" val="3841062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998B5C-2BD5-47C8-8BFF-FF284A350E8C}" type="datetimeFigureOut">
              <a:rPr lang="fr-FR" smtClean="0"/>
              <a:t>30/08/2019</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43B20C-9EC3-456B-8DFC-4A38DA7612A0}" type="slidenum">
              <a:rPr lang="fr-FR" smtClean="0"/>
              <a:t>‹N°›</a:t>
            </a:fld>
            <a:endParaRPr lang="fr-FR" dirty="0"/>
          </a:p>
        </p:txBody>
      </p:sp>
    </p:spTree>
    <p:extLst>
      <p:ext uri="{BB962C8B-B14F-4D97-AF65-F5344CB8AC3E}">
        <p14:creationId xmlns:p14="http://schemas.microsoft.com/office/powerpoint/2010/main" val="393947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jp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0.jp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1.jp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p:bg>
      <p:bgPr>
        <a:solidFill>
          <a:schemeClr val="bg1"/>
        </a:solidFill>
        <a:effectLst/>
      </p:bgPr>
    </p:bg>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2149200" y="3897112"/>
            <a:ext cx="4626000" cy="540000"/>
          </a:xfrm>
        </p:spPr>
        <p:txBody>
          <a:bodyPr tIns="82800">
            <a:normAutofit/>
          </a:bodyPr>
          <a:lstStyle>
            <a:lvl1pPr marL="0" indent="0" algn="ctr">
              <a:buNone/>
              <a:defRPr sz="3000" b="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Sous-titre </a:t>
            </a:r>
            <a:r>
              <a:rPr lang="fr-FR" dirty="0" err="1"/>
              <a:t>powerpoint</a:t>
            </a:r>
            <a:endParaRPr lang="fr-FR" dirty="0"/>
          </a:p>
          <a:p>
            <a:endParaRPr lang="fr-FR" dirty="0"/>
          </a:p>
          <a:p>
            <a:endParaRPr lang="fr-FR" dirty="0"/>
          </a:p>
        </p:txBody>
      </p:sp>
      <p:cxnSp>
        <p:nvCxnSpPr>
          <p:cNvPr id="9" name="Connecteur droit 8"/>
          <p:cNvCxnSpPr/>
          <p:nvPr userDrawn="1"/>
        </p:nvCxnSpPr>
        <p:spPr>
          <a:xfrm>
            <a:off x="2248200" y="3330000"/>
            <a:ext cx="4428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2248200" y="5310000"/>
            <a:ext cx="4428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Forme en L 16"/>
          <p:cNvSpPr/>
          <p:nvPr userDrawn="1"/>
        </p:nvSpPr>
        <p:spPr>
          <a:xfrm rot="19020000" flipH="1">
            <a:off x="3271992" y="-21745"/>
            <a:ext cx="2468772" cy="2539684"/>
          </a:xfrm>
          <a:custGeom>
            <a:avLst/>
            <a:gdLst>
              <a:gd name="connsiteX0" fmla="*/ 0 w 2466000"/>
              <a:gd name="connsiteY0" fmla="*/ 0 h 2880000"/>
              <a:gd name="connsiteX1" fmla="*/ 754029 w 2466000"/>
              <a:gd name="connsiteY1" fmla="*/ 0 h 2880000"/>
              <a:gd name="connsiteX2" fmla="*/ 754029 w 2466000"/>
              <a:gd name="connsiteY2" fmla="*/ 2125971 h 2880000"/>
              <a:gd name="connsiteX3" fmla="*/ 2466000 w 2466000"/>
              <a:gd name="connsiteY3" fmla="*/ 2125971 h 2880000"/>
              <a:gd name="connsiteX4" fmla="*/ 2466000 w 2466000"/>
              <a:gd name="connsiteY4" fmla="*/ 2880000 h 2880000"/>
              <a:gd name="connsiteX5" fmla="*/ 0 w 2466000"/>
              <a:gd name="connsiteY5" fmla="*/ 2880000 h 2880000"/>
              <a:gd name="connsiteX6" fmla="*/ 0 w 2466000"/>
              <a:gd name="connsiteY6" fmla="*/ 0 h 2880000"/>
              <a:gd name="connsiteX0" fmla="*/ 0 w 2468772"/>
              <a:gd name="connsiteY0" fmla="*/ 1041781 h 2880000"/>
              <a:gd name="connsiteX1" fmla="*/ 756801 w 2468772"/>
              <a:gd name="connsiteY1" fmla="*/ 0 h 2880000"/>
              <a:gd name="connsiteX2" fmla="*/ 756801 w 2468772"/>
              <a:gd name="connsiteY2" fmla="*/ 2125971 h 2880000"/>
              <a:gd name="connsiteX3" fmla="*/ 2468772 w 2468772"/>
              <a:gd name="connsiteY3" fmla="*/ 2125971 h 2880000"/>
              <a:gd name="connsiteX4" fmla="*/ 2468772 w 2468772"/>
              <a:gd name="connsiteY4" fmla="*/ 2880000 h 2880000"/>
              <a:gd name="connsiteX5" fmla="*/ 2772 w 2468772"/>
              <a:gd name="connsiteY5" fmla="*/ 2880000 h 2880000"/>
              <a:gd name="connsiteX6" fmla="*/ 0 w 2468772"/>
              <a:gd name="connsiteY6" fmla="*/ 1041781 h 2880000"/>
              <a:gd name="connsiteX0" fmla="*/ 0 w 2468772"/>
              <a:gd name="connsiteY0" fmla="*/ 701465 h 2539684"/>
              <a:gd name="connsiteX1" fmla="*/ 757521 w 2468772"/>
              <a:gd name="connsiteY1" fmla="*/ 0 h 2539684"/>
              <a:gd name="connsiteX2" fmla="*/ 756801 w 2468772"/>
              <a:gd name="connsiteY2" fmla="*/ 1785655 h 2539684"/>
              <a:gd name="connsiteX3" fmla="*/ 2468772 w 2468772"/>
              <a:gd name="connsiteY3" fmla="*/ 1785655 h 2539684"/>
              <a:gd name="connsiteX4" fmla="*/ 2468772 w 2468772"/>
              <a:gd name="connsiteY4" fmla="*/ 2539684 h 2539684"/>
              <a:gd name="connsiteX5" fmla="*/ 2772 w 2468772"/>
              <a:gd name="connsiteY5" fmla="*/ 2539684 h 2539684"/>
              <a:gd name="connsiteX6" fmla="*/ 0 w 2468772"/>
              <a:gd name="connsiteY6" fmla="*/ 701465 h 253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8772" h="2539684">
                <a:moveTo>
                  <a:pt x="0" y="701465"/>
                </a:moveTo>
                <a:lnTo>
                  <a:pt x="757521" y="0"/>
                </a:lnTo>
                <a:lnTo>
                  <a:pt x="756801" y="1785655"/>
                </a:lnTo>
                <a:lnTo>
                  <a:pt x="2468772" y="1785655"/>
                </a:lnTo>
                <a:lnTo>
                  <a:pt x="2468772" y="2539684"/>
                </a:lnTo>
                <a:lnTo>
                  <a:pt x="2772" y="2539684"/>
                </a:lnTo>
                <a:lnTo>
                  <a:pt x="0" y="701465"/>
                </a:lnTo>
                <a:close/>
              </a:path>
            </a:pathLst>
          </a:cu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Ellipse 17"/>
          <p:cNvSpPr>
            <a:spLocks noChangeAspect="1"/>
          </p:cNvSpPr>
          <p:nvPr userDrawn="1"/>
        </p:nvSpPr>
        <p:spPr>
          <a:xfrm>
            <a:off x="2750554" y="57192"/>
            <a:ext cx="1234800" cy="1234800"/>
          </a:xfrm>
          <a:prstGeom prst="ellipse">
            <a:avLst/>
          </a:pr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Espace réservé du texte 4"/>
          <p:cNvSpPr>
            <a:spLocks noGrp="1"/>
          </p:cNvSpPr>
          <p:nvPr>
            <p:ph type="body" sz="quarter" idx="10"/>
          </p:nvPr>
        </p:nvSpPr>
        <p:spPr>
          <a:xfrm>
            <a:off x="2149200" y="4366800"/>
            <a:ext cx="4626000" cy="9344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Titre 12"/>
          <p:cNvSpPr>
            <a:spLocks noGrp="1"/>
          </p:cNvSpPr>
          <p:nvPr>
            <p:ph type="title" hasCustomPrompt="1"/>
          </p:nvPr>
        </p:nvSpPr>
        <p:spPr>
          <a:xfrm>
            <a:off x="2149200" y="3366000"/>
            <a:ext cx="4626000" cy="677108"/>
          </a:xfrm>
        </p:spPr>
        <p:txBody>
          <a:bodyPr>
            <a:spAutoFit/>
          </a:bodyPr>
          <a:lstStyle>
            <a:lvl1pPr algn="ctr">
              <a:defRPr sz="3800"/>
            </a:lvl1pPr>
          </a:lstStyle>
          <a:p>
            <a:r>
              <a:rPr lang="fr-FR" dirty="0"/>
              <a:t>Titre </a:t>
            </a:r>
            <a:r>
              <a:rPr lang="fr-FR" dirty="0" err="1"/>
              <a:t>powerpoint</a:t>
            </a:r>
            <a:endParaRPr lang="fr-FR" dirty="0"/>
          </a:p>
        </p:txBody>
      </p:sp>
      <p:sp>
        <p:nvSpPr>
          <p:cNvPr id="6" name="Espace réservé du texte 5"/>
          <p:cNvSpPr>
            <a:spLocks noGrp="1"/>
          </p:cNvSpPr>
          <p:nvPr>
            <p:ph type="body" sz="quarter" idx="15"/>
          </p:nvPr>
        </p:nvSpPr>
        <p:spPr>
          <a:xfrm>
            <a:off x="2149200" y="5436000"/>
            <a:ext cx="4626000" cy="262800"/>
          </a:xfrm>
        </p:spPr>
        <p:txBody>
          <a:bodyPr/>
          <a:lstStyle>
            <a:lvl1pPr algn="ctr">
              <a:defRPr sz="1100" b="0" cap="none" baseline="0"/>
            </a:lvl1pPr>
          </a:lstStyle>
          <a:p>
            <a:pPr lvl="0"/>
            <a:r>
              <a:rPr lang="fr-FR" dirty="0"/>
              <a:t>Modifiez les styles du texte du masque</a:t>
            </a:r>
          </a:p>
        </p:txBody>
      </p:sp>
      <p:pic>
        <p:nvPicPr>
          <p:cNvPr id="15"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20" name="Espace réservé pour une image  6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36235" y="6237313"/>
            <a:ext cx="2186565" cy="490622"/>
          </a:xfrm>
          <a:prstGeom prst="rect">
            <a:avLst/>
          </a:prstGeom>
        </p:spPr>
      </p:pic>
    </p:spTree>
    <p:extLst>
      <p:ext uri="{BB962C8B-B14F-4D97-AF65-F5344CB8AC3E}">
        <p14:creationId xmlns:p14="http://schemas.microsoft.com/office/powerpoint/2010/main" val="119249480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3">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15164" y="6149635"/>
            <a:ext cx="2577316" cy="578299"/>
          </a:xfrm>
          <a:prstGeom prst="rect">
            <a:avLst/>
          </a:prstGeom>
        </p:spPr>
      </p:pic>
      <p:pic>
        <p:nvPicPr>
          <p:cNvPr id="17" name="Espace réservé du contenu 3"/>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216000" y="1343794"/>
            <a:ext cx="8675254" cy="2451098"/>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724733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Page de garde visuel 3">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15164" y="6149635"/>
            <a:ext cx="2577316" cy="578299"/>
          </a:xfrm>
          <a:prstGeom prst="rect">
            <a:avLst/>
          </a:prstGeom>
        </p:spPr>
      </p:pic>
      <p:pic>
        <p:nvPicPr>
          <p:cNvPr id="17" name="Espace réservé du contenu 3"/>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217921" y="1340768"/>
            <a:ext cx="8666522" cy="2451098"/>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1019684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Page de garde visuel 3">
    <p:spTree>
      <p:nvGrpSpPr>
        <p:cNvPr id="1" name=""/>
        <p:cNvGrpSpPr/>
        <p:nvPr/>
      </p:nvGrpSpPr>
      <p:grpSpPr>
        <a:xfrm>
          <a:off x="0" y="0"/>
          <a:ext cx="0" cy="0"/>
          <a:chOff x="0" y="0"/>
          <a:chExt cx="0" cy="0"/>
        </a:xfrm>
      </p:grpSpPr>
      <p:pic>
        <p:nvPicPr>
          <p:cNvPr id="15" name="Espace réservé du contenu 3"/>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16000" y="1340768"/>
            <a:ext cx="8668443" cy="2451098"/>
          </a:xfrm>
          <a:prstGeom prst="rect">
            <a:avLst/>
          </a:prstGeom>
          <a:noFill/>
          <a:ln>
            <a:noFill/>
          </a:ln>
        </p:spPr>
      </p:pic>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3"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15164" y="6149635"/>
            <a:ext cx="2577316" cy="5782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3829911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Page de garde visuel 3">
    <p:spTree>
      <p:nvGrpSpPr>
        <p:cNvPr id="1" name=""/>
        <p:cNvGrpSpPr/>
        <p:nvPr/>
      </p:nvGrpSpPr>
      <p:grpSpPr>
        <a:xfrm>
          <a:off x="0" y="0"/>
          <a:ext cx="0" cy="0"/>
          <a:chOff x="0" y="0"/>
          <a:chExt cx="0" cy="0"/>
        </a:xfrm>
      </p:grpSpPr>
      <p:pic>
        <p:nvPicPr>
          <p:cNvPr id="15" name="Espace réservé du contenu 3"/>
          <p:cNvPicPr>
            <a:picLocks noChangeAspect="1"/>
          </p:cNvPicPr>
          <p:nvPr userDrawn="1"/>
        </p:nvPicPr>
        <p:blipFill rotWithShape="1">
          <a:blip r:embed="rId2" cstate="print">
            <a:extLst>
              <a:ext uri="{28A0092B-C50C-407E-A947-70E740481C1C}">
                <a14:useLocalDpi xmlns:a14="http://schemas.microsoft.com/office/drawing/2010/main" val="0"/>
              </a:ext>
            </a:extLst>
          </a:blip>
          <a:srcRect l="-521"/>
          <a:stretch/>
        </p:blipFill>
        <p:spPr>
          <a:xfrm>
            <a:off x="179512" y="1340768"/>
            <a:ext cx="8704930" cy="2454739"/>
          </a:xfrm>
          <a:prstGeom prst="rect">
            <a:avLst/>
          </a:prstGeom>
        </p:spPr>
      </p:pic>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3"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15164" y="6149635"/>
            <a:ext cx="2577316" cy="5782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171820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_Page de garde visuel 3">
    <p:spTree>
      <p:nvGrpSpPr>
        <p:cNvPr id="1" name=""/>
        <p:cNvGrpSpPr/>
        <p:nvPr/>
      </p:nvGrpSpPr>
      <p:grpSpPr>
        <a:xfrm>
          <a:off x="0" y="0"/>
          <a:ext cx="0" cy="0"/>
          <a:chOff x="0" y="0"/>
          <a:chExt cx="0" cy="0"/>
        </a:xfrm>
      </p:grpSpPr>
      <p:pic>
        <p:nvPicPr>
          <p:cNvPr id="15" name="Espace réservé du contenu 3"/>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17922" y="1339850"/>
            <a:ext cx="8675253" cy="2455042"/>
          </a:xfrm>
          <a:prstGeom prst="rect">
            <a:avLst/>
          </a:prstGeom>
        </p:spPr>
      </p:pic>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3"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15164" y="6149635"/>
            <a:ext cx="2577316" cy="5782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621401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5_Page de garde visuel 3">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15164" y="6149635"/>
            <a:ext cx="2577316" cy="578299"/>
          </a:xfrm>
          <a:prstGeom prst="rect">
            <a:avLst/>
          </a:prstGeom>
        </p:spPr>
      </p:pic>
      <p:pic>
        <p:nvPicPr>
          <p:cNvPr id="17" name="Espace réservé du contenu 3"/>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216696" y="1339850"/>
            <a:ext cx="8667746" cy="2451098"/>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4260420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15164" y="6149635"/>
            <a:ext cx="2577316" cy="578299"/>
          </a:xfrm>
          <a:prstGeom prst="rect">
            <a:avLst/>
          </a:prstGeom>
        </p:spPr>
      </p:pic>
      <p:pic>
        <p:nvPicPr>
          <p:cNvPr id="17" name="Espace réservé du contenu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6694" y="1339850"/>
            <a:ext cx="8667750"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1"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22"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1361315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4">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15164" y="6149635"/>
            <a:ext cx="2577316" cy="578299"/>
          </a:xfrm>
          <a:prstGeom prst="rect">
            <a:avLst/>
          </a:prstGeom>
        </p:spPr>
      </p:pic>
      <p:pic>
        <p:nvPicPr>
          <p:cNvPr id="17" name="Espace réservé du contenu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6696" y="1339850"/>
            <a:ext cx="8667746"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593643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5">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87172" y="6149635"/>
            <a:ext cx="2577316" cy="578299"/>
          </a:xfrm>
          <a:prstGeom prst="rect">
            <a:avLst/>
          </a:prstGeom>
        </p:spPr>
      </p:pic>
      <p:pic>
        <p:nvPicPr>
          <p:cNvPr id="17" name="Espace réservé du contenu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6696" y="1339850"/>
            <a:ext cx="8667746"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2775469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Page de garde 2">
    <p:spTree>
      <p:nvGrpSpPr>
        <p:cNvPr id="1" name=""/>
        <p:cNvGrpSpPr/>
        <p:nvPr/>
      </p:nvGrpSpPr>
      <p:grpSpPr>
        <a:xfrm>
          <a:off x="0" y="0"/>
          <a:ext cx="0" cy="0"/>
          <a:chOff x="0" y="0"/>
          <a:chExt cx="0" cy="0"/>
        </a:xfrm>
      </p:grpSpPr>
      <p:sp>
        <p:nvSpPr>
          <p:cNvPr id="8" name="Espace réservé du contenu 7"/>
          <p:cNvSpPr>
            <a:spLocks noGrp="1"/>
          </p:cNvSpPr>
          <p:nvPr>
            <p:ph sz="quarter" idx="10" hasCustomPrompt="1"/>
          </p:nvPr>
        </p:nvSpPr>
        <p:spPr>
          <a:xfrm>
            <a:off x="216000" y="1339200"/>
            <a:ext cx="8668800" cy="2451600"/>
          </a:xfrm>
          <a:solidFill>
            <a:schemeClr val="bg1">
              <a:lumMod val="95000"/>
            </a:schemeClr>
          </a:solidFill>
        </p:spPr>
        <p:txBody>
          <a:bodyPr anchor="ctr" anchorCtr="1"/>
          <a:lstStyle>
            <a:lvl1pPr>
              <a:defRPr cap="none" baseline="0"/>
            </a:lvl1pPr>
          </a:lstStyle>
          <a:p>
            <a:pPr lvl="0"/>
            <a:r>
              <a:rPr lang="fr-FR" dirty="0"/>
              <a:t>INSÉRER IMAGE 68,1x240,8 mm</a:t>
            </a:r>
          </a:p>
        </p:txBody>
      </p:sp>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15164" y="6163069"/>
            <a:ext cx="2577316" cy="578299"/>
          </a:xfrm>
          <a:prstGeom prst="rect">
            <a:avLst/>
          </a:prstGeom>
        </p:spPr>
      </p:pic>
      <p:sp>
        <p:nvSpPr>
          <p:cNvPr id="6"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5"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4162835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ommaire">
    <p:bg>
      <p:bgPr>
        <a:solidFill>
          <a:schemeClr val="accent1"/>
        </a:solidFill>
        <a:effectLst/>
      </p:bgPr>
    </p:bg>
    <p:spTree>
      <p:nvGrpSpPr>
        <p:cNvPr id="1" name=""/>
        <p:cNvGrpSpPr/>
        <p:nvPr/>
      </p:nvGrpSpPr>
      <p:grpSpPr>
        <a:xfrm>
          <a:off x="0" y="0"/>
          <a:ext cx="0" cy="0"/>
          <a:chOff x="0" y="0"/>
          <a:chExt cx="0" cy="0"/>
        </a:xfrm>
      </p:grpSpPr>
      <p:sp>
        <p:nvSpPr>
          <p:cNvPr id="23" name="Rectangle 22"/>
          <p:cNvSpPr/>
          <p:nvPr userDrawn="1"/>
        </p:nvSpPr>
        <p:spPr>
          <a:xfrm>
            <a:off x="0" y="6210000"/>
            <a:ext cx="9144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p:cNvSpPr/>
          <p:nvPr userDrawn="1"/>
        </p:nvSpPr>
        <p:spPr>
          <a:xfrm>
            <a:off x="0" y="6210000"/>
            <a:ext cx="9144000"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pied de page 2"/>
          <p:cNvSpPr>
            <a:spLocks noGrp="1"/>
          </p:cNvSpPr>
          <p:nvPr>
            <p:ph type="ftr" sz="quarter" idx="11"/>
          </p:nvPr>
        </p:nvSpPr>
        <p:spPr>
          <a:xfrm>
            <a:off x="2772000" y="6336000"/>
            <a:ext cx="2895600" cy="365125"/>
          </a:xfrm>
          <a:prstGeom prst="rect">
            <a:avLst/>
          </a:prstGeom>
        </p:spPr>
        <p:txBody>
          <a:bodyPr/>
          <a:lstStyle/>
          <a:p>
            <a:r>
              <a:rPr lang="fr-FR" dirty="0"/>
              <a:t>Titre de la présentation-01/01/2018</a:t>
            </a:r>
          </a:p>
        </p:txBody>
      </p:sp>
      <p:sp>
        <p:nvSpPr>
          <p:cNvPr id="5" name="Titre 1"/>
          <p:cNvSpPr>
            <a:spLocks noGrp="1"/>
          </p:cNvSpPr>
          <p:nvPr>
            <p:ph type="title" hasCustomPrompt="1"/>
          </p:nvPr>
        </p:nvSpPr>
        <p:spPr>
          <a:xfrm>
            <a:off x="3060000" y="620688"/>
            <a:ext cx="3492000" cy="756000"/>
          </a:xfrm>
        </p:spPr>
        <p:txBody>
          <a:bodyPr anchor="t">
            <a:noAutofit/>
          </a:bodyPr>
          <a:lstStyle>
            <a:lvl1pPr algn="l">
              <a:defRPr sz="4400" b="1" cap="all">
                <a:solidFill>
                  <a:schemeClr val="bg1"/>
                </a:solidFill>
              </a:defRPr>
            </a:lvl1pPr>
          </a:lstStyle>
          <a:p>
            <a:r>
              <a:rPr lang="fr-FR" dirty="0"/>
              <a:t>sommaire</a:t>
            </a:r>
          </a:p>
        </p:txBody>
      </p:sp>
      <p:sp>
        <p:nvSpPr>
          <p:cNvPr id="8" name="Espace réservé du texte 7"/>
          <p:cNvSpPr>
            <a:spLocks noGrp="1"/>
          </p:cNvSpPr>
          <p:nvPr>
            <p:ph type="body" sz="quarter" idx="13"/>
          </p:nvPr>
        </p:nvSpPr>
        <p:spPr>
          <a:xfrm>
            <a:off x="3059113" y="1620000"/>
            <a:ext cx="4176712" cy="4032000"/>
          </a:xfrm>
        </p:spPr>
        <p:txBody>
          <a:bodyPr lIns="115200"/>
          <a:lstStyle>
            <a:lvl1pPr>
              <a:lnSpc>
                <a:spcPct val="80000"/>
              </a:lnSpc>
              <a:tabLst>
                <a:tab pos="2520000" algn="l"/>
                <a:tab pos="3060000" algn="l"/>
              </a:tabLst>
              <a:defRPr sz="1400" b="1" baseline="0">
                <a:solidFill>
                  <a:schemeClr val="bg1"/>
                </a:solidFill>
              </a:defRPr>
            </a:lvl1pPr>
            <a:lvl2pPr marL="216000">
              <a:lnSpc>
                <a:spcPct val="80000"/>
              </a:lnSpc>
              <a:spcAft>
                <a:spcPts val="770"/>
              </a:spcAft>
              <a:tabLst>
                <a:tab pos="2520000" algn="l"/>
                <a:tab pos="3060000" algn="l"/>
              </a:tabLst>
              <a:defRPr sz="1100" b="0" cap="all" baseline="0">
                <a:solidFill>
                  <a:schemeClr val="bg1"/>
                </a:solidFill>
              </a:defRPr>
            </a:lvl2pPr>
            <a:lvl5pPr marL="0" indent="0">
              <a:buNone/>
              <a:defRPr/>
            </a:lvl5pPr>
          </a:lstStyle>
          <a:p>
            <a:pPr lvl="0"/>
            <a:r>
              <a:rPr lang="fr-FR" dirty="0"/>
              <a:t>Modifiez les styles du texte du masque</a:t>
            </a:r>
          </a:p>
          <a:p>
            <a:pPr lvl="1"/>
            <a:r>
              <a:rPr lang="fr-FR" dirty="0"/>
              <a:t>Deuxième niveau</a:t>
            </a:r>
          </a:p>
        </p:txBody>
      </p:sp>
      <p:sp>
        <p:nvSpPr>
          <p:cNvPr id="11" name="Forme en L 19"/>
          <p:cNvSpPr/>
          <p:nvPr userDrawn="1"/>
        </p:nvSpPr>
        <p:spPr>
          <a:xfrm rot="19020000" flipH="1">
            <a:off x="-1164102" y="2554425"/>
            <a:ext cx="2325874" cy="2492343"/>
          </a:xfrm>
          <a:custGeom>
            <a:avLst/>
            <a:gdLst>
              <a:gd name="connsiteX0" fmla="*/ 0 w 2466000"/>
              <a:gd name="connsiteY0" fmla="*/ 0 h 2880000"/>
              <a:gd name="connsiteX1" fmla="*/ 726459 w 2466000"/>
              <a:gd name="connsiteY1" fmla="*/ 0 h 2880000"/>
              <a:gd name="connsiteX2" fmla="*/ 726459 w 2466000"/>
              <a:gd name="connsiteY2" fmla="*/ 2183873 h 2880000"/>
              <a:gd name="connsiteX3" fmla="*/ 2466000 w 2466000"/>
              <a:gd name="connsiteY3" fmla="*/ 2183873 h 2880000"/>
              <a:gd name="connsiteX4" fmla="*/ 2466000 w 2466000"/>
              <a:gd name="connsiteY4" fmla="*/ 2880000 h 2880000"/>
              <a:gd name="connsiteX5" fmla="*/ 0 w 2466000"/>
              <a:gd name="connsiteY5" fmla="*/ 2880000 h 2880000"/>
              <a:gd name="connsiteX6" fmla="*/ 0 w 2466000"/>
              <a:gd name="connsiteY6" fmla="*/ 0 h 2880000"/>
              <a:gd name="connsiteX0" fmla="*/ 0 w 2472803"/>
              <a:gd name="connsiteY0" fmla="*/ 401415 h 2880000"/>
              <a:gd name="connsiteX1" fmla="*/ 733262 w 2472803"/>
              <a:gd name="connsiteY1" fmla="*/ 0 h 2880000"/>
              <a:gd name="connsiteX2" fmla="*/ 733262 w 2472803"/>
              <a:gd name="connsiteY2" fmla="*/ 2183873 h 2880000"/>
              <a:gd name="connsiteX3" fmla="*/ 2472803 w 2472803"/>
              <a:gd name="connsiteY3" fmla="*/ 2183873 h 2880000"/>
              <a:gd name="connsiteX4" fmla="*/ 2472803 w 2472803"/>
              <a:gd name="connsiteY4" fmla="*/ 2880000 h 2880000"/>
              <a:gd name="connsiteX5" fmla="*/ 6803 w 2472803"/>
              <a:gd name="connsiteY5" fmla="*/ 2880000 h 2880000"/>
              <a:gd name="connsiteX6" fmla="*/ 0 w 2472803"/>
              <a:gd name="connsiteY6" fmla="*/ 401415 h 2880000"/>
              <a:gd name="connsiteX0" fmla="*/ 0 w 2472468"/>
              <a:gd name="connsiteY0" fmla="*/ 391806 h 2880000"/>
              <a:gd name="connsiteX1" fmla="*/ 732927 w 2472468"/>
              <a:gd name="connsiteY1" fmla="*/ 0 h 2880000"/>
              <a:gd name="connsiteX2" fmla="*/ 732927 w 2472468"/>
              <a:gd name="connsiteY2" fmla="*/ 2183873 h 2880000"/>
              <a:gd name="connsiteX3" fmla="*/ 2472468 w 2472468"/>
              <a:gd name="connsiteY3" fmla="*/ 2183873 h 2880000"/>
              <a:gd name="connsiteX4" fmla="*/ 2472468 w 2472468"/>
              <a:gd name="connsiteY4" fmla="*/ 2880000 h 2880000"/>
              <a:gd name="connsiteX5" fmla="*/ 6468 w 2472468"/>
              <a:gd name="connsiteY5" fmla="*/ 2880000 h 2880000"/>
              <a:gd name="connsiteX6" fmla="*/ 0 w 2472468"/>
              <a:gd name="connsiteY6" fmla="*/ 391806 h 2880000"/>
              <a:gd name="connsiteX0" fmla="*/ 0 w 2472468"/>
              <a:gd name="connsiteY0" fmla="*/ 0 h 2488194"/>
              <a:gd name="connsiteX1" fmla="*/ 730425 w 2472468"/>
              <a:gd name="connsiteY1" fmla="*/ 781797 h 2488194"/>
              <a:gd name="connsiteX2" fmla="*/ 732927 w 2472468"/>
              <a:gd name="connsiteY2" fmla="*/ 1792067 h 2488194"/>
              <a:gd name="connsiteX3" fmla="*/ 2472468 w 2472468"/>
              <a:gd name="connsiteY3" fmla="*/ 1792067 h 2488194"/>
              <a:gd name="connsiteX4" fmla="*/ 2472468 w 2472468"/>
              <a:gd name="connsiteY4" fmla="*/ 2488194 h 2488194"/>
              <a:gd name="connsiteX5" fmla="*/ 6468 w 2472468"/>
              <a:gd name="connsiteY5" fmla="*/ 2488194 h 2488194"/>
              <a:gd name="connsiteX6" fmla="*/ 0 w 2472468"/>
              <a:gd name="connsiteY6" fmla="*/ 0 h 2488194"/>
              <a:gd name="connsiteX0" fmla="*/ 0 w 2472468"/>
              <a:gd name="connsiteY0" fmla="*/ 0 h 2488194"/>
              <a:gd name="connsiteX1" fmla="*/ 730425 w 2472468"/>
              <a:gd name="connsiteY1" fmla="*/ 781797 h 2488194"/>
              <a:gd name="connsiteX2" fmla="*/ 732927 w 2472468"/>
              <a:gd name="connsiteY2" fmla="*/ 1792067 h 2488194"/>
              <a:gd name="connsiteX3" fmla="*/ 1664295 w 2472468"/>
              <a:gd name="connsiteY3" fmla="*/ 1789798 h 2488194"/>
              <a:gd name="connsiteX4" fmla="*/ 2472468 w 2472468"/>
              <a:gd name="connsiteY4" fmla="*/ 2488194 h 2488194"/>
              <a:gd name="connsiteX5" fmla="*/ 6468 w 2472468"/>
              <a:gd name="connsiteY5" fmla="*/ 2488194 h 2488194"/>
              <a:gd name="connsiteX6" fmla="*/ 0 w 2472468"/>
              <a:gd name="connsiteY6" fmla="*/ 0 h 2488194"/>
              <a:gd name="connsiteX0" fmla="*/ 0 w 2325874"/>
              <a:gd name="connsiteY0" fmla="*/ 0 h 2492343"/>
              <a:gd name="connsiteX1" fmla="*/ 730425 w 2325874"/>
              <a:gd name="connsiteY1" fmla="*/ 781797 h 2492343"/>
              <a:gd name="connsiteX2" fmla="*/ 732927 w 2325874"/>
              <a:gd name="connsiteY2" fmla="*/ 1792067 h 2492343"/>
              <a:gd name="connsiteX3" fmla="*/ 1664295 w 2325874"/>
              <a:gd name="connsiteY3" fmla="*/ 1789798 h 2492343"/>
              <a:gd name="connsiteX4" fmla="*/ 2325874 w 2325874"/>
              <a:gd name="connsiteY4" fmla="*/ 2492343 h 2492343"/>
              <a:gd name="connsiteX5" fmla="*/ 6468 w 2325874"/>
              <a:gd name="connsiteY5" fmla="*/ 2488194 h 2492343"/>
              <a:gd name="connsiteX6" fmla="*/ 0 w 2325874"/>
              <a:gd name="connsiteY6" fmla="*/ 0 h 249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5874" h="2492343">
                <a:moveTo>
                  <a:pt x="0" y="0"/>
                </a:moveTo>
                <a:lnTo>
                  <a:pt x="730425" y="781797"/>
                </a:lnTo>
                <a:lnTo>
                  <a:pt x="732927" y="1792067"/>
                </a:lnTo>
                <a:lnTo>
                  <a:pt x="1664295" y="1789798"/>
                </a:lnTo>
                <a:lnTo>
                  <a:pt x="2325874" y="2492343"/>
                </a:lnTo>
                <a:lnTo>
                  <a:pt x="6468" y="2488194"/>
                </a:lnTo>
                <a:cubicBezTo>
                  <a:pt x="4200" y="1661999"/>
                  <a:pt x="2268" y="826195"/>
                  <a:pt x="0" y="0"/>
                </a:cubicBezTo>
                <a:close/>
              </a:path>
            </a:pathLst>
          </a:cu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4"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792800" cy="402269"/>
          </a:xfrm>
          <a:prstGeom prst="rect">
            <a:avLst/>
          </a:prstGeom>
        </p:spPr>
      </p:pic>
      <p:sp>
        <p:nvSpPr>
          <p:cNvPr id="6" name="Espace réservé du numéro de diapositive 5"/>
          <p:cNvSpPr>
            <a:spLocks noGrp="1"/>
          </p:cNvSpPr>
          <p:nvPr>
            <p:ph type="sldNum" sz="quarter" idx="14"/>
          </p:nvPr>
        </p:nvSpPr>
        <p:spPr/>
        <p:txBody>
          <a:bodyPr/>
          <a:lstStyle/>
          <a:p>
            <a:fld id="{0536D7D7-E68B-4848-A580-3E20DDE126DB}" type="slidenum">
              <a:rPr lang="fr-FR" smtClean="0"/>
              <a:pPr/>
              <a:t>‹N°›</a:t>
            </a:fld>
            <a:endParaRPr lang="fr-FR" dirty="0"/>
          </a:p>
        </p:txBody>
      </p:sp>
    </p:spTree>
    <p:extLst>
      <p:ext uri="{BB962C8B-B14F-4D97-AF65-F5344CB8AC3E}">
        <p14:creationId xmlns:p14="http://schemas.microsoft.com/office/powerpoint/2010/main" val="26412053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tête section gauche">
    <p:bg>
      <p:bgPr>
        <a:solidFill>
          <a:schemeClr val="accent1"/>
        </a:solidFill>
        <a:effectLst/>
      </p:bgPr>
    </p:bg>
    <p:spTree>
      <p:nvGrpSpPr>
        <p:cNvPr id="1" name=""/>
        <p:cNvGrpSpPr/>
        <p:nvPr/>
      </p:nvGrpSpPr>
      <p:grpSpPr>
        <a:xfrm>
          <a:off x="0" y="0"/>
          <a:ext cx="0" cy="0"/>
          <a:chOff x="0" y="0"/>
          <a:chExt cx="0" cy="0"/>
        </a:xfrm>
      </p:grpSpPr>
      <p:sp>
        <p:nvSpPr>
          <p:cNvPr id="11" name="Rectangle 10"/>
          <p:cNvSpPr/>
          <p:nvPr userDrawn="1"/>
        </p:nvSpPr>
        <p:spPr>
          <a:xfrm>
            <a:off x="0" y="6210000"/>
            <a:ext cx="9144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ctrTitle" hasCustomPrompt="1"/>
          </p:nvPr>
        </p:nvSpPr>
        <p:spPr>
          <a:xfrm>
            <a:off x="539552" y="1766426"/>
            <a:ext cx="4176464" cy="1446550"/>
          </a:xfrm>
        </p:spPr>
        <p:txBody>
          <a:bodyPr wrap="square">
            <a:spAutoFit/>
          </a:bodyPr>
          <a:lstStyle>
            <a:lvl1pPr algn="l">
              <a:defRPr sz="4400">
                <a:solidFill>
                  <a:schemeClr val="bg1"/>
                </a:solidFill>
              </a:defRPr>
            </a:lvl1pPr>
          </a:lstStyle>
          <a:p>
            <a:r>
              <a:rPr lang="fr-FR" dirty="0"/>
              <a:t>En-tête de section</a:t>
            </a:r>
          </a:p>
        </p:txBody>
      </p:sp>
      <p:sp>
        <p:nvSpPr>
          <p:cNvPr id="3" name="Sous-titre 2"/>
          <p:cNvSpPr>
            <a:spLocks noGrp="1"/>
          </p:cNvSpPr>
          <p:nvPr>
            <p:ph type="subTitle" idx="1" hasCustomPrompt="1"/>
          </p:nvPr>
        </p:nvSpPr>
        <p:spPr>
          <a:xfrm>
            <a:off x="539552" y="3861048"/>
            <a:ext cx="4176464" cy="2118529"/>
          </a:xfrm>
        </p:spPr>
        <p:txBody>
          <a:bodyPr wrap="square">
            <a:spAutoFit/>
          </a:bodyPr>
          <a:lstStyle>
            <a:lvl1pPr marL="144000" marR="0" indent="-180000" algn="l" defTabSz="914400" rtl="0" eaLnBrk="1" fontAlgn="auto" latinLnBrk="0" hangingPunct="1">
              <a:lnSpc>
                <a:spcPts val="2000"/>
              </a:lnSpc>
              <a:spcBef>
                <a:spcPts val="0"/>
              </a:spcBef>
              <a:spcAft>
                <a:spcPts val="300"/>
              </a:spcAft>
              <a:buClr>
                <a:schemeClr val="bg1"/>
              </a:buClr>
              <a:buSzPct val="100000"/>
              <a:buFont typeface="Wingdings 3" panose="05040102010807070707" pitchFamily="18" charset="2"/>
              <a:buChar char=""/>
              <a:tabLst/>
              <a:defRPr sz="1400" b="1"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Titre partie 1</a:t>
            </a:r>
          </a:p>
          <a:p>
            <a:r>
              <a:rPr lang="fr-FR" dirty="0"/>
              <a:t>Titre partie 2</a:t>
            </a:r>
          </a:p>
          <a:p>
            <a:r>
              <a:rPr lang="fr-FR" dirty="0"/>
              <a:t>Titre partie 3</a:t>
            </a:r>
          </a:p>
          <a:p>
            <a:r>
              <a:rPr lang="fr-FR" dirty="0"/>
              <a:t>Titre partie 4</a:t>
            </a:r>
          </a:p>
          <a:p>
            <a:endParaRPr lang="fr-FR" dirty="0"/>
          </a:p>
          <a:p>
            <a:endParaRPr lang="fr-FR" dirty="0"/>
          </a:p>
          <a:p>
            <a:endParaRPr lang="fr-FR" dirty="0"/>
          </a:p>
        </p:txBody>
      </p:sp>
      <p:sp>
        <p:nvSpPr>
          <p:cNvPr id="5" name="Espace réservé du pied de page 4"/>
          <p:cNvSpPr>
            <a:spLocks noGrp="1"/>
          </p:cNvSpPr>
          <p:nvPr>
            <p:ph type="ftr" sz="quarter" idx="11"/>
          </p:nvPr>
        </p:nvSpPr>
        <p:spPr>
          <a:xfrm>
            <a:off x="2772000" y="6336000"/>
            <a:ext cx="2895600" cy="365125"/>
          </a:xfrm>
          <a:prstGeom prst="rect">
            <a:avLst/>
          </a:prstGeom>
        </p:spPr>
        <p:txBody>
          <a:bodyPr/>
          <a:lstStyle/>
          <a:p>
            <a:r>
              <a:rPr lang="fr-FR" dirty="0"/>
              <a:t>Titre de la présentation-01/01/2018</a:t>
            </a:r>
          </a:p>
        </p:txBody>
      </p:sp>
      <p:sp>
        <p:nvSpPr>
          <p:cNvPr id="9" name="Forme en L 8"/>
          <p:cNvSpPr>
            <a:spLocks noChangeAspect="1"/>
          </p:cNvSpPr>
          <p:nvPr userDrawn="1"/>
        </p:nvSpPr>
        <p:spPr>
          <a:xfrm rot="19020000" flipH="1">
            <a:off x="4608000" y="1549985"/>
            <a:ext cx="3211287" cy="3780000"/>
          </a:xfrm>
          <a:prstGeom prst="corner">
            <a:avLst>
              <a:gd name="adj1" fmla="val 30577"/>
              <a:gd name="adj2" fmla="val 30577"/>
            </a:avLst>
          </a:pr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Ellipse 9"/>
          <p:cNvSpPr>
            <a:spLocks noChangeAspect="1"/>
          </p:cNvSpPr>
          <p:nvPr userDrawn="1"/>
        </p:nvSpPr>
        <p:spPr>
          <a:xfrm>
            <a:off x="4079001" y="2050418"/>
            <a:ext cx="1620000" cy="1620001"/>
          </a:xfrm>
          <a:prstGeom prst="ellipse">
            <a:avLst/>
          </a:pr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4"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792800" cy="402269"/>
          </a:xfrm>
          <a:prstGeom prst="rect">
            <a:avLst/>
          </a:prstGeom>
        </p:spPr>
      </p:pic>
      <p:sp>
        <p:nvSpPr>
          <p:cNvPr id="7" name="Espace réservé du numéro de diapositive 6"/>
          <p:cNvSpPr>
            <a:spLocks noGrp="1"/>
          </p:cNvSpPr>
          <p:nvPr>
            <p:ph type="sldNum" sz="quarter" idx="12"/>
          </p:nvPr>
        </p:nvSpPr>
        <p:spPr/>
        <p:txBody>
          <a:bodyPr/>
          <a:lstStyle/>
          <a:p>
            <a:fld id="{0536D7D7-E68B-4848-A580-3E20DDE126DB}" type="slidenum">
              <a:rPr lang="fr-FR" smtClean="0"/>
              <a:pPr/>
              <a:t>‹N°›</a:t>
            </a:fld>
            <a:endParaRPr lang="fr-FR" dirty="0"/>
          </a:p>
        </p:txBody>
      </p:sp>
    </p:spTree>
    <p:extLst>
      <p:ext uri="{BB962C8B-B14F-4D97-AF65-F5344CB8AC3E}">
        <p14:creationId xmlns:p14="http://schemas.microsoft.com/office/powerpoint/2010/main" val="2501530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re 2 lignes et 2 contenus texte">
    <p:bg>
      <p:bgPr>
        <a:solidFill>
          <a:schemeClr val="bg1"/>
        </a:solidFill>
        <a:effectLst/>
      </p:bgPr>
    </p:bg>
    <p:spTree>
      <p:nvGrpSpPr>
        <p:cNvPr id="1" name=""/>
        <p:cNvGrpSpPr/>
        <p:nvPr/>
      </p:nvGrpSpPr>
      <p:grpSpPr>
        <a:xfrm>
          <a:off x="0" y="0"/>
          <a:ext cx="0" cy="0"/>
          <a:chOff x="0" y="0"/>
          <a:chExt cx="0" cy="0"/>
        </a:xfrm>
      </p:grpSpPr>
      <p:sp>
        <p:nvSpPr>
          <p:cNvPr id="15" name="Espace réservé du texte 14"/>
          <p:cNvSpPr>
            <a:spLocks noGrp="1"/>
          </p:cNvSpPr>
          <p:nvPr>
            <p:ph type="body" sz="quarter" idx="18"/>
          </p:nvPr>
        </p:nvSpPr>
        <p:spPr>
          <a:xfrm>
            <a:off x="349200" y="2565400"/>
            <a:ext cx="4132800" cy="360000"/>
          </a:xfrm>
        </p:spPr>
        <p:txBody>
          <a:bodyPr wrap="square">
            <a:normAutofit/>
          </a:bodyPr>
          <a:lstStyle>
            <a:lvl1pPr>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2565397"/>
            <a:ext cx="3384550" cy="3492000"/>
          </a:xfrm>
        </p:spPr>
        <p:txBody>
          <a:bodyPr>
            <a:normAutofit/>
          </a:bodyPr>
          <a:lstStyle>
            <a:lvl1pPr>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12" name="Connecteur droit 11"/>
          <p:cNvCxnSpPr/>
          <p:nvPr userDrawn="1"/>
        </p:nvCxnSpPr>
        <p:spPr>
          <a:xfrm>
            <a:off x="450000" y="1124744"/>
            <a:ext cx="635424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userDrawn="1">
            <p:ph type="title" hasCustomPrompt="1"/>
          </p:nvPr>
        </p:nvSpPr>
        <p:spPr/>
        <p:txBody>
          <a:bodyPr wrap="square"/>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sp>
        <p:nvSpPr>
          <p:cNvPr id="4" name="Espace réservé du pied de page 3"/>
          <p:cNvSpPr>
            <a:spLocks noGrp="1"/>
          </p:cNvSpPr>
          <p:nvPr>
            <p:ph type="ftr" sz="quarter" idx="21"/>
          </p:nvPr>
        </p:nvSpPr>
        <p:spPr>
          <a:xfrm>
            <a:off x="2772000" y="6336000"/>
            <a:ext cx="2895600" cy="365125"/>
          </a:xfrm>
          <a:prstGeom prst="rect">
            <a:avLst/>
          </a:prstGeom>
        </p:spPr>
        <p:txBody>
          <a:bodyPr/>
          <a:lstStyle/>
          <a:p>
            <a:r>
              <a:rPr lang="fr-FR" dirty="0"/>
              <a:t>Titre de la présentation-01/01/2018</a:t>
            </a:r>
          </a:p>
        </p:txBody>
      </p:sp>
      <p:pic>
        <p:nvPicPr>
          <p:cNvPr id="18"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792800" cy="402269"/>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pPr/>
              <a:t>‹N°›</a:t>
            </a:fld>
            <a:endParaRPr lang="fr-FR" dirty="0"/>
          </a:p>
        </p:txBody>
      </p:sp>
      <p:sp>
        <p:nvSpPr>
          <p:cNvPr id="13" name="Espace réservé du texte 18"/>
          <p:cNvSpPr>
            <a:spLocks noGrp="1"/>
          </p:cNvSpPr>
          <p:nvPr>
            <p:ph type="body" sz="quarter" idx="20"/>
          </p:nvPr>
        </p:nvSpPr>
        <p:spPr>
          <a:xfrm>
            <a:off x="349200" y="1268933"/>
            <a:ext cx="8445600" cy="360000"/>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504800"/>
            <a:ext cx="8445600" cy="936104"/>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608000"/>
            <a:ext cx="3934800" cy="1224000"/>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2800800"/>
            <a:ext cx="4132800" cy="180000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657922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re 2 lignes et 2 contenus texte">
    <p:bg>
      <p:bgPr>
        <a:solidFill>
          <a:schemeClr val="bg1"/>
        </a:solidFill>
        <a:effectLst/>
      </p:bgPr>
    </p:bg>
    <p:spTree>
      <p:nvGrpSpPr>
        <p:cNvPr id="1" name=""/>
        <p:cNvGrpSpPr/>
        <p:nvPr/>
      </p:nvGrpSpPr>
      <p:grpSpPr>
        <a:xfrm>
          <a:off x="0" y="0"/>
          <a:ext cx="0" cy="0"/>
          <a:chOff x="0" y="0"/>
          <a:chExt cx="0" cy="0"/>
        </a:xfrm>
      </p:grpSpPr>
      <p:cxnSp>
        <p:nvCxnSpPr>
          <p:cNvPr id="12" name="Connecteur droit 11"/>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userDrawn="1">
            <p:ph type="title" hasCustomPrompt="1"/>
          </p:nvPr>
        </p:nvSpPr>
        <p:spPr/>
        <p:txBody>
          <a:bodyPr wrap="square"/>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sp>
        <p:nvSpPr>
          <p:cNvPr id="4" name="Espace réservé du pied de page 3"/>
          <p:cNvSpPr>
            <a:spLocks noGrp="1"/>
          </p:cNvSpPr>
          <p:nvPr>
            <p:ph type="ftr" sz="quarter" idx="21"/>
          </p:nvPr>
        </p:nvSpPr>
        <p:spPr>
          <a:xfrm>
            <a:off x="2772000" y="6336000"/>
            <a:ext cx="2895600" cy="365125"/>
          </a:xfrm>
          <a:prstGeom prst="rect">
            <a:avLst/>
          </a:prstGeom>
        </p:spPr>
        <p:txBody>
          <a:bodyPr/>
          <a:lstStyle/>
          <a:p>
            <a:r>
              <a:rPr lang="fr-FR" dirty="0"/>
              <a:t>Titre de la présentation-01/01/2018</a:t>
            </a:r>
          </a:p>
        </p:txBody>
      </p:sp>
      <p:pic>
        <p:nvPicPr>
          <p:cNvPr id="18"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792800" cy="402269"/>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pPr/>
              <a:t>‹N°›</a:t>
            </a:fld>
            <a:endParaRPr lang="fr-FR" dirty="0"/>
          </a:p>
        </p:txBody>
      </p:sp>
      <p:sp>
        <p:nvSpPr>
          <p:cNvPr id="13" name="Espace réservé du texte 18"/>
          <p:cNvSpPr>
            <a:spLocks noGrp="1"/>
          </p:cNvSpPr>
          <p:nvPr>
            <p:ph type="body" sz="quarter" idx="20"/>
          </p:nvPr>
        </p:nvSpPr>
        <p:spPr>
          <a:xfrm>
            <a:off x="349200" y="1268933"/>
            <a:ext cx="8445600" cy="360000"/>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504800"/>
            <a:ext cx="7823200" cy="468000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10589425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re 2 lignes et Sous-titre">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dirty="0"/>
              <a:t>Titre de la présentation-01/01/2018</a:t>
            </a:r>
          </a:p>
        </p:txBody>
      </p:sp>
      <p:sp>
        <p:nvSpPr>
          <p:cNvPr id="7" name="Espace réservé du texte 6"/>
          <p:cNvSpPr>
            <a:spLocks noGrp="1"/>
          </p:cNvSpPr>
          <p:nvPr>
            <p:ph type="body" sz="quarter" idx="13" hasCustomPrompt="1"/>
          </p:nvPr>
        </p:nvSpPr>
        <p:spPr>
          <a:xfrm>
            <a:off x="349200" y="1746000"/>
            <a:ext cx="4068000" cy="292388"/>
          </a:xfrm>
        </p:spPr>
        <p:txBody>
          <a:bodyPr wrap="square">
            <a:normAutofit/>
          </a:bodyPr>
          <a:lstStyle>
            <a:lvl1pPr>
              <a:spcAft>
                <a:spcPts val="0"/>
              </a:spcAft>
              <a:defRPr>
                <a:solidFill>
                  <a:schemeClr val="tx1"/>
                </a:solidFill>
              </a:defRPr>
            </a:lvl1pPr>
          </a:lstStyle>
          <a:p>
            <a:pPr lvl="0"/>
            <a:r>
              <a:rPr lang="fr-FR" dirty="0" err="1"/>
              <a:t>InsÉrez</a:t>
            </a:r>
            <a:r>
              <a:rPr lang="fr-FR" dirty="0"/>
              <a:t> le texte</a:t>
            </a:r>
          </a:p>
        </p:txBody>
      </p:sp>
      <p:cxnSp>
        <p:nvCxnSpPr>
          <p:cNvPr id="8" name="Connecteur droit 7"/>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p:txBody>
          <a:bodyPr/>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sp>
        <p:nvSpPr>
          <p:cNvPr id="6" name="Espace réservé du texte 5"/>
          <p:cNvSpPr>
            <a:spLocks noGrp="1"/>
          </p:cNvSpPr>
          <p:nvPr>
            <p:ph type="body" sz="quarter" idx="15" hasCustomPrompt="1"/>
          </p:nvPr>
        </p:nvSpPr>
        <p:spPr>
          <a:xfrm>
            <a:off x="450000" y="2556000"/>
            <a:ext cx="1134000" cy="1134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1" name="Espace réservé du tableau 10"/>
          <p:cNvSpPr>
            <a:spLocks noGrp="1"/>
          </p:cNvSpPr>
          <p:nvPr>
            <p:ph type="tbl" sz="quarter" idx="16"/>
          </p:nvPr>
        </p:nvSpPr>
        <p:spPr>
          <a:xfrm>
            <a:off x="2808456" y="2205286"/>
            <a:ext cx="5868000" cy="1655762"/>
          </a:xfrm>
        </p:spPr>
        <p:txBody>
          <a:bodyPr/>
          <a:lstStyle/>
          <a:p>
            <a:endParaRPr lang="fr-FR" dirty="0"/>
          </a:p>
        </p:txBody>
      </p:sp>
      <p:sp>
        <p:nvSpPr>
          <p:cNvPr id="15" name="Espace réservé du texte 5"/>
          <p:cNvSpPr>
            <a:spLocks noGrp="1"/>
          </p:cNvSpPr>
          <p:nvPr>
            <p:ph type="body" sz="quarter" idx="17" hasCustomPrompt="1"/>
          </p:nvPr>
        </p:nvSpPr>
        <p:spPr>
          <a:xfrm>
            <a:off x="450000" y="3816000"/>
            <a:ext cx="1134000" cy="1134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6" name="Espace réservé du tableau 10"/>
          <p:cNvSpPr>
            <a:spLocks noGrp="1"/>
          </p:cNvSpPr>
          <p:nvPr>
            <p:ph type="tbl" sz="quarter" idx="18"/>
          </p:nvPr>
        </p:nvSpPr>
        <p:spPr>
          <a:xfrm>
            <a:off x="2808456" y="4005064"/>
            <a:ext cx="5868000" cy="1655762"/>
          </a:xfrm>
        </p:spPr>
        <p:txBody>
          <a:bodyPr/>
          <a:lstStyle/>
          <a:p>
            <a:endParaRPr lang="fr-FR" dirty="0"/>
          </a:p>
        </p:txBody>
      </p:sp>
      <p:sp>
        <p:nvSpPr>
          <p:cNvPr id="18" name="Espace réservé du texte 17"/>
          <p:cNvSpPr>
            <a:spLocks noGrp="1"/>
          </p:cNvSpPr>
          <p:nvPr>
            <p:ph type="body" sz="quarter" idx="19" hasCustomPrompt="1"/>
          </p:nvPr>
        </p:nvSpPr>
        <p:spPr>
          <a:xfrm>
            <a:off x="360000" y="5086800"/>
            <a:ext cx="2408400" cy="1006496"/>
          </a:xfrm>
        </p:spPr>
        <p:txBody>
          <a:bodyPr/>
          <a:lstStyle>
            <a:lvl1pPr algn="just">
              <a:lnSpc>
                <a:spcPts val="2000"/>
              </a:lnSpc>
              <a:spcAft>
                <a:spcPts val="0"/>
              </a:spcAft>
              <a:defRPr sz="1300" b="0" cap="none" baseline="0">
                <a:solidFill>
                  <a:schemeClr val="tx1"/>
                </a:solidFill>
              </a:defRPr>
            </a:lvl1pPr>
          </a:lstStyle>
          <a:p>
            <a:pPr lvl="0"/>
            <a:r>
              <a:rPr lang="fr-FR" dirty="0"/>
              <a:t>Insérez le texte</a:t>
            </a:r>
          </a:p>
        </p:txBody>
      </p:sp>
      <p:cxnSp>
        <p:nvCxnSpPr>
          <p:cNvPr id="19" name="Connecteur droit 18"/>
          <p:cNvCxnSpPr/>
          <p:nvPr userDrawn="1"/>
        </p:nvCxnSpPr>
        <p:spPr>
          <a:xfrm>
            <a:off x="450000" y="5068800"/>
            <a:ext cx="22068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Espace réservé du numéro de diapositive 2"/>
          <p:cNvSpPr>
            <a:spLocks noGrp="1"/>
          </p:cNvSpPr>
          <p:nvPr>
            <p:ph type="sldNum" sz="quarter" idx="20"/>
          </p:nvPr>
        </p:nvSpPr>
        <p:spPr/>
        <p:txBody>
          <a:bodyPr/>
          <a:lstStyle/>
          <a:p>
            <a:fld id="{0536D7D7-E68B-4848-A580-3E20DDE126DB}" type="slidenum">
              <a:rPr lang="fr-FR" smtClean="0"/>
              <a:pPr/>
              <a:t>‹N°›</a:t>
            </a:fld>
            <a:endParaRPr lang="fr-FR" dirty="0"/>
          </a:p>
        </p:txBody>
      </p:sp>
      <p:pic>
        <p:nvPicPr>
          <p:cNvPr id="20"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27996751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Titre 2 lignes et 2 contenus texte">
    <p:bg>
      <p:bgPr>
        <a:solidFill>
          <a:schemeClr val="bg1"/>
        </a:solidFill>
        <a:effectLst/>
      </p:bgPr>
    </p:bg>
    <p:spTree>
      <p:nvGrpSpPr>
        <p:cNvPr id="1" name=""/>
        <p:cNvGrpSpPr/>
        <p:nvPr/>
      </p:nvGrpSpPr>
      <p:grpSpPr>
        <a:xfrm>
          <a:off x="0" y="0"/>
          <a:ext cx="0" cy="0"/>
          <a:chOff x="0" y="0"/>
          <a:chExt cx="0" cy="0"/>
        </a:xfrm>
      </p:grpSpPr>
      <p:sp>
        <p:nvSpPr>
          <p:cNvPr id="15" name="Espace réservé du texte 14"/>
          <p:cNvSpPr>
            <a:spLocks noGrp="1"/>
          </p:cNvSpPr>
          <p:nvPr>
            <p:ph type="body" sz="quarter" idx="18"/>
          </p:nvPr>
        </p:nvSpPr>
        <p:spPr>
          <a:xfrm>
            <a:off x="349200" y="3233448"/>
            <a:ext cx="4132800" cy="360000"/>
          </a:xfrm>
        </p:spPr>
        <p:txBody>
          <a:bodyPr wrap="square">
            <a:normAutofit/>
          </a:bodyPr>
          <a:lstStyle>
            <a:lvl1pPr>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1224048"/>
            <a:ext cx="3384550" cy="3717120"/>
          </a:xfrm>
        </p:spPr>
        <p:txBody>
          <a:bodyPr>
            <a:normAutofit/>
          </a:bodyPr>
          <a:lstStyle>
            <a:lvl1pPr>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3" name="Titre 2"/>
          <p:cNvSpPr>
            <a:spLocks noGrp="1"/>
          </p:cNvSpPr>
          <p:nvPr userDrawn="1">
            <p:ph type="title" hasCustomPrompt="1"/>
          </p:nvPr>
        </p:nvSpPr>
        <p:spPr>
          <a:xfrm>
            <a:off x="349200" y="378000"/>
            <a:ext cx="8445600" cy="399600"/>
          </a:xfrm>
        </p:spPr>
        <p:txBody>
          <a:bodyPr wrap="square"/>
          <a:lstStyle>
            <a:lvl1pPr>
              <a:defRPr/>
            </a:lvl1pPr>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de la partie sur une ligne</a:t>
            </a:r>
            <a:endParaRPr lang="fr-FR" dirty="0"/>
          </a:p>
        </p:txBody>
      </p:sp>
      <p:sp>
        <p:nvSpPr>
          <p:cNvPr id="4" name="Espace réservé du pied de page 3"/>
          <p:cNvSpPr>
            <a:spLocks noGrp="1"/>
          </p:cNvSpPr>
          <p:nvPr>
            <p:ph type="ftr" sz="quarter" idx="21"/>
          </p:nvPr>
        </p:nvSpPr>
        <p:spPr>
          <a:xfrm>
            <a:off x="2772000" y="6336000"/>
            <a:ext cx="2895600" cy="365125"/>
          </a:xfrm>
          <a:prstGeom prst="rect">
            <a:avLst/>
          </a:prstGeom>
        </p:spPr>
        <p:txBody>
          <a:bodyPr/>
          <a:lstStyle/>
          <a:p>
            <a:r>
              <a:rPr lang="fr-FR" dirty="0"/>
              <a:t>Titre de la présentation-01/01/2018</a:t>
            </a:r>
          </a:p>
        </p:txBody>
      </p:sp>
      <p:pic>
        <p:nvPicPr>
          <p:cNvPr id="18"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792800" cy="402269"/>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pPr/>
              <a:t>‹N°›</a:t>
            </a:fld>
            <a:endParaRPr lang="fr-FR" dirty="0"/>
          </a:p>
        </p:txBody>
      </p:sp>
      <p:sp>
        <p:nvSpPr>
          <p:cNvPr id="13" name="Espace réservé du texte 18"/>
          <p:cNvSpPr>
            <a:spLocks noGrp="1"/>
          </p:cNvSpPr>
          <p:nvPr>
            <p:ph type="body" sz="quarter" idx="20"/>
          </p:nvPr>
        </p:nvSpPr>
        <p:spPr>
          <a:xfrm>
            <a:off x="349200" y="1224048"/>
            <a:ext cx="4150792" cy="341463"/>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459915"/>
            <a:ext cx="4150792"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869296"/>
            <a:ext cx="3934800" cy="1079984"/>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3468848"/>
            <a:ext cx="4132800" cy="147232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9" name="Espace réservé du texte 8"/>
          <p:cNvSpPr>
            <a:spLocks noGrp="1"/>
          </p:cNvSpPr>
          <p:nvPr>
            <p:ph type="body" sz="quarter" idx="26"/>
          </p:nvPr>
        </p:nvSpPr>
        <p:spPr>
          <a:xfrm>
            <a:off x="4741656" y="4869296"/>
            <a:ext cx="3934800" cy="1079984"/>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cxnSp>
        <p:nvCxnSpPr>
          <p:cNvPr id="20" name="Connecteur droit 19"/>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82229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1 ligne et deux contenus texte">
    <p:spTree>
      <p:nvGrpSpPr>
        <p:cNvPr id="1" name=""/>
        <p:cNvGrpSpPr/>
        <p:nvPr/>
      </p:nvGrpSpPr>
      <p:grpSpPr>
        <a:xfrm>
          <a:off x="0" y="0"/>
          <a:ext cx="0" cy="0"/>
          <a:chOff x="0" y="0"/>
          <a:chExt cx="0" cy="0"/>
        </a:xfrm>
      </p:grpSpPr>
      <p:sp>
        <p:nvSpPr>
          <p:cNvPr id="6" name="Espace réservé du pied de page 5"/>
          <p:cNvSpPr>
            <a:spLocks noGrp="1"/>
          </p:cNvSpPr>
          <p:nvPr>
            <p:ph type="ftr" sz="quarter" idx="11"/>
          </p:nvPr>
        </p:nvSpPr>
        <p:spPr>
          <a:xfrm>
            <a:off x="2772000" y="6336000"/>
            <a:ext cx="2895600" cy="365125"/>
          </a:xfrm>
          <a:prstGeom prst="rect">
            <a:avLst/>
          </a:prstGeom>
        </p:spPr>
        <p:txBody>
          <a:bodyPr/>
          <a:lstStyle/>
          <a:p>
            <a:r>
              <a:rPr lang="fr-FR" dirty="0"/>
              <a:t>Titre de la présentation-01/01/2018</a:t>
            </a:r>
          </a:p>
        </p:txBody>
      </p:sp>
      <p:sp>
        <p:nvSpPr>
          <p:cNvPr id="9" name="Espace réservé du texte 8"/>
          <p:cNvSpPr>
            <a:spLocks noGrp="1"/>
          </p:cNvSpPr>
          <p:nvPr>
            <p:ph type="body" sz="quarter" idx="14"/>
          </p:nvPr>
        </p:nvSpPr>
        <p:spPr>
          <a:xfrm>
            <a:off x="349199" y="1224000"/>
            <a:ext cx="4132800" cy="3240088"/>
          </a:xfrm>
        </p:spPr>
        <p:txBody>
          <a:bodyPr/>
          <a:lstStyle>
            <a:lvl1pPr algn="just">
              <a:defRPr/>
            </a:lvl1pPr>
            <a:lvl2pPr algn="just">
              <a:defRPr/>
            </a:lvl2pPr>
            <a:lvl3pPr algn="just">
              <a:defRPr/>
            </a:lvl3pPr>
            <a:lvl4pPr algn="just">
              <a:defRPr/>
            </a:lvl4pPr>
            <a:lvl5pPr algn="just">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1" name="Espace réservé du texte 10"/>
          <p:cNvSpPr>
            <a:spLocks noGrp="1"/>
          </p:cNvSpPr>
          <p:nvPr>
            <p:ph type="body" sz="quarter" idx="15"/>
          </p:nvPr>
        </p:nvSpPr>
        <p:spPr>
          <a:xfrm>
            <a:off x="4643438" y="1224000"/>
            <a:ext cx="4132800" cy="3240088"/>
          </a:xfrm>
        </p:spPr>
        <p:txBody>
          <a:bodyPr/>
          <a:lstStyle>
            <a:lvl1pPr algn="just">
              <a:defRPr/>
            </a:lvl1pPr>
            <a:lvl2pPr algn="just">
              <a:defRPr/>
            </a:lvl2pPr>
            <a:lvl3pPr algn="just">
              <a:defRPr/>
            </a:lvl3pPr>
            <a:lvl4pPr algn="just">
              <a:defRPr/>
            </a:lvl4pPr>
            <a:lvl5pPr algn="ju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0" name="Connecteur droit 9"/>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pPr/>
              <a:t>‹N°›</a:t>
            </a:fld>
            <a:endParaRPr lang="fr-FR" dirty="0"/>
          </a:p>
        </p:txBody>
      </p:sp>
      <p:pic>
        <p:nvPicPr>
          <p:cNvPr id="14"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41500574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re 1 ligne et tableaux">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dirty="0"/>
              <a:t>Titre de la présentation-01/01/2018</a:t>
            </a:r>
          </a:p>
        </p:txBody>
      </p:sp>
      <p:sp>
        <p:nvSpPr>
          <p:cNvPr id="7" name="Espace réservé du texte 6"/>
          <p:cNvSpPr>
            <a:spLocks noGrp="1"/>
          </p:cNvSpPr>
          <p:nvPr>
            <p:ph type="body" sz="quarter" idx="13"/>
          </p:nvPr>
        </p:nvSpPr>
        <p:spPr>
          <a:xfrm>
            <a:off x="349199" y="1556593"/>
            <a:ext cx="4896000" cy="597645"/>
          </a:xfrm>
        </p:spPr>
        <p:txBody>
          <a:bodyPr/>
          <a:lstStyle>
            <a:lvl1pPr>
              <a:defRPr>
                <a:solidFill>
                  <a:schemeClr val="tx1"/>
                </a:solidFill>
              </a:defRPr>
            </a:lvl1pPr>
          </a:lstStyle>
          <a:p>
            <a:pPr lvl="0"/>
            <a:r>
              <a:rPr lang="fr-FR" dirty="0"/>
              <a:t>Modifiez les styles du texte du masque</a:t>
            </a:r>
          </a:p>
        </p:txBody>
      </p:sp>
      <p:cxnSp>
        <p:nvCxnSpPr>
          <p:cNvPr id="9" name="Connecteur droit 8"/>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2" name="Espace réservé du numéro de diapositive 1"/>
          <p:cNvSpPr>
            <a:spLocks noGrp="1"/>
          </p:cNvSpPr>
          <p:nvPr>
            <p:ph type="sldNum" sz="quarter" idx="14"/>
          </p:nvPr>
        </p:nvSpPr>
        <p:spPr/>
        <p:txBody>
          <a:bodyPr/>
          <a:lstStyle/>
          <a:p>
            <a:fld id="{0536D7D7-E68B-4848-A580-3E20DDE126DB}" type="slidenum">
              <a:rPr lang="fr-FR" smtClean="0"/>
              <a:pPr/>
              <a:t>‹N°›</a:t>
            </a:fld>
            <a:endParaRPr lang="fr-FR" dirty="0"/>
          </a:p>
        </p:txBody>
      </p:sp>
      <p:pic>
        <p:nvPicPr>
          <p:cNvPr id="12"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792800" cy="402269"/>
          </a:xfrm>
          <a:prstGeom prst="rect">
            <a:avLst/>
          </a:prstGeom>
        </p:spPr>
      </p:pic>
      <p:sp>
        <p:nvSpPr>
          <p:cNvPr id="13" name="Espace réservé du texte 6"/>
          <p:cNvSpPr>
            <a:spLocks noGrp="1"/>
          </p:cNvSpPr>
          <p:nvPr>
            <p:ph type="body" sz="quarter" idx="15"/>
          </p:nvPr>
        </p:nvSpPr>
        <p:spPr>
          <a:xfrm>
            <a:off x="5306400" y="1556593"/>
            <a:ext cx="3852000" cy="576263"/>
          </a:xfrm>
        </p:spPr>
        <p:txBody>
          <a:bodyPr/>
          <a:lstStyle>
            <a:lvl1pPr>
              <a:defRPr b="0">
                <a:solidFill>
                  <a:schemeClr val="tx1"/>
                </a:solidFill>
              </a:defRPr>
            </a:lvl1pPr>
          </a:lstStyle>
          <a:p>
            <a:pPr lvl="0"/>
            <a:r>
              <a:rPr lang="fr-FR" dirty="0"/>
              <a:t>Modifiez les styles du texte du masque</a:t>
            </a:r>
          </a:p>
        </p:txBody>
      </p:sp>
      <p:sp>
        <p:nvSpPr>
          <p:cNvPr id="14" name="Espace réservé du texte 6"/>
          <p:cNvSpPr>
            <a:spLocks noGrp="1"/>
          </p:cNvSpPr>
          <p:nvPr>
            <p:ph type="body" sz="quarter" idx="16"/>
          </p:nvPr>
        </p:nvSpPr>
        <p:spPr>
          <a:xfrm>
            <a:off x="349199" y="5540760"/>
            <a:ext cx="4896000" cy="792088"/>
          </a:xfrm>
        </p:spPr>
        <p:txBody>
          <a:bodyPr/>
          <a:lstStyle>
            <a:lvl1pPr algn="l">
              <a:lnSpc>
                <a:spcPts val="2000"/>
              </a:lnSpc>
              <a:spcAft>
                <a:spcPts val="0"/>
              </a:spcAft>
              <a:defRPr b="0" cap="none" baseline="0">
                <a:solidFill>
                  <a:schemeClr val="tx1"/>
                </a:solidFill>
              </a:defRPr>
            </a:lvl1pPr>
          </a:lstStyle>
          <a:p>
            <a:pPr lvl="0"/>
            <a:r>
              <a:rPr lang="fr-FR" dirty="0"/>
              <a:t>Modifiez les styles du texte du masque</a:t>
            </a:r>
          </a:p>
        </p:txBody>
      </p:sp>
      <p:sp>
        <p:nvSpPr>
          <p:cNvPr id="15" name="Espace réservé du texte 6"/>
          <p:cNvSpPr>
            <a:spLocks noGrp="1"/>
          </p:cNvSpPr>
          <p:nvPr>
            <p:ph type="body" sz="quarter" idx="17"/>
          </p:nvPr>
        </p:nvSpPr>
        <p:spPr>
          <a:xfrm>
            <a:off x="5305728" y="5540760"/>
            <a:ext cx="3564000" cy="792088"/>
          </a:xfrm>
        </p:spPr>
        <p:txBody>
          <a:bodyPr/>
          <a:lstStyle>
            <a:lvl1pPr algn="l">
              <a:lnSpc>
                <a:spcPts val="2000"/>
              </a:lnSpc>
              <a:spcAft>
                <a:spcPts val="0"/>
              </a:spcAft>
              <a:defRPr b="0" cap="none" baseline="0">
                <a:solidFill>
                  <a:schemeClr val="tx1"/>
                </a:solidFill>
              </a:defRPr>
            </a:lvl1pPr>
          </a:lstStyle>
          <a:p>
            <a:pPr lvl="0"/>
            <a:r>
              <a:rPr lang="fr-FR" dirty="0"/>
              <a:t>Modifiez les styles du texte du masque</a:t>
            </a:r>
          </a:p>
        </p:txBody>
      </p:sp>
      <p:cxnSp>
        <p:nvCxnSpPr>
          <p:cNvPr id="16" name="Connecteur droit 15"/>
          <p:cNvCxnSpPr/>
          <p:nvPr userDrawn="1"/>
        </p:nvCxnSpPr>
        <p:spPr>
          <a:xfrm>
            <a:off x="442800" y="5544000"/>
            <a:ext cx="47628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userDrawn="1"/>
        </p:nvCxnSpPr>
        <p:spPr>
          <a:xfrm>
            <a:off x="5400000" y="5544000"/>
            <a:ext cx="32868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Espace réservé du tableau 7"/>
          <p:cNvSpPr>
            <a:spLocks noGrp="1"/>
          </p:cNvSpPr>
          <p:nvPr>
            <p:ph type="tbl" sz="quarter" idx="18"/>
          </p:nvPr>
        </p:nvSpPr>
        <p:spPr>
          <a:xfrm>
            <a:off x="450000" y="2160000"/>
            <a:ext cx="4762800" cy="1404000"/>
          </a:xfrm>
        </p:spPr>
        <p:txBody>
          <a:bodyPr/>
          <a:lstStyle/>
          <a:p>
            <a:endParaRPr lang="fr-FR" dirty="0"/>
          </a:p>
        </p:txBody>
      </p:sp>
      <p:sp>
        <p:nvSpPr>
          <p:cNvPr id="19" name="Espace réservé du tableau 18"/>
          <p:cNvSpPr>
            <a:spLocks noGrp="1"/>
          </p:cNvSpPr>
          <p:nvPr>
            <p:ph type="tbl" sz="quarter" idx="19"/>
          </p:nvPr>
        </p:nvSpPr>
        <p:spPr>
          <a:xfrm>
            <a:off x="450000" y="3933056"/>
            <a:ext cx="4762800" cy="1440000"/>
          </a:xfrm>
        </p:spPr>
        <p:txBody>
          <a:bodyPr/>
          <a:lstStyle/>
          <a:p>
            <a:endParaRPr lang="fr-FR" dirty="0"/>
          </a:p>
        </p:txBody>
      </p:sp>
      <p:sp>
        <p:nvSpPr>
          <p:cNvPr id="21" name="Espace réservé du tableau 20"/>
          <p:cNvSpPr>
            <a:spLocks noGrp="1"/>
          </p:cNvSpPr>
          <p:nvPr>
            <p:ph type="tbl" sz="quarter" idx="20"/>
          </p:nvPr>
        </p:nvSpPr>
        <p:spPr>
          <a:xfrm>
            <a:off x="5408800" y="2159999"/>
            <a:ext cx="3276000" cy="3204000"/>
          </a:xfrm>
        </p:spPr>
        <p:txBody>
          <a:bodyPr/>
          <a:lstStyle/>
          <a:p>
            <a:endParaRPr lang="fr-FR" dirty="0"/>
          </a:p>
        </p:txBody>
      </p:sp>
    </p:spTree>
    <p:extLst>
      <p:ext uri="{BB962C8B-B14F-4D97-AF65-F5344CB8AC3E}">
        <p14:creationId xmlns:p14="http://schemas.microsoft.com/office/powerpoint/2010/main" val="22281482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re 2 lignes photo et graphiques">
    <p:spTree>
      <p:nvGrpSpPr>
        <p:cNvPr id="1" name=""/>
        <p:cNvGrpSpPr/>
        <p:nvPr/>
      </p:nvGrpSpPr>
      <p:grpSpPr>
        <a:xfrm>
          <a:off x="0" y="0"/>
          <a:ext cx="0" cy="0"/>
          <a:chOff x="0" y="0"/>
          <a:chExt cx="0" cy="0"/>
        </a:xfrm>
      </p:grpSpPr>
      <p:sp>
        <p:nvSpPr>
          <p:cNvPr id="16" name="Rectangle 15"/>
          <p:cNvSpPr>
            <a:spLocks noChangeAspect="1"/>
          </p:cNvSpPr>
          <p:nvPr userDrawn="1"/>
        </p:nvSpPr>
        <p:spPr>
          <a:xfrm>
            <a:off x="439200" y="3376800"/>
            <a:ext cx="1296000" cy="12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p>
        </p:txBody>
      </p:sp>
      <p:sp>
        <p:nvSpPr>
          <p:cNvPr id="11" name="Espace réservé du contenu 10"/>
          <p:cNvSpPr>
            <a:spLocks noGrp="1"/>
          </p:cNvSpPr>
          <p:nvPr>
            <p:ph sz="quarter" idx="16" hasCustomPrompt="1"/>
          </p:nvPr>
        </p:nvSpPr>
        <p:spPr>
          <a:xfrm>
            <a:off x="4932000" y="476250"/>
            <a:ext cx="3744000" cy="2520000"/>
          </a:xfrm>
          <a:solidFill>
            <a:schemeClr val="bg1">
              <a:lumMod val="95000"/>
            </a:schemeClr>
          </a:solidFill>
        </p:spPr>
        <p:txBody>
          <a:bodyPr anchor="ctr" anchorCtr="1"/>
          <a:lstStyle>
            <a:lvl1pPr>
              <a:defRPr/>
            </a:lvl1pPr>
          </a:lstStyle>
          <a:p>
            <a:pPr lvl="0"/>
            <a:r>
              <a:rPr lang="fr-FR" dirty="0" err="1"/>
              <a:t>insÉrer</a:t>
            </a:r>
            <a:r>
              <a:rPr lang="fr-FR" dirty="0"/>
              <a:t> image</a:t>
            </a:r>
          </a:p>
        </p:txBody>
      </p:sp>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dirty="0"/>
              <a:t>Titre de la présentation-01/01/2018</a:t>
            </a:r>
          </a:p>
        </p:txBody>
      </p:sp>
      <p:sp>
        <p:nvSpPr>
          <p:cNvPr id="6" name="Espace réservé du titre 1"/>
          <p:cNvSpPr>
            <a:spLocks noGrp="1"/>
          </p:cNvSpPr>
          <p:nvPr>
            <p:ph type="title" hasCustomPrompt="1"/>
          </p:nvPr>
        </p:nvSpPr>
        <p:spPr>
          <a:xfrm>
            <a:off x="349200" y="378000"/>
            <a:ext cx="4356000" cy="756000"/>
          </a:xfrm>
          <a:prstGeom prst="rect">
            <a:avLst/>
          </a:prstGeom>
        </p:spPr>
        <p:txBody>
          <a:bodyPr vert="horz" lIns="91440" tIns="45720" rIns="91440" bIns="45720" rtlCol="0" anchor="t" anchorCtr="0">
            <a:normAutofit/>
          </a:bodyPr>
          <a:lstStyle>
            <a:lvl1pPr>
              <a:defRPr b="1" baseline="0"/>
            </a:lvl1pPr>
          </a:lstStyle>
          <a:p>
            <a:r>
              <a:rPr lang="fr-FR" dirty="0"/>
              <a:t>Titre principal </a:t>
            </a:r>
            <a:br>
              <a:rPr lang="fr-FR" dirty="0"/>
            </a:br>
            <a:r>
              <a:rPr lang="fr-FR" dirty="0"/>
              <a:t>de la partie sur deux lignes</a:t>
            </a:r>
          </a:p>
        </p:txBody>
      </p:sp>
      <p:cxnSp>
        <p:nvCxnSpPr>
          <p:cNvPr id="8" name="Connecteur droit 7"/>
          <p:cNvCxnSpPr/>
          <p:nvPr userDrawn="1"/>
        </p:nvCxnSpPr>
        <p:spPr>
          <a:xfrm>
            <a:off x="450000" y="1124744"/>
            <a:ext cx="412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Espace réservé du contenu 8"/>
          <p:cNvSpPr>
            <a:spLocks noGrp="1"/>
          </p:cNvSpPr>
          <p:nvPr>
            <p:ph sz="quarter" idx="15" hasCustomPrompt="1"/>
          </p:nvPr>
        </p:nvSpPr>
        <p:spPr>
          <a:xfrm>
            <a:off x="702000" y="3574800"/>
            <a:ext cx="792000" cy="900000"/>
          </a:xfrm>
          <a:solidFill>
            <a:schemeClr val="bg1">
              <a:lumMod val="95000"/>
            </a:schemeClr>
          </a:solidFill>
        </p:spPr>
        <p:txBody>
          <a:bodyPr anchor="ctr" anchorCtr="1"/>
          <a:lstStyle>
            <a:lvl1pPr>
              <a:defRPr/>
            </a:lvl1pPr>
          </a:lstStyle>
          <a:p>
            <a:pPr lvl="0"/>
            <a:r>
              <a:rPr lang="fr-FR" dirty="0"/>
              <a:t>PICTO</a:t>
            </a:r>
          </a:p>
        </p:txBody>
      </p:sp>
      <p:sp>
        <p:nvSpPr>
          <p:cNvPr id="2" name="Espace réservé du numéro de diapositive 1"/>
          <p:cNvSpPr>
            <a:spLocks noGrp="1"/>
          </p:cNvSpPr>
          <p:nvPr>
            <p:ph type="sldNum" sz="quarter" idx="17"/>
          </p:nvPr>
        </p:nvSpPr>
        <p:spPr/>
        <p:txBody>
          <a:bodyPr/>
          <a:lstStyle/>
          <a:p>
            <a:fld id="{0536D7D7-E68B-4848-A580-3E20DDE126DB}" type="slidenum">
              <a:rPr lang="fr-FR" smtClean="0"/>
              <a:pPr/>
              <a:t>‹N°›</a:t>
            </a:fld>
            <a:endParaRPr lang="fr-FR" dirty="0"/>
          </a:p>
        </p:txBody>
      </p:sp>
      <p:pic>
        <p:nvPicPr>
          <p:cNvPr id="14"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792800" cy="402269"/>
          </a:xfrm>
          <a:prstGeom prst="rect">
            <a:avLst/>
          </a:prstGeom>
        </p:spPr>
      </p:pic>
      <p:sp>
        <p:nvSpPr>
          <p:cNvPr id="15" name="Espace réservé du texte 5"/>
          <p:cNvSpPr>
            <a:spLocks noGrp="1" noChangeAspect="1"/>
          </p:cNvSpPr>
          <p:nvPr>
            <p:ph type="body" sz="quarter" idx="18" hasCustomPrompt="1"/>
          </p:nvPr>
        </p:nvSpPr>
        <p:spPr>
          <a:xfrm>
            <a:off x="439200" y="4903200"/>
            <a:ext cx="1296000" cy="1296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7" name="Rectangle 16"/>
          <p:cNvSpPr/>
          <p:nvPr userDrawn="1"/>
        </p:nvSpPr>
        <p:spPr>
          <a:xfrm>
            <a:off x="2195736" y="3376800"/>
            <a:ext cx="6480720" cy="2815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Espace réservé du graphique 9"/>
          <p:cNvSpPr>
            <a:spLocks noGrp="1"/>
          </p:cNvSpPr>
          <p:nvPr>
            <p:ph type="chart" sz="quarter" idx="19"/>
          </p:nvPr>
        </p:nvSpPr>
        <p:spPr>
          <a:xfrm>
            <a:off x="2376016" y="3429000"/>
            <a:ext cx="2340000" cy="2160240"/>
          </a:xfrm>
        </p:spPr>
        <p:txBody>
          <a:bodyPr/>
          <a:lstStyle/>
          <a:p>
            <a:endParaRPr lang="fr-FR" dirty="0"/>
          </a:p>
        </p:txBody>
      </p:sp>
      <p:cxnSp>
        <p:nvCxnSpPr>
          <p:cNvPr id="19" name="Connecteur droit 18"/>
          <p:cNvCxnSpPr/>
          <p:nvPr userDrawn="1"/>
        </p:nvCxnSpPr>
        <p:spPr>
          <a:xfrm>
            <a:off x="2555776" y="5661248"/>
            <a:ext cx="1980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2" name="Espace réservé du texte 21"/>
          <p:cNvSpPr>
            <a:spLocks noGrp="1"/>
          </p:cNvSpPr>
          <p:nvPr>
            <p:ph type="body" sz="quarter" idx="20"/>
          </p:nvPr>
        </p:nvSpPr>
        <p:spPr>
          <a:xfrm>
            <a:off x="2448016" y="5616000"/>
            <a:ext cx="2196000" cy="621312"/>
          </a:xfrm>
        </p:spPr>
        <p:txBody>
          <a:bodyPr/>
          <a:lstStyle>
            <a:lvl1pPr>
              <a:lnSpc>
                <a:spcPts val="1500"/>
              </a:lnSpc>
              <a:spcAft>
                <a:spcPts val="0"/>
              </a:spcAft>
              <a:defRPr sz="1100" b="0" cap="none" baseline="0">
                <a:solidFill>
                  <a:schemeClr val="tx1"/>
                </a:solidFill>
              </a:defRPr>
            </a:lvl1pPr>
          </a:lstStyle>
          <a:p>
            <a:pPr lvl="0"/>
            <a:r>
              <a:rPr lang="fr-FR" dirty="0"/>
              <a:t>Modifiez les styles du texte du masque</a:t>
            </a:r>
          </a:p>
        </p:txBody>
      </p:sp>
      <p:sp>
        <p:nvSpPr>
          <p:cNvPr id="25" name="Espace réservé du graphique 24"/>
          <p:cNvSpPr>
            <a:spLocks noGrp="1"/>
          </p:cNvSpPr>
          <p:nvPr>
            <p:ph type="chart" sz="quarter" idx="21"/>
          </p:nvPr>
        </p:nvSpPr>
        <p:spPr>
          <a:xfrm>
            <a:off x="5003800" y="3500438"/>
            <a:ext cx="3600450" cy="2520850"/>
          </a:xfrm>
        </p:spPr>
        <p:txBody>
          <a:bodyPr/>
          <a:lstStyle/>
          <a:p>
            <a:endParaRPr lang="fr-FR" dirty="0"/>
          </a:p>
        </p:txBody>
      </p:sp>
      <p:sp>
        <p:nvSpPr>
          <p:cNvPr id="26" name="Espace réservé du texte 18"/>
          <p:cNvSpPr>
            <a:spLocks noGrp="1"/>
          </p:cNvSpPr>
          <p:nvPr>
            <p:ph type="body" sz="quarter" idx="22"/>
          </p:nvPr>
        </p:nvSpPr>
        <p:spPr>
          <a:xfrm>
            <a:off x="349200" y="1224048"/>
            <a:ext cx="4150792" cy="341463"/>
          </a:xfrm>
        </p:spPr>
        <p:txBody>
          <a:bodyPr>
            <a:normAutofit/>
          </a:bodyPr>
          <a:lstStyle>
            <a:lvl1pPr>
              <a:defRPr/>
            </a:lvl1pPr>
          </a:lstStyle>
          <a:p>
            <a:pPr lvl="0"/>
            <a:r>
              <a:rPr lang="fr-FR" dirty="0"/>
              <a:t>Modifiez les styles du texte du masque</a:t>
            </a:r>
          </a:p>
        </p:txBody>
      </p:sp>
      <p:sp>
        <p:nvSpPr>
          <p:cNvPr id="27" name="Espace réservé du texte 6"/>
          <p:cNvSpPr>
            <a:spLocks noGrp="1"/>
          </p:cNvSpPr>
          <p:nvPr>
            <p:ph type="body" sz="quarter" idx="23"/>
          </p:nvPr>
        </p:nvSpPr>
        <p:spPr>
          <a:xfrm>
            <a:off x="349200" y="1459915"/>
            <a:ext cx="4150792"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28640009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re 1 ligne et graphiques">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dirty="0"/>
              <a:t>Titre de la présentation-01/01/2018</a:t>
            </a:r>
          </a:p>
        </p:txBody>
      </p:sp>
      <p:sp>
        <p:nvSpPr>
          <p:cNvPr id="7" name="Espace réservé du texte 6"/>
          <p:cNvSpPr>
            <a:spLocks noGrp="1"/>
          </p:cNvSpPr>
          <p:nvPr>
            <p:ph type="body" sz="quarter" idx="13"/>
          </p:nvPr>
        </p:nvSpPr>
        <p:spPr>
          <a:xfrm>
            <a:off x="349200" y="1267200"/>
            <a:ext cx="6959104" cy="1225977"/>
          </a:xfrm>
        </p:spPr>
        <p:txBody>
          <a:bodyPr wrap="square">
            <a:sp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9" name="Connecteur droit 8"/>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Forme en L 9"/>
          <p:cNvSpPr>
            <a:spLocks noChangeAspect="1"/>
          </p:cNvSpPr>
          <p:nvPr userDrawn="1"/>
        </p:nvSpPr>
        <p:spPr>
          <a:xfrm rot="8023595" flipH="1">
            <a:off x="8236376" y="803280"/>
            <a:ext cx="1827022" cy="1756064"/>
          </a:xfrm>
          <a:custGeom>
            <a:avLst/>
            <a:gdLst>
              <a:gd name="connsiteX0" fmla="*/ 0 w 1840285"/>
              <a:gd name="connsiteY0" fmla="*/ 0 h 2149238"/>
              <a:gd name="connsiteX1" fmla="*/ 562704 w 1840285"/>
              <a:gd name="connsiteY1" fmla="*/ 0 h 2149238"/>
              <a:gd name="connsiteX2" fmla="*/ 562704 w 1840285"/>
              <a:gd name="connsiteY2" fmla="*/ 1586534 h 2149238"/>
              <a:gd name="connsiteX3" fmla="*/ 1840285 w 1840285"/>
              <a:gd name="connsiteY3" fmla="*/ 1586534 h 2149238"/>
              <a:gd name="connsiteX4" fmla="*/ 1840285 w 1840285"/>
              <a:gd name="connsiteY4" fmla="*/ 2149238 h 2149238"/>
              <a:gd name="connsiteX5" fmla="*/ 0 w 1840285"/>
              <a:gd name="connsiteY5" fmla="*/ 2149238 h 2149238"/>
              <a:gd name="connsiteX6" fmla="*/ 0 w 1840285"/>
              <a:gd name="connsiteY6" fmla="*/ 0 h 2149238"/>
              <a:gd name="connsiteX0" fmla="*/ 0 w 1840285"/>
              <a:gd name="connsiteY0" fmla="*/ 0 h 2149540"/>
              <a:gd name="connsiteX1" fmla="*/ 562704 w 1840285"/>
              <a:gd name="connsiteY1" fmla="*/ 0 h 2149540"/>
              <a:gd name="connsiteX2" fmla="*/ 562704 w 1840285"/>
              <a:gd name="connsiteY2" fmla="*/ 1586534 h 2149540"/>
              <a:gd name="connsiteX3" fmla="*/ 1840285 w 1840285"/>
              <a:gd name="connsiteY3" fmla="*/ 1586534 h 2149540"/>
              <a:gd name="connsiteX4" fmla="*/ 1826723 w 1840285"/>
              <a:gd name="connsiteY4" fmla="*/ 2149540 h 2149540"/>
              <a:gd name="connsiteX5" fmla="*/ 0 w 1840285"/>
              <a:gd name="connsiteY5" fmla="*/ 2149238 h 2149540"/>
              <a:gd name="connsiteX6" fmla="*/ 0 w 1840285"/>
              <a:gd name="connsiteY6" fmla="*/ 0 h 2149540"/>
              <a:gd name="connsiteX0" fmla="*/ 0 w 1826723"/>
              <a:gd name="connsiteY0" fmla="*/ 0 h 2149540"/>
              <a:gd name="connsiteX1" fmla="*/ 562704 w 1826723"/>
              <a:gd name="connsiteY1" fmla="*/ 0 h 2149540"/>
              <a:gd name="connsiteX2" fmla="*/ 562704 w 1826723"/>
              <a:gd name="connsiteY2" fmla="*/ 1586534 h 2149540"/>
              <a:gd name="connsiteX3" fmla="*/ 1247810 w 1826723"/>
              <a:gd name="connsiteY3" fmla="*/ 1586136 h 2149540"/>
              <a:gd name="connsiteX4" fmla="*/ 1826723 w 1826723"/>
              <a:gd name="connsiteY4" fmla="*/ 2149540 h 2149540"/>
              <a:gd name="connsiteX5" fmla="*/ 0 w 1826723"/>
              <a:gd name="connsiteY5" fmla="*/ 2149238 h 2149540"/>
              <a:gd name="connsiteX6" fmla="*/ 0 w 1826723"/>
              <a:gd name="connsiteY6" fmla="*/ 0 h 2149540"/>
              <a:gd name="connsiteX0" fmla="*/ 0 w 1827022"/>
              <a:gd name="connsiteY0" fmla="*/ 393476 h 2149540"/>
              <a:gd name="connsiteX1" fmla="*/ 563003 w 1827022"/>
              <a:gd name="connsiteY1" fmla="*/ 0 h 2149540"/>
              <a:gd name="connsiteX2" fmla="*/ 563003 w 1827022"/>
              <a:gd name="connsiteY2" fmla="*/ 1586534 h 2149540"/>
              <a:gd name="connsiteX3" fmla="*/ 1248109 w 1827022"/>
              <a:gd name="connsiteY3" fmla="*/ 1586136 h 2149540"/>
              <a:gd name="connsiteX4" fmla="*/ 1827022 w 1827022"/>
              <a:gd name="connsiteY4" fmla="*/ 2149540 h 2149540"/>
              <a:gd name="connsiteX5" fmla="*/ 299 w 1827022"/>
              <a:gd name="connsiteY5" fmla="*/ 2149238 h 2149540"/>
              <a:gd name="connsiteX6" fmla="*/ 0 w 1827022"/>
              <a:gd name="connsiteY6" fmla="*/ 393476 h 2149540"/>
              <a:gd name="connsiteX0" fmla="*/ 0 w 1827022"/>
              <a:gd name="connsiteY0" fmla="*/ 0 h 1756064"/>
              <a:gd name="connsiteX1" fmla="*/ 563512 w 1827022"/>
              <a:gd name="connsiteY1" fmla="*/ 544962 h 1756064"/>
              <a:gd name="connsiteX2" fmla="*/ 563003 w 1827022"/>
              <a:gd name="connsiteY2" fmla="*/ 1193058 h 1756064"/>
              <a:gd name="connsiteX3" fmla="*/ 1248109 w 1827022"/>
              <a:gd name="connsiteY3" fmla="*/ 1192660 h 1756064"/>
              <a:gd name="connsiteX4" fmla="*/ 1827022 w 1827022"/>
              <a:gd name="connsiteY4" fmla="*/ 1756064 h 1756064"/>
              <a:gd name="connsiteX5" fmla="*/ 299 w 1827022"/>
              <a:gd name="connsiteY5" fmla="*/ 1755762 h 1756064"/>
              <a:gd name="connsiteX6" fmla="*/ 0 w 1827022"/>
              <a:gd name="connsiteY6" fmla="*/ 0 h 175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7022" h="1756064">
                <a:moveTo>
                  <a:pt x="0" y="0"/>
                </a:moveTo>
                <a:lnTo>
                  <a:pt x="563512" y="544962"/>
                </a:lnTo>
                <a:cubicBezTo>
                  <a:pt x="563342" y="760994"/>
                  <a:pt x="563173" y="977026"/>
                  <a:pt x="563003" y="1193058"/>
                </a:cubicBezTo>
                <a:lnTo>
                  <a:pt x="1248109" y="1192660"/>
                </a:lnTo>
                <a:lnTo>
                  <a:pt x="1827022" y="1756064"/>
                </a:lnTo>
                <a:lnTo>
                  <a:pt x="299" y="1755762"/>
                </a:lnTo>
                <a:cubicBezTo>
                  <a:pt x="199" y="1170508"/>
                  <a:pt x="100" y="585254"/>
                  <a:pt x="0"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8" name="Espace réservé du contenu 8"/>
          <p:cNvSpPr>
            <a:spLocks noGrp="1"/>
          </p:cNvSpPr>
          <p:nvPr>
            <p:ph sz="quarter" idx="15" hasCustomPrompt="1"/>
          </p:nvPr>
        </p:nvSpPr>
        <p:spPr>
          <a:xfrm>
            <a:off x="702000" y="3574800"/>
            <a:ext cx="792000" cy="900000"/>
          </a:xfrm>
          <a:solidFill>
            <a:schemeClr val="bg1">
              <a:lumMod val="95000"/>
            </a:schemeClr>
          </a:solidFill>
        </p:spPr>
        <p:txBody>
          <a:bodyPr anchor="ctr" anchorCtr="1"/>
          <a:lstStyle>
            <a:lvl1pPr>
              <a:defRPr/>
            </a:lvl1pPr>
          </a:lstStyle>
          <a:p>
            <a:pPr lvl="0"/>
            <a:r>
              <a:rPr lang="fr-FR" dirty="0" err="1"/>
              <a:t>picto</a:t>
            </a:r>
            <a:endParaRPr lang="fr-FR" dirty="0"/>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pPr/>
              <a:t>‹N°›</a:t>
            </a:fld>
            <a:endParaRPr lang="fr-FR" dirty="0"/>
          </a:p>
        </p:txBody>
      </p:sp>
      <p:pic>
        <p:nvPicPr>
          <p:cNvPr id="13"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20609070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re 1 ligne et graphiques">
    <p:spTree>
      <p:nvGrpSpPr>
        <p:cNvPr id="1" name=""/>
        <p:cNvGrpSpPr/>
        <p:nvPr/>
      </p:nvGrpSpPr>
      <p:grpSpPr>
        <a:xfrm>
          <a:off x="0" y="0"/>
          <a:ext cx="0" cy="0"/>
          <a:chOff x="0" y="0"/>
          <a:chExt cx="0" cy="0"/>
        </a:xfrm>
      </p:grpSpPr>
      <p:sp>
        <p:nvSpPr>
          <p:cNvPr id="17" name="Rectangle 16"/>
          <p:cNvSpPr>
            <a:spLocks noChangeAspect="1"/>
          </p:cNvSpPr>
          <p:nvPr userDrawn="1"/>
        </p:nvSpPr>
        <p:spPr>
          <a:xfrm>
            <a:off x="439200" y="3376800"/>
            <a:ext cx="1296000" cy="12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p>
        </p:txBody>
      </p:sp>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dirty="0"/>
              <a:t>Titre de la présentation-01/01/2018</a:t>
            </a:r>
          </a:p>
        </p:txBody>
      </p:sp>
      <p:cxnSp>
        <p:nvCxnSpPr>
          <p:cNvPr id="9" name="Connecteur droit 8"/>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Forme en L 9"/>
          <p:cNvSpPr>
            <a:spLocks noChangeAspect="1"/>
          </p:cNvSpPr>
          <p:nvPr userDrawn="1"/>
        </p:nvSpPr>
        <p:spPr>
          <a:xfrm rot="8023595" flipH="1">
            <a:off x="8236376" y="803280"/>
            <a:ext cx="1827022" cy="1756064"/>
          </a:xfrm>
          <a:custGeom>
            <a:avLst/>
            <a:gdLst>
              <a:gd name="connsiteX0" fmla="*/ 0 w 1840285"/>
              <a:gd name="connsiteY0" fmla="*/ 0 h 2149238"/>
              <a:gd name="connsiteX1" fmla="*/ 562704 w 1840285"/>
              <a:gd name="connsiteY1" fmla="*/ 0 h 2149238"/>
              <a:gd name="connsiteX2" fmla="*/ 562704 w 1840285"/>
              <a:gd name="connsiteY2" fmla="*/ 1586534 h 2149238"/>
              <a:gd name="connsiteX3" fmla="*/ 1840285 w 1840285"/>
              <a:gd name="connsiteY3" fmla="*/ 1586534 h 2149238"/>
              <a:gd name="connsiteX4" fmla="*/ 1840285 w 1840285"/>
              <a:gd name="connsiteY4" fmla="*/ 2149238 h 2149238"/>
              <a:gd name="connsiteX5" fmla="*/ 0 w 1840285"/>
              <a:gd name="connsiteY5" fmla="*/ 2149238 h 2149238"/>
              <a:gd name="connsiteX6" fmla="*/ 0 w 1840285"/>
              <a:gd name="connsiteY6" fmla="*/ 0 h 2149238"/>
              <a:gd name="connsiteX0" fmla="*/ 0 w 1840285"/>
              <a:gd name="connsiteY0" fmla="*/ 0 h 2149540"/>
              <a:gd name="connsiteX1" fmla="*/ 562704 w 1840285"/>
              <a:gd name="connsiteY1" fmla="*/ 0 h 2149540"/>
              <a:gd name="connsiteX2" fmla="*/ 562704 w 1840285"/>
              <a:gd name="connsiteY2" fmla="*/ 1586534 h 2149540"/>
              <a:gd name="connsiteX3" fmla="*/ 1840285 w 1840285"/>
              <a:gd name="connsiteY3" fmla="*/ 1586534 h 2149540"/>
              <a:gd name="connsiteX4" fmla="*/ 1826723 w 1840285"/>
              <a:gd name="connsiteY4" fmla="*/ 2149540 h 2149540"/>
              <a:gd name="connsiteX5" fmla="*/ 0 w 1840285"/>
              <a:gd name="connsiteY5" fmla="*/ 2149238 h 2149540"/>
              <a:gd name="connsiteX6" fmla="*/ 0 w 1840285"/>
              <a:gd name="connsiteY6" fmla="*/ 0 h 2149540"/>
              <a:gd name="connsiteX0" fmla="*/ 0 w 1826723"/>
              <a:gd name="connsiteY0" fmla="*/ 0 h 2149540"/>
              <a:gd name="connsiteX1" fmla="*/ 562704 w 1826723"/>
              <a:gd name="connsiteY1" fmla="*/ 0 h 2149540"/>
              <a:gd name="connsiteX2" fmla="*/ 562704 w 1826723"/>
              <a:gd name="connsiteY2" fmla="*/ 1586534 h 2149540"/>
              <a:gd name="connsiteX3" fmla="*/ 1247810 w 1826723"/>
              <a:gd name="connsiteY3" fmla="*/ 1586136 h 2149540"/>
              <a:gd name="connsiteX4" fmla="*/ 1826723 w 1826723"/>
              <a:gd name="connsiteY4" fmla="*/ 2149540 h 2149540"/>
              <a:gd name="connsiteX5" fmla="*/ 0 w 1826723"/>
              <a:gd name="connsiteY5" fmla="*/ 2149238 h 2149540"/>
              <a:gd name="connsiteX6" fmla="*/ 0 w 1826723"/>
              <a:gd name="connsiteY6" fmla="*/ 0 h 2149540"/>
              <a:gd name="connsiteX0" fmla="*/ 0 w 1827022"/>
              <a:gd name="connsiteY0" fmla="*/ 393476 h 2149540"/>
              <a:gd name="connsiteX1" fmla="*/ 563003 w 1827022"/>
              <a:gd name="connsiteY1" fmla="*/ 0 h 2149540"/>
              <a:gd name="connsiteX2" fmla="*/ 563003 w 1827022"/>
              <a:gd name="connsiteY2" fmla="*/ 1586534 h 2149540"/>
              <a:gd name="connsiteX3" fmla="*/ 1248109 w 1827022"/>
              <a:gd name="connsiteY3" fmla="*/ 1586136 h 2149540"/>
              <a:gd name="connsiteX4" fmla="*/ 1827022 w 1827022"/>
              <a:gd name="connsiteY4" fmla="*/ 2149540 h 2149540"/>
              <a:gd name="connsiteX5" fmla="*/ 299 w 1827022"/>
              <a:gd name="connsiteY5" fmla="*/ 2149238 h 2149540"/>
              <a:gd name="connsiteX6" fmla="*/ 0 w 1827022"/>
              <a:gd name="connsiteY6" fmla="*/ 393476 h 2149540"/>
              <a:gd name="connsiteX0" fmla="*/ 0 w 1827022"/>
              <a:gd name="connsiteY0" fmla="*/ 0 h 1756064"/>
              <a:gd name="connsiteX1" fmla="*/ 563512 w 1827022"/>
              <a:gd name="connsiteY1" fmla="*/ 544962 h 1756064"/>
              <a:gd name="connsiteX2" fmla="*/ 563003 w 1827022"/>
              <a:gd name="connsiteY2" fmla="*/ 1193058 h 1756064"/>
              <a:gd name="connsiteX3" fmla="*/ 1248109 w 1827022"/>
              <a:gd name="connsiteY3" fmla="*/ 1192660 h 1756064"/>
              <a:gd name="connsiteX4" fmla="*/ 1827022 w 1827022"/>
              <a:gd name="connsiteY4" fmla="*/ 1756064 h 1756064"/>
              <a:gd name="connsiteX5" fmla="*/ 299 w 1827022"/>
              <a:gd name="connsiteY5" fmla="*/ 1755762 h 1756064"/>
              <a:gd name="connsiteX6" fmla="*/ 0 w 1827022"/>
              <a:gd name="connsiteY6" fmla="*/ 0 h 175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7022" h="1756064">
                <a:moveTo>
                  <a:pt x="0" y="0"/>
                </a:moveTo>
                <a:lnTo>
                  <a:pt x="563512" y="544962"/>
                </a:lnTo>
                <a:cubicBezTo>
                  <a:pt x="563342" y="760994"/>
                  <a:pt x="563173" y="977026"/>
                  <a:pt x="563003" y="1193058"/>
                </a:cubicBezTo>
                <a:lnTo>
                  <a:pt x="1248109" y="1192660"/>
                </a:lnTo>
                <a:lnTo>
                  <a:pt x="1827022" y="1756064"/>
                </a:lnTo>
                <a:lnTo>
                  <a:pt x="299" y="1755762"/>
                </a:lnTo>
                <a:cubicBezTo>
                  <a:pt x="199" y="1170508"/>
                  <a:pt x="100" y="585254"/>
                  <a:pt x="0"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8" name="Espace réservé du contenu 8"/>
          <p:cNvSpPr>
            <a:spLocks noGrp="1"/>
          </p:cNvSpPr>
          <p:nvPr>
            <p:ph sz="quarter" idx="15" hasCustomPrompt="1"/>
          </p:nvPr>
        </p:nvSpPr>
        <p:spPr>
          <a:xfrm>
            <a:off x="702000" y="3574800"/>
            <a:ext cx="792000" cy="900000"/>
          </a:xfrm>
          <a:solidFill>
            <a:schemeClr val="bg1">
              <a:lumMod val="95000"/>
            </a:schemeClr>
          </a:solidFill>
        </p:spPr>
        <p:txBody>
          <a:bodyPr anchor="ctr" anchorCtr="1"/>
          <a:lstStyle>
            <a:lvl1pPr>
              <a:defRPr/>
            </a:lvl1pPr>
          </a:lstStyle>
          <a:p>
            <a:pPr lvl="0"/>
            <a:r>
              <a:rPr lang="fr-FR" dirty="0" err="1"/>
              <a:t>picto</a:t>
            </a:r>
            <a:endParaRPr lang="fr-FR" dirty="0"/>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pPr/>
              <a:t>‹N°›</a:t>
            </a:fld>
            <a:endParaRPr lang="fr-FR" dirty="0"/>
          </a:p>
        </p:txBody>
      </p:sp>
      <p:pic>
        <p:nvPicPr>
          <p:cNvPr id="13"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792800" cy="402269"/>
          </a:xfrm>
          <a:prstGeom prst="rect">
            <a:avLst/>
          </a:prstGeom>
        </p:spPr>
      </p:pic>
      <p:sp>
        <p:nvSpPr>
          <p:cNvPr id="11" name="Rectangle 10"/>
          <p:cNvSpPr/>
          <p:nvPr userDrawn="1"/>
        </p:nvSpPr>
        <p:spPr>
          <a:xfrm>
            <a:off x="2195736" y="3376800"/>
            <a:ext cx="6480720" cy="2815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Espace réservé du graphique 9"/>
          <p:cNvSpPr>
            <a:spLocks noGrp="1"/>
          </p:cNvSpPr>
          <p:nvPr>
            <p:ph type="chart" sz="quarter" idx="19"/>
          </p:nvPr>
        </p:nvSpPr>
        <p:spPr>
          <a:xfrm>
            <a:off x="2376016" y="3429000"/>
            <a:ext cx="2340000" cy="2160240"/>
          </a:xfrm>
        </p:spPr>
        <p:txBody>
          <a:bodyPr/>
          <a:lstStyle/>
          <a:p>
            <a:endParaRPr lang="fr-FR" dirty="0"/>
          </a:p>
        </p:txBody>
      </p:sp>
      <p:sp>
        <p:nvSpPr>
          <p:cNvPr id="14" name="Espace réservé du texte 21"/>
          <p:cNvSpPr>
            <a:spLocks noGrp="1"/>
          </p:cNvSpPr>
          <p:nvPr>
            <p:ph type="body" sz="quarter" idx="20"/>
          </p:nvPr>
        </p:nvSpPr>
        <p:spPr>
          <a:xfrm>
            <a:off x="2448016" y="5616000"/>
            <a:ext cx="2196000" cy="621312"/>
          </a:xfrm>
        </p:spPr>
        <p:txBody>
          <a:bodyPr/>
          <a:lstStyle>
            <a:lvl1pPr>
              <a:lnSpc>
                <a:spcPts val="1500"/>
              </a:lnSpc>
              <a:spcAft>
                <a:spcPts val="0"/>
              </a:spcAft>
              <a:defRPr sz="1100" b="0" cap="none" baseline="0">
                <a:solidFill>
                  <a:schemeClr val="tx1"/>
                </a:solidFill>
              </a:defRPr>
            </a:lvl1pPr>
          </a:lstStyle>
          <a:p>
            <a:pPr lvl="0"/>
            <a:r>
              <a:rPr lang="fr-FR" dirty="0"/>
              <a:t>Modifiez les styles du texte du masque</a:t>
            </a:r>
          </a:p>
        </p:txBody>
      </p:sp>
      <p:sp>
        <p:nvSpPr>
          <p:cNvPr id="15" name="Espace réservé du graphique 24"/>
          <p:cNvSpPr>
            <a:spLocks noGrp="1"/>
          </p:cNvSpPr>
          <p:nvPr>
            <p:ph type="chart" sz="quarter" idx="21"/>
          </p:nvPr>
        </p:nvSpPr>
        <p:spPr>
          <a:xfrm>
            <a:off x="5003800" y="3500438"/>
            <a:ext cx="3600450" cy="2520850"/>
          </a:xfrm>
        </p:spPr>
        <p:txBody>
          <a:bodyPr/>
          <a:lstStyle/>
          <a:p>
            <a:endParaRPr lang="fr-FR" dirty="0"/>
          </a:p>
        </p:txBody>
      </p:sp>
      <p:cxnSp>
        <p:nvCxnSpPr>
          <p:cNvPr id="16" name="Connecteur droit 15"/>
          <p:cNvCxnSpPr/>
          <p:nvPr userDrawn="1"/>
        </p:nvCxnSpPr>
        <p:spPr>
          <a:xfrm>
            <a:off x="2555776" y="5661248"/>
            <a:ext cx="1980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8" name="Espace réservé du texte 5"/>
          <p:cNvSpPr>
            <a:spLocks noGrp="1" noChangeAspect="1"/>
          </p:cNvSpPr>
          <p:nvPr>
            <p:ph type="body" sz="quarter" idx="18" hasCustomPrompt="1"/>
          </p:nvPr>
        </p:nvSpPr>
        <p:spPr>
          <a:xfrm>
            <a:off x="439200" y="4903200"/>
            <a:ext cx="1296000" cy="1296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9" name="Espace réservé du texte 18"/>
          <p:cNvSpPr>
            <a:spLocks noGrp="1"/>
          </p:cNvSpPr>
          <p:nvPr>
            <p:ph type="body" sz="quarter" idx="22"/>
          </p:nvPr>
        </p:nvSpPr>
        <p:spPr>
          <a:xfrm>
            <a:off x="349200" y="1275431"/>
            <a:ext cx="7175128" cy="341463"/>
          </a:xfrm>
        </p:spPr>
        <p:txBody>
          <a:bodyPr>
            <a:normAutofit/>
          </a:bodyPr>
          <a:lstStyle>
            <a:lvl1pPr>
              <a:defRPr/>
            </a:lvl1pPr>
          </a:lstStyle>
          <a:p>
            <a:pPr lvl="0"/>
            <a:r>
              <a:rPr lang="fr-FR" dirty="0"/>
              <a:t>Modifiez les styles du texte du masque</a:t>
            </a:r>
          </a:p>
        </p:txBody>
      </p:sp>
      <p:sp>
        <p:nvSpPr>
          <p:cNvPr id="20" name="Espace réservé du texte 6"/>
          <p:cNvSpPr>
            <a:spLocks noGrp="1"/>
          </p:cNvSpPr>
          <p:nvPr>
            <p:ph type="body" sz="quarter" idx="23"/>
          </p:nvPr>
        </p:nvSpPr>
        <p:spPr>
          <a:xfrm>
            <a:off x="349200" y="1511298"/>
            <a:ext cx="7175128"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22181177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re 2 lignes seul">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dirty="0"/>
              <a:t>Titre de la présentation-01/01/2018</a:t>
            </a:r>
          </a:p>
        </p:txBody>
      </p:sp>
      <p:cxnSp>
        <p:nvCxnSpPr>
          <p:cNvPr id="6" name="Connecteur droit 5"/>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p:txBody>
          <a:bodyPr/>
          <a:lstStyle/>
          <a:p>
            <a:r>
              <a:rPr lang="fr-FR" dirty="0"/>
              <a:t>Titre principal </a:t>
            </a:r>
            <a:br>
              <a:rPr lang="fr-FR" dirty="0"/>
            </a:br>
            <a:r>
              <a:rPr lang="fr-FR" dirty="0"/>
              <a:t>de la partie sur deux lignes</a:t>
            </a:r>
          </a:p>
        </p:txBody>
      </p:sp>
      <p:sp>
        <p:nvSpPr>
          <p:cNvPr id="3" name="Espace réservé du numéro de diapositive 2"/>
          <p:cNvSpPr>
            <a:spLocks noGrp="1"/>
          </p:cNvSpPr>
          <p:nvPr>
            <p:ph type="sldNum" sz="quarter" idx="12"/>
          </p:nvPr>
        </p:nvSpPr>
        <p:spPr/>
        <p:txBody>
          <a:bodyPr/>
          <a:lstStyle/>
          <a:p>
            <a:fld id="{0536D7D7-E68B-4848-A580-3E20DDE126DB}" type="slidenum">
              <a:rPr lang="fr-FR" smtClean="0"/>
              <a:pPr/>
              <a:t>‹N°›</a:t>
            </a:fld>
            <a:endParaRPr lang="fr-FR" dirty="0"/>
          </a:p>
        </p:txBody>
      </p:sp>
      <p:pic>
        <p:nvPicPr>
          <p:cNvPr id="10"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31470026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re 1 ligne seul">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dirty="0"/>
              <a:t>Titre de la présentation-01/01/2018</a:t>
            </a:r>
          </a:p>
        </p:txBody>
      </p:sp>
      <p:cxnSp>
        <p:nvCxnSpPr>
          <p:cNvPr id="6" name="Connecteur droit 5"/>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a:xfrm>
            <a:off x="349200" y="378000"/>
            <a:ext cx="8445600" cy="400110"/>
          </a:xfrm>
        </p:spPr>
        <p:txBody>
          <a:bodyPr>
            <a:spAutoFit/>
          </a:bodyPr>
          <a:lstStyle/>
          <a:p>
            <a:r>
              <a:rPr lang="fr-FR" dirty="0"/>
              <a:t>Titre principal de la partie sur une ligne</a:t>
            </a:r>
          </a:p>
        </p:txBody>
      </p:sp>
      <p:sp>
        <p:nvSpPr>
          <p:cNvPr id="3" name="Espace réservé du numéro de diapositive 2"/>
          <p:cNvSpPr>
            <a:spLocks noGrp="1"/>
          </p:cNvSpPr>
          <p:nvPr>
            <p:ph type="sldNum" sz="quarter" idx="12"/>
          </p:nvPr>
        </p:nvSpPr>
        <p:spPr/>
        <p:txBody>
          <a:bodyPr/>
          <a:lstStyle/>
          <a:p>
            <a:fld id="{0536D7D7-E68B-4848-A580-3E20DDE126DB}" type="slidenum">
              <a:rPr lang="fr-FR" smtClean="0"/>
              <a:pPr/>
              <a:t>‹N°›</a:t>
            </a:fld>
            <a:endParaRPr lang="fr-FR" dirty="0"/>
          </a:p>
        </p:txBody>
      </p:sp>
      <p:pic>
        <p:nvPicPr>
          <p:cNvPr id="10"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1583527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9200" y="378000"/>
            <a:ext cx="8445600" cy="720000"/>
          </a:xfrm>
          <a:prstGeom prst="rect">
            <a:avLst/>
          </a:prstGeom>
        </p:spPr>
        <p:txBody>
          <a:bodyPr vert="horz" lIns="91440" tIns="45720" rIns="91440" bIns="45720" rtlCol="0" anchor="t" anchorCtr="0">
            <a:normAutofit/>
          </a:bodyPr>
          <a:lstStyle/>
          <a:p>
            <a:r>
              <a:rPr lang="fr-FR" dirty="0"/>
              <a:t>Titre principal</a:t>
            </a:r>
            <a:br>
              <a:rPr lang="fr-FR" dirty="0"/>
            </a:br>
            <a:r>
              <a:rPr lang="fr-FR" dirty="0"/>
              <a:t>de la partie sur deux lignes</a:t>
            </a:r>
          </a:p>
        </p:txBody>
      </p:sp>
      <p:sp>
        <p:nvSpPr>
          <p:cNvPr id="3" name="Espace réservé du texte 2"/>
          <p:cNvSpPr>
            <a:spLocks noGrp="1"/>
          </p:cNvSpPr>
          <p:nvPr>
            <p:ph type="body" idx="1"/>
          </p:nvPr>
        </p:nvSpPr>
        <p:spPr>
          <a:xfrm>
            <a:off x="349200" y="1600200"/>
            <a:ext cx="8445600" cy="45259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a:p>
            <a:pPr lvl="6"/>
            <a:r>
              <a:rPr lang="fr-FR" dirty="0"/>
              <a:t>Septième niveau</a:t>
            </a:r>
          </a:p>
          <a:p>
            <a:pPr lvl="7"/>
            <a:r>
              <a:rPr lang="fr-FR" dirty="0"/>
              <a:t>Huitième</a:t>
            </a:r>
          </a:p>
          <a:p>
            <a:pPr lvl="8"/>
            <a:r>
              <a:rPr lang="fr-FR" dirty="0"/>
              <a:t>Neuvième niveau</a:t>
            </a:r>
          </a:p>
        </p:txBody>
      </p:sp>
      <p:sp>
        <p:nvSpPr>
          <p:cNvPr id="6" name="Espace réservé du numéro de diapositive 5"/>
          <p:cNvSpPr>
            <a:spLocks noGrp="1"/>
          </p:cNvSpPr>
          <p:nvPr>
            <p:ph type="sldNum" sz="quarter" idx="4"/>
          </p:nvPr>
        </p:nvSpPr>
        <p:spPr>
          <a:xfrm>
            <a:off x="179512" y="6309320"/>
            <a:ext cx="586408" cy="365125"/>
          </a:xfrm>
          <a:prstGeom prst="rect">
            <a:avLst/>
          </a:prstGeom>
        </p:spPr>
        <p:txBody>
          <a:bodyPr vert="horz" lIns="91440" tIns="45720" rIns="91440" bIns="45720" rtlCol="0" anchor="ctr"/>
          <a:lstStyle>
            <a:lvl1pPr algn="r">
              <a:defRPr sz="1100" b="1">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0536D7D7-E68B-4848-A580-3E20DDE126DB}" type="slidenum">
              <a:rPr lang="fr-FR" smtClean="0"/>
              <a:pPr/>
              <a:t>‹N°›</a:t>
            </a:fld>
            <a:endParaRPr lang="fr-FR" dirty="0"/>
          </a:p>
        </p:txBody>
      </p:sp>
      <p:cxnSp>
        <p:nvCxnSpPr>
          <p:cNvPr id="8" name="Connecteur droit 7"/>
          <p:cNvCxnSpPr/>
          <p:nvPr/>
        </p:nvCxnSpPr>
        <p:spPr>
          <a:xfrm>
            <a:off x="442800" y="6202800"/>
            <a:ext cx="8244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Espace réservé du pied de page 21"/>
          <p:cNvSpPr>
            <a:spLocks noGrp="1"/>
          </p:cNvSpPr>
          <p:nvPr>
            <p:ph type="ftr" sz="quarter" idx="3"/>
          </p:nvPr>
        </p:nvSpPr>
        <p:spPr>
          <a:xfrm>
            <a:off x="2772000" y="6336000"/>
            <a:ext cx="2895600" cy="365125"/>
          </a:xfrm>
          <a:prstGeom prst="rect">
            <a:avLst/>
          </a:prstGeom>
        </p:spPr>
        <p:txBody>
          <a:bodyPr/>
          <a:lstStyle>
            <a:lvl1pPr>
              <a:defRPr sz="1200"/>
            </a:lvl1pPr>
          </a:lstStyle>
          <a:p>
            <a:pPr algn="ctr"/>
            <a:r>
              <a:rPr lang="fr-FR" b="1" dirty="0" smtClean="0"/>
              <a:t>Fil Rouge Satisfaction Client 2019</a:t>
            </a:r>
            <a:endParaRPr lang="fr-FR" b="1" dirty="0"/>
          </a:p>
        </p:txBody>
      </p:sp>
    </p:spTree>
    <p:extLst>
      <p:ext uri="{BB962C8B-B14F-4D97-AF65-F5344CB8AC3E}">
        <p14:creationId xmlns:p14="http://schemas.microsoft.com/office/powerpoint/2010/main" val="2595587468"/>
      </p:ext>
    </p:extLst>
  </p:cSld>
  <p:clrMap bg1="lt1" tx1="dk1" bg2="lt2" tx2="dk2" accent1="accent1" accent2="accent2" accent3="accent3" accent4="accent4" accent5="accent5" accent6="accent6" hlink="hlink" folHlink="folHlink"/>
  <p:sldLayoutIdLst>
    <p:sldLayoutId id="2147483649" r:id="rId1"/>
    <p:sldLayoutId id="2147483677" r:id="rId2"/>
    <p:sldLayoutId id="2147483681" r:id="rId3"/>
    <p:sldLayoutId id="2147483682" r:id="rId4"/>
    <p:sldLayoutId id="2147483680" r:id="rId5"/>
    <p:sldLayoutId id="2147483683" r:id="rId6"/>
    <p:sldLayoutId id="2147483684" r:id="rId7"/>
    <p:sldLayoutId id="2147483675" r:id="rId8"/>
    <p:sldLayoutId id="2147483678" r:id="rId9"/>
    <p:sldLayoutId id="2147483679" r:id="rId10"/>
    <p:sldLayoutId id="2147483668" r:id="rId11"/>
    <p:sldLayoutId id="2147483655" r:id="rId12"/>
    <p:sldLayoutId id="2147483660" r:id="rId13"/>
    <p:sldLayoutId id="2147483671" r:id="rId14"/>
    <p:sldLayoutId id="2147483672" r:id="rId15"/>
    <p:sldLayoutId id="2147483659" r:id="rId16"/>
    <p:sldLayoutId id="2147483673" r:id="rId17"/>
    <p:sldLayoutId id="2147483662" r:id="rId18"/>
    <p:sldLayoutId id="2147483658" r:id="rId19"/>
    <p:sldLayoutId id="2147483663" r:id="rId20"/>
    <p:sldLayoutId id="2147483666" r:id="rId21"/>
    <p:sldLayoutId id="2147483674" r:id="rId22"/>
    <p:sldLayoutId id="2147483654" r:id="rId23"/>
    <p:sldLayoutId id="2147483669" r:id="rId24"/>
  </p:sldLayoutIdLst>
  <p:hf hdr="0" dt="0"/>
  <p:txStyles>
    <p:titleStyle>
      <a:lvl1pPr algn="l" defTabSz="914400" rtl="0" eaLnBrk="1" latinLnBrk="0" hangingPunct="1">
        <a:spcBef>
          <a:spcPct val="0"/>
        </a:spcBef>
        <a:buNone/>
        <a:defRPr sz="20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13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assuranceauto.bpcea.caisse-epargne.fr/doc/ce/fiche-produit.pdf" TargetMode="External"/><Relationship Id="rId13" Type="http://schemas.openxmlformats.org/officeDocument/2006/relationships/hyperlink" Target="http://assurances.caisse-epargne.fr/static/admin/moxiemanager/data/files/Pages%20de%20Book%20CE%20Natixis_SANTE.pdf" TargetMode="External"/><Relationship Id="rId18" Type="http://schemas.openxmlformats.org/officeDocument/2006/relationships/hyperlink" Target="https://bookassurance-nonvie.com/" TargetMode="External"/><Relationship Id="rId3" Type="http://schemas.openxmlformats.org/officeDocument/2006/relationships/image" Target="../media/image12.png"/><Relationship Id="rId21" Type="http://schemas.openxmlformats.org/officeDocument/2006/relationships/image" Target="../media/image17.png"/><Relationship Id="rId7" Type="http://schemas.openxmlformats.org/officeDocument/2006/relationships/hyperlink" Target="http://assurances.caisse-epargne.fr/static/admin/moxiemanager/data/files/Pages%20de%20Book%20CE%20Natixis_AUTO.pdf" TargetMode="External"/><Relationship Id="rId12" Type="http://schemas.openxmlformats.org/officeDocument/2006/relationships/hyperlink" Target="http://assurances.caisse-epargne.fr/static/admin/moxiemanager/data/files/Pages%20de%20Book%20CE%20Natixis_GAV.pdf" TargetMode="External"/><Relationship Id="rId17" Type="http://schemas.openxmlformats.org/officeDocument/2006/relationships/image" Target="../media/image15.png"/><Relationship Id="rId2" Type="http://schemas.openxmlformats.org/officeDocument/2006/relationships/hyperlink" Target="http://commerciaux.celca.caisse-epargne.fr/download/317/assurances-iard/11657/loi-hamon-extrait-book-assureur.pdf" TargetMode="External"/><Relationship Id="rId16" Type="http://schemas.openxmlformats.org/officeDocument/2006/relationships/image" Target="../media/image14.png"/><Relationship Id="rId20" Type="http://schemas.openxmlformats.org/officeDocument/2006/relationships/hyperlink" Target="http://p1pappcara01.bpcea.caisse-epargne.fr/data/mediatheque_e8b8c/fiche/71/scenario_dappel_insight_clients_eligibles_loi_hamon_4bfda.pdf" TargetMode="External"/><Relationship Id="rId1" Type="http://schemas.openxmlformats.org/officeDocument/2006/relationships/slideLayout" Target="../slideLayouts/slideLayout14.xml"/><Relationship Id="rId6" Type="http://schemas.openxmlformats.org/officeDocument/2006/relationships/hyperlink" Target="http://assurances.caisse-epargne.fr/static/admin/moxiemanager/data/files/Pages%20de%20Book%20CE%20Natixis_2%20ROUES.pdf" TargetMode="External"/><Relationship Id="rId11" Type="http://schemas.openxmlformats.org/officeDocument/2006/relationships/hyperlink" Target="http://assurances.caisse-epargne.fr/static/admin/moxiemanager/data/files/Pages%20de%20Book%20CE%20Natixis_HABITATION.pdf" TargetMode="External"/><Relationship Id="rId5" Type="http://schemas.openxmlformats.org/officeDocument/2006/relationships/hyperlink" Target="https://www.caisse-epargne.fr/grand-est-europe/particuliers/s-assurer/gamme-assurance-generique" TargetMode="External"/><Relationship Id="rId15" Type="http://schemas.openxmlformats.org/officeDocument/2006/relationships/hyperlink" Target="http://assurances.caisse-epargne.fr/static/admin/moxiemanager/data/files/6283_EdEp_FicheGarantieSante%CC%81.pdf" TargetMode="External"/><Relationship Id="rId10" Type="http://schemas.openxmlformats.org/officeDocument/2006/relationships/hyperlink" Target="http://assurances.caisse-epargne.fr/static/admin/moxiemanager/data/files/Garantie%20des%20accidents%20de%20la%20vie_GAV.pdf" TargetMode="External"/><Relationship Id="rId19" Type="http://schemas.openxmlformats.org/officeDocument/2006/relationships/image" Target="../media/image16.png"/><Relationship Id="rId4" Type="http://schemas.openxmlformats.org/officeDocument/2006/relationships/image" Target="../media/image13.png"/><Relationship Id="rId9" Type="http://schemas.openxmlformats.org/officeDocument/2006/relationships/hyperlink" Target="http://assurances.caisse-epargne.fr/static/admin/moxiemanager/data/files/6229_EdEp_FicheAssurtoit.pdf" TargetMode="External"/><Relationship Id="rId14" Type="http://schemas.openxmlformats.org/officeDocument/2006/relationships/hyperlink" Target="http://assurances.caisse-epargne.fr/static/admin/moxiemanager/data/files/6579_EdEp_FicheTelesurveillance.pdf" TargetMode="External"/><Relationship Id="rId22"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ce réservé du numéro de diapositive 22"/>
          <p:cNvSpPr>
            <a:spLocks noGrp="1"/>
          </p:cNvSpPr>
          <p:nvPr>
            <p:ph type="sldNum" sz="quarter" idx="22"/>
          </p:nvPr>
        </p:nvSpPr>
        <p:spPr/>
        <p:txBody>
          <a:bodyPr/>
          <a:lstStyle/>
          <a:p>
            <a:fld id="{0536D7D7-E68B-4848-A580-3E20DDE126DB}" type="slidenum">
              <a:rPr lang="fr-FR" smtClean="0"/>
              <a:pPr/>
              <a:t>1</a:t>
            </a:fld>
            <a:endParaRPr lang="fr-FR" dirty="0"/>
          </a:p>
        </p:txBody>
      </p:sp>
      <p:sp>
        <p:nvSpPr>
          <p:cNvPr id="20" name="Titre 3"/>
          <p:cNvSpPr txBox="1">
            <a:spLocks/>
          </p:cNvSpPr>
          <p:nvPr/>
        </p:nvSpPr>
        <p:spPr>
          <a:xfrm rot="16200000">
            <a:off x="-3211477" y="3211477"/>
            <a:ext cx="6858000" cy="435046"/>
          </a:xfrm>
          <a:prstGeom prst="rect">
            <a:avLst/>
          </a:prstGeom>
          <a:solidFill>
            <a:sysClr val="window" lastClr="FFFFFF">
              <a:lumMod val="85000"/>
            </a:sysClr>
          </a:solidFill>
        </p:spPr>
        <p:txBody>
          <a:bodyPr vert="horz" lIns="91440" tIns="45720" rIns="91440" bIns="45720" rtlCol="0" anchor="ctr">
            <a:normAutofit/>
          </a:bodyPr>
          <a:lstStyle>
            <a:lvl1pPr algn="ctr" defTabSz="914400" rtl="0" eaLnBrk="1" latinLnBrk="0" hangingPunct="1">
              <a:spcBef>
                <a:spcPct val="0"/>
              </a:spcBef>
              <a:buNone/>
              <a:defRPr sz="1800" b="1" kern="1200">
                <a:solidFill>
                  <a:schemeClr val="tx1">
                    <a:lumMod val="50000"/>
                    <a:lumOff val="50000"/>
                  </a:schemeClr>
                </a:solidFill>
                <a:latin typeface="Arial" pitchFamily="34" charset="0"/>
                <a:ea typeface="+mj-ea"/>
                <a:cs typeface="Arial" pitchFamily="34" charset="0"/>
              </a:defRPr>
            </a:lvl1pPr>
          </a:lstStyle>
          <a:p>
            <a:pPr lvl="0">
              <a:defRPr/>
            </a:pPr>
            <a:r>
              <a:rPr kumimoji="0" lang="fr-FR" sz="1600" b="1" i="0" u="none" strike="noStrike" kern="1200" cap="none" spc="0" normalizeH="0" baseline="0" noProof="0" dirty="0" smtClean="0">
                <a:ln>
                  <a:noFill/>
                </a:ln>
                <a:solidFill>
                  <a:sysClr val="windowText" lastClr="000000">
                    <a:lumMod val="50000"/>
                    <a:lumOff val="50000"/>
                  </a:sysClr>
                </a:solidFill>
                <a:effectLst/>
                <a:uLnTx/>
                <a:uFillTx/>
                <a:ea typeface="+mj-ea"/>
              </a:rPr>
              <a:t>Assurances IARD &amp; Prévoyance -</a:t>
            </a:r>
            <a:r>
              <a:rPr lang="fr-FR" sz="1600" dirty="0" smtClean="0">
                <a:solidFill>
                  <a:sysClr val="windowText" lastClr="000000">
                    <a:lumMod val="50000"/>
                    <a:lumOff val="50000"/>
                  </a:sysClr>
                </a:solidFill>
              </a:rPr>
              <a:t> </a:t>
            </a:r>
            <a:r>
              <a:rPr lang="fr-FR" sz="1200" dirty="0" err="1">
                <a:solidFill>
                  <a:sysClr val="windowText" lastClr="000000">
                    <a:lumMod val="50000"/>
                    <a:lumOff val="50000"/>
                  </a:sysClr>
                </a:solidFill>
              </a:rPr>
              <a:t>MyG</a:t>
            </a:r>
            <a:r>
              <a:rPr lang="fr-FR" sz="1200" dirty="0">
                <a:solidFill>
                  <a:sysClr val="windowText" lastClr="000000">
                    <a:lumMod val="50000"/>
                    <a:lumOff val="50000"/>
                  </a:sysClr>
                </a:solidFill>
              </a:rPr>
              <a:t> IARD Bilan Rebond RDV</a:t>
            </a:r>
          </a:p>
        </p:txBody>
      </p:sp>
      <p:sp>
        <p:nvSpPr>
          <p:cNvPr id="12" name="Titre 5"/>
          <p:cNvSpPr>
            <a:spLocks noGrp="1"/>
          </p:cNvSpPr>
          <p:nvPr>
            <p:ph type="title"/>
          </p:nvPr>
        </p:nvSpPr>
        <p:spPr>
          <a:xfrm>
            <a:off x="1259632" y="260219"/>
            <a:ext cx="7432158" cy="720000"/>
          </a:xfrm>
        </p:spPr>
        <p:txBody>
          <a:bodyPr>
            <a:normAutofit/>
          </a:bodyPr>
          <a:lstStyle/>
          <a:p>
            <a:r>
              <a:rPr lang="fr-FR" sz="1600" b="0" cap="none" dirty="0" smtClean="0">
                <a:solidFill>
                  <a:schemeClr val="tx1">
                    <a:lumMod val="50000"/>
                    <a:lumOff val="50000"/>
                  </a:schemeClr>
                </a:solidFill>
              </a:rPr>
              <a:t>Book des Campagnes GERC – ASSURANCES IARD &amp; PREVOYANCE</a:t>
            </a:r>
            <a:r>
              <a:rPr lang="fr-FR" cap="none" dirty="0" smtClean="0"/>
              <a:t/>
            </a:r>
            <a:br>
              <a:rPr lang="fr-FR" cap="none" dirty="0" smtClean="0"/>
            </a:br>
            <a:r>
              <a:rPr lang="fr-FR" cap="none" dirty="0" err="1">
                <a:solidFill>
                  <a:schemeClr val="accent5">
                    <a:lumMod val="50000"/>
                  </a:schemeClr>
                </a:solidFill>
              </a:rPr>
              <a:t>MyG</a:t>
            </a:r>
            <a:r>
              <a:rPr lang="fr-FR" cap="none" dirty="0">
                <a:solidFill>
                  <a:schemeClr val="accent5">
                    <a:lumMod val="50000"/>
                  </a:schemeClr>
                </a:solidFill>
              </a:rPr>
              <a:t> IARD Bilan Rebond RDV</a:t>
            </a:r>
          </a:p>
        </p:txBody>
      </p:sp>
      <p:sp>
        <p:nvSpPr>
          <p:cNvPr id="48" name="Rectangle 47"/>
          <p:cNvSpPr/>
          <p:nvPr/>
        </p:nvSpPr>
        <p:spPr>
          <a:xfrm>
            <a:off x="537470" y="1237256"/>
            <a:ext cx="7576904" cy="1805923"/>
          </a:xfrm>
          <a:prstGeom prst="rect">
            <a:avLst/>
          </a:prstGeom>
          <a:solidFill>
            <a:schemeClr val="bg1">
              <a:lumMod val="95000"/>
            </a:schemeClr>
          </a:solidFill>
          <a:ln w="952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defRPr/>
            </a:pPr>
            <a:endParaRPr lang="fr-FR" sz="1400" dirty="0" smtClean="0">
              <a:solidFill>
                <a:srgbClr val="C00000"/>
              </a:solidFill>
              <a:latin typeface="Harlow Solid Italic" panose="04030604020F02020D02" pitchFamily="82" charset="0"/>
            </a:endParaRPr>
          </a:p>
        </p:txBody>
      </p:sp>
      <p:sp>
        <p:nvSpPr>
          <p:cNvPr id="49" name="Rectangle 48"/>
          <p:cNvSpPr/>
          <p:nvPr/>
        </p:nvSpPr>
        <p:spPr>
          <a:xfrm>
            <a:off x="4364602" y="1398092"/>
            <a:ext cx="3671507" cy="1588544"/>
          </a:xfrm>
          <a:prstGeom prst="rect">
            <a:avLst/>
          </a:prstGeom>
          <a:solidFill>
            <a:schemeClr val="accent5">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n>
                <a:solidFill>
                  <a:srgbClr val="FF0000"/>
                </a:solidFill>
              </a:ln>
              <a:solidFill>
                <a:prstClr val="white"/>
              </a:solidFill>
            </a:endParaRPr>
          </a:p>
        </p:txBody>
      </p:sp>
      <p:sp>
        <p:nvSpPr>
          <p:cNvPr id="50" name="Rectangle 49"/>
          <p:cNvSpPr/>
          <p:nvPr/>
        </p:nvSpPr>
        <p:spPr>
          <a:xfrm>
            <a:off x="611738" y="1391389"/>
            <a:ext cx="3698192" cy="1595248"/>
          </a:xfrm>
          <a:prstGeom prst="rect">
            <a:avLst/>
          </a:prstGeom>
          <a:solidFill>
            <a:schemeClr val="accent5">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fr-FR" sz="1100" b="1" cap="all" dirty="0"/>
          </a:p>
        </p:txBody>
      </p:sp>
      <p:sp>
        <p:nvSpPr>
          <p:cNvPr id="53" name="ZoneTexte 52"/>
          <p:cNvSpPr txBox="1"/>
          <p:nvPr/>
        </p:nvSpPr>
        <p:spPr>
          <a:xfrm>
            <a:off x="626784" y="1398092"/>
            <a:ext cx="3683145" cy="307777"/>
          </a:xfrm>
          <a:prstGeom prst="rect">
            <a:avLst/>
          </a:prstGeom>
          <a:noFill/>
        </p:spPr>
        <p:txBody>
          <a:bodyPr wrap="square" rtlCol="0">
            <a:spAutoFit/>
          </a:bodyPr>
          <a:lstStyle>
            <a:defPPr>
              <a:defRPr lang="fr-FR"/>
            </a:defPPr>
            <a:lvl1pPr>
              <a:defRPr sz="1400" b="1">
                <a:solidFill>
                  <a:schemeClr val="accent5">
                    <a:lumMod val="75000"/>
                  </a:schemeClr>
                </a:solidFill>
                <a:latin typeface="Gill Sans MT" panose="020B0502020104020203" pitchFamily="34" charset="0"/>
              </a:defRPr>
            </a:lvl1pPr>
          </a:lstStyle>
          <a:p>
            <a:r>
              <a:rPr lang="fr-FR" dirty="0"/>
              <a:t>OBJECTIFS </a:t>
            </a:r>
            <a:r>
              <a:rPr lang="fr-FR" dirty="0" smtClean="0"/>
              <a:t>– OFFRES :</a:t>
            </a:r>
            <a:endParaRPr lang="fr-FR" dirty="0"/>
          </a:p>
        </p:txBody>
      </p:sp>
      <p:sp>
        <p:nvSpPr>
          <p:cNvPr id="54" name="ZoneTexte 53"/>
          <p:cNvSpPr txBox="1"/>
          <p:nvPr/>
        </p:nvSpPr>
        <p:spPr>
          <a:xfrm>
            <a:off x="4442867" y="1398092"/>
            <a:ext cx="3527737" cy="307777"/>
          </a:xfrm>
          <a:prstGeom prst="rect">
            <a:avLst/>
          </a:prstGeom>
          <a:noFill/>
        </p:spPr>
        <p:txBody>
          <a:bodyPr wrap="square" rtlCol="0">
            <a:spAutoFit/>
          </a:bodyPr>
          <a:lstStyle>
            <a:defPPr>
              <a:defRPr lang="fr-FR"/>
            </a:defPPr>
            <a:lvl1pPr>
              <a:defRPr sz="1400" b="1">
                <a:solidFill>
                  <a:schemeClr val="accent5">
                    <a:lumMod val="75000"/>
                  </a:schemeClr>
                </a:solidFill>
                <a:latin typeface="Gill Sans MT" panose="020B0502020104020203" pitchFamily="34" charset="0"/>
              </a:defRPr>
            </a:lvl1pPr>
          </a:lstStyle>
          <a:p>
            <a:r>
              <a:rPr lang="fr-FR" dirty="0" smtClean="0"/>
              <a:t>CRITERES DE CIBLAGE :</a:t>
            </a:r>
            <a:endParaRPr lang="fr-FR" dirty="0"/>
          </a:p>
        </p:txBody>
      </p:sp>
      <p:sp>
        <p:nvSpPr>
          <p:cNvPr id="59" name="Rectangle 58"/>
          <p:cNvSpPr/>
          <p:nvPr/>
        </p:nvSpPr>
        <p:spPr>
          <a:xfrm>
            <a:off x="8131627" y="116632"/>
            <a:ext cx="927527" cy="6615747"/>
          </a:xfrm>
          <a:prstGeom prst="rect">
            <a:avLst/>
          </a:prstGeom>
          <a:solidFill>
            <a:srgbClr val="9AAC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93" name="Rectangle 92"/>
          <p:cNvSpPr/>
          <p:nvPr/>
        </p:nvSpPr>
        <p:spPr>
          <a:xfrm>
            <a:off x="521475" y="3112188"/>
            <a:ext cx="4626589" cy="3584192"/>
          </a:xfrm>
          <a:prstGeom prst="rect">
            <a:avLst/>
          </a:prstGeom>
          <a:solidFill>
            <a:schemeClr val="bg1">
              <a:lumMod val="95000"/>
            </a:schemeClr>
          </a:solidFill>
          <a:ln w="952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defRPr/>
            </a:pPr>
            <a:endParaRPr lang="fr-FR" sz="1400" dirty="0" smtClean="0">
              <a:solidFill>
                <a:srgbClr val="C00000"/>
              </a:solidFill>
              <a:latin typeface="Harlow Solid Italic" panose="04030604020F02020D02" pitchFamily="82" charset="0"/>
            </a:endParaRPr>
          </a:p>
        </p:txBody>
      </p:sp>
      <p:sp>
        <p:nvSpPr>
          <p:cNvPr id="92" name="Rectangle 91"/>
          <p:cNvSpPr/>
          <p:nvPr/>
        </p:nvSpPr>
        <p:spPr>
          <a:xfrm>
            <a:off x="558080" y="3457878"/>
            <a:ext cx="2501752" cy="3149218"/>
          </a:xfrm>
          <a:prstGeom prst="rect">
            <a:avLst/>
          </a:prstGeom>
          <a:noFill/>
          <a:ln w="25400">
            <a:solidFill>
              <a:schemeClr val="accent5">
                <a:lumMod val="60000"/>
                <a:lumOff val="40000"/>
              </a:schemeClr>
            </a:solidFill>
          </a:ln>
        </p:spPr>
        <p:txBody>
          <a:bodyPr wrap="square">
            <a:noAutofit/>
          </a:bodyPr>
          <a:lstStyle/>
          <a:p>
            <a:pPr algn="ctr"/>
            <a:r>
              <a:rPr lang="fr-FR" sz="1200" b="1" dirty="0">
                <a:solidFill>
                  <a:srgbClr val="4C6F86"/>
                </a:solidFill>
                <a:latin typeface="Gill Sans MT" panose="020B0502020104020203" pitchFamily="34" charset="0"/>
              </a:rPr>
              <a:t>Vision client</a:t>
            </a:r>
          </a:p>
          <a:p>
            <a:endParaRPr lang="fr-FR" sz="700" dirty="0" smtClean="0">
              <a:solidFill>
                <a:prstClr val="black">
                  <a:lumMod val="65000"/>
                  <a:lumOff val="35000"/>
                </a:prstClr>
              </a:solidFill>
              <a:latin typeface="Gill Sans MT" panose="020B0502020104020203" pitchFamily="34" charset="0"/>
            </a:endParaRPr>
          </a:p>
          <a:p>
            <a:pPr marL="171450" indent="-171450">
              <a:buFont typeface="Arial" panose="020B0604020202020204" pitchFamily="34" charset="0"/>
              <a:buChar char="•"/>
            </a:pPr>
            <a:r>
              <a:rPr lang="fr-FR" sz="1000" dirty="0" smtClean="0">
                <a:solidFill>
                  <a:prstClr val="black">
                    <a:lumMod val="65000"/>
                    <a:lumOff val="35000"/>
                  </a:prstClr>
                </a:solidFill>
                <a:latin typeface="Gill Sans MT" panose="020B0502020104020203" pitchFamily="34" charset="0"/>
              </a:rPr>
              <a:t>Suivi </a:t>
            </a:r>
            <a:r>
              <a:rPr lang="fr-FR" sz="1000" dirty="0">
                <a:solidFill>
                  <a:prstClr val="black">
                    <a:lumMod val="65000"/>
                    <a:lumOff val="35000"/>
                  </a:prstClr>
                </a:solidFill>
                <a:latin typeface="Gill Sans MT" panose="020B0502020104020203" pitchFamily="34" charset="0"/>
              </a:rPr>
              <a:t>de mon dossier, sérieux de mon gestionnaire à reprendre de mes nouvelles, surtout lorsqu’il y a des opportunités à saisir sur un domaine qui m’intéresse </a:t>
            </a:r>
            <a:r>
              <a:rPr lang="fr-FR" sz="1000" dirty="0" smtClean="0">
                <a:solidFill>
                  <a:prstClr val="black">
                    <a:lumMod val="65000"/>
                    <a:lumOff val="35000"/>
                  </a:prstClr>
                </a:solidFill>
                <a:latin typeface="Gill Sans MT" panose="020B0502020104020203" pitchFamily="34" charset="0"/>
              </a:rPr>
              <a:t> : </a:t>
            </a:r>
            <a:r>
              <a:rPr lang="fr-FR" sz="1000" dirty="0">
                <a:solidFill>
                  <a:prstClr val="black">
                    <a:lumMod val="65000"/>
                    <a:lumOff val="35000"/>
                  </a:prstClr>
                </a:solidFill>
                <a:latin typeface="Gill Sans MT" panose="020B0502020104020203" pitchFamily="34" charset="0"/>
              </a:rPr>
              <a:t>certes je l’ai rencontré il y a peu de temps, mais là, j’ai bien compris qu’il y a une réelle opportunité à saisir !</a:t>
            </a:r>
          </a:p>
          <a:p>
            <a:pPr marL="171450" indent="-171450">
              <a:buFont typeface="Arial" panose="020B0604020202020204" pitchFamily="34" charset="0"/>
              <a:buChar char="•"/>
            </a:pPr>
            <a:r>
              <a:rPr lang="fr-FR" sz="1050" dirty="0" smtClean="0">
                <a:solidFill>
                  <a:prstClr val="black">
                    <a:lumMod val="65000"/>
                    <a:lumOff val="35000"/>
                  </a:prstClr>
                </a:solidFill>
                <a:latin typeface="Gill Sans MT" panose="020B0502020104020203" pitchFamily="34" charset="0"/>
              </a:rPr>
              <a:t>Découvrir </a:t>
            </a:r>
            <a:r>
              <a:rPr lang="fr-FR" sz="1050" dirty="0">
                <a:solidFill>
                  <a:prstClr val="black">
                    <a:lumMod val="65000"/>
                    <a:lumOff val="35000"/>
                  </a:prstClr>
                </a:solidFill>
                <a:latin typeface="Gill Sans MT" panose="020B0502020104020203" pitchFamily="34" charset="0"/>
              </a:rPr>
              <a:t>ce que la Caisse d’Epargne peut me proposer en matière d’assurance IARD. J’ai tout à gagner à comparer et à faire un bilan : mes garanties sont-elles adaptées à mes besoins, paye-je le juste prix ?</a:t>
            </a:r>
          </a:p>
          <a:p>
            <a:pPr marL="171450" indent="-171450">
              <a:buFont typeface="Arial" panose="020B0604020202020204" pitchFamily="34" charset="0"/>
              <a:buChar char="•"/>
            </a:pPr>
            <a:r>
              <a:rPr lang="fr-FR" sz="1050" dirty="0" smtClean="0">
                <a:solidFill>
                  <a:prstClr val="black">
                    <a:lumMod val="65000"/>
                    <a:lumOff val="35000"/>
                  </a:prstClr>
                </a:solidFill>
                <a:latin typeface="Gill Sans MT" panose="020B0502020104020203" pitchFamily="34" charset="0"/>
              </a:rPr>
              <a:t>En </a:t>
            </a:r>
            <a:r>
              <a:rPr lang="fr-FR" sz="1050" dirty="0">
                <a:solidFill>
                  <a:prstClr val="black">
                    <a:lumMod val="65000"/>
                    <a:lumOff val="35000"/>
                  </a:prstClr>
                </a:solidFill>
                <a:latin typeface="Gill Sans MT" panose="020B0502020104020203" pitchFamily="34" charset="0"/>
              </a:rPr>
              <a:t>plus, mon conseiller CEGEE s’occupe de tout pour résilier mon contrat actuel (</a:t>
            </a:r>
            <a:r>
              <a:rPr lang="fr-FR" sz="1050" dirty="0" err="1">
                <a:solidFill>
                  <a:prstClr val="black">
                    <a:lumMod val="65000"/>
                    <a:lumOff val="35000"/>
                  </a:prstClr>
                </a:solidFill>
                <a:latin typeface="Gill Sans MT" panose="020B0502020104020203" pitchFamily="34" charset="0"/>
              </a:rPr>
              <a:t>cf</a:t>
            </a:r>
            <a:r>
              <a:rPr lang="fr-FR" sz="1050" dirty="0">
                <a:solidFill>
                  <a:prstClr val="black">
                    <a:lumMod val="65000"/>
                    <a:lumOff val="35000"/>
                  </a:prstClr>
                </a:solidFill>
                <a:latin typeface="Gill Sans MT" panose="020B0502020104020203" pitchFamily="34" charset="0"/>
              </a:rPr>
              <a:t> </a:t>
            </a:r>
            <a:r>
              <a:rPr lang="fr-FR" sz="1000" dirty="0">
                <a:solidFill>
                  <a:prstClr val="black">
                    <a:lumMod val="65000"/>
                    <a:lumOff val="35000"/>
                  </a:prstClr>
                </a:solidFill>
                <a:latin typeface="Gill Sans MT" panose="020B0502020104020203" pitchFamily="34" charset="0"/>
                <a:hlinkClick r:id="rId2"/>
              </a:rPr>
              <a:t>Loi Hamon</a:t>
            </a:r>
            <a:r>
              <a:rPr lang="fr-FR" sz="1050" dirty="0">
                <a:solidFill>
                  <a:prstClr val="black">
                    <a:lumMod val="65000"/>
                    <a:lumOff val="35000"/>
                  </a:prstClr>
                </a:solidFill>
                <a:latin typeface="Gill Sans MT" panose="020B0502020104020203" pitchFamily="34" charset="0"/>
                <a:sym typeface="Wingdings" panose="05000000000000000000" pitchFamily="2" charset="2"/>
              </a:rPr>
              <a:t>)</a:t>
            </a:r>
            <a:endParaRPr lang="fr-FR" sz="1050" dirty="0">
              <a:solidFill>
                <a:prstClr val="black">
                  <a:lumMod val="65000"/>
                  <a:lumOff val="35000"/>
                </a:prstClr>
              </a:solidFill>
              <a:latin typeface="Gill Sans MT" panose="020B0502020104020203" pitchFamily="34" charset="0"/>
            </a:endParaRPr>
          </a:p>
        </p:txBody>
      </p:sp>
      <p:sp>
        <p:nvSpPr>
          <p:cNvPr id="94" name="Rectangle 93"/>
          <p:cNvSpPr/>
          <p:nvPr/>
        </p:nvSpPr>
        <p:spPr>
          <a:xfrm>
            <a:off x="3131840" y="3457878"/>
            <a:ext cx="1944215" cy="3142771"/>
          </a:xfrm>
          <a:prstGeom prst="rect">
            <a:avLst/>
          </a:prstGeom>
          <a:noFill/>
          <a:ln w="25400">
            <a:solidFill>
              <a:srgbClr val="93CDDD"/>
            </a:solidFill>
          </a:ln>
        </p:spPr>
        <p:txBody>
          <a:bodyPr wrap="square">
            <a:noAutofit/>
          </a:bodyPr>
          <a:lstStyle/>
          <a:p>
            <a:pPr lvl="0" algn="ctr"/>
            <a:r>
              <a:rPr lang="fr-FR" sz="1200" b="1" dirty="0">
                <a:solidFill>
                  <a:srgbClr val="4C6F86"/>
                </a:solidFill>
                <a:latin typeface="Gill Sans MT" panose="020B0502020104020203" pitchFamily="34" charset="0"/>
              </a:rPr>
              <a:t>Vision conseiller</a:t>
            </a:r>
          </a:p>
          <a:p>
            <a:pPr lvl="0" algn="ctr"/>
            <a:r>
              <a:rPr lang="fr-FR" sz="1100" b="1" dirty="0">
                <a:solidFill>
                  <a:srgbClr val="4C6F86"/>
                </a:solidFill>
                <a:latin typeface="Gill Sans MT" panose="020B0502020104020203" pitchFamily="34" charset="0"/>
              </a:rPr>
              <a:t>(</a:t>
            </a:r>
            <a:r>
              <a:rPr lang="fr-FR" sz="1000" b="1" i="1" dirty="0">
                <a:solidFill>
                  <a:srgbClr val="4C6F86"/>
                </a:solidFill>
                <a:latin typeface="Gill Sans MT" panose="020B0502020104020203" pitchFamily="34" charset="0"/>
              </a:rPr>
              <a:t>impacts potentiels sur items de </a:t>
            </a:r>
            <a:r>
              <a:rPr lang="fr-FR" sz="1000" b="1" i="1" dirty="0" err="1">
                <a:solidFill>
                  <a:srgbClr val="4C6F86"/>
                </a:solidFill>
                <a:latin typeface="Gill Sans MT" panose="020B0502020104020203" pitchFamily="34" charset="0"/>
              </a:rPr>
              <a:t>rému</a:t>
            </a:r>
            <a:r>
              <a:rPr lang="fr-FR" sz="1000" b="1" i="1" dirty="0">
                <a:solidFill>
                  <a:srgbClr val="4C6F86"/>
                </a:solidFill>
                <a:latin typeface="Gill Sans MT" panose="020B0502020104020203" pitchFamily="34" charset="0"/>
              </a:rPr>
              <a:t> variable</a:t>
            </a:r>
            <a:r>
              <a:rPr lang="fr-FR" sz="1100" b="1" dirty="0">
                <a:solidFill>
                  <a:srgbClr val="4C6F86"/>
                </a:solidFill>
                <a:latin typeface="Gill Sans MT" panose="020B0502020104020203" pitchFamily="34" charset="0"/>
              </a:rPr>
              <a:t>)</a:t>
            </a:r>
          </a:p>
          <a:p>
            <a:endParaRPr lang="fr-FR" sz="800" b="1" u="sng" dirty="0">
              <a:solidFill>
                <a:srgbClr val="4C6F86"/>
              </a:solidFill>
              <a:latin typeface="Gill Sans MT" panose="020B0502020104020203" pitchFamily="34" charset="0"/>
            </a:endParaRPr>
          </a:p>
          <a:p>
            <a:pPr marL="171450" lvl="0" indent="-171450" algn="just">
              <a:buFont typeface="Arial" panose="020B0604020202020204" pitchFamily="34" charset="0"/>
              <a:buChar char="•"/>
            </a:pPr>
            <a:endParaRPr lang="fr-FR" sz="1100" dirty="0" smtClean="0">
              <a:solidFill>
                <a:prstClr val="black">
                  <a:lumMod val="65000"/>
                  <a:lumOff val="35000"/>
                </a:prstClr>
              </a:solidFill>
              <a:latin typeface="Gill Sans MT" panose="020B0502020104020203" pitchFamily="34" charset="0"/>
            </a:endParaRPr>
          </a:p>
          <a:p>
            <a:pPr marL="171450" lvl="0" indent="-171450">
              <a:buFont typeface="Arial" panose="020B0604020202020204" pitchFamily="34" charset="0"/>
              <a:buChar char="•"/>
            </a:pPr>
            <a:r>
              <a:rPr lang="fr-FR" sz="1100" dirty="0">
                <a:solidFill>
                  <a:prstClr val="black">
                    <a:lumMod val="65000"/>
                    <a:lumOff val="35000"/>
                  </a:prstClr>
                </a:solidFill>
                <a:latin typeface="Gill Sans MT" panose="020B0502020104020203" pitchFamily="34" charset="0"/>
              </a:rPr>
              <a:t>Ventes brutes IARD Prévoyance</a:t>
            </a:r>
          </a:p>
          <a:p>
            <a:pPr marL="171450" lvl="0" indent="-171450">
              <a:buFont typeface="Arial" panose="020B0604020202020204" pitchFamily="34" charset="0"/>
              <a:buChar char="•"/>
            </a:pPr>
            <a:endParaRPr lang="fr-FR" sz="1100" dirty="0">
              <a:solidFill>
                <a:prstClr val="black">
                  <a:lumMod val="65000"/>
                  <a:lumOff val="35000"/>
                </a:prstClr>
              </a:solidFill>
              <a:latin typeface="Gill Sans MT" panose="020B0502020104020203" pitchFamily="34" charset="0"/>
            </a:endParaRPr>
          </a:p>
          <a:p>
            <a:pPr marL="171450" lvl="0" indent="-171450">
              <a:buFont typeface="Arial" panose="020B0604020202020204" pitchFamily="34" charset="0"/>
              <a:buChar char="•"/>
            </a:pPr>
            <a:r>
              <a:rPr lang="fr-FR" sz="1100" dirty="0">
                <a:solidFill>
                  <a:prstClr val="black">
                    <a:lumMod val="65000"/>
                    <a:lumOff val="35000"/>
                  </a:prstClr>
                </a:solidFill>
                <a:latin typeface="Gill Sans MT" panose="020B0502020104020203" pitchFamily="34" charset="0"/>
              </a:rPr>
              <a:t>Ventes nettes IARD</a:t>
            </a:r>
          </a:p>
          <a:p>
            <a:pPr marL="171450" lvl="0" indent="-171450">
              <a:buFont typeface="Arial" panose="020B0604020202020204" pitchFamily="34" charset="0"/>
              <a:buChar char="•"/>
            </a:pPr>
            <a:endParaRPr lang="fr-FR" sz="1100" dirty="0">
              <a:solidFill>
                <a:prstClr val="black">
                  <a:lumMod val="65000"/>
                  <a:lumOff val="35000"/>
                </a:prstClr>
              </a:solidFill>
              <a:latin typeface="Gill Sans MT" panose="020B0502020104020203" pitchFamily="34" charset="0"/>
            </a:endParaRPr>
          </a:p>
          <a:p>
            <a:pPr marL="171450" lvl="0" indent="-171450">
              <a:buFont typeface="Arial" panose="020B0604020202020204" pitchFamily="34" charset="0"/>
              <a:buChar char="•"/>
            </a:pPr>
            <a:r>
              <a:rPr lang="fr-FR" sz="1100" dirty="0">
                <a:solidFill>
                  <a:prstClr val="black">
                    <a:lumMod val="65000"/>
                    <a:lumOff val="35000"/>
                  </a:prstClr>
                </a:solidFill>
                <a:latin typeface="Gill Sans MT" panose="020B0502020104020203" pitchFamily="34" charset="0"/>
              </a:rPr>
              <a:t>Ventes nettes Prévoyance</a:t>
            </a:r>
          </a:p>
          <a:p>
            <a:pPr marL="171450" lvl="0" indent="-171450">
              <a:buFont typeface="Arial" panose="020B0604020202020204" pitchFamily="34" charset="0"/>
              <a:buChar char="•"/>
            </a:pPr>
            <a:endParaRPr lang="fr-FR" sz="1100" dirty="0">
              <a:solidFill>
                <a:prstClr val="black">
                  <a:lumMod val="65000"/>
                  <a:lumOff val="35000"/>
                </a:prstClr>
              </a:solidFill>
              <a:latin typeface="Gill Sans MT" panose="020B0502020104020203" pitchFamily="34" charset="0"/>
            </a:endParaRPr>
          </a:p>
          <a:p>
            <a:pPr marL="171450" lvl="0" indent="-171450">
              <a:buFont typeface="Arial" panose="020B0604020202020204" pitchFamily="34" charset="0"/>
              <a:buChar char="•"/>
            </a:pPr>
            <a:r>
              <a:rPr lang="fr-FR" sz="1100" dirty="0">
                <a:solidFill>
                  <a:prstClr val="black">
                    <a:lumMod val="65000"/>
                    <a:lumOff val="35000"/>
                  </a:prstClr>
                </a:solidFill>
                <a:latin typeface="Gill Sans MT" panose="020B0502020104020203" pitchFamily="34" charset="0"/>
              </a:rPr>
              <a:t>Chiffre d’affaires IARD </a:t>
            </a:r>
          </a:p>
          <a:p>
            <a:pPr marL="171450" lvl="0" indent="-171450">
              <a:buFont typeface="Arial" panose="020B0604020202020204" pitchFamily="34" charset="0"/>
              <a:buChar char="•"/>
            </a:pPr>
            <a:endParaRPr lang="fr-FR" sz="1100" dirty="0">
              <a:solidFill>
                <a:prstClr val="black">
                  <a:lumMod val="65000"/>
                  <a:lumOff val="35000"/>
                </a:prstClr>
              </a:solidFill>
              <a:latin typeface="Gill Sans MT" panose="020B0502020104020203" pitchFamily="34" charset="0"/>
            </a:endParaRPr>
          </a:p>
          <a:p>
            <a:pPr marL="171450" indent="-171450">
              <a:buFont typeface="Arial" panose="020B0604020202020204" pitchFamily="34" charset="0"/>
              <a:buChar char="•"/>
            </a:pPr>
            <a:r>
              <a:rPr lang="fr-FR" sz="1100" dirty="0">
                <a:solidFill>
                  <a:prstClr val="black">
                    <a:lumMod val="65000"/>
                    <a:lumOff val="35000"/>
                  </a:prstClr>
                </a:solidFill>
                <a:latin typeface="Gill Sans MT" panose="020B0502020104020203" pitchFamily="34" charset="0"/>
              </a:rPr>
              <a:t>Clients  Bancarisés Principaux ou </a:t>
            </a:r>
            <a:r>
              <a:rPr lang="fr-FR" sz="1100" dirty="0" err="1">
                <a:solidFill>
                  <a:prstClr val="black">
                    <a:lumMod val="65000"/>
                    <a:lumOff val="35000"/>
                  </a:prstClr>
                </a:solidFill>
                <a:latin typeface="Gill Sans MT" panose="020B0502020104020203" pitchFamily="34" charset="0"/>
              </a:rPr>
              <a:t>BPe</a:t>
            </a:r>
            <a:r>
              <a:rPr lang="fr-FR" sz="1100" dirty="0">
                <a:solidFill>
                  <a:prstClr val="black">
                    <a:lumMod val="65000"/>
                    <a:lumOff val="35000"/>
                  </a:prstClr>
                </a:solidFill>
                <a:latin typeface="Gill Sans MT" panose="020B0502020104020203" pitchFamily="34" charset="0"/>
              </a:rPr>
              <a:t>/</a:t>
            </a:r>
            <a:r>
              <a:rPr lang="fr-FR" sz="1100" dirty="0" err="1">
                <a:solidFill>
                  <a:prstClr val="black">
                    <a:lumMod val="65000"/>
                    <a:lumOff val="35000"/>
                  </a:prstClr>
                </a:solidFill>
                <a:latin typeface="Gill Sans MT" panose="020B0502020104020203" pitchFamily="34" charset="0"/>
              </a:rPr>
              <a:t>JBPe</a:t>
            </a:r>
            <a:endParaRPr lang="fr-FR" sz="1100" dirty="0">
              <a:solidFill>
                <a:prstClr val="black">
                  <a:lumMod val="65000"/>
                  <a:lumOff val="35000"/>
                </a:prstClr>
              </a:solidFill>
              <a:latin typeface="Gill Sans MT" panose="020B0502020104020203" pitchFamily="34" charset="0"/>
            </a:endParaRPr>
          </a:p>
          <a:p>
            <a:pPr marL="171450" lvl="0" indent="-171450" algn="just">
              <a:buFont typeface="Arial" panose="020B0604020202020204" pitchFamily="34" charset="0"/>
              <a:buChar char="•"/>
            </a:pPr>
            <a:endParaRPr lang="fr-FR" sz="1200" dirty="0">
              <a:solidFill>
                <a:prstClr val="black">
                  <a:lumMod val="65000"/>
                  <a:lumOff val="35000"/>
                </a:prstClr>
              </a:solidFill>
              <a:latin typeface="Gill Sans MT" panose="020B0502020104020203" pitchFamily="34" charset="0"/>
            </a:endParaRPr>
          </a:p>
          <a:p>
            <a:pPr marL="171450" lvl="0" indent="-171450" algn="just">
              <a:buFont typeface="Arial" panose="020B0604020202020204" pitchFamily="34" charset="0"/>
              <a:buChar char="•"/>
            </a:pPr>
            <a:endParaRPr lang="fr-FR" sz="1200" dirty="0">
              <a:solidFill>
                <a:prstClr val="black">
                  <a:lumMod val="65000"/>
                  <a:lumOff val="35000"/>
                </a:prstClr>
              </a:solidFill>
              <a:latin typeface="Gill Sans MT" panose="020B0502020104020203" pitchFamily="34" charset="0"/>
            </a:endParaRPr>
          </a:p>
          <a:p>
            <a:pPr marL="171450" lvl="0" indent="-171450" algn="just">
              <a:buFont typeface="Arial" panose="020B0604020202020204" pitchFamily="34" charset="0"/>
              <a:buChar char="•"/>
            </a:pPr>
            <a:endParaRPr lang="fr-FR" sz="1200" dirty="0">
              <a:solidFill>
                <a:prstClr val="black">
                  <a:lumMod val="65000"/>
                  <a:lumOff val="35000"/>
                </a:prstClr>
              </a:solidFill>
              <a:latin typeface="Gill Sans MT" panose="020B0502020104020203" pitchFamily="34" charset="0"/>
            </a:endParaRPr>
          </a:p>
        </p:txBody>
      </p:sp>
      <p:sp>
        <p:nvSpPr>
          <p:cNvPr id="95" name="ZoneTexte 94"/>
          <p:cNvSpPr txBox="1"/>
          <p:nvPr/>
        </p:nvSpPr>
        <p:spPr>
          <a:xfrm>
            <a:off x="539552" y="3143038"/>
            <a:ext cx="4536503" cy="307777"/>
          </a:xfrm>
          <a:prstGeom prst="rect">
            <a:avLst/>
          </a:prstGeom>
          <a:noFill/>
        </p:spPr>
        <p:txBody>
          <a:bodyPr wrap="square" rtlCol="0">
            <a:spAutoFit/>
          </a:bodyPr>
          <a:lstStyle>
            <a:defPPr>
              <a:defRPr lang="fr-FR"/>
            </a:defPPr>
            <a:lvl1pPr algn="ctr">
              <a:defRPr sz="1400" b="1">
                <a:solidFill>
                  <a:srgbClr val="FFC000"/>
                </a:solidFill>
                <a:latin typeface="Gill Sans MT" panose="020B0502020104020203" pitchFamily="34" charset="0"/>
              </a:defRPr>
            </a:lvl1pPr>
          </a:lstStyle>
          <a:p>
            <a:pPr algn="l"/>
            <a:r>
              <a:rPr lang="fr-FR" dirty="0">
                <a:solidFill>
                  <a:schemeClr val="accent5">
                    <a:lumMod val="75000"/>
                  </a:schemeClr>
                </a:solidFill>
              </a:rPr>
              <a:t>BENEFICES A TRAITER LA </a:t>
            </a:r>
            <a:r>
              <a:rPr lang="fr-FR" dirty="0" smtClean="0">
                <a:solidFill>
                  <a:schemeClr val="accent5">
                    <a:lumMod val="75000"/>
                  </a:schemeClr>
                </a:solidFill>
              </a:rPr>
              <a:t>CIBLE :</a:t>
            </a:r>
            <a:endParaRPr lang="fr-FR" dirty="0">
              <a:solidFill>
                <a:schemeClr val="accent5">
                  <a:lumMod val="75000"/>
                </a:schemeClr>
              </a:solidFill>
            </a:endParaRPr>
          </a:p>
        </p:txBody>
      </p:sp>
      <p:sp>
        <p:nvSpPr>
          <p:cNvPr id="96" name="Rectangle 95"/>
          <p:cNvSpPr/>
          <p:nvPr/>
        </p:nvSpPr>
        <p:spPr>
          <a:xfrm>
            <a:off x="5220073" y="3135582"/>
            <a:ext cx="2894302" cy="3596797"/>
          </a:xfrm>
          <a:prstGeom prst="rect">
            <a:avLst/>
          </a:prstGeom>
          <a:solidFill>
            <a:schemeClr val="bg1">
              <a:lumMod val="95000"/>
            </a:schemeClr>
          </a:solidFill>
          <a:ln w="952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defRPr/>
            </a:pPr>
            <a:endParaRPr lang="fr-FR" sz="1400" dirty="0" smtClean="0">
              <a:solidFill>
                <a:srgbClr val="C00000"/>
              </a:solidFill>
              <a:latin typeface="Harlow Solid Italic" panose="04030604020F02020D02" pitchFamily="82" charset="0"/>
            </a:endParaRPr>
          </a:p>
        </p:txBody>
      </p:sp>
      <p:sp>
        <p:nvSpPr>
          <p:cNvPr id="97" name="ZoneTexte 96"/>
          <p:cNvSpPr txBox="1"/>
          <p:nvPr/>
        </p:nvSpPr>
        <p:spPr>
          <a:xfrm>
            <a:off x="5231608" y="3150101"/>
            <a:ext cx="1994068" cy="307777"/>
          </a:xfrm>
          <a:prstGeom prst="rect">
            <a:avLst/>
          </a:prstGeom>
          <a:noFill/>
        </p:spPr>
        <p:txBody>
          <a:bodyPr wrap="square" rtlCol="0">
            <a:spAutoFit/>
          </a:bodyPr>
          <a:lstStyle/>
          <a:p>
            <a:r>
              <a:rPr lang="fr-FR" sz="1400" b="1" dirty="0" smtClean="0">
                <a:solidFill>
                  <a:schemeClr val="accent5">
                    <a:lumMod val="75000"/>
                  </a:schemeClr>
                </a:solidFill>
                <a:latin typeface="Gill Sans MT" panose="020B0502020104020203" pitchFamily="34" charset="0"/>
              </a:rPr>
              <a:t>ARGUMENTAIRES :</a:t>
            </a:r>
            <a:endParaRPr lang="fr-FR" sz="1400" b="1" dirty="0">
              <a:solidFill>
                <a:schemeClr val="accent5">
                  <a:lumMod val="75000"/>
                </a:schemeClr>
              </a:solidFill>
              <a:latin typeface="Gill Sans MT" panose="020B0502020104020203" pitchFamily="34" charset="0"/>
            </a:endParaRPr>
          </a:p>
        </p:txBody>
      </p:sp>
      <p:sp>
        <p:nvSpPr>
          <p:cNvPr id="99" name="ZoneTexte 98"/>
          <p:cNvSpPr txBox="1"/>
          <p:nvPr/>
        </p:nvSpPr>
        <p:spPr>
          <a:xfrm>
            <a:off x="5279777" y="3560515"/>
            <a:ext cx="2750287" cy="1956717"/>
          </a:xfrm>
          <a:prstGeom prst="rect">
            <a:avLst/>
          </a:prstGeom>
          <a:noFill/>
        </p:spPr>
        <p:txBody>
          <a:bodyPr wrap="square" rtlCol="0">
            <a:noAutofit/>
          </a:bodyPr>
          <a:lstStyle/>
          <a:p>
            <a:pPr algn="just"/>
            <a:r>
              <a:rPr lang="fr-FR" sz="1100" dirty="0">
                <a:solidFill>
                  <a:prstClr val="black">
                    <a:lumMod val="65000"/>
                    <a:lumOff val="35000"/>
                  </a:prstClr>
                </a:solidFill>
                <a:latin typeface="Gill Sans MT" panose="020B0502020104020203" pitchFamily="34" charset="0"/>
              </a:rPr>
              <a:t>Commencer par revenir sur l’objet du RDV précédent et s’enquérir de sa satisfaction sur ce point.</a:t>
            </a:r>
          </a:p>
          <a:p>
            <a:pPr algn="just"/>
            <a:r>
              <a:rPr lang="fr-FR" sz="1100" dirty="0">
                <a:solidFill>
                  <a:prstClr val="black">
                    <a:lumMod val="65000"/>
                    <a:lumOff val="35000"/>
                  </a:prstClr>
                </a:solidFill>
                <a:latin typeface="Gill Sans MT" panose="020B0502020104020203" pitchFamily="34" charset="0"/>
              </a:rPr>
              <a:t>Enchaîner ensuite sur : nous n’avions ce jour-là pas eu l’occasion d’évoquer le sujet, mais je constate que votre véhicule n’est pas (ou pas encore) assuré auprès de la Caisse d’Epargne. Je souhaite avoir l'occasion de vous faire une proposition sur ce registre et c’est justement le bon moment puisque je suis en mesure de vous faire profiter de notre tout nouveau contrat Auto, un contrat personnalisable pour s’adapter précisément à vos besoins.</a:t>
            </a:r>
          </a:p>
          <a:p>
            <a:pPr algn="just"/>
            <a:r>
              <a:rPr lang="fr-FR" sz="1100" dirty="0">
                <a:solidFill>
                  <a:prstClr val="black">
                    <a:lumMod val="65000"/>
                    <a:lumOff val="35000"/>
                  </a:prstClr>
                </a:solidFill>
                <a:latin typeface="Gill Sans MT" panose="020B0502020104020203" pitchFamily="34" charset="0"/>
              </a:rPr>
              <a:t>Et le cas échéant, je pourrai également vous faire bénéficier des facilités de changement d'assureur autorisées par la réglementation. </a:t>
            </a:r>
          </a:p>
        </p:txBody>
      </p:sp>
      <p:sp>
        <p:nvSpPr>
          <p:cNvPr id="114" name="Bouton d'action : Accueil 113">
            <a:hlinkClick r:id="" action="ppaction://noaction" highlightClick="1"/>
          </p:cNvPr>
          <p:cNvSpPr/>
          <p:nvPr/>
        </p:nvSpPr>
        <p:spPr>
          <a:xfrm>
            <a:off x="7136277" y="753810"/>
            <a:ext cx="396000" cy="360000"/>
          </a:xfrm>
          <a:prstGeom prst="actionButtonHome">
            <a:avLst/>
          </a:prstGeom>
          <a:ln>
            <a:solidFill>
              <a:schemeClr val="tx1">
                <a:lumMod val="65000"/>
                <a:lumOff val="35000"/>
              </a:schemeClr>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fr-FR" sz="1200" b="1" dirty="0">
              <a:latin typeface="+mj-lt"/>
            </a:endParaRPr>
          </a:p>
        </p:txBody>
      </p:sp>
      <p:pic>
        <p:nvPicPr>
          <p:cNvPr id="115" name="Picture 13" descr="Résultat de recherche d'images pour &quot;clic&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04373" y="753810"/>
            <a:ext cx="396000" cy="3960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461" y="251123"/>
            <a:ext cx="675654" cy="840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Rectangle 30"/>
          <p:cNvSpPr/>
          <p:nvPr/>
        </p:nvSpPr>
        <p:spPr>
          <a:xfrm>
            <a:off x="4394754" y="1700808"/>
            <a:ext cx="3575850" cy="1107996"/>
          </a:xfrm>
          <a:prstGeom prst="rect">
            <a:avLst/>
          </a:prstGeom>
        </p:spPr>
        <p:txBody>
          <a:bodyPr wrap="square">
            <a:spAutoFit/>
          </a:bodyPr>
          <a:lstStyle/>
          <a:p>
            <a:pPr marL="171450" indent="-171450">
              <a:buFontTx/>
              <a:buChar char="-"/>
            </a:pPr>
            <a:r>
              <a:rPr lang="fr-FR" sz="1100" dirty="0" smtClean="0">
                <a:latin typeface="Gill Sans MT" panose="020B0502020104020203" pitchFamily="34" charset="0"/>
              </a:rPr>
              <a:t>Clients 23 </a:t>
            </a:r>
            <a:r>
              <a:rPr lang="fr-FR" sz="1100" dirty="0">
                <a:latin typeface="Gill Sans MT" panose="020B0502020104020203" pitchFamily="34" charset="0"/>
              </a:rPr>
              <a:t>à 65 ans</a:t>
            </a:r>
          </a:p>
          <a:p>
            <a:pPr marL="171450" indent="-171450">
              <a:buFontTx/>
              <a:buChar char="-"/>
            </a:pPr>
            <a:r>
              <a:rPr lang="fr-FR" sz="1100" dirty="0">
                <a:latin typeface="Gill Sans MT" panose="020B0502020104020203" pitchFamily="34" charset="0"/>
              </a:rPr>
              <a:t>Ayant eu un contact avec RDV il y a 2 à 4 mois, hors IARD</a:t>
            </a:r>
          </a:p>
          <a:p>
            <a:pPr marL="171450" indent="-171450">
              <a:buFontTx/>
              <a:buChar char="-"/>
            </a:pPr>
            <a:r>
              <a:rPr lang="fr-FR" sz="1100" dirty="0">
                <a:latin typeface="Gill Sans MT" panose="020B0502020104020203" pitchFamily="34" charset="0"/>
              </a:rPr>
              <a:t>Non détenteurs d’assurance IARD</a:t>
            </a:r>
          </a:p>
          <a:p>
            <a:pPr marL="171450" indent="-171450">
              <a:buFontTx/>
              <a:buChar char="-"/>
            </a:pPr>
            <a:r>
              <a:rPr lang="fr-FR" sz="1100" dirty="0">
                <a:latin typeface="Gill Sans MT" panose="020B0502020104020203" pitchFamily="34" charset="0"/>
              </a:rPr>
              <a:t>Avec SF ≥ 1.000€</a:t>
            </a:r>
          </a:p>
          <a:p>
            <a:pPr marL="171450" indent="-171450">
              <a:buFontTx/>
              <a:buChar char="-"/>
            </a:pPr>
            <a:r>
              <a:rPr lang="fr-FR" sz="1100" dirty="0">
                <a:latin typeface="Gill Sans MT" panose="020B0502020104020203" pitchFamily="34" charset="0"/>
              </a:rPr>
              <a:t>Portable renseigné</a:t>
            </a:r>
          </a:p>
        </p:txBody>
      </p:sp>
      <p:sp>
        <p:nvSpPr>
          <p:cNvPr id="32" name="Rectangle 31"/>
          <p:cNvSpPr/>
          <p:nvPr/>
        </p:nvSpPr>
        <p:spPr>
          <a:xfrm>
            <a:off x="581776" y="1700808"/>
            <a:ext cx="3680034" cy="1277273"/>
          </a:xfrm>
          <a:prstGeom prst="rect">
            <a:avLst/>
          </a:prstGeom>
        </p:spPr>
        <p:txBody>
          <a:bodyPr wrap="square">
            <a:spAutoFit/>
          </a:bodyPr>
          <a:lstStyle/>
          <a:p>
            <a:pPr marL="171450" indent="-171450" algn="just">
              <a:buFontTx/>
              <a:buChar char="-"/>
            </a:pPr>
            <a:r>
              <a:rPr lang="fr-FR" sz="1100" dirty="0">
                <a:latin typeface="Gill Sans MT" panose="020B0502020104020203" pitchFamily="34" charset="0"/>
              </a:rPr>
              <a:t>Rencontrés il y a </a:t>
            </a:r>
            <a:r>
              <a:rPr lang="fr-FR" sz="1100" dirty="0" smtClean="0">
                <a:latin typeface="Gill Sans MT" panose="020B0502020104020203" pitchFamily="34" charset="0"/>
              </a:rPr>
              <a:t>peu sur des sujets Epargne, crédit ou autre, </a:t>
            </a:r>
            <a:r>
              <a:rPr lang="fr-FR" sz="1100" b="1" dirty="0">
                <a:solidFill>
                  <a:srgbClr val="FF0000"/>
                </a:solidFill>
                <a:latin typeface="Gill Sans MT" panose="020B0502020104020203" pitchFamily="34" charset="0"/>
              </a:rPr>
              <a:t>je recontacte spécifiquement ces    clients pour leur proposer une assurance IARD.</a:t>
            </a:r>
          </a:p>
          <a:p>
            <a:pPr marL="171450" indent="-171450" algn="just">
              <a:buFontTx/>
              <a:buChar char="-"/>
            </a:pPr>
            <a:endParaRPr lang="fr-FR" sz="1100" dirty="0">
              <a:latin typeface="Gill Sans MT" panose="020B0502020104020203" pitchFamily="34" charset="0"/>
            </a:endParaRPr>
          </a:p>
          <a:p>
            <a:pPr marL="171450" indent="-171450" algn="just">
              <a:buFontTx/>
              <a:buChar char="-"/>
            </a:pPr>
            <a:r>
              <a:rPr lang="fr-FR" sz="1100" dirty="0">
                <a:latin typeface="Gill Sans MT" panose="020B0502020104020203" pitchFamily="34" charset="0"/>
              </a:rPr>
              <a:t>Prendre appui sur les outils OVAD &amp; SED </a:t>
            </a:r>
            <a:endParaRPr lang="fr-FR" sz="1100" dirty="0" smtClean="0">
              <a:latin typeface="Gill Sans MT" panose="020B0502020104020203" pitchFamily="34" charset="0"/>
            </a:endParaRPr>
          </a:p>
          <a:p>
            <a:pPr indent="182563" algn="just"/>
            <a:r>
              <a:rPr lang="fr-FR" sz="1100" dirty="0" smtClean="0">
                <a:latin typeface="Gill Sans MT" panose="020B0502020104020203" pitchFamily="34" charset="0"/>
              </a:rPr>
              <a:t>pour </a:t>
            </a:r>
            <a:r>
              <a:rPr lang="fr-FR" sz="1100" dirty="0">
                <a:latin typeface="Gill Sans MT" panose="020B0502020104020203" pitchFamily="34" charset="0"/>
              </a:rPr>
              <a:t>concrétiser</a:t>
            </a:r>
          </a:p>
          <a:p>
            <a:pPr marL="171450" indent="-171450" algn="just">
              <a:buFontTx/>
              <a:buChar char="-"/>
            </a:pPr>
            <a:endParaRPr lang="fr-FR" sz="1100" dirty="0">
              <a:latin typeface="Gill Sans MT" panose="020B0502020104020203" pitchFamily="34" charset="0"/>
            </a:endParaRPr>
          </a:p>
        </p:txBody>
      </p:sp>
      <p:sp>
        <p:nvSpPr>
          <p:cNvPr id="34" name="Rectangle 33"/>
          <p:cNvSpPr/>
          <p:nvPr/>
        </p:nvSpPr>
        <p:spPr>
          <a:xfrm>
            <a:off x="8203591" y="1911332"/>
            <a:ext cx="792088" cy="396000"/>
          </a:xfrm>
          <a:prstGeom prst="rect">
            <a:avLst/>
          </a:prstGeom>
          <a:solidFill>
            <a:schemeClr val="accent5">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dirty="0" smtClean="0">
                <a:solidFill>
                  <a:prstClr val="black">
                    <a:lumMod val="65000"/>
                    <a:lumOff val="35000"/>
                  </a:prstClr>
                </a:solidFill>
                <a:latin typeface="Gill Sans MT" panose="020B0502020104020203" pitchFamily="34" charset="0"/>
                <a:sym typeface="Wingdings" panose="05000000000000000000" pitchFamily="2" charset="2"/>
              </a:rPr>
              <a:t>SIMULATEURS IARD</a:t>
            </a:r>
          </a:p>
          <a:p>
            <a:pPr algn="ctr"/>
            <a:r>
              <a:rPr lang="fr-FR" sz="700" dirty="0" smtClean="0">
                <a:solidFill>
                  <a:prstClr val="black">
                    <a:lumMod val="65000"/>
                    <a:lumOff val="35000"/>
                  </a:prstClr>
                </a:solidFill>
                <a:latin typeface="Gill Sans MT" panose="020B0502020104020203" pitchFamily="34" charset="0"/>
                <a:sym typeface="Wingdings" panose="05000000000000000000" pitchFamily="2" charset="2"/>
                <a:hlinkClick r:id="rId5"/>
              </a:rPr>
              <a:t>Clic</a:t>
            </a:r>
            <a:endParaRPr lang="fr-FR" sz="800" dirty="0">
              <a:solidFill>
                <a:prstClr val="black">
                  <a:lumMod val="50000"/>
                  <a:lumOff val="50000"/>
                </a:prstClr>
              </a:solidFill>
              <a:latin typeface="Gill Sans MT" panose="020B0502020104020203" pitchFamily="34" charset="0"/>
            </a:endParaRPr>
          </a:p>
        </p:txBody>
      </p:sp>
      <p:sp>
        <p:nvSpPr>
          <p:cNvPr id="43" name="Rectangle 42"/>
          <p:cNvSpPr/>
          <p:nvPr/>
        </p:nvSpPr>
        <p:spPr>
          <a:xfrm>
            <a:off x="8203591" y="3317160"/>
            <a:ext cx="792088" cy="432000"/>
          </a:xfrm>
          <a:prstGeom prst="rect">
            <a:avLst/>
          </a:prstGeom>
          <a:solidFill>
            <a:schemeClr val="accent5">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prstClr val="black">
                    <a:lumMod val="65000"/>
                    <a:lumOff val="35000"/>
                  </a:prstClr>
                </a:solidFill>
                <a:latin typeface="Gill Sans MT" panose="020B0502020104020203" pitchFamily="34" charset="0"/>
                <a:sym typeface="Wingdings" panose="05000000000000000000" pitchFamily="2" charset="2"/>
              </a:rPr>
              <a:t>Fiche Book 2 ROUES</a:t>
            </a:r>
          </a:p>
          <a:p>
            <a:pPr algn="ctr"/>
            <a:r>
              <a:rPr lang="fr-FR" sz="800" dirty="0" smtClean="0">
                <a:solidFill>
                  <a:prstClr val="black">
                    <a:lumMod val="65000"/>
                    <a:lumOff val="35000"/>
                  </a:prstClr>
                </a:solidFill>
                <a:latin typeface="Gill Sans MT" panose="020B0502020104020203" pitchFamily="34" charset="0"/>
                <a:sym typeface="Wingdings" panose="05000000000000000000" pitchFamily="2" charset="2"/>
                <a:hlinkClick r:id="rId6"/>
              </a:rPr>
              <a:t>Clic</a:t>
            </a:r>
            <a:endParaRPr lang="fr-FR" sz="900" dirty="0">
              <a:solidFill>
                <a:prstClr val="black">
                  <a:lumMod val="50000"/>
                  <a:lumOff val="50000"/>
                </a:prstClr>
              </a:solidFill>
              <a:latin typeface="Gill Sans MT" panose="020B0502020104020203" pitchFamily="34" charset="0"/>
            </a:endParaRPr>
          </a:p>
        </p:txBody>
      </p:sp>
      <p:sp>
        <p:nvSpPr>
          <p:cNvPr id="51" name="Rectangle 50"/>
          <p:cNvSpPr/>
          <p:nvPr/>
        </p:nvSpPr>
        <p:spPr>
          <a:xfrm>
            <a:off x="8203591" y="2379928"/>
            <a:ext cx="792088" cy="360040"/>
          </a:xfrm>
          <a:prstGeom prst="rect">
            <a:avLst/>
          </a:prstGeom>
          <a:solidFill>
            <a:schemeClr val="accent5">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prstClr val="black">
                    <a:lumMod val="65000"/>
                    <a:lumOff val="35000"/>
                  </a:prstClr>
                </a:solidFill>
                <a:latin typeface="Gill Sans MT" panose="020B0502020104020203" pitchFamily="34" charset="0"/>
                <a:sym typeface="Wingdings" panose="05000000000000000000" pitchFamily="2" charset="2"/>
              </a:rPr>
              <a:t>Fiche BOOK AUTO</a:t>
            </a:r>
          </a:p>
          <a:p>
            <a:pPr algn="ctr"/>
            <a:r>
              <a:rPr lang="fr-FR" sz="800" dirty="0" smtClean="0">
                <a:solidFill>
                  <a:prstClr val="black">
                    <a:lumMod val="65000"/>
                    <a:lumOff val="35000"/>
                  </a:prstClr>
                </a:solidFill>
                <a:latin typeface="Gill Sans MT" panose="020B0502020104020203" pitchFamily="34" charset="0"/>
                <a:sym typeface="Wingdings" panose="05000000000000000000" pitchFamily="2" charset="2"/>
                <a:hlinkClick r:id="rId7"/>
              </a:rPr>
              <a:t>Clic</a:t>
            </a:r>
            <a:endParaRPr lang="fr-FR" sz="900" dirty="0">
              <a:solidFill>
                <a:prstClr val="black">
                  <a:lumMod val="50000"/>
                  <a:lumOff val="50000"/>
                </a:prstClr>
              </a:solidFill>
              <a:latin typeface="Gill Sans MT" panose="020B0502020104020203" pitchFamily="34" charset="0"/>
            </a:endParaRPr>
          </a:p>
        </p:txBody>
      </p:sp>
      <p:sp>
        <p:nvSpPr>
          <p:cNvPr id="55" name="Rectangle 54"/>
          <p:cNvSpPr/>
          <p:nvPr/>
        </p:nvSpPr>
        <p:spPr>
          <a:xfrm>
            <a:off x="8203591" y="2812564"/>
            <a:ext cx="792088" cy="432000"/>
          </a:xfrm>
          <a:prstGeom prst="rect">
            <a:avLst/>
          </a:prstGeom>
          <a:solidFill>
            <a:schemeClr val="accent5">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prstClr val="black">
                    <a:lumMod val="65000"/>
                    <a:lumOff val="35000"/>
                  </a:prstClr>
                </a:solidFill>
                <a:latin typeface="Gill Sans MT" panose="020B0502020104020203" pitchFamily="34" charset="0"/>
                <a:sym typeface="Wingdings" panose="05000000000000000000" pitchFamily="2" charset="2"/>
              </a:rPr>
              <a:t>Fiche Produit AUTO</a:t>
            </a:r>
          </a:p>
          <a:p>
            <a:pPr algn="ctr"/>
            <a:r>
              <a:rPr lang="fr-FR" sz="800" dirty="0" smtClean="0">
                <a:solidFill>
                  <a:prstClr val="black">
                    <a:lumMod val="65000"/>
                    <a:lumOff val="35000"/>
                  </a:prstClr>
                </a:solidFill>
                <a:latin typeface="Gill Sans MT" panose="020B0502020104020203" pitchFamily="34" charset="0"/>
                <a:sym typeface="Wingdings" panose="05000000000000000000" pitchFamily="2" charset="2"/>
                <a:hlinkClick r:id="rId8"/>
              </a:rPr>
              <a:t>Clic</a:t>
            </a:r>
            <a:endParaRPr lang="fr-FR" sz="900" dirty="0">
              <a:solidFill>
                <a:prstClr val="black">
                  <a:lumMod val="50000"/>
                  <a:lumOff val="50000"/>
                </a:prstClr>
              </a:solidFill>
              <a:latin typeface="Gill Sans MT" panose="020B0502020104020203" pitchFamily="34" charset="0"/>
            </a:endParaRPr>
          </a:p>
        </p:txBody>
      </p:sp>
      <p:sp>
        <p:nvSpPr>
          <p:cNvPr id="56" name="Rectangle 55"/>
          <p:cNvSpPr/>
          <p:nvPr/>
        </p:nvSpPr>
        <p:spPr>
          <a:xfrm>
            <a:off x="8203591" y="4290352"/>
            <a:ext cx="792088" cy="288000"/>
          </a:xfrm>
          <a:prstGeom prst="rect">
            <a:avLst/>
          </a:prstGeom>
          <a:solidFill>
            <a:schemeClr val="accent5">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prstClr val="black">
                    <a:lumMod val="65000"/>
                    <a:lumOff val="35000"/>
                  </a:prstClr>
                </a:solidFill>
                <a:latin typeface="Gill Sans MT" panose="020B0502020104020203" pitchFamily="34" charset="0"/>
                <a:sym typeface="Wingdings" panose="05000000000000000000" pitchFamily="2" charset="2"/>
              </a:rPr>
              <a:t>Fiche MRH</a:t>
            </a:r>
          </a:p>
          <a:p>
            <a:pPr algn="ctr"/>
            <a:r>
              <a:rPr lang="fr-FR" sz="800" dirty="0" smtClean="0">
                <a:solidFill>
                  <a:prstClr val="black">
                    <a:lumMod val="65000"/>
                    <a:lumOff val="35000"/>
                  </a:prstClr>
                </a:solidFill>
                <a:latin typeface="Gill Sans MT" panose="020B0502020104020203" pitchFamily="34" charset="0"/>
                <a:sym typeface="Wingdings" panose="05000000000000000000" pitchFamily="2" charset="2"/>
                <a:hlinkClick r:id="rId9"/>
              </a:rPr>
              <a:t>Clic</a:t>
            </a:r>
            <a:endParaRPr lang="fr-FR" sz="900" dirty="0">
              <a:solidFill>
                <a:prstClr val="black">
                  <a:lumMod val="50000"/>
                  <a:lumOff val="50000"/>
                </a:prstClr>
              </a:solidFill>
              <a:latin typeface="Gill Sans MT" panose="020B0502020104020203" pitchFamily="34" charset="0"/>
            </a:endParaRPr>
          </a:p>
        </p:txBody>
      </p:sp>
      <p:sp>
        <p:nvSpPr>
          <p:cNvPr id="57" name="Rectangle 56"/>
          <p:cNvSpPr/>
          <p:nvPr/>
        </p:nvSpPr>
        <p:spPr>
          <a:xfrm>
            <a:off x="8203591" y="5083544"/>
            <a:ext cx="792088" cy="288000"/>
          </a:xfrm>
          <a:prstGeom prst="rect">
            <a:avLst/>
          </a:prstGeom>
          <a:solidFill>
            <a:schemeClr val="accent5">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prstClr val="black">
                    <a:lumMod val="65000"/>
                    <a:lumOff val="35000"/>
                  </a:prstClr>
                </a:solidFill>
                <a:latin typeface="Gill Sans MT" panose="020B0502020104020203" pitchFamily="34" charset="0"/>
                <a:sym typeface="Wingdings" panose="05000000000000000000" pitchFamily="2" charset="2"/>
              </a:rPr>
              <a:t>Fiche GAV</a:t>
            </a:r>
          </a:p>
          <a:p>
            <a:pPr algn="ctr"/>
            <a:r>
              <a:rPr lang="fr-FR" sz="800" dirty="0" smtClean="0">
                <a:solidFill>
                  <a:prstClr val="black">
                    <a:lumMod val="65000"/>
                    <a:lumOff val="35000"/>
                  </a:prstClr>
                </a:solidFill>
                <a:latin typeface="Gill Sans MT" panose="020B0502020104020203" pitchFamily="34" charset="0"/>
                <a:sym typeface="Wingdings" panose="05000000000000000000" pitchFamily="2" charset="2"/>
                <a:hlinkClick r:id="rId10"/>
              </a:rPr>
              <a:t>Clic</a:t>
            </a:r>
            <a:endParaRPr lang="fr-FR" sz="900" dirty="0">
              <a:solidFill>
                <a:prstClr val="black">
                  <a:lumMod val="50000"/>
                  <a:lumOff val="50000"/>
                </a:prstClr>
              </a:solidFill>
              <a:latin typeface="Gill Sans MT" panose="020B0502020104020203" pitchFamily="34" charset="0"/>
            </a:endParaRPr>
          </a:p>
        </p:txBody>
      </p:sp>
      <p:sp>
        <p:nvSpPr>
          <p:cNvPr id="58" name="Rectangle 57"/>
          <p:cNvSpPr/>
          <p:nvPr/>
        </p:nvSpPr>
        <p:spPr>
          <a:xfrm>
            <a:off x="8203591" y="3821756"/>
            <a:ext cx="792088" cy="396000"/>
          </a:xfrm>
          <a:prstGeom prst="rect">
            <a:avLst/>
          </a:prstGeom>
          <a:solidFill>
            <a:schemeClr val="accent5">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prstClr val="black">
                    <a:lumMod val="65000"/>
                    <a:lumOff val="35000"/>
                  </a:prstClr>
                </a:solidFill>
                <a:latin typeface="Gill Sans MT" panose="020B0502020104020203" pitchFamily="34" charset="0"/>
                <a:sym typeface="Wingdings" panose="05000000000000000000" pitchFamily="2" charset="2"/>
              </a:rPr>
              <a:t>Fiche  BOOK MRH</a:t>
            </a:r>
          </a:p>
          <a:p>
            <a:pPr algn="ctr"/>
            <a:r>
              <a:rPr lang="fr-FR" sz="800" dirty="0" smtClean="0">
                <a:solidFill>
                  <a:prstClr val="black">
                    <a:lumMod val="65000"/>
                    <a:lumOff val="35000"/>
                  </a:prstClr>
                </a:solidFill>
                <a:latin typeface="Gill Sans MT" panose="020B0502020104020203" pitchFamily="34" charset="0"/>
                <a:sym typeface="Wingdings" panose="05000000000000000000" pitchFamily="2" charset="2"/>
                <a:hlinkClick r:id="rId11"/>
              </a:rPr>
              <a:t>Clic</a:t>
            </a:r>
            <a:endParaRPr lang="fr-FR" sz="900" dirty="0">
              <a:solidFill>
                <a:prstClr val="black">
                  <a:lumMod val="50000"/>
                  <a:lumOff val="50000"/>
                </a:prstClr>
              </a:solidFill>
              <a:latin typeface="Gill Sans MT" panose="020B0502020104020203" pitchFamily="34" charset="0"/>
            </a:endParaRPr>
          </a:p>
        </p:txBody>
      </p:sp>
      <p:sp>
        <p:nvSpPr>
          <p:cNvPr id="61" name="Rectangle 60"/>
          <p:cNvSpPr/>
          <p:nvPr/>
        </p:nvSpPr>
        <p:spPr>
          <a:xfrm>
            <a:off x="8203591" y="5444140"/>
            <a:ext cx="792088" cy="396000"/>
          </a:xfrm>
          <a:prstGeom prst="rect">
            <a:avLst/>
          </a:prstGeom>
          <a:solidFill>
            <a:schemeClr val="accent5">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prstClr val="black">
                    <a:lumMod val="65000"/>
                    <a:lumOff val="35000"/>
                  </a:prstClr>
                </a:solidFill>
                <a:latin typeface="Gill Sans MT" panose="020B0502020104020203" pitchFamily="34" charset="0"/>
                <a:sym typeface="Wingdings" panose="05000000000000000000" pitchFamily="2" charset="2"/>
              </a:rPr>
              <a:t>Fiche  BOOK GAV</a:t>
            </a:r>
          </a:p>
          <a:p>
            <a:pPr algn="ctr"/>
            <a:r>
              <a:rPr lang="fr-FR" sz="800" dirty="0" smtClean="0">
                <a:solidFill>
                  <a:prstClr val="black">
                    <a:lumMod val="65000"/>
                    <a:lumOff val="35000"/>
                  </a:prstClr>
                </a:solidFill>
                <a:latin typeface="Gill Sans MT" panose="020B0502020104020203" pitchFamily="34" charset="0"/>
                <a:sym typeface="Wingdings" panose="05000000000000000000" pitchFamily="2" charset="2"/>
                <a:hlinkClick r:id="rId12"/>
              </a:rPr>
              <a:t>Clic</a:t>
            </a:r>
            <a:endParaRPr lang="fr-FR" sz="900" dirty="0">
              <a:solidFill>
                <a:prstClr val="black">
                  <a:lumMod val="50000"/>
                  <a:lumOff val="50000"/>
                </a:prstClr>
              </a:solidFill>
              <a:latin typeface="Gill Sans MT" panose="020B0502020104020203" pitchFamily="34" charset="0"/>
            </a:endParaRPr>
          </a:p>
        </p:txBody>
      </p:sp>
      <p:sp>
        <p:nvSpPr>
          <p:cNvPr id="62" name="Rectangle 61"/>
          <p:cNvSpPr/>
          <p:nvPr/>
        </p:nvSpPr>
        <p:spPr>
          <a:xfrm>
            <a:off x="8203591" y="5912736"/>
            <a:ext cx="792088" cy="396000"/>
          </a:xfrm>
          <a:prstGeom prst="rect">
            <a:avLst/>
          </a:prstGeom>
          <a:solidFill>
            <a:schemeClr val="accent5">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prstClr val="black">
                    <a:lumMod val="65000"/>
                    <a:lumOff val="35000"/>
                  </a:prstClr>
                </a:solidFill>
                <a:latin typeface="Gill Sans MT" panose="020B0502020104020203" pitchFamily="34" charset="0"/>
                <a:sym typeface="Wingdings" panose="05000000000000000000" pitchFamily="2" charset="2"/>
              </a:rPr>
              <a:t>Fiche  BOOK SANTÉ</a:t>
            </a:r>
          </a:p>
          <a:p>
            <a:pPr algn="ctr"/>
            <a:r>
              <a:rPr lang="fr-FR" sz="800" dirty="0" smtClean="0">
                <a:solidFill>
                  <a:prstClr val="black">
                    <a:lumMod val="65000"/>
                    <a:lumOff val="35000"/>
                  </a:prstClr>
                </a:solidFill>
                <a:latin typeface="Gill Sans MT" panose="020B0502020104020203" pitchFamily="34" charset="0"/>
                <a:sym typeface="Wingdings" panose="05000000000000000000" pitchFamily="2" charset="2"/>
                <a:hlinkClick r:id="rId13"/>
              </a:rPr>
              <a:t>Clic</a:t>
            </a:r>
            <a:endParaRPr lang="fr-FR" sz="900" dirty="0">
              <a:solidFill>
                <a:prstClr val="black">
                  <a:lumMod val="50000"/>
                  <a:lumOff val="50000"/>
                </a:prstClr>
              </a:solidFill>
              <a:latin typeface="Gill Sans MT" panose="020B0502020104020203" pitchFamily="34" charset="0"/>
            </a:endParaRPr>
          </a:p>
        </p:txBody>
      </p:sp>
      <p:sp>
        <p:nvSpPr>
          <p:cNvPr id="63" name="Rectangle 62"/>
          <p:cNvSpPr/>
          <p:nvPr/>
        </p:nvSpPr>
        <p:spPr>
          <a:xfrm>
            <a:off x="8203591" y="4650948"/>
            <a:ext cx="792088" cy="360000"/>
          </a:xfrm>
          <a:prstGeom prst="rect">
            <a:avLst/>
          </a:prstGeom>
          <a:solidFill>
            <a:schemeClr val="accent5">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dirty="0" smtClean="0">
                <a:solidFill>
                  <a:srgbClr val="C00000"/>
                </a:solidFill>
                <a:latin typeface="Gill Sans MT" panose="020B0502020104020203" pitchFamily="34" charset="0"/>
                <a:sym typeface="Wingdings" panose="05000000000000000000" pitchFamily="2" charset="2"/>
              </a:rPr>
              <a:t>TELE-</a:t>
            </a:r>
          </a:p>
          <a:p>
            <a:pPr algn="ctr"/>
            <a:r>
              <a:rPr lang="fr-FR" sz="700" dirty="0" smtClean="0">
                <a:solidFill>
                  <a:srgbClr val="C00000"/>
                </a:solidFill>
                <a:latin typeface="Gill Sans MT" panose="020B0502020104020203" pitchFamily="34" charset="0"/>
                <a:sym typeface="Wingdings" panose="05000000000000000000" pitchFamily="2" charset="2"/>
              </a:rPr>
              <a:t>SURVEILLANCE</a:t>
            </a:r>
          </a:p>
          <a:p>
            <a:pPr algn="ctr"/>
            <a:r>
              <a:rPr lang="fr-FR" sz="700" dirty="0" smtClean="0">
                <a:solidFill>
                  <a:srgbClr val="C00000"/>
                </a:solidFill>
                <a:latin typeface="Gill Sans MT" panose="020B0502020104020203" pitchFamily="34" charset="0"/>
                <a:sym typeface="Wingdings" panose="05000000000000000000" pitchFamily="2" charset="2"/>
                <a:hlinkClick r:id="rId14"/>
              </a:rPr>
              <a:t>Clic</a:t>
            </a:r>
            <a:endParaRPr lang="fr-FR" sz="800" dirty="0">
              <a:solidFill>
                <a:srgbClr val="C00000"/>
              </a:solidFill>
              <a:latin typeface="Gill Sans MT" panose="020B0502020104020203" pitchFamily="34" charset="0"/>
            </a:endParaRPr>
          </a:p>
        </p:txBody>
      </p:sp>
      <p:sp>
        <p:nvSpPr>
          <p:cNvPr id="64" name="Rectangle 63"/>
          <p:cNvSpPr/>
          <p:nvPr/>
        </p:nvSpPr>
        <p:spPr>
          <a:xfrm>
            <a:off x="8203591" y="6381328"/>
            <a:ext cx="792088" cy="288000"/>
          </a:xfrm>
          <a:prstGeom prst="rect">
            <a:avLst/>
          </a:prstGeom>
          <a:solidFill>
            <a:schemeClr val="accent5">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prstClr val="black">
                    <a:lumMod val="65000"/>
                    <a:lumOff val="35000"/>
                  </a:prstClr>
                </a:solidFill>
                <a:latin typeface="Gill Sans MT" panose="020B0502020104020203" pitchFamily="34" charset="0"/>
                <a:sym typeface="Wingdings" panose="05000000000000000000" pitchFamily="2" charset="2"/>
              </a:rPr>
              <a:t>Fiche SANTÉ</a:t>
            </a:r>
          </a:p>
          <a:p>
            <a:pPr algn="ctr"/>
            <a:r>
              <a:rPr lang="fr-FR" sz="800" dirty="0" smtClean="0">
                <a:solidFill>
                  <a:prstClr val="black">
                    <a:lumMod val="65000"/>
                    <a:lumOff val="35000"/>
                  </a:prstClr>
                </a:solidFill>
                <a:latin typeface="Gill Sans MT" panose="020B0502020104020203" pitchFamily="34" charset="0"/>
                <a:sym typeface="Wingdings" panose="05000000000000000000" pitchFamily="2" charset="2"/>
                <a:hlinkClick r:id="rId15"/>
              </a:rPr>
              <a:t>Clic</a:t>
            </a:r>
            <a:endParaRPr lang="fr-FR" sz="900" dirty="0">
              <a:solidFill>
                <a:prstClr val="black">
                  <a:lumMod val="50000"/>
                  <a:lumOff val="50000"/>
                </a:prstClr>
              </a:solidFill>
              <a:latin typeface="Gill Sans MT" panose="020B0502020104020203" pitchFamily="34" charset="0"/>
            </a:endParaRPr>
          </a:p>
        </p:txBody>
      </p:sp>
      <p:pic>
        <p:nvPicPr>
          <p:cNvPr id="65" name="Picture 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004048" y="633119"/>
            <a:ext cx="1593469" cy="377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ZoneTexte 41"/>
          <p:cNvSpPr txBox="1"/>
          <p:nvPr/>
        </p:nvSpPr>
        <p:spPr>
          <a:xfrm>
            <a:off x="5122092" y="2708920"/>
            <a:ext cx="2114204" cy="261610"/>
          </a:xfrm>
          <a:prstGeom prst="rect">
            <a:avLst/>
          </a:prstGeom>
          <a:noFill/>
        </p:spPr>
        <p:txBody>
          <a:bodyPr wrap="square" rtlCol="0">
            <a:spAutoFit/>
          </a:bodyPr>
          <a:lstStyle/>
          <a:p>
            <a:pPr algn="ctr"/>
            <a:r>
              <a:rPr lang="fr-FR" sz="1100" b="1" dirty="0" smtClean="0">
                <a:solidFill>
                  <a:schemeClr val="accent5">
                    <a:lumMod val="75000"/>
                  </a:schemeClr>
                </a:solidFill>
                <a:latin typeface="Gill Sans MT" panose="020B0502020104020203" pitchFamily="34" charset="0"/>
              </a:rPr>
              <a:t>Volumétrie : </a:t>
            </a:r>
            <a:r>
              <a:rPr lang="fr-FR" sz="1100" b="1" dirty="0" smtClean="0">
                <a:solidFill>
                  <a:schemeClr val="accent5">
                    <a:lumMod val="75000"/>
                  </a:schemeClr>
                </a:solidFill>
                <a:latin typeface="Gill Sans MT" panose="020B0502020104020203" pitchFamily="34" charset="0"/>
              </a:rPr>
              <a:t>8 000 </a:t>
            </a:r>
            <a:r>
              <a:rPr lang="fr-FR" sz="1100" b="1" dirty="0" smtClean="0">
                <a:solidFill>
                  <a:schemeClr val="accent5">
                    <a:lumMod val="75000"/>
                  </a:schemeClr>
                </a:solidFill>
                <a:latin typeface="Gill Sans MT" panose="020B0502020104020203" pitchFamily="34" charset="0"/>
              </a:rPr>
              <a:t>clients</a:t>
            </a:r>
            <a:endParaRPr lang="fr-FR" sz="1100" b="1" dirty="0">
              <a:solidFill>
                <a:schemeClr val="accent5">
                  <a:lumMod val="75000"/>
                </a:schemeClr>
              </a:solidFill>
              <a:latin typeface="Gill Sans MT" panose="020B0502020104020203" pitchFamily="34" charset="0"/>
            </a:endParaRPr>
          </a:p>
        </p:txBody>
      </p:sp>
      <p:pic>
        <p:nvPicPr>
          <p:cNvPr id="45" name="Picture 3"/>
          <p:cNvPicPr>
            <a:picLocks noChangeAspect="1" noChangeArrowheads="1"/>
          </p:cNvPicPr>
          <p:nvPr/>
        </p:nvPicPr>
        <p:blipFill>
          <a:blip r:embed="rId1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07322" y="2200923"/>
            <a:ext cx="831987" cy="6616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6" name="Groupe 65"/>
          <p:cNvGrpSpPr/>
          <p:nvPr/>
        </p:nvGrpSpPr>
        <p:grpSpPr>
          <a:xfrm>
            <a:off x="8224303" y="116632"/>
            <a:ext cx="902873" cy="749686"/>
            <a:chOff x="8224303" y="557816"/>
            <a:chExt cx="902873" cy="991938"/>
          </a:xfrm>
        </p:grpSpPr>
        <p:sp>
          <p:nvSpPr>
            <p:cNvPr id="67" name="Rectangle 66"/>
            <p:cNvSpPr/>
            <p:nvPr/>
          </p:nvSpPr>
          <p:spPr>
            <a:xfrm>
              <a:off x="8224303" y="683530"/>
              <a:ext cx="756000" cy="866224"/>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endParaRPr lang="fr-FR" sz="800" dirty="0" smtClean="0">
                <a:solidFill>
                  <a:prstClr val="black">
                    <a:lumMod val="65000"/>
                    <a:lumOff val="35000"/>
                  </a:prstClr>
                </a:solidFill>
                <a:latin typeface="Gill Sans MT" panose="020B0502020104020203" pitchFamily="34" charset="0"/>
                <a:sym typeface="Wingdings" panose="05000000000000000000" pitchFamily="2" charset="2"/>
              </a:endParaRPr>
            </a:p>
            <a:p>
              <a:pPr algn="ctr"/>
              <a:r>
                <a:rPr lang="fr-FR" sz="800" dirty="0" smtClean="0">
                  <a:solidFill>
                    <a:prstClr val="black">
                      <a:lumMod val="65000"/>
                      <a:lumOff val="35000"/>
                    </a:prstClr>
                  </a:solidFill>
                  <a:latin typeface="Gill Sans MT" panose="020B0502020104020203" pitchFamily="34" charset="0"/>
                  <a:sym typeface="Wingdings" panose="05000000000000000000" pitchFamily="2" charset="2"/>
                </a:rPr>
                <a:t>BOOK IARD </a:t>
              </a:r>
              <a:r>
                <a:rPr lang="fr-FR" sz="800" dirty="0" smtClean="0">
                  <a:solidFill>
                    <a:srgbClr val="C00000"/>
                  </a:solidFill>
                  <a:latin typeface="Gill Sans MT" panose="020B0502020104020203" pitchFamily="34" charset="0"/>
                  <a:sym typeface="Wingdings" panose="05000000000000000000" pitchFamily="2" charset="2"/>
                </a:rPr>
                <a:t>DIGITAL</a:t>
              </a:r>
              <a:endParaRPr lang="fr-FR" sz="800" dirty="0">
                <a:solidFill>
                  <a:srgbClr val="C00000"/>
                </a:solidFill>
                <a:latin typeface="Gill Sans MT" panose="020B0502020104020203" pitchFamily="34" charset="0"/>
                <a:sym typeface="Wingdings" panose="05000000000000000000" pitchFamily="2" charset="2"/>
              </a:endParaRPr>
            </a:p>
            <a:p>
              <a:pPr algn="ctr"/>
              <a:r>
                <a:rPr lang="fr-FR" sz="800" dirty="0" smtClean="0">
                  <a:solidFill>
                    <a:prstClr val="black">
                      <a:lumMod val="50000"/>
                      <a:lumOff val="50000"/>
                    </a:prstClr>
                  </a:solidFill>
                  <a:latin typeface="Gill Sans MT" panose="020B0502020104020203" pitchFamily="34" charset="0"/>
                  <a:hlinkClick r:id="rId18"/>
                </a:rPr>
                <a:t>Clic</a:t>
              </a:r>
              <a:endParaRPr lang="fr-FR" sz="800" dirty="0">
                <a:solidFill>
                  <a:prstClr val="black">
                    <a:lumMod val="50000"/>
                    <a:lumOff val="50000"/>
                  </a:prstClr>
                </a:solidFill>
                <a:latin typeface="Gill Sans MT" panose="020B0502020104020203" pitchFamily="34" charset="0"/>
              </a:endParaRPr>
            </a:p>
          </p:txBody>
        </p:sp>
        <p:pic>
          <p:nvPicPr>
            <p:cNvPr id="68" name="Picture 4" descr="Résultat de recherche d'images pour &quot;nouveau&quot;"/>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8744174" y="557816"/>
              <a:ext cx="383002" cy="413401"/>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69" name="Groupe 68"/>
          <p:cNvGrpSpPr/>
          <p:nvPr/>
        </p:nvGrpSpPr>
        <p:grpSpPr>
          <a:xfrm>
            <a:off x="8212909" y="854254"/>
            <a:ext cx="907324" cy="990570"/>
            <a:chOff x="9324528" y="3931672"/>
            <a:chExt cx="907324" cy="990570"/>
          </a:xfrm>
        </p:grpSpPr>
        <p:sp>
          <p:nvSpPr>
            <p:cNvPr id="70" name="Rectangle 69"/>
            <p:cNvSpPr/>
            <p:nvPr/>
          </p:nvSpPr>
          <p:spPr>
            <a:xfrm>
              <a:off x="9324528" y="4056018"/>
              <a:ext cx="756000" cy="866224"/>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endParaRPr lang="fr-FR" sz="1000" dirty="0" smtClean="0">
                <a:solidFill>
                  <a:prstClr val="black">
                    <a:lumMod val="65000"/>
                    <a:lumOff val="35000"/>
                  </a:prstClr>
                </a:solidFill>
                <a:latin typeface="Gill Sans MT" panose="020B0502020104020203" pitchFamily="34" charset="0"/>
                <a:sym typeface="Wingdings" panose="05000000000000000000" pitchFamily="2" charset="2"/>
              </a:endParaRPr>
            </a:p>
            <a:p>
              <a:pPr algn="ctr"/>
              <a:r>
                <a:rPr lang="fr-FR" sz="1000" dirty="0" smtClean="0">
                  <a:solidFill>
                    <a:srgbClr val="FF0000"/>
                  </a:solidFill>
                  <a:latin typeface="Gill Sans MT" panose="020B0502020104020203" pitchFamily="34" charset="0"/>
                  <a:sym typeface="Wingdings" panose="05000000000000000000" pitchFamily="2" charset="2"/>
                </a:rPr>
                <a:t>Scénario appel Bilan IARD</a:t>
              </a:r>
              <a:endParaRPr lang="fr-FR" sz="1000" dirty="0">
                <a:solidFill>
                  <a:srgbClr val="FF0000"/>
                </a:solidFill>
                <a:latin typeface="Gill Sans MT" panose="020B0502020104020203" pitchFamily="34" charset="0"/>
                <a:sym typeface="Wingdings" panose="05000000000000000000" pitchFamily="2" charset="2"/>
              </a:endParaRPr>
            </a:p>
            <a:p>
              <a:pPr algn="ctr"/>
              <a:r>
                <a:rPr lang="fr-FR" sz="1000" dirty="0" smtClean="0">
                  <a:solidFill>
                    <a:prstClr val="black">
                      <a:lumMod val="50000"/>
                      <a:lumOff val="50000"/>
                    </a:prstClr>
                  </a:solidFill>
                  <a:latin typeface="Gill Sans MT" panose="020B0502020104020203" pitchFamily="34" charset="0"/>
                  <a:hlinkClick r:id="rId20"/>
                </a:rPr>
                <a:t>Clic</a:t>
              </a:r>
              <a:endParaRPr lang="fr-FR" sz="1000" dirty="0">
                <a:solidFill>
                  <a:prstClr val="black">
                    <a:lumMod val="50000"/>
                    <a:lumOff val="50000"/>
                  </a:prstClr>
                </a:solidFill>
                <a:latin typeface="Gill Sans MT" panose="020B0502020104020203" pitchFamily="34" charset="0"/>
              </a:endParaRPr>
            </a:p>
          </p:txBody>
        </p:sp>
        <p:pic>
          <p:nvPicPr>
            <p:cNvPr id="71" name="Picture 4" descr="Résultat de recherche d'images pour &quot;nouveau&quot;"/>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9848850" y="3931672"/>
              <a:ext cx="383002" cy="383002"/>
            </a:xfrm>
            <a:prstGeom prst="rect">
              <a:avLst/>
            </a:prstGeom>
            <a:noFill/>
            <a:extLst>
              <a:ext uri="{909E8E84-426E-40DD-AFC4-6F175D3DCCD1}">
                <a14:hiddenFill xmlns:a14="http://schemas.microsoft.com/office/drawing/2010/main">
                  <a:solidFill>
                    <a:srgbClr val="FFFFFF"/>
                  </a:solidFill>
                </a14:hiddenFill>
              </a:ext>
            </a:extLst>
          </p:spPr>
        </p:pic>
      </p:grpSp>
      <p:pic>
        <p:nvPicPr>
          <p:cNvPr id="72" name="Picture 3"/>
          <p:cNvPicPr>
            <a:picLocks noChangeAspect="1" noChangeArrowheads="1"/>
          </p:cNvPicPr>
          <p:nvPr/>
        </p:nvPicPr>
        <p:blipFill>
          <a:blip r:embed="rId2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63858" y="926349"/>
            <a:ext cx="390976" cy="310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9359922"/>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146254CA35F3549ADF74867599DC135" ma:contentTypeVersion="0" ma:contentTypeDescription="Crée un document." ma:contentTypeScope="" ma:versionID="84436ba9591efecbaf12e6644fb6df48">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5AC4A13-4102-4463-8CE6-4A540A29DC92}">
  <ds:schemaRefs>
    <ds:schemaRef ds:uri="http://schemas.microsoft.com/sharepoint/v3/contenttype/forms"/>
  </ds:schemaRefs>
</ds:datastoreItem>
</file>

<file path=customXml/itemProps2.xml><?xml version="1.0" encoding="utf-8"?>
<ds:datastoreItem xmlns:ds="http://schemas.openxmlformats.org/officeDocument/2006/customXml" ds:itemID="{DCF4256A-1649-443E-A6B9-148A4F0DC50C}">
  <ds:schemaRefs>
    <ds:schemaRef ds:uri="http://purl.org/dc/terms/"/>
    <ds:schemaRef ds:uri="http://purl.org/dc/dcmitype/"/>
    <ds:schemaRef ds:uri="http://www.w3.org/XML/1998/namespace"/>
    <ds:schemaRef ds:uri="http://schemas.microsoft.com/office/2006/documentManagement/types"/>
    <ds:schemaRef ds:uri="http://schemas.microsoft.com/office/infopath/2007/PartnerControls"/>
    <ds:schemaRef ds:uri="http://schemas.microsoft.com/office/2006/metadata/properties"/>
    <ds:schemaRef ds:uri="http://purl.org/dc/elements/1.1/"/>
    <ds:schemaRef ds:uri="http://schemas.openxmlformats.org/package/2006/metadata/core-properties"/>
  </ds:schemaRefs>
</ds:datastoreItem>
</file>

<file path=customXml/itemProps3.xml><?xml version="1.0" encoding="utf-8"?>
<ds:datastoreItem xmlns:ds="http://schemas.openxmlformats.org/officeDocument/2006/customXml" ds:itemID="{E270D47E-2B2A-48C1-8CA3-80BC48C9BC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5017</TotalTime>
  <Words>419</Words>
  <Application>Microsoft Office PowerPoint</Application>
  <PresentationFormat>Affichage à l'écran (4:3)</PresentationFormat>
  <Paragraphs>68</Paragraphs>
  <Slides>1</Slides>
  <Notes>0</Notes>
  <HiddenSlides>0</HiddenSlides>
  <MMClips>0</MMClips>
  <ScaleCrop>false</ScaleCrop>
  <HeadingPairs>
    <vt:vector size="4" baseType="variant">
      <vt:variant>
        <vt:lpstr>Thème</vt:lpstr>
      </vt:variant>
      <vt:variant>
        <vt:i4>1</vt:i4>
      </vt:variant>
      <vt:variant>
        <vt:lpstr>Titres des diapositives</vt:lpstr>
      </vt:variant>
      <vt:variant>
        <vt:i4>1</vt:i4>
      </vt:variant>
    </vt:vector>
  </HeadingPairs>
  <TitlesOfParts>
    <vt:vector size="2" baseType="lpstr">
      <vt:lpstr>Thème Office</vt:lpstr>
      <vt:lpstr>Book des Campagnes GERC – ASSURANCES IARD &amp; PREVOYANCE MyG IARD Bilan Rebond RDV</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jjklj</dc:title>
  <dc:creator>IP</dc:creator>
  <cp:lastModifiedBy>A6702974</cp:lastModifiedBy>
  <cp:revision>632</cp:revision>
  <dcterms:created xsi:type="dcterms:W3CDTF">2017-05-30T18:41:27Z</dcterms:created>
  <dcterms:modified xsi:type="dcterms:W3CDTF">2019-08-30T14:17:46Z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0x010100C146254CA35F3549ADF74867599DC135</vt:lpwstr>
  </property>
</Properties>
</file>