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354" r:id="rId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15">
          <p15:clr>
            <a:srgbClr val="A4A3A4"/>
          </p15:clr>
        </p15:guide>
        <p15:guide id="2" pos="5602">
          <p15:clr>
            <a:srgbClr val="A4A3A4"/>
          </p15:clr>
        </p15:guide>
        <p15:guide id="3" orient="horz">
          <p15:clr>
            <a:srgbClr val="A4A3A4"/>
          </p15:clr>
        </p15:guide>
        <p15:guide id="4" pos="575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vina Dauzet" initials="DD" lastIdx="16" clrIdx="0">
    <p:extLst/>
  </p:cmAuthor>
  <p:cmAuthor id="2" name="Davina Dauzet" initials="DD [2]" lastIdx="1" clrIdx="1">
    <p:extLst/>
  </p:cmAuthor>
  <p:cmAuthor id="3" name="Davina Dauzet" initials="DD [3]" lastIdx="1" clrIdx="2">
    <p:extLst/>
  </p:cmAuthor>
  <p:cmAuthor id="4" name="Davina Dauzet" initials="DD [4]" lastIdx="1" clrIdx="3">
    <p:extLst/>
  </p:cmAuthor>
  <p:cmAuthor id="5" name="Davina Dauzet" initials="DD [5]" lastIdx="1" clrIdx="4">
    <p:extLst/>
  </p:cmAuthor>
  <p:cmAuthor id="6" name="Davina Dauzet" initials="DD [6]" lastIdx="1" clrIdx="5">
    <p:extLst/>
  </p:cmAuthor>
  <p:cmAuthor id="7" name="Davina Dauzet" initials="DD [7]" lastIdx="1" clrIdx="6">
    <p:extLst/>
  </p:cmAuthor>
  <p:cmAuthor id="8" name="Davina Dauzet" initials="DD [8]" lastIdx="1" clrIdx="7">
    <p:extLst/>
  </p:cmAuthor>
  <p:cmAuthor id="9" name="Davina Dauzet" initials="DD [9]" lastIdx="1" clrIdx="8">
    <p:extLst/>
  </p:cmAuthor>
  <p:cmAuthor id="10" name="Davina Dauzet" initials="DD [10]" lastIdx="1" clrIdx="9">
    <p:extLst/>
  </p:cmAuthor>
  <p:cmAuthor id="11" name="Davina Dauzet" initials="DD [11]" lastIdx="1" clrIdx="10">
    <p:extLst/>
  </p:cmAuthor>
  <p:cmAuthor id="12" name="Davina Dauzet" initials="DD [12]" lastIdx="1" clrIdx="11">
    <p:extLst/>
  </p:cmAuthor>
  <p:cmAuthor id="13" name="Davina Dauzet" initials="DD [13]" lastIdx="1" clrIdx="12">
    <p:extLst/>
  </p:cmAuthor>
  <p:cmAuthor id="14" name="Davina Dauzet" initials="DD [14]" lastIdx="1" clrIdx="13">
    <p:extLst/>
  </p:cmAuthor>
  <p:cmAuthor id="15" name="Davina Dauzet" initials="DD [15]" lastIdx="1" clrIdx="14">
    <p:extLst/>
  </p:cmAuthor>
  <p:cmAuthor id="16" name="Davina Dauzet" initials="DD [16]" lastIdx="1" clrIdx="15">
    <p:extLst/>
  </p:cmAuthor>
  <p:cmAuthor id="17" name="Davina Dauzet" initials="DD [17]" lastIdx="1" clrIdx="16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31632"/>
    <a:srgbClr val="FF7C80"/>
    <a:srgbClr val="99CCFF"/>
    <a:srgbClr val="66CCFF"/>
    <a:srgbClr val="00CCFF"/>
    <a:srgbClr val="008080"/>
    <a:srgbClr val="FFFFFF"/>
    <a:srgbClr val="223A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176" autoAdjust="0"/>
    <p:restoredTop sz="96092" autoAdjust="0"/>
  </p:normalViewPr>
  <p:slideViewPr>
    <p:cSldViewPr showGuides="1">
      <p:cViewPr varScale="1">
        <p:scale>
          <a:sx n="118" d="100"/>
          <a:sy n="118" d="100"/>
        </p:scale>
        <p:origin x="-1530" y="-90"/>
      </p:cViewPr>
      <p:guideLst>
        <p:guide orient="horz" pos="1344"/>
        <p:guide orient="horz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 showGuides="1">
      <p:cViewPr varScale="1">
        <p:scale>
          <a:sx n="116" d="100"/>
          <a:sy n="116" d="100"/>
        </p:scale>
        <p:origin x="-4998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71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EE0349-EDD4-49F9-AF80-3B443319975B}" type="datetimeFigureOut">
              <a:rPr lang="fr-FR" smtClean="0"/>
              <a:t>02/09/2019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696377-EC5A-470E-8B46-F875CBA32888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410622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998B5C-2BD5-47C8-8BFF-FF284A350E8C}" type="datetimeFigureOut">
              <a:rPr lang="fr-FR" smtClean="0"/>
              <a:t>02/09/2019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43B20C-9EC3-456B-8DFC-4A38DA7612A0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394751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jp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jp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jp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149200" y="3897112"/>
            <a:ext cx="4626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3000" b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Sous-titre </a:t>
            </a:r>
            <a:r>
              <a:rPr lang="fr-FR" dirty="0" err="1"/>
              <a:t>powerpoint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2248200" y="3330000"/>
            <a:ext cx="4428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2248200" y="5310000"/>
            <a:ext cx="4428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orme en L 16"/>
          <p:cNvSpPr/>
          <p:nvPr userDrawn="1"/>
        </p:nvSpPr>
        <p:spPr>
          <a:xfrm rot="19020000" flipH="1">
            <a:off x="3271992" y="-21745"/>
            <a:ext cx="2468772" cy="2539684"/>
          </a:xfrm>
          <a:custGeom>
            <a:avLst/>
            <a:gdLst>
              <a:gd name="connsiteX0" fmla="*/ 0 w 2466000"/>
              <a:gd name="connsiteY0" fmla="*/ 0 h 2880000"/>
              <a:gd name="connsiteX1" fmla="*/ 754029 w 2466000"/>
              <a:gd name="connsiteY1" fmla="*/ 0 h 2880000"/>
              <a:gd name="connsiteX2" fmla="*/ 754029 w 2466000"/>
              <a:gd name="connsiteY2" fmla="*/ 2125971 h 2880000"/>
              <a:gd name="connsiteX3" fmla="*/ 2466000 w 2466000"/>
              <a:gd name="connsiteY3" fmla="*/ 2125971 h 2880000"/>
              <a:gd name="connsiteX4" fmla="*/ 2466000 w 2466000"/>
              <a:gd name="connsiteY4" fmla="*/ 2880000 h 2880000"/>
              <a:gd name="connsiteX5" fmla="*/ 0 w 2466000"/>
              <a:gd name="connsiteY5" fmla="*/ 2880000 h 2880000"/>
              <a:gd name="connsiteX6" fmla="*/ 0 w 2466000"/>
              <a:gd name="connsiteY6" fmla="*/ 0 h 2880000"/>
              <a:gd name="connsiteX0" fmla="*/ 0 w 2468772"/>
              <a:gd name="connsiteY0" fmla="*/ 1041781 h 2880000"/>
              <a:gd name="connsiteX1" fmla="*/ 756801 w 2468772"/>
              <a:gd name="connsiteY1" fmla="*/ 0 h 2880000"/>
              <a:gd name="connsiteX2" fmla="*/ 756801 w 2468772"/>
              <a:gd name="connsiteY2" fmla="*/ 2125971 h 2880000"/>
              <a:gd name="connsiteX3" fmla="*/ 2468772 w 2468772"/>
              <a:gd name="connsiteY3" fmla="*/ 2125971 h 2880000"/>
              <a:gd name="connsiteX4" fmla="*/ 2468772 w 2468772"/>
              <a:gd name="connsiteY4" fmla="*/ 2880000 h 2880000"/>
              <a:gd name="connsiteX5" fmla="*/ 2772 w 2468772"/>
              <a:gd name="connsiteY5" fmla="*/ 2880000 h 2880000"/>
              <a:gd name="connsiteX6" fmla="*/ 0 w 2468772"/>
              <a:gd name="connsiteY6" fmla="*/ 1041781 h 2880000"/>
              <a:gd name="connsiteX0" fmla="*/ 0 w 2468772"/>
              <a:gd name="connsiteY0" fmla="*/ 701465 h 2539684"/>
              <a:gd name="connsiteX1" fmla="*/ 757521 w 2468772"/>
              <a:gd name="connsiteY1" fmla="*/ 0 h 2539684"/>
              <a:gd name="connsiteX2" fmla="*/ 756801 w 2468772"/>
              <a:gd name="connsiteY2" fmla="*/ 1785655 h 2539684"/>
              <a:gd name="connsiteX3" fmla="*/ 2468772 w 2468772"/>
              <a:gd name="connsiteY3" fmla="*/ 1785655 h 2539684"/>
              <a:gd name="connsiteX4" fmla="*/ 2468772 w 2468772"/>
              <a:gd name="connsiteY4" fmla="*/ 2539684 h 2539684"/>
              <a:gd name="connsiteX5" fmla="*/ 2772 w 2468772"/>
              <a:gd name="connsiteY5" fmla="*/ 2539684 h 2539684"/>
              <a:gd name="connsiteX6" fmla="*/ 0 w 2468772"/>
              <a:gd name="connsiteY6" fmla="*/ 701465 h 2539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68772" h="2539684">
                <a:moveTo>
                  <a:pt x="0" y="701465"/>
                </a:moveTo>
                <a:lnTo>
                  <a:pt x="757521" y="0"/>
                </a:lnTo>
                <a:lnTo>
                  <a:pt x="756801" y="1785655"/>
                </a:lnTo>
                <a:lnTo>
                  <a:pt x="2468772" y="1785655"/>
                </a:lnTo>
                <a:lnTo>
                  <a:pt x="2468772" y="2539684"/>
                </a:lnTo>
                <a:lnTo>
                  <a:pt x="2772" y="2539684"/>
                </a:lnTo>
                <a:lnTo>
                  <a:pt x="0" y="701465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8" name="Ellipse 17"/>
          <p:cNvSpPr>
            <a:spLocks noChangeAspect="1"/>
          </p:cNvSpPr>
          <p:nvPr userDrawn="1"/>
        </p:nvSpPr>
        <p:spPr>
          <a:xfrm>
            <a:off x="2750554" y="57192"/>
            <a:ext cx="1234800" cy="1234800"/>
          </a:xfrm>
          <a:prstGeom prst="ellipse">
            <a:avLst/>
          </a:prstGeom>
          <a:solidFill>
            <a:schemeClr val="accent1">
              <a:alpha val="2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2149200" y="4366800"/>
            <a:ext cx="4626000" cy="93440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3" name="Titre 12"/>
          <p:cNvSpPr>
            <a:spLocks noGrp="1"/>
          </p:cNvSpPr>
          <p:nvPr>
            <p:ph type="title" hasCustomPrompt="1"/>
          </p:nvPr>
        </p:nvSpPr>
        <p:spPr>
          <a:xfrm>
            <a:off x="2149200" y="3366000"/>
            <a:ext cx="4626000" cy="677108"/>
          </a:xfrm>
        </p:spPr>
        <p:txBody>
          <a:bodyPr>
            <a:spAutoFit/>
          </a:bodyPr>
          <a:lstStyle>
            <a:lvl1pPr algn="ctr">
              <a:defRPr sz="3800"/>
            </a:lvl1pPr>
          </a:lstStyle>
          <a:p>
            <a:r>
              <a:rPr lang="fr-FR" dirty="0"/>
              <a:t>Titre </a:t>
            </a:r>
            <a:r>
              <a:rPr lang="fr-FR" dirty="0" err="1"/>
              <a:t>powerpoint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5"/>
          </p:nvPr>
        </p:nvSpPr>
        <p:spPr>
          <a:xfrm>
            <a:off x="2149200" y="5436000"/>
            <a:ext cx="4626000" cy="262800"/>
          </a:xfrm>
        </p:spPr>
        <p:txBody>
          <a:bodyPr/>
          <a:lstStyle>
            <a:lvl1pPr algn="ctr">
              <a:defRPr sz="1100" b="0" cap="none" baseline="0"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pic>
        <p:nvPicPr>
          <p:cNvPr id="15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20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6235" y="6237313"/>
            <a:ext cx="2186565" cy="490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494808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6000" y="1343794"/>
            <a:ext cx="8675254" cy="2451098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724733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7921" y="1340768"/>
            <a:ext cx="8666522" cy="2451098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10196843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Espace réservé du contenu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6000" y="1340768"/>
            <a:ext cx="8668443" cy="245109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38299114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Espace réservé du contenu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21"/>
          <a:stretch/>
        </p:blipFill>
        <p:spPr>
          <a:xfrm>
            <a:off x="179512" y="1340768"/>
            <a:ext cx="8704930" cy="2454739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1718206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Espace réservé du contenu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7922" y="1339850"/>
            <a:ext cx="8675253" cy="2455042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621401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96" y="1339850"/>
            <a:ext cx="8667746" cy="2451098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42604206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94" y="1339850"/>
            <a:ext cx="8667750" cy="24510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1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22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13613155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96" y="1339850"/>
            <a:ext cx="8667746" cy="24510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5936438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172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96" y="1339850"/>
            <a:ext cx="8667746" cy="24510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2775469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216000" y="1339200"/>
            <a:ext cx="8668800" cy="24516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 cap="none" baseline="0"/>
            </a:lvl1pPr>
          </a:lstStyle>
          <a:p>
            <a:pPr lvl="0"/>
            <a:r>
              <a:rPr lang="fr-FR" dirty="0"/>
              <a:t>INSÉRER IMAGE 68,1x240,8 mm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63069"/>
            <a:ext cx="2577316" cy="578299"/>
          </a:xfrm>
          <a:prstGeom prst="rect">
            <a:avLst/>
          </a:prstGeom>
        </p:spPr>
      </p:pic>
      <p:sp>
        <p:nvSpPr>
          <p:cNvPr id="6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5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41628359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0" y="6210000"/>
            <a:ext cx="9144000" cy="6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210000"/>
            <a:ext cx="9144000" cy="64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5" name="Titre 1"/>
          <p:cNvSpPr>
            <a:spLocks noGrp="1"/>
          </p:cNvSpPr>
          <p:nvPr>
            <p:ph type="title" hasCustomPrompt="1"/>
          </p:nvPr>
        </p:nvSpPr>
        <p:spPr>
          <a:xfrm>
            <a:off x="3060000" y="620688"/>
            <a:ext cx="3492000" cy="756000"/>
          </a:xfrm>
        </p:spPr>
        <p:txBody>
          <a:bodyPr anchor="t">
            <a:noAutofit/>
          </a:bodyPr>
          <a:lstStyle>
            <a:lvl1pPr algn="l">
              <a:defRPr sz="4400" b="1" cap="all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sommaire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3059113" y="1620000"/>
            <a:ext cx="4176712" cy="4032000"/>
          </a:xfrm>
        </p:spPr>
        <p:txBody>
          <a:bodyPr lIns="115200"/>
          <a:lstStyle>
            <a:lvl1pPr>
              <a:lnSpc>
                <a:spcPct val="80000"/>
              </a:lnSpc>
              <a:tabLst>
                <a:tab pos="2520000" algn="l"/>
                <a:tab pos="3060000" algn="l"/>
              </a:tabLst>
              <a:defRPr sz="1400" b="1" baseline="0">
                <a:solidFill>
                  <a:schemeClr val="bg1"/>
                </a:solidFill>
              </a:defRPr>
            </a:lvl1pPr>
            <a:lvl2pPr marL="216000">
              <a:lnSpc>
                <a:spcPct val="80000"/>
              </a:lnSpc>
              <a:spcAft>
                <a:spcPts val="770"/>
              </a:spcAft>
              <a:tabLst>
                <a:tab pos="2520000" algn="l"/>
                <a:tab pos="3060000" algn="l"/>
              </a:tabLst>
              <a:defRPr sz="1100" b="0" cap="all" baseline="0">
                <a:solidFill>
                  <a:schemeClr val="bg1"/>
                </a:solidFill>
              </a:defRPr>
            </a:lvl2pPr>
            <a:lvl5pPr marL="0" indent="0">
              <a:buNone/>
              <a:defRPr/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Forme en L 19"/>
          <p:cNvSpPr/>
          <p:nvPr userDrawn="1"/>
        </p:nvSpPr>
        <p:spPr>
          <a:xfrm rot="19020000" flipH="1">
            <a:off x="-1164102" y="2554425"/>
            <a:ext cx="2325874" cy="2492343"/>
          </a:xfrm>
          <a:custGeom>
            <a:avLst/>
            <a:gdLst>
              <a:gd name="connsiteX0" fmla="*/ 0 w 2466000"/>
              <a:gd name="connsiteY0" fmla="*/ 0 h 2880000"/>
              <a:gd name="connsiteX1" fmla="*/ 726459 w 2466000"/>
              <a:gd name="connsiteY1" fmla="*/ 0 h 2880000"/>
              <a:gd name="connsiteX2" fmla="*/ 726459 w 2466000"/>
              <a:gd name="connsiteY2" fmla="*/ 2183873 h 2880000"/>
              <a:gd name="connsiteX3" fmla="*/ 2466000 w 2466000"/>
              <a:gd name="connsiteY3" fmla="*/ 2183873 h 2880000"/>
              <a:gd name="connsiteX4" fmla="*/ 2466000 w 2466000"/>
              <a:gd name="connsiteY4" fmla="*/ 2880000 h 2880000"/>
              <a:gd name="connsiteX5" fmla="*/ 0 w 2466000"/>
              <a:gd name="connsiteY5" fmla="*/ 2880000 h 2880000"/>
              <a:gd name="connsiteX6" fmla="*/ 0 w 2466000"/>
              <a:gd name="connsiteY6" fmla="*/ 0 h 2880000"/>
              <a:gd name="connsiteX0" fmla="*/ 0 w 2472803"/>
              <a:gd name="connsiteY0" fmla="*/ 401415 h 2880000"/>
              <a:gd name="connsiteX1" fmla="*/ 733262 w 2472803"/>
              <a:gd name="connsiteY1" fmla="*/ 0 h 2880000"/>
              <a:gd name="connsiteX2" fmla="*/ 733262 w 2472803"/>
              <a:gd name="connsiteY2" fmla="*/ 2183873 h 2880000"/>
              <a:gd name="connsiteX3" fmla="*/ 2472803 w 2472803"/>
              <a:gd name="connsiteY3" fmla="*/ 2183873 h 2880000"/>
              <a:gd name="connsiteX4" fmla="*/ 2472803 w 2472803"/>
              <a:gd name="connsiteY4" fmla="*/ 2880000 h 2880000"/>
              <a:gd name="connsiteX5" fmla="*/ 6803 w 2472803"/>
              <a:gd name="connsiteY5" fmla="*/ 2880000 h 2880000"/>
              <a:gd name="connsiteX6" fmla="*/ 0 w 2472803"/>
              <a:gd name="connsiteY6" fmla="*/ 401415 h 2880000"/>
              <a:gd name="connsiteX0" fmla="*/ 0 w 2472468"/>
              <a:gd name="connsiteY0" fmla="*/ 391806 h 2880000"/>
              <a:gd name="connsiteX1" fmla="*/ 732927 w 2472468"/>
              <a:gd name="connsiteY1" fmla="*/ 0 h 2880000"/>
              <a:gd name="connsiteX2" fmla="*/ 732927 w 2472468"/>
              <a:gd name="connsiteY2" fmla="*/ 2183873 h 2880000"/>
              <a:gd name="connsiteX3" fmla="*/ 2472468 w 2472468"/>
              <a:gd name="connsiteY3" fmla="*/ 2183873 h 2880000"/>
              <a:gd name="connsiteX4" fmla="*/ 2472468 w 2472468"/>
              <a:gd name="connsiteY4" fmla="*/ 2880000 h 2880000"/>
              <a:gd name="connsiteX5" fmla="*/ 6468 w 2472468"/>
              <a:gd name="connsiteY5" fmla="*/ 2880000 h 2880000"/>
              <a:gd name="connsiteX6" fmla="*/ 0 w 2472468"/>
              <a:gd name="connsiteY6" fmla="*/ 391806 h 2880000"/>
              <a:gd name="connsiteX0" fmla="*/ 0 w 2472468"/>
              <a:gd name="connsiteY0" fmla="*/ 0 h 2488194"/>
              <a:gd name="connsiteX1" fmla="*/ 730425 w 2472468"/>
              <a:gd name="connsiteY1" fmla="*/ 781797 h 2488194"/>
              <a:gd name="connsiteX2" fmla="*/ 732927 w 2472468"/>
              <a:gd name="connsiteY2" fmla="*/ 1792067 h 2488194"/>
              <a:gd name="connsiteX3" fmla="*/ 2472468 w 2472468"/>
              <a:gd name="connsiteY3" fmla="*/ 1792067 h 2488194"/>
              <a:gd name="connsiteX4" fmla="*/ 2472468 w 2472468"/>
              <a:gd name="connsiteY4" fmla="*/ 2488194 h 2488194"/>
              <a:gd name="connsiteX5" fmla="*/ 6468 w 2472468"/>
              <a:gd name="connsiteY5" fmla="*/ 2488194 h 2488194"/>
              <a:gd name="connsiteX6" fmla="*/ 0 w 2472468"/>
              <a:gd name="connsiteY6" fmla="*/ 0 h 2488194"/>
              <a:gd name="connsiteX0" fmla="*/ 0 w 2472468"/>
              <a:gd name="connsiteY0" fmla="*/ 0 h 2488194"/>
              <a:gd name="connsiteX1" fmla="*/ 730425 w 2472468"/>
              <a:gd name="connsiteY1" fmla="*/ 781797 h 2488194"/>
              <a:gd name="connsiteX2" fmla="*/ 732927 w 2472468"/>
              <a:gd name="connsiteY2" fmla="*/ 1792067 h 2488194"/>
              <a:gd name="connsiteX3" fmla="*/ 1664295 w 2472468"/>
              <a:gd name="connsiteY3" fmla="*/ 1789798 h 2488194"/>
              <a:gd name="connsiteX4" fmla="*/ 2472468 w 2472468"/>
              <a:gd name="connsiteY4" fmla="*/ 2488194 h 2488194"/>
              <a:gd name="connsiteX5" fmla="*/ 6468 w 2472468"/>
              <a:gd name="connsiteY5" fmla="*/ 2488194 h 2488194"/>
              <a:gd name="connsiteX6" fmla="*/ 0 w 2472468"/>
              <a:gd name="connsiteY6" fmla="*/ 0 h 2488194"/>
              <a:gd name="connsiteX0" fmla="*/ 0 w 2325874"/>
              <a:gd name="connsiteY0" fmla="*/ 0 h 2492343"/>
              <a:gd name="connsiteX1" fmla="*/ 730425 w 2325874"/>
              <a:gd name="connsiteY1" fmla="*/ 781797 h 2492343"/>
              <a:gd name="connsiteX2" fmla="*/ 732927 w 2325874"/>
              <a:gd name="connsiteY2" fmla="*/ 1792067 h 2492343"/>
              <a:gd name="connsiteX3" fmla="*/ 1664295 w 2325874"/>
              <a:gd name="connsiteY3" fmla="*/ 1789798 h 2492343"/>
              <a:gd name="connsiteX4" fmla="*/ 2325874 w 2325874"/>
              <a:gd name="connsiteY4" fmla="*/ 2492343 h 2492343"/>
              <a:gd name="connsiteX5" fmla="*/ 6468 w 2325874"/>
              <a:gd name="connsiteY5" fmla="*/ 2488194 h 2492343"/>
              <a:gd name="connsiteX6" fmla="*/ 0 w 2325874"/>
              <a:gd name="connsiteY6" fmla="*/ 0 h 2492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25874" h="2492343">
                <a:moveTo>
                  <a:pt x="0" y="0"/>
                </a:moveTo>
                <a:lnTo>
                  <a:pt x="730425" y="781797"/>
                </a:lnTo>
                <a:lnTo>
                  <a:pt x="732927" y="1792067"/>
                </a:lnTo>
                <a:lnTo>
                  <a:pt x="1664295" y="1789798"/>
                </a:lnTo>
                <a:lnTo>
                  <a:pt x="2325874" y="2492343"/>
                </a:lnTo>
                <a:lnTo>
                  <a:pt x="6468" y="2488194"/>
                </a:lnTo>
                <a:cubicBezTo>
                  <a:pt x="4200" y="1661999"/>
                  <a:pt x="2268" y="826195"/>
                  <a:pt x="0" y="0"/>
                </a:cubicBezTo>
                <a:close/>
              </a:path>
            </a:pathLst>
          </a:custGeom>
          <a:solidFill>
            <a:srgbClr val="FFFFFF">
              <a:alpha val="20000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4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6" name="Espace réservé du numéro de diapositive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12053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-tête section gauch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6210000"/>
            <a:ext cx="9144000" cy="6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539552" y="1766426"/>
            <a:ext cx="4176464" cy="1446550"/>
          </a:xfrm>
        </p:spPr>
        <p:txBody>
          <a:bodyPr wrap="square">
            <a:sp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En-tête de section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539552" y="3861048"/>
            <a:ext cx="4176464" cy="2118529"/>
          </a:xfrm>
        </p:spPr>
        <p:txBody>
          <a:bodyPr wrap="square">
            <a:spAutoFit/>
          </a:bodyPr>
          <a:lstStyle>
            <a:lvl1pPr marL="144000" marR="0" indent="-18000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300"/>
              </a:spcAft>
              <a:buClr>
                <a:schemeClr val="bg1"/>
              </a:buClr>
              <a:buSzPct val="100000"/>
              <a:buFont typeface="Wingdings 3" panose="05040102010807070707" pitchFamily="18" charset="2"/>
              <a:buChar char=""/>
              <a:tabLst/>
              <a:defRPr sz="1400" b="1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Titre partie 1</a:t>
            </a:r>
          </a:p>
          <a:p>
            <a:r>
              <a:rPr lang="fr-FR" dirty="0"/>
              <a:t>Titre partie 2</a:t>
            </a:r>
          </a:p>
          <a:p>
            <a:r>
              <a:rPr lang="fr-FR" dirty="0"/>
              <a:t>Titre partie 3</a:t>
            </a:r>
          </a:p>
          <a:p>
            <a:r>
              <a:rPr lang="fr-FR" dirty="0"/>
              <a:t>Titre partie 4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9" name="Forme en L 8"/>
          <p:cNvSpPr>
            <a:spLocks noChangeAspect="1"/>
          </p:cNvSpPr>
          <p:nvPr userDrawn="1"/>
        </p:nvSpPr>
        <p:spPr>
          <a:xfrm rot="19020000" flipH="1">
            <a:off x="4608000" y="1549985"/>
            <a:ext cx="3211287" cy="3780000"/>
          </a:xfrm>
          <a:prstGeom prst="corner">
            <a:avLst>
              <a:gd name="adj1" fmla="val 30577"/>
              <a:gd name="adj2" fmla="val 30577"/>
            </a:avLst>
          </a:prstGeom>
          <a:solidFill>
            <a:srgbClr val="FFFFFF">
              <a:alpha val="20000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Ellipse 9"/>
          <p:cNvSpPr>
            <a:spLocks noChangeAspect="1"/>
          </p:cNvSpPr>
          <p:nvPr userDrawn="1"/>
        </p:nvSpPr>
        <p:spPr>
          <a:xfrm>
            <a:off x="4079001" y="2050418"/>
            <a:ext cx="1620000" cy="1620001"/>
          </a:xfrm>
          <a:prstGeom prst="ellipse">
            <a:avLst/>
          </a:prstGeom>
          <a:solidFill>
            <a:srgbClr val="FFFFFF">
              <a:alpha val="20000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4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01530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2 lignes et 2 contenus tex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du texte 14"/>
          <p:cNvSpPr>
            <a:spLocks noGrp="1"/>
          </p:cNvSpPr>
          <p:nvPr>
            <p:ph type="body" sz="quarter" idx="18"/>
          </p:nvPr>
        </p:nvSpPr>
        <p:spPr>
          <a:xfrm>
            <a:off x="349200" y="2565400"/>
            <a:ext cx="4132800" cy="360000"/>
          </a:xfrm>
        </p:spPr>
        <p:txBody>
          <a:bodyPr wrap="square"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7" name="Espace réservé du texte 16"/>
          <p:cNvSpPr>
            <a:spLocks noGrp="1"/>
          </p:cNvSpPr>
          <p:nvPr>
            <p:ph type="body" sz="quarter" idx="19"/>
          </p:nvPr>
        </p:nvSpPr>
        <p:spPr>
          <a:xfrm>
            <a:off x="4644008" y="2565397"/>
            <a:ext cx="3384550" cy="3492000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12" name="Connecteur droit 11"/>
          <p:cNvCxnSpPr/>
          <p:nvPr userDrawn="1"/>
        </p:nvCxnSpPr>
        <p:spPr>
          <a:xfrm>
            <a:off x="450000" y="1124744"/>
            <a:ext cx="6354248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re 2"/>
          <p:cNvSpPr>
            <a:spLocks noGrp="1"/>
          </p:cNvSpPr>
          <p:nvPr userDrawn="1">
            <p:ph type="title" hasCustomPrompt="1"/>
          </p:nvPr>
        </p:nvSpPr>
        <p:spPr/>
        <p:txBody>
          <a:bodyPr wrap="square"/>
          <a:lstStyle/>
          <a:p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Titre principal </a:t>
            </a:r>
            <a:b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 la partie sur deux lignes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pic>
        <p:nvPicPr>
          <p:cNvPr id="18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18"/>
          <p:cNvSpPr>
            <a:spLocks noGrp="1"/>
          </p:cNvSpPr>
          <p:nvPr>
            <p:ph type="body" sz="quarter" idx="20"/>
          </p:nvPr>
        </p:nvSpPr>
        <p:spPr>
          <a:xfrm>
            <a:off x="349200" y="1268933"/>
            <a:ext cx="8445600" cy="360000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504800"/>
            <a:ext cx="8445600" cy="936104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6" name="Espace réservé du texte 8"/>
          <p:cNvSpPr>
            <a:spLocks noGrp="1"/>
          </p:cNvSpPr>
          <p:nvPr>
            <p:ph type="body" sz="quarter" idx="24"/>
          </p:nvPr>
        </p:nvSpPr>
        <p:spPr>
          <a:xfrm>
            <a:off x="450000" y="4608000"/>
            <a:ext cx="3934800" cy="1224000"/>
          </a:xfrm>
          <a:solidFill>
            <a:srgbClr val="C31632">
              <a:alpha val="20000"/>
            </a:srgbClr>
          </a:solidFill>
        </p:spPr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25"/>
          </p:nvPr>
        </p:nvSpPr>
        <p:spPr>
          <a:xfrm>
            <a:off x="349200" y="2800800"/>
            <a:ext cx="4132800" cy="1800000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579227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2 lignes et 2 contenus tex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Connecteur droit 11"/>
          <p:cNvCxnSpPr/>
          <p:nvPr userDrawn="1"/>
        </p:nvCxnSpPr>
        <p:spPr>
          <a:xfrm>
            <a:off x="450000" y="1124744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re 2"/>
          <p:cNvSpPr>
            <a:spLocks noGrp="1"/>
          </p:cNvSpPr>
          <p:nvPr userDrawn="1">
            <p:ph type="title" hasCustomPrompt="1"/>
          </p:nvPr>
        </p:nvSpPr>
        <p:spPr/>
        <p:txBody>
          <a:bodyPr wrap="square"/>
          <a:lstStyle/>
          <a:p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Titre principal </a:t>
            </a:r>
            <a:b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 la partie sur deux lignes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pic>
        <p:nvPicPr>
          <p:cNvPr id="18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18"/>
          <p:cNvSpPr>
            <a:spLocks noGrp="1"/>
          </p:cNvSpPr>
          <p:nvPr>
            <p:ph type="body" sz="quarter" idx="20"/>
          </p:nvPr>
        </p:nvSpPr>
        <p:spPr>
          <a:xfrm>
            <a:off x="349200" y="1268933"/>
            <a:ext cx="8445600" cy="360000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504800"/>
            <a:ext cx="7823200" cy="4680000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589425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2 lignes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3" hasCustomPrompt="1"/>
          </p:nvPr>
        </p:nvSpPr>
        <p:spPr>
          <a:xfrm>
            <a:off x="349200" y="1746000"/>
            <a:ext cx="4068000" cy="292388"/>
          </a:xfrm>
        </p:spPr>
        <p:txBody>
          <a:bodyPr wrap="square">
            <a:normAutofit/>
          </a:bodyPr>
          <a:lstStyle>
            <a:lvl1pPr>
              <a:spcAft>
                <a:spcPts val="0"/>
              </a:spcAft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err="1"/>
              <a:t>InsÉrez</a:t>
            </a:r>
            <a:r>
              <a:rPr lang="fr-FR" dirty="0"/>
              <a:t> le texte</a:t>
            </a:r>
          </a:p>
        </p:txBody>
      </p:sp>
      <p:cxnSp>
        <p:nvCxnSpPr>
          <p:cNvPr id="8" name="Connecteur droit 7"/>
          <p:cNvCxnSpPr/>
          <p:nvPr userDrawn="1"/>
        </p:nvCxnSpPr>
        <p:spPr>
          <a:xfrm>
            <a:off x="450000" y="1124744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Titre principal </a:t>
            </a:r>
            <a:b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 la partie sur deux lignes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450000" y="2556000"/>
            <a:ext cx="1134000" cy="1134000"/>
          </a:xfrm>
          <a:solidFill>
            <a:schemeClr val="accent1"/>
          </a:solidFill>
        </p:spPr>
        <p:txBody>
          <a:bodyPr anchor="ctr" anchorCtr="1"/>
          <a:lstStyle>
            <a:lvl1pPr algn="ctr">
              <a:defRPr sz="33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Légende</a:t>
            </a:r>
          </a:p>
        </p:txBody>
      </p:sp>
      <p:sp>
        <p:nvSpPr>
          <p:cNvPr id="11" name="Espace réservé du tableau 10"/>
          <p:cNvSpPr>
            <a:spLocks noGrp="1"/>
          </p:cNvSpPr>
          <p:nvPr>
            <p:ph type="tbl" sz="quarter" idx="16"/>
          </p:nvPr>
        </p:nvSpPr>
        <p:spPr>
          <a:xfrm>
            <a:off x="2808456" y="2205286"/>
            <a:ext cx="5868000" cy="165576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15" name="Espace réservé du texte 5"/>
          <p:cNvSpPr>
            <a:spLocks noGrp="1"/>
          </p:cNvSpPr>
          <p:nvPr>
            <p:ph type="body" sz="quarter" idx="17" hasCustomPrompt="1"/>
          </p:nvPr>
        </p:nvSpPr>
        <p:spPr>
          <a:xfrm>
            <a:off x="450000" y="3816000"/>
            <a:ext cx="1134000" cy="1134000"/>
          </a:xfrm>
          <a:solidFill>
            <a:schemeClr val="accent1"/>
          </a:solidFill>
        </p:spPr>
        <p:txBody>
          <a:bodyPr anchor="ctr" anchorCtr="1"/>
          <a:lstStyle>
            <a:lvl1pPr algn="ctr">
              <a:defRPr sz="33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Légende</a:t>
            </a:r>
          </a:p>
        </p:txBody>
      </p:sp>
      <p:sp>
        <p:nvSpPr>
          <p:cNvPr id="16" name="Espace réservé du tableau 10"/>
          <p:cNvSpPr>
            <a:spLocks noGrp="1"/>
          </p:cNvSpPr>
          <p:nvPr>
            <p:ph type="tbl" sz="quarter" idx="18"/>
          </p:nvPr>
        </p:nvSpPr>
        <p:spPr>
          <a:xfrm>
            <a:off x="2808456" y="4005064"/>
            <a:ext cx="5868000" cy="165576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18" name="Espace réservé du texte 17"/>
          <p:cNvSpPr>
            <a:spLocks noGrp="1"/>
          </p:cNvSpPr>
          <p:nvPr>
            <p:ph type="body" sz="quarter" idx="19" hasCustomPrompt="1"/>
          </p:nvPr>
        </p:nvSpPr>
        <p:spPr>
          <a:xfrm>
            <a:off x="360000" y="5086800"/>
            <a:ext cx="2408400" cy="1006496"/>
          </a:xfrm>
        </p:spPr>
        <p:txBody>
          <a:bodyPr/>
          <a:lstStyle>
            <a:lvl1pPr algn="just">
              <a:lnSpc>
                <a:spcPts val="2000"/>
              </a:lnSpc>
              <a:spcAft>
                <a:spcPts val="0"/>
              </a:spcAft>
              <a:defRPr sz="13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Insérez le texte</a:t>
            </a:r>
          </a:p>
        </p:txBody>
      </p:sp>
      <p:cxnSp>
        <p:nvCxnSpPr>
          <p:cNvPr id="19" name="Connecteur droit 18"/>
          <p:cNvCxnSpPr/>
          <p:nvPr userDrawn="1"/>
        </p:nvCxnSpPr>
        <p:spPr>
          <a:xfrm>
            <a:off x="450000" y="5068800"/>
            <a:ext cx="220680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numéro de diapositive 2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20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6751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re 2 lignes et 2 contenus tex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du texte 14"/>
          <p:cNvSpPr>
            <a:spLocks noGrp="1"/>
          </p:cNvSpPr>
          <p:nvPr>
            <p:ph type="body" sz="quarter" idx="18"/>
          </p:nvPr>
        </p:nvSpPr>
        <p:spPr>
          <a:xfrm>
            <a:off x="349200" y="3233448"/>
            <a:ext cx="4132800" cy="360000"/>
          </a:xfrm>
        </p:spPr>
        <p:txBody>
          <a:bodyPr wrap="square"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7" name="Espace réservé du texte 16"/>
          <p:cNvSpPr>
            <a:spLocks noGrp="1"/>
          </p:cNvSpPr>
          <p:nvPr>
            <p:ph type="body" sz="quarter" idx="19"/>
          </p:nvPr>
        </p:nvSpPr>
        <p:spPr>
          <a:xfrm>
            <a:off x="4644008" y="1224048"/>
            <a:ext cx="3384550" cy="3717120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3" name="Titre 2"/>
          <p:cNvSpPr>
            <a:spLocks noGrp="1"/>
          </p:cNvSpPr>
          <p:nvPr userDrawn="1">
            <p:ph type="title" hasCustomPrompt="1"/>
          </p:nvPr>
        </p:nvSpPr>
        <p:spPr>
          <a:xfrm>
            <a:off x="349200" y="378000"/>
            <a:ext cx="8445600" cy="399600"/>
          </a:xfrm>
        </p:spPr>
        <p:txBody>
          <a:bodyPr wrap="square"/>
          <a:lstStyle>
            <a:lvl1pPr>
              <a:defRPr/>
            </a:lvl1pPr>
          </a:lstStyle>
          <a:p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Titre principal de la partie sur une ligne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pic>
        <p:nvPicPr>
          <p:cNvPr id="18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18"/>
          <p:cNvSpPr>
            <a:spLocks noGrp="1"/>
          </p:cNvSpPr>
          <p:nvPr>
            <p:ph type="body" sz="quarter" idx="20"/>
          </p:nvPr>
        </p:nvSpPr>
        <p:spPr>
          <a:xfrm>
            <a:off x="349200" y="1224048"/>
            <a:ext cx="4150792" cy="341463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459915"/>
            <a:ext cx="4150792" cy="1897077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6" name="Espace réservé du texte 8"/>
          <p:cNvSpPr>
            <a:spLocks noGrp="1"/>
          </p:cNvSpPr>
          <p:nvPr>
            <p:ph type="body" sz="quarter" idx="24"/>
          </p:nvPr>
        </p:nvSpPr>
        <p:spPr>
          <a:xfrm>
            <a:off x="450000" y="4869296"/>
            <a:ext cx="3934800" cy="1079984"/>
          </a:xfrm>
          <a:solidFill>
            <a:srgbClr val="C31632">
              <a:alpha val="20000"/>
            </a:srgbClr>
          </a:solidFill>
        </p:spPr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25"/>
          </p:nvPr>
        </p:nvSpPr>
        <p:spPr>
          <a:xfrm>
            <a:off x="349200" y="3468848"/>
            <a:ext cx="4132800" cy="1472320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9" name="Espace réservé du texte 8"/>
          <p:cNvSpPr>
            <a:spLocks noGrp="1"/>
          </p:cNvSpPr>
          <p:nvPr>
            <p:ph type="body" sz="quarter" idx="26"/>
          </p:nvPr>
        </p:nvSpPr>
        <p:spPr>
          <a:xfrm>
            <a:off x="4741656" y="4869296"/>
            <a:ext cx="3934800" cy="1079984"/>
          </a:xfrm>
          <a:solidFill>
            <a:srgbClr val="C31632">
              <a:alpha val="20000"/>
            </a:srgbClr>
          </a:solidFill>
        </p:spPr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cxnSp>
        <p:nvCxnSpPr>
          <p:cNvPr id="20" name="Connecteur droit 19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82229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et deux contenus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4"/>
          </p:nvPr>
        </p:nvSpPr>
        <p:spPr>
          <a:xfrm>
            <a:off x="349199" y="1224000"/>
            <a:ext cx="4132800" cy="3240088"/>
          </a:xfrm>
        </p:spPr>
        <p:txBody>
          <a:bodyPr/>
          <a:lstStyle>
            <a:lvl1pPr algn="just">
              <a:defRPr/>
            </a:lvl1pPr>
            <a:lvl2pPr algn="just">
              <a:defRPr/>
            </a:lvl2pPr>
            <a:lvl3pPr algn="just">
              <a:defRPr/>
            </a:lvl3pPr>
            <a:lvl4pPr algn="just">
              <a:defRPr/>
            </a:lvl4pPr>
            <a:lvl5pPr algn="just">
              <a:defRPr/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5"/>
          </p:nvPr>
        </p:nvSpPr>
        <p:spPr>
          <a:xfrm>
            <a:off x="4643438" y="1224000"/>
            <a:ext cx="4132800" cy="3240088"/>
          </a:xfrm>
        </p:spPr>
        <p:txBody>
          <a:bodyPr/>
          <a:lstStyle>
            <a:lvl1pPr algn="just">
              <a:defRPr/>
            </a:lvl1pPr>
            <a:lvl2pPr algn="just">
              <a:defRPr/>
            </a:lvl2pPr>
            <a:lvl3pPr algn="just">
              <a:defRPr/>
            </a:lvl3pPr>
            <a:lvl4pPr algn="just">
              <a:defRPr/>
            </a:lvl4pPr>
            <a:lvl5pPr algn="just"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/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4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0574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et table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3"/>
          </p:nvPr>
        </p:nvSpPr>
        <p:spPr>
          <a:xfrm>
            <a:off x="349199" y="1556593"/>
            <a:ext cx="4896000" cy="59764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/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13" name="Espace réservé du texte 6"/>
          <p:cNvSpPr>
            <a:spLocks noGrp="1"/>
          </p:cNvSpPr>
          <p:nvPr>
            <p:ph type="body" sz="quarter" idx="15"/>
          </p:nvPr>
        </p:nvSpPr>
        <p:spPr>
          <a:xfrm>
            <a:off x="5306400" y="1556593"/>
            <a:ext cx="3852000" cy="576263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16"/>
          </p:nvPr>
        </p:nvSpPr>
        <p:spPr>
          <a:xfrm>
            <a:off x="349199" y="5540760"/>
            <a:ext cx="4896000" cy="792088"/>
          </a:xfrm>
        </p:spPr>
        <p:txBody>
          <a:bodyPr/>
          <a:lstStyle>
            <a:lvl1pPr algn="l"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5" name="Espace réservé du texte 6"/>
          <p:cNvSpPr>
            <a:spLocks noGrp="1"/>
          </p:cNvSpPr>
          <p:nvPr>
            <p:ph type="body" sz="quarter" idx="17"/>
          </p:nvPr>
        </p:nvSpPr>
        <p:spPr>
          <a:xfrm>
            <a:off x="5305728" y="5540760"/>
            <a:ext cx="3564000" cy="792088"/>
          </a:xfrm>
        </p:spPr>
        <p:txBody>
          <a:bodyPr/>
          <a:lstStyle>
            <a:lvl1pPr algn="l"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cxnSp>
        <p:nvCxnSpPr>
          <p:cNvPr id="16" name="Connecteur droit 15"/>
          <p:cNvCxnSpPr/>
          <p:nvPr userDrawn="1"/>
        </p:nvCxnSpPr>
        <p:spPr>
          <a:xfrm>
            <a:off x="442800" y="5544000"/>
            <a:ext cx="476280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/>
          <p:cNvCxnSpPr/>
          <p:nvPr userDrawn="1"/>
        </p:nvCxnSpPr>
        <p:spPr>
          <a:xfrm>
            <a:off x="5400000" y="5544000"/>
            <a:ext cx="328680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space réservé du tableau 7"/>
          <p:cNvSpPr>
            <a:spLocks noGrp="1"/>
          </p:cNvSpPr>
          <p:nvPr>
            <p:ph type="tbl" sz="quarter" idx="18"/>
          </p:nvPr>
        </p:nvSpPr>
        <p:spPr>
          <a:xfrm>
            <a:off x="450000" y="2160000"/>
            <a:ext cx="4762800" cy="140400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19" name="Espace réservé du tableau 18"/>
          <p:cNvSpPr>
            <a:spLocks noGrp="1"/>
          </p:cNvSpPr>
          <p:nvPr>
            <p:ph type="tbl" sz="quarter" idx="19"/>
          </p:nvPr>
        </p:nvSpPr>
        <p:spPr>
          <a:xfrm>
            <a:off x="450000" y="3933056"/>
            <a:ext cx="4762800" cy="144000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21" name="Espace réservé du tableau 20"/>
          <p:cNvSpPr>
            <a:spLocks noGrp="1"/>
          </p:cNvSpPr>
          <p:nvPr>
            <p:ph type="tbl" sz="quarter" idx="20"/>
          </p:nvPr>
        </p:nvSpPr>
        <p:spPr>
          <a:xfrm>
            <a:off x="5408800" y="2159999"/>
            <a:ext cx="3276000" cy="3204000"/>
          </a:xfr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281482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2 lignes photo et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>
            <a:spLocks noChangeAspect="1"/>
          </p:cNvSpPr>
          <p:nvPr userDrawn="1"/>
        </p:nvSpPr>
        <p:spPr>
          <a:xfrm>
            <a:off x="439200" y="3376800"/>
            <a:ext cx="1296000" cy="129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00" dirty="0"/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16" hasCustomPrompt="1"/>
          </p:nvPr>
        </p:nvSpPr>
        <p:spPr>
          <a:xfrm>
            <a:off x="4932000" y="476250"/>
            <a:ext cx="3744000" cy="25200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/>
            </a:lvl1pPr>
          </a:lstStyle>
          <a:p>
            <a:pPr lvl="0"/>
            <a:r>
              <a:rPr lang="fr-FR" dirty="0" err="1"/>
              <a:t>insÉrer</a:t>
            </a:r>
            <a:r>
              <a:rPr lang="fr-FR" dirty="0"/>
              <a:t> image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6" name="Espace réservé du titre 1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4356000" cy="756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>
              <a:defRPr b="1" baseline="0"/>
            </a:lvl1pPr>
          </a:lstStyle>
          <a:p>
            <a:r>
              <a:rPr lang="fr-FR" dirty="0"/>
              <a:t>Titre principal </a:t>
            </a:r>
            <a:br>
              <a:rPr lang="fr-FR" dirty="0"/>
            </a:br>
            <a:r>
              <a:rPr lang="fr-FR" dirty="0"/>
              <a:t>de la partie sur deux lignes</a:t>
            </a:r>
          </a:p>
        </p:txBody>
      </p:sp>
      <p:cxnSp>
        <p:nvCxnSpPr>
          <p:cNvPr id="8" name="Connecteur droit 7"/>
          <p:cNvCxnSpPr/>
          <p:nvPr userDrawn="1"/>
        </p:nvCxnSpPr>
        <p:spPr>
          <a:xfrm>
            <a:off x="450000" y="1124744"/>
            <a:ext cx="4122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u contenu 8"/>
          <p:cNvSpPr>
            <a:spLocks noGrp="1"/>
          </p:cNvSpPr>
          <p:nvPr>
            <p:ph sz="quarter" idx="15" hasCustomPrompt="1"/>
          </p:nvPr>
        </p:nvSpPr>
        <p:spPr>
          <a:xfrm>
            <a:off x="702000" y="3574800"/>
            <a:ext cx="792000" cy="9000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/>
            </a:lvl1pPr>
          </a:lstStyle>
          <a:p>
            <a:pPr lvl="0"/>
            <a:r>
              <a:rPr lang="fr-FR" dirty="0"/>
              <a:t>PICTO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4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15" name="Espace réservé du texte 5"/>
          <p:cNvSpPr>
            <a:spLocks noGrp="1" noChangeAspect="1"/>
          </p:cNvSpPr>
          <p:nvPr>
            <p:ph type="body" sz="quarter" idx="18" hasCustomPrompt="1"/>
          </p:nvPr>
        </p:nvSpPr>
        <p:spPr>
          <a:xfrm>
            <a:off x="439200" y="4903200"/>
            <a:ext cx="1296000" cy="1296000"/>
          </a:xfrm>
          <a:solidFill>
            <a:schemeClr val="accent1"/>
          </a:solidFill>
        </p:spPr>
        <p:txBody>
          <a:bodyPr anchor="ctr" anchorCtr="1"/>
          <a:lstStyle>
            <a:lvl1pPr algn="ctr">
              <a:defRPr sz="33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Légende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2195736" y="3376800"/>
            <a:ext cx="6480720" cy="28152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Espace réservé du graphique 9"/>
          <p:cNvSpPr>
            <a:spLocks noGrp="1"/>
          </p:cNvSpPr>
          <p:nvPr>
            <p:ph type="chart" sz="quarter" idx="19"/>
          </p:nvPr>
        </p:nvSpPr>
        <p:spPr>
          <a:xfrm>
            <a:off x="2376016" y="3429000"/>
            <a:ext cx="2340000" cy="2160240"/>
          </a:xfrm>
        </p:spPr>
        <p:txBody>
          <a:bodyPr/>
          <a:lstStyle/>
          <a:p>
            <a:endParaRPr lang="fr-FR" dirty="0"/>
          </a:p>
        </p:txBody>
      </p:sp>
      <p:cxnSp>
        <p:nvCxnSpPr>
          <p:cNvPr id="19" name="Connecteur droit 18"/>
          <p:cNvCxnSpPr/>
          <p:nvPr userDrawn="1"/>
        </p:nvCxnSpPr>
        <p:spPr>
          <a:xfrm>
            <a:off x="2555776" y="5661248"/>
            <a:ext cx="19800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Espace réservé du texte 21"/>
          <p:cNvSpPr>
            <a:spLocks noGrp="1"/>
          </p:cNvSpPr>
          <p:nvPr>
            <p:ph type="body" sz="quarter" idx="20"/>
          </p:nvPr>
        </p:nvSpPr>
        <p:spPr>
          <a:xfrm>
            <a:off x="2448016" y="5616000"/>
            <a:ext cx="2196000" cy="621312"/>
          </a:xfrm>
        </p:spPr>
        <p:txBody>
          <a:bodyPr/>
          <a:lstStyle>
            <a:lvl1pPr>
              <a:lnSpc>
                <a:spcPts val="1500"/>
              </a:lnSpc>
              <a:spcAft>
                <a:spcPts val="0"/>
              </a:spcAft>
              <a:defRPr sz="11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25" name="Espace réservé du graphique 24"/>
          <p:cNvSpPr>
            <a:spLocks noGrp="1"/>
          </p:cNvSpPr>
          <p:nvPr>
            <p:ph type="chart" sz="quarter" idx="21"/>
          </p:nvPr>
        </p:nvSpPr>
        <p:spPr>
          <a:xfrm>
            <a:off x="5003800" y="3500438"/>
            <a:ext cx="3600450" cy="252085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26" name="Espace réservé du texte 18"/>
          <p:cNvSpPr>
            <a:spLocks noGrp="1"/>
          </p:cNvSpPr>
          <p:nvPr>
            <p:ph type="body" sz="quarter" idx="22"/>
          </p:nvPr>
        </p:nvSpPr>
        <p:spPr>
          <a:xfrm>
            <a:off x="349200" y="1224048"/>
            <a:ext cx="4150792" cy="341463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27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459915"/>
            <a:ext cx="4150792" cy="1897077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640009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et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3"/>
          </p:nvPr>
        </p:nvSpPr>
        <p:spPr>
          <a:xfrm>
            <a:off x="349200" y="1267200"/>
            <a:ext cx="6959104" cy="1225977"/>
          </a:xfrm>
        </p:spPr>
        <p:txBody>
          <a:bodyPr wrap="square">
            <a:sp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orme en L 9"/>
          <p:cNvSpPr>
            <a:spLocks noChangeAspect="1"/>
          </p:cNvSpPr>
          <p:nvPr userDrawn="1"/>
        </p:nvSpPr>
        <p:spPr>
          <a:xfrm rot="8023595" flipH="1">
            <a:off x="8236376" y="803280"/>
            <a:ext cx="1827022" cy="1756064"/>
          </a:xfrm>
          <a:custGeom>
            <a:avLst/>
            <a:gdLst>
              <a:gd name="connsiteX0" fmla="*/ 0 w 1840285"/>
              <a:gd name="connsiteY0" fmla="*/ 0 h 2149238"/>
              <a:gd name="connsiteX1" fmla="*/ 562704 w 1840285"/>
              <a:gd name="connsiteY1" fmla="*/ 0 h 2149238"/>
              <a:gd name="connsiteX2" fmla="*/ 562704 w 1840285"/>
              <a:gd name="connsiteY2" fmla="*/ 1586534 h 2149238"/>
              <a:gd name="connsiteX3" fmla="*/ 1840285 w 1840285"/>
              <a:gd name="connsiteY3" fmla="*/ 1586534 h 2149238"/>
              <a:gd name="connsiteX4" fmla="*/ 1840285 w 1840285"/>
              <a:gd name="connsiteY4" fmla="*/ 2149238 h 2149238"/>
              <a:gd name="connsiteX5" fmla="*/ 0 w 1840285"/>
              <a:gd name="connsiteY5" fmla="*/ 2149238 h 2149238"/>
              <a:gd name="connsiteX6" fmla="*/ 0 w 1840285"/>
              <a:gd name="connsiteY6" fmla="*/ 0 h 2149238"/>
              <a:gd name="connsiteX0" fmla="*/ 0 w 1840285"/>
              <a:gd name="connsiteY0" fmla="*/ 0 h 2149540"/>
              <a:gd name="connsiteX1" fmla="*/ 562704 w 1840285"/>
              <a:gd name="connsiteY1" fmla="*/ 0 h 2149540"/>
              <a:gd name="connsiteX2" fmla="*/ 562704 w 1840285"/>
              <a:gd name="connsiteY2" fmla="*/ 1586534 h 2149540"/>
              <a:gd name="connsiteX3" fmla="*/ 1840285 w 1840285"/>
              <a:gd name="connsiteY3" fmla="*/ 1586534 h 2149540"/>
              <a:gd name="connsiteX4" fmla="*/ 1826723 w 1840285"/>
              <a:gd name="connsiteY4" fmla="*/ 2149540 h 2149540"/>
              <a:gd name="connsiteX5" fmla="*/ 0 w 1840285"/>
              <a:gd name="connsiteY5" fmla="*/ 2149238 h 2149540"/>
              <a:gd name="connsiteX6" fmla="*/ 0 w 1840285"/>
              <a:gd name="connsiteY6" fmla="*/ 0 h 2149540"/>
              <a:gd name="connsiteX0" fmla="*/ 0 w 1826723"/>
              <a:gd name="connsiteY0" fmla="*/ 0 h 2149540"/>
              <a:gd name="connsiteX1" fmla="*/ 562704 w 1826723"/>
              <a:gd name="connsiteY1" fmla="*/ 0 h 2149540"/>
              <a:gd name="connsiteX2" fmla="*/ 562704 w 1826723"/>
              <a:gd name="connsiteY2" fmla="*/ 1586534 h 2149540"/>
              <a:gd name="connsiteX3" fmla="*/ 1247810 w 1826723"/>
              <a:gd name="connsiteY3" fmla="*/ 1586136 h 2149540"/>
              <a:gd name="connsiteX4" fmla="*/ 1826723 w 1826723"/>
              <a:gd name="connsiteY4" fmla="*/ 2149540 h 2149540"/>
              <a:gd name="connsiteX5" fmla="*/ 0 w 1826723"/>
              <a:gd name="connsiteY5" fmla="*/ 2149238 h 2149540"/>
              <a:gd name="connsiteX6" fmla="*/ 0 w 1826723"/>
              <a:gd name="connsiteY6" fmla="*/ 0 h 2149540"/>
              <a:gd name="connsiteX0" fmla="*/ 0 w 1827022"/>
              <a:gd name="connsiteY0" fmla="*/ 393476 h 2149540"/>
              <a:gd name="connsiteX1" fmla="*/ 563003 w 1827022"/>
              <a:gd name="connsiteY1" fmla="*/ 0 h 2149540"/>
              <a:gd name="connsiteX2" fmla="*/ 563003 w 1827022"/>
              <a:gd name="connsiteY2" fmla="*/ 1586534 h 2149540"/>
              <a:gd name="connsiteX3" fmla="*/ 1248109 w 1827022"/>
              <a:gd name="connsiteY3" fmla="*/ 1586136 h 2149540"/>
              <a:gd name="connsiteX4" fmla="*/ 1827022 w 1827022"/>
              <a:gd name="connsiteY4" fmla="*/ 2149540 h 2149540"/>
              <a:gd name="connsiteX5" fmla="*/ 299 w 1827022"/>
              <a:gd name="connsiteY5" fmla="*/ 2149238 h 2149540"/>
              <a:gd name="connsiteX6" fmla="*/ 0 w 1827022"/>
              <a:gd name="connsiteY6" fmla="*/ 393476 h 2149540"/>
              <a:gd name="connsiteX0" fmla="*/ 0 w 1827022"/>
              <a:gd name="connsiteY0" fmla="*/ 0 h 1756064"/>
              <a:gd name="connsiteX1" fmla="*/ 563512 w 1827022"/>
              <a:gd name="connsiteY1" fmla="*/ 544962 h 1756064"/>
              <a:gd name="connsiteX2" fmla="*/ 563003 w 1827022"/>
              <a:gd name="connsiteY2" fmla="*/ 1193058 h 1756064"/>
              <a:gd name="connsiteX3" fmla="*/ 1248109 w 1827022"/>
              <a:gd name="connsiteY3" fmla="*/ 1192660 h 1756064"/>
              <a:gd name="connsiteX4" fmla="*/ 1827022 w 1827022"/>
              <a:gd name="connsiteY4" fmla="*/ 1756064 h 1756064"/>
              <a:gd name="connsiteX5" fmla="*/ 299 w 1827022"/>
              <a:gd name="connsiteY5" fmla="*/ 1755762 h 1756064"/>
              <a:gd name="connsiteX6" fmla="*/ 0 w 1827022"/>
              <a:gd name="connsiteY6" fmla="*/ 0 h 1756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27022" h="1756064">
                <a:moveTo>
                  <a:pt x="0" y="0"/>
                </a:moveTo>
                <a:lnTo>
                  <a:pt x="563512" y="544962"/>
                </a:lnTo>
                <a:cubicBezTo>
                  <a:pt x="563342" y="760994"/>
                  <a:pt x="563173" y="977026"/>
                  <a:pt x="563003" y="1193058"/>
                </a:cubicBezTo>
                <a:lnTo>
                  <a:pt x="1248109" y="1192660"/>
                </a:lnTo>
                <a:lnTo>
                  <a:pt x="1827022" y="1756064"/>
                </a:lnTo>
                <a:lnTo>
                  <a:pt x="299" y="1755762"/>
                </a:lnTo>
                <a:cubicBezTo>
                  <a:pt x="199" y="1170508"/>
                  <a:pt x="100" y="585254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/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8" name="Espace réservé du contenu 8"/>
          <p:cNvSpPr>
            <a:spLocks noGrp="1"/>
          </p:cNvSpPr>
          <p:nvPr>
            <p:ph sz="quarter" idx="15" hasCustomPrompt="1"/>
          </p:nvPr>
        </p:nvSpPr>
        <p:spPr>
          <a:xfrm>
            <a:off x="702000" y="3574800"/>
            <a:ext cx="792000" cy="9000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/>
            </a:lvl1pPr>
          </a:lstStyle>
          <a:p>
            <a:pPr lvl="0"/>
            <a:r>
              <a:rPr lang="fr-FR" dirty="0" err="1"/>
              <a:t>picto</a:t>
            </a:r>
            <a:endParaRPr lang="fr-FR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3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9070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1 ligne et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spect="1"/>
          </p:cNvSpPr>
          <p:nvPr userDrawn="1"/>
        </p:nvSpPr>
        <p:spPr>
          <a:xfrm>
            <a:off x="439200" y="3376800"/>
            <a:ext cx="1296000" cy="129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00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orme en L 9"/>
          <p:cNvSpPr>
            <a:spLocks noChangeAspect="1"/>
          </p:cNvSpPr>
          <p:nvPr userDrawn="1"/>
        </p:nvSpPr>
        <p:spPr>
          <a:xfrm rot="8023595" flipH="1">
            <a:off x="8236376" y="803280"/>
            <a:ext cx="1827022" cy="1756064"/>
          </a:xfrm>
          <a:custGeom>
            <a:avLst/>
            <a:gdLst>
              <a:gd name="connsiteX0" fmla="*/ 0 w 1840285"/>
              <a:gd name="connsiteY0" fmla="*/ 0 h 2149238"/>
              <a:gd name="connsiteX1" fmla="*/ 562704 w 1840285"/>
              <a:gd name="connsiteY1" fmla="*/ 0 h 2149238"/>
              <a:gd name="connsiteX2" fmla="*/ 562704 w 1840285"/>
              <a:gd name="connsiteY2" fmla="*/ 1586534 h 2149238"/>
              <a:gd name="connsiteX3" fmla="*/ 1840285 w 1840285"/>
              <a:gd name="connsiteY3" fmla="*/ 1586534 h 2149238"/>
              <a:gd name="connsiteX4" fmla="*/ 1840285 w 1840285"/>
              <a:gd name="connsiteY4" fmla="*/ 2149238 h 2149238"/>
              <a:gd name="connsiteX5" fmla="*/ 0 w 1840285"/>
              <a:gd name="connsiteY5" fmla="*/ 2149238 h 2149238"/>
              <a:gd name="connsiteX6" fmla="*/ 0 w 1840285"/>
              <a:gd name="connsiteY6" fmla="*/ 0 h 2149238"/>
              <a:gd name="connsiteX0" fmla="*/ 0 w 1840285"/>
              <a:gd name="connsiteY0" fmla="*/ 0 h 2149540"/>
              <a:gd name="connsiteX1" fmla="*/ 562704 w 1840285"/>
              <a:gd name="connsiteY1" fmla="*/ 0 h 2149540"/>
              <a:gd name="connsiteX2" fmla="*/ 562704 w 1840285"/>
              <a:gd name="connsiteY2" fmla="*/ 1586534 h 2149540"/>
              <a:gd name="connsiteX3" fmla="*/ 1840285 w 1840285"/>
              <a:gd name="connsiteY3" fmla="*/ 1586534 h 2149540"/>
              <a:gd name="connsiteX4" fmla="*/ 1826723 w 1840285"/>
              <a:gd name="connsiteY4" fmla="*/ 2149540 h 2149540"/>
              <a:gd name="connsiteX5" fmla="*/ 0 w 1840285"/>
              <a:gd name="connsiteY5" fmla="*/ 2149238 h 2149540"/>
              <a:gd name="connsiteX6" fmla="*/ 0 w 1840285"/>
              <a:gd name="connsiteY6" fmla="*/ 0 h 2149540"/>
              <a:gd name="connsiteX0" fmla="*/ 0 w 1826723"/>
              <a:gd name="connsiteY0" fmla="*/ 0 h 2149540"/>
              <a:gd name="connsiteX1" fmla="*/ 562704 w 1826723"/>
              <a:gd name="connsiteY1" fmla="*/ 0 h 2149540"/>
              <a:gd name="connsiteX2" fmla="*/ 562704 w 1826723"/>
              <a:gd name="connsiteY2" fmla="*/ 1586534 h 2149540"/>
              <a:gd name="connsiteX3" fmla="*/ 1247810 w 1826723"/>
              <a:gd name="connsiteY3" fmla="*/ 1586136 h 2149540"/>
              <a:gd name="connsiteX4" fmla="*/ 1826723 w 1826723"/>
              <a:gd name="connsiteY4" fmla="*/ 2149540 h 2149540"/>
              <a:gd name="connsiteX5" fmla="*/ 0 w 1826723"/>
              <a:gd name="connsiteY5" fmla="*/ 2149238 h 2149540"/>
              <a:gd name="connsiteX6" fmla="*/ 0 w 1826723"/>
              <a:gd name="connsiteY6" fmla="*/ 0 h 2149540"/>
              <a:gd name="connsiteX0" fmla="*/ 0 w 1827022"/>
              <a:gd name="connsiteY0" fmla="*/ 393476 h 2149540"/>
              <a:gd name="connsiteX1" fmla="*/ 563003 w 1827022"/>
              <a:gd name="connsiteY1" fmla="*/ 0 h 2149540"/>
              <a:gd name="connsiteX2" fmla="*/ 563003 w 1827022"/>
              <a:gd name="connsiteY2" fmla="*/ 1586534 h 2149540"/>
              <a:gd name="connsiteX3" fmla="*/ 1248109 w 1827022"/>
              <a:gd name="connsiteY3" fmla="*/ 1586136 h 2149540"/>
              <a:gd name="connsiteX4" fmla="*/ 1827022 w 1827022"/>
              <a:gd name="connsiteY4" fmla="*/ 2149540 h 2149540"/>
              <a:gd name="connsiteX5" fmla="*/ 299 w 1827022"/>
              <a:gd name="connsiteY5" fmla="*/ 2149238 h 2149540"/>
              <a:gd name="connsiteX6" fmla="*/ 0 w 1827022"/>
              <a:gd name="connsiteY6" fmla="*/ 393476 h 2149540"/>
              <a:gd name="connsiteX0" fmla="*/ 0 w 1827022"/>
              <a:gd name="connsiteY0" fmla="*/ 0 h 1756064"/>
              <a:gd name="connsiteX1" fmla="*/ 563512 w 1827022"/>
              <a:gd name="connsiteY1" fmla="*/ 544962 h 1756064"/>
              <a:gd name="connsiteX2" fmla="*/ 563003 w 1827022"/>
              <a:gd name="connsiteY2" fmla="*/ 1193058 h 1756064"/>
              <a:gd name="connsiteX3" fmla="*/ 1248109 w 1827022"/>
              <a:gd name="connsiteY3" fmla="*/ 1192660 h 1756064"/>
              <a:gd name="connsiteX4" fmla="*/ 1827022 w 1827022"/>
              <a:gd name="connsiteY4" fmla="*/ 1756064 h 1756064"/>
              <a:gd name="connsiteX5" fmla="*/ 299 w 1827022"/>
              <a:gd name="connsiteY5" fmla="*/ 1755762 h 1756064"/>
              <a:gd name="connsiteX6" fmla="*/ 0 w 1827022"/>
              <a:gd name="connsiteY6" fmla="*/ 0 h 1756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27022" h="1756064">
                <a:moveTo>
                  <a:pt x="0" y="0"/>
                </a:moveTo>
                <a:lnTo>
                  <a:pt x="563512" y="544962"/>
                </a:lnTo>
                <a:cubicBezTo>
                  <a:pt x="563342" y="760994"/>
                  <a:pt x="563173" y="977026"/>
                  <a:pt x="563003" y="1193058"/>
                </a:cubicBezTo>
                <a:lnTo>
                  <a:pt x="1248109" y="1192660"/>
                </a:lnTo>
                <a:lnTo>
                  <a:pt x="1827022" y="1756064"/>
                </a:lnTo>
                <a:lnTo>
                  <a:pt x="299" y="1755762"/>
                </a:lnTo>
                <a:cubicBezTo>
                  <a:pt x="199" y="1170508"/>
                  <a:pt x="100" y="585254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/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8" name="Espace réservé du contenu 8"/>
          <p:cNvSpPr>
            <a:spLocks noGrp="1"/>
          </p:cNvSpPr>
          <p:nvPr>
            <p:ph sz="quarter" idx="15" hasCustomPrompt="1"/>
          </p:nvPr>
        </p:nvSpPr>
        <p:spPr>
          <a:xfrm>
            <a:off x="702000" y="3574800"/>
            <a:ext cx="792000" cy="9000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/>
            </a:lvl1pPr>
          </a:lstStyle>
          <a:p>
            <a:pPr lvl="0"/>
            <a:r>
              <a:rPr lang="fr-FR" dirty="0" err="1"/>
              <a:t>picto</a:t>
            </a:r>
            <a:endParaRPr lang="fr-FR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3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2195736" y="3376800"/>
            <a:ext cx="6480720" cy="28152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Espace réservé du graphique 9"/>
          <p:cNvSpPr>
            <a:spLocks noGrp="1"/>
          </p:cNvSpPr>
          <p:nvPr>
            <p:ph type="chart" sz="quarter" idx="19"/>
          </p:nvPr>
        </p:nvSpPr>
        <p:spPr>
          <a:xfrm>
            <a:off x="2376016" y="3429000"/>
            <a:ext cx="2340000" cy="216024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14" name="Espace réservé du texte 21"/>
          <p:cNvSpPr>
            <a:spLocks noGrp="1"/>
          </p:cNvSpPr>
          <p:nvPr>
            <p:ph type="body" sz="quarter" idx="20"/>
          </p:nvPr>
        </p:nvSpPr>
        <p:spPr>
          <a:xfrm>
            <a:off x="2448016" y="5616000"/>
            <a:ext cx="2196000" cy="621312"/>
          </a:xfrm>
        </p:spPr>
        <p:txBody>
          <a:bodyPr/>
          <a:lstStyle>
            <a:lvl1pPr>
              <a:lnSpc>
                <a:spcPts val="1500"/>
              </a:lnSpc>
              <a:spcAft>
                <a:spcPts val="0"/>
              </a:spcAft>
              <a:defRPr sz="11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5" name="Espace réservé du graphique 24"/>
          <p:cNvSpPr>
            <a:spLocks noGrp="1"/>
          </p:cNvSpPr>
          <p:nvPr>
            <p:ph type="chart" sz="quarter" idx="21"/>
          </p:nvPr>
        </p:nvSpPr>
        <p:spPr>
          <a:xfrm>
            <a:off x="5003800" y="3500438"/>
            <a:ext cx="3600450" cy="2520850"/>
          </a:xfrm>
        </p:spPr>
        <p:txBody>
          <a:bodyPr/>
          <a:lstStyle/>
          <a:p>
            <a:endParaRPr lang="fr-FR" dirty="0"/>
          </a:p>
        </p:txBody>
      </p:sp>
      <p:cxnSp>
        <p:nvCxnSpPr>
          <p:cNvPr id="16" name="Connecteur droit 15"/>
          <p:cNvCxnSpPr/>
          <p:nvPr userDrawn="1"/>
        </p:nvCxnSpPr>
        <p:spPr>
          <a:xfrm>
            <a:off x="2555776" y="5661248"/>
            <a:ext cx="19800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space réservé du texte 5"/>
          <p:cNvSpPr>
            <a:spLocks noGrp="1" noChangeAspect="1"/>
          </p:cNvSpPr>
          <p:nvPr>
            <p:ph type="body" sz="quarter" idx="18" hasCustomPrompt="1"/>
          </p:nvPr>
        </p:nvSpPr>
        <p:spPr>
          <a:xfrm>
            <a:off x="439200" y="4903200"/>
            <a:ext cx="1296000" cy="1296000"/>
          </a:xfrm>
          <a:solidFill>
            <a:schemeClr val="accent1"/>
          </a:solidFill>
        </p:spPr>
        <p:txBody>
          <a:bodyPr anchor="ctr" anchorCtr="1"/>
          <a:lstStyle>
            <a:lvl1pPr algn="ctr">
              <a:defRPr sz="33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Légende</a:t>
            </a:r>
          </a:p>
        </p:txBody>
      </p:sp>
      <p:sp>
        <p:nvSpPr>
          <p:cNvPr id="19" name="Espace réservé du texte 18"/>
          <p:cNvSpPr>
            <a:spLocks noGrp="1"/>
          </p:cNvSpPr>
          <p:nvPr>
            <p:ph type="body" sz="quarter" idx="22"/>
          </p:nvPr>
        </p:nvSpPr>
        <p:spPr>
          <a:xfrm>
            <a:off x="349200" y="1275431"/>
            <a:ext cx="7175128" cy="341463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20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511298"/>
            <a:ext cx="7175128" cy="1897077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1811773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2 lignes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cxnSp>
        <p:nvCxnSpPr>
          <p:cNvPr id="6" name="Connecteur droit 5"/>
          <p:cNvCxnSpPr/>
          <p:nvPr userDrawn="1"/>
        </p:nvCxnSpPr>
        <p:spPr>
          <a:xfrm>
            <a:off x="450000" y="1124744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/>
              <a:t>Titre principal </a:t>
            </a:r>
            <a:br>
              <a:rPr lang="fr-FR" dirty="0"/>
            </a:br>
            <a:r>
              <a:rPr lang="fr-FR" dirty="0"/>
              <a:t>de la partie sur deux lignes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0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00268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cxnSp>
        <p:nvCxnSpPr>
          <p:cNvPr id="6" name="Connecteur droit 5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>
            <a:spAutoFit/>
          </a:bodyPr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0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5279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49200" y="378000"/>
            <a:ext cx="8445600" cy="720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fr-FR" dirty="0"/>
              <a:t>Titre principal</a:t>
            </a:r>
            <a:br>
              <a:rPr lang="fr-FR" dirty="0"/>
            </a:br>
            <a:r>
              <a:rPr lang="fr-FR" dirty="0"/>
              <a:t>de la partie sur deux lignes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9200" y="1600200"/>
            <a:ext cx="8445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  <a:p>
            <a:pPr lvl="5"/>
            <a:r>
              <a:rPr lang="fr-FR" dirty="0"/>
              <a:t>Sixième niveau</a:t>
            </a:r>
          </a:p>
          <a:p>
            <a:pPr lvl="6"/>
            <a:r>
              <a:rPr lang="fr-FR" dirty="0"/>
              <a:t>Septième niveau</a:t>
            </a:r>
          </a:p>
          <a:p>
            <a:pPr lvl="7"/>
            <a:r>
              <a:rPr lang="fr-FR" dirty="0"/>
              <a:t>Huitième</a:t>
            </a:r>
          </a:p>
          <a:p>
            <a:pPr lvl="8"/>
            <a:r>
              <a:rPr lang="fr-FR" dirty="0"/>
              <a:t>Neuvième niveau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79512" y="6309320"/>
            <a:ext cx="5864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8" name="Connecteur droit 7"/>
          <p:cNvCxnSpPr/>
          <p:nvPr/>
        </p:nvCxnSpPr>
        <p:spPr>
          <a:xfrm>
            <a:off x="442800" y="6202800"/>
            <a:ext cx="8244000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u pied de page 21"/>
          <p:cNvSpPr>
            <a:spLocks noGrp="1"/>
          </p:cNvSpPr>
          <p:nvPr>
            <p:ph type="ftr" sz="quarter" idx="3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pPr algn="ctr"/>
            <a:r>
              <a:rPr lang="fr-FR" b="1" dirty="0" smtClean="0"/>
              <a:t>Fil Rouge Satisfaction Client 2019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2595587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7" r:id="rId2"/>
    <p:sldLayoutId id="2147483681" r:id="rId3"/>
    <p:sldLayoutId id="2147483682" r:id="rId4"/>
    <p:sldLayoutId id="2147483680" r:id="rId5"/>
    <p:sldLayoutId id="2147483683" r:id="rId6"/>
    <p:sldLayoutId id="2147483684" r:id="rId7"/>
    <p:sldLayoutId id="2147483675" r:id="rId8"/>
    <p:sldLayoutId id="2147483678" r:id="rId9"/>
    <p:sldLayoutId id="2147483679" r:id="rId10"/>
    <p:sldLayoutId id="2147483668" r:id="rId11"/>
    <p:sldLayoutId id="2147483655" r:id="rId12"/>
    <p:sldLayoutId id="2147483660" r:id="rId13"/>
    <p:sldLayoutId id="2147483671" r:id="rId14"/>
    <p:sldLayoutId id="2147483672" r:id="rId15"/>
    <p:sldLayoutId id="2147483659" r:id="rId16"/>
    <p:sldLayoutId id="2147483673" r:id="rId17"/>
    <p:sldLayoutId id="2147483662" r:id="rId18"/>
    <p:sldLayoutId id="2147483658" r:id="rId19"/>
    <p:sldLayoutId id="2147483663" r:id="rId20"/>
    <p:sldLayoutId id="2147483666" r:id="rId21"/>
    <p:sldLayoutId id="2147483674" r:id="rId22"/>
    <p:sldLayoutId id="2147483654" r:id="rId23"/>
    <p:sldLayoutId id="2147483669" r:id="rId24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2000" b="1" kern="1200" cap="all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0"/>
        </a:spcBef>
        <a:spcAft>
          <a:spcPts val="300"/>
        </a:spcAft>
        <a:buFontTx/>
        <a:buNone/>
        <a:defRPr sz="13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spcBef>
          <a:spcPts val="0"/>
        </a:spcBef>
        <a:buFontTx/>
        <a:buNone/>
        <a:defRPr sz="1300" b="1" kern="1200" cap="all" baseline="0">
          <a:solidFill>
            <a:schemeClr val="tx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spcBef>
          <a:spcPts val="0"/>
        </a:spcBef>
        <a:buFontTx/>
        <a:buNone/>
        <a:defRPr sz="1300" b="1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just" defTabSz="914400" rtl="0" eaLnBrk="1" latinLnBrk="0" hangingPunct="1">
        <a:lnSpc>
          <a:spcPts val="2000"/>
        </a:lnSpc>
        <a:spcBef>
          <a:spcPts val="0"/>
        </a:spcBef>
        <a:buFontTx/>
        <a:buNone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-144000" algn="just" defTabSz="914400" rtl="0" eaLnBrk="1" latinLnBrk="0" hangingPunct="1">
        <a:spcBef>
          <a:spcPts val="30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&gt;"/>
        <a:defRPr sz="1300" kern="1200" cap="all" baseline="0">
          <a:solidFill>
            <a:schemeClr val="accent1"/>
          </a:solidFill>
          <a:latin typeface="+mn-lt"/>
          <a:ea typeface="+mn-ea"/>
          <a:cs typeface="+mn-cs"/>
        </a:defRPr>
      </a:lvl5pPr>
      <a:lvl6pPr marL="360000" indent="-144000" algn="l" defTabSz="914400" rtl="0" eaLnBrk="1" latinLnBrk="0" hangingPunct="1">
        <a:lnSpc>
          <a:spcPts val="1600"/>
        </a:lnSpc>
        <a:spcBef>
          <a:spcPts val="400"/>
        </a:spcBef>
        <a:buClr>
          <a:schemeClr val="accent1"/>
        </a:buClr>
        <a:buFont typeface="Wingdings 2" panose="05020102010507070707" pitchFamily="18" charset="2"/>
        <a:buChar char=""/>
        <a:defRPr sz="1300" i="1" kern="1200">
          <a:solidFill>
            <a:schemeClr val="tx1"/>
          </a:solidFill>
          <a:latin typeface="+mn-lt"/>
          <a:ea typeface="+mn-ea"/>
          <a:cs typeface="+mn-cs"/>
        </a:defRPr>
      </a:lvl6pPr>
      <a:lvl7pPr marL="0" indent="0" algn="just" defTabSz="914400" rtl="0" eaLnBrk="1" latinLnBrk="0" hangingPunct="1">
        <a:lnSpc>
          <a:spcPts val="1500"/>
        </a:lnSpc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accent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spcBef>
          <a:spcPts val="0"/>
        </a:spcBef>
        <a:spcAft>
          <a:spcPts val="300"/>
        </a:spcAft>
        <a:buClr>
          <a:schemeClr val="accent1"/>
        </a:buClr>
        <a:buFontTx/>
        <a:buNone/>
        <a:defRPr sz="14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8pPr>
      <a:lvl9pPr marL="216000" indent="0" algn="l" defTabSz="914400" rtl="0" eaLnBrk="1" latinLnBrk="0" hangingPunct="1">
        <a:spcBef>
          <a:spcPts val="0"/>
        </a:spcBef>
        <a:spcAft>
          <a:spcPts val="770"/>
        </a:spcAft>
        <a:buClr>
          <a:schemeClr val="accent1"/>
        </a:buClr>
        <a:buFontTx/>
        <a:buNone/>
        <a:defRPr sz="11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2" Type="http://schemas.openxmlformats.org/officeDocument/2006/relationships/hyperlink" Target="http://service-cealsace-easydoc.sigce.caisse-epargne.fr/ResultatRecherche.aspx?mots=%22Book%20Jeunes%22&amp;marcheId=1" TargetMode="External"/><Relationship Id="rId1" Type="http://schemas.openxmlformats.org/officeDocument/2006/relationships/slideLayout" Target="../slideLayouts/slideLayout14.xml"/><Relationship Id="rId6" Type="http://schemas.openxmlformats.org/officeDocument/2006/relationships/hyperlink" Target="http://comparateur.bpcea.caisse-epargne.fr/Comparateur?ctxt=CE&amp;prod=mrh" TargetMode="External"/><Relationship Id="rId5" Type="http://schemas.openxmlformats.org/officeDocument/2006/relationships/image" Target="../media/image13.png"/><Relationship Id="rId4" Type="http://schemas.openxmlformats.org/officeDocument/2006/relationships/hyperlink" Target="http://commerciaux.celca.caisse-epargne.fr/download/341/tarification/8938/offres-promo-en-cours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Espace réservé du numéro de diapositive 22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</a:t>
            </a:fld>
            <a:endParaRPr lang="fr-FR" dirty="0"/>
          </a:p>
        </p:txBody>
      </p:sp>
      <p:sp>
        <p:nvSpPr>
          <p:cNvPr id="20" name="Titre 3"/>
          <p:cNvSpPr txBox="1">
            <a:spLocks/>
          </p:cNvSpPr>
          <p:nvPr/>
        </p:nvSpPr>
        <p:spPr>
          <a:xfrm rot="16200000">
            <a:off x="-3211477" y="3211477"/>
            <a:ext cx="6858000" cy="435046"/>
          </a:xfrm>
          <a:prstGeom prst="rect">
            <a:avLst/>
          </a:prstGeom>
          <a:solidFill>
            <a:sysClr val="window" lastClr="FFFFFF">
              <a:lumMod val="85000"/>
            </a:sys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lvl="0">
              <a:defRPr/>
            </a:pPr>
            <a:r>
              <a:rPr kumimoji="0" 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ea typeface="+mj-ea"/>
              </a:rPr>
              <a:t>Jeunes</a:t>
            </a:r>
            <a:r>
              <a:rPr kumimoji="0" lang="fr-FR" sz="1600" b="1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ea typeface="+mj-ea"/>
              </a:rPr>
              <a:t> </a:t>
            </a:r>
            <a:r>
              <a:rPr kumimoji="0" 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ea typeface="+mj-ea"/>
              </a:rPr>
              <a:t>-</a:t>
            </a:r>
            <a:r>
              <a:rPr lang="fr-FR" sz="1600" dirty="0" smtClean="0">
                <a:solidFill>
                  <a:sysClr val="windowText" lastClr="000000">
                    <a:lumMod val="50000"/>
                    <a:lumOff val="50000"/>
                  </a:sysClr>
                </a:solidFill>
              </a:rPr>
              <a:t> </a:t>
            </a:r>
            <a:r>
              <a:rPr lang="fr-FR" sz="1200" dirty="0" err="1">
                <a:solidFill>
                  <a:sysClr val="windowText" lastClr="000000">
                    <a:lumMod val="50000"/>
                    <a:lumOff val="50000"/>
                  </a:sysClr>
                </a:solidFill>
              </a:rPr>
              <a:t>MyG</a:t>
            </a:r>
            <a:r>
              <a:rPr lang="fr-FR" sz="1200" dirty="0">
                <a:solidFill>
                  <a:sysClr val="windowText" lastClr="000000">
                    <a:lumMod val="50000"/>
                    <a:lumOff val="50000"/>
                  </a:sysClr>
                </a:solidFill>
              </a:rPr>
              <a:t> JEUNES </a:t>
            </a:r>
            <a:r>
              <a:rPr lang="fr-FR" sz="1200" dirty="0" err="1">
                <a:solidFill>
                  <a:sysClr val="windowText" lastClr="000000">
                    <a:lumMod val="50000"/>
                    <a:lumOff val="50000"/>
                  </a:sysClr>
                </a:solidFill>
              </a:rPr>
              <a:t>Conquete</a:t>
            </a:r>
            <a:r>
              <a:rPr lang="fr-FR" sz="1200" dirty="0">
                <a:solidFill>
                  <a:sysClr val="windowText" lastClr="000000">
                    <a:lumMod val="50000"/>
                    <a:lumOff val="50000"/>
                  </a:sysClr>
                </a:solidFill>
              </a:rPr>
              <a:t> Sante</a:t>
            </a:r>
          </a:p>
        </p:txBody>
      </p:sp>
      <p:sp>
        <p:nvSpPr>
          <p:cNvPr id="12" name="Titre 5"/>
          <p:cNvSpPr>
            <a:spLocks noGrp="1"/>
          </p:cNvSpPr>
          <p:nvPr>
            <p:ph type="title"/>
          </p:nvPr>
        </p:nvSpPr>
        <p:spPr>
          <a:xfrm>
            <a:off x="1259632" y="260219"/>
            <a:ext cx="7432158" cy="720000"/>
          </a:xfrm>
        </p:spPr>
        <p:txBody>
          <a:bodyPr>
            <a:normAutofit/>
          </a:bodyPr>
          <a:lstStyle/>
          <a:p>
            <a:r>
              <a:rPr lang="fr-FR" sz="1600" b="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Book des Campagnes GERC – JEUNES</a:t>
            </a:r>
            <a:r>
              <a:rPr lang="fr-FR" cap="none" dirty="0" smtClean="0"/>
              <a:t/>
            </a:r>
            <a:br>
              <a:rPr lang="fr-FR" cap="none" dirty="0" smtClean="0"/>
            </a:br>
            <a:r>
              <a:rPr lang="fr-FR" cap="none" dirty="0" err="1">
                <a:solidFill>
                  <a:schemeClr val="accent6">
                    <a:lumMod val="75000"/>
                  </a:schemeClr>
                </a:solidFill>
              </a:rPr>
              <a:t>MyG</a:t>
            </a:r>
            <a:r>
              <a:rPr lang="fr-FR" cap="none" dirty="0">
                <a:solidFill>
                  <a:schemeClr val="accent6">
                    <a:lumMod val="75000"/>
                  </a:schemeClr>
                </a:solidFill>
              </a:rPr>
              <a:t> JEUNES </a:t>
            </a:r>
            <a:r>
              <a:rPr lang="fr-FR" cap="none" dirty="0" err="1">
                <a:solidFill>
                  <a:schemeClr val="accent6">
                    <a:lumMod val="75000"/>
                  </a:schemeClr>
                </a:solidFill>
              </a:rPr>
              <a:t>Conquete</a:t>
            </a:r>
            <a:r>
              <a:rPr lang="fr-FR" cap="none" dirty="0">
                <a:solidFill>
                  <a:schemeClr val="accent6">
                    <a:lumMod val="75000"/>
                  </a:schemeClr>
                </a:solidFill>
              </a:rPr>
              <a:t> Sante</a:t>
            </a:r>
          </a:p>
        </p:txBody>
      </p:sp>
      <p:sp>
        <p:nvSpPr>
          <p:cNvPr id="48" name="Rectangle 47"/>
          <p:cNvSpPr/>
          <p:nvPr/>
        </p:nvSpPr>
        <p:spPr>
          <a:xfrm>
            <a:off x="537470" y="1237256"/>
            <a:ext cx="7576904" cy="1805923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/>
            </a:pPr>
            <a:endParaRPr lang="fr-FR" sz="1400" dirty="0" smtClean="0">
              <a:solidFill>
                <a:srgbClr val="C00000"/>
              </a:solidFill>
              <a:latin typeface="Harlow Solid Italic" panose="04030604020F02020D02" pitchFamily="82" charset="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4364602" y="1398092"/>
            <a:ext cx="3671507" cy="158854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fr-FR" sz="1100" b="1" cap="all" dirty="0"/>
          </a:p>
        </p:txBody>
      </p:sp>
      <p:sp>
        <p:nvSpPr>
          <p:cNvPr id="50" name="Rectangle 49"/>
          <p:cNvSpPr/>
          <p:nvPr/>
        </p:nvSpPr>
        <p:spPr>
          <a:xfrm>
            <a:off x="611738" y="1391389"/>
            <a:ext cx="3698192" cy="159524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fr-FR" sz="1100" b="1" cap="all" dirty="0"/>
          </a:p>
        </p:txBody>
      </p:sp>
      <p:sp>
        <p:nvSpPr>
          <p:cNvPr id="53" name="ZoneTexte 52"/>
          <p:cNvSpPr txBox="1"/>
          <p:nvPr/>
        </p:nvSpPr>
        <p:spPr>
          <a:xfrm>
            <a:off x="626784" y="1398092"/>
            <a:ext cx="36831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defRPr>
            </a:lvl1pPr>
          </a:lstStyle>
          <a:p>
            <a:r>
              <a:rPr lang="fr-FR" dirty="0"/>
              <a:t>OBJECTIFS </a:t>
            </a:r>
            <a:r>
              <a:rPr lang="fr-FR" dirty="0" smtClean="0"/>
              <a:t>– OFFRES :</a:t>
            </a:r>
            <a:endParaRPr lang="fr-FR" dirty="0"/>
          </a:p>
        </p:txBody>
      </p:sp>
      <p:sp>
        <p:nvSpPr>
          <p:cNvPr id="54" name="ZoneTexte 53"/>
          <p:cNvSpPr txBox="1"/>
          <p:nvPr/>
        </p:nvSpPr>
        <p:spPr>
          <a:xfrm>
            <a:off x="4442867" y="1398092"/>
            <a:ext cx="35277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defRPr>
            </a:lvl1pPr>
          </a:lstStyle>
          <a:p>
            <a:r>
              <a:rPr lang="fr-FR" dirty="0" smtClean="0"/>
              <a:t>CRITERES DE CIBLAGE :</a:t>
            </a:r>
            <a:endParaRPr lang="fr-FR" dirty="0"/>
          </a:p>
        </p:txBody>
      </p:sp>
      <p:sp>
        <p:nvSpPr>
          <p:cNvPr id="59" name="Rectangle 58"/>
          <p:cNvSpPr/>
          <p:nvPr/>
        </p:nvSpPr>
        <p:spPr>
          <a:xfrm>
            <a:off x="8159020" y="188640"/>
            <a:ext cx="927527" cy="6533595"/>
          </a:xfrm>
          <a:prstGeom prst="rect">
            <a:avLst/>
          </a:prstGeom>
          <a:solidFill>
            <a:srgbClr val="9AAC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60" name="ZoneTexte 59"/>
          <p:cNvSpPr txBox="1"/>
          <p:nvPr/>
        </p:nvSpPr>
        <p:spPr>
          <a:xfrm>
            <a:off x="8169642" y="217518"/>
            <a:ext cx="859987" cy="430887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>
            <a:defPPr>
              <a:defRPr lang="fr-FR"/>
            </a:defPPr>
            <a:lvl1pPr algn="ctr">
              <a:defRPr sz="1200">
                <a:solidFill>
                  <a:srgbClr val="FF0000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fr-FR" sz="1100" b="1" dirty="0" smtClean="0">
                <a:solidFill>
                  <a:schemeClr val="bg1"/>
                </a:solidFill>
                <a:latin typeface="+mn-lt"/>
              </a:rPr>
              <a:t>Outils d’aide à la vente</a:t>
            </a:r>
            <a:endParaRPr lang="fr-FR" sz="11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8251537" y="697263"/>
            <a:ext cx="720000" cy="62625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fr-FR" sz="1000" dirty="0" smtClean="0">
                <a:solidFill>
                  <a:prstClr val="black"/>
                </a:solidFill>
                <a:latin typeface="Gill Sans MT" panose="020B0502020104020203" pitchFamily="34" charset="0"/>
                <a:hlinkClick r:id="rId2"/>
              </a:rPr>
              <a:t>Book des offres jeunes</a:t>
            </a:r>
            <a:endParaRPr lang="fr-FR" sz="1000" dirty="0">
              <a:solidFill>
                <a:prstClr val="black"/>
              </a:solidFill>
              <a:latin typeface="Gill Sans MT" panose="020B0502020104020203" pitchFamily="34" charset="0"/>
            </a:endParaRPr>
          </a:p>
        </p:txBody>
      </p:sp>
      <p:sp>
        <p:nvSpPr>
          <p:cNvPr id="93" name="Rectangle 92"/>
          <p:cNvSpPr/>
          <p:nvPr/>
        </p:nvSpPr>
        <p:spPr>
          <a:xfrm>
            <a:off x="521475" y="3112188"/>
            <a:ext cx="4626589" cy="3584192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/>
            </a:pPr>
            <a:endParaRPr lang="fr-FR" sz="1400" dirty="0" smtClean="0">
              <a:solidFill>
                <a:srgbClr val="C00000"/>
              </a:solidFill>
              <a:latin typeface="Harlow Solid Italic" panose="04030604020F02020D02" pitchFamily="82" charset="0"/>
            </a:endParaRPr>
          </a:p>
        </p:txBody>
      </p:sp>
      <p:sp>
        <p:nvSpPr>
          <p:cNvPr id="92" name="Rectangle 91"/>
          <p:cNvSpPr/>
          <p:nvPr/>
        </p:nvSpPr>
        <p:spPr>
          <a:xfrm>
            <a:off x="558080" y="3457878"/>
            <a:ext cx="2501752" cy="3149218"/>
          </a:xfrm>
          <a:prstGeom prst="rect">
            <a:avLst/>
          </a:prstGeom>
          <a:noFill/>
          <a:ln w="254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noAutofit/>
          </a:bodyPr>
          <a:lstStyle/>
          <a:p>
            <a:pPr algn="ctr"/>
            <a:r>
              <a:rPr lang="fr-FR" sz="1200" b="1" dirty="0">
                <a:solidFill>
                  <a:srgbClr val="4C6F86"/>
                </a:solidFill>
                <a:latin typeface="Gill Sans MT" panose="020B0502020104020203" pitchFamily="34" charset="0"/>
              </a:rPr>
              <a:t>Vision </a:t>
            </a:r>
            <a:r>
              <a:rPr lang="fr-FR" sz="1200" b="1" dirty="0" smtClean="0">
                <a:solidFill>
                  <a:srgbClr val="4C6F86"/>
                </a:solidFill>
                <a:latin typeface="Gill Sans MT" panose="020B0502020104020203" pitchFamily="34" charset="0"/>
              </a:rPr>
              <a:t>client</a:t>
            </a:r>
          </a:p>
          <a:p>
            <a:pPr algn="ctr"/>
            <a:endParaRPr lang="fr-FR" sz="105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algn="ctr"/>
            <a:endParaRPr lang="fr-FR" sz="1050" b="1" dirty="0">
              <a:solidFill>
                <a:srgbClr val="4C6F86"/>
              </a:solidFill>
              <a:latin typeface="Gill Sans MT" panose="020B0502020104020203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05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Je détiens déjà 1 contrat Mutuelle Etudiant auquel j’ai adhéré en même temps que la Sécu Etudiante. Mais en fait, que sais-je sur cette complémentaire ? Pas </a:t>
            </a:r>
            <a:r>
              <a:rPr lang="fr-FR" sz="105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grand-chose.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05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J’ai </a:t>
            </a:r>
            <a:r>
              <a:rPr lang="fr-FR" sz="105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une assurance habitation mais quelles sont mes garanties ?</a:t>
            </a:r>
          </a:p>
          <a:p>
            <a:r>
              <a:rPr lang="fr-FR" sz="105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=&gt; Et si c’était le bon moment pour me voir proposer une étude comparative à la </a:t>
            </a:r>
            <a:r>
              <a:rPr lang="fr-FR" sz="105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CEGEE </a:t>
            </a:r>
            <a:r>
              <a:rPr lang="fr-FR" sz="105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?</a:t>
            </a:r>
          </a:p>
        </p:txBody>
      </p:sp>
      <p:sp>
        <p:nvSpPr>
          <p:cNvPr id="95" name="ZoneTexte 94"/>
          <p:cNvSpPr txBox="1"/>
          <p:nvPr/>
        </p:nvSpPr>
        <p:spPr>
          <a:xfrm>
            <a:off x="539552" y="3143038"/>
            <a:ext cx="45365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ctr">
              <a:defRPr sz="1400" b="1">
                <a:solidFill>
                  <a:srgbClr val="FFC000"/>
                </a:solidFill>
                <a:latin typeface="Gill Sans MT" panose="020B0502020104020203" pitchFamily="34" charset="0"/>
              </a:defRPr>
            </a:lvl1pPr>
          </a:lstStyle>
          <a:p>
            <a:pPr algn="l"/>
            <a:r>
              <a:rPr lang="fr-FR" dirty="0">
                <a:solidFill>
                  <a:schemeClr val="accent5">
                    <a:lumMod val="75000"/>
                  </a:schemeClr>
                </a:solidFill>
              </a:rPr>
              <a:t>BENEFICES A TRAITER LA </a:t>
            </a:r>
            <a:r>
              <a:rPr lang="fr-FR" dirty="0" smtClean="0">
                <a:solidFill>
                  <a:schemeClr val="accent5">
                    <a:lumMod val="75000"/>
                  </a:schemeClr>
                </a:solidFill>
              </a:rPr>
              <a:t>CIBLE :</a:t>
            </a:r>
            <a:endParaRPr lang="fr-FR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96" name="Rectangle 95"/>
          <p:cNvSpPr/>
          <p:nvPr/>
        </p:nvSpPr>
        <p:spPr>
          <a:xfrm>
            <a:off x="5220073" y="3135582"/>
            <a:ext cx="2894302" cy="3596797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/>
            </a:pPr>
            <a:endParaRPr lang="fr-FR" sz="1400" dirty="0" smtClean="0">
              <a:solidFill>
                <a:srgbClr val="C00000"/>
              </a:solidFill>
              <a:latin typeface="Harlow Solid Italic" panose="04030604020F02020D02" pitchFamily="82" charset="0"/>
            </a:endParaRPr>
          </a:p>
        </p:txBody>
      </p:sp>
      <p:sp>
        <p:nvSpPr>
          <p:cNvPr id="97" name="ZoneTexte 96"/>
          <p:cNvSpPr txBox="1"/>
          <p:nvPr/>
        </p:nvSpPr>
        <p:spPr>
          <a:xfrm>
            <a:off x="5231608" y="3150101"/>
            <a:ext cx="19940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ARGUMENTAIRES :</a:t>
            </a:r>
            <a:endParaRPr lang="fr-FR" sz="1400" b="1" dirty="0">
              <a:solidFill>
                <a:schemeClr val="accent5">
                  <a:lumMod val="75000"/>
                </a:schemeClr>
              </a:solidFill>
              <a:latin typeface="Gill Sans MT" panose="020B0502020104020203" pitchFamily="34" charset="0"/>
            </a:endParaRPr>
          </a:p>
        </p:txBody>
      </p:sp>
      <p:sp>
        <p:nvSpPr>
          <p:cNvPr id="99" name="ZoneTexte 98"/>
          <p:cNvSpPr txBox="1"/>
          <p:nvPr/>
        </p:nvSpPr>
        <p:spPr>
          <a:xfrm>
            <a:off x="5279777" y="3429000"/>
            <a:ext cx="2750287" cy="302433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fr-FR" sz="105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Avec toutes les dépenses associées à la vie étudiante, chaque économie </a:t>
            </a:r>
            <a:r>
              <a:rPr lang="fr-FR" sz="105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est </a:t>
            </a:r>
            <a:r>
              <a:rPr lang="fr-FR" sz="105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bonne à prendre. </a:t>
            </a:r>
          </a:p>
          <a:p>
            <a:r>
              <a:rPr lang="fr-FR" sz="105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Comment </a:t>
            </a:r>
            <a:r>
              <a:rPr lang="fr-FR" sz="105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vous permettre de réaliser des économies sur votre Mutuelle Santé et/ou votre Multirisque Habitation en associant bons niveaux de remboursement et prix attractif.</a:t>
            </a:r>
          </a:p>
          <a:p>
            <a:endParaRPr lang="fr-FR" sz="1050" dirty="0" smtClean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r>
              <a:rPr lang="fr-FR" sz="105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Appel </a:t>
            </a:r>
            <a:r>
              <a:rPr lang="fr-FR" sz="105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de suivi relationnel : reprendre de ses nouvelles, </a:t>
            </a:r>
            <a:r>
              <a:rPr lang="fr-FR" sz="105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savoir </a:t>
            </a:r>
            <a:r>
              <a:rPr lang="fr-FR" sz="105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comment sa vie évolue depuis </a:t>
            </a:r>
            <a:r>
              <a:rPr lang="fr-FR" sz="105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la dernier </a:t>
            </a:r>
            <a:r>
              <a:rPr lang="fr-FR" sz="105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contact, </a:t>
            </a:r>
            <a:r>
              <a:rPr lang="fr-FR" sz="105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(</a:t>
            </a:r>
            <a:r>
              <a:rPr lang="fr-FR" sz="105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son </a:t>
            </a:r>
            <a:r>
              <a:rPr lang="fr-FR" sz="105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métier, </a:t>
            </a:r>
            <a:r>
              <a:rPr lang="fr-FR" sz="105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ses ambitions, ses </a:t>
            </a:r>
            <a:r>
              <a:rPr lang="fr-FR" sz="105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projets, ses études…)</a:t>
            </a:r>
            <a:endParaRPr lang="fr-FR" sz="105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</p:txBody>
      </p:sp>
      <p:sp>
        <p:nvSpPr>
          <p:cNvPr id="114" name="Bouton d'action : Accueil 113">
            <a:hlinkClick r:id="" action="ppaction://noaction" highlightClick="1"/>
          </p:cNvPr>
          <p:cNvSpPr/>
          <p:nvPr/>
        </p:nvSpPr>
        <p:spPr>
          <a:xfrm>
            <a:off x="7136277" y="753810"/>
            <a:ext cx="396000" cy="360000"/>
          </a:xfrm>
          <a:prstGeom prst="actionButtonHom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200" b="1" dirty="0">
              <a:latin typeface="+mj-lt"/>
            </a:endParaRPr>
          </a:p>
        </p:txBody>
      </p:sp>
      <p:pic>
        <p:nvPicPr>
          <p:cNvPr id="115" name="Picture 13" descr="Résultat de recherche d'images pour &quot;clic&quot;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4373" y="753810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Rectangle 30"/>
          <p:cNvSpPr/>
          <p:nvPr/>
        </p:nvSpPr>
        <p:spPr>
          <a:xfrm>
            <a:off x="4394754" y="1698193"/>
            <a:ext cx="357585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Tx/>
              <a:buChar char="-"/>
            </a:pPr>
            <a:r>
              <a:rPr lang="fr-FR" sz="1100" dirty="0" smtClean="0">
                <a:latin typeface="Gill Sans MT" panose="020B0502020104020203" pitchFamily="34" charset="0"/>
              </a:rPr>
              <a:t>Clients16-26 </a:t>
            </a:r>
            <a:r>
              <a:rPr lang="fr-FR" sz="1100" dirty="0">
                <a:latin typeface="Gill Sans MT" panose="020B0502020104020203" pitchFamily="34" charset="0"/>
              </a:rPr>
              <a:t>ans, </a:t>
            </a:r>
          </a:p>
          <a:p>
            <a:pPr marL="171450" indent="-171450">
              <a:buFontTx/>
              <a:buChar char="-"/>
            </a:pPr>
            <a:r>
              <a:rPr lang="fr-FR" sz="1100" dirty="0" smtClean="0">
                <a:latin typeface="Gill Sans MT" panose="020B0502020104020203" pitchFamily="34" charset="0"/>
              </a:rPr>
              <a:t>Professionnellement </a:t>
            </a:r>
            <a:r>
              <a:rPr lang="fr-FR" sz="1100" dirty="0">
                <a:latin typeface="Gill Sans MT" panose="020B0502020104020203" pitchFamily="34" charset="0"/>
              </a:rPr>
              <a:t>actifs (flux créditeurs externes sur le CDD </a:t>
            </a:r>
            <a:r>
              <a:rPr lang="fr-FR" sz="1100" dirty="0" smtClean="0">
                <a:latin typeface="Gill Sans MT" panose="020B0502020104020203" pitchFamily="34" charset="0"/>
              </a:rPr>
              <a:t>≥ 1 000 € par mois pendant </a:t>
            </a:r>
            <a:r>
              <a:rPr lang="fr-FR" sz="1100" dirty="0">
                <a:latin typeface="Gill Sans MT" panose="020B0502020104020203" pitchFamily="34" charset="0"/>
              </a:rPr>
              <a:t>3 </a:t>
            </a:r>
            <a:r>
              <a:rPr lang="fr-FR" sz="1100" dirty="0" smtClean="0">
                <a:latin typeface="Gill Sans MT" panose="020B0502020104020203" pitchFamily="34" charset="0"/>
              </a:rPr>
              <a:t>mois) OU Etudiants </a:t>
            </a:r>
            <a:r>
              <a:rPr lang="fr-FR" sz="1100" dirty="0">
                <a:latin typeface="Gill Sans MT" panose="020B0502020104020203" pitchFamily="34" charset="0"/>
              </a:rPr>
              <a:t>(avec prélèvement de </a:t>
            </a:r>
            <a:r>
              <a:rPr lang="fr-FR" sz="1100" dirty="0" smtClean="0">
                <a:latin typeface="Gill Sans MT" panose="020B0502020104020203" pitchFamily="34" charset="0"/>
              </a:rPr>
              <a:t>mutuelle </a:t>
            </a:r>
            <a:r>
              <a:rPr lang="fr-FR" sz="1100" dirty="0">
                <a:latin typeface="Gill Sans MT" panose="020B0502020104020203" pitchFamily="34" charset="0"/>
              </a:rPr>
              <a:t>étudiante ou versement d’une bourse)</a:t>
            </a:r>
          </a:p>
          <a:p>
            <a:pPr marL="171450" indent="-171450">
              <a:buFontTx/>
              <a:buChar char="-"/>
            </a:pPr>
            <a:r>
              <a:rPr lang="fr-FR" sz="1100" dirty="0" smtClean="0">
                <a:latin typeface="Gill Sans MT" panose="020B0502020104020203" pitchFamily="34" charset="0"/>
              </a:rPr>
              <a:t>Sans Garantie Santé</a:t>
            </a:r>
            <a:endParaRPr lang="fr-FR" sz="1100" dirty="0">
              <a:latin typeface="Gill Sans MT" panose="020B0502020104020203" pitchFamily="34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581776" y="1698193"/>
            <a:ext cx="368003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buFontTx/>
              <a:buChar char="-"/>
            </a:pPr>
            <a:r>
              <a:rPr lang="fr-FR" sz="1100" dirty="0">
                <a:latin typeface="Gill Sans MT" panose="020B0502020104020203" pitchFamily="34" charset="0"/>
              </a:rPr>
              <a:t>Equiper des Jeunes, étudiants ou </a:t>
            </a:r>
            <a:r>
              <a:rPr lang="fr-FR" sz="1100" dirty="0" smtClean="0">
                <a:latin typeface="Gill Sans MT" panose="020B0502020104020203" pitchFamily="34" charset="0"/>
              </a:rPr>
              <a:t>actifs en </a:t>
            </a:r>
            <a:r>
              <a:rPr lang="fr-FR" sz="1100" dirty="0">
                <a:latin typeface="Gill Sans MT" panose="020B0502020104020203" pitchFamily="34" charset="0"/>
              </a:rPr>
              <a:t>complémentaire Santé et/ou assurance habitation CE. </a:t>
            </a:r>
            <a:r>
              <a:rPr lang="fr-FR" sz="1100" dirty="0" smtClean="0">
                <a:latin typeface="Gill Sans MT" panose="020B0502020104020203" pitchFamily="34" charset="0"/>
              </a:rPr>
              <a:t>Les </a:t>
            </a:r>
            <a:r>
              <a:rPr lang="fr-FR" sz="1100" dirty="0">
                <a:latin typeface="Gill Sans MT" panose="020B0502020104020203" pitchFamily="34" charset="0"/>
              </a:rPr>
              <a:t>inciter à comparer et à changer d’assureur au profit de notre </a:t>
            </a:r>
            <a:r>
              <a:rPr lang="fr-FR" sz="1100" dirty="0" smtClean="0">
                <a:latin typeface="Gill Sans MT" panose="020B0502020104020203" pitchFamily="34" charset="0"/>
              </a:rPr>
              <a:t>offre.</a:t>
            </a:r>
            <a:endParaRPr lang="fr-FR" sz="1100" dirty="0">
              <a:latin typeface="Gill Sans MT" panose="020B0502020104020203" pitchFamily="34" charset="0"/>
            </a:endParaRPr>
          </a:p>
          <a:p>
            <a:pPr marL="171450" indent="-171450" algn="just">
              <a:buFontTx/>
              <a:buChar char="-"/>
            </a:pPr>
            <a:r>
              <a:rPr lang="fr-FR" sz="1100" dirty="0" smtClean="0">
                <a:latin typeface="Gill Sans MT" panose="020B0502020104020203" pitchFamily="34" charset="0"/>
              </a:rPr>
              <a:t>Accompagnes mes jeunes clients dans leurs projets de vie. </a:t>
            </a:r>
            <a:endParaRPr lang="fr-FR" sz="1100" dirty="0">
              <a:latin typeface="Gill Sans MT" panose="020B0502020104020203" pitchFamily="34" charset="0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8251537" y="1353961"/>
            <a:ext cx="720000" cy="62625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fr-FR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  <a:sym typeface="Wingdings" panose="05000000000000000000" pitchFamily="2" charset="2"/>
                <a:hlinkClick r:id="rId4"/>
              </a:rPr>
              <a:t>Book des Offres </a:t>
            </a:r>
            <a:r>
              <a:rPr lang="fr-FR" sz="1050" dirty="0" err="1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  <a:sym typeface="Wingdings" panose="05000000000000000000" pitchFamily="2" charset="2"/>
                <a:hlinkClick r:id="rId4"/>
              </a:rPr>
              <a:t>Comm</a:t>
            </a:r>
            <a:r>
              <a:rPr lang="fr-FR" sz="105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  <a:sym typeface="Wingdings" panose="05000000000000000000" pitchFamily="2" charset="2"/>
                <a:hlinkClick r:id="rId4"/>
              </a:rPr>
              <a:t>°</a:t>
            </a:r>
            <a:endParaRPr lang="fr-FR" sz="1050" b="1" dirty="0">
              <a:solidFill>
                <a:prstClr val="black">
                  <a:lumMod val="50000"/>
                  <a:lumOff val="50000"/>
                </a:prstClr>
              </a:solidFill>
              <a:latin typeface="Gill Sans MT" panose="020B0502020104020203" pitchFamily="34" charset="0"/>
            </a:endParaRPr>
          </a:p>
        </p:txBody>
      </p:sp>
      <p:pic>
        <p:nvPicPr>
          <p:cNvPr id="3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561" y="188640"/>
            <a:ext cx="636199" cy="8043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" name="Rectangle 29"/>
          <p:cNvSpPr/>
          <p:nvPr/>
        </p:nvSpPr>
        <p:spPr>
          <a:xfrm>
            <a:off x="8251537" y="2010659"/>
            <a:ext cx="720000" cy="62625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fr-FR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  <a:sym typeface="Wingdings" panose="05000000000000000000" pitchFamily="2" charset="2"/>
                <a:hlinkClick r:id="rId6"/>
              </a:rPr>
              <a:t>Comparateur assurances</a:t>
            </a:r>
            <a:endParaRPr lang="fr-FR" sz="1050" b="1" dirty="0">
              <a:solidFill>
                <a:prstClr val="black">
                  <a:lumMod val="50000"/>
                  <a:lumOff val="50000"/>
                </a:prstClr>
              </a:solidFill>
              <a:latin typeface="Gill Sans MT" panose="020B0502020104020203" pitchFamily="34" charset="0"/>
            </a:endParaRPr>
          </a:p>
        </p:txBody>
      </p:sp>
      <p:pic>
        <p:nvPicPr>
          <p:cNvPr id="35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633119"/>
            <a:ext cx="1593469" cy="3772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6" name="ZoneTexte 35"/>
          <p:cNvSpPr txBox="1"/>
          <p:nvPr/>
        </p:nvSpPr>
        <p:spPr>
          <a:xfrm>
            <a:off x="5122092" y="2708920"/>
            <a:ext cx="21142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 smtClean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Volumétrie </a:t>
            </a:r>
            <a:r>
              <a:rPr lang="fr-FR" sz="1100" b="1" smtClean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:  </a:t>
            </a:r>
            <a:r>
              <a:rPr lang="fr-FR" sz="1100" b="1" smtClean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13 </a:t>
            </a:r>
            <a:r>
              <a:rPr lang="fr-FR" sz="1100" b="1" dirty="0" smtClean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000 clients</a:t>
            </a:r>
            <a:endParaRPr lang="fr-FR" sz="1100" b="1" dirty="0">
              <a:solidFill>
                <a:schemeClr val="accent5">
                  <a:lumMod val="75000"/>
                </a:schemeClr>
              </a:solidFill>
              <a:latin typeface="Gill Sans MT" panose="020B0502020104020203" pitchFamily="34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3096095" y="3450815"/>
            <a:ext cx="1946176" cy="3132222"/>
          </a:xfrm>
          <a:prstGeom prst="rect">
            <a:avLst/>
          </a:prstGeom>
          <a:noFill/>
          <a:ln w="254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noAutofit/>
          </a:bodyPr>
          <a:lstStyle/>
          <a:p>
            <a:pPr lvl="0" algn="ctr"/>
            <a:r>
              <a:rPr lang="fr-FR" sz="1200" b="1" dirty="0">
                <a:solidFill>
                  <a:srgbClr val="4C6F86"/>
                </a:solidFill>
                <a:latin typeface="Gill Sans MT" panose="020B0502020104020203" pitchFamily="34" charset="0"/>
              </a:rPr>
              <a:t>Vision conseiller</a:t>
            </a:r>
          </a:p>
          <a:p>
            <a:pPr lvl="0" algn="ctr"/>
            <a:r>
              <a:rPr lang="fr-FR" sz="1100" b="1" dirty="0">
                <a:solidFill>
                  <a:srgbClr val="4C6F86"/>
                </a:solidFill>
                <a:latin typeface="Gill Sans MT" panose="020B0502020104020203" pitchFamily="34" charset="0"/>
              </a:rPr>
              <a:t>(</a:t>
            </a:r>
            <a:r>
              <a:rPr lang="fr-FR" sz="1000" b="1" i="1" dirty="0">
                <a:solidFill>
                  <a:srgbClr val="4C6F86"/>
                </a:solidFill>
                <a:latin typeface="Gill Sans MT" panose="020B0502020104020203" pitchFamily="34" charset="0"/>
              </a:rPr>
              <a:t>impacts potentiels sur items de </a:t>
            </a:r>
            <a:r>
              <a:rPr lang="fr-FR" sz="1000" b="1" i="1" dirty="0" err="1">
                <a:solidFill>
                  <a:srgbClr val="4C6F86"/>
                </a:solidFill>
                <a:latin typeface="Gill Sans MT" panose="020B0502020104020203" pitchFamily="34" charset="0"/>
              </a:rPr>
              <a:t>rému</a:t>
            </a:r>
            <a:r>
              <a:rPr lang="fr-FR" sz="1000" b="1" i="1" dirty="0">
                <a:solidFill>
                  <a:srgbClr val="4C6F86"/>
                </a:solidFill>
                <a:latin typeface="Gill Sans MT" panose="020B0502020104020203" pitchFamily="34" charset="0"/>
              </a:rPr>
              <a:t> variable</a:t>
            </a:r>
            <a:r>
              <a:rPr lang="fr-FR" sz="1100" b="1" dirty="0">
                <a:solidFill>
                  <a:srgbClr val="4C6F86"/>
                </a:solidFill>
                <a:latin typeface="Gill Sans MT" panose="020B0502020104020203" pitchFamily="34" charset="0"/>
              </a:rPr>
              <a:t>)</a:t>
            </a:r>
          </a:p>
          <a:p>
            <a:endParaRPr lang="fr-FR" sz="800" b="1" u="sng" dirty="0">
              <a:solidFill>
                <a:srgbClr val="4C6F86"/>
              </a:solidFill>
              <a:latin typeface="Gill Sans MT" panose="020B0502020104020203" pitchFamily="34" charset="0"/>
            </a:endParaRPr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endParaRPr lang="fr-FR" sz="1200" dirty="0" smtClean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fr-FR" sz="1000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JBPe</a:t>
            </a:r>
            <a:endParaRPr lang="fr-FR" sz="10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fr-FR" sz="10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fr-FR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Ventes </a:t>
            </a:r>
            <a:r>
              <a:rPr lang="fr-FR" sz="10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nettes (</a:t>
            </a:r>
            <a:r>
              <a:rPr lang="fr-FR" sz="1000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Banca</a:t>
            </a:r>
            <a:r>
              <a:rPr lang="fr-FR" sz="10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, IARD)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fr-FR" sz="10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Engagements Conso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fr-FR" sz="10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Excédents Epargne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fr-FR" sz="1000" dirty="0" smtClean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fr-FR" sz="10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PNB sur activité nouvelle</a:t>
            </a:r>
            <a:endParaRPr lang="fr-FR" sz="10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endParaRPr lang="fr-FR" sz="10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endParaRPr lang="fr-FR" sz="10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lvl="0" algn="just"/>
            <a:r>
              <a:rPr lang="fr-FR" sz="1000" u="sng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Si argent frais :</a:t>
            </a:r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r>
              <a:rPr lang="fr-FR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Excédents de Collecte</a:t>
            </a:r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endParaRPr lang="fr-FR" sz="12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endParaRPr lang="fr-FR" sz="800" b="1" u="sng" dirty="0" smtClean="0">
              <a:solidFill>
                <a:srgbClr val="4C6F86"/>
              </a:solidFill>
              <a:latin typeface="Gill Sans MT" panose="020B0502020104020203" pitchFamily="34" charset="0"/>
            </a:endParaRPr>
          </a:p>
          <a:p>
            <a:pPr lvl="1"/>
            <a:endParaRPr lang="fr-FR" sz="800" b="1" dirty="0">
              <a:solidFill>
                <a:srgbClr val="4C6F86"/>
              </a:solidFill>
              <a:latin typeface="Gill Sans MT" panose="020B0502020104020203" pitchFamily="34" charset="0"/>
            </a:endParaRPr>
          </a:p>
        </p:txBody>
      </p:sp>
      <p:sp>
        <p:nvSpPr>
          <p:cNvPr id="29" name="Arrondir un rectangle avec un coin diagonal 28"/>
          <p:cNvSpPr/>
          <p:nvPr/>
        </p:nvSpPr>
        <p:spPr>
          <a:xfrm>
            <a:off x="5293595" y="5897536"/>
            <a:ext cx="2747258" cy="688796"/>
          </a:xfrm>
          <a:prstGeom prst="round2Diag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FR" sz="1200" b="1" dirty="0">
                <a:solidFill>
                  <a:prstClr val="white"/>
                </a:solidFill>
              </a:rPr>
              <a:t>1</a:t>
            </a:r>
            <a:r>
              <a:rPr lang="fr-FR" sz="1200" b="1" dirty="0" smtClean="0">
                <a:solidFill>
                  <a:prstClr val="white"/>
                </a:solidFill>
              </a:rPr>
              <a:t> mois offert sur l’assurance Santé et MRH </a:t>
            </a:r>
            <a:r>
              <a:rPr lang="fr-FR" sz="1200" dirty="0" smtClean="0">
                <a:solidFill>
                  <a:prstClr val="white"/>
                </a:solidFill>
              </a:rPr>
              <a:t>pour toute </a:t>
            </a:r>
            <a:r>
              <a:rPr lang="fr-FR" sz="1200" smtClean="0">
                <a:solidFill>
                  <a:prstClr val="white"/>
                </a:solidFill>
              </a:rPr>
              <a:t>1</a:t>
            </a:r>
            <a:r>
              <a:rPr lang="fr-FR" sz="1200" baseline="30000" smtClean="0">
                <a:solidFill>
                  <a:prstClr val="white"/>
                </a:solidFill>
              </a:rPr>
              <a:t>ère</a:t>
            </a:r>
            <a:r>
              <a:rPr lang="fr-FR" sz="1200" smtClean="0">
                <a:solidFill>
                  <a:prstClr val="white"/>
                </a:solidFill>
              </a:rPr>
              <a:t> souscription</a:t>
            </a:r>
          </a:p>
          <a:p>
            <a:pPr algn="ctr"/>
            <a:r>
              <a:rPr lang="fr-FR" sz="1200" smtClean="0">
                <a:solidFill>
                  <a:prstClr val="white"/>
                </a:solidFill>
              </a:rPr>
              <a:t>jusqu’au </a:t>
            </a:r>
            <a:r>
              <a:rPr lang="fr-FR" sz="1200" dirty="0" smtClean="0">
                <a:solidFill>
                  <a:prstClr val="white"/>
                </a:solidFill>
              </a:rPr>
              <a:t>31 octobre 2019</a:t>
            </a:r>
            <a:endParaRPr lang="fr-FR" sz="12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942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CAISSE D'EPARGN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Caisse d'Epargne V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700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146254CA35F3549ADF74867599DC135" ma:contentTypeVersion="0" ma:contentTypeDescription="Crée un document." ma:contentTypeScope="" ma:versionID="84436ba9591efecbaf12e6644fb6df48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ab09c1ba23edfaa45a5e9d385267c9b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270D47E-2B2A-48C1-8CA3-80BC48C9BC4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DCF4256A-1649-443E-A6B9-148A4F0DC50C}">
  <ds:schemaRefs>
    <ds:schemaRef ds:uri="http://www.w3.org/XML/1998/namespace"/>
    <ds:schemaRef ds:uri="http://schemas.openxmlformats.org/package/2006/metadata/core-properties"/>
    <ds:schemaRef ds:uri="http://purl.org/dc/terms/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purl.org/dc/dcmitype/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D5AC4A13-4102-4463-8CE6-4A540A29DC9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4953</TotalTime>
  <Words>313</Words>
  <Application>Microsoft Office PowerPoint</Application>
  <PresentationFormat>Affichage à l'écran (4:3)</PresentationFormat>
  <Paragraphs>45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Book des Campagnes GERC – JEUNES MyG JEUNES Conquete Sante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jjklj</dc:title>
  <dc:creator>IP</dc:creator>
  <cp:lastModifiedBy>A6702974</cp:lastModifiedBy>
  <cp:revision>635</cp:revision>
  <dcterms:created xsi:type="dcterms:W3CDTF">2017-05-30T18:41:27Z</dcterms:created>
  <dcterms:modified xsi:type="dcterms:W3CDTF">2019-09-02T13:29:18Z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0x010100C146254CA35F3549ADF74867599DC135</vt:lpwstr>
  </property>
</Properties>
</file>