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73" r:id="rId5"/>
    <p:sldId id="272" r:id="rId6"/>
    <p:sldId id="271" r:id="rId7"/>
    <p:sldId id="269" r:id="rId8"/>
    <p:sldId id="268" r:id="rId9"/>
    <p:sldId id="267" r:id="rId10"/>
    <p:sldId id="266" r:id="rId11"/>
    <p:sldId id="265" r:id="rId12"/>
    <p:sldId id="264" r:id="rId13"/>
    <p:sldId id="263" r:id="rId14"/>
    <p:sldId id="274" r:id="rId15"/>
    <p:sldId id="262" r:id="rId16"/>
    <p:sldId id="261" r:id="rId17"/>
    <p:sldId id="260" r:id="rId18"/>
    <p:sldId id="259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>
      <p:cViewPr varScale="1">
        <p:scale>
          <a:sx n="158" d="100"/>
          <a:sy n="158" d="100"/>
        </p:scale>
        <p:origin x="3606" y="1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A6CD031-D4DB-42BE-93E7-D6A25A1B8778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6333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D27D85A-E0D5-425F-B2A8-55E347C2077B}" type="datetimeFigureOut">
              <a:rPr lang="en-US" smtClean="0"/>
              <a:pPr/>
              <a:t>10/31/2019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CD031-D4DB-42BE-93E7-D6A25A1B8778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60536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7D85A-E0D5-425F-B2A8-55E347C2077B}" type="datetimeFigureOut">
              <a:rPr lang="en-US" smtClean="0"/>
              <a:t>10/31/2019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CD031-D4DB-42BE-93E7-D6A25A1B8778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41469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7D85A-E0D5-425F-B2A8-55E347C2077B}" type="datetimeFigureOut">
              <a:rPr lang="en-US" smtClean="0"/>
              <a:t>10/31/2019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CD031-D4DB-42BE-93E7-D6A25A1B8778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42087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7D85A-E0D5-425F-B2A8-55E347C2077B}" type="datetimeFigureOut">
              <a:rPr lang="en-US" smtClean="0"/>
              <a:t>10/31/2019</a:t>
            </a:fld>
            <a:endParaRPr lang="en-US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CD031-D4DB-42BE-93E7-D6A25A1B8778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76665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7D85A-E0D5-425F-B2A8-55E347C2077B}" type="datetimeFigureOut">
              <a:rPr lang="en-US" smtClean="0"/>
              <a:t>10/31/2019</a:t>
            </a:fld>
            <a:endParaRPr lang="en-US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CD031-D4DB-42BE-93E7-D6A25A1B8778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8392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7D85A-E0D5-425F-B2A8-55E347C2077B}" type="datetimeFigureOut">
              <a:rPr lang="en-US" smtClean="0"/>
              <a:t>10/31/2019</a:t>
            </a:fld>
            <a:endParaRPr lang="en-US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CD031-D4DB-42BE-93E7-D6A25A1B8778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09715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7D85A-E0D5-425F-B2A8-55E347C2077B}" type="datetimeFigureOut">
              <a:rPr lang="en-US" smtClean="0"/>
              <a:t>10/31/2019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CD031-D4DB-42BE-93E7-D6A25A1B8778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29466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7D85A-E0D5-425F-B2A8-55E347C2077B}" type="datetimeFigureOut">
              <a:rPr lang="en-US" smtClean="0"/>
              <a:t>10/31/2019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CD031-D4DB-42BE-93E7-D6A25A1B8778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86544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7D85A-E0D5-425F-B2A8-55E347C2077B}" type="datetimeFigureOut">
              <a:rPr lang="en-US" smtClean="0"/>
              <a:t>10/31/2019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CD031-D4DB-42BE-93E7-D6A25A1B8778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82039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7D85A-E0D5-425F-B2A8-55E347C2077B}" type="datetimeFigureOut">
              <a:rPr lang="en-US" smtClean="0"/>
              <a:t>10/31/2019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CD031-D4DB-42BE-93E7-D6A25A1B8778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69529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ED27D85A-E0D5-425F-B2A8-55E347C2077B}" type="datetimeFigureOut">
              <a:rPr lang="en-US" smtClean="0"/>
              <a:pPr/>
              <a:t>10/31/2019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8A6CD031-D4DB-42BE-93E7-D6A25A1B8778}" type="slidenum">
              <a:rPr lang="en-US" smtClean="0"/>
              <a:pPr/>
              <a:t>‹N°›</a:t>
            </a:fld>
            <a:endParaRPr lang="en-US"/>
          </a:p>
        </p:txBody>
      </p:sp>
      <p:sp>
        <p:nvSpPr>
          <p:cNvPr id="7" name="MSIPCMContentMarking" descr="{&quot;HashCode&quot;:-929196920,&quot;Placement&quot;:&quot;Footer&quot;}">
            <a:extLst>
              <a:ext uri="{FF2B5EF4-FFF2-40B4-BE49-F238E27FC236}">
                <a16:creationId xmlns:a16="http://schemas.microsoft.com/office/drawing/2014/main" id="{0F338395-A497-4618-9FF8-A508A88D37BB}"/>
              </a:ext>
            </a:extLst>
          </p:cNvPr>
          <p:cNvSpPr txBox="1"/>
          <p:nvPr userDrawn="1"/>
        </p:nvSpPr>
        <p:spPr>
          <a:xfrm>
            <a:off x="0" y="6749469"/>
            <a:ext cx="212491" cy="108530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fr-FR" sz="100">
                <a:solidFill>
                  <a:srgbClr val="FFFFFF"/>
                </a:solidFill>
                <a:latin typeface="Calibri" panose="020F0502020204030204" pitchFamily="34" charset="0"/>
              </a:rPr>
              <a:t>C2 - Internal Natixis</a:t>
            </a:r>
          </a:p>
        </p:txBody>
      </p:sp>
    </p:spTree>
    <p:extLst>
      <p:ext uri="{BB962C8B-B14F-4D97-AF65-F5344CB8AC3E}">
        <p14:creationId xmlns:p14="http://schemas.microsoft.com/office/powerpoint/2010/main" val="40391423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08DA61B-3E97-43B7-ACDB-FA8A1CAB636E}"/>
              </a:ext>
            </a:extLst>
          </p:cNvPr>
          <p:cNvSpPr/>
          <p:nvPr/>
        </p:nvSpPr>
        <p:spPr>
          <a:xfrm>
            <a:off x="1691680" y="1628800"/>
            <a:ext cx="626469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24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Copies d’écran « étape par étape » : </a:t>
            </a:r>
          </a:p>
          <a:p>
            <a:pPr algn="ctr"/>
            <a:r>
              <a:rPr lang="fr-FR" sz="24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Souscription d’un contrat SECUR’ Famille 2 dans </a:t>
            </a:r>
            <a:r>
              <a:rPr lang="fr-FR" sz="2400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WebAssur</a:t>
            </a:r>
            <a:r>
              <a:rPr lang="fr-FR" sz="24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FAF51B0-AC75-4A2E-A283-EB9FF19D96A5}"/>
              </a:ext>
            </a:extLst>
          </p:cNvPr>
          <p:cNvSpPr/>
          <p:nvPr/>
        </p:nvSpPr>
        <p:spPr>
          <a:xfrm>
            <a:off x="6804248" y="6093296"/>
            <a:ext cx="1909497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100" i="1" dirty="0"/>
              <a:t>Copies d’écran au 20/05/2019</a:t>
            </a:r>
          </a:p>
        </p:txBody>
      </p:sp>
    </p:spTree>
    <p:extLst>
      <p:ext uri="{BB962C8B-B14F-4D97-AF65-F5344CB8AC3E}">
        <p14:creationId xmlns:p14="http://schemas.microsoft.com/office/powerpoint/2010/main" val="21179875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7A00927D-235B-42AE-BB7A-0215F2D514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5736" y="836712"/>
            <a:ext cx="6240869" cy="3500636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4A3DB9D-22DB-4030-9D28-630C4EDBF9D9}"/>
              </a:ext>
            </a:extLst>
          </p:cNvPr>
          <p:cNvSpPr/>
          <p:nvPr/>
        </p:nvSpPr>
        <p:spPr>
          <a:xfrm>
            <a:off x="395536" y="332656"/>
            <a:ext cx="30987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u="sng" dirty="0"/>
              <a:t>Etape</a:t>
            </a:r>
            <a:r>
              <a:rPr lang="fr-FR" dirty="0"/>
              <a:t> : Sélection de l’opération</a:t>
            </a:r>
          </a:p>
        </p:txBody>
      </p:sp>
    </p:spTree>
    <p:extLst>
      <p:ext uri="{BB962C8B-B14F-4D97-AF65-F5344CB8AC3E}">
        <p14:creationId xmlns:p14="http://schemas.microsoft.com/office/powerpoint/2010/main" val="5573794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9727C46-009C-407A-B323-61F5225696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68" y="1124744"/>
            <a:ext cx="7576394" cy="3268577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40EB079-1CAB-40BC-9F5E-575E620B401C}"/>
              </a:ext>
            </a:extLst>
          </p:cNvPr>
          <p:cNvSpPr txBox="1"/>
          <p:nvPr/>
        </p:nvSpPr>
        <p:spPr>
          <a:xfrm>
            <a:off x="539552" y="4581128"/>
            <a:ext cx="82089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u="sng" dirty="0"/>
              <a:t>Type de vente proposé </a:t>
            </a:r>
            <a:r>
              <a:rPr lang="fr-FR" sz="1200" dirty="0"/>
              <a:t>: Face à face ; Vente à distance et Simulation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8EA33C7-67D9-4A22-97A0-D00CA72D95FE}"/>
              </a:ext>
            </a:extLst>
          </p:cNvPr>
          <p:cNvSpPr/>
          <p:nvPr/>
        </p:nvSpPr>
        <p:spPr>
          <a:xfrm>
            <a:off x="323528" y="260648"/>
            <a:ext cx="16920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u="sng" dirty="0"/>
              <a:t>Etape</a:t>
            </a:r>
            <a:r>
              <a:rPr lang="fr-FR" dirty="0"/>
              <a:t> 1: Agence</a:t>
            </a:r>
          </a:p>
        </p:txBody>
      </p:sp>
    </p:spTree>
    <p:extLst>
      <p:ext uri="{BB962C8B-B14F-4D97-AF65-F5344CB8AC3E}">
        <p14:creationId xmlns:p14="http://schemas.microsoft.com/office/powerpoint/2010/main" val="38437590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C9B2117-0847-449D-B71A-2850CE835A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600" y="1052736"/>
            <a:ext cx="6084168" cy="4025116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1E69E4D-5755-489A-B2A1-36DEEF55EA85}"/>
              </a:ext>
            </a:extLst>
          </p:cNvPr>
          <p:cNvSpPr/>
          <p:nvPr/>
        </p:nvSpPr>
        <p:spPr>
          <a:xfrm>
            <a:off x="395536" y="260648"/>
            <a:ext cx="17658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u="sng" dirty="0"/>
              <a:t>Etape</a:t>
            </a:r>
            <a:r>
              <a:rPr lang="fr-FR" dirty="0"/>
              <a:t> : Adhérent</a:t>
            </a:r>
          </a:p>
        </p:txBody>
      </p:sp>
    </p:spTree>
    <p:extLst>
      <p:ext uri="{BB962C8B-B14F-4D97-AF65-F5344CB8AC3E}">
        <p14:creationId xmlns:p14="http://schemas.microsoft.com/office/powerpoint/2010/main" val="42935560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7E1EE33D-E2E2-43FF-A98D-9983890D806E}"/>
              </a:ext>
            </a:extLst>
          </p:cNvPr>
          <p:cNvSpPr/>
          <p:nvPr/>
        </p:nvSpPr>
        <p:spPr>
          <a:xfrm>
            <a:off x="539552" y="116632"/>
            <a:ext cx="18987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u="sng" dirty="0"/>
              <a:t>Etape</a:t>
            </a:r>
            <a:r>
              <a:rPr lang="fr-FR" dirty="0"/>
              <a:t> 3: Garanties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75116BB-64FC-435B-A8D9-535BB60FC9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692696"/>
            <a:ext cx="8676456" cy="4503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34384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ACF7BBD5-3486-47AF-AC47-4104CE591FD8}"/>
              </a:ext>
            </a:extLst>
          </p:cNvPr>
          <p:cNvSpPr txBox="1"/>
          <p:nvPr/>
        </p:nvSpPr>
        <p:spPr>
          <a:xfrm>
            <a:off x="333415" y="585254"/>
            <a:ext cx="388843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u="sng" dirty="0"/>
              <a:t>Les formules et bulles d’aide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197F562-9B85-49B5-8491-77FB55C2F3F4}"/>
              </a:ext>
            </a:extLst>
          </p:cNvPr>
          <p:cNvSpPr/>
          <p:nvPr/>
        </p:nvSpPr>
        <p:spPr>
          <a:xfrm>
            <a:off x="271860" y="113554"/>
            <a:ext cx="18987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u="sng" dirty="0"/>
              <a:t>Etape</a:t>
            </a:r>
            <a:r>
              <a:rPr lang="fr-FR" dirty="0"/>
              <a:t> 3: Garanties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82E5A8E-D3CF-427E-B4F5-2682CC014F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84" y="840304"/>
            <a:ext cx="6444208" cy="1150527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1A9B229-3BE8-43A5-8881-9F2AF1C974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616" y="1817795"/>
            <a:ext cx="6552728" cy="817895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A328C10-8959-4105-B2E5-AEE3F899F4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5616" y="2827968"/>
            <a:ext cx="6480720" cy="1063837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6EF4D1D-8E87-4CBC-8B80-74B3B96C9DE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7328" y="3973503"/>
            <a:ext cx="5994952" cy="1458768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EAE8729-C3D6-431D-A40C-3346F1616F9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46168" y="5671259"/>
            <a:ext cx="6251664" cy="1035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31810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52305688-6E21-4E35-B291-564ECB70E4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3728" y="1052736"/>
            <a:ext cx="6059950" cy="351919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26CDFBA9-9B6E-4DFF-B01D-B7D73A171FF0}"/>
              </a:ext>
            </a:extLst>
          </p:cNvPr>
          <p:cNvSpPr txBox="1"/>
          <p:nvPr/>
        </p:nvSpPr>
        <p:spPr>
          <a:xfrm>
            <a:off x="395536" y="260648"/>
            <a:ext cx="38164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u="sng" dirty="0"/>
              <a:t>Etape</a:t>
            </a:r>
            <a:r>
              <a:rPr lang="fr-FR" sz="1400" dirty="0"/>
              <a:t> 4: Cotisations</a:t>
            </a:r>
          </a:p>
        </p:txBody>
      </p:sp>
    </p:spTree>
    <p:extLst>
      <p:ext uri="{BB962C8B-B14F-4D97-AF65-F5344CB8AC3E}">
        <p14:creationId xmlns:p14="http://schemas.microsoft.com/office/powerpoint/2010/main" val="10295778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88D2473F-F4CE-4DE5-BF67-4F42F46833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9712" y="3212976"/>
            <a:ext cx="6660232" cy="3364566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3347FB6-CF8B-4599-83EF-342AB29A37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7637" y="836712"/>
            <a:ext cx="5608211" cy="1996308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1A0E8FA7-BD52-47B1-819F-7CC624DF1239}"/>
              </a:ext>
            </a:extLst>
          </p:cNvPr>
          <p:cNvSpPr txBox="1"/>
          <p:nvPr/>
        </p:nvSpPr>
        <p:spPr>
          <a:xfrm>
            <a:off x="395536" y="260648"/>
            <a:ext cx="38164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u="sng" dirty="0"/>
              <a:t>Etape</a:t>
            </a:r>
            <a:r>
              <a:rPr lang="fr-FR" sz="1400" dirty="0"/>
              <a:t> 5: Prélèvements</a:t>
            </a:r>
          </a:p>
        </p:txBody>
      </p:sp>
    </p:spTree>
    <p:extLst>
      <p:ext uri="{BB962C8B-B14F-4D97-AF65-F5344CB8AC3E}">
        <p14:creationId xmlns:p14="http://schemas.microsoft.com/office/powerpoint/2010/main" val="23897921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36D6CD7-9D02-4C82-A70A-2E6017991B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807" y="620688"/>
            <a:ext cx="7597513" cy="180822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E9CC278-2069-4F1F-B65D-3F631A4AB65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855"/>
          <a:stretch/>
        </p:blipFill>
        <p:spPr>
          <a:xfrm>
            <a:off x="179512" y="2520023"/>
            <a:ext cx="4958353" cy="311409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BBF5DF1-405B-4B55-8136-38B84C78EFF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9145"/>
          <a:stretch/>
        </p:blipFill>
        <p:spPr>
          <a:xfrm>
            <a:off x="4860032" y="3789040"/>
            <a:ext cx="4257521" cy="2733201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8938401-C4B3-4DA1-B97F-ADF80891233A}"/>
              </a:ext>
            </a:extLst>
          </p:cNvPr>
          <p:cNvSpPr txBox="1"/>
          <p:nvPr/>
        </p:nvSpPr>
        <p:spPr>
          <a:xfrm>
            <a:off x="395536" y="260648"/>
            <a:ext cx="38164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u="sng" dirty="0"/>
              <a:t>Etape</a:t>
            </a:r>
            <a:r>
              <a:rPr lang="fr-FR" sz="1400" dirty="0"/>
              <a:t> 6: Réduction tarifaire couple</a:t>
            </a:r>
          </a:p>
        </p:txBody>
      </p:sp>
    </p:spTree>
    <p:extLst>
      <p:ext uri="{BB962C8B-B14F-4D97-AF65-F5344CB8AC3E}">
        <p14:creationId xmlns:p14="http://schemas.microsoft.com/office/powerpoint/2010/main" val="36887771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A8EA28AD-361A-415E-9900-C5F715C47B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7664" y="1340768"/>
            <a:ext cx="6154167" cy="3641171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850FAA6-10EB-4AF3-ADCD-FEAA04C64974}"/>
              </a:ext>
            </a:extLst>
          </p:cNvPr>
          <p:cNvSpPr txBox="1"/>
          <p:nvPr/>
        </p:nvSpPr>
        <p:spPr>
          <a:xfrm>
            <a:off x="395536" y="260648"/>
            <a:ext cx="38164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u="sng" dirty="0"/>
              <a:t>Etape</a:t>
            </a:r>
            <a:r>
              <a:rPr lang="fr-FR" sz="1400" dirty="0"/>
              <a:t> 7: Bénéficiaires</a:t>
            </a:r>
          </a:p>
        </p:txBody>
      </p:sp>
    </p:spTree>
    <p:extLst>
      <p:ext uri="{BB962C8B-B14F-4D97-AF65-F5344CB8AC3E}">
        <p14:creationId xmlns:p14="http://schemas.microsoft.com/office/powerpoint/2010/main" val="14887997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B400060C-D30C-4C9C-9C1A-BB30CA5993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3121" y="1700808"/>
            <a:ext cx="6937757" cy="337870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555D3A1-DE19-4E40-A09A-41EA8BEE8700}"/>
              </a:ext>
            </a:extLst>
          </p:cNvPr>
          <p:cNvSpPr txBox="1"/>
          <p:nvPr/>
        </p:nvSpPr>
        <p:spPr>
          <a:xfrm>
            <a:off x="395536" y="260648"/>
            <a:ext cx="38164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u="sng" dirty="0"/>
              <a:t>Etape</a:t>
            </a:r>
            <a:r>
              <a:rPr lang="fr-FR" sz="1400" dirty="0"/>
              <a:t> 7: Bénéficiaires</a:t>
            </a:r>
          </a:p>
        </p:txBody>
      </p:sp>
    </p:spTree>
    <p:extLst>
      <p:ext uri="{BB962C8B-B14F-4D97-AF65-F5344CB8AC3E}">
        <p14:creationId xmlns:p14="http://schemas.microsoft.com/office/powerpoint/2010/main" val="14834571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C9BB9180-E662-4747-A07C-2FB5F4BCFD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20" y="764704"/>
            <a:ext cx="5404253" cy="3740683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EC9F54C-25DB-4100-AED5-523A6572AD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6697" y="3416787"/>
            <a:ext cx="4039283" cy="342900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47C1DABE-95B8-4C0C-B6AC-0BBC8D140AED}"/>
              </a:ext>
            </a:extLst>
          </p:cNvPr>
          <p:cNvSpPr txBox="1"/>
          <p:nvPr/>
        </p:nvSpPr>
        <p:spPr>
          <a:xfrm>
            <a:off x="323528" y="188640"/>
            <a:ext cx="38164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u="sng" dirty="0"/>
              <a:t>Etape</a:t>
            </a:r>
            <a:r>
              <a:rPr lang="fr-FR" sz="1400" dirty="0"/>
              <a:t> 7: Bénéficiaires</a:t>
            </a:r>
          </a:p>
        </p:txBody>
      </p:sp>
    </p:spTree>
    <p:extLst>
      <p:ext uri="{BB962C8B-B14F-4D97-AF65-F5344CB8AC3E}">
        <p14:creationId xmlns:p14="http://schemas.microsoft.com/office/powerpoint/2010/main" val="27063957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B975F7E1-6A54-411F-90A0-F16C21F1E0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1920" y="5517232"/>
            <a:ext cx="4120902" cy="1198338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F59F22D-3AD7-405A-9E14-BBEB9021AEC5}"/>
              </a:ext>
            </a:extLst>
          </p:cNvPr>
          <p:cNvSpPr txBox="1"/>
          <p:nvPr/>
        </p:nvSpPr>
        <p:spPr>
          <a:xfrm>
            <a:off x="395536" y="260648"/>
            <a:ext cx="73448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u="sng" dirty="0"/>
              <a:t>Etape</a:t>
            </a:r>
            <a:r>
              <a:rPr lang="fr-FR" sz="1400" dirty="0"/>
              <a:t> 8: Questionnaire de santé simplifié </a:t>
            </a:r>
            <a:r>
              <a:rPr lang="fr-FR" sz="1400" i="1" dirty="0"/>
              <a:t>(version antérieure à la </a:t>
            </a:r>
            <a:r>
              <a:rPr lang="fr-FR" sz="1400" i="1" dirty="0" err="1"/>
              <a:t>task</a:t>
            </a:r>
            <a:r>
              <a:rPr lang="fr-FR" sz="1400" i="1" dirty="0"/>
              <a:t> force Sélection médicale)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98294DB-49D0-4C23-8900-D8DED9CAE2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243" y="568425"/>
            <a:ext cx="8423920" cy="5037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97239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BB89B99E-7E8E-4980-BC13-E9134ED4E6A9}"/>
              </a:ext>
            </a:extLst>
          </p:cNvPr>
          <p:cNvSpPr txBox="1"/>
          <p:nvPr/>
        </p:nvSpPr>
        <p:spPr>
          <a:xfrm>
            <a:off x="395536" y="260648"/>
            <a:ext cx="73448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u="sng" dirty="0"/>
              <a:t>Etape</a:t>
            </a:r>
            <a:r>
              <a:rPr lang="fr-FR" sz="1400" dirty="0"/>
              <a:t> 8: Questionnaire de santé simplifié </a:t>
            </a:r>
            <a:r>
              <a:rPr lang="fr-FR" sz="1400" i="1" dirty="0"/>
              <a:t>(version antérieure à la </a:t>
            </a:r>
            <a:r>
              <a:rPr lang="fr-FR" sz="1400" i="1" dirty="0" err="1"/>
              <a:t>task</a:t>
            </a:r>
            <a:r>
              <a:rPr lang="fr-FR" sz="1400" i="1" dirty="0"/>
              <a:t> force Sélection médicale)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084FC4A-AEBB-4955-A59E-E5D00BC2A3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139" y="569040"/>
            <a:ext cx="7942432" cy="4751237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C9B2F36-2F71-4EAB-96DA-347270E502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5896" y="5320277"/>
            <a:ext cx="4724674" cy="1349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5675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26347B62-57A1-40BB-8AE8-471A8436282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614"/>
          <a:stretch/>
        </p:blipFill>
        <p:spPr>
          <a:xfrm>
            <a:off x="331076" y="764704"/>
            <a:ext cx="4131491" cy="4122013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2A75BBAF-DA7E-49E7-B43A-55F1C8E4FDF0}"/>
              </a:ext>
            </a:extLst>
          </p:cNvPr>
          <p:cNvSpPr txBox="1"/>
          <p:nvPr/>
        </p:nvSpPr>
        <p:spPr>
          <a:xfrm>
            <a:off x="251520" y="168895"/>
            <a:ext cx="73448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u="sng" dirty="0"/>
              <a:t>Etape</a:t>
            </a:r>
            <a:r>
              <a:rPr lang="fr-FR" sz="1400" dirty="0"/>
              <a:t> 9: Récapitulatif</a:t>
            </a:r>
            <a:endParaRPr lang="fr-FR" sz="1400" i="1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49AA18E-3207-4DA1-882F-ADCE9E8976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9992" y="2132856"/>
            <a:ext cx="4475206" cy="4653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47431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5C7F2714-2AB0-440E-8311-9D511A50B4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764704"/>
            <a:ext cx="4693418" cy="342460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B2A2659-12D3-458E-BC0F-8B278226DD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0011" y="2852936"/>
            <a:ext cx="4524477" cy="3747888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28F8D7EB-902D-44E3-91DC-56EE640D0EAF}"/>
              </a:ext>
            </a:extLst>
          </p:cNvPr>
          <p:cNvSpPr txBox="1"/>
          <p:nvPr/>
        </p:nvSpPr>
        <p:spPr>
          <a:xfrm>
            <a:off x="251520" y="168895"/>
            <a:ext cx="73448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u="sng" dirty="0"/>
              <a:t>Etape</a:t>
            </a:r>
            <a:r>
              <a:rPr lang="fr-FR" sz="1400" dirty="0"/>
              <a:t> 9: Récapitulatif</a:t>
            </a:r>
            <a:endParaRPr lang="fr-FR" sz="1400" i="1" dirty="0"/>
          </a:p>
        </p:txBody>
      </p:sp>
    </p:spTree>
    <p:extLst>
      <p:ext uri="{BB962C8B-B14F-4D97-AF65-F5344CB8AC3E}">
        <p14:creationId xmlns:p14="http://schemas.microsoft.com/office/powerpoint/2010/main" val="6097489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BCC6B1CB-DFB3-44B0-9458-06C0C8A019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620688"/>
            <a:ext cx="4141683" cy="314972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14B63A3-4B19-4744-8232-A9AABB06D0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1195" y="1459242"/>
            <a:ext cx="4686368" cy="5373216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982381EC-5D18-497F-B429-08DDC25C9DDE}"/>
              </a:ext>
            </a:extLst>
          </p:cNvPr>
          <p:cNvSpPr txBox="1"/>
          <p:nvPr/>
        </p:nvSpPr>
        <p:spPr>
          <a:xfrm>
            <a:off x="251520" y="168895"/>
            <a:ext cx="73448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u="sng" dirty="0"/>
              <a:t>Etape</a:t>
            </a:r>
            <a:r>
              <a:rPr lang="fr-FR" sz="1400" dirty="0"/>
              <a:t> 9: Récapitulatif</a:t>
            </a:r>
            <a:endParaRPr lang="fr-FR" sz="1400" i="1" dirty="0"/>
          </a:p>
        </p:txBody>
      </p:sp>
    </p:spTree>
    <p:extLst>
      <p:ext uri="{BB962C8B-B14F-4D97-AF65-F5344CB8AC3E}">
        <p14:creationId xmlns:p14="http://schemas.microsoft.com/office/powerpoint/2010/main" val="23189739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7BF62776-EC39-4A16-BBBE-717B2FDE93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1760" y="1196752"/>
            <a:ext cx="5131335" cy="4797152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196A8B0-4501-4563-AF4E-867FADADB9B6}"/>
              </a:ext>
            </a:extLst>
          </p:cNvPr>
          <p:cNvSpPr txBox="1"/>
          <p:nvPr/>
        </p:nvSpPr>
        <p:spPr>
          <a:xfrm>
            <a:off x="251520" y="168895"/>
            <a:ext cx="73448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u="sng" dirty="0"/>
              <a:t>Etape</a:t>
            </a:r>
            <a:r>
              <a:rPr lang="fr-FR" sz="1400" dirty="0"/>
              <a:t> 9: Récapitulatif</a:t>
            </a:r>
            <a:endParaRPr lang="fr-FR" sz="1400" i="1" dirty="0"/>
          </a:p>
        </p:txBody>
      </p:sp>
    </p:spTree>
    <p:extLst>
      <p:ext uri="{BB962C8B-B14F-4D97-AF65-F5344CB8AC3E}">
        <p14:creationId xmlns:p14="http://schemas.microsoft.com/office/powerpoint/2010/main" val="1504769978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lank.potx" id="{1DB13F40-0C24-4498-9191-00DD78B68B5C}" vid="{69E9BF48-F89C-4BDA-96E4-CB76F77BF99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162</TotalTime>
  <Words>122</Words>
  <Application>Microsoft Office PowerPoint</Application>
  <PresentationFormat>Affichage à l'écran (4:3)</PresentationFormat>
  <Paragraphs>22</Paragraphs>
  <Slides>18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18</vt:i4>
      </vt:variant>
    </vt:vector>
  </HeadingPairs>
  <TitlesOfParts>
    <vt:vector size="22" baseType="lpstr">
      <vt:lpstr>Arial</vt:lpstr>
      <vt:lpstr>Calibri</vt:lpstr>
      <vt:lpstr>Verdana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Natixis SA.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Attignon Adjoa (EXT)</dc:creator>
  <cp:lastModifiedBy>Ahmed Cherif Abdellah (EXT)</cp:lastModifiedBy>
  <cp:revision>12</cp:revision>
  <dcterms:created xsi:type="dcterms:W3CDTF">2019-05-20T08:46:59Z</dcterms:created>
  <dcterms:modified xsi:type="dcterms:W3CDTF">2019-10-31T14:26:38Z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797e4f81-4b1c-4a3a-b237-8636707719dc_Enabled">
    <vt:lpwstr>True</vt:lpwstr>
  </property>
  <property fmtid="{D5CDD505-2E9C-101B-9397-08002B2CF9AE}" pid="3" name="MSIP_Label_797e4f81-4b1c-4a3a-b237-8636707719dc_SiteId">
    <vt:lpwstr>d5bb6d35-8a82-4329-b49a-5030bd6497ab</vt:lpwstr>
  </property>
  <property fmtid="{D5CDD505-2E9C-101B-9397-08002B2CF9AE}" pid="4" name="MSIP_Label_797e4f81-4b1c-4a3a-b237-8636707719dc_Owner">
    <vt:lpwstr>adjoa.attignon-ext@natixis.com</vt:lpwstr>
  </property>
  <property fmtid="{D5CDD505-2E9C-101B-9397-08002B2CF9AE}" pid="5" name="MSIP_Label_797e4f81-4b1c-4a3a-b237-8636707719dc_SetDate">
    <vt:lpwstr>2019-05-20T09:43:01.4806040Z</vt:lpwstr>
  </property>
  <property fmtid="{D5CDD505-2E9C-101B-9397-08002B2CF9AE}" pid="6" name="MSIP_Label_797e4f81-4b1c-4a3a-b237-8636707719dc_Name">
    <vt:lpwstr>C2 - Internal Natixis</vt:lpwstr>
  </property>
  <property fmtid="{D5CDD505-2E9C-101B-9397-08002B2CF9AE}" pid="7" name="MSIP_Label_797e4f81-4b1c-4a3a-b237-8636707719dc_Application">
    <vt:lpwstr>Microsoft Azure Information Protection</vt:lpwstr>
  </property>
  <property fmtid="{D5CDD505-2E9C-101B-9397-08002B2CF9AE}" pid="8" name="MSIP_Label_797e4f81-4b1c-4a3a-b237-8636707719dc_Extended_MSFT_Method">
    <vt:lpwstr>Manual</vt:lpwstr>
  </property>
  <property fmtid="{D5CDD505-2E9C-101B-9397-08002B2CF9AE}" pid="9" name="Sensitivity">
    <vt:lpwstr>C2 - Internal Natixis</vt:lpwstr>
  </property>
</Properties>
</file>