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bookmarkIdSeed="3">
  <p:sldMasterIdLst>
    <p:sldMasterId id="2147483715" r:id="rId5"/>
  </p:sldMasterIdLst>
  <p:notesMasterIdLst>
    <p:notesMasterId r:id="rId20"/>
  </p:notesMasterIdLst>
  <p:handoutMasterIdLst>
    <p:handoutMasterId r:id="rId21"/>
  </p:handoutMasterIdLst>
  <p:sldIdLst>
    <p:sldId id="4142" r:id="rId6"/>
    <p:sldId id="4153" r:id="rId7"/>
    <p:sldId id="4150" r:id="rId8"/>
    <p:sldId id="717" r:id="rId9"/>
    <p:sldId id="4144" r:id="rId10"/>
    <p:sldId id="4151" r:id="rId11"/>
    <p:sldId id="4154" r:id="rId12"/>
    <p:sldId id="705" r:id="rId13"/>
    <p:sldId id="4137" r:id="rId14"/>
    <p:sldId id="706" r:id="rId15"/>
    <p:sldId id="4148" r:id="rId16"/>
    <p:sldId id="712" r:id="rId17"/>
    <p:sldId id="372" r:id="rId18"/>
    <p:sldId id="4147" r:id="rId19"/>
  </p:sldIdLst>
  <p:sldSz cx="9144000" cy="5143500" type="screen16x9"/>
  <p:notesSz cx="6858000" cy="9144000"/>
  <p:embeddedFontLst>
    <p:embeddedFont>
      <p:font typeface="Arial Black" panose="020B0A04020102020204" pitchFamily="34" charset="0"/>
      <p:bold r:id="rId22"/>
    </p:embeddedFont>
    <p:embeddedFont>
      <p:font typeface="Arial Narrow" panose="020B0606020202030204" pitchFamily="34" charset="0"/>
      <p:regular r:id="rId23"/>
      <p:bold r:id="rId24"/>
      <p:italic r:id="rId25"/>
      <p:boldItalic r:id="rId26"/>
    </p:embeddedFont>
    <p:embeddedFont>
      <p:font typeface="Calibri" panose="020F0502020204030204" pitchFamily="34" charset="0"/>
      <p:regular r:id="rId27"/>
      <p:bold r:id="rId28"/>
      <p:italic r:id="rId29"/>
      <p:boldItalic r:id="rId30"/>
    </p:embeddedFont>
    <p:embeddedFont>
      <p:font typeface="Verdana" panose="020B0604030504040204" pitchFamily="34" charset="0"/>
      <p:regular r:id="rId31"/>
      <p:bold r:id="rId32"/>
      <p:italic r:id="rId33"/>
      <p:boldItalic r:id="rId34"/>
    </p:embeddedFont>
  </p:embeddedFontLst>
  <p:custDataLst>
    <p:tags r:id="rId35"/>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23" userDrawn="1">
          <p15:clr>
            <a:srgbClr val="A4A3A4"/>
          </p15:clr>
        </p15:guide>
        <p15:guide id="3" pos="295" userDrawn="1">
          <p15:clr>
            <a:srgbClr val="A4A3A4"/>
          </p15:clr>
        </p15:guide>
        <p15:guide id="6" pos="5602" userDrawn="1">
          <p15:clr>
            <a:srgbClr val="A4A3A4"/>
          </p15:clr>
        </p15:guide>
        <p15:guide id="7" pos="5465" userDrawn="1">
          <p15:clr>
            <a:srgbClr val="A4A3A4"/>
          </p15:clr>
        </p15:guide>
        <p15:guide id="9" pos="204" userDrawn="1">
          <p15:clr>
            <a:srgbClr val="A4A3A4"/>
          </p15:clr>
        </p15:guide>
        <p15:guide id="10" pos="4241" userDrawn="1">
          <p15:clr>
            <a:srgbClr val="A4A3A4"/>
          </p15:clr>
        </p15:guide>
        <p15:guide id="11" pos="4513" userDrawn="1">
          <p15:clr>
            <a:srgbClr val="A4A3A4"/>
          </p15:clr>
        </p15:guide>
        <p15:guide id="12" orient="horz" pos="1575" userDrawn="1">
          <p15:clr>
            <a:srgbClr val="A4A3A4"/>
          </p15:clr>
        </p15:guide>
      </p15:sldGuideLst>
    </p:ext>
    <p:ext uri="{2D200454-40CA-4A62-9FC3-DE9A4176ACB9}">
      <p15:notesGuideLst xmlns:p15="http://schemas.microsoft.com/office/powerpoint/2012/main">
        <p15:guide id="1" orient="horz" pos="3109">
          <p15:clr>
            <a:srgbClr val="A4A3A4"/>
          </p15:clr>
        </p15:guide>
        <p15:guide id="2"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Idiart Anne-Lise" initials="IA" lastIdx="8" clrIdx="6">
    <p:extLst>
      <p:ext uri="{19B8F6BF-5375-455C-9EA6-DF929625EA0E}">
        <p15:presenceInfo xmlns:p15="http://schemas.microsoft.com/office/powerpoint/2012/main" userId="Idiart Anne-Lise" providerId="None"/>
      </p:ext>
    </p:extLst>
  </p:cmAuthor>
  <p:cmAuthor id="1" name="Testard Mariam" initials="TM" lastIdx="10" clrIdx="0">
    <p:extLst>
      <p:ext uri="{19B8F6BF-5375-455C-9EA6-DF929625EA0E}">
        <p15:presenceInfo xmlns:p15="http://schemas.microsoft.com/office/powerpoint/2012/main" userId="Testard Mariam" providerId="None"/>
      </p:ext>
    </p:extLst>
  </p:cmAuthor>
  <p:cmAuthor id="2" name="Delivre Thibault" initials="DT" lastIdx="5" clrIdx="1">
    <p:extLst>
      <p:ext uri="{19B8F6BF-5375-455C-9EA6-DF929625EA0E}">
        <p15:presenceInfo xmlns:p15="http://schemas.microsoft.com/office/powerpoint/2012/main" userId="Delivre Thibault" providerId="None"/>
      </p:ext>
    </p:extLst>
  </p:cmAuthor>
  <p:cmAuthor id="3" name="PAGES Valérie" initials="PV" lastIdx="2" clrIdx="2">
    <p:extLst>
      <p:ext uri="{19B8F6BF-5375-455C-9EA6-DF929625EA0E}">
        <p15:presenceInfo xmlns:p15="http://schemas.microsoft.com/office/powerpoint/2012/main" userId="S::valerie.pages@ecuvie.caisse-epargne.fr::64ca82a9-f311-4120-ad5e-ffb6550f1abe" providerId="AD"/>
      </p:ext>
    </p:extLst>
  </p:cmAuthor>
  <p:cmAuthor id="4" name="Redon Anais" initials="RA" lastIdx="1" clrIdx="3">
    <p:extLst>
      <p:ext uri="{19B8F6BF-5375-455C-9EA6-DF929625EA0E}">
        <p15:presenceInfo xmlns:p15="http://schemas.microsoft.com/office/powerpoint/2012/main" userId="S::anais.redon@natixis.com::c0f2cd67-61ec-4a94-b2b1-4c9eef8b6dd7" providerId="AD"/>
      </p:ext>
    </p:extLst>
  </p:cmAuthor>
  <p:cmAuthor id="5" name="Akoua Joseph Ake" initials="AA" lastIdx="1" clrIdx="4">
    <p:extLst>
      <p:ext uri="{19B8F6BF-5375-455C-9EA6-DF929625EA0E}">
        <p15:presenceInfo xmlns:p15="http://schemas.microsoft.com/office/powerpoint/2012/main" userId="S::joseph-ake.akoua@natixis.com::079a9d48-fd92-45a3-9cfc-31a5f980ea23" providerId="AD"/>
      </p:ext>
    </p:extLst>
  </p:cmAuthor>
  <p:cmAuthor id="6" name="REUZE Francoise" initials="RF" lastIdx="12" clrIdx="5">
    <p:extLst>
      <p:ext uri="{19B8F6BF-5375-455C-9EA6-DF929625EA0E}">
        <p15:presenceInfo xmlns:p15="http://schemas.microsoft.com/office/powerpoint/2012/main" userId="S-1-5-21-3019584756-1612224902-2092370849-28199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0613"/>
    <a:srgbClr val="F0F0F0"/>
    <a:srgbClr val="B0006C"/>
    <a:srgbClr val="008698"/>
    <a:srgbClr val="333333"/>
    <a:srgbClr val="7F7F7F"/>
    <a:srgbClr val="605487"/>
    <a:srgbClr val="D6D2E3"/>
    <a:srgbClr val="00B05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D1775E-D80B-4E64-B480-BB8FC398E3E9}" v="86" dt="2021-01-26T09:33:09.502"/>
  </p1510:revLst>
</p1510:revInfo>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82" autoAdjust="0"/>
    <p:restoredTop sz="94660"/>
  </p:normalViewPr>
  <p:slideViewPr>
    <p:cSldViewPr snapToGrid="0">
      <p:cViewPr varScale="1">
        <p:scale>
          <a:sx n="132" d="100"/>
          <a:sy n="132" d="100"/>
        </p:scale>
        <p:origin x="918" y="126"/>
      </p:cViewPr>
      <p:guideLst>
        <p:guide orient="horz" pos="123"/>
        <p:guide pos="295"/>
        <p:guide pos="5602"/>
        <p:guide pos="5465"/>
        <p:guide pos="204"/>
        <p:guide pos="4241"/>
        <p:guide pos="4513"/>
        <p:guide orient="horz" pos="1575"/>
      </p:guideLst>
    </p:cSldViewPr>
  </p:slideViewPr>
  <p:notesTextViewPr>
    <p:cViewPr>
      <p:scale>
        <a:sx n="1" d="1"/>
        <a:sy n="1" d="1"/>
      </p:scale>
      <p:origin x="0" y="0"/>
    </p:cViewPr>
  </p:notesTextViewPr>
  <p:notesViewPr>
    <p:cSldViewPr snapToGrid="0">
      <p:cViewPr>
        <p:scale>
          <a:sx n="1" d="2"/>
          <a:sy n="1" d="2"/>
        </p:scale>
        <p:origin x="0" y="0"/>
      </p:cViewPr>
      <p:guideLst>
        <p:guide orient="horz" pos="3109"/>
        <p:guide pos="21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5.fntdata"/><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34" Type="http://schemas.openxmlformats.org/officeDocument/2006/relationships/font" Target="fonts/font13.fntdata"/><Relationship Id="rId42"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29" Type="http://schemas.openxmlformats.org/officeDocument/2006/relationships/font" Target="fonts/font8.fntdata"/><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10.fntdata"/><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livre Thibault" userId="7d97a0ab-b7f5-40f8-a467-5a2482c47485" providerId="ADAL" clId="{15D1775E-D80B-4E64-B480-BB8FC398E3E9}"/>
    <pc:docChg chg="undo custSel addSld delSld modSld sldOrd">
      <pc:chgData name="Delivre Thibault" userId="7d97a0ab-b7f5-40f8-a467-5a2482c47485" providerId="ADAL" clId="{15D1775E-D80B-4E64-B480-BB8FC398E3E9}" dt="2021-01-26T09:33:27.737" v="1598" actId="20577"/>
      <pc:docMkLst>
        <pc:docMk/>
      </pc:docMkLst>
      <pc:sldChg chg="del">
        <pc:chgData name="Delivre Thibault" userId="7d97a0ab-b7f5-40f8-a467-5a2482c47485" providerId="ADAL" clId="{15D1775E-D80B-4E64-B480-BB8FC398E3E9}" dt="2021-01-25T17:11:04.644" v="645" actId="2696"/>
        <pc:sldMkLst>
          <pc:docMk/>
          <pc:sldMk cId="3317396409" sldId="350"/>
        </pc:sldMkLst>
      </pc:sldChg>
      <pc:sldChg chg="del">
        <pc:chgData name="Delivre Thibault" userId="7d97a0ab-b7f5-40f8-a467-5a2482c47485" providerId="ADAL" clId="{15D1775E-D80B-4E64-B480-BB8FC398E3E9}" dt="2021-01-25T17:11:04.627" v="644" actId="2696"/>
        <pc:sldMkLst>
          <pc:docMk/>
          <pc:sldMk cId="1718885657" sldId="351"/>
        </pc:sldMkLst>
      </pc:sldChg>
      <pc:sldChg chg="del">
        <pc:chgData name="Delivre Thibault" userId="7d97a0ab-b7f5-40f8-a467-5a2482c47485" providerId="ADAL" clId="{15D1775E-D80B-4E64-B480-BB8FC398E3E9}" dt="2021-01-25T17:11:04.578" v="643" actId="2696"/>
        <pc:sldMkLst>
          <pc:docMk/>
          <pc:sldMk cId="1445344997" sldId="352"/>
        </pc:sldMkLst>
      </pc:sldChg>
      <pc:sldChg chg="modSp">
        <pc:chgData name="Delivre Thibault" userId="7d97a0ab-b7f5-40f8-a467-5a2482c47485" providerId="ADAL" clId="{15D1775E-D80B-4E64-B480-BB8FC398E3E9}" dt="2021-01-25T17:48:49.953" v="755" actId="20577"/>
        <pc:sldMkLst>
          <pc:docMk/>
          <pc:sldMk cId="497517602" sldId="372"/>
        </pc:sldMkLst>
        <pc:spChg chg="mod">
          <ac:chgData name="Delivre Thibault" userId="7d97a0ab-b7f5-40f8-a467-5a2482c47485" providerId="ADAL" clId="{15D1775E-D80B-4E64-B480-BB8FC398E3E9}" dt="2021-01-25T16:14:56.048" v="593" actId="113"/>
          <ac:spMkLst>
            <pc:docMk/>
            <pc:sldMk cId="497517602" sldId="372"/>
            <ac:spMk id="11" creationId="{91211A2C-5C48-4329-B7D7-451FD064B97D}"/>
          </ac:spMkLst>
        </pc:spChg>
        <pc:spChg chg="mod">
          <ac:chgData name="Delivre Thibault" userId="7d97a0ab-b7f5-40f8-a467-5a2482c47485" providerId="ADAL" clId="{15D1775E-D80B-4E64-B480-BB8FC398E3E9}" dt="2021-01-25T17:48:49.953" v="755" actId="20577"/>
          <ac:spMkLst>
            <pc:docMk/>
            <pc:sldMk cId="497517602" sldId="372"/>
            <ac:spMk id="19" creationId="{2BA11B29-C5F2-4AD0-8762-58FD597DACBC}"/>
          </ac:spMkLst>
        </pc:spChg>
      </pc:sldChg>
      <pc:sldChg chg="modSp">
        <pc:chgData name="Delivre Thibault" userId="7d97a0ab-b7f5-40f8-a467-5a2482c47485" providerId="ADAL" clId="{15D1775E-D80B-4E64-B480-BB8FC398E3E9}" dt="2021-01-25T17:48:32.081" v="750" actId="20577"/>
        <pc:sldMkLst>
          <pc:docMk/>
          <pc:sldMk cId="1938290058" sldId="705"/>
        </pc:sldMkLst>
        <pc:spChg chg="mod">
          <ac:chgData name="Delivre Thibault" userId="7d97a0ab-b7f5-40f8-a467-5a2482c47485" providerId="ADAL" clId="{15D1775E-D80B-4E64-B480-BB8FC398E3E9}" dt="2021-01-25T17:48:32.081" v="750" actId="20577"/>
          <ac:spMkLst>
            <pc:docMk/>
            <pc:sldMk cId="1938290058" sldId="705"/>
            <ac:spMk id="5" creationId="{13122911-B970-4706-B086-E0F91CFED3A7}"/>
          </ac:spMkLst>
        </pc:spChg>
      </pc:sldChg>
      <pc:sldChg chg="modSp">
        <pc:chgData name="Delivre Thibault" userId="7d97a0ab-b7f5-40f8-a467-5a2482c47485" providerId="ADAL" clId="{15D1775E-D80B-4E64-B480-BB8FC398E3E9}" dt="2021-01-25T17:48:39.096" v="752" actId="20577"/>
        <pc:sldMkLst>
          <pc:docMk/>
          <pc:sldMk cId="1399053712" sldId="706"/>
        </pc:sldMkLst>
        <pc:spChg chg="mod">
          <ac:chgData name="Delivre Thibault" userId="7d97a0ab-b7f5-40f8-a467-5a2482c47485" providerId="ADAL" clId="{15D1775E-D80B-4E64-B480-BB8FC398E3E9}" dt="2021-01-25T17:48:39.096" v="752" actId="20577"/>
          <ac:spMkLst>
            <pc:docMk/>
            <pc:sldMk cId="1399053712" sldId="706"/>
            <ac:spMk id="18" creationId="{3E6B746B-25A3-4353-89FE-91D190A98674}"/>
          </ac:spMkLst>
        </pc:spChg>
      </pc:sldChg>
      <pc:sldChg chg="modSp">
        <pc:chgData name="Delivre Thibault" userId="7d97a0ab-b7f5-40f8-a467-5a2482c47485" providerId="ADAL" clId="{15D1775E-D80B-4E64-B480-BB8FC398E3E9}" dt="2021-01-25T17:48:45.296" v="754" actId="20577"/>
        <pc:sldMkLst>
          <pc:docMk/>
          <pc:sldMk cId="843515190" sldId="712"/>
        </pc:sldMkLst>
        <pc:spChg chg="mod">
          <ac:chgData name="Delivre Thibault" userId="7d97a0ab-b7f5-40f8-a467-5a2482c47485" providerId="ADAL" clId="{15D1775E-D80B-4E64-B480-BB8FC398E3E9}" dt="2021-01-25T17:48:45.296" v="754" actId="20577"/>
          <ac:spMkLst>
            <pc:docMk/>
            <pc:sldMk cId="843515190" sldId="712"/>
            <ac:spMk id="11" creationId="{D414E0B8-B890-42B1-8D8C-BFC4F149607B}"/>
          </ac:spMkLst>
        </pc:spChg>
        <pc:picChg chg="mod">
          <ac:chgData name="Delivre Thibault" userId="7d97a0ab-b7f5-40f8-a467-5a2482c47485" providerId="ADAL" clId="{15D1775E-D80B-4E64-B480-BB8FC398E3E9}" dt="2021-01-25T16:12:11.106" v="586"/>
          <ac:picMkLst>
            <pc:docMk/>
            <pc:sldMk cId="843515190" sldId="712"/>
            <ac:picMk id="4" creationId="{00000000-0000-0000-0000-000000000000}"/>
          </ac:picMkLst>
        </pc:picChg>
        <pc:picChg chg="mod">
          <ac:chgData name="Delivre Thibault" userId="7d97a0ab-b7f5-40f8-a467-5a2482c47485" providerId="ADAL" clId="{15D1775E-D80B-4E64-B480-BB8FC398E3E9}" dt="2021-01-25T16:10:28.398" v="585"/>
          <ac:picMkLst>
            <pc:docMk/>
            <pc:sldMk cId="843515190" sldId="712"/>
            <ac:picMk id="8" creationId="{8E9156F6-9BBB-4B8D-9BEE-316BD7915AC2}"/>
          </ac:picMkLst>
        </pc:picChg>
        <pc:picChg chg="mod">
          <ac:chgData name="Delivre Thibault" userId="7d97a0ab-b7f5-40f8-a467-5a2482c47485" providerId="ADAL" clId="{15D1775E-D80B-4E64-B480-BB8FC398E3E9}" dt="2021-01-25T16:10:04.831" v="584"/>
          <ac:picMkLst>
            <pc:docMk/>
            <pc:sldMk cId="843515190" sldId="712"/>
            <ac:picMk id="9" creationId="{964E66BD-8582-4012-848A-121B584AC701}"/>
          </ac:picMkLst>
        </pc:picChg>
      </pc:sldChg>
      <pc:sldChg chg="modSp ord">
        <pc:chgData name="Delivre Thibault" userId="7d97a0ab-b7f5-40f8-a467-5a2482c47485" providerId="ADAL" clId="{15D1775E-D80B-4E64-B480-BB8FC398E3E9}" dt="2021-01-25T17:48:24.276" v="747" actId="20577"/>
        <pc:sldMkLst>
          <pc:docMk/>
          <pc:sldMk cId="3624894944" sldId="717"/>
        </pc:sldMkLst>
        <pc:spChg chg="mod">
          <ac:chgData name="Delivre Thibault" userId="7d97a0ab-b7f5-40f8-a467-5a2482c47485" providerId="ADAL" clId="{15D1775E-D80B-4E64-B480-BB8FC398E3E9}" dt="2021-01-25T17:48:24.276" v="747" actId="20577"/>
          <ac:spMkLst>
            <pc:docMk/>
            <pc:sldMk cId="3624894944" sldId="717"/>
            <ac:spMk id="10" creationId="{D5ABE337-AA03-4CF0-B18C-9FDB0120198C}"/>
          </ac:spMkLst>
        </pc:spChg>
      </pc:sldChg>
      <pc:sldChg chg="del">
        <pc:chgData name="Delivre Thibault" userId="7d97a0ab-b7f5-40f8-a467-5a2482c47485" providerId="ADAL" clId="{15D1775E-D80B-4E64-B480-BB8FC398E3E9}" dt="2021-01-25T17:11:46.631" v="646" actId="2696"/>
        <pc:sldMkLst>
          <pc:docMk/>
          <pc:sldMk cId="1569710351" sldId="718"/>
        </pc:sldMkLst>
      </pc:sldChg>
      <pc:sldChg chg="modSp del">
        <pc:chgData name="Delivre Thibault" userId="7d97a0ab-b7f5-40f8-a467-5a2482c47485" providerId="ADAL" clId="{15D1775E-D80B-4E64-B480-BB8FC398E3E9}" dt="2021-01-25T17:11:47.286" v="647" actId="2696"/>
        <pc:sldMkLst>
          <pc:docMk/>
          <pc:sldMk cId="4136568750" sldId="723"/>
        </pc:sldMkLst>
        <pc:spChg chg="mod">
          <ac:chgData name="Delivre Thibault" userId="7d97a0ab-b7f5-40f8-a467-5a2482c47485" providerId="ADAL" clId="{15D1775E-D80B-4E64-B480-BB8FC398E3E9}" dt="2021-01-25T16:13:58.666" v="588" actId="20577"/>
          <ac:spMkLst>
            <pc:docMk/>
            <pc:sldMk cId="4136568750" sldId="723"/>
            <ac:spMk id="10" creationId="{00000000-0000-0000-0000-000000000000}"/>
          </ac:spMkLst>
        </pc:spChg>
      </pc:sldChg>
      <pc:sldChg chg="del">
        <pc:chgData name="Delivre Thibault" userId="7d97a0ab-b7f5-40f8-a467-5a2482c47485" providerId="ADAL" clId="{15D1775E-D80B-4E64-B480-BB8FC398E3E9}" dt="2021-01-25T17:11:52.075" v="648" actId="2696"/>
        <pc:sldMkLst>
          <pc:docMk/>
          <pc:sldMk cId="2805474886" sldId="724"/>
        </pc:sldMkLst>
      </pc:sldChg>
      <pc:sldChg chg="modSp">
        <pc:chgData name="Delivre Thibault" userId="7d97a0ab-b7f5-40f8-a467-5a2482c47485" providerId="ADAL" clId="{15D1775E-D80B-4E64-B480-BB8FC398E3E9}" dt="2021-01-25T17:48:36.897" v="751" actId="20577"/>
        <pc:sldMkLst>
          <pc:docMk/>
          <pc:sldMk cId="1303631409" sldId="4137"/>
        </pc:sldMkLst>
        <pc:spChg chg="mod">
          <ac:chgData name="Delivre Thibault" userId="7d97a0ab-b7f5-40f8-a467-5a2482c47485" providerId="ADAL" clId="{15D1775E-D80B-4E64-B480-BB8FC398E3E9}" dt="2021-01-25T17:48:36.897" v="751" actId="20577"/>
          <ac:spMkLst>
            <pc:docMk/>
            <pc:sldMk cId="1303631409" sldId="4137"/>
            <ac:spMk id="3" creationId="{5B448360-62CE-4879-A41F-26DE8D80CE59}"/>
          </ac:spMkLst>
        </pc:spChg>
      </pc:sldChg>
      <pc:sldChg chg="del">
        <pc:chgData name="Delivre Thibault" userId="7d97a0ab-b7f5-40f8-a467-5a2482c47485" providerId="ADAL" clId="{15D1775E-D80B-4E64-B480-BB8FC398E3E9}" dt="2021-01-25T17:11:04.449" v="640" actId="2696"/>
        <pc:sldMkLst>
          <pc:docMk/>
          <pc:sldMk cId="3379345148" sldId="4140"/>
        </pc:sldMkLst>
      </pc:sldChg>
      <pc:sldChg chg="modSp">
        <pc:chgData name="Delivre Thibault" userId="7d97a0ab-b7f5-40f8-a467-5a2482c47485" providerId="ADAL" clId="{15D1775E-D80B-4E64-B480-BB8FC398E3E9}" dt="2021-01-25T15:44:38.723" v="49" actId="20577"/>
        <pc:sldMkLst>
          <pc:docMk/>
          <pc:sldMk cId="1510451601" sldId="4142"/>
        </pc:sldMkLst>
        <pc:spChg chg="mod">
          <ac:chgData name="Delivre Thibault" userId="7d97a0ab-b7f5-40f8-a467-5a2482c47485" providerId="ADAL" clId="{15D1775E-D80B-4E64-B480-BB8FC398E3E9}" dt="2021-01-25T15:44:25.099" v="14" actId="20577"/>
          <ac:spMkLst>
            <pc:docMk/>
            <pc:sldMk cId="1510451601" sldId="4142"/>
            <ac:spMk id="2" creationId="{26DE0625-9CEF-4ADC-95DB-FB300DCA5F5D}"/>
          </ac:spMkLst>
        </pc:spChg>
        <pc:spChg chg="mod">
          <ac:chgData name="Delivre Thibault" userId="7d97a0ab-b7f5-40f8-a467-5a2482c47485" providerId="ADAL" clId="{15D1775E-D80B-4E64-B480-BB8FC398E3E9}" dt="2021-01-25T15:44:38.723" v="49" actId="20577"/>
          <ac:spMkLst>
            <pc:docMk/>
            <pc:sldMk cId="1510451601" sldId="4142"/>
            <ac:spMk id="3" creationId="{D828D7BE-BA8C-450C-951A-8ACA2A066AE5}"/>
          </ac:spMkLst>
        </pc:spChg>
      </pc:sldChg>
      <pc:sldChg chg="addSp delSp modSp del">
        <pc:chgData name="Delivre Thibault" userId="7d97a0ab-b7f5-40f8-a467-5a2482c47485" providerId="ADAL" clId="{15D1775E-D80B-4E64-B480-BB8FC398E3E9}" dt="2021-01-25T17:51:06.733" v="941" actId="2696"/>
        <pc:sldMkLst>
          <pc:docMk/>
          <pc:sldMk cId="942885452" sldId="4143"/>
        </pc:sldMkLst>
        <pc:spChg chg="mod">
          <ac:chgData name="Delivre Thibault" userId="7d97a0ab-b7f5-40f8-a467-5a2482c47485" providerId="ADAL" clId="{15D1775E-D80B-4E64-B480-BB8FC398E3E9}" dt="2021-01-25T17:48:01.777" v="729" actId="20577"/>
          <ac:spMkLst>
            <pc:docMk/>
            <pc:sldMk cId="942885452" sldId="4143"/>
            <ac:spMk id="3" creationId="{CB30F0C9-5207-4FBE-9F50-75857ECB2956}"/>
          </ac:spMkLst>
        </pc:spChg>
        <pc:spChg chg="mod">
          <ac:chgData name="Delivre Thibault" userId="7d97a0ab-b7f5-40f8-a467-5a2482c47485" providerId="ADAL" clId="{15D1775E-D80B-4E64-B480-BB8FC398E3E9}" dt="2021-01-25T17:48:10.219" v="744" actId="20577"/>
          <ac:spMkLst>
            <pc:docMk/>
            <pc:sldMk cId="942885452" sldId="4143"/>
            <ac:spMk id="4" creationId="{33098D8B-7F36-463D-B12B-6437E2CEF3FA}"/>
          </ac:spMkLst>
        </pc:spChg>
        <pc:spChg chg="mod">
          <ac:chgData name="Delivre Thibault" userId="7d97a0ab-b7f5-40f8-a467-5a2482c47485" providerId="ADAL" clId="{15D1775E-D80B-4E64-B480-BB8FC398E3E9}" dt="2021-01-25T17:49:35.193" v="813" actId="20577"/>
          <ac:spMkLst>
            <pc:docMk/>
            <pc:sldMk cId="942885452" sldId="4143"/>
            <ac:spMk id="5" creationId="{B677B04F-CE0B-458A-AE11-EFCFEDEE5C9B}"/>
          </ac:spMkLst>
        </pc:spChg>
        <pc:spChg chg="mod">
          <ac:chgData name="Delivre Thibault" userId="7d97a0ab-b7f5-40f8-a467-5a2482c47485" providerId="ADAL" clId="{15D1775E-D80B-4E64-B480-BB8FC398E3E9}" dt="2021-01-25T17:49:16.472" v="768" actId="20577"/>
          <ac:spMkLst>
            <pc:docMk/>
            <pc:sldMk cId="942885452" sldId="4143"/>
            <ac:spMk id="6" creationId="{E2C00E74-E43B-4616-9458-EC81BD48A61C}"/>
          </ac:spMkLst>
        </pc:spChg>
        <pc:spChg chg="mod">
          <ac:chgData name="Delivre Thibault" userId="7d97a0ab-b7f5-40f8-a467-5a2482c47485" providerId="ADAL" clId="{15D1775E-D80B-4E64-B480-BB8FC398E3E9}" dt="2021-01-25T17:49:50.520" v="833" actId="20577"/>
          <ac:spMkLst>
            <pc:docMk/>
            <pc:sldMk cId="942885452" sldId="4143"/>
            <ac:spMk id="7" creationId="{86182F13-0893-4AAA-9A97-B2280FA656D3}"/>
          </ac:spMkLst>
        </pc:spChg>
        <pc:spChg chg="mod">
          <ac:chgData name="Delivre Thibault" userId="7d97a0ab-b7f5-40f8-a467-5a2482c47485" providerId="ADAL" clId="{15D1775E-D80B-4E64-B480-BB8FC398E3E9}" dt="2021-01-25T17:49:57.761" v="841" actId="20577"/>
          <ac:spMkLst>
            <pc:docMk/>
            <pc:sldMk cId="942885452" sldId="4143"/>
            <ac:spMk id="8" creationId="{E144D309-75D8-48D6-BEA7-0F0A0C19CFD5}"/>
          </ac:spMkLst>
        </pc:spChg>
        <pc:spChg chg="del">
          <ac:chgData name="Delivre Thibault" userId="7d97a0ab-b7f5-40f8-a467-5a2482c47485" providerId="ADAL" clId="{15D1775E-D80B-4E64-B480-BB8FC398E3E9}" dt="2021-01-25T17:50:02.091" v="842" actId="478"/>
          <ac:spMkLst>
            <pc:docMk/>
            <pc:sldMk cId="942885452" sldId="4143"/>
            <ac:spMk id="9" creationId="{B69396A6-5FB3-4962-9219-75AB6A706538}"/>
          </ac:spMkLst>
        </pc:spChg>
        <pc:spChg chg="del">
          <ac:chgData name="Delivre Thibault" userId="7d97a0ab-b7f5-40f8-a467-5a2482c47485" providerId="ADAL" clId="{15D1775E-D80B-4E64-B480-BB8FC398E3E9}" dt="2021-01-25T17:50:02.091" v="842" actId="478"/>
          <ac:spMkLst>
            <pc:docMk/>
            <pc:sldMk cId="942885452" sldId="4143"/>
            <ac:spMk id="10" creationId="{824DF32D-47E1-4CA4-9F4A-DE6AB8674909}"/>
          </ac:spMkLst>
        </pc:spChg>
        <pc:spChg chg="add mod">
          <ac:chgData name="Delivre Thibault" userId="7d97a0ab-b7f5-40f8-a467-5a2482c47485" providerId="ADAL" clId="{15D1775E-D80B-4E64-B480-BB8FC398E3E9}" dt="2021-01-25T17:50:02.091" v="842" actId="478"/>
          <ac:spMkLst>
            <pc:docMk/>
            <pc:sldMk cId="942885452" sldId="4143"/>
            <ac:spMk id="12" creationId="{D5673E1C-C95C-4EEA-8BA6-FE1D06DE2CE6}"/>
          </ac:spMkLst>
        </pc:spChg>
        <pc:spChg chg="add mod">
          <ac:chgData name="Delivre Thibault" userId="7d97a0ab-b7f5-40f8-a467-5a2482c47485" providerId="ADAL" clId="{15D1775E-D80B-4E64-B480-BB8FC398E3E9}" dt="2021-01-25T17:50:02.091" v="842" actId="478"/>
          <ac:spMkLst>
            <pc:docMk/>
            <pc:sldMk cId="942885452" sldId="4143"/>
            <ac:spMk id="14" creationId="{4628DB25-228F-417E-B1CB-FD98D8D28277}"/>
          </ac:spMkLst>
        </pc:spChg>
      </pc:sldChg>
      <pc:sldChg chg="modSp">
        <pc:chgData name="Delivre Thibault" userId="7d97a0ab-b7f5-40f8-a467-5a2482c47485" providerId="ADAL" clId="{15D1775E-D80B-4E64-B480-BB8FC398E3E9}" dt="2021-01-25T17:48:26.337" v="748" actId="20577"/>
        <pc:sldMkLst>
          <pc:docMk/>
          <pc:sldMk cId="3620830667" sldId="4144"/>
        </pc:sldMkLst>
        <pc:spChg chg="mod">
          <ac:chgData name="Delivre Thibault" userId="7d97a0ab-b7f5-40f8-a467-5a2482c47485" providerId="ADAL" clId="{15D1775E-D80B-4E64-B480-BB8FC398E3E9}" dt="2021-01-25T17:48:26.337" v="748" actId="20577"/>
          <ac:spMkLst>
            <pc:docMk/>
            <pc:sldMk cId="3620830667" sldId="4144"/>
            <ac:spMk id="19" creationId="{D773CEED-C043-401C-A8E9-6484B462C891}"/>
          </ac:spMkLst>
        </pc:spChg>
        <pc:grpChg chg="mod">
          <ac:chgData name="Delivre Thibault" userId="7d97a0ab-b7f5-40f8-a467-5a2482c47485" providerId="ADAL" clId="{15D1775E-D80B-4E64-B480-BB8FC398E3E9}" dt="2021-01-25T16:50:19.876" v="629" actId="1076"/>
          <ac:grpSpMkLst>
            <pc:docMk/>
            <pc:sldMk cId="3620830667" sldId="4144"/>
            <ac:grpSpMk id="9" creationId="{191421E9-A4DD-428C-9A86-E74D7F92530D}"/>
          </ac:grpSpMkLst>
        </pc:grpChg>
        <pc:graphicFrameChg chg="mod">
          <ac:chgData name="Delivre Thibault" userId="7d97a0ab-b7f5-40f8-a467-5a2482c47485" providerId="ADAL" clId="{15D1775E-D80B-4E64-B480-BB8FC398E3E9}" dt="2021-01-25T16:50:23.413" v="630"/>
          <ac:graphicFrameMkLst>
            <pc:docMk/>
            <pc:sldMk cId="3620830667" sldId="4144"/>
            <ac:graphicFrameMk id="10" creationId="{CDD00644-6770-44C9-8BD0-0560F41379C7}"/>
          </ac:graphicFrameMkLst>
        </pc:graphicFrameChg>
      </pc:sldChg>
      <pc:sldChg chg="del">
        <pc:chgData name="Delivre Thibault" userId="7d97a0ab-b7f5-40f8-a467-5a2482c47485" providerId="ADAL" clId="{15D1775E-D80B-4E64-B480-BB8FC398E3E9}" dt="2021-01-25T17:11:04.500" v="641" actId="2696"/>
        <pc:sldMkLst>
          <pc:docMk/>
          <pc:sldMk cId="1892789081" sldId="4145"/>
        </pc:sldMkLst>
      </pc:sldChg>
      <pc:sldChg chg="modSp">
        <pc:chgData name="Delivre Thibault" userId="7d97a0ab-b7f5-40f8-a467-5a2482c47485" providerId="ADAL" clId="{15D1775E-D80B-4E64-B480-BB8FC398E3E9}" dt="2021-01-25T17:07:56.151" v="639"/>
        <pc:sldMkLst>
          <pc:docMk/>
          <pc:sldMk cId="3947722892" sldId="4147"/>
        </pc:sldMkLst>
        <pc:spChg chg="mod">
          <ac:chgData name="Delivre Thibault" userId="7d97a0ab-b7f5-40f8-a467-5a2482c47485" providerId="ADAL" clId="{15D1775E-D80B-4E64-B480-BB8FC398E3E9}" dt="2021-01-25T17:07:56.151" v="639"/>
          <ac:spMkLst>
            <pc:docMk/>
            <pc:sldMk cId="3947722892" sldId="4147"/>
            <ac:spMk id="4" creationId="{F28DAC35-75DD-4D4E-BE62-851751681066}"/>
          </ac:spMkLst>
        </pc:spChg>
      </pc:sldChg>
      <pc:sldChg chg="addSp delSp modSp">
        <pc:chgData name="Delivre Thibault" userId="7d97a0ab-b7f5-40f8-a467-5a2482c47485" providerId="ADAL" clId="{15D1775E-D80B-4E64-B480-BB8FC398E3E9}" dt="2021-01-25T17:48:42.383" v="753" actId="20577"/>
        <pc:sldMkLst>
          <pc:docMk/>
          <pc:sldMk cId="2928624542" sldId="4148"/>
        </pc:sldMkLst>
        <pc:spChg chg="mod">
          <ac:chgData name="Delivre Thibault" userId="7d97a0ab-b7f5-40f8-a467-5a2482c47485" providerId="ADAL" clId="{15D1775E-D80B-4E64-B480-BB8FC398E3E9}" dt="2021-01-25T17:47:04.211" v="685" actId="1076"/>
          <ac:spMkLst>
            <pc:docMk/>
            <pc:sldMk cId="2928624542" sldId="4148"/>
            <ac:spMk id="12" creationId="{8B569A3D-ABBD-48F1-B041-16736274A443}"/>
          </ac:spMkLst>
        </pc:spChg>
        <pc:spChg chg="add del">
          <ac:chgData name="Delivre Thibault" userId="7d97a0ab-b7f5-40f8-a467-5a2482c47485" providerId="ADAL" clId="{15D1775E-D80B-4E64-B480-BB8FC398E3E9}" dt="2021-01-25T17:46:44.759" v="682" actId="478"/>
          <ac:spMkLst>
            <pc:docMk/>
            <pc:sldMk cId="2928624542" sldId="4148"/>
            <ac:spMk id="13" creationId="{ED75E8E1-5238-48B3-9345-CC5CDE8C61D6}"/>
          </ac:spMkLst>
        </pc:spChg>
        <pc:spChg chg="mod">
          <ac:chgData name="Delivre Thibault" userId="7d97a0ab-b7f5-40f8-a467-5a2482c47485" providerId="ADAL" clId="{15D1775E-D80B-4E64-B480-BB8FC398E3E9}" dt="2021-01-25T17:47:01.124" v="684" actId="1076"/>
          <ac:spMkLst>
            <pc:docMk/>
            <pc:sldMk cId="2928624542" sldId="4148"/>
            <ac:spMk id="16" creationId="{8650B14A-B7EA-43B1-8BCB-224059499A02}"/>
          </ac:spMkLst>
        </pc:spChg>
        <pc:spChg chg="add mod">
          <ac:chgData name="Delivre Thibault" userId="7d97a0ab-b7f5-40f8-a467-5a2482c47485" providerId="ADAL" clId="{15D1775E-D80B-4E64-B480-BB8FC398E3E9}" dt="2021-01-25T17:47:11.549" v="687" actId="1076"/>
          <ac:spMkLst>
            <pc:docMk/>
            <pc:sldMk cId="2928624542" sldId="4148"/>
            <ac:spMk id="17" creationId="{578E4AF5-E3C3-463E-89B9-31C07C4B53B6}"/>
          </ac:spMkLst>
        </pc:spChg>
        <pc:spChg chg="mod">
          <ac:chgData name="Delivre Thibault" userId="7d97a0ab-b7f5-40f8-a467-5a2482c47485" providerId="ADAL" clId="{15D1775E-D80B-4E64-B480-BB8FC398E3E9}" dt="2021-01-25T17:48:42.383" v="753" actId="20577"/>
          <ac:spMkLst>
            <pc:docMk/>
            <pc:sldMk cId="2928624542" sldId="4148"/>
            <ac:spMk id="18" creationId="{41DA9F02-5B15-4862-AA14-B31825A496F0}"/>
          </ac:spMkLst>
        </pc:spChg>
        <pc:spChg chg="add mod">
          <ac:chgData name="Delivre Thibault" userId="7d97a0ab-b7f5-40f8-a467-5a2482c47485" providerId="ADAL" clId="{15D1775E-D80B-4E64-B480-BB8FC398E3E9}" dt="2021-01-25T17:47:07.386" v="686" actId="1076"/>
          <ac:spMkLst>
            <pc:docMk/>
            <pc:sldMk cId="2928624542" sldId="4148"/>
            <ac:spMk id="19" creationId="{E24D088A-3491-43E4-B04E-5B7E784069E1}"/>
          </ac:spMkLst>
        </pc:spChg>
      </pc:sldChg>
      <pc:sldChg chg="del">
        <pc:chgData name="Delivre Thibault" userId="7d97a0ab-b7f5-40f8-a467-5a2482c47485" providerId="ADAL" clId="{15D1775E-D80B-4E64-B480-BB8FC398E3E9}" dt="2021-01-25T17:11:04.552" v="642" actId="2696"/>
        <pc:sldMkLst>
          <pc:docMk/>
          <pc:sldMk cId="3638876654" sldId="4149"/>
        </pc:sldMkLst>
      </pc:sldChg>
      <pc:sldChg chg="add del">
        <pc:chgData name="Delivre Thibault" userId="7d97a0ab-b7f5-40f8-a467-5a2482c47485" providerId="ADAL" clId="{15D1775E-D80B-4E64-B480-BB8FC398E3E9}" dt="2021-01-25T15:44:49.241" v="51" actId="2696"/>
        <pc:sldMkLst>
          <pc:docMk/>
          <pc:sldMk cId="1532176269" sldId="4150"/>
        </pc:sldMkLst>
      </pc:sldChg>
      <pc:sldChg chg="addSp delSp modSp add ord">
        <pc:chgData name="Delivre Thibault" userId="7d97a0ab-b7f5-40f8-a467-5a2482c47485" providerId="ADAL" clId="{15D1775E-D80B-4E64-B480-BB8FC398E3E9}" dt="2021-01-26T09:33:27.737" v="1598" actId="20577"/>
        <pc:sldMkLst>
          <pc:docMk/>
          <pc:sldMk cId="3687995237" sldId="4150"/>
        </pc:sldMkLst>
        <pc:spChg chg="mod">
          <ac:chgData name="Delivre Thibault" userId="7d97a0ab-b7f5-40f8-a467-5a2482c47485" providerId="ADAL" clId="{15D1775E-D80B-4E64-B480-BB8FC398E3E9}" dt="2021-01-25T17:48:16.054" v="745" actId="1076"/>
          <ac:spMkLst>
            <pc:docMk/>
            <pc:sldMk cId="3687995237" sldId="4150"/>
            <ac:spMk id="2" creationId="{2B53D326-6C0E-4B42-BAB2-620A45C05035}"/>
          </ac:spMkLst>
        </pc:spChg>
        <pc:spChg chg="mod">
          <ac:chgData name="Delivre Thibault" userId="7d97a0ab-b7f5-40f8-a467-5a2482c47485" providerId="ADAL" clId="{15D1775E-D80B-4E64-B480-BB8FC398E3E9}" dt="2021-01-25T17:48:17.406" v="746" actId="20577"/>
          <ac:spMkLst>
            <pc:docMk/>
            <pc:sldMk cId="3687995237" sldId="4150"/>
            <ac:spMk id="3" creationId="{A5432692-6E45-4E6F-B11E-F5B21B39DA5C}"/>
          </ac:spMkLst>
        </pc:spChg>
        <pc:spChg chg="mod">
          <ac:chgData name="Delivre Thibault" userId="7d97a0ab-b7f5-40f8-a467-5a2482c47485" providerId="ADAL" clId="{15D1775E-D80B-4E64-B480-BB8FC398E3E9}" dt="2021-01-26T09:33:27.737" v="1598" actId="20577"/>
          <ac:spMkLst>
            <pc:docMk/>
            <pc:sldMk cId="3687995237" sldId="4150"/>
            <ac:spMk id="4" creationId="{964D6310-8885-4F42-8EEA-472337DAF49B}"/>
          </ac:spMkLst>
        </pc:spChg>
        <pc:spChg chg="add mod">
          <ac:chgData name="Delivre Thibault" userId="7d97a0ab-b7f5-40f8-a467-5a2482c47485" providerId="ADAL" clId="{15D1775E-D80B-4E64-B480-BB8FC398E3E9}" dt="2021-01-25T15:52:46.853" v="161" actId="14100"/>
          <ac:spMkLst>
            <pc:docMk/>
            <pc:sldMk cId="3687995237" sldId="4150"/>
            <ac:spMk id="9" creationId="{1EECA236-E06E-4765-A6E7-87B4278B9218}"/>
          </ac:spMkLst>
        </pc:spChg>
        <pc:spChg chg="add del mod">
          <ac:chgData name="Delivre Thibault" userId="7d97a0ab-b7f5-40f8-a467-5a2482c47485" providerId="ADAL" clId="{15D1775E-D80B-4E64-B480-BB8FC398E3E9}" dt="2021-01-25T17:28:49.385" v="672" actId="478"/>
          <ac:spMkLst>
            <pc:docMk/>
            <pc:sldMk cId="3687995237" sldId="4150"/>
            <ac:spMk id="10" creationId="{F067D96F-6D4F-4ABD-974A-F0CDC976EEBA}"/>
          </ac:spMkLst>
        </pc:spChg>
        <pc:spChg chg="add del mod">
          <ac:chgData name="Delivre Thibault" userId="7d97a0ab-b7f5-40f8-a467-5a2482c47485" providerId="ADAL" clId="{15D1775E-D80B-4E64-B480-BB8FC398E3E9}" dt="2021-01-25T15:57:00.160" v="240" actId="478"/>
          <ac:spMkLst>
            <pc:docMk/>
            <pc:sldMk cId="3687995237" sldId="4150"/>
            <ac:spMk id="11" creationId="{8BABA599-1775-48CB-BDA5-1BFBB34915E9}"/>
          </ac:spMkLst>
        </pc:spChg>
        <pc:spChg chg="add del mod">
          <ac:chgData name="Delivre Thibault" userId="7d97a0ab-b7f5-40f8-a467-5a2482c47485" providerId="ADAL" clId="{15D1775E-D80B-4E64-B480-BB8FC398E3E9}" dt="2021-01-25T15:57:00.160" v="240" actId="478"/>
          <ac:spMkLst>
            <pc:docMk/>
            <pc:sldMk cId="3687995237" sldId="4150"/>
            <ac:spMk id="13" creationId="{E047CB87-171A-44C4-94F5-3B428CE73D2C}"/>
          </ac:spMkLst>
        </pc:spChg>
        <pc:spChg chg="add del mod">
          <ac:chgData name="Delivre Thibault" userId="7d97a0ab-b7f5-40f8-a467-5a2482c47485" providerId="ADAL" clId="{15D1775E-D80B-4E64-B480-BB8FC398E3E9}" dt="2021-01-25T15:57:00.160" v="240" actId="478"/>
          <ac:spMkLst>
            <pc:docMk/>
            <pc:sldMk cId="3687995237" sldId="4150"/>
            <ac:spMk id="14" creationId="{0C8D4650-A46A-45B9-80B1-47145D71B497}"/>
          </ac:spMkLst>
        </pc:spChg>
        <pc:spChg chg="add del mod">
          <ac:chgData name="Delivre Thibault" userId="7d97a0ab-b7f5-40f8-a467-5a2482c47485" providerId="ADAL" clId="{15D1775E-D80B-4E64-B480-BB8FC398E3E9}" dt="2021-01-25T15:57:00.160" v="240" actId="478"/>
          <ac:spMkLst>
            <pc:docMk/>
            <pc:sldMk cId="3687995237" sldId="4150"/>
            <ac:spMk id="15" creationId="{6C77597B-C85B-4DC6-A2B2-C1F5C4D27293}"/>
          </ac:spMkLst>
        </pc:spChg>
        <pc:spChg chg="add del mod">
          <ac:chgData name="Delivre Thibault" userId="7d97a0ab-b7f5-40f8-a467-5a2482c47485" providerId="ADAL" clId="{15D1775E-D80B-4E64-B480-BB8FC398E3E9}" dt="2021-01-25T15:56:49.779" v="239" actId="478"/>
          <ac:spMkLst>
            <pc:docMk/>
            <pc:sldMk cId="3687995237" sldId="4150"/>
            <ac:spMk id="16" creationId="{D45439CB-CBF1-47EB-83B1-114AD04B6128}"/>
          </ac:spMkLst>
        </pc:spChg>
        <pc:spChg chg="add del mod">
          <ac:chgData name="Delivre Thibault" userId="7d97a0ab-b7f5-40f8-a467-5a2482c47485" providerId="ADAL" clId="{15D1775E-D80B-4E64-B480-BB8FC398E3E9}" dt="2021-01-25T15:57:00.160" v="240" actId="478"/>
          <ac:spMkLst>
            <pc:docMk/>
            <pc:sldMk cId="3687995237" sldId="4150"/>
            <ac:spMk id="17" creationId="{928F7E84-A2C2-4E01-98BC-4FCB3EDB07C7}"/>
          </ac:spMkLst>
        </pc:spChg>
        <pc:spChg chg="add del mod">
          <ac:chgData name="Delivre Thibault" userId="7d97a0ab-b7f5-40f8-a467-5a2482c47485" providerId="ADAL" clId="{15D1775E-D80B-4E64-B480-BB8FC398E3E9}" dt="2021-01-25T15:57:00.160" v="240" actId="478"/>
          <ac:spMkLst>
            <pc:docMk/>
            <pc:sldMk cId="3687995237" sldId="4150"/>
            <ac:spMk id="19" creationId="{63F633DE-D813-4BEE-8992-CFE53D51C78C}"/>
          </ac:spMkLst>
        </pc:spChg>
        <pc:spChg chg="add del mod">
          <ac:chgData name="Delivre Thibault" userId="7d97a0ab-b7f5-40f8-a467-5a2482c47485" providerId="ADAL" clId="{15D1775E-D80B-4E64-B480-BB8FC398E3E9}" dt="2021-01-25T15:57:00.160" v="240" actId="478"/>
          <ac:spMkLst>
            <pc:docMk/>
            <pc:sldMk cId="3687995237" sldId="4150"/>
            <ac:spMk id="21" creationId="{0669A686-DA4A-4352-B2C4-5FC03B952A9B}"/>
          </ac:spMkLst>
        </pc:spChg>
        <pc:spChg chg="add del mod">
          <ac:chgData name="Delivre Thibault" userId="7d97a0ab-b7f5-40f8-a467-5a2482c47485" providerId="ADAL" clId="{15D1775E-D80B-4E64-B480-BB8FC398E3E9}" dt="2021-01-25T15:57:00.160" v="240" actId="478"/>
          <ac:spMkLst>
            <pc:docMk/>
            <pc:sldMk cId="3687995237" sldId="4150"/>
            <ac:spMk id="22" creationId="{C7075CF0-8E34-438A-A1C6-D8948079FA39}"/>
          </ac:spMkLst>
        </pc:spChg>
        <pc:spChg chg="add del mod">
          <ac:chgData name="Delivre Thibault" userId="7d97a0ab-b7f5-40f8-a467-5a2482c47485" providerId="ADAL" clId="{15D1775E-D80B-4E64-B480-BB8FC398E3E9}" dt="2021-01-25T15:54:17.007" v="187" actId="478"/>
          <ac:spMkLst>
            <pc:docMk/>
            <pc:sldMk cId="3687995237" sldId="4150"/>
            <ac:spMk id="23" creationId="{8CFC0CF3-58A4-4A1B-BAAE-420F4CAD8171}"/>
          </ac:spMkLst>
        </pc:spChg>
        <pc:spChg chg="add mod">
          <ac:chgData name="Delivre Thibault" userId="7d97a0ab-b7f5-40f8-a467-5a2482c47485" providerId="ADAL" clId="{15D1775E-D80B-4E64-B480-BB8FC398E3E9}" dt="2021-01-26T08:39:34.684" v="950" actId="255"/>
          <ac:spMkLst>
            <pc:docMk/>
            <pc:sldMk cId="3687995237" sldId="4150"/>
            <ac:spMk id="23" creationId="{FE25F5B7-4CDD-4928-93A4-BE2DDFEDA689}"/>
          </ac:spMkLst>
        </pc:spChg>
        <pc:spChg chg="add del mod">
          <ac:chgData name="Delivre Thibault" userId="7d97a0ab-b7f5-40f8-a467-5a2482c47485" providerId="ADAL" clId="{15D1775E-D80B-4E64-B480-BB8FC398E3E9}" dt="2021-01-25T15:57:00.160" v="240" actId="478"/>
          <ac:spMkLst>
            <pc:docMk/>
            <pc:sldMk cId="3687995237" sldId="4150"/>
            <ac:spMk id="24" creationId="{03C5DCCC-4AD4-4381-9668-50E8040E0869}"/>
          </ac:spMkLst>
        </pc:spChg>
        <pc:spChg chg="add mod">
          <ac:chgData name="Delivre Thibault" userId="7d97a0ab-b7f5-40f8-a467-5a2482c47485" providerId="ADAL" clId="{15D1775E-D80B-4E64-B480-BB8FC398E3E9}" dt="2021-01-26T08:39:19.539" v="947" actId="1076"/>
          <ac:spMkLst>
            <pc:docMk/>
            <pc:sldMk cId="3687995237" sldId="4150"/>
            <ac:spMk id="25" creationId="{AB15BD57-975D-46FF-BEA8-8714A0CFFAE6}"/>
          </ac:spMkLst>
        </pc:spChg>
        <pc:spChg chg="add mod">
          <ac:chgData name="Delivre Thibault" userId="7d97a0ab-b7f5-40f8-a467-5a2482c47485" providerId="ADAL" clId="{15D1775E-D80B-4E64-B480-BB8FC398E3E9}" dt="2021-01-26T08:39:19.539" v="947" actId="1076"/>
          <ac:spMkLst>
            <pc:docMk/>
            <pc:sldMk cId="3687995237" sldId="4150"/>
            <ac:spMk id="26" creationId="{6FD0896E-3EC5-4A0F-B9CD-49B3E02FB2E2}"/>
          </ac:spMkLst>
        </pc:spChg>
        <pc:spChg chg="add mod">
          <ac:chgData name="Delivre Thibault" userId="7d97a0ab-b7f5-40f8-a467-5a2482c47485" providerId="ADAL" clId="{15D1775E-D80B-4E64-B480-BB8FC398E3E9}" dt="2021-01-26T08:40:15.206" v="955" actId="6549"/>
          <ac:spMkLst>
            <pc:docMk/>
            <pc:sldMk cId="3687995237" sldId="4150"/>
            <ac:spMk id="27" creationId="{3318D53B-77CA-4C3C-B889-80E940B368A1}"/>
          </ac:spMkLst>
        </pc:spChg>
        <pc:spChg chg="add mod">
          <ac:chgData name="Delivre Thibault" userId="7d97a0ab-b7f5-40f8-a467-5a2482c47485" providerId="ADAL" clId="{15D1775E-D80B-4E64-B480-BB8FC398E3E9}" dt="2021-01-26T08:39:45.191" v="951" actId="20577"/>
          <ac:spMkLst>
            <pc:docMk/>
            <pc:sldMk cId="3687995237" sldId="4150"/>
            <ac:spMk id="28" creationId="{A83E0FB4-9599-43C9-933B-893F4BCDCAD0}"/>
          </ac:spMkLst>
        </pc:spChg>
        <pc:spChg chg="add mod">
          <ac:chgData name="Delivre Thibault" userId="7d97a0ab-b7f5-40f8-a467-5a2482c47485" providerId="ADAL" clId="{15D1775E-D80B-4E64-B480-BB8FC398E3E9}" dt="2021-01-26T08:39:19.539" v="947" actId="1076"/>
          <ac:spMkLst>
            <pc:docMk/>
            <pc:sldMk cId="3687995237" sldId="4150"/>
            <ac:spMk id="29" creationId="{A92BB7B1-284E-4F84-BD90-1E734957BBD4}"/>
          </ac:spMkLst>
        </pc:spChg>
        <pc:spChg chg="add mod">
          <ac:chgData name="Delivre Thibault" userId="7d97a0ab-b7f5-40f8-a467-5a2482c47485" providerId="ADAL" clId="{15D1775E-D80B-4E64-B480-BB8FC398E3E9}" dt="2021-01-26T08:39:19.539" v="947" actId="1076"/>
          <ac:spMkLst>
            <pc:docMk/>
            <pc:sldMk cId="3687995237" sldId="4150"/>
            <ac:spMk id="30" creationId="{F31D57C8-4B87-42AE-A4D1-CDB97E481FC1}"/>
          </ac:spMkLst>
        </pc:spChg>
        <pc:spChg chg="add mod">
          <ac:chgData name="Delivre Thibault" userId="7d97a0ab-b7f5-40f8-a467-5a2482c47485" providerId="ADAL" clId="{15D1775E-D80B-4E64-B480-BB8FC398E3E9}" dt="2021-01-26T08:40:12.596" v="954" actId="6549"/>
          <ac:spMkLst>
            <pc:docMk/>
            <pc:sldMk cId="3687995237" sldId="4150"/>
            <ac:spMk id="31" creationId="{88A58713-CD20-4829-B7CF-77D82708D149}"/>
          </ac:spMkLst>
        </pc:spChg>
        <pc:spChg chg="add del mod">
          <ac:chgData name="Delivre Thibault" userId="7d97a0ab-b7f5-40f8-a467-5a2482c47485" providerId="ADAL" clId="{15D1775E-D80B-4E64-B480-BB8FC398E3E9}" dt="2021-01-26T08:39:14.079" v="946" actId="478"/>
          <ac:spMkLst>
            <pc:docMk/>
            <pc:sldMk cId="3687995237" sldId="4150"/>
            <ac:spMk id="32" creationId="{AEAC264F-02AD-40E9-BDEE-C0FE1FD7B92F}"/>
          </ac:spMkLst>
        </pc:spChg>
        <pc:spChg chg="add mod">
          <ac:chgData name="Delivre Thibault" userId="7d97a0ab-b7f5-40f8-a467-5a2482c47485" providerId="ADAL" clId="{15D1775E-D80B-4E64-B480-BB8FC398E3E9}" dt="2021-01-26T08:39:19.539" v="947" actId="1076"/>
          <ac:spMkLst>
            <pc:docMk/>
            <pc:sldMk cId="3687995237" sldId="4150"/>
            <ac:spMk id="33" creationId="{43B95222-86DF-4BF5-B787-634395A2102C}"/>
          </ac:spMkLst>
        </pc:spChg>
        <pc:spChg chg="add del">
          <ac:chgData name="Delivre Thibault" userId="7d97a0ab-b7f5-40f8-a467-5a2482c47485" providerId="ADAL" clId="{15D1775E-D80B-4E64-B480-BB8FC398E3E9}" dt="2021-01-25T16:28:18.808" v="601"/>
          <ac:spMkLst>
            <pc:docMk/>
            <pc:sldMk cId="3687995237" sldId="4150"/>
            <ac:spMk id="35" creationId="{2F262783-3919-461B-B34F-0E0F9C688702}"/>
          </ac:spMkLst>
        </pc:spChg>
        <pc:spChg chg="add mod">
          <ac:chgData name="Delivre Thibault" userId="7d97a0ab-b7f5-40f8-a467-5a2482c47485" providerId="ADAL" clId="{15D1775E-D80B-4E64-B480-BB8FC398E3E9}" dt="2021-01-25T17:29:14.260" v="678" actId="208"/>
          <ac:spMkLst>
            <pc:docMk/>
            <pc:sldMk cId="3687995237" sldId="4150"/>
            <ac:spMk id="37" creationId="{2DA43682-48DA-4C30-A4EB-65A2AA709300}"/>
          </ac:spMkLst>
        </pc:spChg>
        <pc:spChg chg="add mod">
          <ac:chgData name="Delivre Thibault" userId="7d97a0ab-b7f5-40f8-a467-5a2482c47485" providerId="ADAL" clId="{15D1775E-D80B-4E64-B480-BB8FC398E3E9}" dt="2021-01-25T17:29:05.469" v="677" actId="1076"/>
          <ac:spMkLst>
            <pc:docMk/>
            <pc:sldMk cId="3687995237" sldId="4150"/>
            <ac:spMk id="38" creationId="{6843404B-D372-4DD0-8EB7-9563E2DEED56}"/>
          </ac:spMkLst>
        </pc:spChg>
        <pc:spChg chg="add">
          <ac:chgData name="Delivre Thibault" userId="7d97a0ab-b7f5-40f8-a467-5a2482c47485" providerId="ADAL" clId="{15D1775E-D80B-4E64-B480-BB8FC398E3E9}" dt="2021-01-25T17:54:22.482" v="945"/>
          <ac:spMkLst>
            <pc:docMk/>
            <pc:sldMk cId="3687995237" sldId="4150"/>
            <ac:spMk id="40" creationId="{D145B23F-C48D-48EC-BA4B-869CDEBE550C}"/>
          </ac:spMkLst>
        </pc:spChg>
        <pc:picChg chg="add del mod">
          <ac:chgData name="Delivre Thibault" userId="7d97a0ab-b7f5-40f8-a467-5a2482c47485" providerId="ADAL" clId="{15D1775E-D80B-4E64-B480-BB8FC398E3E9}" dt="2021-01-25T15:57:00.160" v="240" actId="478"/>
          <ac:picMkLst>
            <pc:docMk/>
            <pc:sldMk cId="3687995237" sldId="4150"/>
            <ac:picMk id="12" creationId="{0EEEC86D-B402-468A-98C1-46DC0E7EB43A}"/>
          </ac:picMkLst>
        </pc:picChg>
        <pc:picChg chg="add del mod">
          <ac:chgData name="Delivre Thibault" userId="7d97a0ab-b7f5-40f8-a467-5a2482c47485" providerId="ADAL" clId="{15D1775E-D80B-4E64-B480-BB8FC398E3E9}" dt="2021-01-25T15:57:00.160" v="240" actId="478"/>
          <ac:picMkLst>
            <pc:docMk/>
            <pc:sldMk cId="3687995237" sldId="4150"/>
            <ac:picMk id="18" creationId="{F9990FCE-1A18-4FC8-8174-D05F87B54E67}"/>
          </ac:picMkLst>
        </pc:picChg>
        <pc:picChg chg="add del mod">
          <ac:chgData name="Delivre Thibault" userId="7d97a0ab-b7f5-40f8-a467-5a2482c47485" providerId="ADAL" clId="{15D1775E-D80B-4E64-B480-BB8FC398E3E9}" dt="2021-01-25T15:57:00.160" v="240" actId="478"/>
          <ac:picMkLst>
            <pc:docMk/>
            <pc:sldMk cId="3687995237" sldId="4150"/>
            <ac:picMk id="20" creationId="{F82ABD14-2237-442F-8453-4F47E4E8EF70}"/>
          </ac:picMkLst>
        </pc:picChg>
        <pc:picChg chg="add mod">
          <ac:chgData name="Delivre Thibault" userId="7d97a0ab-b7f5-40f8-a467-5a2482c47485" providerId="ADAL" clId="{15D1775E-D80B-4E64-B480-BB8FC398E3E9}" dt="2021-01-26T08:39:19.539" v="947" actId="1076"/>
          <ac:picMkLst>
            <pc:docMk/>
            <pc:sldMk cId="3687995237" sldId="4150"/>
            <ac:picMk id="34" creationId="{3D784BC1-DB7D-4F4D-9721-CE14E16CD3EB}"/>
          </ac:picMkLst>
        </pc:picChg>
        <pc:picChg chg="add del">
          <ac:chgData name="Delivre Thibault" userId="7d97a0ab-b7f5-40f8-a467-5a2482c47485" providerId="ADAL" clId="{15D1775E-D80B-4E64-B480-BB8FC398E3E9}" dt="2021-01-25T16:28:18.808" v="601"/>
          <ac:picMkLst>
            <pc:docMk/>
            <pc:sldMk cId="3687995237" sldId="4150"/>
            <ac:picMk id="36" creationId="{993098CC-3F96-4D0E-90FE-7EC60722BEC0}"/>
          </ac:picMkLst>
        </pc:picChg>
        <pc:picChg chg="add mod">
          <ac:chgData name="Delivre Thibault" userId="7d97a0ab-b7f5-40f8-a467-5a2482c47485" providerId="ADAL" clId="{15D1775E-D80B-4E64-B480-BB8FC398E3E9}" dt="2021-01-25T17:29:05.469" v="677" actId="1076"/>
          <ac:picMkLst>
            <pc:docMk/>
            <pc:sldMk cId="3687995237" sldId="4150"/>
            <ac:picMk id="39" creationId="{629DE92F-AA53-446A-BC38-CDD684FCBC76}"/>
          </ac:picMkLst>
        </pc:picChg>
        <pc:cxnChg chg="add mod">
          <ac:chgData name="Delivre Thibault" userId="7d97a0ab-b7f5-40f8-a467-5a2482c47485" providerId="ADAL" clId="{15D1775E-D80B-4E64-B480-BB8FC398E3E9}" dt="2021-01-25T15:52:03.351" v="126" actId="1076"/>
          <ac:cxnSpMkLst>
            <pc:docMk/>
            <pc:sldMk cId="3687995237" sldId="4150"/>
            <ac:cxnSpMk id="8" creationId="{B679E4DD-38DC-4985-B81E-D9043DA5705F}"/>
          </ac:cxnSpMkLst>
        </pc:cxnChg>
      </pc:sldChg>
      <pc:sldChg chg="addSp delSp modSp add">
        <pc:chgData name="Delivre Thibault" userId="7d97a0ab-b7f5-40f8-a467-5a2482c47485" providerId="ADAL" clId="{15D1775E-D80B-4E64-B480-BB8FC398E3E9}" dt="2021-01-26T09:29:52.591" v="1595" actId="1076"/>
        <pc:sldMkLst>
          <pc:docMk/>
          <pc:sldMk cId="29592035" sldId="4151"/>
        </pc:sldMkLst>
        <pc:spChg chg="mod">
          <ac:chgData name="Delivre Thibault" userId="7d97a0ab-b7f5-40f8-a467-5a2482c47485" providerId="ADAL" clId="{15D1775E-D80B-4E64-B480-BB8FC398E3E9}" dt="2021-01-26T09:29:52.591" v="1595" actId="1076"/>
          <ac:spMkLst>
            <pc:docMk/>
            <pc:sldMk cId="29592035" sldId="4151"/>
            <ac:spMk id="2" creationId="{4CCFAE2F-0E27-4A03-A1FD-FB15F8337A9D}"/>
          </ac:spMkLst>
        </pc:spChg>
        <pc:spChg chg="mod">
          <ac:chgData name="Delivre Thibault" userId="7d97a0ab-b7f5-40f8-a467-5a2482c47485" providerId="ADAL" clId="{15D1775E-D80B-4E64-B480-BB8FC398E3E9}" dt="2021-01-25T17:48:28.889" v="749" actId="20577"/>
          <ac:spMkLst>
            <pc:docMk/>
            <pc:sldMk cId="29592035" sldId="4151"/>
            <ac:spMk id="3" creationId="{93A029C2-7176-4E85-B098-C35049E455E7}"/>
          </ac:spMkLst>
        </pc:spChg>
        <pc:spChg chg="del">
          <ac:chgData name="Delivre Thibault" userId="7d97a0ab-b7f5-40f8-a467-5a2482c47485" providerId="ADAL" clId="{15D1775E-D80B-4E64-B480-BB8FC398E3E9}" dt="2021-01-25T17:20:58.717" v="650" actId="478"/>
          <ac:spMkLst>
            <pc:docMk/>
            <pc:sldMk cId="29592035" sldId="4151"/>
            <ac:spMk id="4" creationId="{BF920864-AA14-43E2-B952-58E1B46C8D24}"/>
          </ac:spMkLst>
        </pc:spChg>
        <pc:spChg chg="del mod">
          <ac:chgData name="Delivre Thibault" userId="7d97a0ab-b7f5-40f8-a467-5a2482c47485" providerId="ADAL" clId="{15D1775E-D80B-4E64-B480-BB8FC398E3E9}" dt="2021-01-25T17:27:36.864" v="662" actId="478"/>
          <ac:spMkLst>
            <pc:docMk/>
            <pc:sldMk cId="29592035" sldId="4151"/>
            <ac:spMk id="5" creationId="{74F348E0-6C20-4216-9C11-8CC9C763A8B3}"/>
          </ac:spMkLst>
        </pc:spChg>
        <pc:spChg chg="del mod">
          <ac:chgData name="Delivre Thibault" userId="7d97a0ab-b7f5-40f8-a467-5a2482c47485" providerId="ADAL" clId="{15D1775E-D80B-4E64-B480-BB8FC398E3E9}" dt="2021-01-25T17:28:31.436" v="668" actId="478"/>
          <ac:spMkLst>
            <pc:docMk/>
            <pc:sldMk cId="29592035" sldId="4151"/>
            <ac:spMk id="6" creationId="{81DEB659-A5D4-4EF9-A04B-EDB0BA673FFD}"/>
          </ac:spMkLst>
        </pc:spChg>
        <pc:spChg chg="add">
          <ac:chgData name="Delivre Thibault" userId="7d97a0ab-b7f5-40f8-a467-5a2482c47485" providerId="ADAL" clId="{15D1775E-D80B-4E64-B480-BB8FC398E3E9}" dt="2021-01-25T17:27:37.521" v="663"/>
          <ac:spMkLst>
            <pc:docMk/>
            <pc:sldMk cId="29592035" sldId="4151"/>
            <ac:spMk id="15" creationId="{0C2B1E4F-44FA-4846-9514-B185EFD45FF6}"/>
          </ac:spMkLst>
        </pc:spChg>
        <pc:spChg chg="add">
          <ac:chgData name="Delivre Thibault" userId="7d97a0ab-b7f5-40f8-a467-5a2482c47485" providerId="ADAL" clId="{15D1775E-D80B-4E64-B480-BB8FC398E3E9}" dt="2021-01-25T17:27:54.605" v="665"/>
          <ac:spMkLst>
            <pc:docMk/>
            <pc:sldMk cId="29592035" sldId="4151"/>
            <ac:spMk id="16" creationId="{2B844495-7B8F-493F-AC83-D88538C150A4}"/>
          </ac:spMkLst>
        </pc:spChg>
        <pc:spChg chg="add">
          <ac:chgData name="Delivre Thibault" userId="7d97a0ab-b7f5-40f8-a467-5a2482c47485" providerId="ADAL" clId="{15D1775E-D80B-4E64-B480-BB8FC398E3E9}" dt="2021-01-25T17:28:31.825" v="669"/>
          <ac:spMkLst>
            <pc:docMk/>
            <pc:sldMk cId="29592035" sldId="4151"/>
            <ac:spMk id="18" creationId="{C196910D-17F1-41C1-B60B-4F659CB0B8C8}"/>
          </ac:spMkLst>
        </pc:spChg>
        <pc:spChg chg="add">
          <ac:chgData name="Delivre Thibault" userId="7d97a0ab-b7f5-40f8-a467-5a2482c47485" providerId="ADAL" clId="{15D1775E-D80B-4E64-B480-BB8FC398E3E9}" dt="2021-01-25T17:28:39.262" v="670"/>
          <ac:spMkLst>
            <pc:docMk/>
            <pc:sldMk cId="29592035" sldId="4151"/>
            <ac:spMk id="19" creationId="{54D1111A-B40A-4B14-8439-CDEC3F7E59C3}"/>
          </ac:spMkLst>
        </pc:spChg>
        <pc:graphicFrameChg chg="add mod modGraphic">
          <ac:chgData name="Delivre Thibault" userId="7d97a0ab-b7f5-40f8-a467-5a2482c47485" providerId="ADAL" clId="{15D1775E-D80B-4E64-B480-BB8FC398E3E9}" dt="2021-01-25T17:23:24.434" v="661" actId="207"/>
          <ac:graphicFrameMkLst>
            <pc:docMk/>
            <pc:sldMk cId="29592035" sldId="4151"/>
            <ac:graphicFrameMk id="7" creationId="{757FC09A-3A1E-453B-9B1D-A861699BAC57}"/>
          </ac:graphicFrameMkLst>
        </pc:graphicFrameChg>
        <pc:picChg chg="add mod">
          <ac:chgData name="Delivre Thibault" userId="7d97a0ab-b7f5-40f8-a467-5a2482c47485" providerId="ADAL" clId="{15D1775E-D80B-4E64-B480-BB8FC398E3E9}" dt="2021-01-25T17:21:23.138" v="654" actId="1076"/>
          <ac:picMkLst>
            <pc:docMk/>
            <pc:sldMk cId="29592035" sldId="4151"/>
            <ac:picMk id="8" creationId="{1167B98E-6067-4E2C-8779-88D7D1E1398A}"/>
          </ac:picMkLst>
        </pc:picChg>
        <pc:picChg chg="add mod">
          <ac:chgData name="Delivre Thibault" userId="7d97a0ab-b7f5-40f8-a467-5a2482c47485" providerId="ADAL" clId="{15D1775E-D80B-4E64-B480-BB8FC398E3E9}" dt="2021-01-25T17:21:23.138" v="654" actId="1076"/>
          <ac:picMkLst>
            <pc:docMk/>
            <pc:sldMk cId="29592035" sldId="4151"/>
            <ac:picMk id="9" creationId="{8BC95AD1-6A68-4D46-B539-B42523D2D78D}"/>
          </ac:picMkLst>
        </pc:picChg>
        <pc:picChg chg="add mod">
          <ac:chgData name="Delivre Thibault" userId="7d97a0ab-b7f5-40f8-a467-5a2482c47485" providerId="ADAL" clId="{15D1775E-D80B-4E64-B480-BB8FC398E3E9}" dt="2021-01-25T17:21:23.138" v="654" actId="1076"/>
          <ac:picMkLst>
            <pc:docMk/>
            <pc:sldMk cId="29592035" sldId="4151"/>
            <ac:picMk id="10" creationId="{F6CCFD5E-79B5-49BF-8C24-A55961FD0094}"/>
          </ac:picMkLst>
        </pc:picChg>
        <pc:picChg chg="add mod">
          <ac:chgData name="Delivre Thibault" userId="7d97a0ab-b7f5-40f8-a467-5a2482c47485" providerId="ADAL" clId="{15D1775E-D80B-4E64-B480-BB8FC398E3E9}" dt="2021-01-25T17:21:23.138" v="654" actId="1076"/>
          <ac:picMkLst>
            <pc:docMk/>
            <pc:sldMk cId="29592035" sldId="4151"/>
            <ac:picMk id="11" creationId="{675E843F-A0DE-4E28-B945-2E196C90BFA0}"/>
          </ac:picMkLst>
        </pc:picChg>
        <pc:picChg chg="add mod">
          <ac:chgData name="Delivre Thibault" userId="7d97a0ab-b7f5-40f8-a467-5a2482c47485" providerId="ADAL" clId="{15D1775E-D80B-4E64-B480-BB8FC398E3E9}" dt="2021-01-25T17:21:23.138" v="654" actId="1076"/>
          <ac:picMkLst>
            <pc:docMk/>
            <pc:sldMk cId="29592035" sldId="4151"/>
            <ac:picMk id="12" creationId="{E94EE95C-B2D0-4B05-808F-1A23A2624E21}"/>
          </ac:picMkLst>
        </pc:picChg>
        <pc:picChg chg="add mod">
          <ac:chgData name="Delivre Thibault" userId="7d97a0ab-b7f5-40f8-a467-5a2482c47485" providerId="ADAL" clId="{15D1775E-D80B-4E64-B480-BB8FC398E3E9}" dt="2021-01-25T17:21:23.138" v="654" actId="1076"/>
          <ac:picMkLst>
            <pc:docMk/>
            <pc:sldMk cId="29592035" sldId="4151"/>
            <ac:picMk id="13" creationId="{878E8100-516B-4CBF-B7C5-957BC336585B}"/>
          </ac:picMkLst>
        </pc:picChg>
        <pc:picChg chg="add mod">
          <ac:chgData name="Delivre Thibault" userId="7d97a0ab-b7f5-40f8-a467-5a2482c47485" providerId="ADAL" clId="{15D1775E-D80B-4E64-B480-BB8FC398E3E9}" dt="2021-01-25T17:28:10.760" v="666" actId="1076"/>
          <ac:picMkLst>
            <pc:docMk/>
            <pc:sldMk cId="29592035" sldId="4151"/>
            <ac:picMk id="14" creationId="{A7150A2E-964F-4361-9B2E-774EEE79A10A}"/>
          </ac:picMkLst>
        </pc:picChg>
        <pc:picChg chg="add">
          <ac:chgData name="Delivre Thibault" userId="7d97a0ab-b7f5-40f8-a467-5a2482c47485" providerId="ADAL" clId="{15D1775E-D80B-4E64-B480-BB8FC398E3E9}" dt="2021-01-25T17:28:11.110" v="667"/>
          <ac:picMkLst>
            <pc:docMk/>
            <pc:sldMk cId="29592035" sldId="4151"/>
            <ac:picMk id="17" creationId="{B0313B10-9C2E-40E3-99C3-256BDD896ABB}"/>
          </ac:picMkLst>
        </pc:picChg>
      </pc:sldChg>
      <pc:sldChg chg="add del">
        <pc:chgData name="Delivre Thibault" userId="7d97a0ab-b7f5-40f8-a467-5a2482c47485" providerId="ADAL" clId="{15D1775E-D80B-4E64-B480-BB8FC398E3E9}" dt="2021-01-25T17:50:20.640" v="845" actId="2696"/>
        <pc:sldMkLst>
          <pc:docMk/>
          <pc:sldMk cId="4151146801" sldId="4152"/>
        </pc:sldMkLst>
      </pc:sldChg>
      <pc:sldChg chg="modSp add">
        <pc:chgData name="Delivre Thibault" userId="7d97a0ab-b7f5-40f8-a467-5a2482c47485" providerId="ADAL" clId="{15D1775E-D80B-4E64-B480-BB8FC398E3E9}" dt="2021-01-26T09:29:27.275" v="1592" actId="20577"/>
        <pc:sldMkLst>
          <pc:docMk/>
          <pc:sldMk cId="2012145267" sldId="4153"/>
        </pc:sldMkLst>
        <pc:spChg chg="mod">
          <ac:chgData name="Delivre Thibault" userId="7d97a0ab-b7f5-40f8-a467-5a2482c47485" providerId="ADAL" clId="{15D1775E-D80B-4E64-B480-BB8FC398E3E9}" dt="2021-01-25T17:50:29.978" v="868" actId="20577"/>
          <ac:spMkLst>
            <pc:docMk/>
            <pc:sldMk cId="2012145267" sldId="4153"/>
            <ac:spMk id="3" creationId="{6D3E851E-E7AB-4BF2-BED6-0F5FCED6A2BF}"/>
          </ac:spMkLst>
        </pc:spChg>
        <pc:spChg chg="mod">
          <ac:chgData name="Delivre Thibault" userId="7d97a0ab-b7f5-40f8-a467-5a2482c47485" providerId="ADAL" clId="{15D1775E-D80B-4E64-B480-BB8FC398E3E9}" dt="2021-01-25T17:50:36.165" v="883" actId="20577"/>
          <ac:spMkLst>
            <pc:docMk/>
            <pc:sldMk cId="2012145267" sldId="4153"/>
            <ac:spMk id="4" creationId="{F24687BD-9A3D-4CE6-8B06-DFB66061A489}"/>
          </ac:spMkLst>
        </pc:spChg>
        <pc:spChg chg="mod">
          <ac:chgData name="Delivre Thibault" userId="7d97a0ab-b7f5-40f8-a467-5a2482c47485" providerId="ADAL" clId="{15D1775E-D80B-4E64-B480-BB8FC398E3E9}" dt="2021-01-26T09:29:27.275" v="1592" actId="20577"/>
          <ac:spMkLst>
            <pc:docMk/>
            <pc:sldMk cId="2012145267" sldId="4153"/>
            <ac:spMk id="5" creationId="{CF5497BB-4863-4804-9A27-DDBF63B52EC6}"/>
          </ac:spMkLst>
        </pc:spChg>
        <pc:spChg chg="mod">
          <ac:chgData name="Delivre Thibault" userId="7d97a0ab-b7f5-40f8-a467-5a2482c47485" providerId="ADAL" clId="{15D1775E-D80B-4E64-B480-BB8FC398E3E9}" dt="2021-01-25T17:50:51.297" v="917" actId="20577"/>
          <ac:spMkLst>
            <pc:docMk/>
            <pc:sldMk cId="2012145267" sldId="4153"/>
            <ac:spMk id="6" creationId="{9AB7C2CD-793C-4E4E-8A06-44776C377A97}"/>
          </ac:spMkLst>
        </pc:spChg>
        <pc:spChg chg="mod">
          <ac:chgData name="Delivre Thibault" userId="7d97a0ab-b7f5-40f8-a467-5a2482c47485" providerId="ADAL" clId="{15D1775E-D80B-4E64-B480-BB8FC398E3E9}" dt="2021-01-25T17:50:58.947" v="932" actId="20577"/>
          <ac:spMkLst>
            <pc:docMk/>
            <pc:sldMk cId="2012145267" sldId="4153"/>
            <ac:spMk id="7" creationId="{EF6D40C5-13B5-4FCB-86EA-490AA63E29C3}"/>
          </ac:spMkLst>
        </pc:spChg>
        <pc:spChg chg="mod">
          <ac:chgData name="Delivre Thibault" userId="7d97a0ab-b7f5-40f8-a467-5a2482c47485" providerId="ADAL" clId="{15D1775E-D80B-4E64-B480-BB8FC398E3E9}" dt="2021-01-25T17:51:03.978" v="940" actId="20577"/>
          <ac:spMkLst>
            <pc:docMk/>
            <pc:sldMk cId="2012145267" sldId="4153"/>
            <ac:spMk id="8" creationId="{4773EABC-1AB0-4D9C-BBFA-C79C245BAB2A}"/>
          </ac:spMkLst>
        </pc:spChg>
      </pc:sldChg>
      <pc:sldChg chg="addSp delSp modSp add">
        <pc:chgData name="Delivre Thibault" userId="7d97a0ab-b7f5-40f8-a467-5a2482c47485" providerId="ADAL" clId="{15D1775E-D80B-4E64-B480-BB8FC398E3E9}" dt="2021-01-26T09:29:58.013" v="1596"/>
        <pc:sldMkLst>
          <pc:docMk/>
          <pc:sldMk cId="998724797" sldId="4154"/>
        </pc:sldMkLst>
        <pc:spChg chg="mod">
          <ac:chgData name="Delivre Thibault" userId="7d97a0ab-b7f5-40f8-a467-5a2482c47485" providerId="ADAL" clId="{15D1775E-D80B-4E64-B480-BB8FC398E3E9}" dt="2021-01-26T09:13:36.264" v="1037" actId="1076"/>
          <ac:spMkLst>
            <pc:docMk/>
            <pc:sldMk cId="998724797" sldId="4154"/>
            <ac:spMk id="2" creationId="{32E97DD5-4E2F-4DA6-A973-F50EC0030774}"/>
          </ac:spMkLst>
        </pc:spChg>
        <pc:spChg chg="mod">
          <ac:chgData name="Delivre Thibault" userId="7d97a0ab-b7f5-40f8-a467-5a2482c47485" providerId="ADAL" clId="{15D1775E-D80B-4E64-B480-BB8FC398E3E9}" dt="2021-01-26T09:29:34.318" v="1593" actId="20577"/>
          <ac:spMkLst>
            <pc:docMk/>
            <pc:sldMk cId="998724797" sldId="4154"/>
            <ac:spMk id="3" creationId="{4BF65D6D-8FBB-4424-B0F8-BC8FA7078E8D}"/>
          </ac:spMkLst>
        </pc:spChg>
        <pc:spChg chg="del">
          <ac:chgData name="Delivre Thibault" userId="7d97a0ab-b7f5-40f8-a467-5a2482c47485" providerId="ADAL" clId="{15D1775E-D80B-4E64-B480-BB8FC398E3E9}" dt="2021-01-26T09:03:39.519" v="984" actId="478"/>
          <ac:spMkLst>
            <pc:docMk/>
            <pc:sldMk cId="998724797" sldId="4154"/>
            <ac:spMk id="4" creationId="{DFAD0074-F6FD-483F-B5FF-CE66F840902B}"/>
          </ac:spMkLst>
        </pc:spChg>
        <pc:spChg chg="add mod">
          <ac:chgData name="Delivre Thibault" userId="7d97a0ab-b7f5-40f8-a467-5a2482c47485" providerId="ADAL" clId="{15D1775E-D80B-4E64-B480-BB8FC398E3E9}" dt="2021-01-26T09:29:17.779" v="1582" actId="20577"/>
          <ac:spMkLst>
            <pc:docMk/>
            <pc:sldMk cId="998724797" sldId="4154"/>
            <ac:spMk id="14" creationId="{5D890200-5DB0-4246-96FD-6863A30D736B}"/>
          </ac:spMkLst>
        </pc:spChg>
        <pc:spChg chg="add mod">
          <ac:chgData name="Delivre Thibault" userId="7d97a0ab-b7f5-40f8-a467-5a2482c47485" providerId="ADAL" clId="{15D1775E-D80B-4E64-B480-BB8FC398E3E9}" dt="2021-01-26T09:28:14.070" v="1579" actId="1076"/>
          <ac:spMkLst>
            <pc:docMk/>
            <pc:sldMk cId="998724797" sldId="4154"/>
            <ac:spMk id="15" creationId="{32DB43C2-A40A-4710-B8FD-D48A6180D10F}"/>
          </ac:spMkLst>
        </pc:spChg>
        <pc:spChg chg="add mod">
          <ac:chgData name="Delivre Thibault" userId="7d97a0ab-b7f5-40f8-a467-5a2482c47485" providerId="ADAL" clId="{15D1775E-D80B-4E64-B480-BB8FC398E3E9}" dt="2021-01-26T09:28:14.070" v="1579" actId="1076"/>
          <ac:spMkLst>
            <pc:docMk/>
            <pc:sldMk cId="998724797" sldId="4154"/>
            <ac:spMk id="16" creationId="{E484AE64-DBD6-41DE-A2BD-6891C691ABCB}"/>
          </ac:spMkLst>
        </pc:spChg>
        <pc:spChg chg="add mod">
          <ac:chgData name="Delivre Thibault" userId="7d97a0ab-b7f5-40f8-a467-5a2482c47485" providerId="ADAL" clId="{15D1775E-D80B-4E64-B480-BB8FC398E3E9}" dt="2021-01-26T09:28:14.070" v="1579" actId="1076"/>
          <ac:spMkLst>
            <pc:docMk/>
            <pc:sldMk cId="998724797" sldId="4154"/>
            <ac:spMk id="17" creationId="{FD5E73BB-3FA3-4DC7-8C3E-5A0F28FCE727}"/>
          </ac:spMkLst>
        </pc:spChg>
        <pc:spChg chg="add mod">
          <ac:chgData name="Delivre Thibault" userId="7d97a0ab-b7f5-40f8-a467-5a2482c47485" providerId="ADAL" clId="{15D1775E-D80B-4E64-B480-BB8FC398E3E9}" dt="2021-01-26T09:28:14.070" v="1579" actId="1076"/>
          <ac:spMkLst>
            <pc:docMk/>
            <pc:sldMk cId="998724797" sldId="4154"/>
            <ac:spMk id="18" creationId="{8CF0902B-B313-4882-B4E7-52706929EC6C}"/>
          </ac:spMkLst>
        </pc:spChg>
        <pc:spChg chg="add mod">
          <ac:chgData name="Delivre Thibault" userId="7d97a0ab-b7f5-40f8-a467-5a2482c47485" providerId="ADAL" clId="{15D1775E-D80B-4E64-B480-BB8FC398E3E9}" dt="2021-01-26T09:28:17.232" v="1580" actId="1076"/>
          <ac:spMkLst>
            <pc:docMk/>
            <pc:sldMk cId="998724797" sldId="4154"/>
            <ac:spMk id="19" creationId="{166CF36A-8554-4503-8086-D4FE84C7B52C}"/>
          </ac:spMkLst>
        </pc:spChg>
        <pc:spChg chg="add">
          <ac:chgData name="Delivre Thibault" userId="7d97a0ab-b7f5-40f8-a467-5a2482c47485" providerId="ADAL" clId="{15D1775E-D80B-4E64-B480-BB8FC398E3E9}" dt="2021-01-26T09:27:12.408" v="1554"/>
          <ac:spMkLst>
            <pc:docMk/>
            <pc:sldMk cId="998724797" sldId="4154"/>
            <ac:spMk id="20" creationId="{B4910570-F7D8-45A1-B50F-90C1BFB30CC9}"/>
          </ac:spMkLst>
        </pc:spChg>
        <pc:picChg chg="add del mod">
          <ac:chgData name="Delivre Thibault" userId="7d97a0ab-b7f5-40f8-a467-5a2482c47485" providerId="ADAL" clId="{15D1775E-D80B-4E64-B480-BB8FC398E3E9}" dt="2021-01-26T09:04:08.641" v="988" actId="478"/>
          <ac:picMkLst>
            <pc:docMk/>
            <pc:sldMk cId="998724797" sldId="4154"/>
            <ac:picMk id="7" creationId="{7FEE9A4C-7509-4431-BE47-39D8B36D8C41}"/>
          </ac:picMkLst>
        </pc:picChg>
        <pc:picChg chg="add mod">
          <ac:chgData name="Delivre Thibault" userId="7d97a0ab-b7f5-40f8-a467-5a2482c47485" providerId="ADAL" clId="{15D1775E-D80B-4E64-B480-BB8FC398E3E9}" dt="2021-01-26T09:28:14.070" v="1579" actId="1076"/>
          <ac:picMkLst>
            <pc:docMk/>
            <pc:sldMk cId="998724797" sldId="4154"/>
            <ac:picMk id="8" creationId="{54831991-156C-4A0E-A4CB-BAC2FD151093}"/>
          </ac:picMkLst>
        </pc:picChg>
        <pc:picChg chg="add mod">
          <ac:chgData name="Delivre Thibault" userId="7d97a0ab-b7f5-40f8-a467-5a2482c47485" providerId="ADAL" clId="{15D1775E-D80B-4E64-B480-BB8FC398E3E9}" dt="2021-01-26T09:28:14.070" v="1579" actId="1076"/>
          <ac:picMkLst>
            <pc:docMk/>
            <pc:sldMk cId="998724797" sldId="4154"/>
            <ac:picMk id="9" creationId="{475D2550-A6CD-4FEB-A9E7-13F698519191}"/>
          </ac:picMkLst>
        </pc:picChg>
        <pc:picChg chg="add mod">
          <ac:chgData name="Delivre Thibault" userId="7d97a0ab-b7f5-40f8-a467-5a2482c47485" providerId="ADAL" clId="{15D1775E-D80B-4E64-B480-BB8FC398E3E9}" dt="2021-01-26T09:28:14.070" v="1579" actId="1076"/>
          <ac:picMkLst>
            <pc:docMk/>
            <pc:sldMk cId="998724797" sldId="4154"/>
            <ac:picMk id="10" creationId="{F0D8A13B-3C51-4D94-B15B-5BF7D95A8BCF}"/>
          </ac:picMkLst>
        </pc:picChg>
        <pc:picChg chg="add mod">
          <ac:chgData name="Delivre Thibault" userId="7d97a0ab-b7f5-40f8-a467-5a2482c47485" providerId="ADAL" clId="{15D1775E-D80B-4E64-B480-BB8FC398E3E9}" dt="2021-01-26T09:28:14.070" v="1579" actId="1076"/>
          <ac:picMkLst>
            <pc:docMk/>
            <pc:sldMk cId="998724797" sldId="4154"/>
            <ac:picMk id="11" creationId="{5924B26A-B4DF-4994-8CC9-D12342FF344E}"/>
          </ac:picMkLst>
        </pc:picChg>
        <pc:picChg chg="add mod">
          <ac:chgData name="Delivre Thibault" userId="7d97a0ab-b7f5-40f8-a467-5a2482c47485" providerId="ADAL" clId="{15D1775E-D80B-4E64-B480-BB8FC398E3E9}" dt="2021-01-26T09:28:14.070" v="1579" actId="1076"/>
          <ac:picMkLst>
            <pc:docMk/>
            <pc:sldMk cId="998724797" sldId="4154"/>
            <ac:picMk id="12" creationId="{31323CBB-5C87-4993-B5F1-5B4CC8236C4D}"/>
          </ac:picMkLst>
        </pc:picChg>
        <pc:picChg chg="add mod">
          <ac:chgData name="Delivre Thibault" userId="7d97a0ab-b7f5-40f8-a467-5a2482c47485" providerId="ADAL" clId="{15D1775E-D80B-4E64-B480-BB8FC398E3E9}" dt="2021-01-26T09:28:14.070" v="1579" actId="1076"/>
          <ac:picMkLst>
            <pc:docMk/>
            <pc:sldMk cId="998724797" sldId="4154"/>
            <ac:picMk id="13" creationId="{4411E424-DAC2-4FC0-AC12-983BE76CC3C9}"/>
          </ac:picMkLst>
        </pc:picChg>
        <pc:picChg chg="add">
          <ac:chgData name="Delivre Thibault" userId="7d97a0ab-b7f5-40f8-a467-5a2482c47485" providerId="ADAL" clId="{15D1775E-D80B-4E64-B480-BB8FC398E3E9}" dt="2021-01-26T09:29:58.013" v="1596"/>
          <ac:picMkLst>
            <pc:docMk/>
            <pc:sldMk cId="998724797" sldId="4154"/>
            <ac:picMk id="21" creationId="{DEF35F74-CC55-4D1E-BB74-4078B0EA3F6B}"/>
          </ac:picMkLst>
        </pc:picChg>
      </pc:sldChg>
      <pc:sldChg chg="modSp add del">
        <pc:chgData name="Delivre Thibault" userId="7d97a0ab-b7f5-40f8-a467-5a2482c47485" providerId="ADAL" clId="{15D1775E-D80B-4E64-B480-BB8FC398E3E9}" dt="2021-01-26T09:29:39.702" v="1594" actId="2696"/>
        <pc:sldMkLst>
          <pc:docMk/>
          <pc:sldMk cId="135269394" sldId="4155"/>
        </pc:sldMkLst>
        <pc:spChg chg="mod">
          <ac:chgData name="Delivre Thibault" userId="7d97a0ab-b7f5-40f8-a467-5a2482c47485" providerId="ADAL" clId="{15D1775E-D80B-4E64-B480-BB8FC398E3E9}" dt="2021-01-26T09:02:20.501" v="983" actId="20577"/>
          <ac:spMkLst>
            <pc:docMk/>
            <pc:sldMk cId="135269394" sldId="4155"/>
            <ac:spMk id="2" creationId="{AE4EDD34-FDDF-47F7-BC2C-8234EF5D16D8}"/>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F82B97-0AFE-47AB-9D89-2EA392CA438A}" type="doc">
      <dgm:prSet loTypeId="urn:microsoft.com/office/officeart/2008/layout/VerticalCurvedList" loCatId="list" qsTypeId="urn:microsoft.com/office/officeart/2005/8/quickstyle/simple1" qsCatId="simple" csTypeId="urn:microsoft.com/office/officeart/2005/8/colors/accent0_2" csCatId="mainScheme" phldr="1"/>
      <dgm:spPr/>
      <dgm:t>
        <a:bodyPr/>
        <a:lstStyle/>
        <a:p>
          <a:endParaRPr lang="fr-FR"/>
        </a:p>
      </dgm:t>
    </dgm:pt>
    <dgm:pt modelId="{53DCB5C2-AA2B-41C6-9084-32CF7F12A5B1}">
      <dgm:prSet phldrT="[Texte]" custT="1"/>
      <dgm:spPr>
        <a:xfrm>
          <a:off x="385539" y="249844"/>
          <a:ext cx="8685090" cy="499469"/>
        </a:xfrm>
        <a:prstGeom prst="rect">
          <a:avLst/>
        </a:prstGeom>
      </dgm:spPr>
      <dgm:t>
        <a:bodyPr anchor="ctr"/>
        <a:lstStyle/>
        <a:p>
          <a:pPr>
            <a:buNone/>
          </a:pPr>
          <a:r>
            <a:rPr lang="fr-FR" sz="900" b="1" dirty="0">
              <a:solidFill>
                <a:schemeClr val="tx1">
                  <a:lumMod val="85000"/>
                  <a:lumOff val="15000"/>
                </a:schemeClr>
              </a:solidFill>
              <a:latin typeface="Verdana"/>
              <a:ea typeface="+mn-ea"/>
              <a:cs typeface="+mn-cs"/>
            </a:rPr>
            <a:t>Les soins courants*</a:t>
          </a:r>
        </a:p>
      </dgm:t>
    </dgm:pt>
    <dgm:pt modelId="{B218673D-7692-47B5-9FF8-AD3F6087E8F1}" type="parTrans" cxnId="{F577F20F-B061-4BD1-8562-D8377B8A40D9}">
      <dgm:prSet/>
      <dgm:spPr/>
      <dgm:t>
        <a:bodyPr/>
        <a:lstStyle/>
        <a:p>
          <a:endParaRPr lang="fr-FR"/>
        </a:p>
      </dgm:t>
    </dgm:pt>
    <dgm:pt modelId="{A4181830-81E4-4A40-A020-97175D931689}" type="sibTrans" cxnId="{F577F20F-B061-4BD1-8562-D8377B8A40D9}">
      <dgm:prSet/>
      <dgm:spPr/>
      <dgm:t>
        <a:bodyPr/>
        <a:lstStyle/>
        <a:p>
          <a:endParaRPr lang="fr-FR"/>
        </a:p>
      </dgm:t>
    </dgm:pt>
    <dgm:pt modelId="{0F6B426F-7198-4DCB-B48C-F2E1BEF5E2B0}">
      <dgm:prSet phldrT="[Texte]" custT="1"/>
      <dgm:spPr>
        <a:xfrm>
          <a:off x="385539" y="249844"/>
          <a:ext cx="8685090" cy="499469"/>
        </a:xfrm>
        <a:prstGeom prst="rect">
          <a:avLst/>
        </a:prstGeom>
      </dgm:spPr>
      <dgm:t>
        <a:bodyPr anchor="ctr"/>
        <a:lstStyle/>
        <a:p>
          <a:pPr>
            <a:buNone/>
          </a:pPr>
          <a:r>
            <a:rPr lang="fr-FR" sz="800" dirty="0">
              <a:solidFill>
                <a:schemeClr val="tx1">
                  <a:lumMod val="85000"/>
                  <a:lumOff val="15000"/>
                </a:schemeClr>
              </a:solidFill>
              <a:latin typeface="Verdana"/>
              <a:ea typeface="+mn-ea"/>
              <a:cs typeface="+mn-cs"/>
            </a:rPr>
            <a:t>Médecins, radiologie, analyses et examens de laboratoires, Auxiliaires médicaux, kinés, ostéopathes, diététicien, cure thermale … </a:t>
          </a:r>
        </a:p>
      </dgm:t>
    </dgm:pt>
    <dgm:pt modelId="{997B2FE5-5256-43E6-9151-F64ED4409017}" type="parTrans" cxnId="{78EFC70D-EF3A-433A-A624-6637AFFE5B1C}">
      <dgm:prSet/>
      <dgm:spPr/>
      <dgm:t>
        <a:bodyPr/>
        <a:lstStyle/>
        <a:p>
          <a:endParaRPr lang="fr-FR"/>
        </a:p>
      </dgm:t>
    </dgm:pt>
    <dgm:pt modelId="{28632210-6AB5-49AC-9163-8208126FA3FE}" type="sibTrans" cxnId="{78EFC70D-EF3A-433A-A624-6637AFFE5B1C}">
      <dgm:prSet/>
      <dgm:spPr>
        <a:xfrm>
          <a:off x="-6209957" y="-950699"/>
          <a:ext cx="7397323" cy="7397323"/>
        </a:xfrm>
        <a:prstGeom prst="blockArc">
          <a:avLst>
            <a:gd name="adj1" fmla="val 18900000"/>
            <a:gd name="adj2" fmla="val 2700000"/>
            <a:gd name="adj3" fmla="val 292"/>
          </a:avLst>
        </a:prstGeom>
      </dgm:spPr>
      <dgm:t>
        <a:bodyPr/>
        <a:lstStyle/>
        <a:p>
          <a:endParaRPr lang="fr-FR"/>
        </a:p>
      </dgm:t>
    </dgm:pt>
    <dgm:pt modelId="{5C484650-57AA-443F-B367-4FB25EEA0A95}">
      <dgm:prSet phldrT="[Texte]" custT="1"/>
      <dgm:spPr>
        <a:solidFill>
          <a:prstClr val="white">
            <a:hueOff val="0"/>
            <a:satOff val="0"/>
            <a:lumOff val="0"/>
            <a:alphaOff val="0"/>
          </a:prstClr>
        </a:solidFill>
        <a:ln w="12700" cap="flat" cmpd="sng" algn="ctr">
          <a:solidFill>
            <a:srgbClr val="E30613">
              <a:shade val="80000"/>
              <a:hueOff val="0"/>
              <a:satOff val="0"/>
              <a:lumOff val="0"/>
              <a:alphaOff val="0"/>
            </a:srgbClr>
          </a:solidFill>
          <a:prstDash val="solid"/>
          <a:miter lim="800000"/>
        </a:ln>
        <a:effectLst/>
      </dgm:spPr>
      <dgm:t>
        <a:bodyPr spcFirstLastPara="0" vert="horz" wrap="square" lIns="255458" tIns="22860" rIns="22860" bIns="22860" numCol="1" spcCol="1270" anchor="ctr" anchorCtr="0"/>
        <a:lstStyle/>
        <a:p>
          <a:pPr marL="0" lvl="0" indent="0" algn="l" defTabSz="400050">
            <a:lnSpc>
              <a:spcPct val="90000"/>
            </a:lnSpc>
            <a:spcBef>
              <a:spcPct val="0"/>
            </a:spcBef>
            <a:spcAft>
              <a:spcPct val="35000"/>
            </a:spcAft>
            <a:buNone/>
          </a:pPr>
          <a:r>
            <a:rPr lang="fr-FR" sz="900" b="1" kern="1200" dirty="0">
              <a:solidFill>
                <a:schemeClr val="tx1">
                  <a:lumMod val="85000"/>
                  <a:lumOff val="15000"/>
                </a:schemeClr>
              </a:solidFill>
              <a:latin typeface="Verdana"/>
              <a:ea typeface="+mn-ea"/>
              <a:cs typeface="+mn-cs"/>
            </a:rPr>
            <a:t>La pharmacie*</a:t>
          </a:r>
        </a:p>
      </dgm:t>
    </dgm:pt>
    <dgm:pt modelId="{38A01BF9-D8CD-480F-91BB-40887139F078}" type="parTrans" cxnId="{9A6954E2-3733-4BD5-8D3A-E58B40C76B15}">
      <dgm:prSet/>
      <dgm:spPr/>
      <dgm:t>
        <a:bodyPr/>
        <a:lstStyle/>
        <a:p>
          <a:endParaRPr lang="fr-FR"/>
        </a:p>
      </dgm:t>
    </dgm:pt>
    <dgm:pt modelId="{21A180C4-D5A6-43BC-831D-39DE829D0928}" type="sibTrans" cxnId="{9A6954E2-3733-4BD5-8D3A-E58B40C76B15}">
      <dgm:prSet/>
      <dgm:spPr/>
      <dgm:t>
        <a:bodyPr/>
        <a:lstStyle/>
        <a:p>
          <a:endParaRPr lang="fr-FR"/>
        </a:p>
      </dgm:t>
    </dgm:pt>
    <dgm:pt modelId="{931C0284-BB2A-4849-9619-82298EC03941}">
      <dgm:prSet phldrT="[Texte]" custT="1"/>
      <dgm:spPr>
        <a:solidFill>
          <a:prstClr val="white">
            <a:hueOff val="0"/>
            <a:satOff val="0"/>
            <a:lumOff val="0"/>
            <a:alphaOff val="0"/>
          </a:prstClr>
        </a:solidFill>
        <a:ln w="12700" cap="flat" cmpd="sng" algn="ctr">
          <a:solidFill>
            <a:srgbClr val="E30613">
              <a:shade val="80000"/>
              <a:hueOff val="0"/>
              <a:satOff val="0"/>
              <a:lumOff val="0"/>
              <a:alphaOff val="0"/>
            </a:srgbClr>
          </a:solidFill>
          <a:prstDash val="solid"/>
          <a:miter lim="800000"/>
        </a:ln>
        <a:effectLst/>
      </dgm:spPr>
      <dgm:t>
        <a:bodyPr spcFirstLastPara="0" vert="horz" wrap="square" lIns="255458" tIns="22860" rIns="22860" bIns="22860" numCol="1" spcCol="1270" anchor="ctr" anchorCtr="0"/>
        <a:lstStyle/>
        <a:p>
          <a:pPr marL="0" lvl="0" indent="0" algn="l" defTabSz="400050">
            <a:lnSpc>
              <a:spcPct val="90000"/>
            </a:lnSpc>
            <a:spcBef>
              <a:spcPct val="0"/>
            </a:spcBef>
            <a:spcAft>
              <a:spcPct val="35000"/>
            </a:spcAft>
            <a:buNone/>
          </a:pPr>
          <a:r>
            <a:rPr lang="fr-FR" sz="800" kern="1200" dirty="0">
              <a:solidFill>
                <a:schemeClr val="tx1">
                  <a:lumMod val="85000"/>
                  <a:lumOff val="15000"/>
                </a:schemeClr>
              </a:solidFill>
              <a:latin typeface="Verdana"/>
              <a:ea typeface="+mn-ea"/>
              <a:cs typeface="+mn-cs"/>
            </a:rPr>
            <a:t>Médicaments dont certains non remboursés par le régime obligatoire (ex :contraception) (les vaccins non remboursés par le Régime Obligatoire, les traitements antipaludéens et les traitements d'aide au sevrage tabagique sont exclus)</a:t>
          </a:r>
        </a:p>
      </dgm:t>
    </dgm:pt>
    <dgm:pt modelId="{F7DC88E0-AC98-43BF-9564-AD043D06B505}" type="parTrans" cxnId="{339A6E63-A924-4E45-8F15-F6FA82C84A0B}">
      <dgm:prSet/>
      <dgm:spPr/>
      <dgm:t>
        <a:bodyPr/>
        <a:lstStyle/>
        <a:p>
          <a:endParaRPr lang="fr-FR"/>
        </a:p>
      </dgm:t>
    </dgm:pt>
    <dgm:pt modelId="{FBBCF508-8B70-477A-B35A-F4383EEB5FD4}" type="sibTrans" cxnId="{339A6E63-A924-4E45-8F15-F6FA82C84A0B}">
      <dgm:prSet/>
      <dgm:spPr/>
      <dgm:t>
        <a:bodyPr/>
        <a:lstStyle/>
        <a:p>
          <a:endParaRPr lang="fr-FR"/>
        </a:p>
      </dgm:t>
    </dgm:pt>
    <dgm:pt modelId="{6C3B4885-EB1E-4B8A-8848-3D1F96D9983D}">
      <dgm:prSet phldrT="[Texte]"/>
      <dgm:spPr>
        <a:xfrm>
          <a:off x="1085719" y="1748583"/>
          <a:ext cx="7984909" cy="499469"/>
        </a:xfrm>
        <a:prstGeom prst="rect">
          <a:avLst/>
        </a:prstGeom>
      </dgm:spPr>
      <dgm:t>
        <a:bodyPr anchor="ctr"/>
        <a:lstStyle/>
        <a:p>
          <a:pPr>
            <a:buNone/>
          </a:pPr>
          <a:r>
            <a:rPr lang="fr-FR" sz="900" b="1" dirty="0">
              <a:solidFill>
                <a:schemeClr val="tx1">
                  <a:lumMod val="85000"/>
                  <a:lumOff val="15000"/>
                </a:schemeClr>
              </a:solidFill>
              <a:latin typeface="Verdana"/>
              <a:ea typeface="+mn-ea"/>
              <a:cs typeface="+mn-cs"/>
            </a:rPr>
            <a:t>L’hospitalisation*</a:t>
          </a:r>
        </a:p>
      </dgm:t>
    </dgm:pt>
    <dgm:pt modelId="{2916AF06-3588-4697-ABC4-FFC379245A9E}" type="parTrans" cxnId="{6D5D982B-71F4-4D88-93E5-524C571AAB4C}">
      <dgm:prSet/>
      <dgm:spPr/>
      <dgm:t>
        <a:bodyPr/>
        <a:lstStyle/>
        <a:p>
          <a:endParaRPr lang="fr-FR"/>
        </a:p>
      </dgm:t>
    </dgm:pt>
    <dgm:pt modelId="{69D5E129-9C54-429C-8A1C-44BE63263668}" type="sibTrans" cxnId="{6D5D982B-71F4-4D88-93E5-524C571AAB4C}">
      <dgm:prSet/>
      <dgm:spPr/>
      <dgm:t>
        <a:bodyPr/>
        <a:lstStyle/>
        <a:p>
          <a:endParaRPr lang="fr-FR"/>
        </a:p>
      </dgm:t>
    </dgm:pt>
    <dgm:pt modelId="{6987D35C-2920-44C5-ADAD-F5914F783076}">
      <dgm:prSet phldrT="[Texte]" custT="1"/>
      <dgm:spPr>
        <a:xfrm>
          <a:off x="1085719" y="1748583"/>
          <a:ext cx="7984909" cy="499469"/>
        </a:xfrm>
        <a:prstGeom prst="rect">
          <a:avLst/>
        </a:prstGeom>
      </dgm:spPr>
      <dgm:t>
        <a:bodyPr anchor="ctr"/>
        <a:lstStyle/>
        <a:p>
          <a:pPr>
            <a:buNone/>
          </a:pPr>
          <a:r>
            <a:rPr lang="fr-FR" sz="800" dirty="0">
              <a:solidFill>
                <a:schemeClr val="tx1">
                  <a:lumMod val="85000"/>
                  <a:lumOff val="15000"/>
                </a:schemeClr>
              </a:solidFill>
              <a:latin typeface="Verdana"/>
              <a:ea typeface="+mn-ea"/>
              <a:cs typeface="+mn-cs"/>
            </a:rPr>
            <a:t>Frais de séjour, forfait journalier hospitalier, chambre particulière (dès la F2), honoraires et soins médicaux, chirurgicaux…</a:t>
          </a:r>
        </a:p>
      </dgm:t>
    </dgm:pt>
    <dgm:pt modelId="{5A3CE79B-0266-4DF9-B6D7-BE4A40E0D5E9}" type="parTrans" cxnId="{798B0F98-BAD5-44A2-83A4-AF4EBB9D5AB0}">
      <dgm:prSet/>
      <dgm:spPr/>
      <dgm:t>
        <a:bodyPr/>
        <a:lstStyle/>
        <a:p>
          <a:endParaRPr lang="fr-FR"/>
        </a:p>
      </dgm:t>
    </dgm:pt>
    <dgm:pt modelId="{45D71B74-637D-47C9-AC32-F6BB4C1E699E}" type="sibTrans" cxnId="{798B0F98-BAD5-44A2-83A4-AF4EBB9D5AB0}">
      <dgm:prSet/>
      <dgm:spPr/>
      <dgm:t>
        <a:bodyPr/>
        <a:lstStyle/>
        <a:p>
          <a:endParaRPr lang="fr-FR"/>
        </a:p>
      </dgm:t>
    </dgm:pt>
    <dgm:pt modelId="{F74B2ED6-FAF3-4061-B7D2-929CCA6590C8}">
      <dgm:prSet phldrT="[Texte]" custT="1"/>
      <dgm:spPr>
        <a:xfrm>
          <a:off x="1164861" y="2498227"/>
          <a:ext cx="7905768" cy="499469"/>
        </a:xfrm>
        <a:prstGeom prst="rect">
          <a:avLst/>
        </a:prstGeom>
      </dgm:spPr>
      <dgm:t>
        <a:bodyPr anchor="ctr"/>
        <a:lstStyle/>
        <a:p>
          <a:pPr>
            <a:buNone/>
          </a:pPr>
          <a:r>
            <a:rPr lang="fr-FR" sz="900" b="1" dirty="0">
              <a:solidFill>
                <a:schemeClr val="tx1">
                  <a:lumMod val="85000"/>
                  <a:lumOff val="15000"/>
                </a:schemeClr>
              </a:solidFill>
              <a:latin typeface="Verdana"/>
              <a:ea typeface="+mn-ea"/>
              <a:cs typeface="+mn-cs"/>
            </a:rPr>
            <a:t>L’optique*</a:t>
          </a:r>
          <a:endParaRPr lang="fr-FR" sz="800" b="1" dirty="0">
            <a:solidFill>
              <a:schemeClr val="tx1">
                <a:lumMod val="85000"/>
                <a:lumOff val="15000"/>
              </a:schemeClr>
            </a:solidFill>
            <a:latin typeface="Verdana"/>
            <a:ea typeface="+mn-ea"/>
            <a:cs typeface="+mn-cs"/>
          </a:endParaRPr>
        </a:p>
      </dgm:t>
    </dgm:pt>
    <dgm:pt modelId="{0FCF9754-FB68-43FF-876B-3F6582829CA9}" type="parTrans" cxnId="{F070E85C-B633-4020-A9E2-E6A8E925B7E4}">
      <dgm:prSet/>
      <dgm:spPr/>
      <dgm:t>
        <a:bodyPr/>
        <a:lstStyle/>
        <a:p>
          <a:endParaRPr lang="fr-FR"/>
        </a:p>
      </dgm:t>
    </dgm:pt>
    <dgm:pt modelId="{10731826-42DB-4AC8-8DD5-3E0F69419543}" type="sibTrans" cxnId="{F070E85C-B633-4020-A9E2-E6A8E925B7E4}">
      <dgm:prSet/>
      <dgm:spPr/>
      <dgm:t>
        <a:bodyPr/>
        <a:lstStyle/>
        <a:p>
          <a:endParaRPr lang="fr-FR"/>
        </a:p>
      </dgm:t>
    </dgm:pt>
    <dgm:pt modelId="{F47415F8-AF70-474E-B873-8D73DD570A5A}">
      <dgm:prSet phldrT="[Texte]"/>
      <dgm:spPr>
        <a:xfrm>
          <a:off x="1085719" y="3247871"/>
          <a:ext cx="7984909" cy="499469"/>
        </a:xfrm>
        <a:prstGeom prst="rect">
          <a:avLst/>
        </a:prstGeom>
      </dgm:spPr>
      <dgm:t>
        <a:bodyPr anchor="ctr"/>
        <a:lstStyle/>
        <a:p>
          <a:pPr>
            <a:buNone/>
          </a:pPr>
          <a:r>
            <a:rPr lang="fr-FR" sz="900" b="1" dirty="0">
              <a:solidFill>
                <a:schemeClr val="tx1">
                  <a:lumMod val="85000"/>
                  <a:lumOff val="15000"/>
                </a:schemeClr>
              </a:solidFill>
              <a:latin typeface="Verdana"/>
              <a:ea typeface="+mn-ea"/>
              <a:cs typeface="+mn-cs"/>
            </a:rPr>
            <a:t>Les aides auditives et l’appareillage*</a:t>
          </a:r>
        </a:p>
      </dgm:t>
    </dgm:pt>
    <dgm:pt modelId="{B219EB60-1980-4580-A4C6-BB0E3019B12D}" type="parTrans" cxnId="{925AEEBC-CC07-41D9-AEB2-9D574217D188}">
      <dgm:prSet/>
      <dgm:spPr/>
      <dgm:t>
        <a:bodyPr/>
        <a:lstStyle/>
        <a:p>
          <a:endParaRPr lang="fr-FR"/>
        </a:p>
      </dgm:t>
    </dgm:pt>
    <dgm:pt modelId="{AAED6B7B-9659-4F75-A831-AF8F50951EDC}" type="sibTrans" cxnId="{925AEEBC-CC07-41D9-AEB2-9D574217D188}">
      <dgm:prSet/>
      <dgm:spPr/>
      <dgm:t>
        <a:bodyPr/>
        <a:lstStyle/>
        <a:p>
          <a:endParaRPr lang="fr-FR"/>
        </a:p>
      </dgm:t>
    </dgm:pt>
    <dgm:pt modelId="{23B19F53-7452-4500-ADB3-99DB1841FDDA}">
      <dgm:prSet phldrT="[Texte]"/>
      <dgm:spPr>
        <a:xfrm>
          <a:off x="837853" y="3996966"/>
          <a:ext cx="8232775" cy="499469"/>
        </a:xfrm>
        <a:prstGeom prst="rect">
          <a:avLst/>
        </a:prstGeom>
      </dgm:spPr>
      <dgm:t>
        <a:bodyPr anchor="ctr"/>
        <a:lstStyle/>
        <a:p>
          <a:pPr>
            <a:buNone/>
          </a:pPr>
          <a:r>
            <a:rPr lang="fr-FR" sz="900" b="1" dirty="0">
              <a:solidFill>
                <a:schemeClr val="tx1">
                  <a:lumMod val="85000"/>
                  <a:lumOff val="15000"/>
                </a:schemeClr>
              </a:solidFill>
              <a:latin typeface="Verdana"/>
              <a:ea typeface="+mn-ea"/>
              <a:cs typeface="+mn-cs"/>
            </a:rPr>
            <a:t>Le dentaire*</a:t>
          </a:r>
        </a:p>
      </dgm:t>
    </dgm:pt>
    <dgm:pt modelId="{B53D981A-2FF6-4046-8955-21B39783CBAA}" type="parTrans" cxnId="{BC7A0E3A-A485-4483-B65E-B8F4CBB3182D}">
      <dgm:prSet/>
      <dgm:spPr/>
      <dgm:t>
        <a:bodyPr/>
        <a:lstStyle/>
        <a:p>
          <a:endParaRPr lang="fr-FR"/>
        </a:p>
      </dgm:t>
    </dgm:pt>
    <dgm:pt modelId="{0E1C6D5A-E636-495A-ABFE-A4BD465109B2}" type="sibTrans" cxnId="{BC7A0E3A-A485-4483-B65E-B8F4CBB3182D}">
      <dgm:prSet/>
      <dgm:spPr/>
      <dgm:t>
        <a:bodyPr/>
        <a:lstStyle/>
        <a:p>
          <a:endParaRPr lang="fr-FR"/>
        </a:p>
      </dgm:t>
    </dgm:pt>
    <dgm:pt modelId="{84E7F78A-96D9-4740-947C-8C759DEED4A9}">
      <dgm:prSet phldrT="[Texte]" custT="1"/>
      <dgm:spPr>
        <a:xfrm>
          <a:off x="385539" y="4746610"/>
          <a:ext cx="8685090" cy="499469"/>
        </a:xfrm>
        <a:prstGeom prst="rect">
          <a:avLst/>
        </a:prstGeom>
      </dgm:spPr>
      <dgm:t>
        <a:bodyPr/>
        <a:lstStyle/>
        <a:p>
          <a:pPr>
            <a:buNone/>
          </a:pPr>
          <a:r>
            <a:rPr lang="fr-FR" sz="900" b="1" dirty="0">
              <a:solidFill>
                <a:schemeClr val="tx1">
                  <a:lumMod val="85000"/>
                  <a:lumOff val="15000"/>
                </a:schemeClr>
              </a:solidFill>
              <a:latin typeface="Verdana"/>
              <a:ea typeface="+mn-ea"/>
              <a:cs typeface="+mn-cs"/>
            </a:rPr>
            <a:t>L’assistance à domicile, en déplacement, aides aux aidants (Master F3 &amp; F4), équilibre vie pro (Pro)*</a:t>
          </a:r>
        </a:p>
      </dgm:t>
    </dgm:pt>
    <dgm:pt modelId="{9312C683-40C0-4DB4-819B-ED330827E5FA}" type="parTrans" cxnId="{319897DE-4FCF-4E9E-AD7B-DBAB0B9A5135}">
      <dgm:prSet/>
      <dgm:spPr/>
      <dgm:t>
        <a:bodyPr/>
        <a:lstStyle/>
        <a:p>
          <a:endParaRPr lang="fr-FR"/>
        </a:p>
      </dgm:t>
    </dgm:pt>
    <dgm:pt modelId="{7C544AF7-4A2E-4F1B-B7DC-C78CCEC1B012}" type="sibTrans" cxnId="{319897DE-4FCF-4E9E-AD7B-DBAB0B9A5135}">
      <dgm:prSet/>
      <dgm:spPr/>
      <dgm:t>
        <a:bodyPr/>
        <a:lstStyle/>
        <a:p>
          <a:endParaRPr lang="fr-FR"/>
        </a:p>
      </dgm:t>
    </dgm:pt>
    <dgm:pt modelId="{15375CC8-1DCE-4B53-A42D-4273660CAF8F}">
      <dgm:prSet phldrT="[Texte]" custT="1"/>
      <dgm:spPr>
        <a:xfrm>
          <a:off x="1164861" y="2498227"/>
          <a:ext cx="7905768" cy="499469"/>
        </a:xfrm>
        <a:prstGeom prst="rect">
          <a:avLst/>
        </a:prstGeom>
      </dgm:spPr>
      <dgm:t>
        <a:bodyPr anchor="ctr"/>
        <a:lstStyle/>
        <a:p>
          <a:pPr>
            <a:buNone/>
          </a:pPr>
          <a:r>
            <a:rPr lang="fr-FR" sz="800" dirty="0">
              <a:solidFill>
                <a:schemeClr val="tx1">
                  <a:lumMod val="85000"/>
                  <a:lumOff val="15000"/>
                </a:schemeClr>
              </a:solidFill>
              <a:latin typeface="Verdana"/>
              <a:ea typeface="+mn-ea"/>
              <a:cs typeface="+mn-cs"/>
            </a:rPr>
            <a:t>Frais de monture et de verres (panier 100% Santé et panier libre), lentilles acceptées ou refusées par la Sécurité sociale, chirurgie réfractive</a:t>
          </a:r>
        </a:p>
      </dgm:t>
    </dgm:pt>
    <dgm:pt modelId="{25562C9E-2F58-41A8-B822-02153974BBF9}" type="parTrans" cxnId="{9B5C2366-D498-48A5-A03E-B3E3000B58FD}">
      <dgm:prSet/>
      <dgm:spPr/>
      <dgm:t>
        <a:bodyPr/>
        <a:lstStyle/>
        <a:p>
          <a:endParaRPr lang="fr-FR"/>
        </a:p>
      </dgm:t>
    </dgm:pt>
    <dgm:pt modelId="{60CD8544-12FC-4820-BC0F-922C5180A43F}" type="sibTrans" cxnId="{9B5C2366-D498-48A5-A03E-B3E3000B58FD}">
      <dgm:prSet/>
      <dgm:spPr/>
      <dgm:t>
        <a:bodyPr/>
        <a:lstStyle/>
        <a:p>
          <a:endParaRPr lang="fr-FR"/>
        </a:p>
      </dgm:t>
    </dgm:pt>
    <dgm:pt modelId="{E4737DA7-F13D-4A49-BC48-F629602981FC}">
      <dgm:prSet phldrT="[Texte]" custT="1"/>
      <dgm:spPr>
        <a:xfrm>
          <a:off x="1085719" y="3247871"/>
          <a:ext cx="7984909" cy="499469"/>
        </a:xfrm>
        <a:prstGeom prst="rect">
          <a:avLst/>
        </a:prstGeom>
      </dgm:spPr>
      <dgm:t>
        <a:bodyPr anchor="ctr"/>
        <a:lstStyle/>
        <a:p>
          <a:pPr>
            <a:buNone/>
          </a:pPr>
          <a:r>
            <a:rPr lang="fr-FR" sz="800" dirty="0">
              <a:solidFill>
                <a:schemeClr val="tx1">
                  <a:lumMod val="85000"/>
                  <a:lumOff val="15000"/>
                </a:schemeClr>
              </a:solidFill>
              <a:latin typeface="Verdana"/>
              <a:ea typeface="+mn-ea"/>
              <a:cs typeface="+mn-cs"/>
            </a:rPr>
            <a:t>Audioprothèses (panier 100% Santé et panier libre), prothèses orthopédiques, autres appareillages</a:t>
          </a:r>
        </a:p>
      </dgm:t>
    </dgm:pt>
    <dgm:pt modelId="{1C872F55-05B4-47BF-A029-353A3D0DCE9D}" type="parTrans" cxnId="{8091DC4B-159B-40ED-9BA9-F7D65BF6E1FC}">
      <dgm:prSet/>
      <dgm:spPr/>
      <dgm:t>
        <a:bodyPr/>
        <a:lstStyle/>
        <a:p>
          <a:endParaRPr lang="fr-FR"/>
        </a:p>
      </dgm:t>
    </dgm:pt>
    <dgm:pt modelId="{E92DE100-15C8-46D9-B9A0-960627A10E72}" type="sibTrans" cxnId="{8091DC4B-159B-40ED-9BA9-F7D65BF6E1FC}">
      <dgm:prSet/>
      <dgm:spPr/>
      <dgm:t>
        <a:bodyPr/>
        <a:lstStyle/>
        <a:p>
          <a:endParaRPr lang="fr-FR"/>
        </a:p>
      </dgm:t>
    </dgm:pt>
    <dgm:pt modelId="{A6F2E02A-938C-4C2E-8978-EEE39F4BDE3A}">
      <dgm:prSet phldrT="[Texte]" custT="1"/>
      <dgm:spPr>
        <a:xfrm>
          <a:off x="837853" y="3996966"/>
          <a:ext cx="8232775" cy="499469"/>
        </a:xfrm>
        <a:prstGeom prst="rect">
          <a:avLst/>
        </a:prstGeom>
      </dgm:spPr>
      <dgm:t>
        <a:bodyPr anchor="ctr"/>
        <a:lstStyle/>
        <a:p>
          <a:pPr>
            <a:buNone/>
          </a:pPr>
          <a:r>
            <a:rPr lang="fr-FR" sz="800" dirty="0">
              <a:solidFill>
                <a:schemeClr val="tx1">
                  <a:lumMod val="85000"/>
                  <a:lumOff val="15000"/>
                </a:schemeClr>
              </a:solidFill>
              <a:latin typeface="Verdana"/>
              <a:ea typeface="+mn-ea"/>
              <a:cs typeface="+mn-cs"/>
            </a:rPr>
            <a:t>Consultations et soins dentaires, prothèses dentaires, bonus « dents du sourire » (panier 100% Santé et panier libre), orthodontie enfant et adulte, parodontologie…</a:t>
          </a:r>
        </a:p>
      </dgm:t>
    </dgm:pt>
    <dgm:pt modelId="{DCBA419D-8037-42E3-B411-AB3713507528}" type="parTrans" cxnId="{FD0B262D-2A47-4DAF-9B07-93482C8C5081}">
      <dgm:prSet/>
      <dgm:spPr/>
      <dgm:t>
        <a:bodyPr/>
        <a:lstStyle/>
        <a:p>
          <a:endParaRPr lang="fr-FR"/>
        </a:p>
      </dgm:t>
    </dgm:pt>
    <dgm:pt modelId="{F685298E-0F60-4B7D-9A52-12751DF435D8}" type="sibTrans" cxnId="{FD0B262D-2A47-4DAF-9B07-93482C8C5081}">
      <dgm:prSet/>
      <dgm:spPr/>
      <dgm:t>
        <a:bodyPr/>
        <a:lstStyle/>
        <a:p>
          <a:endParaRPr lang="fr-FR"/>
        </a:p>
      </dgm:t>
    </dgm:pt>
    <dgm:pt modelId="{938E95D6-80F5-4CB6-9257-064C9538528D}" type="pres">
      <dgm:prSet presAssocID="{5BF82B97-0AFE-47AB-9D89-2EA392CA438A}" presName="Name0" presStyleCnt="0">
        <dgm:presLayoutVars>
          <dgm:chMax val="7"/>
          <dgm:chPref val="7"/>
          <dgm:dir/>
        </dgm:presLayoutVars>
      </dgm:prSet>
      <dgm:spPr/>
    </dgm:pt>
    <dgm:pt modelId="{A8D83881-D498-4053-B9CE-F248232925C5}" type="pres">
      <dgm:prSet presAssocID="{5BF82B97-0AFE-47AB-9D89-2EA392CA438A}" presName="Name1" presStyleCnt="0"/>
      <dgm:spPr/>
    </dgm:pt>
    <dgm:pt modelId="{1B3D5A84-2CEB-4A3A-B7E1-C2F154B5FFE8}" type="pres">
      <dgm:prSet presAssocID="{5BF82B97-0AFE-47AB-9D89-2EA392CA438A}" presName="cycle" presStyleCnt="0"/>
      <dgm:spPr/>
    </dgm:pt>
    <dgm:pt modelId="{82EB4FD5-47E9-4C2F-BF00-5141BF5C8302}" type="pres">
      <dgm:prSet presAssocID="{5BF82B97-0AFE-47AB-9D89-2EA392CA438A}" presName="srcNode" presStyleLbl="node1" presStyleIdx="0" presStyleCnt="7"/>
      <dgm:spPr/>
    </dgm:pt>
    <dgm:pt modelId="{E9EF6E0F-27E9-4F19-BC95-7B4868B20D4B}" type="pres">
      <dgm:prSet presAssocID="{5BF82B97-0AFE-47AB-9D89-2EA392CA438A}" presName="conn" presStyleLbl="parChTrans1D2" presStyleIdx="0" presStyleCnt="1"/>
      <dgm:spPr/>
    </dgm:pt>
    <dgm:pt modelId="{05D3A648-BAC2-463F-8D89-77C8799FC78D}" type="pres">
      <dgm:prSet presAssocID="{5BF82B97-0AFE-47AB-9D89-2EA392CA438A}" presName="extraNode" presStyleLbl="node1" presStyleIdx="0" presStyleCnt="7"/>
      <dgm:spPr/>
    </dgm:pt>
    <dgm:pt modelId="{D94C0601-62CF-48F9-B0B1-86CC03727715}" type="pres">
      <dgm:prSet presAssocID="{5BF82B97-0AFE-47AB-9D89-2EA392CA438A}" presName="dstNode" presStyleLbl="node1" presStyleIdx="0" presStyleCnt="7"/>
      <dgm:spPr/>
    </dgm:pt>
    <dgm:pt modelId="{19CF2F5B-303A-42FA-9B03-11E1389C2A8D}" type="pres">
      <dgm:prSet presAssocID="{53DCB5C2-AA2B-41C6-9084-32CF7F12A5B1}" presName="text_1" presStyleLbl="node1" presStyleIdx="0" presStyleCnt="7">
        <dgm:presLayoutVars>
          <dgm:bulletEnabled val="1"/>
        </dgm:presLayoutVars>
      </dgm:prSet>
      <dgm:spPr/>
    </dgm:pt>
    <dgm:pt modelId="{CBC50CDE-4152-43A8-8729-522287170D8A}" type="pres">
      <dgm:prSet presAssocID="{53DCB5C2-AA2B-41C6-9084-32CF7F12A5B1}" presName="accent_1" presStyleCnt="0"/>
      <dgm:spPr/>
    </dgm:pt>
    <dgm:pt modelId="{EE57DE03-3417-4113-B083-0F314A8869BF}" type="pres">
      <dgm:prSet presAssocID="{53DCB5C2-AA2B-41C6-9084-32CF7F12A5B1}" presName="accentRepeatNode" presStyleLbl="solidFgAcc1" presStyleIdx="0" presStyleCnt="7"/>
      <dgm:spPr>
        <a:xfrm>
          <a:off x="73370" y="187411"/>
          <a:ext cx="624337" cy="624337"/>
        </a:xfrm>
        <a:prstGeom prst="ellipse">
          <a:avLst/>
        </a:prstGeom>
      </dgm:spPr>
    </dgm:pt>
    <dgm:pt modelId="{746AB716-A6DC-41C9-AC6E-B17F713681AB}" type="pres">
      <dgm:prSet presAssocID="{5C484650-57AA-443F-B367-4FB25EEA0A95}" presName="text_2" presStyleLbl="node1" presStyleIdx="1" presStyleCnt="7" custScaleY="146616">
        <dgm:presLayoutVars>
          <dgm:bulletEnabled val="1"/>
        </dgm:presLayoutVars>
      </dgm:prSet>
      <dgm:spPr>
        <a:xfrm>
          <a:off x="540223" y="644028"/>
          <a:ext cx="7583977" cy="321837"/>
        </a:xfrm>
        <a:prstGeom prst="rect">
          <a:avLst/>
        </a:prstGeom>
      </dgm:spPr>
    </dgm:pt>
    <dgm:pt modelId="{B01816C4-A45D-411A-8B78-C5C6BE3831E1}" type="pres">
      <dgm:prSet presAssocID="{5C484650-57AA-443F-B367-4FB25EEA0A95}" presName="accent_2" presStyleCnt="0"/>
      <dgm:spPr/>
    </dgm:pt>
    <dgm:pt modelId="{5A4B83AC-44C3-4E66-A4E7-01A92E3CA7CD}" type="pres">
      <dgm:prSet presAssocID="{5C484650-57AA-443F-B367-4FB25EEA0A95}" presName="accentRepeatNode" presStyleLbl="solidFgAcc1" presStyleIdx="1" presStyleCnt="7"/>
      <dgm:spPr>
        <a:xfrm>
          <a:off x="525685" y="937055"/>
          <a:ext cx="624337" cy="624337"/>
        </a:xfrm>
        <a:prstGeom prst="ellipse">
          <a:avLst/>
        </a:prstGeom>
      </dgm:spPr>
    </dgm:pt>
    <dgm:pt modelId="{FB6ED20E-E28B-4D93-9118-F01D87895852}" type="pres">
      <dgm:prSet presAssocID="{6C3B4885-EB1E-4B8A-8848-3D1F96D9983D}" presName="text_3" presStyleLbl="node1" presStyleIdx="2" presStyleCnt="7">
        <dgm:presLayoutVars>
          <dgm:bulletEnabled val="1"/>
        </dgm:presLayoutVars>
      </dgm:prSet>
      <dgm:spPr/>
    </dgm:pt>
    <dgm:pt modelId="{F52D62E4-974A-45A5-86A0-BC4FAD89E2BB}" type="pres">
      <dgm:prSet presAssocID="{6C3B4885-EB1E-4B8A-8848-3D1F96D9983D}" presName="accent_3" presStyleCnt="0"/>
      <dgm:spPr/>
    </dgm:pt>
    <dgm:pt modelId="{90AE4F78-EE5D-4F92-B836-4C367CDBE4F4}" type="pres">
      <dgm:prSet presAssocID="{6C3B4885-EB1E-4B8A-8848-3D1F96D9983D}" presName="accentRepeatNode" presStyleLbl="solidFgAcc1" presStyleIdx="2" presStyleCnt="7"/>
      <dgm:spPr>
        <a:xfrm>
          <a:off x="773551" y="1686149"/>
          <a:ext cx="624337" cy="624337"/>
        </a:xfrm>
        <a:prstGeom prst="ellipse">
          <a:avLst/>
        </a:prstGeom>
      </dgm:spPr>
    </dgm:pt>
    <dgm:pt modelId="{5112771F-E1CC-4218-ACFD-EFB7DCC4868C}" type="pres">
      <dgm:prSet presAssocID="{F74B2ED6-FAF3-4061-B7D2-929CCA6590C8}" presName="text_4" presStyleLbl="node1" presStyleIdx="3" presStyleCnt="7" custScaleY="124868">
        <dgm:presLayoutVars>
          <dgm:bulletEnabled val="1"/>
        </dgm:presLayoutVars>
      </dgm:prSet>
      <dgm:spPr/>
    </dgm:pt>
    <dgm:pt modelId="{4E968B96-B735-42FA-8418-8959001E2FEA}" type="pres">
      <dgm:prSet presAssocID="{F74B2ED6-FAF3-4061-B7D2-929CCA6590C8}" presName="accent_4" presStyleCnt="0"/>
      <dgm:spPr/>
    </dgm:pt>
    <dgm:pt modelId="{B1550794-DB84-4F2E-BCF9-0BB4B3038C72}" type="pres">
      <dgm:prSet presAssocID="{F74B2ED6-FAF3-4061-B7D2-929CCA6590C8}" presName="accentRepeatNode" presStyleLbl="solidFgAcc1" presStyleIdx="3" presStyleCnt="7"/>
      <dgm:spPr>
        <a:xfrm>
          <a:off x="852692" y="2435793"/>
          <a:ext cx="624337" cy="624337"/>
        </a:xfrm>
        <a:prstGeom prst="ellipse">
          <a:avLst/>
        </a:prstGeom>
      </dgm:spPr>
    </dgm:pt>
    <dgm:pt modelId="{C4A4498A-314F-4655-8510-F7EEA3F2DD34}" type="pres">
      <dgm:prSet presAssocID="{F47415F8-AF70-474E-B873-8D73DD570A5A}" presName="text_5" presStyleLbl="node1" presStyleIdx="4" presStyleCnt="7">
        <dgm:presLayoutVars>
          <dgm:bulletEnabled val="1"/>
        </dgm:presLayoutVars>
      </dgm:prSet>
      <dgm:spPr/>
    </dgm:pt>
    <dgm:pt modelId="{B65BF998-47FB-4D1F-A32C-146F29D93B9C}" type="pres">
      <dgm:prSet presAssocID="{F47415F8-AF70-474E-B873-8D73DD570A5A}" presName="accent_5" presStyleCnt="0"/>
      <dgm:spPr/>
    </dgm:pt>
    <dgm:pt modelId="{C32A44F1-B446-44FB-A1B5-36E29928B28C}" type="pres">
      <dgm:prSet presAssocID="{F47415F8-AF70-474E-B873-8D73DD570A5A}" presName="accentRepeatNode" presStyleLbl="solidFgAcc1" presStyleIdx="4" presStyleCnt="7"/>
      <dgm:spPr>
        <a:xfrm>
          <a:off x="773551" y="3185438"/>
          <a:ext cx="624337" cy="624337"/>
        </a:xfrm>
        <a:prstGeom prst="ellipse">
          <a:avLst/>
        </a:prstGeom>
      </dgm:spPr>
    </dgm:pt>
    <dgm:pt modelId="{895A95EE-A539-4C39-89E4-D24025372E6A}" type="pres">
      <dgm:prSet presAssocID="{23B19F53-7452-4500-ADB3-99DB1841FDDA}" presName="text_6" presStyleLbl="node1" presStyleIdx="5" presStyleCnt="7" custScaleY="138636">
        <dgm:presLayoutVars>
          <dgm:bulletEnabled val="1"/>
        </dgm:presLayoutVars>
      </dgm:prSet>
      <dgm:spPr/>
    </dgm:pt>
    <dgm:pt modelId="{0E7101C8-7157-4B5E-8294-94D519F63405}" type="pres">
      <dgm:prSet presAssocID="{23B19F53-7452-4500-ADB3-99DB1841FDDA}" presName="accent_6" presStyleCnt="0"/>
      <dgm:spPr/>
    </dgm:pt>
    <dgm:pt modelId="{40C4DFC8-1D93-4953-9D67-C630D5D8FB43}" type="pres">
      <dgm:prSet presAssocID="{23B19F53-7452-4500-ADB3-99DB1841FDDA}" presName="accentRepeatNode" presStyleLbl="solidFgAcc1" presStyleIdx="5" presStyleCnt="7"/>
      <dgm:spPr>
        <a:xfrm>
          <a:off x="525685" y="3934532"/>
          <a:ext cx="624337" cy="624337"/>
        </a:xfrm>
        <a:prstGeom prst="ellipse">
          <a:avLst/>
        </a:prstGeom>
      </dgm:spPr>
    </dgm:pt>
    <dgm:pt modelId="{BB64F22E-4735-419E-84AD-698C3CD2DEEB}" type="pres">
      <dgm:prSet presAssocID="{84E7F78A-96D9-4740-947C-8C759DEED4A9}" presName="text_7" presStyleLbl="node1" presStyleIdx="6" presStyleCnt="7">
        <dgm:presLayoutVars>
          <dgm:bulletEnabled val="1"/>
        </dgm:presLayoutVars>
      </dgm:prSet>
      <dgm:spPr/>
    </dgm:pt>
    <dgm:pt modelId="{E0316668-29F9-4847-B6C4-78497FB7F7AE}" type="pres">
      <dgm:prSet presAssocID="{84E7F78A-96D9-4740-947C-8C759DEED4A9}" presName="accent_7" presStyleCnt="0"/>
      <dgm:spPr/>
    </dgm:pt>
    <dgm:pt modelId="{106F3C46-62E0-4DE3-A8A7-60BF6A42276F}" type="pres">
      <dgm:prSet presAssocID="{84E7F78A-96D9-4740-947C-8C759DEED4A9}" presName="accentRepeatNode" presStyleLbl="solidFgAcc1" presStyleIdx="6" presStyleCnt="7"/>
      <dgm:spPr>
        <a:xfrm>
          <a:off x="73370" y="4684176"/>
          <a:ext cx="624337" cy="624337"/>
        </a:xfrm>
        <a:prstGeom prst="ellipse">
          <a:avLst/>
        </a:prstGeom>
      </dgm:spPr>
    </dgm:pt>
  </dgm:ptLst>
  <dgm:cxnLst>
    <dgm:cxn modelId="{78EFC70D-EF3A-433A-A624-6637AFFE5B1C}" srcId="{53DCB5C2-AA2B-41C6-9084-32CF7F12A5B1}" destId="{0F6B426F-7198-4DCB-B48C-F2E1BEF5E2B0}" srcOrd="0" destOrd="0" parTransId="{997B2FE5-5256-43E6-9151-F64ED4409017}" sibTransId="{28632210-6AB5-49AC-9163-8208126FA3FE}"/>
    <dgm:cxn modelId="{F577F20F-B061-4BD1-8562-D8377B8A40D9}" srcId="{5BF82B97-0AFE-47AB-9D89-2EA392CA438A}" destId="{53DCB5C2-AA2B-41C6-9084-32CF7F12A5B1}" srcOrd="0" destOrd="0" parTransId="{B218673D-7692-47B5-9FF8-AD3F6087E8F1}" sibTransId="{A4181830-81E4-4A40-A020-97175D931689}"/>
    <dgm:cxn modelId="{6D5D982B-71F4-4D88-93E5-524C571AAB4C}" srcId="{5BF82B97-0AFE-47AB-9D89-2EA392CA438A}" destId="{6C3B4885-EB1E-4B8A-8848-3D1F96D9983D}" srcOrd="2" destOrd="0" parTransId="{2916AF06-3588-4697-ABC4-FFC379245A9E}" sibTransId="{69D5E129-9C54-429C-8A1C-44BE63263668}"/>
    <dgm:cxn modelId="{FD0B262D-2A47-4DAF-9B07-93482C8C5081}" srcId="{23B19F53-7452-4500-ADB3-99DB1841FDDA}" destId="{A6F2E02A-938C-4C2E-8978-EEE39F4BDE3A}" srcOrd="0" destOrd="0" parTransId="{DCBA419D-8037-42E3-B411-AB3713507528}" sibTransId="{F685298E-0F60-4B7D-9A52-12751DF435D8}"/>
    <dgm:cxn modelId="{BC7A0E3A-A485-4483-B65E-B8F4CBB3182D}" srcId="{5BF82B97-0AFE-47AB-9D89-2EA392CA438A}" destId="{23B19F53-7452-4500-ADB3-99DB1841FDDA}" srcOrd="5" destOrd="0" parTransId="{B53D981A-2FF6-4046-8955-21B39783CBAA}" sibTransId="{0E1C6D5A-E636-495A-ABFE-A4BD465109B2}"/>
    <dgm:cxn modelId="{48F92F3C-D461-4302-9C66-E6BCD1F25406}" type="presOf" srcId="{28632210-6AB5-49AC-9163-8208126FA3FE}" destId="{E9EF6E0F-27E9-4F19-BC95-7B4868B20D4B}" srcOrd="0" destOrd="0" presId="urn:microsoft.com/office/officeart/2008/layout/VerticalCurvedList"/>
    <dgm:cxn modelId="{2328B75B-0A64-46E0-91E5-B0CA04723DA5}" type="presOf" srcId="{5C484650-57AA-443F-B367-4FB25EEA0A95}" destId="{746AB716-A6DC-41C9-AC6E-B17F713681AB}" srcOrd="0" destOrd="0" presId="urn:microsoft.com/office/officeart/2008/layout/VerticalCurvedList"/>
    <dgm:cxn modelId="{F070E85C-B633-4020-A9E2-E6A8E925B7E4}" srcId="{5BF82B97-0AFE-47AB-9D89-2EA392CA438A}" destId="{F74B2ED6-FAF3-4061-B7D2-929CCA6590C8}" srcOrd="3" destOrd="0" parTransId="{0FCF9754-FB68-43FF-876B-3F6582829CA9}" sibTransId="{10731826-42DB-4AC8-8DD5-3E0F69419543}"/>
    <dgm:cxn modelId="{339A6E63-A924-4E45-8F15-F6FA82C84A0B}" srcId="{5C484650-57AA-443F-B367-4FB25EEA0A95}" destId="{931C0284-BB2A-4849-9619-82298EC03941}" srcOrd="0" destOrd="0" parTransId="{F7DC88E0-AC98-43BF-9564-AD043D06B505}" sibTransId="{FBBCF508-8B70-477A-B35A-F4383EEB5FD4}"/>
    <dgm:cxn modelId="{9B5C2366-D498-48A5-A03E-B3E3000B58FD}" srcId="{F74B2ED6-FAF3-4061-B7D2-929CCA6590C8}" destId="{15375CC8-1DCE-4B53-A42D-4273660CAF8F}" srcOrd="0" destOrd="0" parTransId="{25562C9E-2F58-41A8-B822-02153974BBF9}" sibTransId="{60CD8544-12FC-4820-BC0F-922C5180A43F}"/>
    <dgm:cxn modelId="{8091DC4B-159B-40ED-9BA9-F7D65BF6E1FC}" srcId="{F47415F8-AF70-474E-B873-8D73DD570A5A}" destId="{E4737DA7-F13D-4A49-BC48-F629602981FC}" srcOrd="0" destOrd="0" parTransId="{1C872F55-05B4-47BF-A029-353A3D0DCE9D}" sibTransId="{E92DE100-15C8-46D9-B9A0-960627A10E72}"/>
    <dgm:cxn modelId="{7C2BA54C-1B60-4D79-9B83-3DBE3FD243CB}" type="presOf" srcId="{6987D35C-2920-44C5-ADAD-F5914F783076}" destId="{FB6ED20E-E28B-4D93-9118-F01D87895852}" srcOrd="0" destOrd="1" presId="urn:microsoft.com/office/officeart/2008/layout/VerticalCurvedList"/>
    <dgm:cxn modelId="{4D51DD6E-133A-48C9-8AE7-F84B7FD7589D}" type="presOf" srcId="{A6F2E02A-938C-4C2E-8978-EEE39F4BDE3A}" destId="{895A95EE-A539-4C39-89E4-D24025372E6A}" srcOrd="0" destOrd="1" presId="urn:microsoft.com/office/officeart/2008/layout/VerticalCurvedList"/>
    <dgm:cxn modelId="{4102D884-40EE-43F4-A8D4-2F92D667C01F}" type="presOf" srcId="{F74B2ED6-FAF3-4061-B7D2-929CCA6590C8}" destId="{5112771F-E1CC-4218-ACFD-EFB7DCC4868C}" srcOrd="0" destOrd="0" presId="urn:microsoft.com/office/officeart/2008/layout/VerticalCurvedList"/>
    <dgm:cxn modelId="{E1E7EB85-6203-4278-85EA-56A165774917}" type="presOf" srcId="{15375CC8-1DCE-4B53-A42D-4273660CAF8F}" destId="{5112771F-E1CC-4218-ACFD-EFB7DCC4868C}" srcOrd="0" destOrd="1" presId="urn:microsoft.com/office/officeart/2008/layout/VerticalCurvedList"/>
    <dgm:cxn modelId="{798B0F98-BAD5-44A2-83A4-AF4EBB9D5AB0}" srcId="{6C3B4885-EB1E-4B8A-8848-3D1F96D9983D}" destId="{6987D35C-2920-44C5-ADAD-F5914F783076}" srcOrd="0" destOrd="0" parTransId="{5A3CE79B-0266-4DF9-B6D7-BE4A40E0D5E9}" sibTransId="{45D71B74-637D-47C9-AC32-F6BB4C1E699E}"/>
    <dgm:cxn modelId="{A9F2979A-ED19-4029-B680-04491CBC7CC0}" type="presOf" srcId="{23B19F53-7452-4500-ADB3-99DB1841FDDA}" destId="{895A95EE-A539-4C39-89E4-D24025372E6A}" srcOrd="0" destOrd="0" presId="urn:microsoft.com/office/officeart/2008/layout/VerticalCurvedList"/>
    <dgm:cxn modelId="{4DAA5BB5-D4FB-45EC-9925-95293913C60B}" type="presOf" srcId="{E4737DA7-F13D-4A49-BC48-F629602981FC}" destId="{C4A4498A-314F-4655-8510-F7EEA3F2DD34}" srcOrd="0" destOrd="1" presId="urn:microsoft.com/office/officeart/2008/layout/VerticalCurvedList"/>
    <dgm:cxn modelId="{925AEEBC-CC07-41D9-AEB2-9D574217D188}" srcId="{5BF82B97-0AFE-47AB-9D89-2EA392CA438A}" destId="{F47415F8-AF70-474E-B873-8D73DD570A5A}" srcOrd="4" destOrd="0" parTransId="{B219EB60-1980-4580-A4C6-BB0E3019B12D}" sibTransId="{AAED6B7B-9659-4F75-A831-AF8F50951EDC}"/>
    <dgm:cxn modelId="{1F81BFC1-D120-4B20-BF71-9E00B6D1E434}" type="presOf" srcId="{53DCB5C2-AA2B-41C6-9084-32CF7F12A5B1}" destId="{19CF2F5B-303A-42FA-9B03-11E1389C2A8D}" srcOrd="0" destOrd="0" presId="urn:microsoft.com/office/officeart/2008/layout/VerticalCurvedList"/>
    <dgm:cxn modelId="{00EF3BCA-37A2-41B9-B690-EB81C31DE487}" type="presOf" srcId="{F47415F8-AF70-474E-B873-8D73DD570A5A}" destId="{C4A4498A-314F-4655-8510-F7EEA3F2DD34}" srcOrd="0" destOrd="0" presId="urn:microsoft.com/office/officeart/2008/layout/VerticalCurvedList"/>
    <dgm:cxn modelId="{446B38DC-A597-4CC0-AFC2-DD70E62730F0}" type="presOf" srcId="{6C3B4885-EB1E-4B8A-8848-3D1F96D9983D}" destId="{FB6ED20E-E28B-4D93-9118-F01D87895852}" srcOrd="0" destOrd="0" presId="urn:microsoft.com/office/officeart/2008/layout/VerticalCurvedList"/>
    <dgm:cxn modelId="{319897DE-4FCF-4E9E-AD7B-DBAB0B9A5135}" srcId="{5BF82B97-0AFE-47AB-9D89-2EA392CA438A}" destId="{84E7F78A-96D9-4740-947C-8C759DEED4A9}" srcOrd="6" destOrd="0" parTransId="{9312C683-40C0-4DB4-819B-ED330827E5FA}" sibTransId="{7C544AF7-4A2E-4F1B-B7DC-C78CCEC1B012}"/>
    <dgm:cxn modelId="{BBCBC5DE-1E12-4591-8E41-71E12926A680}" type="presOf" srcId="{5BF82B97-0AFE-47AB-9D89-2EA392CA438A}" destId="{938E95D6-80F5-4CB6-9257-064C9538528D}" srcOrd="0" destOrd="0" presId="urn:microsoft.com/office/officeart/2008/layout/VerticalCurvedList"/>
    <dgm:cxn modelId="{9A6954E2-3733-4BD5-8D3A-E58B40C76B15}" srcId="{5BF82B97-0AFE-47AB-9D89-2EA392CA438A}" destId="{5C484650-57AA-443F-B367-4FB25EEA0A95}" srcOrd="1" destOrd="0" parTransId="{38A01BF9-D8CD-480F-91BB-40887139F078}" sibTransId="{21A180C4-D5A6-43BC-831D-39DE829D0928}"/>
    <dgm:cxn modelId="{B4CDC5EC-B0B0-4F3D-BB8C-19C5342A4968}" type="presOf" srcId="{931C0284-BB2A-4849-9619-82298EC03941}" destId="{746AB716-A6DC-41C9-AC6E-B17F713681AB}" srcOrd="0" destOrd="1" presId="urn:microsoft.com/office/officeart/2008/layout/VerticalCurvedList"/>
    <dgm:cxn modelId="{E7D1EBEC-3502-481F-8DB2-620ED4D95DF3}" type="presOf" srcId="{0F6B426F-7198-4DCB-B48C-F2E1BEF5E2B0}" destId="{19CF2F5B-303A-42FA-9B03-11E1389C2A8D}" srcOrd="0" destOrd="1" presId="urn:microsoft.com/office/officeart/2008/layout/VerticalCurvedList"/>
    <dgm:cxn modelId="{FDA895EF-D241-4820-B6D1-9B9D62850913}" type="presOf" srcId="{84E7F78A-96D9-4740-947C-8C759DEED4A9}" destId="{BB64F22E-4735-419E-84AD-698C3CD2DEEB}" srcOrd="0" destOrd="0" presId="urn:microsoft.com/office/officeart/2008/layout/VerticalCurvedList"/>
    <dgm:cxn modelId="{A021AC65-9DFF-4A1A-B891-17C4138FD0E2}" type="presParOf" srcId="{938E95D6-80F5-4CB6-9257-064C9538528D}" destId="{A8D83881-D498-4053-B9CE-F248232925C5}" srcOrd="0" destOrd="0" presId="urn:microsoft.com/office/officeart/2008/layout/VerticalCurvedList"/>
    <dgm:cxn modelId="{71A5C1EF-0645-496C-B598-87B09B5A56D9}" type="presParOf" srcId="{A8D83881-D498-4053-B9CE-F248232925C5}" destId="{1B3D5A84-2CEB-4A3A-B7E1-C2F154B5FFE8}" srcOrd="0" destOrd="0" presId="urn:microsoft.com/office/officeart/2008/layout/VerticalCurvedList"/>
    <dgm:cxn modelId="{F0FA4066-CC25-4A56-9441-932C8011F579}" type="presParOf" srcId="{1B3D5A84-2CEB-4A3A-B7E1-C2F154B5FFE8}" destId="{82EB4FD5-47E9-4C2F-BF00-5141BF5C8302}" srcOrd="0" destOrd="0" presId="urn:microsoft.com/office/officeart/2008/layout/VerticalCurvedList"/>
    <dgm:cxn modelId="{2B22AE40-176A-4681-ACD3-492E4A02F75E}" type="presParOf" srcId="{1B3D5A84-2CEB-4A3A-B7E1-C2F154B5FFE8}" destId="{E9EF6E0F-27E9-4F19-BC95-7B4868B20D4B}" srcOrd="1" destOrd="0" presId="urn:microsoft.com/office/officeart/2008/layout/VerticalCurvedList"/>
    <dgm:cxn modelId="{18713AAE-8628-4C06-A215-E2F7A21DCC43}" type="presParOf" srcId="{1B3D5A84-2CEB-4A3A-B7E1-C2F154B5FFE8}" destId="{05D3A648-BAC2-463F-8D89-77C8799FC78D}" srcOrd="2" destOrd="0" presId="urn:microsoft.com/office/officeart/2008/layout/VerticalCurvedList"/>
    <dgm:cxn modelId="{B578F88A-2644-42E2-848A-AC98890F8832}" type="presParOf" srcId="{1B3D5A84-2CEB-4A3A-B7E1-C2F154B5FFE8}" destId="{D94C0601-62CF-48F9-B0B1-86CC03727715}" srcOrd="3" destOrd="0" presId="urn:microsoft.com/office/officeart/2008/layout/VerticalCurvedList"/>
    <dgm:cxn modelId="{D88C91C6-9771-4C90-84B1-5B1738EC4CC2}" type="presParOf" srcId="{A8D83881-D498-4053-B9CE-F248232925C5}" destId="{19CF2F5B-303A-42FA-9B03-11E1389C2A8D}" srcOrd="1" destOrd="0" presId="urn:microsoft.com/office/officeart/2008/layout/VerticalCurvedList"/>
    <dgm:cxn modelId="{9B3596FB-43CB-4CF7-BFC7-76959DC94AFC}" type="presParOf" srcId="{A8D83881-D498-4053-B9CE-F248232925C5}" destId="{CBC50CDE-4152-43A8-8729-522287170D8A}" srcOrd="2" destOrd="0" presId="urn:microsoft.com/office/officeart/2008/layout/VerticalCurvedList"/>
    <dgm:cxn modelId="{09FA1DA3-5556-4396-9BDD-286B22F437D5}" type="presParOf" srcId="{CBC50CDE-4152-43A8-8729-522287170D8A}" destId="{EE57DE03-3417-4113-B083-0F314A8869BF}" srcOrd="0" destOrd="0" presId="urn:microsoft.com/office/officeart/2008/layout/VerticalCurvedList"/>
    <dgm:cxn modelId="{F5B14ED5-8E69-4A5A-86C9-3D62F4C39201}" type="presParOf" srcId="{A8D83881-D498-4053-B9CE-F248232925C5}" destId="{746AB716-A6DC-41C9-AC6E-B17F713681AB}" srcOrd="3" destOrd="0" presId="urn:microsoft.com/office/officeart/2008/layout/VerticalCurvedList"/>
    <dgm:cxn modelId="{1AC980A4-8E40-40EC-A45F-7D69DA1D21D2}" type="presParOf" srcId="{A8D83881-D498-4053-B9CE-F248232925C5}" destId="{B01816C4-A45D-411A-8B78-C5C6BE3831E1}" srcOrd="4" destOrd="0" presId="urn:microsoft.com/office/officeart/2008/layout/VerticalCurvedList"/>
    <dgm:cxn modelId="{AE9A1DC9-E2C2-4585-AF9A-6C73E75C39D7}" type="presParOf" srcId="{B01816C4-A45D-411A-8B78-C5C6BE3831E1}" destId="{5A4B83AC-44C3-4E66-A4E7-01A92E3CA7CD}" srcOrd="0" destOrd="0" presId="urn:microsoft.com/office/officeart/2008/layout/VerticalCurvedList"/>
    <dgm:cxn modelId="{CD59E748-1C9B-4F19-B306-A418644462E5}" type="presParOf" srcId="{A8D83881-D498-4053-B9CE-F248232925C5}" destId="{FB6ED20E-E28B-4D93-9118-F01D87895852}" srcOrd="5" destOrd="0" presId="urn:microsoft.com/office/officeart/2008/layout/VerticalCurvedList"/>
    <dgm:cxn modelId="{9600CA62-82C3-4100-9C2D-C10030B0BAEE}" type="presParOf" srcId="{A8D83881-D498-4053-B9CE-F248232925C5}" destId="{F52D62E4-974A-45A5-86A0-BC4FAD89E2BB}" srcOrd="6" destOrd="0" presId="urn:microsoft.com/office/officeart/2008/layout/VerticalCurvedList"/>
    <dgm:cxn modelId="{44BDC69D-DD48-4EF0-8E8A-F45500074A7A}" type="presParOf" srcId="{F52D62E4-974A-45A5-86A0-BC4FAD89E2BB}" destId="{90AE4F78-EE5D-4F92-B836-4C367CDBE4F4}" srcOrd="0" destOrd="0" presId="urn:microsoft.com/office/officeart/2008/layout/VerticalCurvedList"/>
    <dgm:cxn modelId="{E64817D1-1774-43E3-9D7C-E884DC52D6D1}" type="presParOf" srcId="{A8D83881-D498-4053-B9CE-F248232925C5}" destId="{5112771F-E1CC-4218-ACFD-EFB7DCC4868C}" srcOrd="7" destOrd="0" presId="urn:microsoft.com/office/officeart/2008/layout/VerticalCurvedList"/>
    <dgm:cxn modelId="{78903AAA-0D9D-4FAB-B814-CFB2575BBACA}" type="presParOf" srcId="{A8D83881-D498-4053-B9CE-F248232925C5}" destId="{4E968B96-B735-42FA-8418-8959001E2FEA}" srcOrd="8" destOrd="0" presId="urn:microsoft.com/office/officeart/2008/layout/VerticalCurvedList"/>
    <dgm:cxn modelId="{736945C1-7034-486D-A510-F444E7E52608}" type="presParOf" srcId="{4E968B96-B735-42FA-8418-8959001E2FEA}" destId="{B1550794-DB84-4F2E-BCF9-0BB4B3038C72}" srcOrd="0" destOrd="0" presId="urn:microsoft.com/office/officeart/2008/layout/VerticalCurvedList"/>
    <dgm:cxn modelId="{407D63D1-3595-41BE-A271-BFE0B8F10910}" type="presParOf" srcId="{A8D83881-D498-4053-B9CE-F248232925C5}" destId="{C4A4498A-314F-4655-8510-F7EEA3F2DD34}" srcOrd="9" destOrd="0" presId="urn:microsoft.com/office/officeart/2008/layout/VerticalCurvedList"/>
    <dgm:cxn modelId="{7E078425-96C6-4FBE-8A11-B29F7F9DF713}" type="presParOf" srcId="{A8D83881-D498-4053-B9CE-F248232925C5}" destId="{B65BF998-47FB-4D1F-A32C-146F29D93B9C}" srcOrd="10" destOrd="0" presId="urn:microsoft.com/office/officeart/2008/layout/VerticalCurvedList"/>
    <dgm:cxn modelId="{134081A2-176F-4508-9083-9BB996FB1520}" type="presParOf" srcId="{B65BF998-47FB-4D1F-A32C-146F29D93B9C}" destId="{C32A44F1-B446-44FB-A1B5-36E29928B28C}" srcOrd="0" destOrd="0" presId="urn:microsoft.com/office/officeart/2008/layout/VerticalCurvedList"/>
    <dgm:cxn modelId="{26D336E4-CF13-4021-8AF8-B66027A6AEC2}" type="presParOf" srcId="{A8D83881-D498-4053-B9CE-F248232925C5}" destId="{895A95EE-A539-4C39-89E4-D24025372E6A}" srcOrd="11" destOrd="0" presId="urn:microsoft.com/office/officeart/2008/layout/VerticalCurvedList"/>
    <dgm:cxn modelId="{C40A4861-716F-4E2C-8317-5A75294833BF}" type="presParOf" srcId="{A8D83881-D498-4053-B9CE-F248232925C5}" destId="{0E7101C8-7157-4B5E-8294-94D519F63405}" srcOrd="12" destOrd="0" presId="urn:microsoft.com/office/officeart/2008/layout/VerticalCurvedList"/>
    <dgm:cxn modelId="{9822CFE4-65CD-48F1-B5C7-2605B4C435B6}" type="presParOf" srcId="{0E7101C8-7157-4B5E-8294-94D519F63405}" destId="{40C4DFC8-1D93-4953-9D67-C630D5D8FB43}" srcOrd="0" destOrd="0" presId="urn:microsoft.com/office/officeart/2008/layout/VerticalCurvedList"/>
    <dgm:cxn modelId="{57F81137-30A8-482E-9624-E65F81D766B9}" type="presParOf" srcId="{A8D83881-D498-4053-B9CE-F248232925C5}" destId="{BB64F22E-4735-419E-84AD-698C3CD2DEEB}" srcOrd="13" destOrd="0" presId="urn:microsoft.com/office/officeart/2008/layout/VerticalCurvedList"/>
    <dgm:cxn modelId="{1192D066-9DB6-4B37-B846-942CE939B53B}" type="presParOf" srcId="{A8D83881-D498-4053-B9CE-F248232925C5}" destId="{E0316668-29F9-4847-B6C4-78497FB7F7AE}" srcOrd="14" destOrd="0" presId="urn:microsoft.com/office/officeart/2008/layout/VerticalCurvedList"/>
    <dgm:cxn modelId="{F7B95678-32D7-4484-A23A-9FD1EEB6E281}" type="presParOf" srcId="{E0316668-29F9-4847-B6C4-78497FB7F7AE}" destId="{106F3C46-62E0-4DE3-A8A7-60BF6A42276F}"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EF6E0F-27E9-4F19-BC95-7B4868B20D4B}">
      <dsp:nvSpPr>
        <dsp:cNvPr id="0" name=""/>
        <dsp:cNvSpPr/>
      </dsp:nvSpPr>
      <dsp:spPr>
        <a:xfrm>
          <a:off x="-4003012" y="-614511"/>
          <a:ext cx="4770366" cy="4770366"/>
        </a:xfrm>
        <a:prstGeom prst="blockArc">
          <a:avLst>
            <a:gd name="adj1" fmla="val 18900000"/>
            <a:gd name="adj2" fmla="val 2700000"/>
            <a:gd name="adj3" fmla="val 292"/>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9CF2F5B-303A-42FA-9B03-11E1389C2A8D}">
      <dsp:nvSpPr>
        <dsp:cNvPr id="0" name=""/>
        <dsp:cNvSpPr/>
      </dsp:nvSpPr>
      <dsp:spPr>
        <a:xfrm>
          <a:off x="248770" y="160989"/>
          <a:ext cx="7875429" cy="321837"/>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5458" tIns="22860" rIns="22860" bIns="22860" numCol="1" spcCol="1270" anchor="ctr" anchorCtr="0">
          <a:noAutofit/>
        </a:bodyPr>
        <a:lstStyle/>
        <a:p>
          <a:pPr marL="0" lvl="0" indent="0" algn="l" defTabSz="400050">
            <a:lnSpc>
              <a:spcPct val="90000"/>
            </a:lnSpc>
            <a:spcBef>
              <a:spcPct val="0"/>
            </a:spcBef>
            <a:spcAft>
              <a:spcPct val="35000"/>
            </a:spcAft>
            <a:buNone/>
          </a:pPr>
          <a:r>
            <a:rPr lang="fr-FR" sz="900" b="1" kern="1200" dirty="0">
              <a:solidFill>
                <a:schemeClr val="tx1">
                  <a:lumMod val="85000"/>
                  <a:lumOff val="15000"/>
                </a:schemeClr>
              </a:solidFill>
              <a:latin typeface="Verdana"/>
              <a:ea typeface="+mn-ea"/>
              <a:cs typeface="+mn-cs"/>
            </a:rPr>
            <a:t>Les soins courants*</a:t>
          </a:r>
        </a:p>
        <a:p>
          <a:pPr marL="57150" lvl="1" indent="-57150" algn="l" defTabSz="355600">
            <a:lnSpc>
              <a:spcPct val="90000"/>
            </a:lnSpc>
            <a:spcBef>
              <a:spcPct val="0"/>
            </a:spcBef>
            <a:spcAft>
              <a:spcPct val="15000"/>
            </a:spcAft>
            <a:buNone/>
          </a:pPr>
          <a:r>
            <a:rPr lang="fr-FR" sz="800" kern="1200" dirty="0">
              <a:solidFill>
                <a:schemeClr val="tx1">
                  <a:lumMod val="85000"/>
                  <a:lumOff val="15000"/>
                </a:schemeClr>
              </a:solidFill>
              <a:latin typeface="Verdana"/>
              <a:ea typeface="+mn-ea"/>
              <a:cs typeface="+mn-cs"/>
            </a:rPr>
            <a:t>Médecins, radiologie, analyses et examens de laboratoires, Auxiliaires médicaux, kinés, ostéopathes, diététicien, cure thermale … </a:t>
          </a:r>
        </a:p>
      </dsp:txBody>
      <dsp:txXfrm>
        <a:off x="248770" y="160989"/>
        <a:ext cx="7875429" cy="321837"/>
      </dsp:txXfrm>
    </dsp:sp>
    <dsp:sp modelId="{EE57DE03-3417-4113-B083-0F314A8869BF}">
      <dsp:nvSpPr>
        <dsp:cNvPr id="0" name=""/>
        <dsp:cNvSpPr/>
      </dsp:nvSpPr>
      <dsp:spPr>
        <a:xfrm>
          <a:off x="47622" y="120759"/>
          <a:ext cx="402296" cy="402296"/>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46AB716-A6DC-41C9-AC6E-B17F713681AB}">
      <dsp:nvSpPr>
        <dsp:cNvPr id="0" name=""/>
        <dsp:cNvSpPr/>
      </dsp:nvSpPr>
      <dsp:spPr>
        <a:xfrm>
          <a:off x="540223" y="569014"/>
          <a:ext cx="7583977" cy="471865"/>
        </a:xfrm>
        <a:prstGeom prst="rect">
          <a:avLst/>
        </a:prstGeom>
        <a:solidFill>
          <a:prstClr val="white">
            <a:hueOff val="0"/>
            <a:satOff val="0"/>
            <a:lumOff val="0"/>
            <a:alphaOff val="0"/>
          </a:prstClr>
        </a:solidFill>
        <a:ln w="12700" cap="flat" cmpd="sng" algn="ctr">
          <a:solidFill>
            <a:srgbClr val="E30613">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5458" tIns="22860" rIns="22860" bIns="22860" numCol="1" spcCol="1270" anchor="ctr" anchorCtr="0">
          <a:noAutofit/>
        </a:bodyPr>
        <a:lstStyle/>
        <a:p>
          <a:pPr marL="0" lvl="0" indent="0" algn="l" defTabSz="400050">
            <a:lnSpc>
              <a:spcPct val="90000"/>
            </a:lnSpc>
            <a:spcBef>
              <a:spcPct val="0"/>
            </a:spcBef>
            <a:spcAft>
              <a:spcPct val="35000"/>
            </a:spcAft>
            <a:buNone/>
          </a:pPr>
          <a:r>
            <a:rPr lang="fr-FR" sz="900" b="1" kern="1200" dirty="0">
              <a:solidFill>
                <a:schemeClr val="tx1">
                  <a:lumMod val="85000"/>
                  <a:lumOff val="15000"/>
                </a:schemeClr>
              </a:solidFill>
              <a:latin typeface="Verdana"/>
              <a:ea typeface="+mn-ea"/>
              <a:cs typeface="+mn-cs"/>
            </a:rPr>
            <a:t>La pharmacie*</a:t>
          </a:r>
        </a:p>
        <a:p>
          <a:pPr marL="0" lvl="0" indent="0" algn="l" defTabSz="400050">
            <a:lnSpc>
              <a:spcPct val="90000"/>
            </a:lnSpc>
            <a:spcBef>
              <a:spcPct val="0"/>
            </a:spcBef>
            <a:spcAft>
              <a:spcPct val="35000"/>
            </a:spcAft>
            <a:buNone/>
          </a:pPr>
          <a:r>
            <a:rPr lang="fr-FR" sz="800" kern="1200" dirty="0">
              <a:solidFill>
                <a:schemeClr val="tx1">
                  <a:lumMod val="85000"/>
                  <a:lumOff val="15000"/>
                </a:schemeClr>
              </a:solidFill>
              <a:latin typeface="Verdana"/>
              <a:ea typeface="+mn-ea"/>
              <a:cs typeface="+mn-cs"/>
            </a:rPr>
            <a:t>Médicaments dont certains non remboursés par le régime obligatoire (ex :contraception) (les vaccins non remboursés par le Régime Obligatoire, les traitements antipaludéens et les traitements d'aide au sevrage tabagique sont exclus)</a:t>
          </a:r>
        </a:p>
      </dsp:txBody>
      <dsp:txXfrm>
        <a:off x="540223" y="569014"/>
        <a:ext cx="7583977" cy="471865"/>
      </dsp:txXfrm>
    </dsp:sp>
    <dsp:sp modelId="{5A4B83AC-44C3-4E66-A4E7-01A92E3CA7CD}">
      <dsp:nvSpPr>
        <dsp:cNvPr id="0" name=""/>
        <dsp:cNvSpPr/>
      </dsp:nvSpPr>
      <dsp:spPr>
        <a:xfrm>
          <a:off x="339074" y="603799"/>
          <a:ext cx="402296" cy="402296"/>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6ED20E-E28B-4D93-9118-F01D87895852}">
      <dsp:nvSpPr>
        <dsp:cNvPr id="0" name=""/>
        <dsp:cNvSpPr/>
      </dsp:nvSpPr>
      <dsp:spPr>
        <a:xfrm>
          <a:off x="699937" y="1126714"/>
          <a:ext cx="7424262" cy="321837"/>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5458" tIns="20320" rIns="20320" bIns="20320" numCol="1" spcCol="1270" anchor="ctr" anchorCtr="0">
          <a:noAutofit/>
        </a:bodyPr>
        <a:lstStyle/>
        <a:p>
          <a:pPr marL="0" lvl="0" indent="0" algn="l" defTabSz="400050">
            <a:lnSpc>
              <a:spcPct val="90000"/>
            </a:lnSpc>
            <a:spcBef>
              <a:spcPct val="0"/>
            </a:spcBef>
            <a:spcAft>
              <a:spcPct val="35000"/>
            </a:spcAft>
            <a:buNone/>
          </a:pPr>
          <a:r>
            <a:rPr lang="fr-FR" sz="900" b="1" kern="1200" dirty="0">
              <a:solidFill>
                <a:schemeClr val="tx1">
                  <a:lumMod val="85000"/>
                  <a:lumOff val="15000"/>
                </a:schemeClr>
              </a:solidFill>
              <a:latin typeface="Verdana"/>
              <a:ea typeface="+mn-ea"/>
              <a:cs typeface="+mn-cs"/>
            </a:rPr>
            <a:t>L’hospitalisation*</a:t>
          </a:r>
        </a:p>
        <a:p>
          <a:pPr marL="57150" lvl="1" indent="-57150" algn="l" defTabSz="355600">
            <a:lnSpc>
              <a:spcPct val="90000"/>
            </a:lnSpc>
            <a:spcBef>
              <a:spcPct val="0"/>
            </a:spcBef>
            <a:spcAft>
              <a:spcPct val="15000"/>
            </a:spcAft>
            <a:buNone/>
          </a:pPr>
          <a:r>
            <a:rPr lang="fr-FR" sz="800" kern="1200" dirty="0">
              <a:solidFill>
                <a:schemeClr val="tx1">
                  <a:lumMod val="85000"/>
                  <a:lumOff val="15000"/>
                </a:schemeClr>
              </a:solidFill>
              <a:latin typeface="Verdana"/>
              <a:ea typeface="+mn-ea"/>
              <a:cs typeface="+mn-cs"/>
            </a:rPr>
            <a:t>Frais de séjour, forfait journalier hospitalier, chambre particulière (dès la F2), honoraires et soins médicaux, chirurgicaux…</a:t>
          </a:r>
        </a:p>
      </dsp:txBody>
      <dsp:txXfrm>
        <a:off x="699937" y="1126714"/>
        <a:ext cx="7424262" cy="321837"/>
      </dsp:txXfrm>
    </dsp:sp>
    <dsp:sp modelId="{90AE4F78-EE5D-4F92-B836-4C367CDBE4F4}">
      <dsp:nvSpPr>
        <dsp:cNvPr id="0" name=""/>
        <dsp:cNvSpPr/>
      </dsp:nvSpPr>
      <dsp:spPr>
        <a:xfrm>
          <a:off x="498789" y="1086484"/>
          <a:ext cx="402296" cy="402296"/>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12771F-E1CC-4218-ACFD-EFB7DCC4868C}">
      <dsp:nvSpPr>
        <dsp:cNvPr id="0" name=""/>
        <dsp:cNvSpPr/>
      </dsp:nvSpPr>
      <dsp:spPr>
        <a:xfrm>
          <a:off x="750933" y="1569736"/>
          <a:ext cx="7373267" cy="401871"/>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5458" tIns="22860" rIns="22860" bIns="22860" numCol="1" spcCol="1270" anchor="ctr" anchorCtr="0">
          <a:noAutofit/>
        </a:bodyPr>
        <a:lstStyle/>
        <a:p>
          <a:pPr marL="0" lvl="0" indent="0" algn="l" defTabSz="400050">
            <a:lnSpc>
              <a:spcPct val="90000"/>
            </a:lnSpc>
            <a:spcBef>
              <a:spcPct val="0"/>
            </a:spcBef>
            <a:spcAft>
              <a:spcPct val="35000"/>
            </a:spcAft>
            <a:buNone/>
          </a:pPr>
          <a:r>
            <a:rPr lang="fr-FR" sz="900" b="1" kern="1200" dirty="0">
              <a:solidFill>
                <a:schemeClr val="tx1">
                  <a:lumMod val="85000"/>
                  <a:lumOff val="15000"/>
                </a:schemeClr>
              </a:solidFill>
              <a:latin typeface="Verdana"/>
              <a:ea typeface="+mn-ea"/>
              <a:cs typeface="+mn-cs"/>
            </a:rPr>
            <a:t>L’optique*</a:t>
          </a:r>
          <a:endParaRPr lang="fr-FR" sz="800" b="1" kern="1200" dirty="0">
            <a:solidFill>
              <a:schemeClr val="tx1">
                <a:lumMod val="85000"/>
                <a:lumOff val="15000"/>
              </a:schemeClr>
            </a:solidFill>
            <a:latin typeface="Verdana"/>
            <a:ea typeface="+mn-ea"/>
            <a:cs typeface="+mn-cs"/>
          </a:endParaRPr>
        </a:p>
        <a:p>
          <a:pPr marL="57150" lvl="1" indent="-57150" algn="l" defTabSz="355600">
            <a:lnSpc>
              <a:spcPct val="90000"/>
            </a:lnSpc>
            <a:spcBef>
              <a:spcPct val="0"/>
            </a:spcBef>
            <a:spcAft>
              <a:spcPct val="15000"/>
            </a:spcAft>
            <a:buNone/>
          </a:pPr>
          <a:r>
            <a:rPr lang="fr-FR" sz="800" kern="1200" dirty="0">
              <a:solidFill>
                <a:schemeClr val="tx1">
                  <a:lumMod val="85000"/>
                  <a:lumOff val="15000"/>
                </a:schemeClr>
              </a:solidFill>
              <a:latin typeface="Verdana"/>
              <a:ea typeface="+mn-ea"/>
              <a:cs typeface="+mn-cs"/>
            </a:rPr>
            <a:t>Frais de monture et de verres (panier 100% Santé et panier libre), lentilles acceptées ou refusées par la Sécurité sociale, chirurgie réfractive</a:t>
          </a:r>
        </a:p>
      </dsp:txBody>
      <dsp:txXfrm>
        <a:off x="750933" y="1569736"/>
        <a:ext cx="7373267" cy="401871"/>
      </dsp:txXfrm>
    </dsp:sp>
    <dsp:sp modelId="{B1550794-DB84-4F2E-BCF9-0BB4B3038C72}">
      <dsp:nvSpPr>
        <dsp:cNvPr id="0" name=""/>
        <dsp:cNvSpPr/>
      </dsp:nvSpPr>
      <dsp:spPr>
        <a:xfrm>
          <a:off x="549784" y="1569523"/>
          <a:ext cx="402296" cy="402296"/>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A4498A-314F-4655-8510-F7EEA3F2DD34}">
      <dsp:nvSpPr>
        <dsp:cNvPr id="0" name=""/>
        <dsp:cNvSpPr/>
      </dsp:nvSpPr>
      <dsp:spPr>
        <a:xfrm>
          <a:off x="699937" y="2092792"/>
          <a:ext cx="7424262" cy="321837"/>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5458" tIns="20320" rIns="20320" bIns="20320" numCol="1" spcCol="1270" anchor="ctr" anchorCtr="0">
          <a:noAutofit/>
        </a:bodyPr>
        <a:lstStyle/>
        <a:p>
          <a:pPr marL="0" lvl="0" indent="0" algn="l" defTabSz="400050">
            <a:lnSpc>
              <a:spcPct val="90000"/>
            </a:lnSpc>
            <a:spcBef>
              <a:spcPct val="0"/>
            </a:spcBef>
            <a:spcAft>
              <a:spcPct val="35000"/>
            </a:spcAft>
            <a:buNone/>
          </a:pPr>
          <a:r>
            <a:rPr lang="fr-FR" sz="900" b="1" kern="1200" dirty="0">
              <a:solidFill>
                <a:schemeClr val="tx1">
                  <a:lumMod val="85000"/>
                  <a:lumOff val="15000"/>
                </a:schemeClr>
              </a:solidFill>
              <a:latin typeface="Verdana"/>
              <a:ea typeface="+mn-ea"/>
              <a:cs typeface="+mn-cs"/>
            </a:rPr>
            <a:t>Les aides auditives et l’appareillage*</a:t>
          </a:r>
        </a:p>
        <a:p>
          <a:pPr marL="57150" lvl="1" indent="-57150" algn="l" defTabSz="355600">
            <a:lnSpc>
              <a:spcPct val="90000"/>
            </a:lnSpc>
            <a:spcBef>
              <a:spcPct val="0"/>
            </a:spcBef>
            <a:spcAft>
              <a:spcPct val="15000"/>
            </a:spcAft>
            <a:buNone/>
          </a:pPr>
          <a:r>
            <a:rPr lang="fr-FR" sz="800" kern="1200" dirty="0">
              <a:solidFill>
                <a:schemeClr val="tx1">
                  <a:lumMod val="85000"/>
                  <a:lumOff val="15000"/>
                </a:schemeClr>
              </a:solidFill>
              <a:latin typeface="Verdana"/>
              <a:ea typeface="+mn-ea"/>
              <a:cs typeface="+mn-cs"/>
            </a:rPr>
            <a:t>Audioprothèses (panier 100% Santé et panier libre), prothèses orthopédiques, autres appareillages</a:t>
          </a:r>
        </a:p>
      </dsp:txBody>
      <dsp:txXfrm>
        <a:off x="699937" y="2092792"/>
        <a:ext cx="7424262" cy="321837"/>
      </dsp:txXfrm>
    </dsp:sp>
    <dsp:sp modelId="{C32A44F1-B446-44FB-A1B5-36E29928B28C}">
      <dsp:nvSpPr>
        <dsp:cNvPr id="0" name=""/>
        <dsp:cNvSpPr/>
      </dsp:nvSpPr>
      <dsp:spPr>
        <a:xfrm>
          <a:off x="498789" y="2052562"/>
          <a:ext cx="402296" cy="402296"/>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95A95EE-A539-4C39-89E4-D24025372E6A}">
      <dsp:nvSpPr>
        <dsp:cNvPr id="0" name=""/>
        <dsp:cNvSpPr/>
      </dsp:nvSpPr>
      <dsp:spPr>
        <a:xfrm>
          <a:off x="540223" y="2513305"/>
          <a:ext cx="7583977" cy="446182"/>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5458" tIns="20320" rIns="20320" bIns="20320" numCol="1" spcCol="1270" anchor="ctr" anchorCtr="0">
          <a:noAutofit/>
        </a:bodyPr>
        <a:lstStyle/>
        <a:p>
          <a:pPr marL="0" lvl="0" indent="0" algn="l" defTabSz="400050">
            <a:lnSpc>
              <a:spcPct val="90000"/>
            </a:lnSpc>
            <a:spcBef>
              <a:spcPct val="0"/>
            </a:spcBef>
            <a:spcAft>
              <a:spcPct val="35000"/>
            </a:spcAft>
            <a:buNone/>
          </a:pPr>
          <a:r>
            <a:rPr lang="fr-FR" sz="900" b="1" kern="1200" dirty="0">
              <a:solidFill>
                <a:schemeClr val="tx1">
                  <a:lumMod val="85000"/>
                  <a:lumOff val="15000"/>
                </a:schemeClr>
              </a:solidFill>
              <a:latin typeface="Verdana"/>
              <a:ea typeface="+mn-ea"/>
              <a:cs typeface="+mn-cs"/>
            </a:rPr>
            <a:t>Le dentaire*</a:t>
          </a:r>
        </a:p>
        <a:p>
          <a:pPr marL="57150" lvl="1" indent="-57150" algn="l" defTabSz="355600">
            <a:lnSpc>
              <a:spcPct val="90000"/>
            </a:lnSpc>
            <a:spcBef>
              <a:spcPct val="0"/>
            </a:spcBef>
            <a:spcAft>
              <a:spcPct val="15000"/>
            </a:spcAft>
            <a:buNone/>
          </a:pPr>
          <a:r>
            <a:rPr lang="fr-FR" sz="800" kern="1200" dirty="0">
              <a:solidFill>
                <a:schemeClr val="tx1">
                  <a:lumMod val="85000"/>
                  <a:lumOff val="15000"/>
                </a:schemeClr>
              </a:solidFill>
              <a:latin typeface="Verdana"/>
              <a:ea typeface="+mn-ea"/>
              <a:cs typeface="+mn-cs"/>
            </a:rPr>
            <a:t>Consultations et soins dentaires, prothèses dentaires, bonus « dents du sourire » (panier 100% Santé et panier libre), orthodontie enfant et adulte, parodontologie…</a:t>
          </a:r>
        </a:p>
      </dsp:txBody>
      <dsp:txXfrm>
        <a:off x="540223" y="2513305"/>
        <a:ext cx="7583977" cy="446182"/>
      </dsp:txXfrm>
    </dsp:sp>
    <dsp:sp modelId="{40C4DFC8-1D93-4953-9D67-C630D5D8FB43}">
      <dsp:nvSpPr>
        <dsp:cNvPr id="0" name=""/>
        <dsp:cNvSpPr/>
      </dsp:nvSpPr>
      <dsp:spPr>
        <a:xfrm>
          <a:off x="339074" y="2535248"/>
          <a:ext cx="402296" cy="402296"/>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B64F22E-4735-419E-84AD-698C3CD2DEEB}">
      <dsp:nvSpPr>
        <dsp:cNvPr id="0" name=""/>
        <dsp:cNvSpPr/>
      </dsp:nvSpPr>
      <dsp:spPr>
        <a:xfrm>
          <a:off x="248770" y="3058517"/>
          <a:ext cx="7875429" cy="321837"/>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5458" tIns="22860" rIns="22860" bIns="22860" numCol="1" spcCol="1270" anchor="ctr" anchorCtr="0">
          <a:noAutofit/>
        </a:bodyPr>
        <a:lstStyle/>
        <a:p>
          <a:pPr marL="0" lvl="0" indent="0" algn="l" defTabSz="400050">
            <a:lnSpc>
              <a:spcPct val="90000"/>
            </a:lnSpc>
            <a:spcBef>
              <a:spcPct val="0"/>
            </a:spcBef>
            <a:spcAft>
              <a:spcPct val="35000"/>
            </a:spcAft>
            <a:buNone/>
          </a:pPr>
          <a:r>
            <a:rPr lang="fr-FR" sz="900" b="1" kern="1200" dirty="0">
              <a:solidFill>
                <a:schemeClr val="tx1">
                  <a:lumMod val="85000"/>
                  <a:lumOff val="15000"/>
                </a:schemeClr>
              </a:solidFill>
              <a:latin typeface="Verdana"/>
              <a:ea typeface="+mn-ea"/>
              <a:cs typeface="+mn-cs"/>
            </a:rPr>
            <a:t>L’assistance à domicile, en déplacement, aides aux aidants (Master F3 &amp; F4), équilibre vie pro (Pro)*</a:t>
          </a:r>
        </a:p>
      </dsp:txBody>
      <dsp:txXfrm>
        <a:off x="248770" y="3058517"/>
        <a:ext cx="7875429" cy="321837"/>
      </dsp:txXfrm>
    </dsp:sp>
    <dsp:sp modelId="{106F3C46-62E0-4DE3-A8A7-60BF6A42276F}">
      <dsp:nvSpPr>
        <dsp:cNvPr id="0" name=""/>
        <dsp:cNvSpPr/>
      </dsp:nvSpPr>
      <dsp:spPr>
        <a:xfrm>
          <a:off x="47622" y="3018287"/>
          <a:ext cx="402296" cy="402296"/>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379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3793"/>
          </a:xfrm>
          <a:prstGeom prst="rect">
            <a:avLst/>
          </a:prstGeom>
        </p:spPr>
        <p:txBody>
          <a:bodyPr vert="horz" lIns="91440" tIns="45720" rIns="91440" bIns="45720" rtlCol="0"/>
          <a:lstStyle>
            <a:lvl1pPr algn="r">
              <a:defRPr sz="1200"/>
            </a:lvl1pPr>
          </a:lstStyle>
          <a:p>
            <a:fld id="{3E09BF49-B416-42CB-A995-ACF7698E0F44}" type="datetimeFigureOut">
              <a:rPr lang="fr-FR" smtClean="0"/>
              <a:t>26/01/2021</a:t>
            </a:fld>
            <a:endParaRPr lang="fr-FR"/>
          </a:p>
        </p:txBody>
      </p:sp>
      <p:sp>
        <p:nvSpPr>
          <p:cNvPr id="4" name="Espace réservé du pied de page 3"/>
          <p:cNvSpPr>
            <a:spLocks noGrp="1"/>
          </p:cNvSpPr>
          <p:nvPr>
            <p:ph type="ftr" sz="quarter" idx="2"/>
          </p:nvPr>
        </p:nvSpPr>
        <p:spPr>
          <a:xfrm>
            <a:off x="3" y="9378870"/>
            <a:ext cx="2946400" cy="49379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378870"/>
            <a:ext cx="2946400" cy="493792"/>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79" y="4690270"/>
            <a:ext cx="5438139" cy="4443412"/>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0118179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2.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2.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2.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2.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2.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2.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2.svg"/></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4.jpeg"/><Relationship Id="rId5" Type="http://schemas.openxmlformats.org/officeDocument/2006/relationships/image" Target="../media/image2.svg"/><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2.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2.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2.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Master" Target="../slideMasters/slideMaster1.xml"/><Relationship Id="rId1" Type="http://schemas.openxmlformats.org/officeDocument/2006/relationships/themeOverride" Target="../theme/themeOverride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Master" Target="../slideMasters/slideMaster1.xml"/><Relationship Id="rId1" Type="http://schemas.openxmlformats.org/officeDocument/2006/relationships/themeOverride" Target="../theme/themeOverride2.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Master" Target="../slideMasters/slideMaster1.xml"/><Relationship Id="rId1" Type="http://schemas.openxmlformats.org/officeDocument/2006/relationships/themeOverride" Target="../theme/themeOverride3.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V2]">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683C22B-C6FB-4BDD-BF86-2185363FF05D}"/>
              </a:ext>
            </a:extLst>
          </p:cNvPr>
          <p:cNvSpPr/>
          <p:nvPr userDrawn="1"/>
        </p:nvSpPr>
        <p:spPr>
          <a:xfrm>
            <a:off x="4038600" y="779164"/>
            <a:ext cx="5105399" cy="3585171"/>
          </a:xfrm>
          <a:prstGeom prst="rect">
            <a:avLst/>
          </a:prstGeom>
          <a:blipFill>
            <a:blip r:embed="rId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9" name="Connecteur droit 8">
            <a:extLst>
              <a:ext uri="{FF2B5EF4-FFF2-40B4-BE49-F238E27FC236}">
                <a16:creationId xmlns:a16="http://schemas.microsoft.com/office/drawing/2014/main" id="{B5B829FD-6C2C-4443-9768-8283EF513D66}"/>
              </a:ext>
            </a:extLst>
          </p:cNvPr>
          <p:cNvCxnSpPr>
            <a:cxnSpLocks/>
          </p:cNvCxnSpPr>
          <p:nvPr userDrawn="1"/>
        </p:nvCxnSpPr>
        <p:spPr>
          <a:xfrm>
            <a:off x="4020532" y="2013359"/>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sp>
        <p:nvSpPr>
          <p:cNvPr id="24" name="Espace réservé pour une image  23">
            <a:extLst>
              <a:ext uri="{FF2B5EF4-FFF2-40B4-BE49-F238E27FC236}">
                <a16:creationId xmlns:a16="http://schemas.microsoft.com/office/drawing/2014/main" id="{71BC8731-40B2-422A-B7CF-6F5BD0A85C04}"/>
              </a:ext>
            </a:extLst>
          </p:cNvPr>
          <p:cNvSpPr>
            <a:spLocks noGrp="1"/>
          </p:cNvSpPr>
          <p:nvPr>
            <p:ph type="pic" sz="quarter" idx="12" hasCustomPrompt="1"/>
          </p:nvPr>
        </p:nvSpPr>
        <p:spPr>
          <a:xfrm>
            <a:off x="4038600" y="779164"/>
            <a:ext cx="5105399" cy="3585171"/>
          </a:xfrm>
          <a:custGeom>
            <a:avLst/>
            <a:gdLst>
              <a:gd name="connsiteX0" fmla="*/ 0 w 6807198"/>
              <a:gd name="connsiteY0" fmla="*/ 0 h 4780228"/>
              <a:gd name="connsiteX1" fmla="*/ 6807198 w 6807198"/>
              <a:gd name="connsiteY1" fmla="*/ 0 h 4780228"/>
              <a:gd name="connsiteX2" fmla="*/ 6807198 w 6807198"/>
              <a:gd name="connsiteY2" fmla="*/ 4780228 h 4780228"/>
              <a:gd name="connsiteX3" fmla="*/ 504032 w 6807198"/>
              <a:gd name="connsiteY3" fmla="*/ 4780228 h 4780228"/>
              <a:gd name="connsiteX4" fmla="*/ 504032 w 6807198"/>
              <a:gd name="connsiteY4" fmla="*/ 4305297 h 4780228"/>
              <a:gd name="connsiteX5" fmla="*/ 0 w 6807198"/>
              <a:gd name="connsiteY5" fmla="*/ 4305297 h 478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07198" h="4780228">
                <a:moveTo>
                  <a:pt x="0" y="0"/>
                </a:moveTo>
                <a:lnTo>
                  <a:pt x="6807198" y="0"/>
                </a:lnTo>
                <a:lnTo>
                  <a:pt x="6807198" y="4780228"/>
                </a:lnTo>
                <a:lnTo>
                  <a:pt x="504032" y="4780228"/>
                </a:lnTo>
                <a:lnTo>
                  <a:pt x="504032" y="4305297"/>
                </a:lnTo>
                <a:lnTo>
                  <a:pt x="0" y="4305297"/>
                </a:lnTo>
                <a:close/>
              </a:path>
            </a:pathLst>
          </a:custGeom>
          <a:solidFill>
            <a:schemeClr val="bg1">
              <a:lumMod val="95000"/>
            </a:schemeClr>
          </a:solidFill>
        </p:spPr>
        <p:txBody>
          <a:bodyPr wrap="square">
            <a:noAutofit/>
          </a:bodyPr>
          <a:lstStyle>
            <a:lvl1pPr marL="0" indent="0">
              <a:buNone/>
              <a:defRPr/>
            </a:lvl1pPr>
          </a:lstStyle>
          <a:p>
            <a:r>
              <a:rPr lang="fr-FR"/>
              <a:t> </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3829502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HEURE DU JEUDI - SANTE 2021</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15" name="Espace réservé du texte 14">
            <a:extLst>
              <a:ext uri="{FF2B5EF4-FFF2-40B4-BE49-F238E27FC236}">
                <a16:creationId xmlns:a16="http://schemas.microsoft.com/office/drawing/2014/main" id="{00CFC0DD-A9BA-4F4B-8171-7486F372ABAA}"/>
              </a:ext>
            </a:extLst>
          </p:cNvPr>
          <p:cNvSpPr>
            <a:spLocks noGrp="1"/>
          </p:cNvSpPr>
          <p:nvPr>
            <p:ph type="body" sz="quarter" idx="13" hasCustomPrompt="1"/>
          </p:nvPr>
        </p:nvSpPr>
        <p:spPr>
          <a:xfrm>
            <a:off x="215153" y="786177"/>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p:nvPr>
        </p:nvSpPr>
        <p:spPr>
          <a:xfrm>
            <a:off x="215153" y="1146276"/>
            <a:ext cx="8713694" cy="348644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1" name="Titre 20">
            <a:extLst>
              <a:ext uri="{FF2B5EF4-FFF2-40B4-BE49-F238E27FC236}">
                <a16:creationId xmlns:a16="http://schemas.microsoft.com/office/drawing/2014/main" id="{EA7CCBEC-79CB-4843-937D-FB77DFF560D3}"/>
              </a:ext>
            </a:extLst>
          </p:cNvPr>
          <p:cNvSpPr>
            <a:spLocks noGrp="1"/>
          </p:cNvSpPr>
          <p:nvPr>
            <p:ph type="title"/>
          </p:nvPr>
        </p:nvSpPr>
        <p:spPr/>
        <p:txBody>
          <a:bodyPr/>
          <a:lstStyle>
            <a:lvl1pPr>
              <a:defRPr>
                <a:solidFill>
                  <a:srgbClr val="E30613"/>
                </a:solidFill>
              </a:defRPr>
            </a:lvl1pPr>
          </a:lstStyle>
          <a:p>
            <a:r>
              <a:rPr lang="fr-FR"/>
              <a:t>Modifiez le style du titre</a:t>
            </a:r>
          </a:p>
        </p:txBody>
      </p:sp>
    </p:spTree>
    <p:extLst>
      <p:ext uri="{BB962C8B-B14F-4D97-AF65-F5344CB8AC3E}">
        <p14:creationId xmlns:p14="http://schemas.microsoft.com/office/powerpoint/2010/main" val="1951128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Couverture [V2]">
    <p:spTree>
      <p:nvGrpSpPr>
        <p:cNvPr id="1" name=""/>
        <p:cNvGrpSpPr/>
        <p:nvPr/>
      </p:nvGrpSpPr>
      <p:grpSpPr>
        <a:xfrm>
          <a:off x="0" y="0"/>
          <a:ext cx="0" cy="0"/>
          <a:chOff x="0" y="0"/>
          <a:chExt cx="0" cy="0"/>
        </a:xfrm>
      </p:grpSpPr>
      <p:pic>
        <p:nvPicPr>
          <p:cNvPr id="18" name="Espace réservé pour une image  10">
            <a:extLst>
              <a:ext uri="{FF2B5EF4-FFF2-40B4-BE49-F238E27FC236}">
                <a16:creationId xmlns:a16="http://schemas.microsoft.com/office/drawing/2014/main" id="{55221119-BC11-5245-9797-3E7240CF7C3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038600" y="779164"/>
            <a:ext cx="5105399" cy="3585171"/>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4202658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Couverture [V2]">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E570294E-4556-1A48-A266-FF5BC85B553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59401" y="773411"/>
            <a:ext cx="5391150" cy="3590925"/>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1140959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7_Couverture [V2]">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0A052AC8-91E6-DE4B-8E80-FFD4C816C7E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52849" y="776287"/>
            <a:ext cx="5391150" cy="3590925"/>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3796967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8_Couverture [V2]">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9C5D980E-9D31-1049-928B-2BD88A72C47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17942" y="776287"/>
            <a:ext cx="5323269" cy="3590925"/>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2056688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Couverture [V2]">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750E9A27-F8A8-4342-9853-F4F6A45AB70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52850" y="779164"/>
            <a:ext cx="5391150" cy="3590925"/>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3060534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Couverture [V2]">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AEA93186-4E7A-F242-AB38-1CD02CD826F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7302" y="763886"/>
            <a:ext cx="5293910" cy="3600450"/>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108550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Couverture [V2]">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683C22B-C6FB-4BDD-BF86-2185363FF05D}"/>
              </a:ext>
            </a:extLst>
          </p:cNvPr>
          <p:cNvSpPr/>
          <p:nvPr userDrawn="1"/>
        </p:nvSpPr>
        <p:spPr>
          <a:xfrm>
            <a:off x="4038600" y="779164"/>
            <a:ext cx="5105399" cy="3585171"/>
          </a:xfrm>
          <a:prstGeom prst="rect">
            <a:avLst/>
          </a:prstGeom>
          <a:blipFill>
            <a:blip r:embed="rId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1535444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6_Couverture [V2]">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DECA03E4-5282-4447-9B2A-39B62FF283CC}"/>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a:ext>
            </a:extLst>
          </a:blip>
          <a:stretch>
            <a:fillRect/>
          </a:stretch>
        </p:blipFill>
        <p:spPr>
          <a:xfrm>
            <a:off x="3752850" y="776287"/>
            <a:ext cx="5391150" cy="3590925"/>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2340767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9_Couverture [V2]">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6E8E41EA-3D6E-4C49-9FE4-2FFFEA1A92A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256"/>
          <a:stretch/>
        </p:blipFill>
        <p:spPr>
          <a:xfrm>
            <a:off x="4038601" y="768441"/>
            <a:ext cx="5105399" cy="3598772"/>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8987305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1_Couverture [V2]">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07FC77AD-D4C4-BF46-9535-FA4D9F80B97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5627" y="768441"/>
            <a:ext cx="5395961" cy="3598772"/>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21580280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0_Couverture [V2]">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2A6702F-47CD-CD4E-B5C0-DD73DCEC237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52849" y="757237"/>
            <a:ext cx="5391150" cy="3609975"/>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14018152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ouverture [V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754C7DB-EDFE-44C9-9A3F-45A888316179}"/>
              </a:ext>
            </a:extLst>
          </p:cNvPr>
          <p:cNvSpPr/>
          <p:nvPr userDrawn="1"/>
        </p:nvSpPr>
        <p:spPr>
          <a:xfrm>
            <a:off x="1" y="0"/>
            <a:ext cx="9143999" cy="37861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628650" y="254716"/>
            <a:ext cx="7886700" cy="1351739"/>
          </a:xfrm>
        </p:spPr>
        <p:txBody>
          <a:bodyPr anchor="b">
            <a:normAutofit/>
          </a:bodyPr>
          <a:lstStyle>
            <a:lvl1pPr algn="ctr">
              <a:defRPr sz="405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628650" y="2367639"/>
            <a:ext cx="7886700" cy="620250"/>
          </a:xfrm>
        </p:spPr>
        <p:txBody>
          <a:bodyPr>
            <a:normAutofit/>
          </a:bodyPr>
          <a:lstStyle>
            <a:lvl1pPr marL="0" indent="0" algn="ctr">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3586162" y="3081609"/>
            <a:ext cx="1971677" cy="273844"/>
          </a:xfrm>
        </p:spPr>
        <p:txBody>
          <a:bodyPr/>
          <a:lstStyle>
            <a:lvl1pPr algn="ctr">
              <a:defRPr sz="825" cap="all" baseline="0">
                <a:solidFill>
                  <a:schemeClr val="bg1"/>
                </a:solidFill>
              </a:defRPr>
            </a:lvl1pPr>
          </a:lstStyle>
          <a:p>
            <a:endParaRPr lang="fr-FR"/>
          </a:p>
        </p:txBody>
      </p:sp>
      <p:cxnSp>
        <p:nvCxnSpPr>
          <p:cNvPr id="9" name="Connecteur droit 8">
            <a:extLst>
              <a:ext uri="{FF2B5EF4-FFF2-40B4-BE49-F238E27FC236}">
                <a16:creationId xmlns:a16="http://schemas.microsoft.com/office/drawing/2014/main" id="{B5B829FD-6C2C-4443-9768-8283EF513D66}"/>
              </a:ext>
            </a:extLst>
          </p:cNvPr>
          <p:cNvCxnSpPr>
            <a:cxnSpLocks/>
          </p:cNvCxnSpPr>
          <p:nvPr userDrawn="1"/>
        </p:nvCxnSpPr>
        <p:spPr>
          <a:xfrm>
            <a:off x="4020532" y="2013359"/>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0" name="Groupe 9">
            <a:extLst>
              <a:ext uri="{FF2B5EF4-FFF2-40B4-BE49-F238E27FC236}">
                <a16:creationId xmlns:a16="http://schemas.microsoft.com/office/drawing/2014/main" id="{37DF1399-8CC8-40B7-A722-EA321C81DD85}"/>
              </a:ext>
            </a:extLst>
          </p:cNvPr>
          <p:cNvGrpSpPr/>
          <p:nvPr userDrawn="1"/>
        </p:nvGrpSpPr>
        <p:grpSpPr>
          <a:xfrm>
            <a:off x="4193976" y="3449172"/>
            <a:ext cx="756048" cy="756047"/>
            <a:chOff x="4880768" y="5344182"/>
            <a:chExt cx="1008064" cy="1008062"/>
          </a:xfrm>
        </p:grpSpPr>
        <p:sp>
          <p:nvSpPr>
            <p:cNvPr id="11" name="Rectangle 10">
              <a:extLst>
                <a:ext uri="{FF2B5EF4-FFF2-40B4-BE49-F238E27FC236}">
                  <a16:creationId xmlns:a16="http://schemas.microsoft.com/office/drawing/2014/main" id="{3A890D15-BA42-4C1E-A4AC-E429609BE8CA}"/>
                </a:ext>
              </a:extLst>
            </p:cNvPr>
            <p:cNvSpPr/>
            <p:nvPr/>
          </p:nvSpPr>
          <p:spPr>
            <a:xfrm>
              <a:off x="4880768" y="5344182"/>
              <a:ext cx="1008064" cy="10080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2" name="Graphique 11">
              <a:extLst>
                <a:ext uri="{FF2B5EF4-FFF2-40B4-BE49-F238E27FC236}">
                  <a16:creationId xmlns:a16="http://schemas.microsoft.com/office/drawing/2014/main" id="{8A67F8C8-E102-4E29-BDF3-78A75E458DE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995066" y="5458481"/>
              <a:ext cx="779466" cy="779464"/>
            </a:xfrm>
            <a:prstGeom prst="rect">
              <a:avLst/>
            </a:prstGeom>
          </p:spPr>
        </p:pic>
      </p:grpSp>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3602022" y="4420413"/>
            <a:ext cx="1939955" cy="253916"/>
          </a:xfrm>
        </p:spPr>
        <p:txBody>
          <a:bodyPr wrap="none" anchor="ctr">
            <a:spAutoFit/>
          </a:bodyPr>
          <a:lstStyle>
            <a:lvl1pPr marL="0" indent="0" algn="ctr">
              <a:buNone/>
              <a:defRPr sz="1050" b="1"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spTree>
    <p:extLst>
      <p:ext uri="{BB962C8B-B14F-4D97-AF65-F5344CB8AC3E}">
        <p14:creationId xmlns:p14="http://schemas.microsoft.com/office/powerpoint/2010/main" val="12360497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hap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23A89D-F355-4A64-B575-0CCC70E1A3AC}"/>
              </a:ext>
            </a:extLst>
          </p:cNvPr>
          <p:cNvSpPr>
            <a:spLocks noGrp="1"/>
          </p:cNvSpPr>
          <p:nvPr>
            <p:ph type="title"/>
          </p:nvPr>
        </p:nvSpPr>
        <p:spPr>
          <a:xfrm>
            <a:off x="4896825" y="2064148"/>
            <a:ext cx="3947138" cy="2203052"/>
          </a:xfrm>
        </p:spPr>
        <p:txBody>
          <a:bodyPr anchor="t">
            <a:normAutofit/>
          </a:bodyPr>
          <a:lstStyle>
            <a:lvl1pPr>
              <a:defRPr sz="3000" cap="all" baseline="0"/>
            </a:lvl1pPr>
          </a:lstStyle>
          <a:p>
            <a:r>
              <a:rPr lang="fr-FR"/>
              <a:t>Modifiez le style du titre</a:t>
            </a:r>
          </a:p>
        </p:txBody>
      </p:sp>
      <p:sp>
        <p:nvSpPr>
          <p:cNvPr id="7" name="Rectangle 6">
            <a:extLst>
              <a:ext uri="{FF2B5EF4-FFF2-40B4-BE49-F238E27FC236}">
                <a16:creationId xmlns:a16="http://schemas.microsoft.com/office/drawing/2014/main" id="{D8365ED0-C334-4808-BC14-33A3FD11513B}"/>
              </a:ext>
            </a:extLst>
          </p:cNvPr>
          <p:cNvSpPr/>
          <p:nvPr userDrawn="1"/>
        </p:nvSpPr>
        <p:spPr>
          <a:xfrm>
            <a:off x="0" y="-4422"/>
            <a:ext cx="2657616" cy="51479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10" name="Rectangle 9">
            <a:extLst>
              <a:ext uri="{FF2B5EF4-FFF2-40B4-BE49-F238E27FC236}">
                <a16:creationId xmlns:a16="http://schemas.microsoft.com/office/drawing/2014/main" id="{03F3DC7C-8C91-4478-A647-2EE0FBF3FFE4}"/>
              </a:ext>
            </a:extLst>
          </p:cNvPr>
          <p:cNvSpPr/>
          <p:nvPr userDrawn="1"/>
        </p:nvSpPr>
        <p:spPr>
          <a:xfrm>
            <a:off x="5016622" y="172995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12" name="Rectangle 11">
            <a:extLst>
              <a:ext uri="{FF2B5EF4-FFF2-40B4-BE49-F238E27FC236}">
                <a16:creationId xmlns:a16="http://schemas.microsoft.com/office/drawing/2014/main" id="{878B6D99-D389-4D38-8AF7-CBADB9AD4693}"/>
              </a:ext>
            </a:extLst>
          </p:cNvPr>
          <p:cNvSpPr/>
          <p:nvPr userDrawn="1"/>
        </p:nvSpPr>
        <p:spPr>
          <a:xfrm>
            <a:off x="8545635" y="4673182"/>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13" name="Rectangle 12">
            <a:extLst>
              <a:ext uri="{FF2B5EF4-FFF2-40B4-BE49-F238E27FC236}">
                <a16:creationId xmlns:a16="http://schemas.microsoft.com/office/drawing/2014/main" id="{A21641A0-1CC7-4C77-B56C-459766A37FDA}"/>
              </a:ext>
            </a:extLst>
          </p:cNvPr>
          <p:cNvSpPr/>
          <p:nvPr userDrawn="1"/>
        </p:nvSpPr>
        <p:spPr>
          <a:xfrm>
            <a:off x="8652791" y="4453081"/>
            <a:ext cx="191172" cy="19117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15" name="Espace réservé du texte 14">
            <a:extLst>
              <a:ext uri="{FF2B5EF4-FFF2-40B4-BE49-F238E27FC236}">
                <a16:creationId xmlns:a16="http://schemas.microsoft.com/office/drawing/2014/main" id="{F64640D5-DBFA-4C85-93E0-70C1AA659D6E}"/>
              </a:ext>
            </a:extLst>
          </p:cNvPr>
          <p:cNvSpPr>
            <a:spLocks noGrp="1"/>
          </p:cNvSpPr>
          <p:nvPr>
            <p:ph type="body" sz="quarter" idx="10" hasCustomPrompt="1"/>
          </p:nvPr>
        </p:nvSpPr>
        <p:spPr>
          <a:xfrm>
            <a:off x="4896825" y="352307"/>
            <a:ext cx="922047" cy="1419619"/>
          </a:xfrm>
        </p:spPr>
        <p:txBody>
          <a:bodyPr wrap="none">
            <a:spAutoFit/>
          </a:bodyPr>
          <a:lstStyle>
            <a:lvl1pPr marL="0" indent="0">
              <a:buNone/>
              <a:defRPr sz="8625" b="1">
                <a:solidFill>
                  <a:srgbClr val="C6C5C5"/>
                </a:solidFill>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fr-FR"/>
              <a:t>0</a:t>
            </a:r>
          </a:p>
        </p:txBody>
      </p:sp>
      <p:sp>
        <p:nvSpPr>
          <p:cNvPr id="19" name="Espace réservé pour une image  18">
            <a:extLst>
              <a:ext uri="{FF2B5EF4-FFF2-40B4-BE49-F238E27FC236}">
                <a16:creationId xmlns:a16="http://schemas.microsoft.com/office/drawing/2014/main" id="{4BE16F3C-EA1A-4F94-A5C6-766D2C204F7F}"/>
              </a:ext>
            </a:extLst>
          </p:cNvPr>
          <p:cNvSpPr>
            <a:spLocks noGrp="1"/>
          </p:cNvSpPr>
          <p:nvPr>
            <p:ph type="pic" sz="quarter" idx="12" hasCustomPrompt="1"/>
          </p:nvPr>
        </p:nvSpPr>
        <p:spPr>
          <a:xfrm>
            <a:off x="394622" y="476250"/>
            <a:ext cx="4008828" cy="2809876"/>
          </a:xfrm>
          <a:prstGeom prst="rect">
            <a:avLst/>
          </a:prstGeom>
          <a:solidFill>
            <a:schemeClr val="bg1">
              <a:lumMod val="95000"/>
            </a:schemeClr>
          </a:solidFill>
        </p:spPr>
        <p:txBody>
          <a:bodyPr wrap="square">
            <a:noAutofit/>
          </a:bodyPr>
          <a:lstStyle>
            <a:lvl1pPr marL="0" indent="0">
              <a:buNone/>
              <a:defRPr/>
            </a:lvl1pPr>
          </a:lstStyle>
          <a:p>
            <a:r>
              <a:rPr lang="fr-FR"/>
              <a:t> </a:t>
            </a:r>
          </a:p>
        </p:txBody>
      </p:sp>
      <p:grpSp>
        <p:nvGrpSpPr>
          <p:cNvPr id="17" name="Groupe 16">
            <a:extLst>
              <a:ext uri="{FF2B5EF4-FFF2-40B4-BE49-F238E27FC236}">
                <a16:creationId xmlns:a16="http://schemas.microsoft.com/office/drawing/2014/main" id="{52409DB4-C032-4ADC-89BE-F1B0B0D03076}"/>
              </a:ext>
            </a:extLst>
          </p:cNvPr>
          <p:cNvGrpSpPr/>
          <p:nvPr userDrawn="1"/>
        </p:nvGrpSpPr>
        <p:grpSpPr>
          <a:xfrm>
            <a:off x="1" y="4494530"/>
            <a:ext cx="655439" cy="655439"/>
            <a:chOff x="11318081" y="0"/>
            <a:chExt cx="873919" cy="873919"/>
          </a:xfrm>
        </p:grpSpPr>
        <p:sp>
          <p:nvSpPr>
            <p:cNvPr id="18" name="Rectangle 17">
              <a:extLst>
                <a:ext uri="{FF2B5EF4-FFF2-40B4-BE49-F238E27FC236}">
                  <a16:creationId xmlns:a16="http://schemas.microsoft.com/office/drawing/2014/main" id="{87EC8FED-A6C3-4710-97CB-55ED9E5FE35A}"/>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1" name="Graphique 20">
              <a:extLst>
                <a:ext uri="{FF2B5EF4-FFF2-40B4-BE49-F238E27FC236}">
                  <a16:creationId xmlns:a16="http://schemas.microsoft.com/office/drawing/2014/main" id="{88002360-D89B-4A50-B5A6-AC07A05DA35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16923804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ommaire x3 [V1]">
    <p:bg>
      <p:bgPr>
        <a:solidFill>
          <a:srgbClr val="F0F0F0"/>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1054265" y="1504681"/>
            <a:ext cx="922047" cy="1419619"/>
          </a:xfrm>
          <a:prstGeom prst="rect">
            <a:avLst/>
          </a:prstGeom>
        </p:spPr>
        <p:txBody>
          <a:bodyPr wrap="none">
            <a:spAutoFit/>
          </a:bodyPr>
          <a:lstStyle/>
          <a:p>
            <a:pPr algn="ctr"/>
            <a:r>
              <a:rPr lang="fr-FR" sz="8625" b="0">
                <a:solidFill>
                  <a:srgbClr val="D9D9D9"/>
                </a:solidFill>
                <a:latin typeface="+mj-lt"/>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4110977" y="1504681"/>
            <a:ext cx="922047" cy="1419619"/>
          </a:xfrm>
          <a:prstGeom prst="rect">
            <a:avLst/>
          </a:prstGeom>
        </p:spPr>
        <p:txBody>
          <a:bodyPr wrap="none">
            <a:spAutoFit/>
          </a:bodyPr>
          <a:lstStyle/>
          <a:p>
            <a:pPr algn="ctr"/>
            <a:r>
              <a:rPr lang="fr-FR" sz="8625" b="0">
                <a:solidFill>
                  <a:srgbClr val="D9D9D9"/>
                </a:solidFill>
                <a:latin typeface="+mj-lt"/>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166873" y="1504681"/>
            <a:ext cx="922047" cy="1419619"/>
          </a:xfrm>
          <a:prstGeom prst="rect">
            <a:avLst/>
          </a:prstGeom>
        </p:spPr>
        <p:txBody>
          <a:bodyPr wrap="none">
            <a:spAutoFit/>
          </a:bodyPr>
          <a:lstStyle/>
          <a:p>
            <a:pPr algn="ctr"/>
            <a:r>
              <a:rPr lang="fr-FR" sz="8625" b="0">
                <a:solidFill>
                  <a:srgbClr val="D9D9D9"/>
                </a:solidFill>
                <a:latin typeface="+mj-lt"/>
              </a:rPr>
              <a:t>3</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657523" y="2454026"/>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3714232" y="2454026"/>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6770130" y="2454026"/>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476175" y="356059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4532887" y="356059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7588785" y="356059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16" name="Groupe 15">
            <a:extLst>
              <a:ext uri="{FF2B5EF4-FFF2-40B4-BE49-F238E27FC236}">
                <a16:creationId xmlns:a16="http://schemas.microsoft.com/office/drawing/2014/main" id="{E5C21DCB-1BE1-4752-A9A6-3D0699F59D2F}"/>
              </a:ext>
            </a:extLst>
          </p:cNvPr>
          <p:cNvGrpSpPr/>
          <p:nvPr userDrawn="1"/>
        </p:nvGrpSpPr>
        <p:grpSpPr>
          <a:xfrm>
            <a:off x="1" y="4488061"/>
            <a:ext cx="655439" cy="655439"/>
            <a:chOff x="11318081" y="0"/>
            <a:chExt cx="873919" cy="873919"/>
          </a:xfrm>
        </p:grpSpPr>
        <p:sp>
          <p:nvSpPr>
            <p:cNvPr id="17" name="Rectangle 16">
              <a:extLst>
                <a:ext uri="{FF2B5EF4-FFF2-40B4-BE49-F238E27FC236}">
                  <a16:creationId xmlns:a16="http://schemas.microsoft.com/office/drawing/2014/main" id="{31C41D80-74CE-49FA-B97A-55BD988677D2}"/>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8" name="Graphique 17">
              <a:extLst>
                <a:ext uri="{FF2B5EF4-FFF2-40B4-BE49-F238E27FC236}">
                  <a16:creationId xmlns:a16="http://schemas.microsoft.com/office/drawing/2014/main" id="{BE6E4F18-0879-416D-9254-1B7B3101428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1477847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ommaire x4 [V1]">
    <p:bg>
      <p:bgPr>
        <a:solidFill>
          <a:srgbClr val="F0F0F0"/>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2582621" y="941903"/>
            <a:ext cx="922047" cy="1419619"/>
          </a:xfrm>
          <a:prstGeom prst="rect">
            <a:avLst/>
          </a:prstGeom>
        </p:spPr>
        <p:txBody>
          <a:bodyPr wrap="none">
            <a:spAutoFit/>
          </a:bodyPr>
          <a:lstStyle/>
          <a:p>
            <a:pPr algn="ctr"/>
            <a:r>
              <a:rPr lang="fr-FR" sz="8625" b="0">
                <a:solidFill>
                  <a:srgbClr val="D9D9D9"/>
                </a:solidFill>
                <a:latin typeface="+mj-lt"/>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5639333" y="941903"/>
            <a:ext cx="922047" cy="1419619"/>
          </a:xfrm>
          <a:prstGeom prst="rect">
            <a:avLst/>
          </a:prstGeom>
        </p:spPr>
        <p:txBody>
          <a:bodyPr wrap="none">
            <a:spAutoFit/>
          </a:bodyPr>
          <a:lstStyle/>
          <a:p>
            <a:pPr algn="ctr"/>
            <a:r>
              <a:rPr lang="fr-FR" sz="8625" b="0">
                <a:solidFill>
                  <a:srgbClr val="D9D9D9"/>
                </a:solidFill>
                <a:latin typeface="+mj-lt"/>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2582622" y="2868796"/>
            <a:ext cx="922047" cy="1419619"/>
          </a:xfrm>
          <a:prstGeom prst="rect">
            <a:avLst/>
          </a:prstGeom>
        </p:spPr>
        <p:txBody>
          <a:bodyPr wrap="none">
            <a:spAutoFit/>
          </a:bodyPr>
          <a:lstStyle/>
          <a:p>
            <a:pPr algn="ctr"/>
            <a:r>
              <a:rPr lang="fr-FR" sz="8625" b="0">
                <a:solidFill>
                  <a:srgbClr val="D9D9D9"/>
                </a:solidFill>
                <a:latin typeface="+mj-lt"/>
              </a:rPr>
              <a:t>3</a:t>
            </a:r>
          </a:p>
        </p:txBody>
      </p:sp>
      <p:sp>
        <p:nvSpPr>
          <p:cNvPr id="68" name="Rectangle 67">
            <a:extLst>
              <a:ext uri="{FF2B5EF4-FFF2-40B4-BE49-F238E27FC236}">
                <a16:creationId xmlns:a16="http://schemas.microsoft.com/office/drawing/2014/main" id="{00CC46E5-C554-4B91-AF61-2F850058DC51}"/>
              </a:ext>
            </a:extLst>
          </p:cNvPr>
          <p:cNvSpPr/>
          <p:nvPr userDrawn="1"/>
        </p:nvSpPr>
        <p:spPr>
          <a:xfrm>
            <a:off x="5639333" y="2850349"/>
            <a:ext cx="922047" cy="1419619"/>
          </a:xfrm>
          <a:prstGeom prst="rect">
            <a:avLst/>
          </a:prstGeom>
        </p:spPr>
        <p:txBody>
          <a:bodyPr wrap="none">
            <a:spAutoFit/>
          </a:bodyPr>
          <a:lstStyle/>
          <a:p>
            <a:pPr algn="ctr"/>
            <a:r>
              <a:rPr lang="fr-FR" sz="8625" b="0">
                <a:solidFill>
                  <a:srgbClr val="D9D9D9"/>
                </a:solidFill>
                <a:latin typeface="+mj-lt"/>
              </a:rPr>
              <a:t>4</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2185878"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5242590"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2185879" y="3818141"/>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7" name="Text Placeholder 16">
            <a:extLst>
              <a:ext uri="{FF2B5EF4-FFF2-40B4-BE49-F238E27FC236}">
                <a16:creationId xmlns:a16="http://schemas.microsoft.com/office/drawing/2014/main" id="{74720106-8A36-4740-82E9-F7CE17210BB4}"/>
              </a:ext>
            </a:extLst>
          </p:cNvPr>
          <p:cNvSpPr>
            <a:spLocks noGrp="1"/>
          </p:cNvSpPr>
          <p:nvPr>
            <p:ph type="body" sz="quarter" idx="19" hasCustomPrompt="1"/>
          </p:nvPr>
        </p:nvSpPr>
        <p:spPr>
          <a:xfrm>
            <a:off x="5242588" y="380936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3004531"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6061243"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3004534" y="4582981"/>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5" name="Rectangle 54">
            <a:extLst>
              <a:ext uri="{FF2B5EF4-FFF2-40B4-BE49-F238E27FC236}">
                <a16:creationId xmlns:a16="http://schemas.microsoft.com/office/drawing/2014/main" id="{E5628673-0A56-4FC9-B44E-77677E91EF7C}"/>
              </a:ext>
            </a:extLst>
          </p:cNvPr>
          <p:cNvSpPr/>
          <p:nvPr userDrawn="1"/>
        </p:nvSpPr>
        <p:spPr>
          <a:xfrm>
            <a:off x="6061243"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18" name="Groupe 17">
            <a:extLst>
              <a:ext uri="{FF2B5EF4-FFF2-40B4-BE49-F238E27FC236}">
                <a16:creationId xmlns:a16="http://schemas.microsoft.com/office/drawing/2014/main" id="{2F71CCB7-D2A4-4755-B8A5-4F1614C39D6E}"/>
              </a:ext>
            </a:extLst>
          </p:cNvPr>
          <p:cNvGrpSpPr/>
          <p:nvPr userDrawn="1"/>
        </p:nvGrpSpPr>
        <p:grpSpPr>
          <a:xfrm>
            <a:off x="1" y="4488061"/>
            <a:ext cx="655439" cy="655439"/>
            <a:chOff x="11318081" y="0"/>
            <a:chExt cx="873919" cy="873919"/>
          </a:xfrm>
        </p:grpSpPr>
        <p:sp>
          <p:nvSpPr>
            <p:cNvPr id="19" name="Rectangle 18">
              <a:extLst>
                <a:ext uri="{FF2B5EF4-FFF2-40B4-BE49-F238E27FC236}">
                  <a16:creationId xmlns:a16="http://schemas.microsoft.com/office/drawing/2014/main" id="{11FBD70D-F7C2-4A90-AF99-B5C6AD779F09}"/>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A5036B65-5B8C-4DB1-B71D-0F79FBDF477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3599484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ommaire x5 [V1]">
    <p:bg>
      <p:bgPr>
        <a:solidFill>
          <a:srgbClr val="F0F0F0"/>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1054265" y="941903"/>
            <a:ext cx="922047" cy="1419619"/>
          </a:xfrm>
          <a:prstGeom prst="rect">
            <a:avLst/>
          </a:prstGeom>
        </p:spPr>
        <p:txBody>
          <a:bodyPr wrap="none">
            <a:spAutoFit/>
          </a:bodyPr>
          <a:lstStyle/>
          <a:p>
            <a:pPr algn="ctr"/>
            <a:r>
              <a:rPr lang="fr-FR" sz="8625" b="0">
                <a:solidFill>
                  <a:srgbClr val="D9D9D9"/>
                </a:solidFill>
                <a:latin typeface="+mj-lt"/>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4110977" y="941903"/>
            <a:ext cx="922047" cy="1419619"/>
          </a:xfrm>
          <a:prstGeom prst="rect">
            <a:avLst/>
          </a:prstGeom>
        </p:spPr>
        <p:txBody>
          <a:bodyPr wrap="none">
            <a:spAutoFit/>
          </a:bodyPr>
          <a:lstStyle/>
          <a:p>
            <a:pPr algn="ctr"/>
            <a:r>
              <a:rPr lang="fr-FR" sz="8625" b="0">
                <a:solidFill>
                  <a:srgbClr val="D9D9D9"/>
                </a:solidFill>
                <a:latin typeface="+mj-lt"/>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166873" y="941903"/>
            <a:ext cx="922047" cy="1419619"/>
          </a:xfrm>
          <a:prstGeom prst="rect">
            <a:avLst/>
          </a:prstGeom>
        </p:spPr>
        <p:txBody>
          <a:bodyPr wrap="none">
            <a:spAutoFit/>
          </a:bodyPr>
          <a:lstStyle/>
          <a:p>
            <a:pPr algn="ctr"/>
            <a:r>
              <a:rPr lang="fr-FR" sz="8625" b="0">
                <a:solidFill>
                  <a:srgbClr val="D9D9D9"/>
                </a:solidFill>
                <a:latin typeface="+mj-lt"/>
              </a:rPr>
              <a:t>3</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657523"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3714232"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6770130"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476175"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4532887"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7588785"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DF5117F5-612F-443A-8307-B23F82588FC2}"/>
              </a:ext>
            </a:extLst>
          </p:cNvPr>
          <p:cNvSpPr/>
          <p:nvPr userDrawn="1"/>
        </p:nvSpPr>
        <p:spPr>
          <a:xfrm>
            <a:off x="2582622" y="2868796"/>
            <a:ext cx="922047" cy="1419619"/>
          </a:xfrm>
          <a:prstGeom prst="rect">
            <a:avLst/>
          </a:prstGeom>
        </p:spPr>
        <p:txBody>
          <a:bodyPr wrap="none">
            <a:spAutoFit/>
          </a:bodyPr>
          <a:lstStyle/>
          <a:p>
            <a:pPr algn="ctr"/>
            <a:r>
              <a:rPr lang="fr-FR" sz="8625" b="0">
                <a:solidFill>
                  <a:srgbClr val="D9D9D9"/>
                </a:solidFill>
                <a:latin typeface="+mj-lt"/>
              </a:rPr>
              <a:t>4</a:t>
            </a:r>
          </a:p>
        </p:txBody>
      </p:sp>
      <p:sp>
        <p:nvSpPr>
          <p:cNvPr id="25" name="Rectangle 24">
            <a:extLst>
              <a:ext uri="{FF2B5EF4-FFF2-40B4-BE49-F238E27FC236}">
                <a16:creationId xmlns:a16="http://schemas.microsoft.com/office/drawing/2014/main" id="{2E321B94-AB50-4CF4-8246-6926C3CE501E}"/>
              </a:ext>
            </a:extLst>
          </p:cNvPr>
          <p:cNvSpPr/>
          <p:nvPr userDrawn="1"/>
        </p:nvSpPr>
        <p:spPr>
          <a:xfrm>
            <a:off x="5639333" y="2850349"/>
            <a:ext cx="922047" cy="1419619"/>
          </a:xfrm>
          <a:prstGeom prst="rect">
            <a:avLst/>
          </a:prstGeom>
        </p:spPr>
        <p:txBody>
          <a:bodyPr wrap="none">
            <a:spAutoFit/>
          </a:bodyPr>
          <a:lstStyle/>
          <a:p>
            <a:pPr algn="ctr"/>
            <a:r>
              <a:rPr lang="fr-FR" sz="8625" b="0">
                <a:solidFill>
                  <a:srgbClr val="D9D9D9"/>
                </a:solidFill>
                <a:latin typeface="+mj-lt"/>
              </a:rPr>
              <a:t>5</a:t>
            </a:r>
          </a:p>
        </p:txBody>
      </p:sp>
      <p:sp>
        <p:nvSpPr>
          <p:cNvPr id="26" name="Text Placeholder 16">
            <a:extLst>
              <a:ext uri="{FF2B5EF4-FFF2-40B4-BE49-F238E27FC236}">
                <a16:creationId xmlns:a16="http://schemas.microsoft.com/office/drawing/2014/main" id="{C064B276-3861-458A-81D5-B518077636D6}"/>
              </a:ext>
            </a:extLst>
          </p:cNvPr>
          <p:cNvSpPr>
            <a:spLocks noGrp="1"/>
          </p:cNvSpPr>
          <p:nvPr>
            <p:ph type="body" sz="quarter" idx="19" hasCustomPrompt="1"/>
          </p:nvPr>
        </p:nvSpPr>
        <p:spPr>
          <a:xfrm>
            <a:off x="2185879" y="3818141"/>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27" name="Text Placeholder 16">
            <a:extLst>
              <a:ext uri="{FF2B5EF4-FFF2-40B4-BE49-F238E27FC236}">
                <a16:creationId xmlns:a16="http://schemas.microsoft.com/office/drawing/2014/main" id="{2E38BB0E-8783-4E05-B973-99EB29C44795}"/>
              </a:ext>
            </a:extLst>
          </p:cNvPr>
          <p:cNvSpPr>
            <a:spLocks noGrp="1"/>
          </p:cNvSpPr>
          <p:nvPr>
            <p:ph type="body" sz="quarter" idx="20" hasCustomPrompt="1"/>
          </p:nvPr>
        </p:nvSpPr>
        <p:spPr>
          <a:xfrm>
            <a:off x="5242588" y="380936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28" name="Rectangle 27">
            <a:extLst>
              <a:ext uri="{FF2B5EF4-FFF2-40B4-BE49-F238E27FC236}">
                <a16:creationId xmlns:a16="http://schemas.microsoft.com/office/drawing/2014/main" id="{2F27FD5E-250F-441A-89E8-16EA602D0A28}"/>
              </a:ext>
            </a:extLst>
          </p:cNvPr>
          <p:cNvSpPr/>
          <p:nvPr userDrawn="1"/>
        </p:nvSpPr>
        <p:spPr>
          <a:xfrm>
            <a:off x="3004534" y="4582981"/>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9" name="Rectangle 28">
            <a:extLst>
              <a:ext uri="{FF2B5EF4-FFF2-40B4-BE49-F238E27FC236}">
                <a16:creationId xmlns:a16="http://schemas.microsoft.com/office/drawing/2014/main" id="{8C0CDADB-38AA-4515-BCE6-E1F09CEA6A26}"/>
              </a:ext>
            </a:extLst>
          </p:cNvPr>
          <p:cNvSpPr/>
          <p:nvPr userDrawn="1"/>
        </p:nvSpPr>
        <p:spPr>
          <a:xfrm>
            <a:off x="6061243"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21" name="Groupe 20">
            <a:extLst>
              <a:ext uri="{FF2B5EF4-FFF2-40B4-BE49-F238E27FC236}">
                <a16:creationId xmlns:a16="http://schemas.microsoft.com/office/drawing/2014/main" id="{6F383994-8BF7-4E99-B11B-4F51E71AC331}"/>
              </a:ext>
            </a:extLst>
          </p:cNvPr>
          <p:cNvGrpSpPr/>
          <p:nvPr userDrawn="1"/>
        </p:nvGrpSpPr>
        <p:grpSpPr>
          <a:xfrm>
            <a:off x="1" y="4488061"/>
            <a:ext cx="655439" cy="655439"/>
            <a:chOff x="11318081" y="0"/>
            <a:chExt cx="873919" cy="873919"/>
          </a:xfrm>
        </p:grpSpPr>
        <p:sp>
          <p:nvSpPr>
            <p:cNvPr id="22" name="Rectangle 21">
              <a:extLst>
                <a:ext uri="{FF2B5EF4-FFF2-40B4-BE49-F238E27FC236}">
                  <a16:creationId xmlns:a16="http://schemas.microsoft.com/office/drawing/2014/main" id="{275B8378-DC8A-42DC-872C-FF77405CB328}"/>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3" name="Graphique 22">
              <a:extLst>
                <a:ext uri="{FF2B5EF4-FFF2-40B4-BE49-F238E27FC236}">
                  <a16:creationId xmlns:a16="http://schemas.microsoft.com/office/drawing/2014/main" id="{CC8640D7-A48E-4FA8-8632-29A005D340E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5923416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ommaire x6 [V1]">
    <p:bg>
      <p:bgPr>
        <a:solidFill>
          <a:srgbClr val="F0F0F0"/>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1054265" y="941903"/>
            <a:ext cx="922047" cy="1419619"/>
          </a:xfrm>
          <a:prstGeom prst="rect">
            <a:avLst/>
          </a:prstGeom>
        </p:spPr>
        <p:txBody>
          <a:bodyPr wrap="none">
            <a:spAutoFit/>
          </a:bodyPr>
          <a:lstStyle/>
          <a:p>
            <a:pPr algn="ctr"/>
            <a:r>
              <a:rPr lang="fr-FR" sz="8625" b="0">
                <a:solidFill>
                  <a:srgbClr val="D9D9D9"/>
                </a:solidFill>
                <a:latin typeface="+mj-lt"/>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4110977" y="941903"/>
            <a:ext cx="922047" cy="1419619"/>
          </a:xfrm>
          <a:prstGeom prst="rect">
            <a:avLst/>
          </a:prstGeom>
        </p:spPr>
        <p:txBody>
          <a:bodyPr wrap="none">
            <a:spAutoFit/>
          </a:bodyPr>
          <a:lstStyle/>
          <a:p>
            <a:pPr algn="ctr"/>
            <a:r>
              <a:rPr lang="fr-FR" sz="8625" b="0">
                <a:solidFill>
                  <a:srgbClr val="D9D9D9"/>
                </a:solidFill>
                <a:latin typeface="+mj-lt"/>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166873" y="941903"/>
            <a:ext cx="922047" cy="1419619"/>
          </a:xfrm>
          <a:prstGeom prst="rect">
            <a:avLst/>
          </a:prstGeom>
        </p:spPr>
        <p:txBody>
          <a:bodyPr wrap="none">
            <a:spAutoFit/>
          </a:bodyPr>
          <a:lstStyle/>
          <a:p>
            <a:pPr algn="ctr"/>
            <a:r>
              <a:rPr lang="fr-FR" sz="8625" b="0">
                <a:solidFill>
                  <a:srgbClr val="D9D9D9"/>
                </a:solidFill>
                <a:latin typeface="+mj-lt"/>
              </a:rPr>
              <a:t>3</a:t>
            </a:r>
          </a:p>
        </p:txBody>
      </p:sp>
      <p:sp>
        <p:nvSpPr>
          <p:cNvPr id="68" name="Rectangle 67">
            <a:extLst>
              <a:ext uri="{FF2B5EF4-FFF2-40B4-BE49-F238E27FC236}">
                <a16:creationId xmlns:a16="http://schemas.microsoft.com/office/drawing/2014/main" id="{00CC46E5-C554-4B91-AF61-2F850058DC51}"/>
              </a:ext>
            </a:extLst>
          </p:cNvPr>
          <p:cNvSpPr/>
          <p:nvPr userDrawn="1"/>
        </p:nvSpPr>
        <p:spPr>
          <a:xfrm>
            <a:off x="1054265" y="2850349"/>
            <a:ext cx="922047" cy="1419619"/>
          </a:xfrm>
          <a:prstGeom prst="rect">
            <a:avLst/>
          </a:prstGeom>
        </p:spPr>
        <p:txBody>
          <a:bodyPr wrap="none">
            <a:spAutoFit/>
          </a:bodyPr>
          <a:lstStyle/>
          <a:p>
            <a:pPr algn="ctr"/>
            <a:r>
              <a:rPr lang="fr-FR" sz="8625" b="0">
                <a:solidFill>
                  <a:srgbClr val="D9D9D9"/>
                </a:solidFill>
                <a:latin typeface="+mj-lt"/>
              </a:rPr>
              <a:t>4</a:t>
            </a:r>
          </a:p>
        </p:txBody>
      </p:sp>
      <p:sp>
        <p:nvSpPr>
          <p:cNvPr id="69" name="Rectangle 68">
            <a:extLst>
              <a:ext uri="{FF2B5EF4-FFF2-40B4-BE49-F238E27FC236}">
                <a16:creationId xmlns:a16="http://schemas.microsoft.com/office/drawing/2014/main" id="{9A31204E-30D6-49D3-A66C-73F2EFB027D4}"/>
              </a:ext>
            </a:extLst>
          </p:cNvPr>
          <p:cNvSpPr/>
          <p:nvPr userDrawn="1"/>
        </p:nvSpPr>
        <p:spPr>
          <a:xfrm>
            <a:off x="4110977" y="2850349"/>
            <a:ext cx="922047" cy="1419619"/>
          </a:xfrm>
          <a:prstGeom prst="rect">
            <a:avLst/>
          </a:prstGeom>
        </p:spPr>
        <p:txBody>
          <a:bodyPr wrap="none">
            <a:spAutoFit/>
          </a:bodyPr>
          <a:lstStyle/>
          <a:p>
            <a:pPr algn="ctr"/>
            <a:r>
              <a:rPr lang="fr-FR" sz="8625" b="0">
                <a:solidFill>
                  <a:srgbClr val="D9D9D9"/>
                </a:solidFill>
                <a:latin typeface="+mj-lt"/>
              </a:rPr>
              <a:t>5</a:t>
            </a:r>
          </a:p>
        </p:txBody>
      </p:sp>
      <p:sp>
        <p:nvSpPr>
          <p:cNvPr id="70" name="Rectangle 69">
            <a:extLst>
              <a:ext uri="{FF2B5EF4-FFF2-40B4-BE49-F238E27FC236}">
                <a16:creationId xmlns:a16="http://schemas.microsoft.com/office/drawing/2014/main" id="{C235923E-1324-43D3-A197-58F1CEE8CF86}"/>
              </a:ext>
            </a:extLst>
          </p:cNvPr>
          <p:cNvSpPr/>
          <p:nvPr userDrawn="1"/>
        </p:nvSpPr>
        <p:spPr>
          <a:xfrm>
            <a:off x="7166873" y="2850349"/>
            <a:ext cx="922047" cy="1419619"/>
          </a:xfrm>
          <a:prstGeom prst="rect">
            <a:avLst/>
          </a:prstGeom>
        </p:spPr>
        <p:txBody>
          <a:bodyPr wrap="none">
            <a:spAutoFit/>
          </a:bodyPr>
          <a:lstStyle/>
          <a:p>
            <a:pPr algn="ctr"/>
            <a:r>
              <a:rPr lang="fr-FR" sz="8625" b="0">
                <a:solidFill>
                  <a:srgbClr val="D9D9D9"/>
                </a:solidFill>
                <a:latin typeface="+mj-lt"/>
              </a:rPr>
              <a:t>6</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657523"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3714232"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6770130"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7" name="Text Placeholder 16">
            <a:extLst>
              <a:ext uri="{FF2B5EF4-FFF2-40B4-BE49-F238E27FC236}">
                <a16:creationId xmlns:a16="http://schemas.microsoft.com/office/drawing/2014/main" id="{74720106-8A36-4740-82E9-F7CE17210BB4}"/>
              </a:ext>
            </a:extLst>
          </p:cNvPr>
          <p:cNvSpPr>
            <a:spLocks noGrp="1"/>
          </p:cNvSpPr>
          <p:nvPr>
            <p:ph type="body" sz="quarter" idx="19" hasCustomPrompt="1"/>
          </p:nvPr>
        </p:nvSpPr>
        <p:spPr>
          <a:xfrm>
            <a:off x="657520" y="380936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8" name="Text Placeholder 16">
            <a:extLst>
              <a:ext uri="{FF2B5EF4-FFF2-40B4-BE49-F238E27FC236}">
                <a16:creationId xmlns:a16="http://schemas.microsoft.com/office/drawing/2014/main" id="{1C5D4120-6D87-4B4B-9998-F3E81E3AF5FD}"/>
              </a:ext>
            </a:extLst>
          </p:cNvPr>
          <p:cNvSpPr>
            <a:spLocks noGrp="1"/>
          </p:cNvSpPr>
          <p:nvPr>
            <p:ph type="body" sz="quarter" idx="20" hasCustomPrompt="1"/>
          </p:nvPr>
        </p:nvSpPr>
        <p:spPr>
          <a:xfrm>
            <a:off x="3714232" y="380936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9" name="Text Placeholder 16">
            <a:extLst>
              <a:ext uri="{FF2B5EF4-FFF2-40B4-BE49-F238E27FC236}">
                <a16:creationId xmlns:a16="http://schemas.microsoft.com/office/drawing/2014/main" id="{7A9EE2C0-D89A-41EB-A8BC-30A66291B8E4}"/>
              </a:ext>
            </a:extLst>
          </p:cNvPr>
          <p:cNvSpPr>
            <a:spLocks noGrp="1"/>
          </p:cNvSpPr>
          <p:nvPr>
            <p:ph type="body" sz="quarter" idx="21" hasCustomPrompt="1"/>
          </p:nvPr>
        </p:nvSpPr>
        <p:spPr>
          <a:xfrm>
            <a:off x="6770130" y="380936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476175"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4532887"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7588785"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3" name="Rectangle 52">
            <a:extLst>
              <a:ext uri="{FF2B5EF4-FFF2-40B4-BE49-F238E27FC236}">
                <a16:creationId xmlns:a16="http://schemas.microsoft.com/office/drawing/2014/main" id="{F645C76A-0415-4898-B5CE-FA6CB13A829D}"/>
              </a:ext>
            </a:extLst>
          </p:cNvPr>
          <p:cNvSpPr/>
          <p:nvPr userDrawn="1"/>
        </p:nvSpPr>
        <p:spPr>
          <a:xfrm>
            <a:off x="7588785"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4" name="Rectangle 53">
            <a:extLst>
              <a:ext uri="{FF2B5EF4-FFF2-40B4-BE49-F238E27FC236}">
                <a16:creationId xmlns:a16="http://schemas.microsoft.com/office/drawing/2014/main" id="{1E72766F-FC75-4FC3-A9AA-F06617DE4F93}"/>
              </a:ext>
            </a:extLst>
          </p:cNvPr>
          <p:cNvSpPr/>
          <p:nvPr userDrawn="1"/>
        </p:nvSpPr>
        <p:spPr>
          <a:xfrm>
            <a:off x="4532887"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5" name="Rectangle 54">
            <a:extLst>
              <a:ext uri="{FF2B5EF4-FFF2-40B4-BE49-F238E27FC236}">
                <a16:creationId xmlns:a16="http://schemas.microsoft.com/office/drawing/2014/main" id="{E5628673-0A56-4FC9-B44E-77677E91EF7C}"/>
              </a:ext>
            </a:extLst>
          </p:cNvPr>
          <p:cNvSpPr/>
          <p:nvPr userDrawn="1"/>
        </p:nvSpPr>
        <p:spPr>
          <a:xfrm>
            <a:off x="1476175"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24" name="Groupe 23">
            <a:extLst>
              <a:ext uri="{FF2B5EF4-FFF2-40B4-BE49-F238E27FC236}">
                <a16:creationId xmlns:a16="http://schemas.microsoft.com/office/drawing/2014/main" id="{2F79A260-353D-43EF-ADDD-6F26A6D0D40C}"/>
              </a:ext>
            </a:extLst>
          </p:cNvPr>
          <p:cNvGrpSpPr/>
          <p:nvPr userDrawn="1"/>
        </p:nvGrpSpPr>
        <p:grpSpPr>
          <a:xfrm>
            <a:off x="1" y="4488061"/>
            <a:ext cx="655439" cy="655439"/>
            <a:chOff x="11318081" y="0"/>
            <a:chExt cx="873919" cy="873919"/>
          </a:xfrm>
        </p:grpSpPr>
        <p:sp>
          <p:nvSpPr>
            <p:cNvPr id="25" name="Rectangle 24">
              <a:extLst>
                <a:ext uri="{FF2B5EF4-FFF2-40B4-BE49-F238E27FC236}">
                  <a16:creationId xmlns:a16="http://schemas.microsoft.com/office/drawing/2014/main" id="{FDA58640-06D1-4B3D-9BD6-81AC1D37359F}"/>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6" name="Graphique 25">
              <a:extLst>
                <a:ext uri="{FF2B5EF4-FFF2-40B4-BE49-F238E27FC236}">
                  <a16:creationId xmlns:a16="http://schemas.microsoft.com/office/drawing/2014/main" id="{68C0B10E-2946-42EC-9932-2706EB74858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7145610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ommaire x7 [V1]">
    <p:bg>
      <p:bgPr>
        <a:solidFill>
          <a:srgbClr val="F0F0F0"/>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586808" y="941903"/>
            <a:ext cx="922047" cy="1419619"/>
          </a:xfrm>
          <a:prstGeom prst="rect">
            <a:avLst/>
          </a:prstGeom>
        </p:spPr>
        <p:txBody>
          <a:bodyPr wrap="none">
            <a:spAutoFit/>
          </a:bodyPr>
          <a:lstStyle/>
          <a:p>
            <a:pPr algn="ctr"/>
            <a:r>
              <a:rPr lang="fr-FR" sz="8625" b="0">
                <a:solidFill>
                  <a:srgbClr val="D9D9D9"/>
                </a:solidFill>
                <a:latin typeface="+mj-lt"/>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2936255" y="941903"/>
            <a:ext cx="922047" cy="1419619"/>
          </a:xfrm>
          <a:prstGeom prst="rect">
            <a:avLst/>
          </a:prstGeom>
        </p:spPr>
        <p:txBody>
          <a:bodyPr wrap="none">
            <a:spAutoFit/>
          </a:bodyPr>
          <a:lstStyle/>
          <a:p>
            <a:pPr algn="ctr"/>
            <a:r>
              <a:rPr lang="fr-FR" sz="8625" b="0">
                <a:solidFill>
                  <a:srgbClr val="D9D9D9"/>
                </a:solidFill>
                <a:latin typeface="+mj-lt"/>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635143" y="941903"/>
            <a:ext cx="922047" cy="1419619"/>
          </a:xfrm>
          <a:prstGeom prst="rect">
            <a:avLst/>
          </a:prstGeom>
        </p:spPr>
        <p:txBody>
          <a:bodyPr wrap="none">
            <a:spAutoFit/>
          </a:bodyPr>
          <a:lstStyle/>
          <a:p>
            <a:pPr algn="ctr"/>
            <a:r>
              <a:rPr lang="fr-FR" sz="8625" b="0">
                <a:solidFill>
                  <a:srgbClr val="D9D9D9"/>
                </a:solidFill>
                <a:latin typeface="+mj-lt"/>
              </a:rPr>
              <a:t>4</a:t>
            </a:r>
          </a:p>
        </p:txBody>
      </p:sp>
      <p:sp>
        <p:nvSpPr>
          <p:cNvPr id="68" name="Rectangle 67">
            <a:extLst>
              <a:ext uri="{FF2B5EF4-FFF2-40B4-BE49-F238E27FC236}">
                <a16:creationId xmlns:a16="http://schemas.microsoft.com/office/drawing/2014/main" id="{00CC46E5-C554-4B91-AF61-2F850058DC51}"/>
              </a:ext>
            </a:extLst>
          </p:cNvPr>
          <p:cNvSpPr/>
          <p:nvPr userDrawn="1"/>
        </p:nvSpPr>
        <p:spPr>
          <a:xfrm>
            <a:off x="1761533" y="2850349"/>
            <a:ext cx="922047" cy="1419619"/>
          </a:xfrm>
          <a:prstGeom prst="rect">
            <a:avLst/>
          </a:prstGeom>
        </p:spPr>
        <p:txBody>
          <a:bodyPr wrap="none">
            <a:spAutoFit/>
          </a:bodyPr>
          <a:lstStyle/>
          <a:p>
            <a:pPr algn="ctr"/>
            <a:r>
              <a:rPr lang="fr-FR" sz="8625" b="0">
                <a:solidFill>
                  <a:srgbClr val="D9D9D9"/>
                </a:solidFill>
                <a:latin typeface="+mj-lt"/>
              </a:rPr>
              <a:t>5</a:t>
            </a:r>
          </a:p>
        </p:txBody>
      </p:sp>
      <p:sp>
        <p:nvSpPr>
          <p:cNvPr id="69" name="Rectangle 68">
            <a:extLst>
              <a:ext uri="{FF2B5EF4-FFF2-40B4-BE49-F238E27FC236}">
                <a16:creationId xmlns:a16="http://schemas.microsoft.com/office/drawing/2014/main" id="{9A31204E-30D6-49D3-A66C-73F2EFB027D4}"/>
              </a:ext>
            </a:extLst>
          </p:cNvPr>
          <p:cNvSpPr/>
          <p:nvPr userDrawn="1"/>
        </p:nvSpPr>
        <p:spPr>
          <a:xfrm>
            <a:off x="4110977" y="2850349"/>
            <a:ext cx="922047" cy="1419619"/>
          </a:xfrm>
          <a:prstGeom prst="rect">
            <a:avLst/>
          </a:prstGeom>
        </p:spPr>
        <p:txBody>
          <a:bodyPr wrap="none">
            <a:spAutoFit/>
          </a:bodyPr>
          <a:lstStyle/>
          <a:p>
            <a:pPr algn="ctr"/>
            <a:r>
              <a:rPr lang="fr-FR" sz="8625" b="0">
                <a:solidFill>
                  <a:srgbClr val="D9D9D9"/>
                </a:solidFill>
                <a:latin typeface="+mj-lt"/>
              </a:rPr>
              <a:t>6</a:t>
            </a:r>
          </a:p>
        </p:txBody>
      </p:sp>
      <p:sp>
        <p:nvSpPr>
          <p:cNvPr id="70" name="Rectangle 69">
            <a:extLst>
              <a:ext uri="{FF2B5EF4-FFF2-40B4-BE49-F238E27FC236}">
                <a16:creationId xmlns:a16="http://schemas.microsoft.com/office/drawing/2014/main" id="{C235923E-1324-43D3-A197-58F1CEE8CF86}"/>
              </a:ext>
            </a:extLst>
          </p:cNvPr>
          <p:cNvSpPr/>
          <p:nvPr userDrawn="1"/>
        </p:nvSpPr>
        <p:spPr>
          <a:xfrm>
            <a:off x="6460421" y="2850349"/>
            <a:ext cx="922047" cy="1419619"/>
          </a:xfrm>
          <a:prstGeom prst="rect">
            <a:avLst/>
          </a:prstGeom>
        </p:spPr>
        <p:txBody>
          <a:bodyPr wrap="none">
            <a:spAutoFit/>
          </a:bodyPr>
          <a:lstStyle/>
          <a:p>
            <a:pPr algn="ctr"/>
            <a:r>
              <a:rPr lang="fr-FR" sz="8625" b="0">
                <a:solidFill>
                  <a:srgbClr val="D9D9D9"/>
                </a:solidFill>
                <a:latin typeface="+mj-lt"/>
              </a:rPr>
              <a:t>7</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190066"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2539511"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7238400"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7" name="Text Placeholder 16">
            <a:extLst>
              <a:ext uri="{FF2B5EF4-FFF2-40B4-BE49-F238E27FC236}">
                <a16:creationId xmlns:a16="http://schemas.microsoft.com/office/drawing/2014/main" id="{74720106-8A36-4740-82E9-F7CE17210BB4}"/>
              </a:ext>
            </a:extLst>
          </p:cNvPr>
          <p:cNvSpPr>
            <a:spLocks noGrp="1"/>
          </p:cNvSpPr>
          <p:nvPr>
            <p:ph type="body" sz="quarter" idx="19" hasCustomPrompt="1"/>
          </p:nvPr>
        </p:nvSpPr>
        <p:spPr>
          <a:xfrm>
            <a:off x="1364789" y="380936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8" name="Text Placeholder 16">
            <a:extLst>
              <a:ext uri="{FF2B5EF4-FFF2-40B4-BE49-F238E27FC236}">
                <a16:creationId xmlns:a16="http://schemas.microsoft.com/office/drawing/2014/main" id="{1C5D4120-6D87-4B4B-9998-F3E81E3AF5FD}"/>
              </a:ext>
            </a:extLst>
          </p:cNvPr>
          <p:cNvSpPr>
            <a:spLocks noGrp="1"/>
          </p:cNvSpPr>
          <p:nvPr>
            <p:ph type="body" sz="quarter" idx="20" hasCustomPrompt="1"/>
          </p:nvPr>
        </p:nvSpPr>
        <p:spPr>
          <a:xfrm>
            <a:off x="3714232" y="380936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9" name="Text Placeholder 16">
            <a:extLst>
              <a:ext uri="{FF2B5EF4-FFF2-40B4-BE49-F238E27FC236}">
                <a16:creationId xmlns:a16="http://schemas.microsoft.com/office/drawing/2014/main" id="{7A9EE2C0-D89A-41EB-A8BC-30A66291B8E4}"/>
              </a:ext>
            </a:extLst>
          </p:cNvPr>
          <p:cNvSpPr>
            <a:spLocks noGrp="1"/>
          </p:cNvSpPr>
          <p:nvPr>
            <p:ph type="body" sz="quarter" idx="21" hasCustomPrompt="1"/>
          </p:nvPr>
        </p:nvSpPr>
        <p:spPr>
          <a:xfrm>
            <a:off x="6063678" y="380936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008719"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3358165"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8057055"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3" name="Rectangle 52">
            <a:extLst>
              <a:ext uri="{FF2B5EF4-FFF2-40B4-BE49-F238E27FC236}">
                <a16:creationId xmlns:a16="http://schemas.microsoft.com/office/drawing/2014/main" id="{F645C76A-0415-4898-B5CE-FA6CB13A829D}"/>
              </a:ext>
            </a:extLst>
          </p:cNvPr>
          <p:cNvSpPr/>
          <p:nvPr userDrawn="1"/>
        </p:nvSpPr>
        <p:spPr>
          <a:xfrm>
            <a:off x="6882331"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4" name="Rectangle 53">
            <a:extLst>
              <a:ext uri="{FF2B5EF4-FFF2-40B4-BE49-F238E27FC236}">
                <a16:creationId xmlns:a16="http://schemas.microsoft.com/office/drawing/2014/main" id="{1E72766F-FC75-4FC3-A9AA-F06617DE4F93}"/>
              </a:ext>
            </a:extLst>
          </p:cNvPr>
          <p:cNvSpPr/>
          <p:nvPr userDrawn="1"/>
        </p:nvSpPr>
        <p:spPr>
          <a:xfrm>
            <a:off x="4532887"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5" name="Rectangle 54">
            <a:extLst>
              <a:ext uri="{FF2B5EF4-FFF2-40B4-BE49-F238E27FC236}">
                <a16:creationId xmlns:a16="http://schemas.microsoft.com/office/drawing/2014/main" id="{E5628673-0A56-4FC9-B44E-77677E91EF7C}"/>
              </a:ext>
            </a:extLst>
          </p:cNvPr>
          <p:cNvSpPr/>
          <p:nvPr userDrawn="1"/>
        </p:nvSpPr>
        <p:spPr>
          <a:xfrm>
            <a:off x="2183443"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896249EB-A162-439C-88AF-B20176D85A6A}"/>
              </a:ext>
            </a:extLst>
          </p:cNvPr>
          <p:cNvSpPr/>
          <p:nvPr userDrawn="1"/>
        </p:nvSpPr>
        <p:spPr>
          <a:xfrm>
            <a:off x="5285699" y="941903"/>
            <a:ext cx="922047" cy="1419619"/>
          </a:xfrm>
          <a:prstGeom prst="rect">
            <a:avLst/>
          </a:prstGeom>
        </p:spPr>
        <p:txBody>
          <a:bodyPr wrap="none">
            <a:spAutoFit/>
          </a:bodyPr>
          <a:lstStyle/>
          <a:p>
            <a:pPr algn="ctr"/>
            <a:r>
              <a:rPr lang="fr-FR" sz="8625" b="0">
                <a:solidFill>
                  <a:srgbClr val="D9D9D9"/>
                </a:solidFill>
                <a:latin typeface="+mj-lt"/>
              </a:rPr>
              <a:t>3</a:t>
            </a:r>
          </a:p>
        </p:txBody>
      </p:sp>
      <p:sp>
        <p:nvSpPr>
          <p:cNvPr id="25" name="Text Placeholder 16">
            <a:extLst>
              <a:ext uri="{FF2B5EF4-FFF2-40B4-BE49-F238E27FC236}">
                <a16:creationId xmlns:a16="http://schemas.microsoft.com/office/drawing/2014/main" id="{6535784C-4AAF-4A52-9549-D700E2375E32}"/>
              </a:ext>
            </a:extLst>
          </p:cNvPr>
          <p:cNvSpPr>
            <a:spLocks noGrp="1"/>
          </p:cNvSpPr>
          <p:nvPr>
            <p:ph type="body" sz="quarter" idx="22" hasCustomPrompt="1"/>
          </p:nvPr>
        </p:nvSpPr>
        <p:spPr>
          <a:xfrm>
            <a:off x="4888956"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26" name="Rectangle 25">
            <a:extLst>
              <a:ext uri="{FF2B5EF4-FFF2-40B4-BE49-F238E27FC236}">
                <a16:creationId xmlns:a16="http://schemas.microsoft.com/office/drawing/2014/main" id="{6827276B-D861-415B-9068-BB2CC8206F47}"/>
              </a:ext>
            </a:extLst>
          </p:cNvPr>
          <p:cNvSpPr/>
          <p:nvPr userDrawn="1"/>
        </p:nvSpPr>
        <p:spPr>
          <a:xfrm>
            <a:off x="5707610"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27" name="Groupe 26">
            <a:extLst>
              <a:ext uri="{FF2B5EF4-FFF2-40B4-BE49-F238E27FC236}">
                <a16:creationId xmlns:a16="http://schemas.microsoft.com/office/drawing/2014/main" id="{54148570-EE4E-44D8-8D49-53AA421EA502}"/>
              </a:ext>
            </a:extLst>
          </p:cNvPr>
          <p:cNvGrpSpPr/>
          <p:nvPr userDrawn="1"/>
        </p:nvGrpSpPr>
        <p:grpSpPr>
          <a:xfrm>
            <a:off x="1" y="4488061"/>
            <a:ext cx="655439" cy="655439"/>
            <a:chOff x="11318081" y="0"/>
            <a:chExt cx="873919" cy="873919"/>
          </a:xfrm>
        </p:grpSpPr>
        <p:sp>
          <p:nvSpPr>
            <p:cNvPr id="28" name="Rectangle 27">
              <a:extLst>
                <a:ext uri="{FF2B5EF4-FFF2-40B4-BE49-F238E27FC236}">
                  <a16:creationId xmlns:a16="http://schemas.microsoft.com/office/drawing/2014/main" id="{3925EE3D-3DE0-4A8E-9664-33AE9BE6E6CC}"/>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9" name="Graphique 28">
              <a:extLst>
                <a:ext uri="{FF2B5EF4-FFF2-40B4-BE49-F238E27FC236}">
                  <a16:creationId xmlns:a16="http://schemas.microsoft.com/office/drawing/2014/main" id="{2EB8D416-018C-4133-B94D-F298470358E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0659196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ommaire x8 [V1]">
    <p:bg>
      <p:bgPr>
        <a:solidFill>
          <a:srgbClr val="F0F0F0"/>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586808" y="941903"/>
            <a:ext cx="922047" cy="1419619"/>
          </a:xfrm>
          <a:prstGeom prst="rect">
            <a:avLst/>
          </a:prstGeom>
        </p:spPr>
        <p:txBody>
          <a:bodyPr wrap="none">
            <a:spAutoFit/>
          </a:bodyPr>
          <a:lstStyle/>
          <a:p>
            <a:pPr algn="ctr"/>
            <a:r>
              <a:rPr lang="fr-FR" sz="8625" b="0">
                <a:solidFill>
                  <a:srgbClr val="D9D9D9"/>
                </a:solidFill>
                <a:latin typeface="+mj-lt"/>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2936255" y="941903"/>
            <a:ext cx="922047" cy="1419619"/>
          </a:xfrm>
          <a:prstGeom prst="rect">
            <a:avLst/>
          </a:prstGeom>
        </p:spPr>
        <p:txBody>
          <a:bodyPr wrap="none">
            <a:spAutoFit/>
          </a:bodyPr>
          <a:lstStyle/>
          <a:p>
            <a:pPr algn="ctr"/>
            <a:r>
              <a:rPr lang="fr-FR" sz="8625" b="0">
                <a:solidFill>
                  <a:srgbClr val="D9D9D9"/>
                </a:solidFill>
                <a:latin typeface="+mj-lt"/>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635143" y="941903"/>
            <a:ext cx="922047" cy="1419619"/>
          </a:xfrm>
          <a:prstGeom prst="rect">
            <a:avLst/>
          </a:prstGeom>
        </p:spPr>
        <p:txBody>
          <a:bodyPr wrap="none">
            <a:spAutoFit/>
          </a:bodyPr>
          <a:lstStyle/>
          <a:p>
            <a:pPr algn="ctr"/>
            <a:r>
              <a:rPr lang="fr-FR" sz="8625" b="0">
                <a:solidFill>
                  <a:srgbClr val="D9D9D9"/>
                </a:solidFill>
                <a:latin typeface="+mj-lt"/>
              </a:rPr>
              <a:t>4</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190066"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2539511"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7238400"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008719"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3358165"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8057055"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896249EB-A162-439C-88AF-B20176D85A6A}"/>
              </a:ext>
            </a:extLst>
          </p:cNvPr>
          <p:cNvSpPr/>
          <p:nvPr userDrawn="1"/>
        </p:nvSpPr>
        <p:spPr>
          <a:xfrm>
            <a:off x="5285699" y="941903"/>
            <a:ext cx="922047" cy="1419619"/>
          </a:xfrm>
          <a:prstGeom prst="rect">
            <a:avLst/>
          </a:prstGeom>
        </p:spPr>
        <p:txBody>
          <a:bodyPr wrap="none">
            <a:spAutoFit/>
          </a:bodyPr>
          <a:lstStyle/>
          <a:p>
            <a:pPr algn="ctr"/>
            <a:r>
              <a:rPr lang="fr-FR" sz="8625" b="0">
                <a:solidFill>
                  <a:srgbClr val="D9D9D9"/>
                </a:solidFill>
                <a:latin typeface="+mj-lt"/>
              </a:rPr>
              <a:t>3</a:t>
            </a:r>
          </a:p>
        </p:txBody>
      </p:sp>
      <p:sp>
        <p:nvSpPr>
          <p:cNvPr id="25" name="Text Placeholder 16">
            <a:extLst>
              <a:ext uri="{FF2B5EF4-FFF2-40B4-BE49-F238E27FC236}">
                <a16:creationId xmlns:a16="http://schemas.microsoft.com/office/drawing/2014/main" id="{6535784C-4AAF-4A52-9549-D700E2375E32}"/>
              </a:ext>
            </a:extLst>
          </p:cNvPr>
          <p:cNvSpPr>
            <a:spLocks noGrp="1"/>
          </p:cNvSpPr>
          <p:nvPr>
            <p:ph type="body" sz="quarter" idx="22" hasCustomPrompt="1"/>
          </p:nvPr>
        </p:nvSpPr>
        <p:spPr>
          <a:xfrm>
            <a:off x="4888956"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26" name="Rectangle 25">
            <a:extLst>
              <a:ext uri="{FF2B5EF4-FFF2-40B4-BE49-F238E27FC236}">
                <a16:creationId xmlns:a16="http://schemas.microsoft.com/office/drawing/2014/main" id="{6827276B-D861-415B-9068-BB2CC8206F47}"/>
              </a:ext>
            </a:extLst>
          </p:cNvPr>
          <p:cNvSpPr/>
          <p:nvPr userDrawn="1"/>
        </p:nvSpPr>
        <p:spPr>
          <a:xfrm>
            <a:off x="5707610"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7" name="Rectangle 26">
            <a:extLst>
              <a:ext uri="{FF2B5EF4-FFF2-40B4-BE49-F238E27FC236}">
                <a16:creationId xmlns:a16="http://schemas.microsoft.com/office/drawing/2014/main" id="{CBB1CF57-607A-4F19-A62F-9093B81DF986}"/>
              </a:ext>
            </a:extLst>
          </p:cNvPr>
          <p:cNvSpPr/>
          <p:nvPr userDrawn="1"/>
        </p:nvSpPr>
        <p:spPr>
          <a:xfrm>
            <a:off x="586808" y="2850349"/>
            <a:ext cx="922047" cy="1419619"/>
          </a:xfrm>
          <a:prstGeom prst="rect">
            <a:avLst/>
          </a:prstGeom>
        </p:spPr>
        <p:txBody>
          <a:bodyPr wrap="none">
            <a:spAutoFit/>
          </a:bodyPr>
          <a:lstStyle/>
          <a:p>
            <a:pPr algn="ctr"/>
            <a:r>
              <a:rPr lang="fr-FR" sz="8625" b="0">
                <a:solidFill>
                  <a:srgbClr val="D9D9D9"/>
                </a:solidFill>
                <a:latin typeface="+mj-lt"/>
              </a:rPr>
              <a:t>5</a:t>
            </a:r>
          </a:p>
        </p:txBody>
      </p:sp>
      <p:sp>
        <p:nvSpPr>
          <p:cNvPr id="28" name="Rectangle 27">
            <a:extLst>
              <a:ext uri="{FF2B5EF4-FFF2-40B4-BE49-F238E27FC236}">
                <a16:creationId xmlns:a16="http://schemas.microsoft.com/office/drawing/2014/main" id="{B0903A38-6320-4A7E-B896-D0D4744EFEDE}"/>
              </a:ext>
            </a:extLst>
          </p:cNvPr>
          <p:cNvSpPr/>
          <p:nvPr userDrawn="1"/>
        </p:nvSpPr>
        <p:spPr>
          <a:xfrm>
            <a:off x="2936255" y="2850349"/>
            <a:ext cx="922047" cy="1419619"/>
          </a:xfrm>
          <a:prstGeom prst="rect">
            <a:avLst/>
          </a:prstGeom>
        </p:spPr>
        <p:txBody>
          <a:bodyPr wrap="none">
            <a:spAutoFit/>
          </a:bodyPr>
          <a:lstStyle/>
          <a:p>
            <a:pPr algn="ctr"/>
            <a:r>
              <a:rPr lang="fr-FR" sz="8625" b="0">
                <a:solidFill>
                  <a:srgbClr val="D9D9D9"/>
                </a:solidFill>
                <a:latin typeface="+mj-lt"/>
              </a:rPr>
              <a:t>6</a:t>
            </a:r>
          </a:p>
        </p:txBody>
      </p:sp>
      <p:sp>
        <p:nvSpPr>
          <p:cNvPr id="29" name="Rectangle 28">
            <a:extLst>
              <a:ext uri="{FF2B5EF4-FFF2-40B4-BE49-F238E27FC236}">
                <a16:creationId xmlns:a16="http://schemas.microsoft.com/office/drawing/2014/main" id="{3E37FE04-AE05-4616-B9DF-33BBB6181DD1}"/>
              </a:ext>
            </a:extLst>
          </p:cNvPr>
          <p:cNvSpPr/>
          <p:nvPr userDrawn="1"/>
        </p:nvSpPr>
        <p:spPr>
          <a:xfrm>
            <a:off x="7635143" y="2850349"/>
            <a:ext cx="922047" cy="1419619"/>
          </a:xfrm>
          <a:prstGeom prst="rect">
            <a:avLst/>
          </a:prstGeom>
        </p:spPr>
        <p:txBody>
          <a:bodyPr wrap="none">
            <a:spAutoFit/>
          </a:bodyPr>
          <a:lstStyle/>
          <a:p>
            <a:pPr algn="ctr"/>
            <a:r>
              <a:rPr lang="fr-FR" sz="8625" b="0">
                <a:solidFill>
                  <a:srgbClr val="D9D9D9"/>
                </a:solidFill>
                <a:latin typeface="+mj-lt"/>
              </a:rPr>
              <a:t>8</a:t>
            </a:r>
          </a:p>
        </p:txBody>
      </p:sp>
      <p:sp>
        <p:nvSpPr>
          <p:cNvPr id="30" name="Text Placeholder 16">
            <a:extLst>
              <a:ext uri="{FF2B5EF4-FFF2-40B4-BE49-F238E27FC236}">
                <a16:creationId xmlns:a16="http://schemas.microsoft.com/office/drawing/2014/main" id="{3C28B4B0-C21D-450B-8341-018EAFE43FAB}"/>
              </a:ext>
            </a:extLst>
          </p:cNvPr>
          <p:cNvSpPr>
            <a:spLocks noGrp="1"/>
          </p:cNvSpPr>
          <p:nvPr>
            <p:ph type="body" sz="quarter" idx="23" hasCustomPrompt="1"/>
          </p:nvPr>
        </p:nvSpPr>
        <p:spPr>
          <a:xfrm>
            <a:off x="190066" y="3799694"/>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31" name="Text Placeholder 16">
            <a:extLst>
              <a:ext uri="{FF2B5EF4-FFF2-40B4-BE49-F238E27FC236}">
                <a16:creationId xmlns:a16="http://schemas.microsoft.com/office/drawing/2014/main" id="{2E5A2019-FD19-492E-8B9E-2336EB2F863A}"/>
              </a:ext>
            </a:extLst>
          </p:cNvPr>
          <p:cNvSpPr>
            <a:spLocks noGrp="1"/>
          </p:cNvSpPr>
          <p:nvPr>
            <p:ph type="body" sz="quarter" idx="24" hasCustomPrompt="1"/>
          </p:nvPr>
        </p:nvSpPr>
        <p:spPr>
          <a:xfrm>
            <a:off x="2539511" y="3799694"/>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32" name="Text Placeholder 16">
            <a:extLst>
              <a:ext uri="{FF2B5EF4-FFF2-40B4-BE49-F238E27FC236}">
                <a16:creationId xmlns:a16="http://schemas.microsoft.com/office/drawing/2014/main" id="{AD39C960-BE2F-4244-9790-6B17A43B1919}"/>
              </a:ext>
            </a:extLst>
          </p:cNvPr>
          <p:cNvSpPr>
            <a:spLocks noGrp="1"/>
          </p:cNvSpPr>
          <p:nvPr>
            <p:ph type="body" sz="quarter" idx="25" hasCustomPrompt="1"/>
          </p:nvPr>
        </p:nvSpPr>
        <p:spPr>
          <a:xfrm>
            <a:off x="7238400" y="3799694"/>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33" name="Rectangle 32">
            <a:extLst>
              <a:ext uri="{FF2B5EF4-FFF2-40B4-BE49-F238E27FC236}">
                <a16:creationId xmlns:a16="http://schemas.microsoft.com/office/drawing/2014/main" id="{D0149C44-1F27-4254-AEC2-A28AE1E3BD0A}"/>
              </a:ext>
            </a:extLst>
          </p:cNvPr>
          <p:cNvSpPr/>
          <p:nvPr userDrawn="1"/>
        </p:nvSpPr>
        <p:spPr>
          <a:xfrm>
            <a:off x="1008719"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34" name="Rectangle 33">
            <a:extLst>
              <a:ext uri="{FF2B5EF4-FFF2-40B4-BE49-F238E27FC236}">
                <a16:creationId xmlns:a16="http://schemas.microsoft.com/office/drawing/2014/main" id="{66C66ABD-244F-4C3F-8F45-CC9FB7868C8B}"/>
              </a:ext>
            </a:extLst>
          </p:cNvPr>
          <p:cNvSpPr/>
          <p:nvPr userDrawn="1"/>
        </p:nvSpPr>
        <p:spPr>
          <a:xfrm>
            <a:off x="3358165"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35" name="Rectangle 34">
            <a:extLst>
              <a:ext uri="{FF2B5EF4-FFF2-40B4-BE49-F238E27FC236}">
                <a16:creationId xmlns:a16="http://schemas.microsoft.com/office/drawing/2014/main" id="{85CB4239-5F08-45BE-930F-D456AB724478}"/>
              </a:ext>
            </a:extLst>
          </p:cNvPr>
          <p:cNvSpPr/>
          <p:nvPr userDrawn="1"/>
        </p:nvSpPr>
        <p:spPr>
          <a:xfrm>
            <a:off x="8057055"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36" name="Rectangle 35">
            <a:extLst>
              <a:ext uri="{FF2B5EF4-FFF2-40B4-BE49-F238E27FC236}">
                <a16:creationId xmlns:a16="http://schemas.microsoft.com/office/drawing/2014/main" id="{2E7E32DC-A65B-4883-8F9C-DEEBD7A5D27D}"/>
              </a:ext>
            </a:extLst>
          </p:cNvPr>
          <p:cNvSpPr/>
          <p:nvPr userDrawn="1"/>
        </p:nvSpPr>
        <p:spPr>
          <a:xfrm>
            <a:off x="5285699" y="2850349"/>
            <a:ext cx="922047" cy="1419619"/>
          </a:xfrm>
          <a:prstGeom prst="rect">
            <a:avLst/>
          </a:prstGeom>
        </p:spPr>
        <p:txBody>
          <a:bodyPr wrap="none">
            <a:spAutoFit/>
          </a:bodyPr>
          <a:lstStyle/>
          <a:p>
            <a:pPr algn="ctr"/>
            <a:r>
              <a:rPr lang="fr-FR" sz="8625" b="0">
                <a:solidFill>
                  <a:srgbClr val="D9D9D9"/>
                </a:solidFill>
                <a:latin typeface="+mj-lt"/>
              </a:rPr>
              <a:t>7</a:t>
            </a:r>
          </a:p>
        </p:txBody>
      </p:sp>
      <p:sp>
        <p:nvSpPr>
          <p:cNvPr id="37" name="Text Placeholder 16">
            <a:extLst>
              <a:ext uri="{FF2B5EF4-FFF2-40B4-BE49-F238E27FC236}">
                <a16:creationId xmlns:a16="http://schemas.microsoft.com/office/drawing/2014/main" id="{56358AD3-E737-4407-8796-172356E1A04E}"/>
              </a:ext>
            </a:extLst>
          </p:cNvPr>
          <p:cNvSpPr>
            <a:spLocks noGrp="1"/>
          </p:cNvSpPr>
          <p:nvPr>
            <p:ph type="body" sz="quarter" idx="26" hasCustomPrompt="1"/>
          </p:nvPr>
        </p:nvSpPr>
        <p:spPr>
          <a:xfrm>
            <a:off x="4888956" y="3799694"/>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38" name="Rectangle 37">
            <a:extLst>
              <a:ext uri="{FF2B5EF4-FFF2-40B4-BE49-F238E27FC236}">
                <a16:creationId xmlns:a16="http://schemas.microsoft.com/office/drawing/2014/main" id="{F44D4548-B90D-4081-B0C7-52225EEE941A}"/>
              </a:ext>
            </a:extLst>
          </p:cNvPr>
          <p:cNvSpPr/>
          <p:nvPr userDrawn="1"/>
        </p:nvSpPr>
        <p:spPr>
          <a:xfrm>
            <a:off x="5707610"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39" name="Groupe 38">
            <a:extLst>
              <a:ext uri="{FF2B5EF4-FFF2-40B4-BE49-F238E27FC236}">
                <a16:creationId xmlns:a16="http://schemas.microsoft.com/office/drawing/2014/main" id="{B98A93DB-67D2-47E7-AD23-8BEB01D70381}"/>
              </a:ext>
            </a:extLst>
          </p:cNvPr>
          <p:cNvGrpSpPr/>
          <p:nvPr userDrawn="1"/>
        </p:nvGrpSpPr>
        <p:grpSpPr>
          <a:xfrm>
            <a:off x="1" y="4488061"/>
            <a:ext cx="655439" cy="655439"/>
            <a:chOff x="11318081" y="0"/>
            <a:chExt cx="873919" cy="873919"/>
          </a:xfrm>
        </p:grpSpPr>
        <p:sp>
          <p:nvSpPr>
            <p:cNvPr id="40" name="Rectangle 39">
              <a:extLst>
                <a:ext uri="{FF2B5EF4-FFF2-40B4-BE49-F238E27FC236}">
                  <a16:creationId xmlns:a16="http://schemas.microsoft.com/office/drawing/2014/main" id="{BD1BF2AC-9A99-4FDE-9CEB-6EAA91A78380}"/>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44" name="Graphique 43">
              <a:extLst>
                <a:ext uri="{FF2B5EF4-FFF2-40B4-BE49-F238E27FC236}">
                  <a16:creationId xmlns:a16="http://schemas.microsoft.com/office/drawing/2014/main" id="{E7AFA3BC-A80E-4DB1-B3B9-1C8D003284B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18883542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ommaire x3 [V2]">
    <p:bg>
      <p:bgPr>
        <a:solidFill>
          <a:schemeClr val="bg1"/>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1076947" y="1681662"/>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4133659" y="1681662"/>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189555" y="1681662"/>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3</a:t>
            </a:r>
          </a:p>
        </p:txBody>
      </p:sp>
      <p:sp>
        <p:nvSpPr>
          <p:cNvPr id="6" name="Rectangle 5">
            <a:extLst>
              <a:ext uri="{FF2B5EF4-FFF2-40B4-BE49-F238E27FC236}">
                <a16:creationId xmlns:a16="http://schemas.microsoft.com/office/drawing/2014/main" id="{15FB7A48-6796-4E40-B8C9-E5AF3E316B6D}"/>
              </a:ext>
            </a:extLst>
          </p:cNvPr>
          <p:cNvSpPr/>
          <p:nvPr userDrawn="1"/>
        </p:nvSpPr>
        <p:spPr>
          <a:xfrm>
            <a:off x="8488561" y="1"/>
            <a:ext cx="655439" cy="6554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657523" y="263100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3714232" y="263100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6770130" y="263100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476175" y="373757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4532887" y="373757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7588785" y="373757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15" name="Groupe 14">
            <a:extLst>
              <a:ext uri="{FF2B5EF4-FFF2-40B4-BE49-F238E27FC236}">
                <a16:creationId xmlns:a16="http://schemas.microsoft.com/office/drawing/2014/main" id="{C7252A9C-B677-4DCE-B728-45E08C69B965}"/>
              </a:ext>
            </a:extLst>
          </p:cNvPr>
          <p:cNvGrpSpPr/>
          <p:nvPr userDrawn="1"/>
        </p:nvGrpSpPr>
        <p:grpSpPr>
          <a:xfrm>
            <a:off x="1" y="4488061"/>
            <a:ext cx="655439" cy="655439"/>
            <a:chOff x="11318081" y="0"/>
            <a:chExt cx="873919" cy="873919"/>
          </a:xfrm>
        </p:grpSpPr>
        <p:sp>
          <p:nvSpPr>
            <p:cNvPr id="16" name="Rectangle 15">
              <a:extLst>
                <a:ext uri="{FF2B5EF4-FFF2-40B4-BE49-F238E27FC236}">
                  <a16:creationId xmlns:a16="http://schemas.microsoft.com/office/drawing/2014/main" id="{998705FA-2D55-4A9A-827E-093412408DA8}"/>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7" name="Graphique 16">
              <a:extLst>
                <a:ext uri="{FF2B5EF4-FFF2-40B4-BE49-F238E27FC236}">
                  <a16:creationId xmlns:a16="http://schemas.microsoft.com/office/drawing/2014/main" id="{2415AF05-7E65-48DE-92DF-F9675930039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9290085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ommaire x4 [V2]">
    <p:bg>
      <p:bgPr>
        <a:solidFill>
          <a:schemeClr val="bg1"/>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2605303"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5662015"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2605304" y="3045778"/>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3</a:t>
            </a:r>
          </a:p>
        </p:txBody>
      </p:sp>
      <p:sp>
        <p:nvSpPr>
          <p:cNvPr id="68" name="Rectangle 67">
            <a:extLst>
              <a:ext uri="{FF2B5EF4-FFF2-40B4-BE49-F238E27FC236}">
                <a16:creationId xmlns:a16="http://schemas.microsoft.com/office/drawing/2014/main" id="{00CC46E5-C554-4B91-AF61-2F850058DC51}"/>
              </a:ext>
            </a:extLst>
          </p:cNvPr>
          <p:cNvSpPr/>
          <p:nvPr userDrawn="1"/>
        </p:nvSpPr>
        <p:spPr>
          <a:xfrm>
            <a:off x="5662015"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4</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2185878"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5242590"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2185879" y="3995123"/>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7" name="Text Placeholder 16">
            <a:extLst>
              <a:ext uri="{FF2B5EF4-FFF2-40B4-BE49-F238E27FC236}">
                <a16:creationId xmlns:a16="http://schemas.microsoft.com/office/drawing/2014/main" id="{74720106-8A36-4740-82E9-F7CE17210BB4}"/>
              </a:ext>
            </a:extLst>
          </p:cNvPr>
          <p:cNvSpPr>
            <a:spLocks noGrp="1"/>
          </p:cNvSpPr>
          <p:nvPr>
            <p:ph type="body" sz="quarter" idx="19" hasCustomPrompt="1"/>
          </p:nvPr>
        </p:nvSpPr>
        <p:spPr>
          <a:xfrm>
            <a:off x="5242588" y="3986342"/>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3004531"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6061243"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3004534" y="475996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5" name="Rectangle 54">
            <a:extLst>
              <a:ext uri="{FF2B5EF4-FFF2-40B4-BE49-F238E27FC236}">
                <a16:creationId xmlns:a16="http://schemas.microsoft.com/office/drawing/2014/main" id="{E5628673-0A56-4FC9-B44E-77677E91EF7C}"/>
              </a:ext>
            </a:extLst>
          </p:cNvPr>
          <p:cNvSpPr/>
          <p:nvPr userDrawn="1"/>
        </p:nvSpPr>
        <p:spPr>
          <a:xfrm>
            <a:off x="6061243"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18" name="Groupe 17">
            <a:extLst>
              <a:ext uri="{FF2B5EF4-FFF2-40B4-BE49-F238E27FC236}">
                <a16:creationId xmlns:a16="http://schemas.microsoft.com/office/drawing/2014/main" id="{ED4416EB-9DA2-4C42-BD81-9F8E7FEDED0F}"/>
              </a:ext>
            </a:extLst>
          </p:cNvPr>
          <p:cNvGrpSpPr/>
          <p:nvPr userDrawn="1"/>
        </p:nvGrpSpPr>
        <p:grpSpPr>
          <a:xfrm>
            <a:off x="1" y="4488061"/>
            <a:ext cx="655439" cy="655439"/>
            <a:chOff x="11318081" y="0"/>
            <a:chExt cx="873919" cy="873919"/>
          </a:xfrm>
        </p:grpSpPr>
        <p:sp>
          <p:nvSpPr>
            <p:cNvPr id="19" name="Rectangle 18">
              <a:extLst>
                <a:ext uri="{FF2B5EF4-FFF2-40B4-BE49-F238E27FC236}">
                  <a16:creationId xmlns:a16="http://schemas.microsoft.com/office/drawing/2014/main" id="{26E5620D-A641-4025-97F7-FD59BB8003C9}"/>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39C095E3-6E3F-483A-AB26-BBE10232BE0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7088402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ommaire x5 [V2]">
    <p:bg>
      <p:bgPr>
        <a:solidFill>
          <a:schemeClr val="bg1"/>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1076947"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4133659"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189555"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3</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657523"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3714232"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6770130"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476175"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4532887"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7588785"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DF5117F5-612F-443A-8307-B23F82588FC2}"/>
              </a:ext>
            </a:extLst>
          </p:cNvPr>
          <p:cNvSpPr/>
          <p:nvPr userDrawn="1"/>
        </p:nvSpPr>
        <p:spPr>
          <a:xfrm>
            <a:off x="2605304" y="3045778"/>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4</a:t>
            </a:r>
          </a:p>
        </p:txBody>
      </p:sp>
      <p:sp>
        <p:nvSpPr>
          <p:cNvPr id="25" name="Rectangle 24">
            <a:extLst>
              <a:ext uri="{FF2B5EF4-FFF2-40B4-BE49-F238E27FC236}">
                <a16:creationId xmlns:a16="http://schemas.microsoft.com/office/drawing/2014/main" id="{2E321B94-AB50-4CF4-8246-6926C3CE501E}"/>
              </a:ext>
            </a:extLst>
          </p:cNvPr>
          <p:cNvSpPr/>
          <p:nvPr userDrawn="1"/>
        </p:nvSpPr>
        <p:spPr>
          <a:xfrm>
            <a:off x="5662015"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5</a:t>
            </a:r>
          </a:p>
        </p:txBody>
      </p:sp>
      <p:sp>
        <p:nvSpPr>
          <p:cNvPr id="26" name="Text Placeholder 16">
            <a:extLst>
              <a:ext uri="{FF2B5EF4-FFF2-40B4-BE49-F238E27FC236}">
                <a16:creationId xmlns:a16="http://schemas.microsoft.com/office/drawing/2014/main" id="{C064B276-3861-458A-81D5-B518077636D6}"/>
              </a:ext>
            </a:extLst>
          </p:cNvPr>
          <p:cNvSpPr>
            <a:spLocks noGrp="1"/>
          </p:cNvSpPr>
          <p:nvPr>
            <p:ph type="body" sz="quarter" idx="19" hasCustomPrompt="1"/>
          </p:nvPr>
        </p:nvSpPr>
        <p:spPr>
          <a:xfrm>
            <a:off x="2185879" y="3995123"/>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27" name="Text Placeholder 16">
            <a:extLst>
              <a:ext uri="{FF2B5EF4-FFF2-40B4-BE49-F238E27FC236}">
                <a16:creationId xmlns:a16="http://schemas.microsoft.com/office/drawing/2014/main" id="{2E38BB0E-8783-4E05-B973-99EB29C44795}"/>
              </a:ext>
            </a:extLst>
          </p:cNvPr>
          <p:cNvSpPr>
            <a:spLocks noGrp="1"/>
          </p:cNvSpPr>
          <p:nvPr>
            <p:ph type="body" sz="quarter" idx="20" hasCustomPrompt="1"/>
          </p:nvPr>
        </p:nvSpPr>
        <p:spPr>
          <a:xfrm>
            <a:off x="5242588" y="3986342"/>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28" name="Rectangle 27">
            <a:extLst>
              <a:ext uri="{FF2B5EF4-FFF2-40B4-BE49-F238E27FC236}">
                <a16:creationId xmlns:a16="http://schemas.microsoft.com/office/drawing/2014/main" id="{2F27FD5E-250F-441A-89E8-16EA602D0A28}"/>
              </a:ext>
            </a:extLst>
          </p:cNvPr>
          <p:cNvSpPr/>
          <p:nvPr userDrawn="1"/>
        </p:nvSpPr>
        <p:spPr>
          <a:xfrm>
            <a:off x="3004534" y="475996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9" name="Rectangle 28">
            <a:extLst>
              <a:ext uri="{FF2B5EF4-FFF2-40B4-BE49-F238E27FC236}">
                <a16:creationId xmlns:a16="http://schemas.microsoft.com/office/drawing/2014/main" id="{8C0CDADB-38AA-4515-BCE6-E1F09CEA6A26}"/>
              </a:ext>
            </a:extLst>
          </p:cNvPr>
          <p:cNvSpPr/>
          <p:nvPr userDrawn="1"/>
        </p:nvSpPr>
        <p:spPr>
          <a:xfrm>
            <a:off x="6061243"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21" name="Groupe 20">
            <a:extLst>
              <a:ext uri="{FF2B5EF4-FFF2-40B4-BE49-F238E27FC236}">
                <a16:creationId xmlns:a16="http://schemas.microsoft.com/office/drawing/2014/main" id="{53E135FD-DD42-4890-993A-2EE642BA009E}"/>
              </a:ext>
            </a:extLst>
          </p:cNvPr>
          <p:cNvGrpSpPr/>
          <p:nvPr userDrawn="1"/>
        </p:nvGrpSpPr>
        <p:grpSpPr>
          <a:xfrm>
            <a:off x="1" y="4488061"/>
            <a:ext cx="655439" cy="655439"/>
            <a:chOff x="11318081" y="0"/>
            <a:chExt cx="873919" cy="873919"/>
          </a:xfrm>
        </p:grpSpPr>
        <p:sp>
          <p:nvSpPr>
            <p:cNvPr id="22" name="Rectangle 21">
              <a:extLst>
                <a:ext uri="{FF2B5EF4-FFF2-40B4-BE49-F238E27FC236}">
                  <a16:creationId xmlns:a16="http://schemas.microsoft.com/office/drawing/2014/main" id="{614EDFAC-37E4-4522-A23A-882B3D5301EE}"/>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3" name="Graphique 22">
              <a:extLst>
                <a:ext uri="{FF2B5EF4-FFF2-40B4-BE49-F238E27FC236}">
                  <a16:creationId xmlns:a16="http://schemas.microsoft.com/office/drawing/2014/main" id="{1DF87DD2-AE22-4BFE-AAA5-9D2A1C1E3ED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644420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ommaire x6 [V2]">
    <p:bg>
      <p:bgPr>
        <a:solidFill>
          <a:schemeClr val="bg1"/>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1076947"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4133659"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189555"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3</a:t>
            </a:r>
          </a:p>
        </p:txBody>
      </p:sp>
      <p:sp>
        <p:nvSpPr>
          <p:cNvPr id="68" name="Rectangle 67">
            <a:extLst>
              <a:ext uri="{FF2B5EF4-FFF2-40B4-BE49-F238E27FC236}">
                <a16:creationId xmlns:a16="http://schemas.microsoft.com/office/drawing/2014/main" id="{00CC46E5-C554-4B91-AF61-2F850058DC51}"/>
              </a:ext>
            </a:extLst>
          </p:cNvPr>
          <p:cNvSpPr/>
          <p:nvPr userDrawn="1"/>
        </p:nvSpPr>
        <p:spPr>
          <a:xfrm>
            <a:off x="1076947"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4</a:t>
            </a:r>
          </a:p>
        </p:txBody>
      </p:sp>
      <p:sp>
        <p:nvSpPr>
          <p:cNvPr id="69" name="Rectangle 68">
            <a:extLst>
              <a:ext uri="{FF2B5EF4-FFF2-40B4-BE49-F238E27FC236}">
                <a16:creationId xmlns:a16="http://schemas.microsoft.com/office/drawing/2014/main" id="{9A31204E-30D6-49D3-A66C-73F2EFB027D4}"/>
              </a:ext>
            </a:extLst>
          </p:cNvPr>
          <p:cNvSpPr/>
          <p:nvPr userDrawn="1"/>
        </p:nvSpPr>
        <p:spPr>
          <a:xfrm>
            <a:off x="4133659"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5</a:t>
            </a:r>
          </a:p>
        </p:txBody>
      </p:sp>
      <p:sp>
        <p:nvSpPr>
          <p:cNvPr id="70" name="Rectangle 69">
            <a:extLst>
              <a:ext uri="{FF2B5EF4-FFF2-40B4-BE49-F238E27FC236}">
                <a16:creationId xmlns:a16="http://schemas.microsoft.com/office/drawing/2014/main" id="{C235923E-1324-43D3-A197-58F1CEE8CF86}"/>
              </a:ext>
            </a:extLst>
          </p:cNvPr>
          <p:cNvSpPr/>
          <p:nvPr userDrawn="1"/>
        </p:nvSpPr>
        <p:spPr>
          <a:xfrm>
            <a:off x="7189555"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6</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657523"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3714232"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6770130"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7" name="Text Placeholder 16">
            <a:extLst>
              <a:ext uri="{FF2B5EF4-FFF2-40B4-BE49-F238E27FC236}">
                <a16:creationId xmlns:a16="http://schemas.microsoft.com/office/drawing/2014/main" id="{74720106-8A36-4740-82E9-F7CE17210BB4}"/>
              </a:ext>
            </a:extLst>
          </p:cNvPr>
          <p:cNvSpPr>
            <a:spLocks noGrp="1"/>
          </p:cNvSpPr>
          <p:nvPr>
            <p:ph type="body" sz="quarter" idx="19" hasCustomPrompt="1"/>
          </p:nvPr>
        </p:nvSpPr>
        <p:spPr>
          <a:xfrm>
            <a:off x="657520" y="3986342"/>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8" name="Text Placeholder 16">
            <a:extLst>
              <a:ext uri="{FF2B5EF4-FFF2-40B4-BE49-F238E27FC236}">
                <a16:creationId xmlns:a16="http://schemas.microsoft.com/office/drawing/2014/main" id="{1C5D4120-6D87-4B4B-9998-F3E81E3AF5FD}"/>
              </a:ext>
            </a:extLst>
          </p:cNvPr>
          <p:cNvSpPr>
            <a:spLocks noGrp="1"/>
          </p:cNvSpPr>
          <p:nvPr>
            <p:ph type="body" sz="quarter" idx="20" hasCustomPrompt="1"/>
          </p:nvPr>
        </p:nvSpPr>
        <p:spPr>
          <a:xfrm>
            <a:off x="3714232" y="3986342"/>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9" name="Text Placeholder 16">
            <a:extLst>
              <a:ext uri="{FF2B5EF4-FFF2-40B4-BE49-F238E27FC236}">
                <a16:creationId xmlns:a16="http://schemas.microsoft.com/office/drawing/2014/main" id="{7A9EE2C0-D89A-41EB-A8BC-30A66291B8E4}"/>
              </a:ext>
            </a:extLst>
          </p:cNvPr>
          <p:cNvSpPr>
            <a:spLocks noGrp="1"/>
          </p:cNvSpPr>
          <p:nvPr>
            <p:ph type="body" sz="quarter" idx="21" hasCustomPrompt="1"/>
          </p:nvPr>
        </p:nvSpPr>
        <p:spPr>
          <a:xfrm>
            <a:off x="6770130" y="3986342"/>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476175"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4532887"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7588785"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3" name="Rectangle 52">
            <a:extLst>
              <a:ext uri="{FF2B5EF4-FFF2-40B4-BE49-F238E27FC236}">
                <a16:creationId xmlns:a16="http://schemas.microsoft.com/office/drawing/2014/main" id="{F645C76A-0415-4898-B5CE-FA6CB13A829D}"/>
              </a:ext>
            </a:extLst>
          </p:cNvPr>
          <p:cNvSpPr/>
          <p:nvPr userDrawn="1"/>
        </p:nvSpPr>
        <p:spPr>
          <a:xfrm>
            <a:off x="7588785"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4" name="Rectangle 53">
            <a:extLst>
              <a:ext uri="{FF2B5EF4-FFF2-40B4-BE49-F238E27FC236}">
                <a16:creationId xmlns:a16="http://schemas.microsoft.com/office/drawing/2014/main" id="{1E72766F-FC75-4FC3-A9AA-F06617DE4F93}"/>
              </a:ext>
            </a:extLst>
          </p:cNvPr>
          <p:cNvSpPr/>
          <p:nvPr userDrawn="1"/>
        </p:nvSpPr>
        <p:spPr>
          <a:xfrm>
            <a:off x="4532887"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5" name="Rectangle 54">
            <a:extLst>
              <a:ext uri="{FF2B5EF4-FFF2-40B4-BE49-F238E27FC236}">
                <a16:creationId xmlns:a16="http://schemas.microsoft.com/office/drawing/2014/main" id="{E5628673-0A56-4FC9-B44E-77677E91EF7C}"/>
              </a:ext>
            </a:extLst>
          </p:cNvPr>
          <p:cNvSpPr/>
          <p:nvPr userDrawn="1"/>
        </p:nvSpPr>
        <p:spPr>
          <a:xfrm>
            <a:off x="1476175"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24" name="Groupe 23">
            <a:extLst>
              <a:ext uri="{FF2B5EF4-FFF2-40B4-BE49-F238E27FC236}">
                <a16:creationId xmlns:a16="http://schemas.microsoft.com/office/drawing/2014/main" id="{2FB673C5-DC70-404E-9BCF-F6064C7A4C32}"/>
              </a:ext>
            </a:extLst>
          </p:cNvPr>
          <p:cNvGrpSpPr/>
          <p:nvPr userDrawn="1"/>
        </p:nvGrpSpPr>
        <p:grpSpPr>
          <a:xfrm>
            <a:off x="1" y="4488061"/>
            <a:ext cx="655439" cy="655439"/>
            <a:chOff x="11318081" y="0"/>
            <a:chExt cx="873919" cy="873919"/>
          </a:xfrm>
        </p:grpSpPr>
        <p:sp>
          <p:nvSpPr>
            <p:cNvPr id="25" name="Rectangle 24">
              <a:extLst>
                <a:ext uri="{FF2B5EF4-FFF2-40B4-BE49-F238E27FC236}">
                  <a16:creationId xmlns:a16="http://schemas.microsoft.com/office/drawing/2014/main" id="{304DA80B-6649-420C-BF83-DA12801482B6}"/>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6" name="Graphique 25">
              <a:extLst>
                <a:ext uri="{FF2B5EF4-FFF2-40B4-BE49-F238E27FC236}">
                  <a16:creationId xmlns:a16="http://schemas.microsoft.com/office/drawing/2014/main" id="{410469D8-DC61-48FF-93E7-F5A25958135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7230016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ommaire x7 [V2]">
    <p:bg>
      <p:bgPr>
        <a:solidFill>
          <a:schemeClr val="bg1"/>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609490"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2958937"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657825"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4</a:t>
            </a:r>
          </a:p>
        </p:txBody>
      </p:sp>
      <p:sp>
        <p:nvSpPr>
          <p:cNvPr id="68" name="Rectangle 67">
            <a:extLst>
              <a:ext uri="{FF2B5EF4-FFF2-40B4-BE49-F238E27FC236}">
                <a16:creationId xmlns:a16="http://schemas.microsoft.com/office/drawing/2014/main" id="{00CC46E5-C554-4B91-AF61-2F850058DC51}"/>
              </a:ext>
            </a:extLst>
          </p:cNvPr>
          <p:cNvSpPr/>
          <p:nvPr userDrawn="1"/>
        </p:nvSpPr>
        <p:spPr>
          <a:xfrm>
            <a:off x="1784215"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5</a:t>
            </a:r>
          </a:p>
        </p:txBody>
      </p:sp>
      <p:sp>
        <p:nvSpPr>
          <p:cNvPr id="69" name="Rectangle 68">
            <a:extLst>
              <a:ext uri="{FF2B5EF4-FFF2-40B4-BE49-F238E27FC236}">
                <a16:creationId xmlns:a16="http://schemas.microsoft.com/office/drawing/2014/main" id="{9A31204E-30D6-49D3-A66C-73F2EFB027D4}"/>
              </a:ext>
            </a:extLst>
          </p:cNvPr>
          <p:cNvSpPr/>
          <p:nvPr userDrawn="1"/>
        </p:nvSpPr>
        <p:spPr>
          <a:xfrm>
            <a:off x="4133659"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6</a:t>
            </a:r>
          </a:p>
        </p:txBody>
      </p:sp>
      <p:sp>
        <p:nvSpPr>
          <p:cNvPr id="70" name="Rectangle 69">
            <a:extLst>
              <a:ext uri="{FF2B5EF4-FFF2-40B4-BE49-F238E27FC236}">
                <a16:creationId xmlns:a16="http://schemas.microsoft.com/office/drawing/2014/main" id="{C235923E-1324-43D3-A197-58F1CEE8CF86}"/>
              </a:ext>
            </a:extLst>
          </p:cNvPr>
          <p:cNvSpPr/>
          <p:nvPr userDrawn="1"/>
        </p:nvSpPr>
        <p:spPr>
          <a:xfrm>
            <a:off x="6483103"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7</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190066"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2539511"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7238400"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7" name="Text Placeholder 16">
            <a:extLst>
              <a:ext uri="{FF2B5EF4-FFF2-40B4-BE49-F238E27FC236}">
                <a16:creationId xmlns:a16="http://schemas.microsoft.com/office/drawing/2014/main" id="{74720106-8A36-4740-82E9-F7CE17210BB4}"/>
              </a:ext>
            </a:extLst>
          </p:cNvPr>
          <p:cNvSpPr>
            <a:spLocks noGrp="1"/>
          </p:cNvSpPr>
          <p:nvPr>
            <p:ph type="body" sz="quarter" idx="19" hasCustomPrompt="1"/>
          </p:nvPr>
        </p:nvSpPr>
        <p:spPr>
          <a:xfrm>
            <a:off x="1364789" y="3986342"/>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8" name="Text Placeholder 16">
            <a:extLst>
              <a:ext uri="{FF2B5EF4-FFF2-40B4-BE49-F238E27FC236}">
                <a16:creationId xmlns:a16="http://schemas.microsoft.com/office/drawing/2014/main" id="{1C5D4120-6D87-4B4B-9998-F3E81E3AF5FD}"/>
              </a:ext>
            </a:extLst>
          </p:cNvPr>
          <p:cNvSpPr>
            <a:spLocks noGrp="1"/>
          </p:cNvSpPr>
          <p:nvPr>
            <p:ph type="body" sz="quarter" idx="20" hasCustomPrompt="1"/>
          </p:nvPr>
        </p:nvSpPr>
        <p:spPr>
          <a:xfrm>
            <a:off x="3714232" y="3986342"/>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9" name="Text Placeholder 16">
            <a:extLst>
              <a:ext uri="{FF2B5EF4-FFF2-40B4-BE49-F238E27FC236}">
                <a16:creationId xmlns:a16="http://schemas.microsoft.com/office/drawing/2014/main" id="{7A9EE2C0-D89A-41EB-A8BC-30A66291B8E4}"/>
              </a:ext>
            </a:extLst>
          </p:cNvPr>
          <p:cNvSpPr>
            <a:spLocks noGrp="1"/>
          </p:cNvSpPr>
          <p:nvPr>
            <p:ph type="body" sz="quarter" idx="21" hasCustomPrompt="1"/>
          </p:nvPr>
        </p:nvSpPr>
        <p:spPr>
          <a:xfrm>
            <a:off x="6063678" y="3986342"/>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008719"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3358165"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8057055"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3" name="Rectangle 52">
            <a:extLst>
              <a:ext uri="{FF2B5EF4-FFF2-40B4-BE49-F238E27FC236}">
                <a16:creationId xmlns:a16="http://schemas.microsoft.com/office/drawing/2014/main" id="{F645C76A-0415-4898-B5CE-FA6CB13A829D}"/>
              </a:ext>
            </a:extLst>
          </p:cNvPr>
          <p:cNvSpPr/>
          <p:nvPr userDrawn="1"/>
        </p:nvSpPr>
        <p:spPr>
          <a:xfrm>
            <a:off x="6882331"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4" name="Rectangle 53">
            <a:extLst>
              <a:ext uri="{FF2B5EF4-FFF2-40B4-BE49-F238E27FC236}">
                <a16:creationId xmlns:a16="http://schemas.microsoft.com/office/drawing/2014/main" id="{1E72766F-FC75-4FC3-A9AA-F06617DE4F93}"/>
              </a:ext>
            </a:extLst>
          </p:cNvPr>
          <p:cNvSpPr/>
          <p:nvPr userDrawn="1"/>
        </p:nvSpPr>
        <p:spPr>
          <a:xfrm>
            <a:off x="4532887"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5" name="Rectangle 54">
            <a:extLst>
              <a:ext uri="{FF2B5EF4-FFF2-40B4-BE49-F238E27FC236}">
                <a16:creationId xmlns:a16="http://schemas.microsoft.com/office/drawing/2014/main" id="{E5628673-0A56-4FC9-B44E-77677E91EF7C}"/>
              </a:ext>
            </a:extLst>
          </p:cNvPr>
          <p:cNvSpPr/>
          <p:nvPr userDrawn="1"/>
        </p:nvSpPr>
        <p:spPr>
          <a:xfrm>
            <a:off x="2183443"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896249EB-A162-439C-88AF-B20176D85A6A}"/>
              </a:ext>
            </a:extLst>
          </p:cNvPr>
          <p:cNvSpPr/>
          <p:nvPr userDrawn="1"/>
        </p:nvSpPr>
        <p:spPr>
          <a:xfrm>
            <a:off x="5308381"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3</a:t>
            </a:r>
          </a:p>
        </p:txBody>
      </p:sp>
      <p:sp>
        <p:nvSpPr>
          <p:cNvPr id="25" name="Text Placeholder 16">
            <a:extLst>
              <a:ext uri="{FF2B5EF4-FFF2-40B4-BE49-F238E27FC236}">
                <a16:creationId xmlns:a16="http://schemas.microsoft.com/office/drawing/2014/main" id="{6535784C-4AAF-4A52-9549-D700E2375E32}"/>
              </a:ext>
            </a:extLst>
          </p:cNvPr>
          <p:cNvSpPr>
            <a:spLocks noGrp="1"/>
          </p:cNvSpPr>
          <p:nvPr>
            <p:ph type="body" sz="quarter" idx="22" hasCustomPrompt="1"/>
          </p:nvPr>
        </p:nvSpPr>
        <p:spPr>
          <a:xfrm>
            <a:off x="4888956"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26" name="Rectangle 25">
            <a:extLst>
              <a:ext uri="{FF2B5EF4-FFF2-40B4-BE49-F238E27FC236}">
                <a16:creationId xmlns:a16="http://schemas.microsoft.com/office/drawing/2014/main" id="{6827276B-D861-415B-9068-BB2CC8206F47}"/>
              </a:ext>
            </a:extLst>
          </p:cNvPr>
          <p:cNvSpPr/>
          <p:nvPr userDrawn="1"/>
        </p:nvSpPr>
        <p:spPr>
          <a:xfrm>
            <a:off x="5707610"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27" name="Groupe 26">
            <a:extLst>
              <a:ext uri="{FF2B5EF4-FFF2-40B4-BE49-F238E27FC236}">
                <a16:creationId xmlns:a16="http://schemas.microsoft.com/office/drawing/2014/main" id="{A9BB87E4-CB28-4805-B06C-BA6F5DA4AF3A}"/>
              </a:ext>
            </a:extLst>
          </p:cNvPr>
          <p:cNvGrpSpPr/>
          <p:nvPr userDrawn="1"/>
        </p:nvGrpSpPr>
        <p:grpSpPr>
          <a:xfrm>
            <a:off x="1" y="4488061"/>
            <a:ext cx="655439" cy="655439"/>
            <a:chOff x="11318081" y="0"/>
            <a:chExt cx="873919" cy="873919"/>
          </a:xfrm>
        </p:grpSpPr>
        <p:sp>
          <p:nvSpPr>
            <p:cNvPr id="28" name="Rectangle 27">
              <a:extLst>
                <a:ext uri="{FF2B5EF4-FFF2-40B4-BE49-F238E27FC236}">
                  <a16:creationId xmlns:a16="http://schemas.microsoft.com/office/drawing/2014/main" id="{9C6A1F82-AF10-44DF-B7C5-D6C448360AD5}"/>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9" name="Graphique 28">
              <a:extLst>
                <a:ext uri="{FF2B5EF4-FFF2-40B4-BE49-F238E27FC236}">
                  <a16:creationId xmlns:a16="http://schemas.microsoft.com/office/drawing/2014/main" id="{DD1E5310-218A-4AE6-87BA-0E23759FBE5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17353634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ommaire x8 [V2]">
    <p:bg>
      <p:bgPr>
        <a:solidFill>
          <a:schemeClr val="bg1"/>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609490"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2958937"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657825"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4</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190066"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2539511"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7238400"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008719"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3358165"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8057055"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896249EB-A162-439C-88AF-B20176D85A6A}"/>
              </a:ext>
            </a:extLst>
          </p:cNvPr>
          <p:cNvSpPr/>
          <p:nvPr userDrawn="1"/>
        </p:nvSpPr>
        <p:spPr>
          <a:xfrm>
            <a:off x="5308381"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3</a:t>
            </a:r>
          </a:p>
        </p:txBody>
      </p:sp>
      <p:sp>
        <p:nvSpPr>
          <p:cNvPr id="25" name="Text Placeholder 16">
            <a:extLst>
              <a:ext uri="{FF2B5EF4-FFF2-40B4-BE49-F238E27FC236}">
                <a16:creationId xmlns:a16="http://schemas.microsoft.com/office/drawing/2014/main" id="{6535784C-4AAF-4A52-9549-D700E2375E32}"/>
              </a:ext>
            </a:extLst>
          </p:cNvPr>
          <p:cNvSpPr>
            <a:spLocks noGrp="1"/>
          </p:cNvSpPr>
          <p:nvPr>
            <p:ph type="body" sz="quarter" idx="22" hasCustomPrompt="1"/>
          </p:nvPr>
        </p:nvSpPr>
        <p:spPr>
          <a:xfrm>
            <a:off x="4888956"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26" name="Rectangle 25">
            <a:extLst>
              <a:ext uri="{FF2B5EF4-FFF2-40B4-BE49-F238E27FC236}">
                <a16:creationId xmlns:a16="http://schemas.microsoft.com/office/drawing/2014/main" id="{6827276B-D861-415B-9068-BB2CC8206F47}"/>
              </a:ext>
            </a:extLst>
          </p:cNvPr>
          <p:cNvSpPr/>
          <p:nvPr userDrawn="1"/>
        </p:nvSpPr>
        <p:spPr>
          <a:xfrm>
            <a:off x="5707610"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7" name="Rectangle 26">
            <a:extLst>
              <a:ext uri="{FF2B5EF4-FFF2-40B4-BE49-F238E27FC236}">
                <a16:creationId xmlns:a16="http://schemas.microsoft.com/office/drawing/2014/main" id="{CBB1CF57-607A-4F19-A62F-9093B81DF986}"/>
              </a:ext>
            </a:extLst>
          </p:cNvPr>
          <p:cNvSpPr/>
          <p:nvPr userDrawn="1"/>
        </p:nvSpPr>
        <p:spPr>
          <a:xfrm>
            <a:off x="609490"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5</a:t>
            </a:r>
          </a:p>
        </p:txBody>
      </p:sp>
      <p:sp>
        <p:nvSpPr>
          <p:cNvPr id="28" name="Rectangle 27">
            <a:extLst>
              <a:ext uri="{FF2B5EF4-FFF2-40B4-BE49-F238E27FC236}">
                <a16:creationId xmlns:a16="http://schemas.microsoft.com/office/drawing/2014/main" id="{B0903A38-6320-4A7E-B896-D0D4744EFEDE}"/>
              </a:ext>
            </a:extLst>
          </p:cNvPr>
          <p:cNvSpPr/>
          <p:nvPr userDrawn="1"/>
        </p:nvSpPr>
        <p:spPr>
          <a:xfrm>
            <a:off x="2958937"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6</a:t>
            </a:r>
          </a:p>
        </p:txBody>
      </p:sp>
      <p:sp>
        <p:nvSpPr>
          <p:cNvPr id="29" name="Rectangle 28">
            <a:extLst>
              <a:ext uri="{FF2B5EF4-FFF2-40B4-BE49-F238E27FC236}">
                <a16:creationId xmlns:a16="http://schemas.microsoft.com/office/drawing/2014/main" id="{3E37FE04-AE05-4616-B9DF-33BBB6181DD1}"/>
              </a:ext>
            </a:extLst>
          </p:cNvPr>
          <p:cNvSpPr/>
          <p:nvPr userDrawn="1"/>
        </p:nvSpPr>
        <p:spPr>
          <a:xfrm>
            <a:off x="7657825"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8</a:t>
            </a:r>
          </a:p>
        </p:txBody>
      </p:sp>
      <p:sp>
        <p:nvSpPr>
          <p:cNvPr id="30" name="Text Placeholder 16">
            <a:extLst>
              <a:ext uri="{FF2B5EF4-FFF2-40B4-BE49-F238E27FC236}">
                <a16:creationId xmlns:a16="http://schemas.microsoft.com/office/drawing/2014/main" id="{3C28B4B0-C21D-450B-8341-018EAFE43FAB}"/>
              </a:ext>
            </a:extLst>
          </p:cNvPr>
          <p:cNvSpPr>
            <a:spLocks noGrp="1"/>
          </p:cNvSpPr>
          <p:nvPr>
            <p:ph type="body" sz="quarter" idx="23" hasCustomPrompt="1"/>
          </p:nvPr>
        </p:nvSpPr>
        <p:spPr>
          <a:xfrm>
            <a:off x="190066" y="3976676"/>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31" name="Text Placeholder 16">
            <a:extLst>
              <a:ext uri="{FF2B5EF4-FFF2-40B4-BE49-F238E27FC236}">
                <a16:creationId xmlns:a16="http://schemas.microsoft.com/office/drawing/2014/main" id="{2E5A2019-FD19-492E-8B9E-2336EB2F863A}"/>
              </a:ext>
            </a:extLst>
          </p:cNvPr>
          <p:cNvSpPr>
            <a:spLocks noGrp="1"/>
          </p:cNvSpPr>
          <p:nvPr>
            <p:ph type="body" sz="quarter" idx="24" hasCustomPrompt="1"/>
          </p:nvPr>
        </p:nvSpPr>
        <p:spPr>
          <a:xfrm>
            <a:off x="2539511" y="3976676"/>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32" name="Text Placeholder 16">
            <a:extLst>
              <a:ext uri="{FF2B5EF4-FFF2-40B4-BE49-F238E27FC236}">
                <a16:creationId xmlns:a16="http://schemas.microsoft.com/office/drawing/2014/main" id="{AD39C960-BE2F-4244-9790-6B17A43B1919}"/>
              </a:ext>
            </a:extLst>
          </p:cNvPr>
          <p:cNvSpPr>
            <a:spLocks noGrp="1"/>
          </p:cNvSpPr>
          <p:nvPr>
            <p:ph type="body" sz="quarter" idx="25" hasCustomPrompt="1"/>
          </p:nvPr>
        </p:nvSpPr>
        <p:spPr>
          <a:xfrm>
            <a:off x="7238400" y="3976676"/>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33" name="Rectangle 32">
            <a:extLst>
              <a:ext uri="{FF2B5EF4-FFF2-40B4-BE49-F238E27FC236}">
                <a16:creationId xmlns:a16="http://schemas.microsoft.com/office/drawing/2014/main" id="{D0149C44-1F27-4254-AEC2-A28AE1E3BD0A}"/>
              </a:ext>
            </a:extLst>
          </p:cNvPr>
          <p:cNvSpPr/>
          <p:nvPr userDrawn="1"/>
        </p:nvSpPr>
        <p:spPr>
          <a:xfrm>
            <a:off x="1008719"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34" name="Rectangle 33">
            <a:extLst>
              <a:ext uri="{FF2B5EF4-FFF2-40B4-BE49-F238E27FC236}">
                <a16:creationId xmlns:a16="http://schemas.microsoft.com/office/drawing/2014/main" id="{66C66ABD-244F-4C3F-8F45-CC9FB7868C8B}"/>
              </a:ext>
            </a:extLst>
          </p:cNvPr>
          <p:cNvSpPr/>
          <p:nvPr userDrawn="1"/>
        </p:nvSpPr>
        <p:spPr>
          <a:xfrm>
            <a:off x="3358165"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35" name="Rectangle 34">
            <a:extLst>
              <a:ext uri="{FF2B5EF4-FFF2-40B4-BE49-F238E27FC236}">
                <a16:creationId xmlns:a16="http://schemas.microsoft.com/office/drawing/2014/main" id="{85CB4239-5F08-45BE-930F-D456AB724478}"/>
              </a:ext>
            </a:extLst>
          </p:cNvPr>
          <p:cNvSpPr/>
          <p:nvPr userDrawn="1"/>
        </p:nvSpPr>
        <p:spPr>
          <a:xfrm>
            <a:off x="8057055"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36" name="Rectangle 35">
            <a:extLst>
              <a:ext uri="{FF2B5EF4-FFF2-40B4-BE49-F238E27FC236}">
                <a16:creationId xmlns:a16="http://schemas.microsoft.com/office/drawing/2014/main" id="{2E7E32DC-A65B-4883-8F9C-DEEBD7A5D27D}"/>
              </a:ext>
            </a:extLst>
          </p:cNvPr>
          <p:cNvSpPr/>
          <p:nvPr userDrawn="1"/>
        </p:nvSpPr>
        <p:spPr>
          <a:xfrm>
            <a:off x="5308381"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7</a:t>
            </a:r>
          </a:p>
        </p:txBody>
      </p:sp>
      <p:sp>
        <p:nvSpPr>
          <p:cNvPr id="37" name="Text Placeholder 16">
            <a:extLst>
              <a:ext uri="{FF2B5EF4-FFF2-40B4-BE49-F238E27FC236}">
                <a16:creationId xmlns:a16="http://schemas.microsoft.com/office/drawing/2014/main" id="{56358AD3-E737-4407-8796-172356E1A04E}"/>
              </a:ext>
            </a:extLst>
          </p:cNvPr>
          <p:cNvSpPr>
            <a:spLocks noGrp="1"/>
          </p:cNvSpPr>
          <p:nvPr>
            <p:ph type="body" sz="quarter" idx="26" hasCustomPrompt="1"/>
          </p:nvPr>
        </p:nvSpPr>
        <p:spPr>
          <a:xfrm>
            <a:off x="4888956" y="3976676"/>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38" name="Rectangle 37">
            <a:extLst>
              <a:ext uri="{FF2B5EF4-FFF2-40B4-BE49-F238E27FC236}">
                <a16:creationId xmlns:a16="http://schemas.microsoft.com/office/drawing/2014/main" id="{F44D4548-B90D-4081-B0C7-52225EEE941A}"/>
              </a:ext>
            </a:extLst>
          </p:cNvPr>
          <p:cNvSpPr/>
          <p:nvPr userDrawn="1"/>
        </p:nvSpPr>
        <p:spPr>
          <a:xfrm>
            <a:off x="5707610"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39" name="Groupe 38">
            <a:extLst>
              <a:ext uri="{FF2B5EF4-FFF2-40B4-BE49-F238E27FC236}">
                <a16:creationId xmlns:a16="http://schemas.microsoft.com/office/drawing/2014/main" id="{BBCA201A-C579-414F-AE9D-79A8900C2B14}"/>
              </a:ext>
            </a:extLst>
          </p:cNvPr>
          <p:cNvGrpSpPr/>
          <p:nvPr userDrawn="1"/>
        </p:nvGrpSpPr>
        <p:grpSpPr>
          <a:xfrm>
            <a:off x="1" y="4488061"/>
            <a:ext cx="655439" cy="655439"/>
            <a:chOff x="11318081" y="0"/>
            <a:chExt cx="873919" cy="873919"/>
          </a:xfrm>
        </p:grpSpPr>
        <p:sp>
          <p:nvSpPr>
            <p:cNvPr id="40" name="Rectangle 39">
              <a:extLst>
                <a:ext uri="{FF2B5EF4-FFF2-40B4-BE49-F238E27FC236}">
                  <a16:creationId xmlns:a16="http://schemas.microsoft.com/office/drawing/2014/main" id="{10D45DC7-0135-4AAE-9F93-273D4F7E073E}"/>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44" name="Graphique 43">
              <a:extLst>
                <a:ext uri="{FF2B5EF4-FFF2-40B4-BE49-F238E27FC236}">
                  <a16:creationId xmlns:a16="http://schemas.microsoft.com/office/drawing/2014/main" id="{33DC1BAF-9712-4228-9AD0-C909E64887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33973975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re et sous-titre">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5159E2A7-3129-446F-BBA6-4B31C4CC09A2}"/>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DAADC9FD-F3B1-463A-A877-1EAC820B5D4C}"/>
              </a:ext>
            </a:extLst>
          </p:cNvPr>
          <p:cNvSpPr>
            <a:spLocks noGrp="1"/>
          </p:cNvSpPr>
          <p:nvPr>
            <p:ph type="ftr" sz="quarter" idx="11"/>
          </p:nvPr>
        </p:nvSpPr>
        <p:spPr/>
        <p:txBody>
          <a:bodyPr/>
          <a:lstStyle/>
          <a:p>
            <a:r>
              <a:rPr lang="fr-FR"/>
              <a:t>HEURE DU JEUDI - SANTE 2021</a:t>
            </a:r>
          </a:p>
        </p:txBody>
      </p:sp>
      <p:sp>
        <p:nvSpPr>
          <p:cNvPr id="5" name="Espace réservé du numéro de diapositive 4">
            <a:extLst>
              <a:ext uri="{FF2B5EF4-FFF2-40B4-BE49-F238E27FC236}">
                <a16:creationId xmlns:a16="http://schemas.microsoft.com/office/drawing/2014/main" id="{EE8BF0DA-75D8-4800-ADE0-596CA27FFD7B}"/>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6" name="Espace réservé du texte 14">
            <a:extLst>
              <a:ext uri="{FF2B5EF4-FFF2-40B4-BE49-F238E27FC236}">
                <a16:creationId xmlns:a16="http://schemas.microsoft.com/office/drawing/2014/main" id="{C0823116-D653-4790-9959-A73E493A8BB9}"/>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7" name="Titre 6">
            <a:extLst>
              <a:ext uri="{FF2B5EF4-FFF2-40B4-BE49-F238E27FC236}">
                <a16:creationId xmlns:a16="http://schemas.microsoft.com/office/drawing/2014/main" id="{0DA61408-FCBF-4281-A600-77929175BFFB}"/>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2156127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visuels">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5159E2A7-3129-446F-BBA6-4B31C4CC09A2}"/>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DAADC9FD-F3B1-463A-A877-1EAC820B5D4C}"/>
              </a:ext>
            </a:extLst>
          </p:cNvPr>
          <p:cNvSpPr>
            <a:spLocks noGrp="1"/>
          </p:cNvSpPr>
          <p:nvPr>
            <p:ph type="ftr" sz="quarter" idx="11"/>
          </p:nvPr>
        </p:nvSpPr>
        <p:spPr/>
        <p:txBody>
          <a:bodyPr/>
          <a:lstStyle/>
          <a:p>
            <a:r>
              <a:rPr lang="fr-FR"/>
              <a:t>HEURE DU JEUDI - SANTE 2021</a:t>
            </a:r>
          </a:p>
        </p:txBody>
      </p:sp>
      <p:sp>
        <p:nvSpPr>
          <p:cNvPr id="5" name="Espace réservé du numéro de diapositive 4">
            <a:extLst>
              <a:ext uri="{FF2B5EF4-FFF2-40B4-BE49-F238E27FC236}">
                <a16:creationId xmlns:a16="http://schemas.microsoft.com/office/drawing/2014/main" id="{EE8BF0DA-75D8-4800-ADE0-596CA27FFD7B}"/>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16" name="Picture Placeholder 14">
            <a:extLst>
              <a:ext uri="{FF2B5EF4-FFF2-40B4-BE49-F238E27FC236}">
                <a16:creationId xmlns:a16="http://schemas.microsoft.com/office/drawing/2014/main" id="{4CDBA12D-46B6-4CBC-9DF2-762C67E8F166}"/>
              </a:ext>
            </a:extLst>
          </p:cNvPr>
          <p:cNvSpPr>
            <a:spLocks noGrp="1"/>
          </p:cNvSpPr>
          <p:nvPr>
            <p:ph type="pic" sz="quarter" idx="14" hasCustomPrompt="1"/>
          </p:nvPr>
        </p:nvSpPr>
        <p:spPr>
          <a:xfrm>
            <a:off x="1331391" y="1310360"/>
            <a:ext cx="3068294" cy="1750607"/>
          </a:xfrm>
          <a:solidFill>
            <a:schemeClr val="bg1">
              <a:lumMod val="95000"/>
            </a:schemeClr>
          </a:solidFill>
        </p:spPr>
        <p:txBody>
          <a:bodyPr/>
          <a:lstStyle/>
          <a:p>
            <a:r>
              <a:rPr lang="fr-FR"/>
              <a:t> </a:t>
            </a:r>
          </a:p>
        </p:txBody>
      </p:sp>
      <p:sp>
        <p:nvSpPr>
          <p:cNvPr id="18" name="Picture Placeholder 14">
            <a:extLst>
              <a:ext uri="{FF2B5EF4-FFF2-40B4-BE49-F238E27FC236}">
                <a16:creationId xmlns:a16="http://schemas.microsoft.com/office/drawing/2014/main" id="{C3ED12BD-B8B4-41B8-89FC-CDCA91EE68A7}"/>
              </a:ext>
            </a:extLst>
          </p:cNvPr>
          <p:cNvSpPr>
            <a:spLocks noGrp="1"/>
          </p:cNvSpPr>
          <p:nvPr>
            <p:ph type="pic" sz="quarter" idx="15" hasCustomPrompt="1"/>
          </p:nvPr>
        </p:nvSpPr>
        <p:spPr>
          <a:xfrm>
            <a:off x="4732681" y="2892519"/>
            <a:ext cx="3068294" cy="1750607"/>
          </a:xfrm>
          <a:solidFill>
            <a:schemeClr val="bg1">
              <a:lumMod val="95000"/>
            </a:schemeClr>
          </a:solidFill>
        </p:spPr>
        <p:txBody>
          <a:bodyPr/>
          <a:lstStyle/>
          <a:p>
            <a:r>
              <a:rPr lang="fr-FR"/>
              <a:t> </a:t>
            </a:r>
          </a:p>
        </p:txBody>
      </p:sp>
      <p:sp>
        <p:nvSpPr>
          <p:cNvPr id="14" name="Text Placeholder 20">
            <a:extLst>
              <a:ext uri="{FF2B5EF4-FFF2-40B4-BE49-F238E27FC236}">
                <a16:creationId xmlns:a16="http://schemas.microsoft.com/office/drawing/2014/main" id="{8AE07489-B96F-45DB-B4A2-C276C4E61036}"/>
              </a:ext>
            </a:extLst>
          </p:cNvPr>
          <p:cNvSpPr>
            <a:spLocks noGrp="1"/>
          </p:cNvSpPr>
          <p:nvPr>
            <p:ph type="body" sz="quarter" idx="19" hasCustomPrompt="1"/>
          </p:nvPr>
        </p:nvSpPr>
        <p:spPr>
          <a:xfrm>
            <a:off x="1331391" y="3060967"/>
            <a:ext cx="3068294" cy="888614"/>
          </a:xfrm>
          <a:solidFill>
            <a:srgbClr val="F2F2F2"/>
          </a:solidFill>
        </p:spPr>
        <p:txBody>
          <a:bodyPr tIns="360000" bIns="360000" anchor="t">
            <a:spAutoFit/>
          </a:bodyPr>
          <a:lstStyle>
            <a:lvl1pPr marL="0" indent="0" algn="ctr">
              <a:buNone/>
              <a:defRPr sz="105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Texte</a:t>
            </a:r>
          </a:p>
        </p:txBody>
      </p:sp>
      <p:sp>
        <p:nvSpPr>
          <p:cNvPr id="15" name="Espace réservé du texte 20">
            <a:extLst>
              <a:ext uri="{FF2B5EF4-FFF2-40B4-BE49-F238E27FC236}">
                <a16:creationId xmlns:a16="http://schemas.microsoft.com/office/drawing/2014/main" id="{7D062C79-080C-449B-A798-CDBAC7A133EA}"/>
              </a:ext>
            </a:extLst>
          </p:cNvPr>
          <p:cNvSpPr>
            <a:spLocks noGrp="1"/>
          </p:cNvSpPr>
          <p:nvPr>
            <p:ph type="body" sz="quarter" idx="20" hasCustomPrompt="1"/>
          </p:nvPr>
        </p:nvSpPr>
        <p:spPr>
          <a:xfrm>
            <a:off x="4732681" y="2003905"/>
            <a:ext cx="3068294" cy="888614"/>
          </a:xfrm>
          <a:solidFill>
            <a:srgbClr val="F2F2F2"/>
          </a:solidFill>
        </p:spPr>
        <p:txBody>
          <a:bodyPr tIns="360000" bIns="360000" anchor="b">
            <a:spAutoFit/>
          </a:bodyPr>
          <a:lstStyle>
            <a:lvl1pPr marL="0" indent="0" algn="ctr">
              <a:buNone/>
              <a:defRPr sz="105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Texte</a:t>
            </a:r>
          </a:p>
        </p:txBody>
      </p:sp>
      <p:sp>
        <p:nvSpPr>
          <p:cNvPr id="11" name="Espace réservé du texte 14">
            <a:extLst>
              <a:ext uri="{FF2B5EF4-FFF2-40B4-BE49-F238E27FC236}">
                <a16:creationId xmlns:a16="http://schemas.microsoft.com/office/drawing/2014/main" id="{479DBD45-DD80-4013-B58C-3D68BD7B9D2B}"/>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2" name="Titre 6">
            <a:extLst>
              <a:ext uri="{FF2B5EF4-FFF2-40B4-BE49-F238E27FC236}">
                <a16:creationId xmlns:a16="http://schemas.microsoft.com/office/drawing/2014/main" id="{C05D5E3F-0DAA-4B6B-837D-759B0076AC45}"/>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2632426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 visuels">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5159E2A7-3129-446F-BBA6-4B31C4CC09A2}"/>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DAADC9FD-F3B1-463A-A877-1EAC820B5D4C}"/>
              </a:ext>
            </a:extLst>
          </p:cNvPr>
          <p:cNvSpPr>
            <a:spLocks noGrp="1"/>
          </p:cNvSpPr>
          <p:nvPr>
            <p:ph type="ftr" sz="quarter" idx="11"/>
          </p:nvPr>
        </p:nvSpPr>
        <p:spPr/>
        <p:txBody>
          <a:bodyPr/>
          <a:lstStyle/>
          <a:p>
            <a:r>
              <a:rPr lang="fr-FR"/>
              <a:t>HEURE DU JEUDI - SANTE 2021</a:t>
            </a:r>
          </a:p>
        </p:txBody>
      </p:sp>
      <p:sp>
        <p:nvSpPr>
          <p:cNvPr id="5" name="Espace réservé du numéro de diapositive 4">
            <a:extLst>
              <a:ext uri="{FF2B5EF4-FFF2-40B4-BE49-F238E27FC236}">
                <a16:creationId xmlns:a16="http://schemas.microsoft.com/office/drawing/2014/main" id="{EE8BF0DA-75D8-4800-ADE0-596CA27FFD7B}"/>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16" name="Picture Placeholder 14">
            <a:extLst>
              <a:ext uri="{FF2B5EF4-FFF2-40B4-BE49-F238E27FC236}">
                <a16:creationId xmlns:a16="http://schemas.microsoft.com/office/drawing/2014/main" id="{4CDBA12D-46B6-4CBC-9DF2-762C67E8F166}"/>
              </a:ext>
            </a:extLst>
          </p:cNvPr>
          <p:cNvSpPr>
            <a:spLocks noGrp="1"/>
          </p:cNvSpPr>
          <p:nvPr>
            <p:ph type="pic" sz="quarter" idx="14" hasCustomPrompt="1"/>
          </p:nvPr>
        </p:nvSpPr>
        <p:spPr>
          <a:xfrm>
            <a:off x="350884" y="1310360"/>
            <a:ext cx="2682566" cy="1750607"/>
          </a:xfrm>
          <a:solidFill>
            <a:schemeClr val="bg1">
              <a:lumMod val="95000"/>
            </a:schemeClr>
          </a:solidFill>
        </p:spPr>
        <p:txBody>
          <a:bodyPr/>
          <a:lstStyle/>
          <a:p>
            <a:r>
              <a:rPr lang="fr-FR"/>
              <a:t> </a:t>
            </a:r>
          </a:p>
        </p:txBody>
      </p:sp>
      <p:sp>
        <p:nvSpPr>
          <p:cNvPr id="18" name="Picture Placeholder 14">
            <a:extLst>
              <a:ext uri="{FF2B5EF4-FFF2-40B4-BE49-F238E27FC236}">
                <a16:creationId xmlns:a16="http://schemas.microsoft.com/office/drawing/2014/main" id="{C3ED12BD-B8B4-41B8-89FC-CDCA91EE68A7}"/>
              </a:ext>
            </a:extLst>
          </p:cNvPr>
          <p:cNvSpPr>
            <a:spLocks noGrp="1"/>
          </p:cNvSpPr>
          <p:nvPr>
            <p:ph type="pic" sz="quarter" idx="15" hasCustomPrompt="1"/>
          </p:nvPr>
        </p:nvSpPr>
        <p:spPr>
          <a:xfrm>
            <a:off x="3230716" y="2892519"/>
            <a:ext cx="2682566" cy="1750607"/>
          </a:xfrm>
          <a:solidFill>
            <a:schemeClr val="bg1">
              <a:lumMod val="95000"/>
            </a:schemeClr>
          </a:solidFill>
        </p:spPr>
        <p:txBody>
          <a:bodyPr/>
          <a:lstStyle/>
          <a:p>
            <a:r>
              <a:rPr lang="fr-FR"/>
              <a:t> </a:t>
            </a:r>
          </a:p>
        </p:txBody>
      </p:sp>
      <p:sp>
        <p:nvSpPr>
          <p:cNvPr id="19" name="Picture Placeholder 14">
            <a:extLst>
              <a:ext uri="{FF2B5EF4-FFF2-40B4-BE49-F238E27FC236}">
                <a16:creationId xmlns:a16="http://schemas.microsoft.com/office/drawing/2014/main" id="{A5873A61-B631-47BB-B714-199F175425D8}"/>
              </a:ext>
            </a:extLst>
          </p:cNvPr>
          <p:cNvSpPr>
            <a:spLocks noGrp="1"/>
          </p:cNvSpPr>
          <p:nvPr>
            <p:ph type="pic" sz="quarter" idx="16" hasCustomPrompt="1"/>
          </p:nvPr>
        </p:nvSpPr>
        <p:spPr>
          <a:xfrm>
            <a:off x="6110548" y="1310360"/>
            <a:ext cx="2682566" cy="1750607"/>
          </a:xfrm>
          <a:solidFill>
            <a:schemeClr val="bg1">
              <a:lumMod val="95000"/>
            </a:schemeClr>
          </a:solidFill>
        </p:spPr>
        <p:txBody>
          <a:bodyPr/>
          <a:lstStyle/>
          <a:p>
            <a:r>
              <a:rPr lang="fr-FR"/>
              <a:t> </a:t>
            </a:r>
          </a:p>
        </p:txBody>
      </p:sp>
      <p:sp>
        <p:nvSpPr>
          <p:cNvPr id="21" name="Text Placeholder 20">
            <a:extLst>
              <a:ext uri="{FF2B5EF4-FFF2-40B4-BE49-F238E27FC236}">
                <a16:creationId xmlns:a16="http://schemas.microsoft.com/office/drawing/2014/main" id="{D1A4F8E0-2750-40CF-9ABE-EE651E127A38}"/>
              </a:ext>
            </a:extLst>
          </p:cNvPr>
          <p:cNvSpPr>
            <a:spLocks noGrp="1"/>
          </p:cNvSpPr>
          <p:nvPr>
            <p:ph type="body" sz="quarter" idx="17" hasCustomPrompt="1"/>
          </p:nvPr>
        </p:nvSpPr>
        <p:spPr>
          <a:xfrm>
            <a:off x="350884" y="3060967"/>
            <a:ext cx="2682566" cy="888614"/>
          </a:xfrm>
          <a:solidFill>
            <a:srgbClr val="F2F2F2"/>
          </a:solidFill>
        </p:spPr>
        <p:txBody>
          <a:bodyPr tIns="360000" bIns="360000" anchor="t">
            <a:spAutoFit/>
          </a:bodyPr>
          <a:lstStyle>
            <a:lvl1pPr marL="0" indent="0" algn="ctr">
              <a:buNone/>
              <a:defRPr sz="105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Texte</a:t>
            </a:r>
          </a:p>
        </p:txBody>
      </p:sp>
      <p:sp>
        <p:nvSpPr>
          <p:cNvPr id="22" name="Espace réservé du texte 20">
            <a:extLst>
              <a:ext uri="{FF2B5EF4-FFF2-40B4-BE49-F238E27FC236}">
                <a16:creationId xmlns:a16="http://schemas.microsoft.com/office/drawing/2014/main" id="{5F2364F0-E06B-4A9B-8DCD-00EB7AC10C26}"/>
              </a:ext>
            </a:extLst>
          </p:cNvPr>
          <p:cNvSpPr>
            <a:spLocks noGrp="1"/>
          </p:cNvSpPr>
          <p:nvPr>
            <p:ph type="body" sz="quarter" idx="18" hasCustomPrompt="1"/>
          </p:nvPr>
        </p:nvSpPr>
        <p:spPr>
          <a:xfrm>
            <a:off x="3230716" y="2003905"/>
            <a:ext cx="2682566" cy="888614"/>
          </a:xfrm>
          <a:solidFill>
            <a:srgbClr val="F2F2F2"/>
          </a:solidFill>
        </p:spPr>
        <p:txBody>
          <a:bodyPr tIns="360000" bIns="360000" anchor="b">
            <a:spAutoFit/>
          </a:bodyPr>
          <a:lstStyle>
            <a:lvl1pPr marL="0" indent="0" algn="ctr">
              <a:buNone/>
              <a:defRPr sz="105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Texte</a:t>
            </a:r>
          </a:p>
        </p:txBody>
      </p:sp>
      <p:sp>
        <p:nvSpPr>
          <p:cNvPr id="23" name="Espace réservé du texte 20">
            <a:extLst>
              <a:ext uri="{FF2B5EF4-FFF2-40B4-BE49-F238E27FC236}">
                <a16:creationId xmlns:a16="http://schemas.microsoft.com/office/drawing/2014/main" id="{EE583851-A660-469C-A604-C5AC7992CD0E}"/>
              </a:ext>
            </a:extLst>
          </p:cNvPr>
          <p:cNvSpPr>
            <a:spLocks noGrp="1"/>
          </p:cNvSpPr>
          <p:nvPr>
            <p:ph type="body" sz="quarter" idx="19" hasCustomPrompt="1"/>
          </p:nvPr>
        </p:nvSpPr>
        <p:spPr>
          <a:xfrm>
            <a:off x="6110549" y="3060967"/>
            <a:ext cx="2682565" cy="888614"/>
          </a:xfrm>
          <a:solidFill>
            <a:srgbClr val="F2F2F2"/>
          </a:solidFill>
        </p:spPr>
        <p:txBody>
          <a:bodyPr tIns="360000" bIns="360000" anchor="t">
            <a:spAutoFit/>
          </a:bodyPr>
          <a:lstStyle>
            <a:lvl1pPr marL="0" indent="0" algn="ctr">
              <a:buNone/>
              <a:defRPr sz="105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Texte</a:t>
            </a:r>
          </a:p>
        </p:txBody>
      </p:sp>
      <p:sp>
        <p:nvSpPr>
          <p:cNvPr id="13" name="Espace réservé du texte 14">
            <a:extLst>
              <a:ext uri="{FF2B5EF4-FFF2-40B4-BE49-F238E27FC236}">
                <a16:creationId xmlns:a16="http://schemas.microsoft.com/office/drawing/2014/main" id="{77EF74EC-00F8-42D7-8BED-09C177BEDEA3}"/>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4" name="Titre 6">
            <a:extLst>
              <a:ext uri="{FF2B5EF4-FFF2-40B4-BE49-F238E27FC236}">
                <a16:creationId xmlns:a16="http://schemas.microsoft.com/office/drawing/2014/main" id="{F609C7C6-9C76-4646-8440-D24A81D34B67}"/>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7877803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 visuels">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5159E2A7-3129-446F-BBA6-4B31C4CC09A2}"/>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DAADC9FD-F3B1-463A-A877-1EAC820B5D4C}"/>
              </a:ext>
            </a:extLst>
          </p:cNvPr>
          <p:cNvSpPr>
            <a:spLocks noGrp="1"/>
          </p:cNvSpPr>
          <p:nvPr>
            <p:ph type="ftr" sz="quarter" idx="11"/>
          </p:nvPr>
        </p:nvSpPr>
        <p:spPr/>
        <p:txBody>
          <a:bodyPr/>
          <a:lstStyle/>
          <a:p>
            <a:r>
              <a:rPr lang="fr-FR"/>
              <a:t>HEURE DU JEUDI - SANTE 2021</a:t>
            </a:r>
          </a:p>
        </p:txBody>
      </p:sp>
      <p:sp>
        <p:nvSpPr>
          <p:cNvPr id="5" name="Espace réservé du numéro de diapositive 4">
            <a:extLst>
              <a:ext uri="{FF2B5EF4-FFF2-40B4-BE49-F238E27FC236}">
                <a16:creationId xmlns:a16="http://schemas.microsoft.com/office/drawing/2014/main" id="{EE8BF0DA-75D8-4800-ADE0-596CA27FFD7B}"/>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13" name="Picture Placeholder 14">
            <a:extLst>
              <a:ext uri="{FF2B5EF4-FFF2-40B4-BE49-F238E27FC236}">
                <a16:creationId xmlns:a16="http://schemas.microsoft.com/office/drawing/2014/main" id="{EFE7443F-DD27-4D9D-B735-AEC9011AC6F8}"/>
              </a:ext>
            </a:extLst>
          </p:cNvPr>
          <p:cNvSpPr>
            <a:spLocks noGrp="1"/>
          </p:cNvSpPr>
          <p:nvPr>
            <p:ph type="pic" sz="quarter" idx="14" hasCustomPrompt="1"/>
          </p:nvPr>
        </p:nvSpPr>
        <p:spPr>
          <a:xfrm>
            <a:off x="350885" y="1310361"/>
            <a:ext cx="2042147" cy="1418552"/>
          </a:xfrm>
          <a:solidFill>
            <a:schemeClr val="bg1">
              <a:lumMod val="95000"/>
            </a:schemeClr>
          </a:solidFill>
        </p:spPr>
        <p:txBody>
          <a:bodyPr/>
          <a:lstStyle/>
          <a:p>
            <a:r>
              <a:rPr lang="fr-FR"/>
              <a:t> </a:t>
            </a:r>
          </a:p>
        </p:txBody>
      </p:sp>
      <p:sp>
        <p:nvSpPr>
          <p:cNvPr id="14" name="Picture Placeholder 14">
            <a:extLst>
              <a:ext uri="{FF2B5EF4-FFF2-40B4-BE49-F238E27FC236}">
                <a16:creationId xmlns:a16="http://schemas.microsoft.com/office/drawing/2014/main" id="{472F52DD-6F29-4803-9F49-538A74ED2B9B}"/>
              </a:ext>
            </a:extLst>
          </p:cNvPr>
          <p:cNvSpPr>
            <a:spLocks noGrp="1"/>
          </p:cNvSpPr>
          <p:nvPr>
            <p:ph type="pic" sz="quarter" idx="15" hasCustomPrompt="1"/>
          </p:nvPr>
        </p:nvSpPr>
        <p:spPr>
          <a:xfrm>
            <a:off x="2484246" y="2892520"/>
            <a:ext cx="2042147" cy="1418552"/>
          </a:xfrm>
          <a:solidFill>
            <a:schemeClr val="bg1">
              <a:lumMod val="95000"/>
            </a:schemeClr>
          </a:solidFill>
        </p:spPr>
        <p:txBody>
          <a:bodyPr/>
          <a:lstStyle/>
          <a:p>
            <a:r>
              <a:rPr lang="fr-FR"/>
              <a:t> </a:t>
            </a:r>
          </a:p>
        </p:txBody>
      </p:sp>
      <p:sp>
        <p:nvSpPr>
          <p:cNvPr id="15" name="Picture Placeholder 14">
            <a:extLst>
              <a:ext uri="{FF2B5EF4-FFF2-40B4-BE49-F238E27FC236}">
                <a16:creationId xmlns:a16="http://schemas.microsoft.com/office/drawing/2014/main" id="{4C0A6B6B-73CD-43DD-A84A-299C5E212D68}"/>
              </a:ext>
            </a:extLst>
          </p:cNvPr>
          <p:cNvSpPr>
            <a:spLocks noGrp="1"/>
          </p:cNvSpPr>
          <p:nvPr>
            <p:ph type="pic" sz="quarter" idx="16" hasCustomPrompt="1"/>
          </p:nvPr>
        </p:nvSpPr>
        <p:spPr>
          <a:xfrm>
            <a:off x="4617607" y="1310361"/>
            <a:ext cx="2042147" cy="1418552"/>
          </a:xfrm>
          <a:solidFill>
            <a:schemeClr val="bg1">
              <a:lumMod val="95000"/>
            </a:schemeClr>
          </a:solidFill>
        </p:spPr>
        <p:txBody>
          <a:bodyPr/>
          <a:lstStyle/>
          <a:p>
            <a:r>
              <a:rPr lang="fr-FR"/>
              <a:t> </a:t>
            </a:r>
          </a:p>
        </p:txBody>
      </p:sp>
      <p:sp>
        <p:nvSpPr>
          <p:cNvPr id="17" name="Text Placeholder 20">
            <a:extLst>
              <a:ext uri="{FF2B5EF4-FFF2-40B4-BE49-F238E27FC236}">
                <a16:creationId xmlns:a16="http://schemas.microsoft.com/office/drawing/2014/main" id="{C7A399E4-9B2B-47CC-8355-A6042AAD7964}"/>
              </a:ext>
            </a:extLst>
          </p:cNvPr>
          <p:cNvSpPr>
            <a:spLocks noGrp="1"/>
          </p:cNvSpPr>
          <p:nvPr>
            <p:ph type="body" sz="quarter" idx="17" hasCustomPrompt="1"/>
          </p:nvPr>
        </p:nvSpPr>
        <p:spPr>
          <a:xfrm>
            <a:off x="350885" y="2731333"/>
            <a:ext cx="2042147" cy="888614"/>
          </a:xfrm>
          <a:solidFill>
            <a:srgbClr val="F2F2F2"/>
          </a:solidFill>
        </p:spPr>
        <p:txBody>
          <a:bodyPr tIns="360000" bIns="360000" anchor="t">
            <a:spAutoFit/>
          </a:bodyPr>
          <a:lstStyle>
            <a:lvl1pPr marL="0" indent="0" algn="ctr">
              <a:buNone/>
              <a:defRPr sz="105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Texte</a:t>
            </a:r>
          </a:p>
        </p:txBody>
      </p:sp>
      <p:sp>
        <p:nvSpPr>
          <p:cNvPr id="20" name="Espace réservé du texte 20">
            <a:extLst>
              <a:ext uri="{FF2B5EF4-FFF2-40B4-BE49-F238E27FC236}">
                <a16:creationId xmlns:a16="http://schemas.microsoft.com/office/drawing/2014/main" id="{F1F80124-8DBA-4BDD-AD33-D37FE3C5A9DA}"/>
              </a:ext>
            </a:extLst>
          </p:cNvPr>
          <p:cNvSpPr>
            <a:spLocks noGrp="1"/>
          </p:cNvSpPr>
          <p:nvPr>
            <p:ph type="body" sz="quarter" idx="18" hasCustomPrompt="1"/>
          </p:nvPr>
        </p:nvSpPr>
        <p:spPr>
          <a:xfrm>
            <a:off x="2484246" y="2003905"/>
            <a:ext cx="2042147" cy="888614"/>
          </a:xfrm>
          <a:solidFill>
            <a:srgbClr val="F2F2F2"/>
          </a:solidFill>
        </p:spPr>
        <p:txBody>
          <a:bodyPr tIns="360000" bIns="360000" anchor="b">
            <a:spAutoFit/>
          </a:bodyPr>
          <a:lstStyle>
            <a:lvl1pPr marL="0" indent="0" algn="ctr">
              <a:buNone/>
              <a:defRPr sz="105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Texte</a:t>
            </a:r>
          </a:p>
        </p:txBody>
      </p:sp>
      <p:sp>
        <p:nvSpPr>
          <p:cNvPr id="24" name="Picture Placeholder 14">
            <a:extLst>
              <a:ext uri="{FF2B5EF4-FFF2-40B4-BE49-F238E27FC236}">
                <a16:creationId xmlns:a16="http://schemas.microsoft.com/office/drawing/2014/main" id="{81BBFABB-D20F-4557-AC45-E1F01731438B}"/>
              </a:ext>
            </a:extLst>
          </p:cNvPr>
          <p:cNvSpPr>
            <a:spLocks noGrp="1"/>
          </p:cNvSpPr>
          <p:nvPr>
            <p:ph type="pic" sz="quarter" idx="20" hasCustomPrompt="1"/>
          </p:nvPr>
        </p:nvSpPr>
        <p:spPr>
          <a:xfrm>
            <a:off x="6750967" y="2892520"/>
            <a:ext cx="2042147" cy="1418552"/>
          </a:xfrm>
          <a:solidFill>
            <a:schemeClr val="bg1">
              <a:lumMod val="95000"/>
            </a:schemeClr>
          </a:solidFill>
        </p:spPr>
        <p:txBody>
          <a:bodyPr/>
          <a:lstStyle/>
          <a:p>
            <a:r>
              <a:rPr lang="fr-FR"/>
              <a:t> </a:t>
            </a:r>
          </a:p>
        </p:txBody>
      </p:sp>
      <p:sp>
        <p:nvSpPr>
          <p:cNvPr id="25" name="Text Placeholder 20">
            <a:extLst>
              <a:ext uri="{FF2B5EF4-FFF2-40B4-BE49-F238E27FC236}">
                <a16:creationId xmlns:a16="http://schemas.microsoft.com/office/drawing/2014/main" id="{961D15F4-193E-4883-B93F-37F4159D9A6D}"/>
              </a:ext>
            </a:extLst>
          </p:cNvPr>
          <p:cNvSpPr>
            <a:spLocks noGrp="1"/>
          </p:cNvSpPr>
          <p:nvPr>
            <p:ph type="body" sz="quarter" idx="21" hasCustomPrompt="1"/>
          </p:nvPr>
        </p:nvSpPr>
        <p:spPr>
          <a:xfrm>
            <a:off x="4617607" y="2731333"/>
            <a:ext cx="2042147" cy="888614"/>
          </a:xfrm>
          <a:solidFill>
            <a:srgbClr val="F2F2F2"/>
          </a:solidFill>
        </p:spPr>
        <p:txBody>
          <a:bodyPr tIns="360000" bIns="360000" anchor="t">
            <a:spAutoFit/>
          </a:bodyPr>
          <a:lstStyle>
            <a:lvl1pPr marL="0" indent="0" algn="ctr">
              <a:buNone/>
              <a:defRPr sz="105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Texte</a:t>
            </a:r>
          </a:p>
        </p:txBody>
      </p:sp>
      <p:sp>
        <p:nvSpPr>
          <p:cNvPr id="26" name="Espace réservé du texte 20">
            <a:extLst>
              <a:ext uri="{FF2B5EF4-FFF2-40B4-BE49-F238E27FC236}">
                <a16:creationId xmlns:a16="http://schemas.microsoft.com/office/drawing/2014/main" id="{1B77A138-38EB-455B-B535-942081770EBA}"/>
              </a:ext>
            </a:extLst>
          </p:cNvPr>
          <p:cNvSpPr>
            <a:spLocks noGrp="1"/>
          </p:cNvSpPr>
          <p:nvPr>
            <p:ph type="body" sz="quarter" idx="22" hasCustomPrompt="1"/>
          </p:nvPr>
        </p:nvSpPr>
        <p:spPr>
          <a:xfrm>
            <a:off x="6750967" y="2003905"/>
            <a:ext cx="2042147" cy="888614"/>
          </a:xfrm>
          <a:solidFill>
            <a:srgbClr val="F2F2F2"/>
          </a:solidFill>
        </p:spPr>
        <p:txBody>
          <a:bodyPr tIns="360000" bIns="360000" anchor="b">
            <a:spAutoFit/>
          </a:bodyPr>
          <a:lstStyle>
            <a:lvl1pPr marL="0" indent="0" algn="ctr">
              <a:buNone/>
              <a:defRPr sz="105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Texte</a:t>
            </a:r>
          </a:p>
        </p:txBody>
      </p:sp>
      <p:sp>
        <p:nvSpPr>
          <p:cNvPr id="16" name="Espace réservé du texte 14">
            <a:extLst>
              <a:ext uri="{FF2B5EF4-FFF2-40B4-BE49-F238E27FC236}">
                <a16:creationId xmlns:a16="http://schemas.microsoft.com/office/drawing/2014/main" id="{A6CFF4D5-C113-4864-AA68-4A13D2410ABD}"/>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8" name="Titre 6">
            <a:extLst>
              <a:ext uri="{FF2B5EF4-FFF2-40B4-BE49-F238E27FC236}">
                <a16:creationId xmlns:a16="http://schemas.microsoft.com/office/drawing/2014/main" id="{12F7B639-C3E5-4320-A1DE-A8839D4D22D4}"/>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9061029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re et sous-titre">
    <p:bg>
      <p:bgPr>
        <a:solidFill>
          <a:schemeClr val="bg1">
            <a:lumMod val="9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FA22C8B-49B0-4E3C-845F-3B6DAD422778}"/>
              </a:ext>
            </a:extLst>
          </p:cNvPr>
          <p:cNvSpPr/>
          <p:nvPr userDrawn="1"/>
        </p:nvSpPr>
        <p:spPr>
          <a:xfrm>
            <a:off x="0" y="0"/>
            <a:ext cx="9144000" cy="5143500"/>
          </a:xfrm>
          <a:prstGeom prst="rect">
            <a:avLst/>
          </a:prstGeom>
          <a:solidFill>
            <a:schemeClr val="bg1">
              <a:lumMod val="95000"/>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2"/>
              </a:solidFill>
            </a:endParaRPr>
          </a:p>
        </p:txBody>
      </p:sp>
      <p:sp>
        <p:nvSpPr>
          <p:cNvPr id="3" name="Espace réservé de la date 2">
            <a:extLst>
              <a:ext uri="{FF2B5EF4-FFF2-40B4-BE49-F238E27FC236}">
                <a16:creationId xmlns:a16="http://schemas.microsoft.com/office/drawing/2014/main" id="{5159E2A7-3129-446F-BBA6-4B31C4CC09A2}"/>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DAADC9FD-F3B1-463A-A877-1EAC820B5D4C}"/>
              </a:ext>
            </a:extLst>
          </p:cNvPr>
          <p:cNvSpPr>
            <a:spLocks noGrp="1"/>
          </p:cNvSpPr>
          <p:nvPr>
            <p:ph type="ftr" sz="quarter" idx="11"/>
          </p:nvPr>
        </p:nvSpPr>
        <p:spPr/>
        <p:txBody>
          <a:bodyPr/>
          <a:lstStyle/>
          <a:p>
            <a:r>
              <a:rPr lang="fr-FR"/>
              <a:t>HEURE DU JEUDI - SANTE 2021</a:t>
            </a:r>
          </a:p>
        </p:txBody>
      </p:sp>
      <p:sp>
        <p:nvSpPr>
          <p:cNvPr id="5" name="Espace réservé du numéro de diapositive 4">
            <a:extLst>
              <a:ext uri="{FF2B5EF4-FFF2-40B4-BE49-F238E27FC236}">
                <a16:creationId xmlns:a16="http://schemas.microsoft.com/office/drawing/2014/main" id="{EE8BF0DA-75D8-4800-ADE0-596CA27FFD7B}"/>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13" name="Text Placeholder 12">
            <a:extLst>
              <a:ext uri="{FF2B5EF4-FFF2-40B4-BE49-F238E27FC236}">
                <a16:creationId xmlns:a16="http://schemas.microsoft.com/office/drawing/2014/main" id="{749DAA58-1CAD-43EB-B51C-41C414C661BC}"/>
              </a:ext>
            </a:extLst>
          </p:cNvPr>
          <p:cNvSpPr>
            <a:spLocks noGrp="1"/>
          </p:cNvSpPr>
          <p:nvPr>
            <p:ph type="body" sz="quarter" idx="14" hasCustomPrompt="1"/>
          </p:nvPr>
        </p:nvSpPr>
        <p:spPr>
          <a:xfrm>
            <a:off x="888211" y="3136107"/>
            <a:ext cx="2919413" cy="389881"/>
          </a:xfrm>
          <a:solidFill>
            <a:schemeClr val="tx2"/>
          </a:solidFill>
        </p:spPr>
        <p:txBody>
          <a:bodyPr lIns="165600" anchor="ctr">
            <a:normAutofit/>
          </a:bodyPr>
          <a:lstStyle>
            <a:lvl1pPr marL="0" indent="0" algn="l">
              <a:buNone/>
              <a:defRPr sz="900" b="0">
                <a:solidFill>
                  <a:schemeClr val="bg1"/>
                </a:solidFill>
              </a:defRPr>
            </a:lvl1pPr>
            <a:lvl2pPr marL="67866" indent="0">
              <a:buNone/>
              <a:defRPr sz="900">
                <a:solidFill>
                  <a:schemeClr val="bg1"/>
                </a:solidFill>
              </a:defRPr>
            </a:lvl2pPr>
            <a:lvl3pPr marL="271463" indent="0">
              <a:buNone/>
              <a:defRPr sz="900">
                <a:solidFill>
                  <a:schemeClr val="bg1"/>
                </a:solidFill>
              </a:defRPr>
            </a:lvl3pPr>
            <a:lvl4pPr marL="469106" indent="0">
              <a:buNone/>
              <a:defRPr sz="900">
                <a:solidFill>
                  <a:schemeClr val="bg1"/>
                </a:solidFill>
              </a:defRPr>
            </a:lvl4pPr>
            <a:lvl5pPr marL="672704" indent="0">
              <a:buNone/>
              <a:defRPr sz="900">
                <a:solidFill>
                  <a:schemeClr val="bg1"/>
                </a:solidFill>
              </a:defRPr>
            </a:lvl5pPr>
          </a:lstStyle>
          <a:p>
            <a:pPr lvl="0"/>
            <a:r>
              <a:rPr lang="fr-FR"/>
              <a:t>Texte</a:t>
            </a:r>
          </a:p>
        </p:txBody>
      </p:sp>
      <p:sp>
        <p:nvSpPr>
          <p:cNvPr id="15" name="Espace réservé du texte 14">
            <a:extLst>
              <a:ext uri="{FF2B5EF4-FFF2-40B4-BE49-F238E27FC236}">
                <a16:creationId xmlns:a16="http://schemas.microsoft.com/office/drawing/2014/main" id="{2D11B747-AF79-44B7-BCE3-88EB7FD2EFB0}"/>
              </a:ext>
            </a:extLst>
          </p:cNvPr>
          <p:cNvSpPr>
            <a:spLocks noGrp="1"/>
          </p:cNvSpPr>
          <p:nvPr>
            <p:ph type="body" sz="quarter" idx="15"/>
          </p:nvPr>
        </p:nvSpPr>
        <p:spPr>
          <a:xfrm>
            <a:off x="888211" y="1695424"/>
            <a:ext cx="2919413" cy="1440683"/>
          </a:xfrm>
          <a:solidFill>
            <a:schemeClr val="bg1"/>
          </a:solidFill>
        </p:spPr>
        <p:txBody>
          <a:bodyPr tIns="108000" bIns="144000" anchor="b">
            <a:sp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Text Placeholder 12">
            <a:extLst>
              <a:ext uri="{FF2B5EF4-FFF2-40B4-BE49-F238E27FC236}">
                <a16:creationId xmlns:a16="http://schemas.microsoft.com/office/drawing/2014/main" id="{4B615CCB-E0FC-4248-A3A3-C1E3884B657C}"/>
              </a:ext>
            </a:extLst>
          </p:cNvPr>
          <p:cNvSpPr>
            <a:spLocks noGrp="1"/>
          </p:cNvSpPr>
          <p:nvPr>
            <p:ph type="body" sz="quarter" idx="16" hasCustomPrompt="1"/>
          </p:nvPr>
        </p:nvSpPr>
        <p:spPr>
          <a:xfrm>
            <a:off x="5050633" y="3136107"/>
            <a:ext cx="2919413" cy="389881"/>
          </a:xfrm>
          <a:solidFill>
            <a:schemeClr val="tx2"/>
          </a:solidFill>
        </p:spPr>
        <p:txBody>
          <a:bodyPr lIns="165600" anchor="ctr">
            <a:normAutofit/>
          </a:bodyPr>
          <a:lstStyle>
            <a:lvl1pPr marL="0" indent="0" algn="l">
              <a:buNone/>
              <a:defRPr sz="900" b="0">
                <a:solidFill>
                  <a:schemeClr val="bg1"/>
                </a:solidFill>
              </a:defRPr>
            </a:lvl1pPr>
            <a:lvl2pPr marL="67866" indent="0">
              <a:buNone/>
              <a:defRPr sz="900">
                <a:solidFill>
                  <a:schemeClr val="bg1"/>
                </a:solidFill>
              </a:defRPr>
            </a:lvl2pPr>
            <a:lvl3pPr marL="271463" indent="0">
              <a:buNone/>
              <a:defRPr sz="900">
                <a:solidFill>
                  <a:schemeClr val="bg1"/>
                </a:solidFill>
              </a:defRPr>
            </a:lvl3pPr>
            <a:lvl4pPr marL="469106" indent="0">
              <a:buNone/>
              <a:defRPr sz="900">
                <a:solidFill>
                  <a:schemeClr val="bg1"/>
                </a:solidFill>
              </a:defRPr>
            </a:lvl4pPr>
            <a:lvl5pPr marL="672704" indent="0">
              <a:buNone/>
              <a:defRPr sz="900">
                <a:solidFill>
                  <a:schemeClr val="bg1"/>
                </a:solidFill>
              </a:defRPr>
            </a:lvl5pPr>
          </a:lstStyle>
          <a:p>
            <a:pPr lvl="0"/>
            <a:r>
              <a:rPr lang="fr-FR"/>
              <a:t>Texte</a:t>
            </a:r>
          </a:p>
        </p:txBody>
      </p:sp>
      <p:sp>
        <p:nvSpPr>
          <p:cNvPr id="19" name="Espace réservé du texte 14">
            <a:extLst>
              <a:ext uri="{FF2B5EF4-FFF2-40B4-BE49-F238E27FC236}">
                <a16:creationId xmlns:a16="http://schemas.microsoft.com/office/drawing/2014/main" id="{5912973B-B55D-49AD-BA1D-E982C67AA7A9}"/>
              </a:ext>
            </a:extLst>
          </p:cNvPr>
          <p:cNvSpPr>
            <a:spLocks noGrp="1"/>
          </p:cNvSpPr>
          <p:nvPr>
            <p:ph type="body" sz="quarter" idx="17"/>
          </p:nvPr>
        </p:nvSpPr>
        <p:spPr>
          <a:xfrm>
            <a:off x="5050633" y="1695424"/>
            <a:ext cx="2919413" cy="1440683"/>
          </a:xfrm>
          <a:solidFill>
            <a:schemeClr val="bg1"/>
          </a:solidFill>
        </p:spPr>
        <p:txBody>
          <a:bodyPr tIns="108000" bIns="144000" anchor="b">
            <a:sp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Espace réservé du texte 14">
            <a:extLst>
              <a:ext uri="{FF2B5EF4-FFF2-40B4-BE49-F238E27FC236}">
                <a16:creationId xmlns:a16="http://schemas.microsoft.com/office/drawing/2014/main" id="{AF0FD8F2-A9EE-4286-96B8-2ADFD7D2AE5E}"/>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6" name="Titre 6">
            <a:extLst>
              <a:ext uri="{FF2B5EF4-FFF2-40B4-BE49-F238E27FC236}">
                <a16:creationId xmlns:a16="http://schemas.microsoft.com/office/drawing/2014/main" id="{941CA85B-F8AD-4AF9-9FAB-F20C140AB24E}"/>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grpSp>
        <p:nvGrpSpPr>
          <p:cNvPr id="17" name="Groupe 16">
            <a:extLst>
              <a:ext uri="{FF2B5EF4-FFF2-40B4-BE49-F238E27FC236}">
                <a16:creationId xmlns:a16="http://schemas.microsoft.com/office/drawing/2014/main" id="{69A98C7C-C9D7-4459-BAF8-D461ECDF0490}"/>
              </a:ext>
            </a:extLst>
          </p:cNvPr>
          <p:cNvGrpSpPr/>
          <p:nvPr userDrawn="1"/>
        </p:nvGrpSpPr>
        <p:grpSpPr>
          <a:xfrm>
            <a:off x="1" y="4488061"/>
            <a:ext cx="655439" cy="655439"/>
            <a:chOff x="11318081" y="0"/>
            <a:chExt cx="873919" cy="873919"/>
          </a:xfrm>
        </p:grpSpPr>
        <p:sp>
          <p:nvSpPr>
            <p:cNvPr id="22" name="Rectangle 21">
              <a:extLst>
                <a:ext uri="{FF2B5EF4-FFF2-40B4-BE49-F238E27FC236}">
                  <a16:creationId xmlns:a16="http://schemas.microsoft.com/office/drawing/2014/main" id="{279B206C-68F2-40AD-9A74-10124C538648}"/>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3" name="Graphique 22">
              <a:extLst>
                <a:ext uri="{FF2B5EF4-FFF2-40B4-BE49-F238E27FC236}">
                  <a16:creationId xmlns:a16="http://schemas.microsoft.com/office/drawing/2014/main" id="{71D1E0D3-8E0C-4F10-A554-61F2E3E62E8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38180578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 colonnes [V1]">
    <p:spTree>
      <p:nvGrpSpPr>
        <p:cNvPr id="1" name=""/>
        <p:cNvGrpSpPr/>
        <p:nvPr/>
      </p:nvGrpSpPr>
      <p:grpSpPr>
        <a:xfrm>
          <a:off x="0" y="0"/>
          <a:ext cx="0" cy="0"/>
          <a:chOff x="0" y="0"/>
          <a:chExt cx="0" cy="0"/>
        </a:xfrm>
      </p:grpSpPr>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HEURE DU JEUDI - SANTE 2021</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p:nvPr>
        </p:nvSpPr>
        <p:spPr>
          <a:xfrm>
            <a:off x="215154" y="1146277"/>
            <a:ext cx="4288347" cy="339317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8" name="Content Placeholder 19">
            <a:extLst>
              <a:ext uri="{FF2B5EF4-FFF2-40B4-BE49-F238E27FC236}">
                <a16:creationId xmlns:a16="http://schemas.microsoft.com/office/drawing/2014/main" id="{EC633BD9-CFDC-4BD2-BF2F-E5A3B9B44919}"/>
              </a:ext>
            </a:extLst>
          </p:cNvPr>
          <p:cNvSpPr>
            <a:spLocks noGrp="1"/>
          </p:cNvSpPr>
          <p:nvPr>
            <p:ph sz="quarter" idx="15"/>
          </p:nvPr>
        </p:nvSpPr>
        <p:spPr>
          <a:xfrm>
            <a:off x="4640500" y="1146277"/>
            <a:ext cx="4288347" cy="339317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4">
            <a:extLst>
              <a:ext uri="{FF2B5EF4-FFF2-40B4-BE49-F238E27FC236}">
                <a16:creationId xmlns:a16="http://schemas.microsoft.com/office/drawing/2014/main" id="{F3998C72-74B3-45E4-A768-B4795E36A096}"/>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3" name="Titre 6">
            <a:extLst>
              <a:ext uri="{FF2B5EF4-FFF2-40B4-BE49-F238E27FC236}">
                <a16:creationId xmlns:a16="http://schemas.microsoft.com/office/drawing/2014/main" id="{A72DA468-6ABC-42E4-B6CD-6222C2D76AC6}"/>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9483006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 colonnes [V1]">
    <p:spTree>
      <p:nvGrpSpPr>
        <p:cNvPr id="1" name=""/>
        <p:cNvGrpSpPr/>
        <p:nvPr/>
      </p:nvGrpSpPr>
      <p:grpSpPr>
        <a:xfrm>
          <a:off x="0" y="0"/>
          <a:ext cx="0" cy="0"/>
          <a:chOff x="0" y="0"/>
          <a:chExt cx="0" cy="0"/>
        </a:xfrm>
      </p:grpSpPr>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HEURE DU JEUDI - SANTE 2021</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p:nvPr>
        </p:nvSpPr>
        <p:spPr>
          <a:xfrm>
            <a:off x="215154" y="1146277"/>
            <a:ext cx="2813231" cy="339317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8" name="Content Placeholder 19">
            <a:extLst>
              <a:ext uri="{FF2B5EF4-FFF2-40B4-BE49-F238E27FC236}">
                <a16:creationId xmlns:a16="http://schemas.microsoft.com/office/drawing/2014/main" id="{EC633BD9-CFDC-4BD2-BF2F-E5A3B9B44919}"/>
              </a:ext>
            </a:extLst>
          </p:cNvPr>
          <p:cNvSpPr>
            <a:spLocks noGrp="1"/>
          </p:cNvSpPr>
          <p:nvPr>
            <p:ph sz="quarter" idx="15"/>
          </p:nvPr>
        </p:nvSpPr>
        <p:spPr>
          <a:xfrm>
            <a:off x="3165385" y="1146277"/>
            <a:ext cx="2813231" cy="339317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Content Placeholder 19">
            <a:extLst>
              <a:ext uri="{FF2B5EF4-FFF2-40B4-BE49-F238E27FC236}">
                <a16:creationId xmlns:a16="http://schemas.microsoft.com/office/drawing/2014/main" id="{C2084594-E06B-467F-9657-79AE515FD002}"/>
              </a:ext>
            </a:extLst>
          </p:cNvPr>
          <p:cNvSpPr>
            <a:spLocks noGrp="1"/>
          </p:cNvSpPr>
          <p:nvPr>
            <p:ph sz="quarter" idx="16"/>
          </p:nvPr>
        </p:nvSpPr>
        <p:spPr>
          <a:xfrm>
            <a:off x="6115615" y="1146277"/>
            <a:ext cx="2813231" cy="339317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4">
            <a:extLst>
              <a:ext uri="{FF2B5EF4-FFF2-40B4-BE49-F238E27FC236}">
                <a16:creationId xmlns:a16="http://schemas.microsoft.com/office/drawing/2014/main" id="{4C438C97-7FE5-4553-B6C5-5ED99E2ED1F5}"/>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4" name="Titre 6">
            <a:extLst>
              <a:ext uri="{FF2B5EF4-FFF2-40B4-BE49-F238E27FC236}">
                <a16:creationId xmlns:a16="http://schemas.microsoft.com/office/drawing/2014/main" id="{08D0853B-3BCD-432E-92AA-FE5DEBC34D9B}"/>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8780696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 colonnes [V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894C26B-038F-44B4-A640-82284279F7BB}"/>
              </a:ext>
            </a:extLst>
          </p:cNvPr>
          <p:cNvSpPr/>
          <p:nvPr userDrawn="1"/>
        </p:nvSpPr>
        <p:spPr>
          <a:xfrm>
            <a:off x="0" y="2307433"/>
            <a:ext cx="9144000" cy="28360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9" name="Rectangle 28">
            <a:extLst>
              <a:ext uri="{FF2B5EF4-FFF2-40B4-BE49-F238E27FC236}">
                <a16:creationId xmlns:a16="http://schemas.microsoft.com/office/drawing/2014/main" id="{3DB273AC-4BC6-4769-A307-8A0B78D4AF2A}"/>
              </a:ext>
            </a:extLst>
          </p:cNvPr>
          <p:cNvSpPr/>
          <p:nvPr userDrawn="1"/>
        </p:nvSpPr>
        <p:spPr>
          <a:xfrm>
            <a:off x="0" y="0"/>
            <a:ext cx="9144000" cy="2307432"/>
          </a:xfrm>
          <a:prstGeom prst="rect">
            <a:avLst/>
          </a:prstGeom>
          <a:solidFill>
            <a:schemeClr val="bg1">
              <a:lumMod val="9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2"/>
              </a:solidFill>
            </a:endParaRPr>
          </a:p>
        </p:txBody>
      </p:sp>
      <p:sp>
        <p:nvSpPr>
          <p:cNvPr id="21" name="Rectangle 20">
            <a:extLst>
              <a:ext uri="{FF2B5EF4-FFF2-40B4-BE49-F238E27FC236}">
                <a16:creationId xmlns:a16="http://schemas.microsoft.com/office/drawing/2014/main" id="{3B5E49B8-E600-48E8-9682-4DD77ED3A43B}"/>
              </a:ext>
            </a:extLst>
          </p:cNvPr>
          <p:cNvSpPr/>
          <p:nvPr userDrawn="1"/>
        </p:nvSpPr>
        <p:spPr>
          <a:xfrm>
            <a:off x="6750740" y="2273715"/>
            <a:ext cx="67866" cy="678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2" name="Rectangle 21">
            <a:extLst>
              <a:ext uri="{FF2B5EF4-FFF2-40B4-BE49-F238E27FC236}">
                <a16:creationId xmlns:a16="http://schemas.microsoft.com/office/drawing/2014/main" id="{B246E35D-775E-4327-AE63-CB50E3385905}"/>
              </a:ext>
            </a:extLst>
          </p:cNvPr>
          <p:cNvSpPr/>
          <p:nvPr userDrawn="1"/>
        </p:nvSpPr>
        <p:spPr>
          <a:xfrm>
            <a:off x="2325394" y="2273715"/>
            <a:ext cx="67866" cy="678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HEURE DU JEUDI - SANTE 2021</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hasCustomPrompt="1"/>
          </p:nvPr>
        </p:nvSpPr>
        <p:spPr>
          <a:xfrm>
            <a:off x="215154" y="2593611"/>
            <a:ext cx="4288348" cy="1949906"/>
          </a:xfrm>
        </p:spPr>
        <p:txBody>
          <a:bodyPr/>
          <a:lstStyle>
            <a:lvl1pPr marL="0" indent="0" algn="ctr">
              <a:buNone/>
              <a:defRPr sz="90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Votre texte ici </a:t>
            </a:r>
          </a:p>
        </p:txBody>
      </p:sp>
      <p:sp>
        <p:nvSpPr>
          <p:cNvPr id="8" name="Content Placeholder 19">
            <a:extLst>
              <a:ext uri="{FF2B5EF4-FFF2-40B4-BE49-F238E27FC236}">
                <a16:creationId xmlns:a16="http://schemas.microsoft.com/office/drawing/2014/main" id="{EC633BD9-CFDC-4BD2-BF2F-E5A3B9B44919}"/>
              </a:ext>
            </a:extLst>
          </p:cNvPr>
          <p:cNvSpPr>
            <a:spLocks noGrp="1"/>
          </p:cNvSpPr>
          <p:nvPr>
            <p:ph sz="quarter" idx="15" hasCustomPrompt="1"/>
          </p:nvPr>
        </p:nvSpPr>
        <p:spPr>
          <a:xfrm>
            <a:off x="4640500" y="2593611"/>
            <a:ext cx="4288348" cy="1949906"/>
          </a:xfrm>
        </p:spPr>
        <p:txBody>
          <a:bodyPr/>
          <a:lstStyle>
            <a:lvl1pPr marL="0" indent="0" algn="ctr">
              <a:buNone/>
              <a:defRPr sz="90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Votre texte ici </a:t>
            </a:r>
          </a:p>
        </p:txBody>
      </p:sp>
      <p:sp>
        <p:nvSpPr>
          <p:cNvPr id="3" name="Text Placeholder 2">
            <a:extLst>
              <a:ext uri="{FF2B5EF4-FFF2-40B4-BE49-F238E27FC236}">
                <a16:creationId xmlns:a16="http://schemas.microsoft.com/office/drawing/2014/main" id="{5CF8ADF9-7CA4-470A-B883-46093979759F}"/>
              </a:ext>
            </a:extLst>
          </p:cNvPr>
          <p:cNvSpPr>
            <a:spLocks noGrp="1"/>
          </p:cNvSpPr>
          <p:nvPr>
            <p:ph type="body" sz="quarter" idx="17" hasCustomPrompt="1"/>
          </p:nvPr>
        </p:nvSpPr>
        <p:spPr>
          <a:xfrm>
            <a:off x="215154" y="1755490"/>
            <a:ext cx="4288348" cy="276999"/>
          </a:xfrm>
        </p:spPr>
        <p:txBody>
          <a:bodyPr anchor="b">
            <a:spAutoFit/>
          </a:bodyPr>
          <a:lstStyle>
            <a:lvl1pPr marL="0" indent="0" algn="ctr">
              <a:buNone/>
              <a:defRPr cap="all" baseline="0">
                <a:latin typeface="+mj-lt"/>
              </a:defRPr>
            </a:lvl1pPr>
            <a:lvl2pPr marL="67866" indent="0" algn="ctr">
              <a:buNone/>
              <a:defRPr cap="all" baseline="0">
                <a:latin typeface="+mj-lt"/>
              </a:defRPr>
            </a:lvl2pPr>
            <a:lvl3pPr marL="271463" indent="0" algn="ctr">
              <a:buNone/>
              <a:defRPr cap="all" baseline="0">
                <a:latin typeface="+mj-lt"/>
              </a:defRPr>
            </a:lvl3pPr>
            <a:lvl4pPr marL="469106" indent="0" algn="ctr">
              <a:buNone/>
              <a:defRPr cap="all" baseline="0">
                <a:latin typeface="+mj-lt"/>
              </a:defRPr>
            </a:lvl4pPr>
            <a:lvl5pPr marL="672704" indent="0" algn="ctr">
              <a:buNone/>
              <a:defRPr cap="all" baseline="0">
                <a:latin typeface="+mj-lt"/>
              </a:defRPr>
            </a:lvl5pPr>
          </a:lstStyle>
          <a:p>
            <a:pPr lvl="0"/>
            <a:r>
              <a:rPr lang="fr-FR"/>
              <a:t>TEXTE</a:t>
            </a:r>
          </a:p>
        </p:txBody>
      </p:sp>
      <p:sp>
        <p:nvSpPr>
          <p:cNvPr id="23" name="Text Placeholder 2">
            <a:extLst>
              <a:ext uri="{FF2B5EF4-FFF2-40B4-BE49-F238E27FC236}">
                <a16:creationId xmlns:a16="http://schemas.microsoft.com/office/drawing/2014/main" id="{0978CDF8-C925-4D61-9940-B3351AE6029F}"/>
              </a:ext>
            </a:extLst>
          </p:cNvPr>
          <p:cNvSpPr>
            <a:spLocks noGrp="1"/>
          </p:cNvSpPr>
          <p:nvPr>
            <p:ph type="body" sz="quarter" idx="18" hasCustomPrompt="1"/>
          </p:nvPr>
        </p:nvSpPr>
        <p:spPr>
          <a:xfrm>
            <a:off x="4640500" y="1755490"/>
            <a:ext cx="4288348" cy="276999"/>
          </a:xfrm>
        </p:spPr>
        <p:txBody>
          <a:bodyPr anchor="b">
            <a:spAutoFit/>
          </a:bodyPr>
          <a:lstStyle>
            <a:lvl1pPr marL="0" indent="0" algn="ctr">
              <a:buNone/>
              <a:defRPr cap="all" baseline="0">
                <a:latin typeface="+mj-lt"/>
              </a:defRPr>
            </a:lvl1pPr>
            <a:lvl2pPr marL="67866" indent="0" algn="ctr">
              <a:buNone/>
              <a:defRPr cap="all" baseline="0">
                <a:latin typeface="+mj-lt"/>
              </a:defRPr>
            </a:lvl2pPr>
            <a:lvl3pPr marL="271463" indent="0" algn="ctr">
              <a:buNone/>
              <a:defRPr cap="all" baseline="0">
                <a:latin typeface="+mj-lt"/>
              </a:defRPr>
            </a:lvl3pPr>
            <a:lvl4pPr marL="469106" indent="0" algn="ctr">
              <a:buNone/>
              <a:defRPr cap="all" baseline="0">
                <a:latin typeface="+mj-lt"/>
              </a:defRPr>
            </a:lvl4pPr>
            <a:lvl5pPr marL="672704" indent="0" algn="ctr">
              <a:buNone/>
              <a:defRPr cap="all" baseline="0">
                <a:latin typeface="+mj-lt"/>
              </a:defRPr>
            </a:lvl5pPr>
          </a:lstStyle>
          <a:p>
            <a:pPr lvl="0"/>
            <a:r>
              <a:rPr lang="fr-FR"/>
              <a:t>TEXTE</a:t>
            </a:r>
          </a:p>
        </p:txBody>
      </p:sp>
      <p:sp>
        <p:nvSpPr>
          <p:cNvPr id="17" name="Espace réservé du texte 14">
            <a:extLst>
              <a:ext uri="{FF2B5EF4-FFF2-40B4-BE49-F238E27FC236}">
                <a16:creationId xmlns:a16="http://schemas.microsoft.com/office/drawing/2014/main" id="{95961A0C-28AA-4437-8872-42BA27CC4686}"/>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8" name="Titre 6">
            <a:extLst>
              <a:ext uri="{FF2B5EF4-FFF2-40B4-BE49-F238E27FC236}">
                <a16:creationId xmlns:a16="http://schemas.microsoft.com/office/drawing/2014/main" id="{AB6C1BD7-7818-4650-8484-BCDBEB259599}"/>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grpSp>
        <p:nvGrpSpPr>
          <p:cNvPr id="19" name="Groupe 18">
            <a:extLst>
              <a:ext uri="{FF2B5EF4-FFF2-40B4-BE49-F238E27FC236}">
                <a16:creationId xmlns:a16="http://schemas.microsoft.com/office/drawing/2014/main" id="{DC44E2BE-2E04-4CEE-909B-DF347CD0D444}"/>
              </a:ext>
            </a:extLst>
          </p:cNvPr>
          <p:cNvGrpSpPr/>
          <p:nvPr userDrawn="1"/>
        </p:nvGrpSpPr>
        <p:grpSpPr>
          <a:xfrm>
            <a:off x="1" y="4488061"/>
            <a:ext cx="655439" cy="655439"/>
            <a:chOff x="11318081" y="0"/>
            <a:chExt cx="873919" cy="873919"/>
          </a:xfrm>
        </p:grpSpPr>
        <p:sp>
          <p:nvSpPr>
            <p:cNvPr id="24" name="Rectangle 23">
              <a:extLst>
                <a:ext uri="{FF2B5EF4-FFF2-40B4-BE49-F238E27FC236}">
                  <a16:creationId xmlns:a16="http://schemas.microsoft.com/office/drawing/2014/main" id="{01F884BF-02B6-4167-829F-5C88FE2A3545}"/>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7" name="Graphique 26">
              <a:extLst>
                <a:ext uri="{FF2B5EF4-FFF2-40B4-BE49-F238E27FC236}">
                  <a16:creationId xmlns:a16="http://schemas.microsoft.com/office/drawing/2014/main" id="{0DB18E8A-F9A1-4C72-88FB-A72D1807599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1957830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 colonnes [V2]">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A93CE558-E6FA-490F-AAE4-B33216A97B80}"/>
              </a:ext>
            </a:extLst>
          </p:cNvPr>
          <p:cNvSpPr/>
          <p:nvPr userDrawn="1"/>
        </p:nvSpPr>
        <p:spPr>
          <a:xfrm>
            <a:off x="0" y="2307433"/>
            <a:ext cx="9144000" cy="28360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7" name="Rectangle 26">
            <a:extLst>
              <a:ext uri="{FF2B5EF4-FFF2-40B4-BE49-F238E27FC236}">
                <a16:creationId xmlns:a16="http://schemas.microsoft.com/office/drawing/2014/main" id="{7405B8FB-8ACA-4762-9383-C3F6674767F4}"/>
              </a:ext>
            </a:extLst>
          </p:cNvPr>
          <p:cNvSpPr/>
          <p:nvPr userDrawn="1"/>
        </p:nvSpPr>
        <p:spPr>
          <a:xfrm>
            <a:off x="0" y="0"/>
            <a:ext cx="9144000" cy="2307432"/>
          </a:xfrm>
          <a:prstGeom prst="rect">
            <a:avLst/>
          </a:prstGeom>
          <a:solidFill>
            <a:schemeClr val="bg1">
              <a:lumMod val="9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9" name="Rectangle 18">
            <a:extLst>
              <a:ext uri="{FF2B5EF4-FFF2-40B4-BE49-F238E27FC236}">
                <a16:creationId xmlns:a16="http://schemas.microsoft.com/office/drawing/2014/main" id="{5A44F7FE-33D9-47A9-ABE2-24E97A17C519}"/>
              </a:ext>
            </a:extLst>
          </p:cNvPr>
          <p:cNvSpPr/>
          <p:nvPr userDrawn="1"/>
        </p:nvSpPr>
        <p:spPr>
          <a:xfrm>
            <a:off x="7488298" y="2273715"/>
            <a:ext cx="67866" cy="678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1" name="Rectangle 20">
            <a:extLst>
              <a:ext uri="{FF2B5EF4-FFF2-40B4-BE49-F238E27FC236}">
                <a16:creationId xmlns:a16="http://schemas.microsoft.com/office/drawing/2014/main" id="{3B5E49B8-E600-48E8-9682-4DD77ED3A43B}"/>
              </a:ext>
            </a:extLst>
          </p:cNvPr>
          <p:cNvSpPr/>
          <p:nvPr userDrawn="1"/>
        </p:nvSpPr>
        <p:spPr>
          <a:xfrm>
            <a:off x="4538066" y="2273715"/>
            <a:ext cx="67866" cy="678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2" name="Rectangle 21">
            <a:extLst>
              <a:ext uri="{FF2B5EF4-FFF2-40B4-BE49-F238E27FC236}">
                <a16:creationId xmlns:a16="http://schemas.microsoft.com/office/drawing/2014/main" id="{B246E35D-775E-4327-AE63-CB50E3385905}"/>
              </a:ext>
            </a:extLst>
          </p:cNvPr>
          <p:cNvSpPr/>
          <p:nvPr userDrawn="1"/>
        </p:nvSpPr>
        <p:spPr>
          <a:xfrm>
            <a:off x="1587836" y="2273715"/>
            <a:ext cx="67866" cy="678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HEURE DU JEUDI - SANTE 2021</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hasCustomPrompt="1"/>
          </p:nvPr>
        </p:nvSpPr>
        <p:spPr>
          <a:xfrm>
            <a:off x="215154" y="2593611"/>
            <a:ext cx="2813231" cy="1894449"/>
          </a:xfrm>
        </p:spPr>
        <p:txBody>
          <a:bodyPr/>
          <a:lstStyle>
            <a:lvl1pPr marL="0" indent="0" algn="ctr">
              <a:buNone/>
              <a:defRPr sz="90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Votre texte ici </a:t>
            </a:r>
          </a:p>
        </p:txBody>
      </p:sp>
      <p:sp>
        <p:nvSpPr>
          <p:cNvPr id="8" name="Content Placeholder 19">
            <a:extLst>
              <a:ext uri="{FF2B5EF4-FFF2-40B4-BE49-F238E27FC236}">
                <a16:creationId xmlns:a16="http://schemas.microsoft.com/office/drawing/2014/main" id="{EC633BD9-CFDC-4BD2-BF2F-E5A3B9B44919}"/>
              </a:ext>
            </a:extLst>
          </p:cNvPr>
          <p:cNvSpPr>
            <a:spLocks noGrp="1"/>
          </p:cNvSpPr>
          <p:nvPr>
            <p:ph sz="quarter" idx="15" hasCustomPrompt="1"/>
          </p:nvPr>
        </p:nvSpPr>
        <p:spPr>
          <a:xfrm>
            <a:off x="3165385" y="2593610"/>
            <a:ext cx="2813231" cy="1894449"/>
          </a:xfrm>
        </p:spPr>
        <p:txBody>
          <a:bodyPr/>
          <a:lstStyle>
            <a:lvl1pPr marL="0" indent="0" algn="ctr">
              <a:buNone/>
              <a:defRPr sz="90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Votre texte ici </a:t>
            </a:r>
          </a:p>
        </p:txBody>
      </p:sp>
      <p:sp>
        <p:nvSpPr>
          <p:cNvPr id="13" name="Content Placeholder 19">
            <a:extLst>
              <a:ext uri="{FF2B5EF4-FFF2-40B4-BE49-F238E27FC236}">
                <a16:creationId xmlns:a16="http://schemas.microsoft.com/office/drawing/2014/main" id="{C2084594-E06B-467F-9657-79AE515FD002}"/>
              </a:ext>
            </a:extLst>
          </p:cNvPr>
          <p:cNvSpPr>
            <a:spLocks noGrp="1"/>
          </p:cNvSpPr>
          <p:nvPr>
            <p:ph sz="quarter" idx="16" hasCustomPrompt="1"/>
          </p:nvPr>
        </p:nvSpPr>
        <p:spPr>
          <a:xfrm>
            <a:off x="6115616" y="2593610"/>
            <a:ext cx="2813231" cy="1894449"/>
          </a:xfrm>
        </p:spPr>
        <p:txBody>
          <a:bodyPr>
            <a:normAutofit/>
          </a:bodyPr>
          <a:lstStyle>
            <a:lvl1pPr marL="0" marR="0" indent="0" algn="ctr" defTabSz="685800" rtl="0" eaLnBrk="1" fontAlgn="auto" latinLnBrk="0" hangingPunct="1">
              <a:lnSpc>
                <a:spcPct val="90000"/>
              </a:lnSpc>
              <a:spcBef>
                <a:spcPts val="750"/>
              </a:spcBef>
              <a:spcAft>
                <a:spcPts val="0"/>
              </a:spcAft>
              <a:buClr>
                <a:schemeClr val="tx2"/>
              </a:buClr>
              <a:buSzTx/>
              <a:buFont typeface="Arial" panose="020B0604020202020204" pitchFamily="34" charset="0"/>
              <a:buNone/>
              <a:tabLst/>
              <a:defRPr sz="900" b="0"/>
            </a:lvl1pPr>
            <a:lvl2pPr marL="67866" indent="0" algn="ctr">
              <a:buNone/>
              <a:defRPr/>
            </a:lvl2pPr>
            <a:lvl3pPr marL="271463" indent="0" algn="ctr">
              <a:buNone/>
              <a:defRPr/>
            </a:lvl3pPr>
            <a:lvl4pPr marL="469106" indent="0" algn="ctr">
              <a:buNone/>
              <a:defRPr/>
            </a:lvl4pPr>
            <a:lvl5pPr marL="672704" indent="0" algn="ctr">
              <a:buNone/>
              <a:defRPr/>
            </a:lvl5pPr>
          </a:lstStyle>
          <a:p>
            <a:pPr marL="0" marR="0" lvl="0" indent="0" algn="ctr" defTabSz="685800" rtl="0" eaLnBrk="1" fontAlgn="auto" latinLnBrk="0" hangingPunct="1">
              <a:lnSpc>
                <a:spcPct val="90000"/>
              </a:lnSpc>
              <a:spcBef>
                <a:spcPts val="750"/>
              </a:spcBef>
              <a:spcAft>
                <a:spcPts val="0"/>
              </a:spcAft>
              <a:buClr>
                <a:schemeClr val="tx2"/>
              </a:buClr>
              <a:buSzTx/>
              <a:buFont typeface="Arial" panose="020B0604020202020204" pitchFamily="34" charset="0"/>
              <a:buNone/>
              <a:tabLst/>
              <a:defRPr/>
            </a:pPr>
            <a:r>
              <a:rPr lang="fr-FR"/>
              <a:t>Votre texte ici </a:t>
            </a:r>
          </a:p>
          <a:p>
            <a:pPr lvl="0"/>
            <a:endParaRPr lang="fr-FR"/>
          </a:p>
        </p:txBody>
      </p:sp>
      <p:sp>
        <p:nvSpPr>
          <p:cNvPr id="3" name="Text Placeholder 2">
            <a:extLst>
              <a:ext uri="{FF2B5EF4-FFF2-40B4-BE49-F238E27FC236}">
                <a16:creationId xmlns:a16="http://schemas.microsoft.com/office/drawing/2014/main" id="{5CF8ADF9-7CA4-470A-B883-46093979759F}"/>
              </a:ext>
            </a:extLst>
          </p:cNvPr>
          <p:cNvSpPr>
            <a:spLocks noGrp="1"/>
          </p:cNvSpPr>
          <p:nvPr>
            <p:ph type="body" sz="quarter" idx="17" hasCustomPrompt="1"/>
          </p:nvPr>
        </p:nvSpPr>
        <p:spPr>
          <a:xfrm>
            <a:off x="215154" y="1755489"/>
            <a:ext cx="2813231" cy="276999"/>
          </a:xfrm>
        </p:spPr>
        <p:txBody>
          <a:bodyPr anchor="b">
            <a:spAutoFit/>
          </a:bodyPr>
          <a:lstStyle>
            <a:lvl1pPr marL="0" indent="0" algn="ctr">
              <a:buNone/>
              <a:defRPr cap="all" baseline="0">
                <a:latin typeface="+mj-lt"/>
              </a:defRPr>
            </a:lvl1pPr>
            <a:lvl2pPr marL="67866" indent="0" algn="ctr">
              <a:buNone/>
              <a:defRPr cap="all" baseline="0">
                <a:latin typeface="+mj-lt"/>
              </a:defRPr>
            </a:lvl2pPr>
            <a:lvl3pPr marL="271463" indent="0" algn="ctr">
              <a:buNone/>
              <a:defRPr cap="all" baseline="0">
                <a:latin typeface="+mj-lt"/>
              </a:defRPr>
            </a:lvl3pPr>
            <a:lvl4pPr marL="469106" indent="0" algn="ctr">
              <a:buNone/>
              <a:defRPr cap="all" baseline="0">
                <a:latin typeface="+mj-lt"/>
              </a:defRPr>
            </a:lvl4pPr>
            <a:lvl5pPr marL="672704" indent="0" algn="ctr">
              <a:buNone/>
              <a:defRPr cap="all" baseline="0">
                <a:latin typeface="+mj-lt"/>
              </a:defRPr>
            </a:lvl5pPr>
          </a:lstStyle>
          <a:p>
            <a:pPr lvl="0"/>
            <a:r>
              <a:rPr lang="fr-FR"/>
              <a:t>TEXTE</a:t>
            </a:r>
          </a:p>
        </p:txBody>
      </p:sp>
      <p:sp>
        <p:nvSpPr>
          <p:cNvPr id="23" name="Text Placeholder 2">
            <a:extLst>
              <a:ext uri="{FF2B5EF4-FFF2-40B4-BE49-F238E27FC236}">
                <a16:creationId xmlns:a16="http://schemas.microsoft.com/office/drawing/2014/main" id="{0978CDF8-C925-4D61-9940-B3351AE6029F}"/>
              </a:ext>
            </a:extLst>
          </p:cNvPr>
          <p:cNvSpPr>
            <a:spLocks noGrp="1"/>
          </p:cNvSpPr>
          <p:nvPr>
            <p:ph type="body" sz="quarter" idx="18" hasCustomPrompt="1"/>
          </p:nvPr>
        </p:nvSpPr>
        <p:spPr>
          <a:xfrm>
            <a:off x="3165384" y="1755489"/>
            <a:ext cx="2813231" cy="276999"/>
          </a:xfrm>
        </p:spPr>
        <p:txBody>
          <a:bodyPr anchor="b">
            <a:spAutoFit/>
          </a:bodyPr>
          <a:lstStyle>
            <a:lvl1pPr marL="0" indent="0" algn="ctr">
              <a:buNone/>
              <a:defRPr cap="all" baseline="0">
                <a:latin typeface="+mj-lt"/>
              </a:defRPr>
            </a:lvl1pPr>
            <a:lvl2pPr marL="67866" indent="0" algn="ctr">
              <a:buNone/>
              <a:defRPr cap="all" baseline="0">
                <a:latin typeface="+mj-lt"/>
              </a:defRPr>
            </a:lvl2pPr>
            <a:lvl3pPr marL="271463" indent="0" algn="ctr">
              <a:buNone/>
              <a:defRPr cap="all" baseline="0">
                <a:latin typeface="+mj-lt"/>
              </a:defRPr>
            </a:lvl3pPr>
            <a:lvl4pPr marL="469106" indent="0" algn="ctr">
              <a:buNone/>
              <a:defRPr cap="all" baseline="0">
                <a:latin typeface="+mj-lt"/>
              </a:defRPr>
            </a:lvl4pPr>
            <a:lvl5pPr marL="672704" indent="0" algn="ctr">
              <a:buNone/>
              <a:defRPr cap="all" baseline="0">
                <a:latin typeface="+mj-lt"/>
              </a:defRPr>
            </a:lvl5pPr>
          </a:lstStyle>
          <a:p>
            <a:pPr lvl="0"/>
            <a:r>
              <a:rPr lang="fr-FR"/>
              <a:t>TEXTE</a:t>
            </a:r>
          </a:p>
        </p:txBody>
      </p:sp>
      <p:sp>
        <p:nvSpPr>
          <p:cNvPr id="24" name="Text Placeholder 2">
            <a:extLst>
              <a:ext uri="{FF2B5EF4-FFF2-40B4-BE49-F238E27FC236}">
                <a16:creationId xmlns:a16="http://schemas.microsoft.com/office/drawing/2014/main" id="{303FD105-A51C-45E7-B0D4-87C8321FFC5F}"/>
              </a:ext>
            </a:extLst>
          </p:cNvPr>
          <p:cNvSpPr>
            <a:spLocks noGrp="1"/>
          </p:cNvSpPr>
          <p:nvPr>
            <p:ph type="body" sz="quarter" idx="19" hasCustomPrompt="1"/>
          </p:nvPr>
        </p:nvSpPr>
        <p:spPr>
          <a:xfrm>
            <a:off x="6115616" y="1755489"/>
            <a:ext cx="2813231" cy="276999"/>
          </a:xfrm>
        </p:spPr>
        <p:txBody>
          <a:bodyPr anchor="b">
            <a:spAutoFit/>
          </a:bodyPr>
          <a:lstStyle>
            <a:lvl1pPr marL="0" indent="0" algn="ctr">
              <a:buNone/>
              <a:defRPr cap="all" baseline="0">
                <a:latin typeface="+mj-lt"/>
              </a:defRPr>
            </a:lvl1pPr>
            <a:lvl2pPr marL="67866" indent="0" algn="ctr">
              <a:buNone/>
              <a:defRPr cap="all" baseline="0">
                <a:latin typeface="+mj-lt"/>
              </a:defRPr>
            </a:lvl2pPr>
            <a:lvl3pPr marL="271463" indent="0" algn="ctr">
              <a:buNone/>
              <a:defRPr cap="all" baseline="0">
                <a:latin typeface="+mj-lt"/>
              </a:defRPr>
            </a:lvl3pPr>
            <a:lvl4pPr marL="469106" indent="0" algn="ctr">
              <a:buNone/>
              <a:defRPr cap="all" baseline="0">
                <a:latin typeface="+mj-lt"/>
              </a:defRPr>
            </a:lvl4pPr>
            <a:lvl5pPr marL="672704" indent="0" algn="ctr">
              <a:buNone/>
              <a:defRPr cap="all" baseline="0">
                <a:latin typeface="+mj-lt"/>
              </a:defRPr>
            </a:lvl5pPr>
          </a:lstStyle>
          <a:p>
            <a:pPr lvl="0"/>
            <a:r>
              <a:rPr lang="fr-FR"/>
              <a:t>TEXTE</a:t>
            </a:r>
          </a:p>
        </p:txBody>
      </p:sp>
      <p:sp>
        <p:nvSpPr>
          <p:cNvPr id="29" name="Espace réservé du texte 14">
            <a:extLst>
              <a:ext uri="{FF2B5EF4-FFF2-40B4-BE49-F238E27FC236}">
                <a16:creationId xmlns:a16="http://schemas.microsoft.com/office/drawing/2014/main" id="{6884F028-7252-4AF2-A749-C6488939A099}"/>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30" name="Titre 6">
            <a:extLst>
              <a:ext uri="{FF2B5EF4-FFF2-40B4-BE49-F238E27FC236}">
                <a16:creationId xmlns:a16="http://schemas.microsoft.com/office/drawing/2014/main" id="{AE53A607-6E27-48E3-8A6E-D88475353CF5}"/>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grpSp>
        <p:nvGrpSpPr>
          <p:cNvPr id="31" name="Groupe 30">
            <a:extLst>
              <a:ext uri="{FF2B5EF4-FFF2-40B4-BE49-F238E27FC236}">
                <a16:creationId xmlns:a16="http://schemas.microsoft.com/office/drawing/2014/main" id="{E8334603-5802-43C8-9FE7-C2F7201C2D5D}"/>
              </a:ext>
            </a:extLst>
          </p:cNvPr>
          <p:cNvGrpSpPr/>
          <p:nvPr userDrawn="1"/>
        </p:nvGrpSpPr>
        <p:grpSpPr>
          <a:xfrm>
            <a:off x="1" y="4488061"/>
            <a:ext cx="655439" cy="655439"/>
            <a:chOff x="11318081" y="0"/>
            <a:chExt cx="873919" cy="873919"/>
          </a:xfrm>
        </p:grpSpPr>
        <p:sp>
          <p:nvSpPr>
            <p:cNvPr id="32" name="Rectangle 31">
              <a:extLst>
                <a:ext uri="{FF2B5EF4-FFF2-40B4-BE49-F238E27FC236}">
                  <a16:creationId xmlns:a16="http://schemas.microsoft.com/office/drawing/2014/main" id="{1E07CBA4-79F0-4132-9100-395B3A563098}"/>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33" name="Graphique 32">
              <a:extLst>
                <a:ext uri="{FF2B5EF4-FFF2-40B4-BE49-F238E27FC236}">
                  <a16:creationId xmlns:a16="http://schemas.microsoft.com/office/drawing/2014/main" id="{AA4CEA48-1D99-4796-808B-D342D74152E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35243207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Visuel à gauche [V1]">
    <p:spTree>
      <p:nvGrpSpPr>
        <p:cNvPr id="1" name=""/>
        <p:cNvGrpSpPr/>
        <p:nvPr/>
      </p:nvGrpSpPr>
      <p:grpSpPr>
        <a:xfrm>
          <a:off x="0" y="0"/>
          <a:ext cx="0" cy="0"/>
          <a:chOff x="0" y="0"/>
          <a:chExt cx="0" cy="0"/>
        </a:xfrm>
      </p:grpSpPr>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HEURE DU JEUDI - SANTE 2021</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p:nvPr>
        </p:nvSpPr>
        <p:spPr>
          <a:xfrm>
            <a:off x="4679154" y="1363724"/>
            <a:ext cx="4249692" cy="317013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Espace réservé pour une image  13">
            <a:extLst>
              <a:ext uri="{FF2B5EF4-FFF2-40B4-BE49-F238E27FC236}">
                <a16:creationId xmlns:a16="http://schemas.microsoft.com/office/drawing/2014/main" id="{1E8947AF-BE7E-4B89-84CA-6A6C9EF7D1E0}"/>
              </a:ext>
            </a:extLst>
          </p:cNvPr>
          <p:cNvSpPr>
            <a:spLocks noGrp="1"/>
          </p:cNvSpPr>
          <p:nvPr>
            <p:ph type="pic" sz="quarter" idx="15" hasCustomPrompt="1"/>
          </p:nvPr>
        </p:nvSpPr>
        <p:spPr>
          <a:xfrm>
            <a:off x="215154" y="1363724"/>
            <a:ext cx="4249692" cy="3170133"/>
          </a:xfrm>
          <a:prstGeom prst="rect">
            <a:avLst/>
          </a:prstGeom>
          <a:solidFill>
            <a:schemeClr val="bg1">
              <a:lumMod val="95000"/>
            </a:schemeClr>
          </a:solidFill>
        </p:spPr>
        <p:txBody>
          <a:bodyPr wrap="square">
            <a:noAutofit/>
          </a:bodyPr>
          <a:lstStyle>
            <a:lvl1pPr marL="0" indent="0">
              <a:buNone/>
              <a:defRPr/>
            </a:lvl1pPr>
          </a:lstStyle>
          <a:p>
            <a:r>
              <a:rPr lang="fr-FR"/>
              <a:t> </a:t>
            </a:r>
          </a:p>
        </p:txBody>
      </p:sp>
      <p:sp>
        <p:nvSpPr>
          <p:cNvPr id="12" name="Espace réservé du texte 14">
            <a:extLst>
              <a:ext uri="{FF2B5EF4-FFF2-40B4-BE49-F238E27FC236}">
                <a16:creationId xmlns:a16="http://schemas.microsoft.com/office/drawing/2014/main" id="{EC149537-ABD1-4B5C-A3EF-715227647274}"/>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3" name="Titre 6">
            <a:extLst>
              <a:ext uri="{FF2B5EF4-FFF2-40B4-BE49-F238E27FC236}">
                <a16:creationId xmlns:a16="http://schemas.microsoft.com/office/drawing/2014/main" id="{1CD6E1EB-B9AE-4F2B-B1F4-A15973EC219B}"/>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5116503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Visuel à gauche [V2]">
    <p:spTree>
      <p:nvGrpSpPr>
        <p:cNvPr id="1" name=""/>
        <p:cNvGrpSpPr/>
        <p:nvPr/>
      </p:nvGrpSpPr>
      <p:grpSpPr>
        <a:xfrm>
          <a:off x="0" y="0"/>
          <a:ext cx="0" cy="0"/>
          <a:chOff x="0" y="0"/>
          <a:chExt cx="0" cy="0"/>
        </a:xfrm>
      </p:grpSpPr>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HEURE DU JEUDI - SANTE 2021</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p:nvPr>
        </p:nvSpPr>
        <p:spPr>
          <a:xfrm>
            <a:off x="4679154" y="2134785"/>
            <a:ext cx="4249692" cy="2380631"/>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Espace réservé pour une image  13">
            <a:extLst>
              <a:ext uri="{FF2B5EF4-FFF2-40B4-BE49-F238E27FC236}">
                <a16:creationId xmlns:a16="http://schemas.microsoft.com/office/drawing/2014/main" id="{1E8947AF-BE7E-4B89-84CA-6A6C9EF7D1E0}"/>
              </a:ext>
            </a:extLst>
          </p:cNvPr>
          <p:cNvSpPr>
            <a:spLocks noGrp="1"/>
          </p:cNvSpPr>
          <p:nvPr>
            <p:ph type="pic" sz="quarter" idx="15" hasCustomPrompt="1"/>
          </p:nvPr>
        </p:nvSpPr>
        <p:spPr>
          <a:xfrm>
            <a:off x="215154" y="1363724"/>
            <a:ext cx="4249692" cy="3159671"/>
          </a:xfrm>
          <a:prstGeom prst="rect">
            <a:avLst/>
          </a:prstGeom>
          <a:solidFill>
            <a:schemeClr val="bg1">
              <a:lumMod val="95000"/>
            </a:schemeClr>
          </a:solidFill>
        </p:spPr>
        <p:txBody>
          <a:bodyPr wrap="square">
            <a:noAutofit/>
          </a:bodyPr>
          <a:lstStyle>
            <a:lvl1pPr marL="0" indent="0">
              <a:buNone/>
              <a:defRPr/>
            </a:lvl1pPr>
          </a:lstStyle>
          <a:p>
            <a:r>
              <a:rPr lang="fr-FR"/>
              <a:t> </a:t>
            </a:r>
          </a:p>
        </p:txBody>
      </p:sp>
      <p:sp>
        <p:nvSpPr>
          <p:cNvPr id="5" name="Text Placeholder 4">
            <a:extLst>
              <a:ext uri="{FF2B5EF4-FFF2-40B4-BE49-F238E27FC236}">
                <a16:creationId xmlns:a16="http://schemas.microsoft.com/office/drawing/2014/main" id="{889394CE-E53B-42F7-A7EC-0163498502B7}"/>
              </a:ext>
            </a:extLst>
          </p:cNvPr>
          <p:cNvSpPr>
            <a:spLocks noGrp="1"/>
          </p:cNvSpPr>
          <p:nvPr>
            <p:ph type="body" sz="quarter" idx="16" hasCustomPrompt="1"/>
          </p:nvPr>
        </p:nvSpPr>
        <p:spPr>
          <a:xfrm>
            <a:off x="4679154" y="1363724"/>
            <a:ext cx="4249694" cy="512961"/>
          </a:xfrm>
        </p:spPr>
        <p:txBody>
          <a:bodyPr wrap="square">
            <a:spAutoFit/>
          </a:bodyPr>
          <a:lstStyle>
            <a:lvl1pPr marL="64294" indent="-64294">
              <a:lnSpc>
                <a:spcPct val="100000"/>
              </a:lnSpc>
              <a:buFont typeface="Arial" panose="020B0604020202020204" pitchFamily="34" charset="0"/>
              <a:buChar char=" "/>
              <a:defRPr sz="1350" b="0">
                <a:latin typeface="+mj-lt"/>
              </a:defRPr>
            </a:lvl1pPr>
            <a:lvl2pPr marL="67866" indent="0">
              <a:lnSpc>
                <a:spcPct val="100000"/>
              </a:lnSpc>
              <a:buNone/>
              <a:defRPr sz="1050">
                <a:solidFill>
                  <a:schemeClr val="tx2"/>
                </a:solidFill>
              </a:defRPr>
            </a:lvl2pPr>
            <a:lvl3pPr marL="271463" indent="0">
              <a:buNone/>
              <a:defRPr/>
            </a:lvl3pPr>
            <a:lvl4pPr marL="469106" indent="0">
              <a:buNone/>
              <a:defRPr/>
            </a:lvl4pPr>
            <a:lvl5pPr marL="672704" indent="0">
              <a:buNone/>
              <a:defRPr/>
            </a:lvl5pPr>
          </a:lstStyle>
          <a:p>
            <a:pPr lvl="0"/>
            <a:r>
              <a:rPr lang="fr-FR"/>
              <a:t>TEXTE</a:t>
            </a:r>
          </a:p>
          <a:p>
            <a:pPr lvl="1"/>
            <a:r>
              <a:rPr lang="fr-FR"/>
              <a:t>Texte</a:t>
            </a:r>
          </a:p>
        </p:txBody>
      </p:sp>
      <p:sp>
        <p:nvSpPr>
          <p:cNvPr id="12" name="Espace réservé du texte 14">
            <a:extLst>
              <a:ext uri="{FF2B5EF4-FFF2-40B4-BE49-F238E27FC236}">
                <a16:creationId xmlns:a16="http://schemas.microsoft.com/office/drawing/2014/main" id="{D0579007-A05B-4AD7-95D7-83410086A958}"/>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3" name="Titre 6">
            <a:extLst>
              <a:ext uri="{FF2B5EF4-FFF2-40B4-BE49-F238E27FC236}">
                <a16:creationId xmlns:a16="http://schemas.microsoft.com/office/drawing/2014/main" id="{741BBFB2-731B-44F2-8DC9-5E9EA2B93A74}"/>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0969421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Visuel à gauche [V3]">
    <p:spTree>
      <p:nvGrpSpPr>
        <p:cNvPr id="1" name=""/>
        <p:cNvGrpSpPr/>
        <p:nvPr/>
      </p:nvGrpSpPr>
      <p:grpSpPr>
        <a:xfrm>
          <a:off x="0" y="0"/>
          <a:ext cx="0" cy="0"/>
          <a:chOff x="0" y="0"/>
          <a:chExt cx="0" cy="0"/>
        </a:xfrm>
      </p:grpSpPr>
      <p:sp>
        <p:nvSpPr>
          <p:cNvPr id="14" name="Espace réservé pour une image  13">
            <a:extLst>
              <a:ext uri="{FF2B5EF4-FFF2-40B4-BE49-F238E27FC236}">
                <a16:creationId xmlns:a16="http://schemas.microsoft.com/office/drawing/2014/main" id="{1E8947AF-BE7E-4B89-84CA-6A6C9EF7D1E0}"/>
              </a:ext>
            </a:extLst>
          </p:cNvPr>
          <p:cNvSpPr>
            <a:spLocks noGrp="1"/>
          </p:cNvSpPr>
          <p:nvPr>
            <p:ph type="pic" sz="quarter" idx="15" hasCustomPrompt="1"/>
          </p:nvPr>
        </p:nvSpPr>
        <p:spPr>
          <a:xfrm>
            <a:off x="0" y="0"/>
            <a:ext cx="4572000" cy="5143500"/>
          </a:xfrm>
          <a:prstGeom prst="rect">
            <a:avLst/>
          </a:prstGeom>
          <a:solidFill>
            <a:schemeClr val="bg1">
              <a:lumMod val="95000"/>
            </a:schemeClr>
          </a:solidFill>
        </p:spPr>
        <p:txBody>
          <a:bodyPr wrap="square">
            <a:noAutofit/>
          </a:bodyPr>
          <a:lstStyle>
            <a:lvl1pPr marL="0" indent="0">
              <a:buNone/>
              <a:defRPr/>
            </a:lvl1pPr>
          </a:lstStyle>
          <a:p>
            <a:r>
              <a:rPr lang="fr-FR"/>
              <a:t> </a:t>
            </a:r>
          </a:p>
        </p:txBody>
      </p:sp>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HEURE DU JEUDI - SANTE 2021</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p:nvPr>
        </p:nvSpPr>
        <p:spPr>
          <a:xfrm>
            <a:off x="5274664" y="2857499"/>
            <a:ext cx="3654182" cy="184308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Text Placeholder 4">
            <a:extLst>
              <a:ext uri="{FF2B5EF4-FFF2-40B4-BE49-F238E27FC236}">
                <a16:creationId xmlns:a16="http://schemas.microsoft.com/office/drawing/2014/main" id="{889394CE-E53B-42F7-A7EC-0163498502B7}"/>
              </a:ext>
            </a:extLst>
          </p:cNvPr>
          <p:cNvSpPr>
            <a:spLocks noGrp="1"/>
          </p:cNvSpPr>
          <p:nvPr>
            <p:ph type="body" sz="quarter" idx="16" hasCustomPrompt="1"/>
          </p:nvPr>
        </p:nvSpPr>
        <p:spPr>
          <a:xfrm>
            <a:off x="5274665" y="1897607"/>
            <a:ext cx="3654183" cy="512961"/>
          </a:xfrm>
        </p:spPr>
        <p:txBody>
          <a:bodyPr wrap="square" anchor="b">
            <a:spAutoFit/>
          </a:bodyPr>
          <a:lstStyle>
            <a:lvl1pPr marL="64294" indent="-64294">
              <a:lnSpc>
                <a:spcPct val="100000"/>
              </a:lnSpc>
              <a:buFont typeface="Arial" panose="020B0604020202020204" pitchFamily="34" charset="0"/>
              <a:buChar char=" "/>
              <a:defRPr sz="1350" b="0">
                <a:latin typeface="+mj-lt"/>
              </a:defRPr>
            </a:lvl1pPr>
            <a:lvl2pPr marL="67866" indent="0">
              <a:lnSpc>
                <a:spcPct val="100000"/>
              </a:lnSpc>
              <a:buNone/>
              <a:defRPr sz="1050">
                <a:solidFill>
                  <a:schemeClr val="tx2"/>
                </a:solidFill>
              </a:defRPr>
            </a:lvl2pPr>
            <a:lvl3pPr marL="271463" indent="0">
              <a:buNone/>
              <a:defRPr/>
            </a:lvl3pPr>
            <a:lvl4pPr marL="469106" indent="0">
              <a:buNone/>
              <a:defRPr/>
            </a:lvl4pPr>
            <a:lvl5pPr marL="672704" indent="0">
              <a:buNone/>
              <a:defRPr/>
            </a:lvl5pPr>
          </a:lstStyle>
          <a:p>
            <a:pPr lvl="0"/>
            <a:r>
              <a:rPr lang="fr-FR"/>
              <a:t>TEXTE</a:t>
            </a:r>
          </a:p>
          <a:p>
            <a:pPr lvl="1"/>
            <a:r>
              <a:rPr lang="fr-FR"/>
              <a:t>Texte</a:t>
            </a:r>
          </a:p>
        </p:txBody>
      </p:sp>
      <p:sp>
        <p:nvSpPr>
          <p:cNvPr id="12" name="Espace réservé du texte 14">
            <a:extLst>
              <a:ext uri="{FF2B5EF4-FFF2-40B4-BE49-F238E27FC236}">
                <a16:creationId xmlns:a16="http://schemas.microsoft.com/office/drawing/2014/main" id="{F172AC48-8977-4F9C-952D-E395685745E8}"/>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3" name="Titre 6">
            <a:extLst>
              <a:ext uri="{FF2B5EF4-FFF2-40B4-BE49-F238E27FC236}">
                <a16:creationId xmlns:a16="http://schemas.microsoft.com/office/drawing/2014/main" id="{CA30DF3C-5643-444A-9902-C08DD9035A43}"/>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grpSp>
        <p:nvGrpSpPr>
          <p:cNvPr id="16" name="Groupe 15">
            <a:extLst>
              <a:ext uri="{FF2B5EF4-FFF2-40B4-BE49-F238E27FC236}">
                <a16:creationId xmlns:a16="http://schemas.microsoft.com/office/drawing/2014/main" id="{CEF182D2-C322-45B2-8513-FDCD787EEF0E}"/>
              </a:ext>
            </a:extLst>
          </p:cNvPr>
          <p:cNvGrpSpPr/>
          <p:nvPr userDrawn="1"/>
        </p:nvGrpSpPr>
        <p:grpSpPr>
          <a:xfrm>
            <a:off x="1" y="4488061"/>
            <a:ext cx="655439" cy="655439"/>
            <a:chOff x="11318081" y="0"/>
            <a:chExt cx="873919" cy="873919"/>
          </a:xfrm>
        </p:grpSpPr>
        <p:sp>
          <p:nvSpPr>
            <p:cNvPr id="17" name="Rectangle 16">
              <a:extLst>
                <a:ext uri="{FF2B5EF4-FFF2-40B4-BE49-F238E27FC236}">
                  <a16:creationId xmlns:a16="http://schemas.microsoft.com/office/drawing/2014/main" id="{219D6FBD-B6F6-43CD-A5BA-35AB34E705DA}"/>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8" name="Graphique 17">
              <a:extLst>
                <a:ext uri="{FF2B5EF4-FFF2-40B4-BE49-F238E27FC236}">
                  <a16:creationId xmlns:a16="http://schemas.microsoft.com/office/drawing/2014/main" id="{68D10134-FEDE-445D-BAF0-609C55F0533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2742235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0BF7075-5764-43B5-B4A0-487F8F85107F}"/>
              </a:ext>
            </a:extLst>
          </p:cNvPr>
          <p:cNvSpPr>
            <a:spLocks noGrp="1"/>
          </p:cNvSpPr>
          <p:nvPr>
            <p:ph type="dt" sz="half" idx="10"/>
          </p:nvPr>
        </p:nvSpPr>
        <p:spPr/>
        <p:txBody>
          <a:bodyPr/>
          <a:lstStyle/>
          <a:p>
            <a:endParaRPr lang="fr-FR"/>
          </a:p>
        </p:txBody>
      </p:sp>
      <p:sp>
        <p:nvSpPr>
          <p:cNvPr id="3" name="Espace réservé du pied de page 2">
            <a:extLst>
              <a:ext uri="{FF2B5EF4-FFF2-40B4-BE49-F238E27FC236}">
                <a16:creationId xmlns:a16="http://schemas.microsoft.com/office/drawing/2014/main" id="{7461B715-FBE1-4C60-B7C8-C4ADDC4E7608}"/>
              </a:ext>
            </a:extLst>
          </p:cNvPr>
          <p:cNvSpPr>
            <a:spLocks noGrp="1"/>
          </p:cNvSpPr>
          <p:nvPr>
            <p:ph type="ftr" sz="quarter" idx="11"/>
          </p:nvPr>
        </p:nvSpPr>
        <p:spPr/>
        <p:txBody>
          <a:bodyPr/>
          <a:lstStyle/>
          <a:p>
            <a:r>
              <a:rPr lang="fr-FR"/>
              <a:t>HEURE DU JEUDI - SANTE 2021</a:t>
            </a:r>
          </a:p>
        </p:txBody>
      </p:sp>
      <p:sp>
        <p:nvSpPr>
          <p:cNvPr id="4" name="Espace réservé du numéro de diapositive 3">
            <a:extLst>
              <a:ext uri="{FF2B5EF4-FFF2-40B4-BE49-F238E27FC236}">
                <a16:creationId xmlns:a16="http://schemas.microsoft.com/office/drawing/2014/main" id="{756B64D3-FFD6-429F-AD45-2E36A417C386}"/>
              </a:ext>
            </a:extLst>
          </p:cNvPr>
          <p:cNvSpPr>
            <a:spLocks noGrp="1"/>
          </p:cNvSpPr>
          <p:nvPr>
            <p:ph type="sldNum" sz="quarter" idx="12"/>
          </p:nvPr>
        </p:nvSpPr>
        <p:spPr/>
        <p:txBody>
          <a:bodyPr/>
          <a:lstStyle/>
          <a:p>
            <a:fld id="{DADB589F-FF01-4CF2-B7C7-7296AC883C2A}" type="slidenum">
              <a:rPr lang="fr-FR" smtClean="0"/>
              <a:t>‹N°›</a:t>
            </a:fld>
            <a:endParaRPr lang="fr-FR"/>
          </a:p>
        </p:txBody>
      </p:sp>
    </p:spTree>
    <p:extLst>
      <p:ext uri="{BB962C8B-B14F-4D97-AF65-F5344CB8AC3E}">
        <p14:creationId xmlns:p14="http://schemas.microsoft.com/office/powerpoint/2010/main" val="25679297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sposition personnalisée #1">
    <p:bg>
      <p:bgPr>
        <a:blipFill>
          <a:blip r:embed="rId3"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38B00-872F-4C34-8736-E603D52A575E}"/>
              </a:ext>
            </a:extLst>
          </p:cNvPr>
          <p:cNvSpPr/>
          <p:nvPr userDrawn="1"/>
        </p:nvSpPr>
        <p:spPr>
          <a:xfrm>
            <a:off x="0" y="0"/>
            <a:ext cx="9144000" cy="5143500"/>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 name="Espace réservé de la date 1">
            <a:extLst>
              <a:ext uri="{FF2B5EF4-FFF2-40B4-BE49-F238E27FC236}">
                <a16:creationId xmlns:a16="http://schemas.microsoft.com/office/drawing/2014/main" id="{F0BF7075-5764-43B5-B4A0-487F8F85107F}"/>
              </a:ext>
            </a:extLst>
          </p:cNvPr>
          <p:cNvSpPr>
            <a:spLocks noGrp="1"/>
          </p:cNvSpPr>
          <p:nvPr>
            <p:ph type="dt" sz="half" idx="10"/>
          </p:nvPr>
        </p:nvSpPr>
        <p:spPr/>
        <p:txBody>
          <a:bodyPr/>
          <a:lstStyle/>
          <a:p>
            <a:endParaRPr lang="fr-FR"/>
          </a:p>
        </p:txBody>
      </p:sp>
      <p:sp>
        <p:nvSpPr>
          <p:cNvPr id="3" name="Espace réservé du pied de page 2">
            <a:extLst>
              <a:ext uri="{FF2B5EF4-FFF2-40B4-BE49-F238E27FC236}">
                <a16:creationId xmlns:a16="http://schemas.microsoft.com/office/drawing/2014/main" id="{7461B715-FBE1-4C60-B7C8-C4ADDC4E7608}"/>
              </a:ext>
            </a:extLst>
          </p:cNvPr>
          <p:cNvSpPr>
            <a:spLocks noGrp="1"/>
          </p:cNvSpPr>
          <p:nvPr>
            <p:ph type="ftr" sz="quarter" idx="11"/>
          </p:nvPr>
        </p:nvSpPr>
        <p:spPr/>
        <p:txBody>
          <a:bodyPr/>
          <a:lstStyle/>
          <a:p>
            <a:r>
              <a:rPr lang="fr-FR"/>
              <a:t>HEURE DU JEUDI - SANTE 2021</a:t>
            </a:r>
          </a:p>
        </p:txBody>
      </p:sp>
      <p:sp>
        <p:nvSpPr>
          <p:cNvPr id="4" name="Espace réservé du numéro de diapositive 3">
            <a:extLst>
              <a:ext uri="{FF2B5EF4-FFF2-40B4-BE49-F238E27FC236}">
                <a16:creationId xmlns:a16="http://schemas.microsoft.com/office/drawing/2014/main" id="{756B64D3-FFD6-429F-AD45-2E36A417C386}"/>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9" name="Rectangle 8">
            <a:extLst>
              <a:ext uri="{FF2B5EF4-FFF2-40B4-BE49-F238E27FC236}">
                <a16:creationId xmlns:a16="http://schemas.microsoft.com/office/drawing/2014/main" id="{8FA761F3-2032-4D96-A468-180AB610BBDA}"/>
              </a:ext>
            </a:extLst>
          </p:cNvPr>
          <p:cNvSpPr/>
          <p:nvPr userDrawn="1"/>
        </p:nvSpPr>
        <p:spPr>
          <a:xfrm>
            <a:off x="8758062" y="4718448"/>
            <a:ext cx="72628" cy="726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12" name="Titre 11">
            <a:extLst>
              <a:ext uri="{FF2B5EF4-FFF2-40B4-BE49-F238E27FC236}">
                <a16:creationId xmlns:a16="http://schemas.microsoft.com/office/drawing/2014/main" id="{8035BAF5-F501-41CB-A838-160487C70264}"/>
              </a:ext>
            </a:extLst>
          </p:cNvPr>
          <p:cNvSpPr>
            <a:spLocks noGrp="1"/>
          </p:cNvSpPr>
          <p:nvPr>
            <p:ph type="title"/>
          </p:nvPr>
        </p:nvSpPr>
        <p:spPr>
          <a:xfrm>
            <a:off x="215153" y="1376693"/>
            <a:ext cx="8713694" cy="360098"/>
          </a:xfrm>
        </p:spPr>
        <p:txBody>
          <a:bodyPr/>
          <a:lstStyle>
            <a:lvl1pPr>
              <a:defRPr sz="4050">
                <a:solidFill>
                  <a:schemeClr val="tx2"/>
                </a:solidFill>
              </a:defRPr>
            </a:lvl1pPr>
          </a:lstStyle>
          <a:p>
            <a:r>
              <a:rPr lang="fr-FR"/>
              <a:t>Modifiez le style du titre</a:t>
            </a:r>
          </a:p>
        </p:txBody>
      </p:sp>
      <p:grpSp>
        <p:nvGrpSpPr>
          <p:cNvPr id="10" name="Groupe 9">
            <a:extLst>
              <a:ext uri="{FF2B5EF4-FFF2-40B4-BE49-F238E27FC236}">
                <a16:creationId xmlns:a16="http://schemas.microsoft.com/office/drawing/2014/main" id="{086A3008-8510-4551-BEE4-C93553FB2C0E}"/>
              </a:ext>
            </a:extLst>
          </p:cNvPr>
          <p:cNvGrpSpPr/>
          <p:nvPr userDrawn="1"/>
        </p:nvGrpSpPr>
        <p:grpSpPr>
          <a:xfrm>
            <a:off x="1" y="4488061"/>
            <a:ext cx="655439" cy="655439"/>
            <a:chOff x="11318081" y="0"/>
            <a:chExt cx="873919" cy="873919"/>
          </a:xfrm>
        </p:grpSpPr>
        <p:sp>
          <p:nvSpPr>
            <p:cNvPr id="11" name="Rectangle 10">
              <a:extLst>
                <a:ext uri="{FF2B5EF4-FFF2-40B4-BE49-F238E27FC236}">
                  <a16:creationId xmlns:a16="http://schemas.microsoft.com/office/drawing/2014/main" id="{57420628-982F-482A-A7BE-4107AE8CE21D}"/>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4" name="Graphique 13">
              <a:extLst>
                <a:ext uri="{FF2B5EF4-FFF2-40B4-BE49-F238E27FC236}">
                  <a16:creationId xmlns:a16="http://schemas.microsoft.com/office/drawing/2014/main" id="{8F84C4B9-CF38-40CD-80EB-FB791420A3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81792213"/>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Disposition personnalisée #1">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38B00-872F-4C34-8736-E603D52A575E}"/>
              </a:ext>
            </a:extLst>
          </p:cNvPr>
          <p:cNvSpPr/>
          <p:nvPr userDrawn="1"/>
        </p:nvSpPr>
        <p:spPr>
          <a:xfrm>
            <a:off x="0" y="0"/>
            <a:ext cx="9144000" cy="514350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p>
        </p:txBody>
      </p:sp>
      <p:sp>
        <p:nvSpPr>
          <p:cNvPr id="2" name="Espace réservé de la date 1">
            <a:extLst>
              <a:ext uri="{FF2B5EF4-FFF2-40B4-BE49-F238E27FC236}">
                <a16:creationId xmlns:a16="http://schemas.microsoft.com/office/drawing/2014/main" id="{F0BF7075-5764-43B5-B4A0-487F8F85107F}"/>
              </a:ext>
            </a:extLst>
          </p:cNvPr>
          <p:cNvSpPr>
            <a:spLocks noGrp="1"/>
          </p:cNvSpPr>
          <p:nvPr>
            <p:ph type="dt" sz="half" idx="10"/>
          </p:nvPr>
        </p:nvSpPr>
        <p:spPr/>
        <p:txBody>
          <a:bodyPr/>
          <a:lstStyle/>
          <a:p>
            <a:endParaRPr lang="fr-FR"/>
          </a:p>
        </p:txBody>
      </p:sp>
      <p:sp>
        <p:nvSpPr>
          <p:cNvPr id="3" name="Espace réservé du pied de page 2">
            <a:extLst>
              <a:ext uri="{FF2B5EF4-FFF2-40B4-BE49-F238E27FC236}">
                <a16:creationId xmlns:a16="http://schemas.microsoft.com/office/drawing/2014/main" id="{7461B715-FBE1-4C60-B7C8-C4ADDC4E7608}"/>
              </a:ext>
            </a:extLst>
          </p:cNvPr>
          <p:cNvSpPr>
            <a:spLocks noGrp="1"/>
          </p:cNvSpPr>
          <p:nvPr>
            <p:ph type="ftr" sz="quarter" idx="11"/>
          </p:nvPr>
        </p:nvSpPr>
        <p:spPr/>
        <p:txBody>
          <a:bodyPr/>
          <a:lstStyle/>
          <a:p>
            <a:r>
              <a:rPr lang="fr-FR"/>
              <a:t>HEURE DU JEUDI - SANTE 2021</a:t>
            </a:r>
          </a:p>
        </p:txBody>
      </p:sp>
      <p:sp>
        <p:nvSpPr>
          <p:cNvPr id="4" name="Espace réservé du numéro de diapositive 3">
            <a:extLst>
              <a:ext uri="{FF2B5EF4-FFF2-40B4-BE49-F238E27FC236}">
                <a16:creationId xmlns:a16="http://schemas.microsoft.com/office/drawing/2014/main" id="{756B64D3-FFD6-429F-AD45-2E36A417C386}"/>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9" name="Rectangle 8">
            <a:extLst>
              <a:ext uri="{FF2B5EF4-FFF2-40B4-BE49-F238E27FC236}">
                <a16:creationId xmlns:a16="http://schemas.microsoft.com/office/drawing/2014/main" id="{8FA761F3-2032-4D96-A468-180AB610BBDA}"/>
              </a:ext>
            </a:extLst>
          </p:cNvPr>
          <p:cNvSpPr/>
          <p:nvPr userDrawn="1"/>
        </p:nvSpPr>
        <p:spPr>
          <a:xfrm>
            <a:off x="8758062" y="4718448"/>
            <a:ext cx="72628" cy="726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12" name="Titre 11">
            <a:extLst>
              <a:ext uri="{FF2B5EF4-FFF2-40B4-BE49-F238E27FC236}">
                <a16:creationId xmlns:a16="http://schemas.microsoft.com/office/drawing/2014/main" id="{8035BAF5-F501-41CB-A838-160487C70264}"/>
              </a:ext>
            </a:extLst>
          </p:cNvPr>
          <p:cNvSpPr>
            <a:spLocks noGrp="1"/>
          </p:cNvSpPr>
          <p:nvPr>
            <p:ph type="title"/>
          </p:nvPr>
        </p:nvSpPr>
        <p:spPr>
          <a:xfrm>
            <a:off x="215153" y="1376693"/>
            <a:ext cx="8713694" cy="360098"/>
          </a:xfrm>
        </p:spPr>
        <p:txBody>
          <a:bodyPr/>
          <a:lstStyle>
            <a:lvl1pPr>
              <a:defRPr sz="4050">
                <a:solidFill>
                  <a:schemeClr val="tx2"/>
                </a:solidFill>
              </a:defRPr>
            </a:lvl1pPr>
          </a:lstStyle>
          <a:p>
            <a:r>
              <a:rPr lang="fr-FR"/>
              <a:t>Modifiez le style du titre</a:t>
            </a:r>
          </a:p>
        </p:txBody>
      </p:sp>
      <p:grpSp>
        <p:nvGrpSpPr>
          <p:cNvPr id="10" name="Groupe 9">
            <a:extLst>
              <a:ext uri="{FF2B5EF4-FFF2-40B4-BE49-F238E27FC236}">
                <a16:creationId xmlns:a16="http://schemas.microsoft.com/office/drawing/2014/main" id="{086A3008-8510-4551-BEE4-C93553FB2C0E}"/>
              </a:ext>
            </a:extLst>
          </p:cNvPr>
          <p:cNvGrpSpPr/>
          <p:nvPr userDrawn="1"/>
        </p:nvGrpSpPr>
        <p:grpSpPr>
          <a:xfrm>
            <a:off x="1" y="4488061"/>
            <a:ext cx="655439" cy="655439"/>
            <a:chOff x="11318081" y="0"/>
            <a:chExt cx="873919" cy="873919"/>
          </a:xfrm>
        </p:grpSpPr>
        <p:sp>
          <p:nvSpPr>
            <p:cNvPr id="11" name="Rectangle 10">
              <a:extLst>
                <a:ext uri="{FF2B5EF4-FFF2-40B4-BE49-F238E27FC236}">
                  <a16:creationId xmlns:a16="http://schemas.microsoft.com/office/drawing/2014/main" id="{57420628-982F-482A-A7BE-4107AE8CE21D}"/>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4" name="Graphique 13">
              <a:extLst>
                <a:ext uri="{FF2B5EF4-FFF2-40B4-BE49-F238E27FC236}">
                  <a16:creationId xmlns:a16="http://schemas.microsoft.com/office/drawing/2014/main" id="{8F84C4B9-CF38-40CD-80EB-FB791420A3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1373101519"/>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Disposition personnalisée #1">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38B00-872F-4C34-8736-E603D52A575E}"/>
              </a:ext>
            </a:extLst>
          </p:cNvPr>
          <p:cNvSpPr/>
          <p:nvPr userDrawn="1"/>
        </p:nvSpPr>
        <p:spPr>
          <a:xfrm>
            <a:off x="0" y="0"/>
            <a:ext cx="9144000" cy="5143500"/>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 name="Espace réservé de la date 1">
            <a:extLst>
              <a:ext uri="{FF2B5EF4-FFF2-40B4-BE49-F238E27FC236}">
                <a16:creationId xmlns:a16="http://schemas.microsoft.com/office/drawing/2014/main" id="{F0BF7075-5764-43B5-B4A0-487F8F85107F}"/>
              </a:ext>
            </a:extLst>
          </p:cNvPr>
          <p:cNvSpPr>
            <a:spLocks noGrp="1"/>
          </p:cNvSpPr>
          <p:nvPr>
            <p:ph type="dt" sz="half" idx="10"/>
          </p:nvPr>
        </p:nvSpPr>
        <p:spPr/>
        <p:txBody>
          <a:bodyPr/>
          <a:lstStyle/>
          <a:p>
            <a:endParaRPr lang="fr-FR"/>
          </a:p>
        </p:txBody>
      </p:sp>
      <p:sp>
        <p:nvSpPr>
          <p:cNvPr id="3" name="Espace réservé du pied de page 2">
            <a:extLst>
              <a:ext uri="{FF2B5EF4-FFF2-40B4-BE49-F238E27FC236}">
                <a16:creationId xmlns:a16="http://schemas.microsoft.com/office/drawing/2014/main" id="{7461B715-FBE1-4C60-B7C8-C4ADDC4E7608}"/>
              </a:ext>
            </a:extLst>
          </p:cNvPr>
          <p:cNvSpPr>
            <a:spLocks noGrp="1"/>
          </p:cNvSpPr>
          <p:nvPr>
            <p:ph type="ftr" sz="quarter" idx="11"/>
          </p:nvPr>
        </p:nvSpPr>
        <p:spPr/>
        <p:txBody>
          <a:bodyPr/>
          <a:lstStyle/>
          <a:p>
            <a:r>
              <a:rPr lang="fr-FR"/>
              <a:t>HEURE DU JEUDI - SANTE 2021</a:t>
            </a:r>
          </a:p>
        </p:txBody>
      </p:sp>
      <p:sp>
        <p:nvSpPr>
          <p:cNvPr id="4" name="Espace réservé du numéro de diapositive 3">
            <a:extLst>
              <a:ext uri="{FF2B5EF4-FFF2-40B4-BE49-F238E27FC236}">
                <a16:creationId xmlns:a16="http://schemas.microsoft.com/office/drawing/2014/main" id="{756B64D3-FFD6-429F-AD45-2E36A417C386}"/>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9" name="Rectangle 8">
            <a:extLst>
              <a:ext uri="{FF2B5EF4-FFF2-40B4-BE49-F238E27FC236}">
                <a16:creationId xmlns:a16="http://schemas.microsoft.com/office/drawing/2014/main" id="{8FA761F3-2032-4D96-A468-180AB610BBDA}"/>
              </a:ext>
            </a:extLst>
          </p:cNvPr>
          <p:cNvSpPr/>
          <p:nvPr userDrawn="1"/>
        </p:nvSpPr>
        <p:spPr>
          <a:xfrm>
            <a:off x="8758062" y="4718448"/>
            <a:ext cx="72628" cy="726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12" name="Titre 11">
            <a:extLst>
              <a:ext uri="{FF2B5EF4-FFF2-40B4-BE49-F238E27FC236}">
                <a16:creationId xmlns:a16="http://schemas.microsoft.com/office/drawing/2014/main" id="{8035BAF5-F501-41CB-A838-160487C70264}"/>
              </a:ext>
            </a:extLst>
          </p:cNvPr>
          <p:cNvSpPr>
            <a:spLocks noGrp="1"/>
          </p:cNvSpPr>
          <p:nvPr>
            <p:ph type="title"/>
          </p:nvPr>
        </p:nvSpPr>
        <p:spPr>
          <a:xfrm>
            <a:off x="215153" y="1376693"/>
            <a:ext cx="8713694" cy="360098"/>
          </a:xfrm>
        </p:spPr>
        <p:txBody>
          <a:bodyPr/>
          <a:lstStyle>
            <a:lvl1pPr>
              <a:defRPr sz="4050">
                <a:solidFill>
                  <a:schemeClr val="tx2"/>
                </a:solidFill>
              </a:defRPr>
            </a:lvl1pPr>
          </a:lstStyle>
          <a:p>
            <a:r>
              <a:rPr lang="fr-FR"/>
              <a:t>Modifiez le style du titre</a:t>
            </a:r>
          </a:p>
        </p:txBody>
      </p:sp>
      <p:grpSp>
        <p:nvGrpSpPr>
          <p:cNvPr id="10" name="Groupe 9">
            <a:extLst>
              <a:ext uri="{FF2B5EF4-FFF2-40B4-BE49-F238E27FC236}">
                <a16:creationId xmlns:a16="http://schemas.microsoft.com/office/drawing/2014/main" id="{086A3008-8510-4551-BEE4-C93553FB2C0E}"/>
              </a:ext>
            </a:extLst>
          </p:cNvPr>
          <p:cNvGrpSpPr/>
          <p:nvPr userDrawn="1"/>
        </p:nvGrpSpPr>
        <p:grpSpPr>
          <a:xfrm>
            <a:off x="1" y="4488061"/>
            <a:ext cx="655439" cy="655439"/>
            <a:chOff x="11318081" y="0"/>
            <a:chExt cx="873919" cy="873919"/>
          </a:xfrm>
        </p:grpSpPr>
        <p:sp>
          <p:nvSpPr>
            <p:cNvPr id="11" name="Rectangle 10">
              <a:extLst>
                <a:ext uri="{FF2B5EF4-FFF2-40B4-BE49-F238E27FC236}">
                  <a16:creationId xmlns:a16="http://schemas.microsoft.com/office/drawing/2014/main" id="{57420628-982F-482A-A7BE-4107AE8CE21D}"/>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4" name="Graphique 13">
              <a:extLst>
                <a:ext uri="{FF2B5EF4-FFF2-40B4-BE49-F238E27FC236}">
                  <a16:creationId xmlns:a16="http://schemas.microsoft.com/office/drawing/2014/main" id="{8F84C4B9-CF38-40CD-80EB-FB791420A3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11448991"/>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sposition personnalisée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EBC43A-2D1C-4A87-A8AB-AF64EE0BA5FD}"/>
              </a:ext>
            </a:extLst>
          </p:cNvPr>
          <p:cNvSpPr/>
          <p:nvPr userDrawn="1"/>
        </p:nvSpPr>
        <p:spPr>
          <a:xfrm>
            <a:off x="0" y="0"/>
            <a:ext cx="312181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 name="Espace réservé de la date 1">
            <a:extLst>
              <a:ext uri="{FF2B5EF4-FFF2-40B4-BE49-F238E27FC236}">
                <a16:creationId xmlns:a16="http://schemas.microsoft.com/office/drawing/2014/main" id="{F0BF7075-5764-43B5-B4A0-487F8F85107F}"/>
              </a:ext>
            </a:extLst>
          </p:cNvPr>
          <p:cNvSpPr>
            <a:spLocks noGrp="1"/>
          </p:cNvSpPr>
          <p:nvPr>
            <p:ph type="dt" sz="half" idx="10"/>
          </p:nvPr>
        </p:nvSpPr>
        <p:spPr/>
        <p:txBody>
          <a:bodyPr/>
          <a:lstStyle>
            <a:lvl1pPr>
              <a:defRPr>
                <a:solidFill>
                  <a:schemeClr val="bg1"/>
                </a:solidFill>
              </a:defRPr>
            </a:lvl1pPr>
          </a:lstStyle>
          <a:p>
            <a:endParaRPr lang="fr-FR"/>
          </a:p>
        </p:txBody>
      </p:sp>
      <p:sp>
        <p:nvSpPr>
          <p:cNvPr id="3" name="Espace réservé du pied de page 2">
            <a:extLst>
              <a:ext uri="{FF2B5EF4-FFF2-40B4-BE49-F238E27FC236}">
                <a16:creationId xmlns:a16="http://schemas.microsoft.com/office/drawing/2014/main" id="{7461B715-FBE1-4C60-B7C8-C4ADDC4E7608}"/>
              </a:ext>
            </a:extLst>
          </p:cNvPr>
          <p:cNvSpPr>
            <a:spLocks noGrp="1"/>
          </p:cNvSpPr>
          <p:nvPr>
            <p:ph type="ftr" sz="quarter" idx="11"/>
          </p:nvPr>
        </p:nvSpPr>
        <p:spPr/>
        <p:txBody>
          <a:bodyPr/>
          <a:lstStyle/>
          <a:p>
            <a:r>
              <a:rPr lang="fr-FR"/>
              <a:t>HEURE DU JEUDI - SANTE 2021</a:t>
            </a:r>
          </a:p>
        </p:txBody>
      </p:sp>
      <p:sp>
        <p:nvSpPr>
          <p:cNvPr id="4" name="Espace réservé du numéro de diapositive 3">
            <a:extLst>
              <a:ext uri="{FF2B5EF4-FFF2-40B4-BE49-F238E27FC236}">
                <a16:creationId xmlns:a16="http://schemas.microsoft.com/office/drawing/2014/main" id="{756B64D3-FFD6-429F-AD45-2E36A417C386}"/>
              </a:ext>
            </a:extLst>
          </p:cNvPr>
          <p:cNvSpPr>
            <a:spLocks noGrp="1"/>
          </p:cNvSpPr>
          <p:nvPr>
            <p:ph type="sldNum" sz="quarter" idx="12"/>
          </p:nvPr>
        </p:nvSpPr>
        <p:spPr/>
        <p:txBody>
          <a:bodyPr/>
          <a:lstStyle/>
          <a:p>
            <a:fld id="{DADB589F-FF01-4CF2-B7C7-7296AC883C2A}" type="slidenum">
              <a:rPr lang="fr-FR" smtClean="0"/>
              <a:t>‹N°›</a:t>
            </a:fld>
            <a:endParaRPr lang="fr-FR"/>
          </a:p>
        </p:txBody>
      </p:sp>
      <p:grpSp>
        <p:nvGrpSpPr>
          <p:cNvPr id="8" name="Groupe 7">
            <a:extLst>
              <a:ext uri="{FF2B5EF4-FFF2-40B4-BE49-F238E27FC236}">
                <a16:creationId xmlns:a16="http://schemas.microsoft.com/office/drawing/2014/main" id="{53D11913-55B5-44FB-8C4D-D11CBC1AF742}"/>
              </a:ext>
            </a:extLst>
          </p:cNvPr>
          <p:cNvGrpSpPr/>
          <p:nvPr userDrawn="1"/>
        </p:nvGrpSpPr>
        <p:grpSpPr>
          <a:xfrm>
            <a:off x="1" y="4488061"/>
            <a:ext cx="655439" cy="655439"/>
            <a:chOff x="11318081" y="0"/>
            <a:chExt cx="873919" cy="873919"/>
          </a:xfrm>
        </p:grpSpPr>
        <p:sp>
          <p:nvSpPr>
            <p:cNvPr id="9" name="Rectangle 8">
              <a:extLst>
                <a:ext uri="{FF2B5EF4-FFF2-40B4-BE49-F238E27FC236}">
                  <a16:creationId xmlns:a16="http://schemas.microsoft.com/office/drawing/2014/main" id="{E3804350-16D5-42AB-A569-901892B2CCE2}"/>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0" name="Graphique 9">
              <a:extLst>
                <a:ext uri="{FF2B5EF4-FFF2-40B4-BE49-F238E27FC236}">
                  <a16:creationId xmlns:a16="http://schemas.microsoft.com/office/drawing/2014/main" id="{E5D4D72A-2DEF-484C-A722-09E90AA4058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
        <p:nvSpPr>
          <p:cNvPr id="7" name="Espace réservé pour une image  6">
            <a:extLst>
              <a:ext uri="{FF2B5EF4-FFF2-40B4-BE49-F238E27FC236}">
                <a16:creationId xmlns:a16="http://schemas.microsoft.com/office/drawing/2014/main" id="{63069C93-F69C-45AC-8459-4FA3313D0CEE}"/>
              </a:ext>
            </a:extLst>
          </p:cNvPr>
          <p:cNvSpPr>
            <a:spLocks noGrp="1"/>
          </p:cNvSpPr>
          <p:nvPr>
            <p:ph type="pic" sz="quarter" idx="16"/>
          </p:nvPr>
        </p:nvSpPr>
        <p:spPr>
          <a:xfrm>
            <a:off x="0" y="122523"/>
            <a:ext cx="9031485" cy="4243983"/>
          </a:xfrm>
          <a:solidFill>
            <a:schemeClr val="bg1">
              <a:lumMod val="95000"/>
            </a:schemeClr>
          </a:solidFill>
        </p:spPr>
        <p:txBody>
          <a:bodyPr/>
          <a:lstStyle>
            <a:lvl1pPr algn="ctr">
              <a:defRPr>
                <a:solidFill>
                  <a:schemeClr val="bg1">
                    <a:lumMod val="95000"/>
                  </a:schemeClr>
                </a:solidFill>
              </a:defRPr>
            </a:lvl1pPr>
          </a:lstStyle>
          <a:p>
            <a:endParaRPr lang="fr-FR"/>
          </a:p>
        </p:txBody>
      </p:sp>
      <p:sp>
        <p:nvSpPr>
          <p:cNvPr id="14" name="Titre 11">
            <a:extLst>
              <a:ext uri="{FF2B5EF4-FFF2-40B4-BE49-F238E27FC236}">
                <a16:creationId xmlns:a16="http://schemas.microsoft.com/office/drawing/2014/main" id="{E6D547CD-4C67-4B57-BFEA-765978998178}"/>
              </a:ext>
            </a:extLst>
          </p:cNvPr>
          <p:cNvSpPr>
            <a:spLocks noGrp="1"/>
          </p:cNvSpPr>
          <p:nvPr>
            <p:ph type="title"/>
          </p:nvPr>
        </p:nvSpPr>
        <p:spPr>
          <a:xfrm>
            <a:off x="979535" y="3738893"/>
            <a:ext cx="7285961" cy="360098"/>
          </a:xfrm>
        </p:spPr>
        <p:txBody>
          <a:bodyPr/>
          <a:lstStyle>
            <a:lvl1pPr>
              <a:defRPr sz="4950">
                <a:solidFill>
                  <a:schemeClr val="bg1"/>
                </a:solidFill>
              </a:defRPr>
            </a:lvl1pPr>
          </a:lstStyle>
          <a:p>
            <a:r>
              <a:rPr lang="fr-FR"/>
              <a:t>Modifiez le style du titre</a:t>
            </a:r>
          </a:p>
        </p:txBody>
      </p:sp>
    </p:spTree>
    <p:extLst>
      <p:ext uri="{BB962C8B-B14F-4D97-AF65-F5344CB8AC3E}">
        <p14:creationId xmlns:p14="http://schemas.microsoft.com/office/powerpoint/2010/main" val="20978957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sposition personnalisée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E58A7C9-5E6D-48D4-87D5-2D5D4DD69897}"/>
              </a:ext>
            </a:extLst>
          </p:cNvPr>
          <p:cNvSpPr/>
          <p:nvPr userDrawn="1"/>
        </p:nvSpPr>
        <p:spPr>
          <a:xfrm>
            <a:off x="4008260" y="0"/>
            <a:ext cx="3887965" cy="5143500"/>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 name="Espace réservé de la date 1">
            <a:extLst>
              <a:ext uri="{FF2B5EF4-FFF2-40B4-BE49-F238E27FC236}">
                <a16:creationId xmlns:a16="http://schemas.microsoft.com/office/drawing/2014/main" id="{F0BF7075-5764-43B5-B4A0-487F8F85107F}"/>
              </a:ext>
            </a:extLst>
          </p:cNvPr>
          <p:cNvSpPr>
            <a:spLocks noGrp="1"/>
          </p:cNvSpPr>
          <p:nvPr>
            <p:ph type="dt" sz="half" idx="10"/>
          </p:nvPr>
        </p:nvSpPr>
        <p:spPr/>
        <p:txBody>
          <a:bodyPr/>
          <a:lstStyle/>
          <a:p>
            <a:endParaRPr lang="fr-FR"/>
          </a:p>
        </p:txBody>
      </p:sp>
      <p:sp>
        <p:nvSpPr>
          <p:cNvPr id="3" name="Espace réservé du pied de page 2">
            <a:extLst>
              <a:ext uri="{FF2B5EF4-FFF2-40B4-BE49-F238E27FC236}">
                <a16:creationId xmlns:a16="http://schemas.microsoft.com/office/drawing/2014/main" id="{7461B715-FBE1-4C60-B7C8-C4ADDC4E7608}"/>
              </a:ext>
            </a:extLst>
          </p:cNvPr>
          <p:cNvSpPr>
            <a:spLocks noGrp="1"/>
          </p:cNvSpPr>
          <p:nvPr>
            <p:ph type="ftr" sz="quarter" idx="11"/>
          </p:nvPr>
        </p:nvSpPr>
        <p:spPr/>
        <p:txBody>
          <a:bodyPr/>
          <a:lstStyle/>
          <a:p>
            <a:r>
              <a:rPr lang="fr-FR"/>
              <a:t>HEURE DU JEUDI - SANTE 2021</a:t>
            </a:r>
          </a:p>
        </p:txBody>
      </p:sp>
      <p:sp>
        <p:nvSpPr>
          <p:cNvPr id="4" name="Espace réservé du numéro de diapositive 3">
            <a:extLst>
              <a:ext uri="{FF2B5EF4-FFF2-40B4-BE49-F238E27FC236}">
                <a16:creationId xmlns:a16="http://schemas.microsoft.com/office/drawing/2014/main" id="{756B64D3-FFD6-429F-AD45-2E36A417C386}"/>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7" name="Rectangle 6">
            <a:extLst>
              <a:ext uri="{FF2B5EF4-FFF2-40B4-BE49-F238E27FC236}">
                <a16:creationId xmlns:a16="http://schemas.microsoft.com/office/drawing/2014/main" id="{A55E9A18-73E9-48F1-887B-C8F5E7E5D1A7}"/>
              </a:ext>
            </a:extLst>
          </p:cNvPr>
          <p:cNvSpPr/>
          <p:nvPr userDrawn="1"/>
        </p:nvSpPr>
        <p:spPr>
          <a:xfrm>
            <a:off x="0" y="771526"/>
            <a:ext cx="3486150" cy="2392637"/>
          </a:xfrm>
          <a:prstGeom prst="rect">
            <a:avLst/>
          </a:prstGeom>
          <a:blipFill>
            <a:blip r:embed="rId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9" name="Espace réservé pour une image  8">
            <a:extLst>
              <a:ext uri="{FF2B5EF4-FFF2-40B4-BE49-F238E27FC236}">
                <a16:creationId xmlns:a16="http://schemas.microsoft.com/office/drawing/2014/main" id="{A0C583F8-3DF4-4061-B81F-78F4CAC8F310}"/>
              </a:ext>
            </a:extLst>
          </p:cNvPr>
          <p:cNvSpPr>
            <a:spLocks noGrp="1"/>
          </p:cNvSpPr>
          <p:nvPr>
            <p:ph type="pic" sz="quarter" idx="15" hasCustomPrompt="1"/>
          </p:nvPr>
        </p:nvSpPr>
        <p:spPr>
          <a:xfrm>
            <a:off x="0" y="771526"/>
            <a:ext cx="3486150" cy="2392637"/>
          </a:xfrm>
          <a:prstGeom prst="rect">
            <a:avLst/>
          </a:prstGeom>
          <a:solidFill>
            <a:schemeClr val="bg1">
              <a:lumMod val="95000"/>
            </a:schemeClr>
          </a:solidFill>
        </p:spPr>
        <p:txBody>
          <a:bodyPr wrap="square">
            <a:noAutofit/>
          </a:bodyPr>
          <a:lstStyle>
            <a:lvl1pPr marL="0" indent="0">
              <a:buNone/>
              <a:defRPr/>
            </a:lvl1pPr>
          </a:lstStyle>
          <a:p>
            <a:r>
              <a:rPr lang="fr-FR"/>
              <a:t> </a:t>
            </a:r>
          </a:p>
        </p:txBody>
      </p:sp>
      <p:sp>
        <p:nvSpPr>
          <p:cNvPr id="15" name="Titre 11">
            <a:extLst>
              <a:ext uri="{FF2B5EF4-FFF2-40B4-BE49-F238E27FC236}">
                <a16:creationId xmlns:a16="http://schemas.microsoft.com/office/drawing/2014/main" id="{3BBFC26D-D896-401E-8D49-22F90069784D}"/>
              </a:ext>
            </a:extLst>
          </p:cNvPr>
          <p:cNvSpPr>
            <a:spLocks noGrp="1"/>
          </p:cNvSpPr>
          <p:nvPr>
            <p:ph type="title" hasCustomPrompt="1"/>
          </p:nvPr>
        </p:nvSpPr>
        <p:spPr>
          <a:xfrm>
            <a:off x="105736" y="4119204"/>
            <a:ext cx="3378031" cy="360098"/>
          </a:xfrm>
        </p:spPr>
        <p:txBody>
          <a:bodyPr/>
          <a:lstStyle>
            <a:lvl1pPr algn="r">
              <a:defRPr sz="4950">
                <a:solidFill>
                  <a:schemeClr val="tx2"/>
                </a:solidFill>
              </a:defRPr>
            </a:lvl1pPr>
          </a:lstStyle>
          <a:p>
            <a:r>
              <a:rPr lang="fr-FR"/>
              <a:t>Titre court</a:t>
            </a:r>
          </a:p>
        </p:txBody>
      </p:sp>
      <p:sp>
        <p:nvSpPr>
          <p:cNvPr id="11" name="Espace réservé pour une image  6">
            <a:extLst>
              <a:ext uri="{FF2B5EF4-FFF2-40B4-BE49-F238E27FC236}">
                <a16:creationId xmlns:a16="http://schemas.microsoft.com/office/drawing/2014/main" id="{BA12D96A-47CD-47CF-B2E5-FCE607D28FE0}"/>
              </a:ext>
            </a:extLst>
          </p:cNvPr>
          <p:cNvSpPr>
            <a:spLocks noGrp="1"/>
          </p:cNvSpPr>
          <p:nvPr>
            <p:ph type="pic" sz="quarter" idx="17"/>
          </p:nvPr>
        </p:nvSpPr>
        <p:spPr>
          <a:xfrm>
            <a:off x="3639574" y="123401"/>
            <a:ext cx="5504426" cy="4355901"/>
          </a:xfrm>
          <a:solidFill>
            <a:schemeClr val="bg1">
              <a:lumMod val="95000"/>
            </a:schemeClr>
          </a:solidFill>
        </p:spPr>
        <p:txBody>
          <a:bodyPr/>
          <a:lstStyle>
            <a:lvl1pPr algn="ctr">
              <a:defRPr>
                <a:solidFill>
                  <a:schemeClr val="bg1">
                    <a:lumMod val="95000"/>
                  </a:schemeClr>
                </a:solidFill>
              </a:defRPr>
            </a:lvl1pPr>
          </a:lstStyle>
          <a:p>
            <a:endParaRPr lang="fr-FR"/>
          </a:p>
        </p:txBody>
      </p:sp>
    </p:spTree>
    <p:extLst>
      <p:ext uri="{BB962C8B-B14F-4D97-AF65-F5344CB8AC3E}">
        <p14:creationId xmlns:p14="http://schemas.microsoft.com/office/powerpoint/2010/main" val="22649195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isposition personnalisée #4">
    <p:bg>
      <p:bgPr>
        <a:solidFill>
          <a:srgbClr val="F0F0F0"/>
        </a:solidFill>
        <a:effectLst/>
      </p:bgPr>
    </p:bg>
    <p:spTree>
      <p:nvGrpSpPr>
        <p:cNvPr id="1" name=""/>
        <p:cNvGrpSpPr/>
        <p:nvPr/>
      </p:nvGrpSpPr>
      <p:grpSpPr>
        <a:xfrm>
          <a:off x="0" y="0"/>
          <a:ext cx="0" cy="0"/>
          <a:chOff x="0" y="0"/>
          <a:chExt cx="0" cy="0"/>
        </a:xfrm>
      </p:grpSpPr>
      <p:sp>
        <p:nvSpPr>
          <p:cNvPr id="10" name="Forme libre : forme 9">
            <a:extLst>
              <a:ext uri="{FF2B5EF4-FFF2-40B4-BE49-F238E27FC236}">
                <a16:creationId xmlns:a16="http://schemas.microsoft.com/office/drawing/2014/main" id="{50F17F86-1ED6-4934-8D8C-2A97B53C5516}"/>
              </a:ext>
            </a:extLst>
          </p:cNvPr>
          <p:cNvSpPr/>
          <p:nvPr userDrawn="1"/>
        </p:nvSpPr>
        <p:spPr>
          <a:xfrm>
            <a:off x="0" y="0"/>
            <a:ext cx="9144000" cy="5143500"/>
          </a:xfrm>
          <a:custGeom>
            <a:avLst/>
            <a:gdLst>
              <a:gd name="connsiteX0" fmla="*/ 152401 w 12192000"/>
              <a:gd name="connsiteY0" fmla="*/ 436592 h 6858000"/>
              <a:gd name="connsiteX1" fmla="*/ 152401 w 12192000"/>
              <a:gd name="connsiteY1" fmla="*/ 5957888 h 6858000"/>
              <a:gd name="connsiteX2" fmla="*/ 12041983 w 12192000"/>
              <a:gd name="connsiteY2" fmla="*/ 5957888 h 6858000"/>
              <a:gd name="connsiteX3" fmla="*/ 12041983 w 12192000"/>
              <a:gd name="connsiteY3" fmla="*/ 436592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52401" y="436592"/>
                </a:moveTo>
                <a:lnTo>
                  <a:pt x="152401" y="5957888"/>
                </a:lnTo>
                <a:lnTo>
                  <a:pt x="12041983" y="5957888"/>
                </a:lnTo>
                <a:lnTo>
                  <a:pt x="12041983" y="436592"/>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r-FR" sz="1050"/>
          </a:p>
        </p:txBody>
      </p:sp>
      <p:sp>
        <p:nvSpPr>
          <p:cNvPr id="3" name="Espace réservé de la date 2">
            <a:extLst>
              <a:ext uri="{FF2B5EF4-FFF2-40B4-BE49-F238E27FC236}">
                <a16:creationId xmlns:a16="http://schemas.microsoft.com/office/drawing/2014/main" id="{5BF01B35-7C10-4E15-B1B9-B4E4354F0AF4}"/>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9DF85D34-4AB1-4B02-9181-81006E7E72D4}"/>
              </a:ext>
            </a:extLst>
          </p:cNvPr>
          <p:cNvSpPr>
            <a:spLocks noGrp="1"/>
          </p:cNvSpPr>
          <p:nvPr>
            <p:ph type="ftr" sz="quarter" idx="11"/>
          </p:nvPr>
        </p:nvSpPr>
        <p:spPr/>
        <p:txBody>
          <a:bodyPr/>
          <a:lstStyle/>
          <a:p>
            <a:r>
              <a:rPr lang="fr-FR"/>
              <a:t>HEURE DU JEUDI - SANTE 2021</a:t>
            </a:r>
          </a:p>
        </p:txBody>
      </p:sp>
      <p:sp>
        <p:nvSpPr>
          <p:cNvPr id="5" name="Espace réservé du numéro de diapositive 4">
            <a:extLst>
              <a:ext uri="{FF2B5EF4-FFF2-40B4-BE49-F238E27FC236}">
                <a16:creationId xmlns:a16="http://schemas.microsoft.com/office/drawing/2014/main" id="{11818378-2AE0-4749-8C2A-2DEE591E12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14" name="Title 12">
            <a:extLst>
              <a:ext uri="{FF2B5EF4-FFF2-40B4-BE49-F238E27FC236}">
                <a16:creationId xmlns:a16="http://schemas.microsoft.com/office/drawing/2014/main" id="{63F620FA-EF0B-495C-90DC-7E1DA01FE65A}"/>
              </a:ext>
            </a:extLst>
          </p:cNvPr>
          <p:cNvSpPr>
            <a:spLocks noGrp="1"/>
          </p:cNvSpPr>
          <p:nvPr>
            <p:ph type="title"/>
          </p:nvPr>
        </p:nvSpPr>
        <p:spPr>
          <a:xfrm>
            <a:off x="3363685" y="0"/>
            <a:ext cx="3920345" cy="5143500"/>
          </a:xfrm>
          <a:solidFill>
            <a:srgbClr val="E30613">
              <a:alpha val="45882"/>
            </a:srgbClr>
          </a:solidFill>
        </p:spPr>
        <p:txBody>
          <a:bodyPr anchor="ctr"/>
          <a:lstStyle>
            <a:lvl1pPr>
              <a:defRPr sz="4200">
                <a:solidFill>
                  <a:schemeClr val="bg1"/>
                </a:solidFill>
              </a:defRPr>
            </a:lvl1pPr>
          </a:lstStyle>
          <a:p>
            <a:r>
              <a:rPr lang="fr-FR"/>
              <a:t>Modifiez le style du titre</a:t>
            </a:r>
          </a:p>
        </p:txBody>
      </p:sp>
      <p:sp>
        <p:nvSpPr>
          <p:cNvPr id="15" name="Rectangle 14">
            <a:extLst>
              <a:ext uri="{FF2B5EF4-FFF2-40B4-BE49-F238E27FC236}">
                <a16:creationId xmlns:a16="http://schemas.microsoft.com/office/drawing/2014/main" id="{3D6C2F27-ECA0-4F2D-9437-B72CDA97C173}"/>
              </a:ext>
            </a:extLst>
          </p:cNvPr>
          <p:cNvSpPr/>
          <p:nvPr userDrawn="1"/>
        </p:nvSpPr>
        <p:spPr>
          <a:xfrm>
            <a:off x="8758062" y="4718448"/>
            <a:ext cx="72628" cy="726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13" name="Groupe 12">
            <a:extLst>
              <a:ext uri="{FF2B5EF4-FFF2-40B4-BE49-F238E27FC236}">
                <a16:creationId xmlns:a16="http://schemas.microsoft.com/office/drawing/2014/main" id="{D90D7A53-1F64-4D26-A590-FB97D9C3B6AA}"/>
              </a:ext>
            </a:extLst>
          </p:cNvPr>
          <p:cNvGrpSpPr/>
          <p:nvPr userDrawn="1"/>
        </p:nvGrpSpPr>
        <p:grpSpPr>
          <a:xfrm>
            <a:off x="1" y="4488061"/>
            <a:ext cx="655439" cy="655439"/>
            <a:chOff x="11318081" y="0"/>
            <a:chExt cx="873919" cy="873919"/>
          </a:xfrm>
        </p:grpSpPr>
        <p:sp>
          <p:nvSpPr>
            <p:cNvPr id="16" name="Rectangle 15">
              <a:extLst>
                <a:ext uri="{FF2B5EF4-FFF2-40B4-BE49-F238E27FC236}">
                  <a16:creationId xmlns:a16="http://schemas.microsoft.com/office/drawing/2014/main" id="{B18B3C20-C423-440B-8AC9-7BD549F3F8DA}"/>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7" name="Graphique 16">
              <a:extLst>
                <a:ext uri="{FF2B5EF4-FFF2-40B4-BE49-F238E27FC236}">
                  <a16:creationId xmlns:a16="http://schemas.microsoft.com/office/drawing/2014/main" id="{2AD07E8E-F31C-4C40-8500-B80CA790FF1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74702330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isposition personnalisée #5">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B49FBF7-435C-4FBC-9487-A523068B11AF}"/>
              </a:ext>
            </a:extLst>
          </p:cNvPr>
          <p:cNvSpPr/>
          <p:nvPr userDrawn="1"/>
        </p:nvSpPr>
        <p:spPr>
          <a:xfrm>
            <a:off x="1" y="0"/>
            <a:ext cx="9143999" cy="51435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2"/>
              </a:solidFill>
            </a:endParaRPr>
          </a:p>
        </p:txBody>
      </p:sp>
      <p:sp>
        <p:nvSpPr>
          <p:cNvPr id="18" name="Espace réservé pour une image  6">
            <a:extLst>
              <a:ext uri="{FF2B5EF4-FFF2-40B4-BE49-F238E27FC236}">
                <a16:creationId xmlns:a16="http://schemas.microsoft.com/office/drawing/2014/main" id="{5A01C75F-537A-421E-9FD0-820F81D36727}"/>
              </a:ext>
            </a:extLst>
          </p:cNvPr>
          <p:cNvSpPr>
            <a:spLocks noGrp="1"/>
          </p:cNvSpPr>
          <p:nvPr>
            <p:ph type="pic" sz="quarter" idx="17"/>
          </p:nvPr>
        </p:nvSpPr>
        <p:spPr>
          <a:xfrm>
            <a:off x="2981326" y="1"/>
            <a:ext cx="6162673" cy="5143499"/>
          </a:xfrm>
          <a:solidFill>
            <a:schemeClr val="bg1">
              <a:lumMod val="95000"/>
            </a:schemeClr>
          </a:solidFill>
        </p:spPr>
        <p:txBody>
          <a:bodyPr/>
          <a:lstStyle>
            <a:lvl1pPr algn="ctr">
              <a:defRPr>
                <a:solidFill>
                  <a:schemeClr val="bg1">
                    <a:lumMod val="95000"/>
                  </a:schemeClr>
                </a:solidFill>
              </a:defRPr>
            </a:lvl1pPr>
          </a:lstStyle>
          <a:p>
            <a:endParaRPr lang="fr-FR"/>
          </a:p>
        </p:txBody>
      </p:sp>
      <p:sp>
        <p:nvSpPr>
          <p:cNvPr id="21" name="Titre 1">
            <a:extLst>
              <a:ext uri="{FF2B5EF4-FFF2-40B4-BE49-F238E27FC236}">
                <a16:creationId xmlns:a16="http://schemas.microsoft.com/office/drawing/2014/main" id="{412B459D-E337-4E9D-8DF5-9DF07B004672}"/>
              </a:ext>
            </a:extLst>
          </p:cNvPr>
          <p:cNvSpPr>
            <a:spLocks noGrp="1"/>
          </p:cNvSpPr>
          <p:nvPr>
            <p:ph type="title"/>
          </p:nvPr>
        </p:nvSpPr>
        <p:spPr>
          <a:xfrm>
            <a:off x="89916" y="1001808"/>
            <a:ext cx="2891409" cy="360098"/>
          </a:xfrm>
        </p:spPr>
        <p:txBody>
          <a:bodyPr anchor="t"/>
          <a:lstStyle>
            <a:lvl1pPr>
              <a:defRPr sz="3600">
                <a:solidFill>
                  <a:schemeClr val="tx2"/>
                </a:solidFill>
              </a:defRPr>
            </a:lvl1pPr>
          </a:lstStyle>
          <a:p>
            <a:r>
              <a:rPr lang="fr-FR"/>
              <a:t>Modifiez le style du titre</a:t>
            </a:r>
          </a:p>
        </p:txBody>
      </p:sp>
      <p:sp>
        <p:nvSpPr>
          <p:cNvPr id="3" name="Espace réservé de la date 2">
            <a:extLst>
              <a:ext uri="{FF2B5EF4-FFF2-40B4-BE49-F238E27FC236}">
                <a16:creationId xmlns:a16="http://schemas.microsoft.com/office/drawing/2014/main" id="{2CD53FFE-E283-46B0-996F-A38492423D0F}"/>
              </a:ext>
            </a:extLst>
          </p:cNvPr>
          <p:cNvSpPr>
            <a:spLocks noGrp="1"/>
          </p:cNvSpPr>
          <p:nvPr>
            <p:ph type="dt" sz="half" idx="10"/>
          </p:nvPr>
        </p:nvSpPr>
        <p:spPr/>
        <p:txBody>
          <a:bodyPr/>
          <a:lstStyle/>
          <a:p>
            <a:endParaRPr lang="fr-FR"/>
          </a:p>
        </p:txBody>
      </p:sp>
      <p:grpSp>
        <p:nvGrpSpPr>
          <p:cNvPr id="12" name="Groupe 11">
            <a:extLst>
              <a:ext uri="{FF2B5EF4-FFF2-40B4-BE49-F238E27FC236}">
                <a16:creationId xmlns:a16="http://schemas.microsoft.com/office/drawing/2014/main" id="{94AC90DB-5826-452D-8540-C181A57B2D5C}"/>
              </a:ext>
            </a:extLst>
          </p:cNvPr>
          <p:cNvGrpSpPr/>
          <p:nvPr userDrawn="1"/>
        </p:nvGrpSpPr>
        <p:grpSpPr>
          <a:xfrm>
            <a:off x="1" y="4488061"/>
            <a:ext cx="655439" cy="655439"/>
            <a:chOff x="11318081" y="0"/>
            <a:chExt cx="873919" cy="873919"/>
          </a:xfrm>
        </p:grpSpPr>
        <p:sp>
          <p:nvSpPr>
            <p:cNvPr id="13" name="Rectangle 12">
              <a:extLst>
                <a:ext uri="{FF2B5EF4-FFF2-40B4-BE49-F238E27FC236}">
                  <a16:creationId xmlns:a16="http://schemas.microsoft.com/office/drawing/2014/main" id="{EC9A20F1-DFE2-4505-9088-7EAD92CBACB8}"/>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6" name="Graphique 15">
              <a:extLst>
                <a:ext uri="{FF2B5EF4-FFF2-40B4-BE49-F238E27FC236}">
                  <a16:creationId xmlns:a16="http://schemas.microsoft.com/office/drawing/2014/main" id="{03791CCB-9D7E-452D-A88D-4C3C92771A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
        <p:nvSpPr>
          <p:cNvPr id="34" name="Rectangle 33">
            <a:extLst>
              <a:ext uri="{FF2B5EF4-FFF2-40B4-BE49-F238E27FC236}">
                <a16:creationId xmlns:a16="http://schemas.microsoft.com/office/drawing/2014/main" id="{B50CBBA6-E4E4-48D0-98FC-77436FF5DA0C}"/>
              </a:ext>
            </a:extLst>
          </p:cNvPr>
          <p:cNvSpPr/>
          <p:nvPr userDrawn="1"/>
        </p:nvSpPr>
        <p:spPr>
          <a:xfrm>
            <a:off x="8706863" y="4667251"/>
            <a:ext cx="175025" cy="1750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 name="Espace réservé du numéro de diapositive 4">
            <a:extLst>
              <a:ext uri="{FF2B5EF4-FFF2-40B4-BE49-F238E27FC236}">
                <a16:creationId xmlns:a16="http://schemas.microsoft.com/office/drawing/2014/main" id="{23D52F85-671C-48A3-8DEF-3727EED2C85E}"/>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6" name="Espace réservé du texte 5">
            <a:extLst>
              <a:ext uri="{FF2B5EF4-FFF2-40B4-BE49-F238E27FC236}">
                <a16:creationId xmlns:a16="http://schemas.microsoft.com/office/drawing/2014/main" id="{84BEBBE2-F677-44B8-BC80-27F1A954933D}"/>
              </a:ext>
            </a:extLst>
          </p:cNvPr>
          <p:cNvSpPr>
            <a:spLocks noGrp="1"/>
          </p:cNvSpPr>
          <p:nvPr>
            <p:ph type="body" sz="quarter" idx="18"/>
          </p:nvPr>
        </p:nvSpPr>
        <p:spPr>
          <a:xfrm>
            <a:off x="2981325" y="0"/>
            <a:ext cx="6162675" cy="5143500"/>
          </a:xfrm>
          <a:solidFill>
            <a:schemeClr val="tx2">
              <a:alpha val="44000"/>
            </a:schemeClr>
          </a:solidFill>
        </p:spPr>
        <p:txBody>
          <a:bodyPr lIns="720000" bIns="1080000" anchor="b" anchorCtr="0">
            <a:noAutofit/>
          </a:bodyPr>
          <a:lstStyle>
            <a:lvl1pPr marL="0" indent="0">
              <a:spcBef>
                <a:spcPts val="450"/>
              </a:spcBef>
              <a:buNone/>
              <a:defRPr sz="1500">
                <a:solidFill>
                  <a:schemeClr val="bg1">
                    <a:lumMod val="95000"/>
                  </a:schemeClr>
                </a:solidFill>
              </a:defRPr>
            </a:lvl1pPr>
          </a:lstStyle>
          <a:p>
            <a:pPr lvl="0"/>
            <a:endParaRPr lang="fr-FR"/>
          </a:p>
          <a:p>
            <a:pPr lvl="0"/>
            <a:endParaRPr lang="fr-FR"/>
          </a:p>
          <a:p>
            <a:pPr lvl="0"/>
            <a:endParaRPr lang="fr-FR"/>
          </a:p>
          <a:p>
            <a:pPr lvl="0"/>
            <a:r>
              <a:rPr lang="fr-FR"/>
              <a:t>Modifier les styles du texte du masque</a:t>
            </a:r>
          </a:p>
        </p:txBody>
      </p:sp>
    </p:spTree>
    <p:extLst>
      <p:ext uri="{BB962C8B-B14F-4D97-AF65-F5344CB8AC3E}">
        <p14:creationId xmlns:p14="http://schemas.microsoft.com/office/powerpoint/2010/main" val="36637073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sposition personnalisée #6">
    <p:spTree>
      <p:nvGrpSpPr>
        <p:cNvPr id="1" name=""/>
        <p:cNvGrpSpPr/>
        <p:nvPr/>
      </p:nvGrpSpPr>
      <p:grpSpPr>
        <a:xfrm>
          <a:off x="0" y="0"/>
          <a:ext cx="0" cy="0"/>
          <a:chOff x="0" y="0"/>
          <a:chExt cx="0" cy="0"/>
        </a:xfrm>
      </p:grpSpPr>
      <p:sp>
        <p:nvSpPr>
          <p:cNvPr id="11" name="Espace réservé pour une image  6">
            <a:extLst>
              <a:ext uri="{FF2B5EF4-FFF2-40B4-BE49-F238E27FC236}">
                <a16:creationId xmlns:a16="http://schemas.microsoft.com/office/drawing/2014/main" id="{2C030F86-533E-46F9-AB71-23BDBFE355DD}"/>
              </a:ext>
            </a:extLst>
          </p:cNvPr>
          <p:cNvSpPr>
            <a:spLocks noGrp="1"/>
          </p:cNvSpPr>
          <p:nvPr>
            <p:ph type="pic" sz="quarter" idx="17"/>
          </p:nvPr>
        </p:nvSpPr>
        <p:spPr>
          <a:xfrm>
            <a:off x="2895601" y="0"/>
            <a:ext cx="6248399" cy="5143500"/>
          </a:xfrm>
          <a:solidFill>
            <a:schemeClr val="bg1">
              <a:lumMod val="95000"/>
            </a:schemeClr>
          </a:solidFill>
        </p:spPr>
        <p:txBody>
          <a:bodyPr/>
          <a:lstStyle>
            <a:lvl1pPr algn="ctr">
              <a:defRPr>
                <a:solidFill>
                  <a:schemeClr val="bg1">
                    <a:lumMod val="95000"/>
                  </a:schemeClr>
                </a:solidFill>
              </a:defRPr>
            </a:lvl1pPr>
          </a:lstStyle>
          <a:p>
            <a:endParaRPr lang="fr-FR"/>
          </a:p>
        </p:txBody>
      </p:sp>
      <p:sp>
        <p:nvSpPr>
          <p:cNvPr id="2" name="Espace réservé de la date 1">
            <a:extLst>
              <a:ext uri="{FF2B5EF4-FFF2-40B4-BE49-F238E27FC236}">
                <a16:creationId xmlns:a16="http://schemas.microsoft.com/office/drawing/2014/main" id="{F0BF7075-5764-43B5-B4A0-487F8F85107F}"/>
              </a:ext>
            </a:extLst>
          </p:cNvPr>
          <p:cNvSpPr>
            <a:spLocks noGrp="1"/>
          </p:cNvSpPr>
          <p:nvPr>
            <p:ph type="dt" sz="half" idx="10"/>
          </p:nvPr>
        </p:nvSpPr>
        <p:spPr/>
        <p:txBody>
          <a:bodyPr/>
          <a:lstStyle/>
          <a:p>
            <a:endParaRPr lang="fr-FR"/>
          </a:p>
        </p:txBody>
      </p:sp>
      <p:sp>
        <p:nvSpPr>
          <p:cNvPr id="4" name="Espace réservé du numéro de diapositive 3">
            <a:extLst>
              <a:ext uri="{FF2B5EF4-FFF2-40B4-BE49-F238E27FC236}">
                <a16:creationId xmlns:a16="http://schemas.microsoft.com/office/drawing/2014/main" id="{756B64D3-FFD6-429F-AD45-2E36A417C386}"/>
              </a:ext>
            </a:extLst>
          </p:cNvPr>
          <p:cNvSpPr>
            <a:spLocks noGrp="1"/>
          </p:cNvSpPr>
          <p:nvPr>
            <p:ph type="sldNum" sz="quarter" idx="12"/>
          </p:nvPr>
        </p:nvSpPr>
        <p:spPr/>
        <p:txBody>
          <a:bodyPr/>
          <a:lstStyle/>
          <a:p>
            <a:fld id="{DADB589F-FF01-4CF2-B7C7-7296AC883C2A}" type="slidenum">
              <a:rPr lang="fr-FR" smtClean="0"/>
              <a:t>‹N°›</a:t>
            </a:fld>
            <a:endParaRPr lang="fr-FR"/>
          </a:p>
        </p:txBody>
      </p:sp>
      <p:cxnSp>
        <p:nvCxnSpPr>
          <p:cNvPr id="10" name="Connecteur droit 9">
            <a:extLst>
              <a:ext uri="{FF2B5EF4-FFF2-40B4-BE49-F238E27FC236}">
                <a16:creationId xmlns:a16="http://schemas.microsoft.com/office/drawing/2014/main" id="{DDFA93C2-9915-41DF-A0A7-B9081B8860DB}"/>
              </a:ext>
            </a:extLst>
          </p:cNvPr>
          <p:cNvCxnSpPr>
            <a:cxnSpLocks/>
          </p:cNvCxnSpPr>
          <p:nvPr userDrawn="1"/>
        </p:nvCxnSpPr>
        <p:spPr>
          <a:xfrm flipH="1">
            <a:off x="243728" y="2326652"/>
            <a:ext cx="33491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Titre 16">
            <a:extLst>
              <a:ext uri="{FF2B5EF4-FFF2-40B4-BE49-F238E27FC236}">
                <a16:creationId xmlns:a16="http://schemas.microsoft.com/office/drawing/2014/main" id="{7DE17870-FB0E-49BA-8444-8F0873F9F989}"/>
              </a:ext>
            </a:extLst>
          </p:cNvPr>
          <p:cNvSpPr>
            <a:spLocks noGrp="1"/>
          </p:cNvSpPr>
          <p:nvPr>
            <p:ph type="title"/>
          </p:nvPr>
        </p:nvSpPr>
        <p:spPr>
          <a:xfrm>
            <a:off x="89917" y="1708283"/>
            <a:ext cx="2674712" cy="360098"/>
          </a:xfrm>
        </p:spPr>
        <p:txBody>
          <a:bodyPr/>
          <a:lstStyle>
            <a:lvl1pPr>
              <a:defRPr sz="3300">
                <a:solidFill>
                  <a:schemeClr val="tx2"/>
                </a:solidFill>
              </a:defRPr>
            </a:lvl1pPr>
          </a:lstStyle>
          <a:p>
            <a:r>
              <a:rPr lang="fr-FR"/>
              <a:t>Modifiez le style du titre</a:t>
            </a:r>
          </a:p>
        </p:txBody>
      </p:sp>
      <p:sp>
        <p:nvSpPr>
          <p:cNvPr id="22" name="Espace réservé du texte 20">
            <a:extLst>
              <a:ext uri="{FF2B5EF4-FFF2-40B4-BE49-F238E27FC236}">
                <a16:creationId xmlns:a16="http://schemas.microsoft.com/office/drawing/2014/main" id="{2FC35258-6E67-44EC-9C86-F6B193DBCDAB}"/>
              </a:ext>
            </a:extLst>
          </p:cNvPr>
          <p:cNvSpPr>
            <a:spLocks noGrp="1"/>
          </p:cNvSpPr>
          <p:nvPr>
            <p:ph type="body" sz="quarter" idx="16"/>
          </p:nvPr>
        </p:nvSpPr>
        <p:spPr>
          <a:xfrm>
            <a:off x="89917" y="2545513"/>
            <a:ext cx="2674712" cy="482889"/>
          </a:xfrm>
        </p:spPr>
        <p:txBody>
          <a:bodyPr wrap="square" lIns="198000">
            <a:spAutoFit/>
          </a:bodyPr>
          <a:lstStyle>
            <a:lvl1pPr marL="0" indent="0">
              <a:lnSpc>
                <a:spcPct val="110000"/>
              </a:lnSpc>
              <a:buNone/>
              <a:defRPr sz="1200"/>
            </a:lvl1pPr>
            <a:lvl2pPr marL="67866" indent="0">
              <a:buNone/>
              <a:defRPr sz="1200"/>
            </a:lvl2pPr>
            <a:lvl3pPr marL="271463" indent="0">
              <a:buNone/>
              <a:defRPr sz="1200"/>
            </a:lvl3pPr>
            <a:lvl4pPr marL="469106" indent="0">
              <a:buNone/>
              <a:defRPr sz="1200"/>
            </a:lvl4pPr>
            <a:lvl5pPr marL="672704" indent="0">
              <a:buNone/>
              <a:defRPr sz="1200"/>
            </a:lvl5pPr>
          </a:lstStyle>
          <a:p>
            <a:pPr lvl="0"/>
            <a:r>
              <a:rPr lang="fr-FR"/>
              <a:t>Modifier les styles du texte du masque</a:t>
            </a:r>
          </a:p>
        </p:txBody>
      </p:sp>
    </p:spTree>
    <p:extLst>
      <p:ext uri="{BB962C8B-B14F-4D97-AF65-F5344CB8AC3E}">
        <p14:creationId xmlns:p14="http://schemas.microsoft.com/office/powerpoint/2010/main" val="42522998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sposition personnalisée #7">
    <p:spTree>
      <p:nvGrpSpPr>
        <p:cNvPr id="1" name=""/>
        <p:cNvGrpSpPr/>
        <p:nvPr/>
      </p:nvGrpSpPr>
      <p:grpSpPr>
        <a:xfrm>
          <a:off x="0" y="0"/>
          <a:ext cx="0" cy="0"/>
          <a:chOff x="0" y="0"/>
          <a:chExt cx="0" cy="0"/>
        </a:xfrm>
      </p:grpSpPr>
      <p:sp>
        <p:nvSpPr>
          <p:cNvPr id="69" name="Espace réservé pour une image  68">
            <a:extLst>
              <a:ext uri="{FF2B5EF4-FFF2-40B4-BE49-F238E27FC236}">
                <a16:creationId xmlns:a16="http://schemas.microsoft.com/office/drawing/2014/main" id="{B445BB7E-323F-43BE-9747-56900C275386}"/>
              </a:ext>
            </a:extLst>
          </p:cNvPr>
          <p:cNvSpPr>
            <a:spLocks noGrp="1"/>
          </p:cNvSpPr>
          <p:nvPr>
            <p:ph type="pic" sz="quarter" idx="17" hasCustomPrompt="1"/>
          </p:nvPr>
        </p:nvSpPr>
        <p:spPr>
          <a:xfrm>
            <a:off x="5075658" y="2704073"/>
            <a:ext cx="3755031" cy="1908141"/>
          </a:xfrm>
          <a:prstGeom prst="rect">
            <a:avLst/>
          </a:prstGeom>
          <a:solidFill>
            <a:schemeClr val="bg1">
              <a:lumMod val="95000"/>
            </a:schemeClr>
          </a:solidFill>
        </p:spPr>
        <p:txBody>
          <a:bodyPr wrap="square">
            <a:noAutofit/>
          </a:bodyPr>
          <a:lstStyle>
            <a:lvl1pPr marL="0" indent="0">
              <a:buNone/>
              <a:defRPr/>
            </a:lvl1pPr>
          </a:lstStyle>
          <a:p>
            <a:r>
              <a:rPr lang="fr-FR"/>
              <a:t> </a:t>
            </a:r>
          </a:p>
        </p:txBody>
      </p:sp>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HEURE DU JEUDI - SANTE 2021</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15" name="Espace réservé du texte 14">
            <a:extLst>
              <a:ext uri="{FF2B5EF4-FFF2-40B4-BE49-F238E27FC236}">
                <a16:creationId xmlns:a16="http://schemas.microsoft.com/office/drawing/2014/main" id="{00CFC0DD-A9BA-4F4B-8171-7486F372ABAA}"/>
              </a:ext>
            </a:extLst>
          </p:cNvPr>
          <p:cNvSpPr>
            <a:spLocks noGrp="1"/>
          </p:cNvSpPr>
          <p:nvPr>
            <p:ph type="body" sz="quarter" idx="13" hasCustomPrompt="1"/>
          </p:nvPr>
        </p:nvSpPr>
        <p:spPr>
          <a:xfrm>
            <a:off x="215153" y="786177"/>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21" name="Titre 20">
            <a:extLst>
              <a:ext uri="{FF2B5EF4-FFF2-40B4-BE49-F238E27FC236}">
                <a16:creationId xmlns:a16="http://schemas.microsoft.com/office/drawing/2014/main" id="{EA7CCBEC-79CB-4843-937D-FB77DFF560D3}"/>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40" name="Espace réservé du texte 2">
            <a:extLst>
              <a:ext uri="{FF2B5EF4-FFF2-40B4-BE49-F238E27FC236}">
                <a16:creationId xmlns:a16="http://schemas.microsoft.com/office/drawing/2014/main" id="{0DECCBF1-B953-4748-AA30-D6E5221E0189}"/>
              </a:ext>
            </a:extLst>
          </p:cNvPr>
          <p:cNvSpPr>
            <a:spLocks noGrp="1"/>
          </p:cNvSpPr>
          <p:nvPr>
            <p:ph type="body" sz="quarter" idx="15"/>
          </p:nvPr>
        </p:nvSpPr>
        <p:spPr>
          <a:xfrm>
            <a:off x="215154" y="1206541"/>
            <a:ext cx="4498307" cy="1478610"/>
          </a:xfrm>
        </p:spPr>
        <p:txBody>
          <a:bodyPr>
            <a:spAutoFit/>
          </a:bodyPr>
          <a:lstStyle>
            <a:lvl1pPr marL="95250" indent="-95250">
              <a:defRPr sz="1800" cap="all" baseline="0">
                <a:latin typeface="+mj-lt"/>
              </a:defRPr>
            </a:lvl1pPr>
            <a:lvl2pPr marL="84535" indent="-84535">
              <a:spcBef>
                <a:spcPts val="675"/>
              </a:spcBef>
              <a:buFont typeface="Arial" panose="020B0604020202020204" pitchFamily="34" charset="0"/>
              <a:buChar char=" "/>
              <a:defRPr sz="1050">
                <a:solidFill>
                  <a:schemeClr val="tx2"/>
                </a:solidFill>
              </a:defRPr>
            </a:lvl2pPr>
            <a:lvl3pPr marL="200025" indent="-115491">
              <a:buFont typeface="Wingdings" panose="05000000000000000000" pitchFamily="2" charset="2"/>
              <a:buChar char="§"/>
              <a:defRPr/>
            </a:lvl3pPr>
            <a:lvl4pPr marL="400050" indent="-135731">
              <a:buFont typeface="Arial" panose="020B0604020202020204" pitchFamily="34" charset="0"/>
              <a:buChar char="̶"/>
              <a:tabLst/>
              <a:defRPr/>
            </a:lvl4pPr>
            <a:lvl5pPr marL="609600" indent="-135731">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u texte 6">
            <a:extLst>
              <a:ext uri="{FF2B5EF4-FFF2-40B4-BE49-F238E27FC236}">
                <a16:creationId xmlns:a16="http://schemas.microsoft.com/office/drawing/2014/main" id="{361F4148-27EE-42DD-B525-DB01CBA249DC}"/>
              </a:ext>
            </a:extLst>
          </p:cNvPr>
          <p:cNvSpPr>
            <a:spLocks noGrp="1"/>
          </p:cNvSpPr>
          <p:nvPr>
            <p:ph type="body" sz="quarter" idx="16" hasCustomPrompt="1"/>
          </p:nvPr>
        </p:nvSpPr>
        <p:spPr>
          <a:xfrm>
            <a:off x="5422106" y="1675372"/>
            <a:ext cx="2886076" cy="896378"/>
          </a:xfrm>
        </p:spPr>
        <p:txBody>
          <a:bodyPr>
            <a:normAutofit/>
          </a:bodyPr>
          <a:lstStyle>
            <a:lvl1pPr marL="0" indent="0">
              <a:buNone/>
              <a:defRPr sz="1800"/>
            </a:lvl1pPr>
          </a:lstStyle>
          <a:p>
            <a:pPr lvl="0"/>
            <a:r>
              <a:rPr lang="fr-FR"/>
              <a:t>Citation</a:t>
            </a:r>
          </a:p>
        </p:txBody>
      </p:sp>
    </p:spTree>
    <p:extLst>
      <p:ext uri="{BB962C8B-B14F-4D97-AF65-F5344CB8AC3E}">
        <p14:creationId xmlns:p14="http://schemas.microsoft.com/office/powerpoint/2010/main" val="19963338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8">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FF118F9-3D2C-4FDB-8631-E83DDEBA8061}"/>
              </a:ext>
            </a:extLst>
          </p:cNvPr>
          <p:cNvSpPr/>
          <p:nvPr userDrawn="1"/>
        </p:nvSpPr>
        <p:spPr>
          <a:xfrm>
            <a:off x="0" y="0"/>
            <a:ext cx="4572000" cy="5143500"/>
          </a:xfrm>
          <a:prstGeom prst="rect">
            <a:avLst/>
          </a:prstGeom>
          <a:solidFill>
            <a:schemeClr val="bg1">
              <a:lumMod val="9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2"/>
              </a:solidFill>
            </a:endParaRPr>
          </a:p>
        </p:txBody>
      </p:sp>
      <p:sp>
        <p:nvSpPr>
          <p:cNvPr id="10" name="Espace réservé pour une image  9">
            <a:extLst>
              <a:ext uri="{FF2B5EF4-FFF2-40B4-BE49-F238E27FC236}">
                <a16:creationId xmlns:a16="http://schemas.microsoft.com/office/drawing/2014/main" id="{7C2272E2-0E09-4304-86DB-69DE499FABA7}"/>
              </a:ext>
            </a:extLst>
          </p:cNvPr>
          <p:cNvSpPr>
            <a:spLocks noGrp="1"/>
          </p:cNvSpPr>
          <p:nvPr>
            <p:ph type="pic" sz="quarter" idx="17" hasCustomPrompt="1"/>
          </p:nvPr>
        </p:nvSpPr>
        <p:spPr>
          <a:xfrm>
            <a:off x="4572000" y="1"/>
            <a:ext cx="4572000" cy="2214560"/>
          </a:xfrm>
          <a:custGeom>
            <a:avLst/>
            <a:gdLst>
              <a:gd name="connsiteX0" fmla="*/ 0 w 6096000"/>
              <a:gd name="connsiteY0" fmla="*/ 0 h 2952747"/>
              <a:gd name="connsiteX1" fmla="*/ 5222081 w 6096000"/>
              <a:gd name="connsiteY1" fmla="*/ 0 h 2952747"/>
              <a:gd name="connsiteX2" fmla="*/ 5222081 w 6096000"/>
              <a:gd name="connsiteY2" fmla="*/ 873919 h 2952747"/>
              <a:gd name="connsiteX3" fmla="*/ 6096000 w 6096000"/>
              <a:gd name="connsiteY3" fmla="*/ 873919 h 2952747"/>
              <a:gd name="connsiteX4" fmla="*/ 6096000 w 6096000"/>
              <a:gd name="connsiteY4" fmla="*/ 2952747 h 2952747"/>
              <a:gd name="connsiteX5" fmla="*/ 0 w 6096000"/>
              <a:gd name="connsiteY5" fmla="*/ 2952747 h 2952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2952747">
                <a:moveTo>
                  <a:pt x="0" y="0"/>
                </a:moveTo>
                <a:lnTo>
                  <a:pt x="5222081" y="0"/>
                </a:lnTo>
                <a:lnTo>
                  <a:pt x="5222081" y="873919"/>
                </a:lnTo>
                <a:lnTo>
                  <a:pt x="6096000" y="873919"/>
                </a:lnTo>
                <a:lnTo>
                  <a:pt x="6096000" y="2952747"/>
                </a:lnTo>
                <a:lnTo>
                  <a:pt x="0" y="2952747"/>
                </a:lnTo>
                <a:close/>
              </a:path>
            </a:pathLst>
          </a:custGeom>
          <a:solidFill>
            <a:schemeClr val="bg1">
              <a:lumMod val="95000"/>
            </a:schemeClr>
          </a:solidFill>
        </p:spPr>
        <p:txBody>
          <a:bodyPr wrap="square">
            <a:noAutofit/>
          </a:bodyPr>
          <a:lstStyle>
            <a:lvl1pPr marL="0" indent="0">
              <a:buNone/>
              <a:defRPr/>
            </a:lvl1pPr>
          </a:lstStyle>
          <a:p>
            <a:r>
              <a:rPr lang="fr-FR"/>
              <a:t> </a:t>
            </a:r>
          </a:p>
        </p:txBody>
      </p:sp>
      <p:sp>
        <p:nvSpPr>
          <p:cNvPr id="2" name="Titre 1">
            <a:extLst>
              <a:ext uri="{FF2B5EF4-FFF2-40B4-BE49-F238E27FC236}">
                <a16:creationId xmlns:a16="http://schemas.microsoft.com/office/drawing/2014/main" id="{31EC9107-11BF-4B1A-B691-78781628DCBA}"/>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3" name="Espace réservé de la date 2">
            <a:extLst>
              <a:ext uri="{FF2B5EF4-FFF2-40B4-BE49-F238E27FC236}">
                <a16:creationId xmlns:a16="http://schemas.microsoft.com/office/drawing/2014/main" id="{DC1ECC3F-5204-4951-B8A3-FB8992EBAA0C}"/>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992E9E02-A507-43D4-895D-90DB9823826E}"/>
              </a:ext>
            </a:extLst>
          </p:cNvPr>
          <p:cNvSpPr>
            <a:spLocks noGrp="1"/>
          </p:cNvSpPr>
          <p:nvPr>
            <p:ph type="ftr" sz="quarter" idx="11"/>
          </p:nvPr>
        </p:nvSpPr>
        <p:spPr/>
        <p:txBody>
          <a:bodyPr/>
          <a:lstStyle/>
          <a:p>
            <a:r>
              <a:rPr lang="fr-FR"/>
              <a:t>HEURE DU JEUDI - SANTE 2021</a:t>
            </a:r>
          </a:p>
        </p:txBody>
      </p:sp>
      <p:sp>
        <p:nvSpPr>
          <p:cNvPr id="5" name="Espace réservé du numéro de diapositive 4">
            <a:extLst>
              <a:ext uri="{FF2B5EF4-FFF2-40B4-BE49-F238E27FC236}">
                <a16:creationId xmlns:a16="http://schemas.microsoft.com/office/drawing/2014/main" id="{268C6739-54ED-4EDD-B6D2-766CA61BFBA1}"/>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12" name="Espace réservé du texte 14">
            <a:extLst>
              <a:ext uri="{FF2B5EF4-FFF2-40B4-BE49-F238E27FC236}">
                <a16:creationId xmlns:a16="http://schemas.microsoft.com/office/drawing/2014/main" id="{9D711D5D-C57A-4AF1-A30C-982A4FA5A67A}"/>
              </a:ext>
            </a:extLst>
          </p:cNvPr>
          <p:cNvSpPr>
            <a:spLocks noGrp="1"/>
          </p:cNvSpPr>
          <p:nvPr>
            <p:ph type="body" sz="quarter" idx="13" hasCustomPrompt="1"/>
          </p:nvPr>
        </p:nvSpPr>
        <p:spPr>
          <a:xfrm>
            <a:off x="215153" y="786177"/>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3" name="Espace réservé du texte 2">
            <a:extLst>
              <a:ext uri="{FF2B5EF4-FFF2-40B4-BE49-F238E27FC236}">
                <a16:creationId xmlns:a16="http://schemas.microsoft.com/office/drawing/2014/main" id="{D678E4D1-57E1-4837-903D-D632DDD49E18}"/>
              </a:ext>
            </a:extLst>
          </p:cNvPr>
          <p:cNvSpPr>
            <a:spLocks noGrp="1"/>
          </p:cNvSpPr>
          <p:nvPr>
            <p:ph type="body" sz="quarter" idx="15"/>
          </p:nvPr>
        </p:nvSpPr>
        <p:spPr>
          <a:xfrm>
            <a:off x="215154" y="2433248"/>
            <a:ext cx="4160904" cy="1640193"/>
          </a:xfrm>
        </p:spPr>
        <p:txBody>
          <a:bodyPr wrap="square" anchor="b">
            <a:spAutoFit/>
          </a:bodyPr>
          <a:lstStyle>
            <a:lvl1pPr marL="95250" indent="-95250">
              <a:defRPr sz="2250" cap="all" baseline="0">
                <a:latin typeface="+mj-lt"/>
              </a:defRPr>
            </a:lvl1pPr>
            <a:lvl2pPr marL="84535" indent="-84535">
              <a:spcBef>
                <a:spcPts val="675"/>
              </a:spcBef>
              <a:buFont typeface="Arial" panose="020B0604020202020204" pitchFamily="34" charset="0"/>
              <a:buChar char=" "/>
              <a:defRPr sz="1200">
                <a:solidFill>
                  <a:schemeClr val="tx2"/>
                </a:solidFill>
              </a:defRPr>
            </a:lvl2pPr>
            <a:lvl3pPr marL="200025" indent="-115491">
              <a:buFont typeface="Wingdings" panose="05000000000000000000" pitchFamily="2" charset="2"/>
              <a:buChar char="§"/>
              <a:defRPr/>
            </a:lvl3pPr>
            <a:lvl4pPr marL="400050" indent="-135731">
              <a:buFont typeface="Arial" panose="020B0604020202020204" pitchFamily="34" charset="0"/>
              <a:buChar char="̶"/>
              <a:tabLst/>
              <a:defRPr/>
            </a:lvl4pPr>
            <a:lvl5pPr marL="609600" indent="-135731">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14" name="Connecteur droit 13">
            <a:extLst>
              <a:ext uri="{FF2B5EF4-FFF2-40B4-BE49-F238E27FC236}">
                <a16:creationId xmlns:a16="http://schemas.microsoft.com/office/drawing/2014/main" id="{3BDE6836-A6D9-4741-963B-9620A63641B9}"/>
              </a:ext>
            </a:extLst>
          </p:cNvPr>
          <p:cNvCxnSpPr/>
          <p:nvPr userDrawn="1"/>
        </p:nvCxnSpPr>
        <p:spPr>
          <a:xfrm>
            <a:off x="361249" y="4239400"/>
            <a:ext cx="53362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5" name="Groupe 14">
            <a:extLst>
              <a:ext uri="{FF2B5EF4-FFF2-40B4-BE49-F238E27FC236}">
                <a16:creationId xmlns:a16="http://schemas.microsoft.com/office/drawing/2014/main" id="{C8BBA83C-180A-45AB-9625-3B43612AB26D}"/>
              </a:ext>
            </a:extLst>
          </p:cNvPr>
          <p:cNvGrpSpPr/>
          <p:nvPr userDrawn="1"/>
        </p:nvGrpSpPr>
        <p:grpSpPr>
          <a:xfrm>
            <a:off x="1" y="4488061"/>
            <a:ext cx="655439" cy="655439"/>
            <a:chOff x="11318081" y="0"/>
            <a:chExt cx="873919" cy="873919"/>
          </a:xfrm>
        </p:grpSpPr>
        <p:sp>
          <p:nvSpPr>
            <p:cNvPr id="16" name="Rectangle 15">
              <a:extLst>
                <a:ext uri="{FF2B5EF4-FFF2-40B4-BE49-F238E27FC236}">
                  <a16:creationId xmlns:a16="http://schemas.microsoft.com/office/drawing/2014/main" id="{84E91278-AE23-4E28-9180-C020FE2E3088}"/>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7" name="Graphique 16">
              <a:extLst>
                <a:ext uri="{FF2B5EF4-FFF2-40B4-BE49-F238E27FC236}">
                  <a16:creationId xmlns:a16="http://schemas.microsoft.com/office/drawing/2014/main" id="{3DD7C53C-9F1A-40FE-B863-C8C22260736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40237655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8C5BA265-6B56-4D00-B07B-9E4EAAA6DA4E}"/>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854CA3F6-CA1A-4844-B5D6-A371DAC355F1}"/>
              </a:ext>
            </a:extLst>
          </p:cNvPr>
          <p:cNvSpPr>
            <a:spLocks noGrp="1"/>
          </p:cNvSpPr>
          <p:nvPr>
            <p:ph type="ftr" sz="quarter" idx="11"/>
          </p:nvPr>
        </p:nvSpPr>
        <p:spPr/>
        <p:txBody>
          <a:bodyPr/>
          <a:lstStyle/>
          <a:p>
            <a:r>
              <a:rPr lang="fr-FR"/>
              <a:t>HEURE DU JEUDI - SANTE 2021</a:t>
            </a:r>
          </a:p>
        </p:txBody>
      </p:sp>
      <p:sp>
        <p:nvSpPr>
          <p:cNvPr id="5" name="Espace réservé du numéro de diapositive 4">
            <a:extLst>
              <a:ext uri="{FF2B5EF4-FFF2-40B4-BE49-F238E27FC236}">
                <a16:creationId xmlns:a16="http://schemas.microsoft.com/office/drawing/2014/main" id="{EA12D757-2ACE-4A38-BD0E-FF4071E7456C}"/>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6" name="Titre 5">
            <a:extLst>
              <a:ext uri="{FF2B5EF4-FFF2-40B4-BE49-F238E27FC236}">
                <a16:creationId xmlns:a16="http://schemas.microsoft.com/office/drawing/2014/main" id="{C497F1A0-8C96-4454-A7F6-A72960EA41F3}"/>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4192594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1"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050"/>
          </a:p>
        </p:txBody>
      </p:sp>
      <p:sp>
        <p:nvSpPr>
          <p:cNvPr id="9" name="Espace réservé du texte 8"/>
          <p:cNvSpPr>
            <a:spLocks noGrp="1"/>
          </p:cNvSpPr>
          <p:nvPr>
            <p:ph type="body" sz="quarter" idx="13" hasCustomPrompt="1"/>
          </p:nvPr>
        </p:nvSpPr>
        <p:spPr>
          <a:xfrm>
            <a:off x="223838" y="310753"/>
            <a:ext cx="591950" cy="346249"/>
          </a:xfrm>
        </p:spPr>
        <p:txBody>
          <a:bodyPr>
            <a:spAutoFit/>
          </a:bodyPr>
          <a:lstStyle>
            <a:lvl1pPr algn="ctr">
              <a:defRPr sz="165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079500" y="975123"/>
            <a:ext cx="7780543" cy="3268265"/>
          </a:xfrm>
        </p:spPr>
        <p:txBody>
          <a:bodyPr/>
          <a:lstStyle>
            <a:lvl3pPr>
              <a:defRPr>
                <a:solidFill>
                  <a:srgbClr val="ADA5D0"/>
                </a:solidFill>
              </a:defRPr>
            </a:lvl3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3" name="Espace réservé du pied de page 2"/>
          <p:cNvSpPr>
            <a:spLocks noGrp="1"/>
          </p:cNvSpPr>
          <p:nvPr>
            <p:ph type="ftr" sz="quarter" idx="15"/>
          </p:nvPr>
        </p:nvSpPr>
        <p:spPr/>
        <p:txBody>
          <a:bodyPr/>
          <a:lstStyle/>
          <a:p>
            <a:r>
              <a:rPr lang="fr-FR"/>
              <a:t>HEURE DU JEUDI - SANTE 2021</a:t>
            </a:r>
            <a:endParaRPr lang="fr-FR" dirty="0"/>
          </a:p>
        </p:txBody>
      </p:sp>
      <p:sp>
        <p:nvSpPr>
          <p:cNvPr id="4" name="Espace réservé du numéro de diapositive 3"/>
          <p:cNvSpPr>
            <a:spLocks noGrp="1"/>
          </p:cNvSpPr>
          <p:nvPr>
            <p:ph type="sldNum" sz="quarter" idx="16"/>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85354809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image" Target="../media/image2.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1497EBA-4C79-4135-8C8B-1DEB2389B8CF}"/>
              </a:ext>
            </a:extLst>
          </p:cNvPr>
          <p:cNvSpPr>
            <a:spLocks noGrp="1"/>
          </p:cNvSpPr>
          <p:nvPr>
            <p:ph type="title"/>
          </p:nvPr>
        </p:nvSpPr>
        <p:spPr>
          <a:xfrm>
            <a:off x="215153" y="433718"/>
            <a:ext cx="8713694" cy="360098"/>
          </a:xfrm>
          <a:prstGeom prst="rect">
            <a:avLst/>
          </a:prstGeom>
        </p:spPr>
        <p:txBody>
          <a:bodyPr vert="horz" lIns="165600" tIns="45720" rIns="91440" bIns="0" rtlCol="0" anchor="b">
            <a:noAutofit/>
          </a:bodyPr>
          <a:lstStyle/>
          <a:p>
            <a:r>
              <a:rPr lang="fr-FR"/>
              <a:t>Modifiez le style du titre</a:t>
            </a:r>
          </a:p>
        </p:txBody>
      </p:sp>
      <p:sp>
        <p:nvSpPr>
          <p:cNvPr id="3" name="Espace réservé du texte 2">
            <a:extLst>
              <a:ext uri="{FF2B5EF4-FFF2-40B4-BE49-F238E27FC236}">
                <a16:creationId xmlns:a16="http://schemas.microsoft.com/office/drawing/2014/main" id="{54A7E2E5-C620-44EC-84D1-9F4158E93F9A}"/>
              </a:ext>
            </a:extLst>
          </p:cNvPr>
          <p:cNvSpPr>
            <a:spLocks noGrp="1"/>
          </p:cNvSpPr>
          <p:nvPr>
            <p:ph type="body" idx="1"/>
          </p:nvPr>
        </p:nvSpPr>
        <p:spPr>
          <a:xfrm>
            <a:off x="215153" y="1146275"/>
            <a:ext cx="8713694" cy="3486447"/>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A758BA0-B043-4E89-930D-A033CF18CB40}"/>
              </a:ext>
            </a:extLst>
          </p:cNvPr>
          <p:cNvSpPr>
            <a:spLocks noGrp="1"/>
          </p:cNvSpPr>
          <p:nvPr>
            <p:ph type="dt" sz="half" idx="2"/>
          </p:nvPr>
        </p:nvSpPr>
        <p:spPr>
          <a:xfrm>
            <a:off x="762001" y="4767263"/>
            <a:ext cx="1510553" cy="273844"/>
          </a:xfrm>
          <a:prstGeom prst="rect">
            <a:avLst/>
          </a:prstGeom>
        </p:spPr>
        <p:txBody>
          <a:bodyPr vert="horz" lIns="91440" tIns="45720" rIns="91440" bIns="45720" rtlCol="0" anchor="ctr"/>
          <a:lstStyle>
            <a:lvl1pPr algn="l">
              <a:defRPr sz="675" cap="all" baseline="0">
                <a:solidFill>
                  <a:schemeClr val="tx1">
                    <a:tint val="75000"/>
                  </a:schemeClr>
                </a:solidFill>
              </a:defRPr>
            </a:lvl1pPr>
          </a:lstStyle>
          <a:p>
            <a:endParaRPr lang="fr-FR"/>
          </a:p>
        </p:txBody>
      </p:sp>
      <p:sp>
        <p:nvSpPr>
          <p:cNvPr id="5" name="Espace réservé du pied de page 4">
            <a:extLst>
              <a:ext uri="{FF2B5EF4-FFF2-40B4-BE49-F238E27FC236}">
                <a16:creationId xmlns:a16="http://schemas.microsoft.com/office/drawing/2014/main" id="{EB7D0ED2-906F-41B7-A215-52AFA50A7363}"/>
              </a:ext>
            </a:extLst>
          </p:cNvPr>
          <p:cNvSpPr>
            <a:spLocks noGrp="1"/>
          </p:cNvSpPr>
          <p:nvPr>
            <p:ph type="ftr" sz="quarter" idx="3"/>
          </p:nvPr>
        </p:nvSpPr>
        <p:spPr>
          <a:xfrm>
            <a:off x="2488863" y="4767263"/>
            <a:ext cx="6341826" cy="273844"/>
          </a:xfrm>
          <a:prstGeom prst="rect">
            <a:avLst/>
          </a:prstGeom>
        </p:spPr>
        <p:txBody>
          <a:bodyPr vert="horz" lIns="91440" tIns="45720" rIns="91440" bIns="45720" rtlCol="0" anchor="ctr"/>
          <a:lstStyle>
            <a:lvl1pPr algn="r">
              <a:defRPr sz="675" cap="all" baseline="0">
                <a:solidFill>
                  <a:schemeClr val="tx1">
                    <a:tint val="75000"/>
                  </a:schemeClr>
                </a:solidFill>
              </a:defRPr>
            </a:lvl1pPr>
          </a:lstStyle>
          <a:p>
            <a:r>
              <a:rPr lang="fr-FR"/>
              <a:t>HEURE DU JEUDI - SANTE 2021</a:t>
            </a:r>
          </a:p>
        </p:txBody>
      </p:sp>
      <p:sp>
        <p:nvSpPr>
          <p:cNvPr id="6" name="Espace réservé du numéro de diapositive 5">
            <a:extLst>
              <a:ext uri="{FF2B5EF4-FFF2-40B4-BE49-F238E27FC236}">
                <a16:creationId xmlns:a16="http://schemas.microsoft.com/office/drawing/2014/main" id="{B530E96F-508E-4D09-90F7-EE876D33FBE2}"/>
              </a:ext>
            </a:extLst>
          </p:cNvPr>
          <p:cNvSpPr>
            <a:spLocks noGrp="1"/>
          </p:cNvSpPr>
          <p:nvPr>
            <p:ph type="sldNum" sz="quarter" idx="4"/>
          </p:nvPr>
        </p:nvSpPr>
        <p:spPr>
          <a:xfrm>
            <a:off x="8859291" y="4818460"/>
            <a:ext cx="172196" cy="171450"/>
          </a:xfrm>
          <a:prstGeom prst="rect">
            <a:avLst/>
          </a:prstGeom>
          <a:solidFill>
            <a:schemeClr val="tx2"/>
          </a:solidFill>
        </p:spPr>
        <p:txBody>
          <a:bodyPr vert="horz" wrap="none" lIns="0" tIns="0" rIns="0" bIns="0" rtlCol="0" anchor="ctr"/>
          <a:lstStyle>
            <a:lvl1pPr algn="ctr">
              <a:defRPr sz="675" cap="all" baseline="0">
                <a:solidFill>
                  <a:schemeClr val="bg1"/>
                </a:solidFill>
              </a:defRPr>
            </a:lvl1pPr>
          </a:lstStyle>
          <a:p>
            <a:fld id="{DADB589F-FF01-4CF2-B7C7-7296AC883C2A}" type="slidenum">
              <a:rPr lang="fr-FR" smtClean="0"/>
              <a:pPr/>
              <a:t>‹N°›</a:t>
            </a:fld>
            <a:endParaRPr lang="fr-FR"/>
          </a:p>
        </p:txBody>
      </p:sp>
      <p:pic>
        <p:nvPicPr>
          <p:cNvPr id="7" name="Graphique 6">
            <a:extLst>
              <a:ext uri="{FF2B5EF4-FFF2-40B4-BE49-F238E27FC236}">
                <a16:creationId xmlns:a16="http://schemas.microsoft.com/office/drawing/2014/main" id="{FD4616DE-2D87-4C39-80CC-3525F4C7BC91}"/>
              </a:ext>
            </a:extLst>
          </p:cNvPr>
          <p:cNvPicPr>
            <a:picLocks noChangeAspect="1"/>
          </p:cNvPicPr>
          <p:nvPr userDrawn="1"/>
        </p:nvPicPr>
        <p:blipFill>
          <a:blip r:embed="rId54">
            <a:extLst>
              <a:ext uri="{96DAC541-7B7A-43D3-8B79-37D633B846F1}">
                <asvg:svgBlip xmlns:asvg="http://schemas.microsoft.com/office/drawing/2016/SVG/main" r:embed="rId55"/>
              </a:ext>
            </a:extLst>
          </a:blip>
          <a:stretch>
            <a:fillRect/>
          </a:stretch>
        </p:blipFill>
        <p:spPr>
          <a:xfrm>
            <a:off x="112514" y="4596410"/>
            <a:ext cx="433983" cy="433982"/>
          </a:xfrm>
          <a:prstGeom prst="rect">
            <a:avLst/>
          </a:prstGeom>
        </p:spPr>
      </p:pic>
      <p:sp>
        <p:nvSpPr>
          <p:cNvPr id="9" name="Rectangle 8">
            <a:extLst>
              <a:ext uri="{FF2B5EF4-FFF2-40B4-BE49-F238E27FC236}">
                <a16:creationId xmlns:a16="http://schemas.microsoft.com/office/drawing/2014/main" id="{55D51525-B32E-4941-826B-26062909D372}"/>
              </a:ext>
            </a:extLst>
          </p:cNvPr>
          <p:cNvSpPr/>
          <p:nvPr userDrawn="1"/>
        </p:nvSpPr>
        <p:spPr>
          <a:xfrm>
            <a:off x="8758062" y="4718448"/>
            <a:ext cx="72628" cy="726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13" name="Groupe 12">
            <a:extLst>
              <a:ext uri="{FF2B5EF4-FFF2-40B4-BE49-F238E27FC236}">
                <a16:creationId xmlns:a16="http://schemas.microsoft.com/office/drawing/2014/main" id="{C4ED01A0-F893-44EF-9F62-EB93445D72BA}"/>
              </a:ext>
            </a:extLst>
          </p:cNvPr>
          <p:cNvGrpSpPr/>
          <p:nvPr userDrawn="1"/>
        </p:nvGrpSpPr>
        <p:grpSpPr>
          <a:xfrm>
            <a:off x="1" y="4488061"/>
            <a:ext cx="655439" cy="655439"/>
            <a:chOff x="11318081" y="0"/>
            <a:chExt cx="873919" cy="873919"/>
          </a:xfrm>
        </p:grpSpPr>
        <p:sp>
          <p:nvSpPr>
            <p:cNvPr id="14" name="Rectangle 13">
              <a:extLst>
                <a:ext uri="{FF2B5EF4-FFF2-40B4-BE49-F238E27FC236}">
                  <a16:creationId xmlns:a16="http://schemas.microsoft.com/office/drawing/2014/main" id="{6D2DA579-BA4F-410E-BC74-BFB73F4D36EE}"/>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5" name="Graphique 14">
              <a:extLst>
                <a:ext uri="{FF2B5EF4-FFF2-40B4-BE49-F238E27FC236}">
                  <a16:creationId xmlns:a16="http://schemas.microsoft.com/office/drawing/2014/main" id="{1D390D5E-C543-43FF-BB42-3BA8A4F77B9D}"/>
                </a:ext>
              </a:extLst>
            </p:cNvPr>
            <p:cNvPicPr>
              <a:picLocks noChangeAspect="1"/>
            </p:cNvPicPr>
            <p:nvPr userDrawn="1"/>
          </p:nvPicPr>
          <p:blipFill>
            <a:blip r:embed="rId54">
              <a:extLst>
                <a:ext uri="{96DAC541-7B7A-43D3-8B79-37D633B846F1}">
                  <asvg:svgBlip xmlns:asvg="http://schemas.microsoft.com/office/drawing/2016/SVG/main" r:embed="rId55"/>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1650752154"/>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33" r:id="rId18"/>
    <p:sldLayoutId id="2147483734" r:id="rId19"/>
    <p:sldLayoutId id="2147483735" r:id="rId20"/>
    <p:sldLayoutId id="2147483736" r:id="rId21"/>
    <p:sldLayoutId id="2147483737" r:id="rId22"/>
    <p:sldLayoutId id="2147483738" r:id="rId23"/>
    <p:sldLayoutId id="2147483739" r:id="rId24"/>
    <p:sldLayoutId id="2147483740" r:id="rId25"/>
    <p:sldLayoutId id="2147483741" r:id="rId26"/>
    <p:sldLayoutId id="2147483742" r:id="rId27"/>
    <p:sldLayoutId id="2147483743" r:id="rId28"/>
    <p:sldLayoutId id="2147483744" r:id="rId29"/>
    <p:sldLayoutId id="2147483745" r:id="rId30"/>
    <p:sldLayoutId id="2147483746" r:id="rId31"/>
    <p:sldLayoutId id="2147483747" r:id="rId32"/>
    <p:sldLayoutId id="2147483748" r:id="rId33"/>
    <p:sldLayoutId id="2147483749" r:id="rId34"/>
    <p:sldLayoutId id="2147483750" r:id="rId35"/>
    <p:sldLayoutId id="2147483751" r:id="rId36"/>
    <p:sldLayoutId id="2147483752" r:id="rId37"/>
    <p:sldLayoutId id="2147483753" r:id="rId38"/>
    <p:sldLayoutId id="2147483754" r:id="rId39"/>
    <p:sldLayoutId id="2147483755" r:id="rId40"/>
    <p:sldLayoutId id="2147483756" r:id="rId41"/>
    <p:sldLayoutId id="2147483757" r:id="rId42"/>
    <p:sldLayoutId id="2147483758" r:id="rId43"/>
    <p:sldLayoutId id="2147483759" r:id="rId44"/>
    <p:sldLayoutId id="2147483760" r:id="rId45"/>
    <p:sldLayoutId id="2147483761" r:id="rId46"/>
    <p:sldLayoutId id="2147483762" r:id="rId47"/>
    <p:sldLayoutId id="2147483763" r:id="rId48"/>
    <p:sldLayoutId id="2147483764" r:id="rId49"/>
    <p:sldLayoutId id="2147483765" r:id="rId50"/>
    <p:sldLayoutId id="2147483766" r:id="rId51"/>
    <p:sldLayoutId id="2147483767" r:id="rId52"/>
  </p:sldLayoutIdLst>
  <p:hf hdr="0" dt="0"/>
  <p:txStyles>
    <p:titleStyle>
      <a:lvl1pPr algn="l" defTabSz="685800" rtl="0" eaLnBrk="1" latinLnBrk="0" hangingPunct="1">
        <a:lnSpc>
          <a:spcPct val="80000"/>
        </a:lnSpc>
        <a:spcBef>
          <a:spcPct val="0"/>
        </a:spcBef>
        <a:buNone/>
        <a:defRPr sz="2100" kern="1200" cap="all" baseline="0">
          <a:solidFill>
            <a:srgbClr val="E30613"/>
          </a:solidFill>
          <a:latin typeface="+mj-lt"/>
          <a:ea typeface="+mj-ea"/>
          <a:cs typeface="+mj-cs"/>
        </a:defRPr>
      </a:lvl1pPr>
    </p:titleStyle>
    <p:bodyStyle>
      <a:lvl1pPr marL="67866" indent="-67866" algn="l" defTabSz="685800" rtl="0" eaLnBrk="1" latinLnBrk="0" hangingPunct="1">
        <a:lnSpc>
          <a:spcPct val="100000"/>
        </a:lnSpc>
        <a:spcBef>
          <a:spcPts val="750"/>
        </a:spcBef>
        <a:buClr>
          <a:schemeClr val="tx2"/>
        </a:buClr>
        <a:buFont typeface="Arial" panose="020B0604020202020204" pitchFamily="34" charset="0"/>
        <a:buChar char=" "/>
        <a:defRPr sz="1200" b="1" kern="1200">
          <a:solidFill>
            <a:schemeClr val="bg2"/>
          </a:solidFill>
          <a:latin typeface="+mn-lt"/>
          <a:ea typeface="+mn-ea"/>
          <a:cs typeface="+mn-cs"/>
        </a:defRPr>
      </a:lvl1pPr>
      <a:lvl2pPr marL="203597" indent="-135731" algn="l" defTabSz="685800" rtl="0" eaLnBrk="1" latinLnBrk="0" hangingPunct="1">
        <a:lnSpc>
          <a:spcPct val="100000"/>
        </a:lnSpc>
        <a:spcBef>
          <a:spcPts val="375"/>
        </a:spcBef>
        <a:buClr>
          <a:schemeClr val="tx2"/>
        </a:buClr>
        <a:buSzPct val="90000"/>
        <a:buFont typeface="Wingdings" panose="05000000000000000000" pitchFamily="2" charset="2"/>
        <a:buChar char="§"/>
        <a:defRPr sz="1200" kern="1200">
          <a:solidFill>
            <a:schemeClr val="bg2"/>
          </a:solidFill>
          <a:latin typeface="+mn-lt"/>
          <a:ea typeface="+mn-ea"/>
          <a:cs typeface="+mn-cs"/>
        </a:defRPr>
      </a:lvl2pPr>
      <a:lvl3pPr marL="400050" indent="-128588" algn="l" defTabSz="685800" rtl="0" eaLnBrk="1" latinLnBrk="0" hangingPunct="1">
        <a:lnSpc>
          <a:spcPct val="100000"/>
        </a:lnSpc>
        <a:spcBef>
          <a:spcPts val="375"/>
        </a:spcBef>
        <a:buClr>
          <a:schemeClr val="tx2"/>
        </a:buClr>
        <a:buSzPct val="90000"/>
        <a:buFont typeface="Arial" panose="020B0604020202020204" pitchFamily="34" charset="0"/>
        <a:buChar char="̶"/>
        <a:defRPr sz="1050" kern="1200">
          <a:solidFill>
            <a:schemeClr val="bg2"/>
          </a:solidFill>
          <a:latin typeface="+mn-lt"/>
          <a:ea typeface="+mn-ea"/>
          <a:cs typeface="+mn-cs"/>
        </a:defRPr>
      </a:lvl3pPr>
      <a:lvl4pPr marL="604838" indent="-135731" algn="l" defTabSz="685800" rtl="0" eaLnBrk="1" latinLnBrk="0" hangingPunct="1">
        <a:lnSpc>
          <a:spcPct val="100000"/>
        </a:lnSpc>
        <a:spcBef>
          <a:spcPts val="375"/>
        </a:spcBef>
        <a:buClr>
          <a:schemeClr val="tx2"/>
        </a:buClr>
        <a:buSzPct val="90000"/>
        <a:buFont typeface="Arial" panose="020B0604020202020204" pitchFamily="34" charset="0"/>
        <a:buChar char="•"/>
        <a:defRPr sz="900" kern="1200">
          <a:solidFill>
            <a:schemeClr val="bg2"/>
          </a:solidFill>
          <a:latin typeface="+mn-lt"/>
          <a:ea typeface="+mn-ea"/>
          <a:cs typeface="+mn-cs"/>
        </a:defRPr>
      </a:lvl4pPr>
      <a:lvl5pPr marL="808435" indent="-135731" algn="l" defTabSz="685800" rtl="0" eaLnBrk="1" latinLnBrk="0" hangingPunct="1">
        <a:lnSpc>
          <a:spcPct val="100000"/>
        </a:lnSpc>
        <a:spcBef>
          <a:spcPts val="375"/>
        </a:spcBef>
        <a:buClr>
          <a:schemeClr val="tx2"/>
        </a:buClr>
        <a:buSzPct val="90000"/>
        <a:buFont typeface="Arial" panose="020B0604020202020204" pitchFamily="34" charset="0"/>
        <a:buChar char="•"/>
        <a:defRPr sz="825" kern="1200">
          <a:solidFill>
            <a:schemeClr val="bg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7" Type="http://schemas.openxmlformats.org/officeDocument/2006/relationships/slide" Target="slide13.xml"/><Relationship Id="rId2" Type="http://schemas.openxmlformats.org/officeDocument/2006/relationships/slide" Target="slide3.xml"/><Relationship Id="rId1" Type="http://schemas.openxmlformats.org/officeDocument/2006/relationships/slideLayout" Target="../slideLayouts/slideLayout19.xml"/><Relationship Id="rId6" Type="http://schemas.openxmlformats.org/officeDocument/2006/relationships/slide" Target="slide12.xml"/><Relationship Id="rId5" Type="http://schemas.openxmlformats.org/officeDocument/2006/relationships/slide" Target="slide11.xml"/><Relationship Id="rId4" Type="http://schemas.openxmlformats.org/officeDocument/2006/relationships/slide" Target="slide7.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2.xm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2.xml"/><Relationship Id="rId5" Type="http://schemas.openxmlformats.org/officeDocument/2006/relationships/image" Target="../media/image23.png"/><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29.jpeg"/><Relationship Id="rId3" Type="http://schemas.openxmlformats.org/officeDocument/2006/relationships/diagramLayout" Target="../diagrams/layout1.xml"/><Relationship Id="rId7" Type="http://schemas.openxmlformats.org/officeDocument/2006/relationships/image" Target="../media/image24.png"/><Relationship Id="rId12" Type="http://schemas.openxmlformats.org/officeDocument/2006/relationships/image" Target="../media/image28.png"/><Relationship Id="rId2" Type="http://schemas.openxmlformats.org/officeDocument/2006/relationships/diagramData" Target="../diagrams/data1.xml"/><Relationship Id="rId16" Type="http://schemas.openxmlformats.org/officeDocument/2006/relationships/image" Target="../media/image23.png"/><Relationship Id="rId1" Type="http://schemas.openxmlformats.org/officeDocument/2006/relationships/slideLayout" Target="../slideLayouts/slideLayout52.xml"/><Relationship Id="rId6" Type="http://schemas.microsoft.com/office/2007/relationships/diagramDrawing" Target="../diagrams/drawing1.xml"/><Relationship Id="rId11" Type="http://schemas.openxmlformats.org/officeDocument/2006/relationships/image" Target="../media/image27.png"/><Relationship Id="rId5" Type="http://schemas.openxmlformats.org/officeDocument/2006/relationships/diagramColors" Target="../diagrams/colors1.xml"/><Relationship Id="rId15" Type="http://schemas.openxmlformats.org/officeDocument/2006/relationships/slide" Target="slide2.xml"/><Relationship Id="rId10" Type="http://schemas.openxmlformats.org/officeDocument/2006/relationships/image" Target="../media/image26.png"/><Relationship Id="rId4" Type="http://schemas.openxmlformats.org/officeDocument/2006/relationships/diagramQuickStyle" Target="../diagrams/quickStyle1.xml"/><Relationship Id="rId9" Type="http://schemas.microsoft.com/office/2007/relationships/hdphoto" Target="../media/hdphoto2.wdp"/><Relationship Id="rId14" Type="http://schemas.openxmlformats.org/officeDocument/2006/relationships/image" Target="../media/image30.jpeg"/></Relationships>
</file>

<file path=ppt/slides/_rels/slide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52.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23.png"/><Relationship Id="rId4" Type="http://schemas.openxmlformats.org/officeDocument/2006/relationships/image" Target="../media/image33.png"/><Relationship Id="rId9" Type="http://schemas.openxmlformats.org/officeDocument/2006/relationships/slide" Target="slide2.xml"/></Relationships>
</file>

<file path=ppt/slides/_rels/slide7.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5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1.xml"/><Relationship Id="rId1" Type="http://schemas.openxmlformats.org/officeDocument/2006/relationships/slideLayout" Target="../slideLayouts/slideLayout52.xml"/><Relationship Id="rId6" Type="http://schemas.openxmlformats.org/officeDocument/2006/relationships/image" Target="../media/image47.png"/><Relationship Id="rId11" Type="http://schemas.openxmlformats.org/officeDocument/2006/relationships/image" Target="../media/image23.png"/><Relationship Id="rId5" Type="http://schemas.openxmlformats.org/officeDocument/2006/relationships/image" Target="../media/image46.png"/><Relationship Id="rId10" Type="http://schemas.openxmlformats.org/officeDocument/2006/relationships/slide" Target="slide2.xml"/><Relationship Id="rId4" Type="http://schemas.openxmlformats.org/officeDocument/2006/relationships/image" Target="../media/image45.png"/><Relationship Id="rId9" Type="http://schemas.openxmlformats.org/officeDocument/2006/relationships/image" Target="../media/image50.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52.xml"/></Relationships>
</file>

<file path=ppt/slides/_rels/slide1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52.xml"/><Relationship Id="rId5" Type="http://schemas.openxmlformats.org/officeDocument/2006/relationships/image" Target="../media/image23.png"/><Relationship Id="rId4" Type="http://schemas.openxmlformats.org/officeDocument/2006/relationships/slide" Target="slide2.xml"/></Relationships>
</file>

<file path=ppt/slides/_rels/slide1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52.xml"/></Relationships>
</file>

<file path=ppt/slides/_rels/slide12.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hyperlink" Target="https://bdigit.bpce.fr/deeplink?name=showContent&amp;training=tout-savoir-sur-l-assurance-sante-ce" TargetMode="External"/><Relationship Id="rId18" Type="http://schemas.openxmlformats.org/officeDocument/2006/relationships/slide" Target="slide2.xml"/><Relationship Id="rId3" Type="http://schemas.openxmlformats.org/officeDocument/2006/relationships/image" Target="../media/image55.png"/><Relationship Id="rId21" Type="http://schemas.openxmlformats.org/officeDocument/2006/relationships/image" Target="../media/image66.png"/><Relationship Id="rId7" Type="http://schemas.openxmlformats.org/officeDocument/2006/relationships/hyperlink" Target="http://comparateur.bpcea.caisse-epargne.fr/Comparateur?ctxt=CE&amp;prod=sante" TargetMode="External"/><Relationship Id="rId12" Type="http://schemas.openxmlformats.org/officeDocument/2006/relationships/image" Target="../media/image61.png"/><Relationship Id="rId17" Type="http://schemas.openxmlformats.org/officeDocument/2006/relationships/image" Target="../media/image65.png"/><Relationship Id="rId25" Type="http://schemas.openxmlformats.org/officeDocument/2006/relationships/image" Target="../media/image68.png"/><Relationship Id="rId2" Type="http://schemas.openxmlformats.org/officeDocument/2006/relationships/hyperlink" Target="https://bookassurance-nonvie.com/" TargetMode="External"/><Relationship Id="rId16" Type="http://schemas.openxmlformats.org/officeDocument/2006/relationships/image" Target="../media/image64.png"/><Relationship Id="rId20" Type="http://schemas.openxmlformats.org/officeDocument/2006/relationships/hyperlink" Target="https://unocam.fr/?mdocs-file=1569" TargetMode="External"/><Relationship Id="rId1" Type="http://schemas.openxmlformats.org/officeDocument/2006/relationships/slideLayout" Target="../slideLayouts/slideLayout52.xml"/><Relationship Id="rId6" Type="http://schemas.openxmlformats.org/officeDocument/2006/relationships/image" Target="../media/image58.png"/><Relationship Id="rId11" Type="http://schemas.openxmlformats.org/officeDocument/2006/relationships/hyperlink" Target="http://assurances.caisse-epargne.fr/article/detail/62" TargetMode="External"/><Relationship Id="rId24" Type="http://schemas.openxmlformats.org/officeDocument/2006/relationships/hyperlink" Target="https://www.santeclair.fr/fr/sites/default/files/2020-08/PLAQUETTE%202020.pdf" TargetMode="External"/><Relationship Id="rId5" Type="http://schemas.openxmlformats.org/officeDocument/2006/relationships/image" Target="../media/image57.png"/><Relationship Id="rId15" Type="http://schemas.openxmlformats.org/officeDocument/2006/relationships/image" Target="../media/image63.png"/><Relationship Id="rId23" Type="http://schemas.openxmlformats.org/officeDocument/2006/relationships/image" Target="../media/image67.png"/><Relationship Id="rId10" Type="http://schemas.openxmlformats.org/officeDocument/2006/relationships/image" Target="../media/image60.png"/><Relationship Id="rId19" Type="http://schemas.openxmlformats.org/officeDocument/2006/relationships/image" Target="../media/image23.png"/><Relationship Id="rId4" Type="http://schemas.openxmlformats.org/officeDocument/2006/relationships/image" Target="../media/image56.png"/><Relationship Id="rId9" Type="http://schemas.openxmlformats.org/officeDocument/2006/relationships/hyperlink" Target="https://simulateur.bpce-bp-prod-sante1.nfrance.net/#/CE?codeEntite=CENAT&amp;idEntite=99999" TargetMode="External"/><Relationship Id="rId14" Type="http://schemas.openxmlformats.org/officeDocument/2006/relationships/image" Target="../media/image62.png"/><Relationship Id="rId22" Type="http://schemas.openxmlformats.org/officeDocument/2006/relationships/hyperlink" Target="https://unocam.fr/?mdocs-file=1678"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70.jpeg"/><Relationship Id="rId7" Type="http://schemas.openxmlformats.org/officeDocument/2006/relationships/slide" Target="slide2.xml"/><Relationship Id="rId2" Type="http://schemas.openxmlformats.org/officeDocument/2006/relationships/image" Target="../media/image69.png"/><Relationship Id="rId1" Type="http://schemas.openxmlformats.org/officeDocument/2006/relationships/slideLayout" Target="../slideLayouts/slideLayout5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hyperlink" Target="mailto:Assistance.sante@assurances.natixis.com" TargetMode="External"/></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www.orias.fr/" TargetMode="External"/><Relationship Id="rId1" Type="http://schemas.openxmlformats.org/officeDocument/2006/relationships/slideLayout" Target="../slideLayouts/slideLayout52.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DE0625-9CEF-4ADC-95DB-FB300DCA5F5D}"/>
              </a:ext>
            </a:extLst>
          </p:cNvPr>
          <p:cNvSpPr>
            <a:spLocks noGrp="1"/>
          </p:cNvSpPr>
          <p:nvPr>
            <p:ph type="ctrTitle"/>
          </p:nvPr>
        </p:nvSpPr>
        <p:spPr/>
        <p:txBody>
          <a:bodyPr/>
          <a:lstStyle/>
          <a:p>
            <a:r>
              <a:rPr lang="fr-FR" dirty="0"/>
              <a:t>Garanties Santé</a:t>
            </a:r>
          </a:p>
        </p:txBody>
      </p:sp>
      <p:sp>
        <p:nvSpPr>
          <p:cNvPr id="3" name="Sous-titre 2">
            <a:extLst>
              <a:ext uri="{FF2B5EF4-FFF2-40B4-BE49-F238E27FC236}">
                <a16:creationId xmlns:a16="http://schemas.microsoft.com/office/drawing/2014/main" id="{D828D7BE-BA8C-450C-951A-8ACA2A066AE5}"/>
              </a:ext>
            </a:extLst>
          </p:cNvPr>
          <p:cNvSpPr>
            <a:spLocks noGrp="1"/>
          </p:cNvSpPr>
          <p:nvPr>
            <p:ph type="subTitle" idx="1"/>
          </p:nvPr>
        </p:nvSpPr>
        <p:spPr/>
        <p:txBody>
          <a:bodyPr/>
          <a:lstStyle/>
          <a:p>
            <a:r>
              <a:rPr lang="fr-FR" dirty="0"/>
              <a:t>Outil d’aide à la vente</a:t>
            </a:r>
          </a:p>
        </p:txBody>
      </p:sp>
    </p:spTree>
    <p:extLst>
      <p:ext uri="{BB962C8B-B14F-4D97-AF65-F5344CB8AC3E}">
        <p14:creationId xmlns:p14="http://schemas.microsoft.com/office/powerpoint/2010/main" val="1510451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7CDEBD-0EA4-4FC0-BBA4-7925D43DDF4A}"/>
              </a:ext>
            </a:extLst>
          </p:cNvPr>
          <p:cNvSpPr>
            <a:spLocks noGrp="1"/>
          </p:cNvSpPr>
          <p:nvPr>
            <p:ph type="title"/>
          </p:nvPr>
        </p:nvSpPr>
        <p:spPr/>
        <p:txBody>
          <a:bodyPr/>
          <a:lstStyle/>
          <a:p>
            <a:endParaRPr lang="fr-FR"/>
          </a:p>
        </p:txBody>
      </p:sp>
      <p:sp>
        <p:nvSpPr>
          <p:cNvPr id="3" name="Espace réservé du texte 2">
            <a:extLst>
              <a:ext uri="{FF2B5EF4-FFF2-40B4-BE49-F238E27FC236}">
                <a16:creationId xmlns:a16="http://schemas.microsoft.com/office/drawing/2014/main" id="{6D3E851E-E7AB-4BF2-BED6-0F5FCED6A2BF}"/>
              </a:ext>
            </a:extLst>
          </p:cNvPr>
          <p:cNvSpPr>
            <a:spLocks noGrp="1"/>
          </p:cNvSpPr>
          <p:nvPr>
            <p:ph type="body" sz="quarter" idx="16"/>
          </p:nvPr>
        </p:nvSpPr>
        <p:spPr>
          <a:xfrm>
            <a:off x="462859" y="1891248"/>
            <a:ext cx="2104872" cy="276999"/>
          </a:xfrm>
        </p:spPr>
        <p:txBody>
          <a:bodyPr/>
          <a:lstStyle/>
          <a:p>
            <a:r>
              <a:rPr lang="fr-FR" dirty="0">
                <a:hlinkClick r:id="rId2" action="ppaction://hlinksldjump"/>
              </a:rPr>
              <a:t>Evolutions tarifaires</a:t>
            </a:r>
          </a:p>
        </p:txBody>
      </p:sp>
      <p:sp>
        <p:nvSpPr>
          <p:cNvPr id="4" name="Espace réservé du texte 3">
            <a:extLst>
              <a:ext uri="{FF2B5EF4-FFF2-40B4-BE49-F238E27FC236}">
                <a16:creationId xmlns:a16="http://schemas.microsoft.com/office/drawing/2014/main" id="{F24687BD-9A3D-4CE6-8B06-DFB66061A489}"/>
              </a:ext>
            </a:extLst>
          </p:cNvPr>
          <p:cNvSpPr>
            <a:spLocks noGrp="1"/>
          </p:cNvSpPr>
          <p:nvPr>
            <p:ph type="body" sz="quarter" idx="17"/>
          </p:nvPr>
        </p:nvSpPr>
        <p:spPr>
          <a:xfrm>
            <a:off x="3756715" y="1891248"/>
            <a:ext cx="1630576" cy="276999"/>
          </a:xfrm>
        </p:spPr>
        <p:txBody>
          <a:bodyPr/>
          <a:lstStyle/>
          <a:p>
            <a:r>
              <a:rPr lang="fr-FR" dirty="0">
                <a:hlinkClick r:id="rId3" action="ppaction://hlinksldjump"/>
              </a:rPr>
              <a:t>Garanties santé</a:t>
            </a:r>
            <a:endParaRPr lang="fr-FR" dirty="0"/>
          </a:p>
        </p:txBody>
      </p:sp>
      <p:sp>
        <p:nvSpPr>
          <p:cNvPr id="5" name="Espace réservé du texte 4">
            <a:extLst>
              <a:ext uri="{FF2B5EF4-FFF2-40B4-BE49-F238E27FC236}">
                <a16:creationId xmlns:a16="http://schemas.microsoft.com/office/drawing/2014/main" id="{CF5497BB-4863-4804-9A27-DDBF63B52EC6}"/>
              </a:ext>
            </a:extLst>
          </p:cNvPr>
          <p:cNvSpPr>
            <a:spLocks noGrp="1"/>
          </p:cNvSpPr>
          <p:nvPr>
            <p:ph type="body" sz="quarter" idx="18"/>
          </p:nvPr>
        </p:nvSpPr>
        <p:spPr>
          <a:xfrm>
            <a:off x="6460852" y="1891248"/>
            <a:ext cx="2334102" cy="276999"/>
          </a:xfrm>
        </p:spPr>
        <p:txBody>
          <a:bodyPr/>
          <a:lstStyle/>
          <a:p>
            <a:r>
              <a:rPr lang="fr-FR" dirty="0">
                <a:hlinkClick r:id="rId4" action="ppaction://hlinksldjump"/>
              </a:rPr>
              <a:t>Cibles et Argumentaires</a:t>
            </a:r>
            <a:endParaRPr lang="fr-FR" dirty="0"/>
          </a:p>
        </p:txBody>
      </p:sp>
      <p:sp>
        <p:nvSpPr>
          <p:cNvPr id="6" name="Espace réservé du texte 5">
            <a:extLst>
              <a:ext uri="{FF2B5EF4-FFF2-40B4-BE49-F238E27FC236}">
                <a16:creationId xmlns:a16="http://schemas.microsoft.com/office/drawing/2014/main" id="{9AB7C2CD-793C-4E4E-8A06-44776C377A97}"/>
              </a:ext>
            </a:extLst>
          </p:cNvPr>
          <p:cNvSpPr>
            <a:spLocks noGrp="1"/>
          </p:cNvSpPr>
          <p:nvPr>
            <p:ph type="body" sz="quarter" idx="19"/>
          </p:nvPr>
        </p:nvSpPr>
        <p:spPr>
          <a:xfrm>
            <a:off x="671244" y="3809360"/>
            <a:ext cx="1688091" cy="276999"/>
          </a:xfrm>
        </p:spPr>
        <p:txBody>
          <a:bodyPr/>
          <a:lstStyle/>
          <a:p>
            <a:r>
              <a:rPr lang="fr-FR" dirty="0">
                <a:hlinkClick r:id="rId5" action="ppaction://hlinksldjump"/>
              </a:rPr>
              <a:t>Résiliation Santé</a:t>
            </a:r>
            <a:endParaRPr lang="fr-FR" dirty="0"/>
          </a:p>
        </p:txBody>
      </p:sp>
      <p:sp>
        <p:nvSpPr>
          <p:cNvPr id="7" name="Espace réservé du texte 6">
            <a:extLst>
              <a:ext uri="{FF2B5EF4-FFF2-40B4-BE49-F238E27FC236}">
                <a16:creationId xmlns:a16="http://schemas.microsoft.com/office/drawing/2014/main" id="{EF6D40C5-13B5-4FCB-86EA-490AA63E29C3}"/>
              </a:ext>
            </a:extLst>
          </p:cNvPr>
          <p:cNvSpPr>
            <a:spLocks noGrp="1"/>
          </p:cNvSpPr>
          <p:nvPr>
            <p:ph type="body" sz="quarter" idx="20"/>
          </p:nvPr>
        </p:nvSpPr>
        <p:spPr>
          <a:xfrm>
            <a:off x="3875337" y="3809360"/>
            <a:ext cx="1393330" cy="276999"/>
          </a:xfrm>
        </p:spPr>
        <p:txBody>
          <a:bodyPr/>
          <a:lstStyle/>
          <a:p>
            <a:r>
              <a:rPr lang="fr-FR" dirty="0">
                <a:hlinkClick r:id="rId6" action="ppaction://hlinksldjump"/>
              </a:rPr>
              <a:t>Boîte à outils</a:t>
            </a:r>
            <a:endParaRPr lang="fr-FR" dirty="0"/>
          </a:p>
        </p:txBody>
      </p:sp>
      <p:sp>
        <p:nvSpPr>
          <p:cNvPr id="8" name="Espace réservé du texte 7">
            <a:extLst>
              <a:ext uri="{FF2B5EF4-FFF2-40B4-BE49-F238E27FC236}">
                <a16:creationId xmlns:a16="http://schemas.microsoft.com/office/drawing/2014/main" id="{4773EABC-1AB0-4D9C-BBFA-C79C245BAB2A}"/>
              </a:ext>
            </a:extLst>
          </p:cNvPr>
          <p:cNvSpPr>
            <a:spLocks noGrp="1"/>
          </p:cNvSpPr>
          <p:nvPr>
            <p:ph type="body" sz="quarter" idx="21"/>
          </p:nvPr>
        </p:nvSpPr>
        <p:spPr>
          <a:xfrm>
            <a:off x="7118080" y="3809360"/>
            <a:ext cx="1019638" cy="276999"/>
          </a:xfrm>
        </p:spPr>
        <p:txBody>
          <a:bodyPr/>
          <a:lstStyle/>
          <a:p>
            <a:r>
              <a:rPr lang="fr-FR" dirty="0">
                <a:hlinkClick r:id="rId7" action="ppaction://hlinksldjump"/>
              </a:rPr>
              <a:t>Contacts</a:t>
            </a:r>
            <a:endParaRPr lang="fr-FR" dirty="0"/>
          </a:p>
        </p:txBody>
      </p:sp>
    </p:spTree>
    <p:extLst>
      <p:ext uri="{BB962C8B-B14F-4D97-AF65-F5344CB8AC3E}">
        <p14:creationId xmlns:p14="http://schemas.microsoft.com/office/powerpoint/2010/main" val="2012145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53D326-6C0E-4B42-BAB2-620A45C05035}"/>
              </a:ext>
            </a:extLst>
          </p:cNvPr>
          <p:cNvSpPr>
            <a:spLocks noGrp="1"/>
          </p:cNvSpPr>
          <p:nvPr>
            <p:ph type="title"/>
          </p:nvPr>
        </p:nvSpPr>
        <p:spPr>
          <a:xfrm>
            <a:off x="854477" y="310496"/>
            <a:ext cx="8713694" cy="360098"/>
          </a:xfrm>
        </p:spPr>
        <p:txBody>
          <a:bodyPr/>
          <a:lstStyle/>
          <a:p>
            <a:r>
              <a:rPr lang="fr-FR" dirty="0"/>
              <a:t>Evolutions tarifaires</a:t>
            </a:r>
          </a:p>
        </p:txBody>
      </p:sp>
      <p:sp>
        <p:nvSpPr>
          <p:cNvPr id="3" name="Espace réservé du texte 2">
            <a:extLst>
              <a:ext uri="{FF2B5EF4-FFF2-40B4-BE49-F238E27FC236}">
                <a16:creationId xmlns:a16="http://schemas.microsoft.com/office/drawing/2014/main" id="{A5432692-6E45-4E6F-B11E-F5B21B39DA5C}"/>
              </a:ext>
            </a:extLst>
          </p:cNvPr>
          <p:cNvSpPr>
            <a:spLocks noGrp="1"/>
          </p:cNvSpPr>
          <p:nvPr>
            <p:ph type="body" sz="quarter" idx="13"/>
          </p:nvPr>
        </p:nvSpPr>
        <p:spPr/>
        <p:txBody>
          <a:bodyPr/>
          <a:lstStyle/>
          <a:p>
            <a:r>
              <a:rPr lang="fr-FR" dirty="0"/>
              <a:t>1</a:t>
            </a:r>
          </a:p>
        </p:txBody>
      </p:sp>
      <p:sp>
        <p:nvSpPr>
          <p:cNvPr id="4" name="Espace réservé du texte 3">
            <a:extLst>
              <a:ext uri="{FF2B5EF4-FFF2-40B4-BE49-F238E27FC236}">
                <a16:creationId xmlns:a16="http://schemas.microsoft.com/office/drawing/2014/main" id="{964D6310-8885-4F42-8EEA-472337DAF49B}"/>
              </a:ext>
            </a:extLst>
          </p:cNvPr>
          <p:cNvSpPr>
            <a:spLocks noGrp="1"/>
          </p:cNvSpPr>
          <p:nvPr>
            <p:ph type="body" sz="quarter" idx="14"/>
          </p:nvPr>
        </p:nvSpPr>
        <p:spPr>
          <a:xfrm>
            <a:off x="519813" y="1625746"/>
            <a:ext cx="3644900" cy="2665952"/>
          </a:xfrm>
        </p:spPr>
        <p:txBody>
          <a:bodyPr>
            <a:normAutofit/>
          </a:bodyPr>
          <a:lstStyle/>
          <a:p>
            <a:pPr algn="just"/>
            <a:r>
              <a:rPr lang="fr-FR" b="0" dirty="0"/>
              <a:t>A l’issue d’un appel à témoignage visant à recueillir des avis d’échéance de complémentaires santé pour 2020 et 2021, l’UFC-Que Choisir a pu étudier 623 contrats individuels, provenant de 123 organismes complémentaires différents. </a:t>
            </a:r>
          </a:p>
          <a:p>
            <a:pPr algn="just"/>
            <a:r>
              <a:rPr lang="fr-FR" b="0" dirty="0"/>
              <a:t>Leur analyse permet de mettre en évidence une inflation médiane</a:t>
            </a:r>
            <a:r>
              <a:rPr lang="fr-FR" b="0" baseline="30000" dirty="0"/>
              <a:t>*</a:t>
            </a:r>
            <a:r>
              <a:rPr lang="fr-FR" b="0" dirty="0"/>
              <a:t> des assurances santé de </a:t>
            </a:r>
            <a:r>
              <a:rPr lang="fr-FR" b="0" dirty="0">
                <a:solidFill>
                  <a:srgbClr val="E30613"/>
                </a:solidFill>
              </a:rPr>
              <a:t>4,3 %</a:t>
            </a:r>
            <a:r>
              <a:rPr lang="fr-FR" b="0" dirty="0"/>
              <a:t> en 2021.</a:t>
            </a:r>
          </a:p>
          <a:p>
            <a:pPr algn="just"/>
            <a:endParaRPr lang="fr-FR" b="0" dirty="0"/>
          </a:p>
          <a:p>
            <a:pPr algn="just"/>
            <a:r>
              <a:rPr lang="fr-FR" sz="800" b="0"/>
              <a:t>* </a:t>
            </a:r>
            <a:r>
              <a:rPr lang="fr-FR" sz="800" b="0" dirty="0"/>
              <a:t>L’UFC-Que Choisir calcule l’inflation réellement subie par les usagers (c’est-à-dire l’évolution entre leur cotisation 2020 et leur cotisation 2021, à offre inchangée). Cette inflation prend en compte l’augmentation générale des tarifs, mais aussi celle appliquée en fonction de l’âge des assurés (de + 1 % à + 2 % par an). </a:t>
            </a:r>
            <a:endParaRPr lang="fr-FR" sz="800" dirty="0"/>
          </a:p>
        </p:txBody>
      </p:sp>
      <p:sp>
        <p:nvSpPr>
          <p:cNvPr id="5" name="Espace réservé du pied de page 4">
            <a:extLst>
              <a:ext uri="{FF2B5EF4-FFF2-40B4-BE49-F238E27FC236}">
                <a16:creationId xmlns:a16="http://schemas.microsoft.com/office/drawing/2014/main" id="{F901C674-7BD6-4882-BABB-47A0C6FC62F6}"/>
              </a:ext>
            </a:extLst>
          </p:cNvPr>
          <p:cNvSpPr>
            <a:spLocks noGrp="1"/>
          </p:cNvSpPr>
          <p:nvPr>
            <p:ph type="ftr" sz="quarter" idx="15"/>
          </p:nvPr>
        </p:nvSpPr>
        <p:spPr/>
        <p:txBody>
          <a:bodyPr/>
          <a:lstStyle/>
          <a:p>
            <a:r>
              <a:rPr lang="fr-FR"/>
              <a:t>HEURE DU JEUDI - SANTE 2021</a:t>
            </a:r>
            <a:endParaRPr lang="fr-FR" dirty="0"/>
          </a:p>
        </p:txBody>
      </p:sp>
      <p:sp>
        <p:nvSpPr>
          <p:cNvPr id="6" name="Espace réservé du numéro de diapositive 5">
            <a:extLst>
              <a:ext uri="{FF2B5EF4-FFF2-40B4-BE49-F238E27FC236}">
                <a16:creationId xmlns:a16="http://schemas.microsoft.com/office/drawing/2014/main" id="{71F509CC-01E3-4F86-BEA8-29B472E42659}"/>
              </a:ext>
            </a:extLst>
          </p:cNvPr>
          <p:cNvSpPr>
            <a:spLocks noGrp="1"/>
          </p:cNvSpPr>
          <p:nvPr>
            <p:ph type="sldNum" sz="quarter" idx="16"/>
          </p:nvPr>
        </p:nvSpPr>
        <p:spPr/>
        <p:txBody>
          <a:bodyPr/>
          <a:lstStyle/>
          <a:p>
            <a:fld id="{4F985FF9-ADA8-465B-B1B8-A5AF16A5E141}" type="slidenum">
              <a:rPr lang="fr-FR" smtClean="0"/>
              <a:pPr/>
              <a:t>3</a:t>
            </a:fld>
            <a:endParaRPr lang="fr-FR"/>
          </a:p>
        </p:txBody>
      </p:sp>
      <p:cxnSp>
        <p:nvCxnSpPr>
          <p:cNvPr id="8" name="Connecteur droit 7">
            <a:extLst>
              <a:ext uri="{FF2B5EF4-FFF2-40B4-BE49-F238E27FC236}">
                <a16:creationId xmlns:a16="http://schemas.microsoft.com/office/drawing/2014/main" id="{B679E4DD-38DC-4985-B81E-D9043DA5705F}"/>
              </a:ext>
            </a:extLst>
          </p:cNvPr>
          <p:cNvCxnSpPr/>
          <p:nvPr/>
        </p:nvCxnSpPr>
        <p:spPr>
          <a:xfrm>
            <a:off x="4412344" y="1574946"/>
            <a:ext cx="0" cy="2716752"/>
          </a:xfrm>
          <a:prstGeom prst="line">
            <a:avLst/>
          </a:prstGeom>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1EECA236-E06E-4765-A6E7-87B4278B9218}"/>
              </a:ext>
            </a:extLst>
          </p:cNvPr>
          <p:cNvSpPr/>
          <p:nvPr/>
        </p:nvSpPr>
        <p:spPr>
          <a:xfrm>
            <a:off x="914400" y="1043483"/>
            <a:ext cx="2417863" cy="45179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tx1"/>
                </a:solidFill>
              </a:rPr>
              <a:t>Communication UFC QUE-CHOISIR</a:t>
            </a:r>
          </a:p>
        </p:txBody>
      </p:sp>
      <p:sp>
        <p:nvSpPr>
          <p:cNvPr id="25" name="ZoneTexte 24">
            <a:extLst>
              <a:ext uri="{FF2B5EF4-FFF2-40B4-BE49-F238E27FC236}">
                <a16:creationId xmlns:a16="http://schemas.microsoft.com/office/drawing/2014/main" id="{AB15BD57-975D-46FF-BEA8-8714A0CFFAE6}"/>
              </a:ext>
            </a:extLst>
          </p:cNvPr>
          <p:cNvSpPr txBox="1"/>
          <p:nvPr/>
        </p:nvSpPr>
        <p:spPr>
          <a:xfrm>
            <a:off x="5921535" y="1865642"/>
            <a:ext cx="2140858" cy="276999"/>
          </a:xfrm>
          <a:prstGeom prst="rect">
            <a:avLst/>
          </a:prstGeom>
          <a:noFill/>
        </p:spPr>
        <p:txBody>
          <a:bodyPr wrap="square" rtlCol="0">
            <a:spAutoFit/>
          </a:bodyPr>
          <a:lstStyle/>
          <a:p>
            <a:r>
              <a:rPr lang="fr-FR" sz="1200" b="1" dirty="0">
                <a:solidFill>
                  <a:srgbClr val="5F5F5F"/>
                </a:solidFill>
              </a:rPr>
              <a:t>GS 2 Côté JE F1</a:t>
            </a:r>
          </a:p>
        </p:txBody>
      </p:sp>
      <p:sp>
        <p:nvSpPr>
          <p:cNvPr id="26" name="Rectangle 25">
            <a:extLst>
              <a:ext uri="{FF2B5EF4-FFF2-40B4-BE49-F238E27FC236}">
                <a16:creationId xmlns:a16="http://schemas.microsoft.com/office/drawing/2014/main" id="{6FD0896E-3EC5-4A0F-B9CD-49B3E02FB2E2}"/>
              </a:ext>
            </a:extLst>
          </p:cNvPr>
          <p:cNvSpPr/>
          <p:nvPr/>
        </p:nvSpPr>
        <p:spPr bwMode="auto">
          <a:xfrm>
            <a:off x="5400531" y="1869376"/>
            <a:ext cx="2743194" cy="695174"/>
          </a:xfrm>
          <a:prstGeom prst="rect">
            <a:avLst/>
          </a:prstGeom>
          <a:noFill/>
          <a:ln w="9525" cap="flat" cmpd="sng" algn="ctr">
            <a:solidFill>
              <a:srgbClr val="A678AD"/>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endParaRPr>
          </a:p>
        </p:txBody>
      </p:sp>
      <p:sp>
        <p:nvSpPr>
          <p:cNvPr id="27" name="Rectangle 26">
            <a:extLst>
              <a:ext uri="{FF2B5EF4-FFF2-40B4-BE49-F238E27FC236}">
                <a16:creationId xmlns:a16="http://schemas.microsoft.com/office/drawing/2014/main" id="{3318D53B-77CA-4C3C-B889-80E940B368A1}"/>
              </a:ext>
            </a:extLst>
          </p:cNvPr>
          <p:cNvSpPr/>
          <p:nvPr/>
        </p:nvSpPr>
        <p:spPr bwMode="auto">
          <a:xfrm>
            <a:off x="5563197" y="2173419"/>
            <a:ext cx="2417863" cy="307778"/>
          </a:xfrm>
          <a:prstGeom prst="rect">
            <a:avLst/>
          </a:prstGeom>
          <a:solidFill>
            <a:schemeClr val="tx2"/>
          </a:solidFill>
          <a:ln>
            <a:noFill/>
          </a:ln>
        </p:spPr>
        <p:txBody>
          <a:bodyPr wrap="square" rtlCol="0" anchor="ctr" anchorCtr="0">
            <a:noAutofit/>
          </a:bodyPr>
          <a:lstStyle/>
          <a:p>
            <a:pPr algn="ctr"/>
            <a:r>
              <a:rPr lang="fr-FR" sz="1000" b="1" kern="0">
                <a:solidFill>
                  <a:schemeClr val="bg1"/>
                </a:solidFill>
              </a:rPr>
              <a:t>0%</a:t>
            </a:r>
            <a:endParaRPr lang="fr-FR" sz="1000" kern="0" dirty="0">
              <a:solidFill>
                <a:schemeClr val="bg1"/>
              </a:solidFill>
            </a:endParaRPr>
          </a:p>
        </p:txBody>
      </p:sp>
      <p:sp>
        <p:nvSpPr>
          <p:cNvPr id="28" name="Espace réservé du texte 3">
            <a:extLst>
              <a:ext uri="{FF2B5EF4-FFF2-40B4-BE49-F238E27FC236}">
                <a16:creationId xmlns:a16="http://schemas.microsoft.com/office/drawing/2014/main" id="{A83E0FB4-9599-43C9-933B-893F4BCDCAD0}"/>
              </a:ext>
            </a:extLst>
          </p:cNvPr>
          <p:cNvSpPr txBox="1">
            <a:spLocks/>
          </p:cNvSpPr>
          <p:nvPr/>
        </p:nvSpPr>
        <p:spPr>
          <a:xfrm>
            <a:off x="4787012" y="1574946"/>
            <a:ext cx="3943326" cy="2665952"/>
          </a:xfrm>
          <a:prstGeom prst="rect">
            <a:avLst/>
          </a:prstGeom>
        </p:spPr>
        <p:txBody>
          <a:bodyPr vert="horz" lIns="91440" tIns="45720" rIns="91440" bIns="45720" rtlCol="0">
            <a:normAutofit/>
          </a:bodyPr>
          <a:lstStyle>
            <a:lvl1pPr marL="67866" indent="-67866" algn="l" defTabSz="685800" rtl="0" eaLnBrk="1" latinLnBrk="0" hangingPunct="1">
              <a:lnSpc>
                <a:spcPct val="100000"/>
              </a:lnSpc>
              <a:spcBef>
                <a:spcPts val="750"/>
              </a:spcBef>
              <a:buClr>
                <a:schemeClr val="tx2"/>
              </a:buClr>
              <a:buFont typeface="Arial" panose="020B0604020202020204" pitchFamily="34" charset="0"/>
              <a:buChar char=" "/>
              <a:defRPr sz="1200" b="1" kern="1200">
                <a:solidFill>
                  <a:schemeClr val="bg2"/>
                </a:solidFill>
                <a:latin typeface="+mn-lt"/>
                <a:ea typeface="+mn-ea"/>
                <a:cs typeface="+mn-cs"/>
              </a:defRPr>
            </a:lvl1pPr>
            <a:lvl2pPr marL="203597" indent="-135731" algn="l" defTabSz="685800" rtl="0" eaLnBrk="1" latinLnBrk="0" hangingPunct="1">
              <a:lnSpc>
                <a:spcPct val="100000"/>
              </a:lnSpc>
              <a:spcBef>
                <a:spcPts val="375"/>
              </a:spcBef>
              <a:buClr>
                <a:schemeClr val="tx2"/>
              </a:buClr>
              <a:buSzPct val="90000"/>
              <a:buFont typeface="Wingdings" panose="05000000000000000000" pitchFamily="2" charset="2"/>
              <a:buChar char="§"/>
              <a:defRPr sz="1200" kern="1200">
                <a:solidFill>
                  <a:schemeClr val="bg2"/>
                </a:solidFill>
                <a:latin typeface="+mn-lt"/>
                <a:ea typeface="+mn-ea"/>
                <a:cs typeface="+mn-cs"/>
              </a:defRPr>
            </a:lvl2pPr>
            <a:lvl3pPr marL="400050" indent="-128588" algn="l" defTabSz="685800" rtl="0" eaLnBrk="1" latinLnBrk="0" hangingPunct="1">
              <a:lnSpc>
                <a:spcPct val="100000"/>
              </a:lnSpc>
              <a:spcBef>
                <a:spcPts val="375"/>
              </a:spcBef>
              <a:buClr>
                <a:schemeClr val="tx2"/>
              </a:buClr>
              <a:buSzPct val="90000"/>
              <a:buFont typeface="Arial" panose="020B0604020202020204" pitchFamily="34" charset="0"/>
              <a:buChar char="̶"/>
              <a:defRPr sz="1050" kern="1200">
                <a:solidFill>
                  <a:srgbClr val="ADA5D0"/>
                </a:solidFill>
                <a:latin typeface="+mn-lt"/>
                <a:ea typeface="+mn-ea"/>
                <a:cs typeface="+mn-cs"/>
              </a:defRPr>
            </a:lvl3pPr>
            <a:lvl4pPr marL="604838" indent="-135731" algn="l" defTabSz="685800" rtl="0" eaLnBrk="1" latinLnBrk="0" hangingPunct="1">
              <a:lnSpc>
                <a:spcPct val="100000"/>
              </a:lnSpc>
              <a:spcBef>
                <a:spcPts val="375"/>
              </a:spcBef>
              <a:buClr>
                <a:schemeClr val="tx2"/>
              </a:buClr>
              <a:buSzPct val="90000"/>
              <a:buFont typeface="Arial" panose="020B0604020202020204" pitchFamily="34" charset="0"/>
              <a:buChar char="•"/>
              <a:defRPr sz="900" kern="1200">
                <a:solidFill>
                  <a:schemeClr val="bg2"/>
                </a:solidFill>
                <a:latin typeface="+mn-lt"/>
                <a:ea typeface="+mn-ea"/>
                <a:cs typeface="+mn-cs"/>
              </a:defRPr>
            </a:lvl4pPr>
            <a:lvl5pPr marL="808435" indent="-135731" algn="l" defTabSz="685800" rtl="0" eaLnBrk="1" latinLnBrk="0" hangingPunct="1">
              <a:lnSpc>
                <a:spcPct val="100000"/>
              </a:lnSpc>
              <a:spcBef>
                <a:spcPts val="375"/>
              </a:spcBef>
              <a:buClr>
                <a:schemeClr val="tx2"/>
              </a:buClr>
              <a:buSzPct val="90000"/>
              <a:buFont typeface="Arial" panose="020B0604020202020204" pitchFamily="34" charset="0"/>
              <a:buChar char="•"/>
              <a:defRPr sz="825" kern="1200">
                <a:solidFill>
                  <a:schemeClr val="bg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b="0" dirty="0"/>
              <a:t>Les évolutions tarifaires* pour 2021 sont les suivantes :</a:t>
            </a:r>
            <a:endParaRPr lang="fr-FR" sz="800" dirty="0"/>
          </a:p>
        </p:txBody>
      </p:sp>
      <p:sp>
        <p:nvSpPr>
          <p:cNvPr id="29" name="ZoneTexte 28">
            <a:extLst>
              <a:ext uri="{FF2B5EF4-FFF2-40B4-BE49-F238E27FC236}">
                <a16:creationId xmlns:a16="http://schemas.microsoft.com/office/drawing/2014/main" id="{A92BB7B1-284E-4F84-BD90-1E734957BBD4}"/>
              </a:ext>
            </a:extLst>
          </p:cNvPr>
          <p:cNvSpPr txBox="1"/>
          <p:nvPr/>
        </p:nvSpPr>
        <p:spPr>
          <a:xfrm>
            <a:off x="5497632" y="2656241"/>
            <a:ext cx="2564762" cy="461665"/>
          </a:xfrm>
          <a:prstGeom prst="rect">
            <a:avLst/>
          </a:prstGeom>
          <a:noFill/>
        </p:spPr>
        <p:txBody>
          <a:bodyPr wrap="square" rtlCol="0">
            <a:spAutoFit/>
          </a:bodyPr>
          <a:lstStyle/>
          <a:p>
            <a:r>
              <a:rPr lang="fr-FR" sz="1200" b="1" dirty="0">
                <a:solidFill>
                  <a:srgbClr val="5F5F5F"/>
                </a:solidFill>
              </a:rPr>
              <a:t>GS 2 Côté JE F2, F3, F4 ; Côté NOUS, Côté MASTER, Côté PRO</a:t>
            </a:r>
          </a:p>
        </p:txBody>
      </p:sp>
      <p:sp>
        <p:nvSpPr>
          <p:cNvPr id="30" name="Rectangle 29">
            <a:extLst>
              <a:ext uri="{FF2B5EF4-FFF2-40B4-BE49-F238E27FC236}">
                <a16:creationId xmlns:a16="http://schemas.microsoft.com/office/drawing/2014/main" id="{F31D57C8-4B87-42AE-A4D1-CDB97E481FC1}"/>
              </a:ext>
            </a:extLst>
          </p:cNvPr>
          <p:cNvSpPr/>
          <p:nvPr/>
        </p:nvSpPr>
        <p:spPr bwMode="auto">
          <a:xfrm>
            <a:off x="5400531" y="2659975"/>
            <a:ext cx="2743194" cy="921146"/>
          </a:xfrm>
          <a:prstGeom prst="rect">
            <a:avLst/>
          </a:prstGeom>
          <a:noFill/>
          <a:ln w="9525" cap="flat" cmpd="sng" algn="ctr">
            <a:solidFill>
              <a:srgbClr val="A678AD"/>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endParaRPr>
          </a:p>
        </p:txBody>
      </p:sp>
      <p:sp>
        <p:nvSpPr>
          <p:cNvPr id="31" name="Rectangle 30">
            <a:extLst>
              <a:ext uri="{FF2B5EF4-FFF2-40B4-BE49-F238E27FC236}">
                <a16:creationId xmlns:a16="http://schemas.microsoft.com/office/drawing/2014/main" id="{88A58713-CD20-4829-B7CF-77D82708D149}"/>
              </a:ext>
            </a:extLst>
          </p:cNvPr>
          <p:cNvSpPr/>
          <p:nvPr/>
        </p:nvSpPr>
        <p:spPr bwMode="auto">
          <a:xfrm>
            <a:off x="5563197" y="3172209"/>
            <a:ext cx="2417863" cy="307778"/>
          </a:xfrm>
          <a:prstGeom prst="rect">
            <a:avLst/>
          </a:prstGeom>
          <a:solidFill>
            <a:schemeClr val="tx2"/>
          </a:solidFill>
          <a:ln>
            <a:noFill/>
          </a:ln>
        </p:spPr>
        <p:txBody>
          <a:bodyPr wrap="square" rtlCol="0" anchor="ctr" anchorCtr="0">
            <a:noAutofit/>
          </a:bodyPr>
          <a:lstStyle/>
          <a:p>
            <a:pPr algn="ctr"/>
            <a:r>
              <a:rPr lang="fr-FR" sz="1000" b="1" kern="0" dirty="0">
                <a:solidFill>
                  <a:schemeClr val="bg1"/>
                </a:solidFill>
              </a:rPr>
              <a:t>1,71%</a:t>
            </a:r>
            <a:endParaRPr lang="fr-FR" sz="1000" kern="0" dirty="0">
              <a:solidFill>
                <a:schemeClr val="bg1"/>
              </a:solidFill>
            </a:endParaRPr>
          </a:p>
        </p:txBody>
      </p:sp>
      <p:sp>
        <p:nvSpPr>
          <p:cNvPr id="33" name="Rectangle 32">
            <a:extLst>
              <a:ext uri="{FF2B5EF4-FFF2-40B4-BE49-F238E27FC236}">
                <a16:creationId xmlns:a16="http://schemas.microsoft.com/office/drawing/2014/main" id="{43B95222-86DF-4BF5-B787-634395A2102C}"/>
              </a:ext>
            </a:extLst>
          </p:cNvPr>
          <p:cNvSpPr/>
          <p:nvPr/>
        </p:nvSpPr>
        <p:spPr>
          <a:xfrm>
            <a:off x="5635635" y="3728860"/>
            <a:ext cx="3223656" cy="584775"/>
          </a:xfrm>
          <a:prstGeom prst="rect">
            <a:avLst/>
          </a:prstGeom>
        </p:spPr>
        <p:txBody>
          <a:bodyPr wrap="square">
            <a:spAutoFit/>
          </a:bodyPr>
          <a:lstStyle/>
          <a:p>
            <a:r>
              <a:rPr lang="fr-FR" sz="1600" kern="1200" dirty="0">
                <a:solidFill>
                  <a:srgbClr val="C00000"/>
                </a:solidFill>
                <a:latin typeface="+mn-lt"/>
                <a:ea typeface="+mn-ea"/>
                <a:cs typeface="+mn-cs"/>
              </a:rPr>
              <a:t>Cette information nous est favorable, profitons-en!</a:t>
            </a:r>
          </a:p>
        </p:txBody>
      </p:sp>
      <p:pic>
        <p:nvPicPr>
          <p:cNvPr id="34" name="Image 33">
            <a:extLst>
              <a:ext uri="{FF2B5EF4-FFF2-40B4-BE49-F238E27FC236}">
                <a16:creationId xmlns:a16="http://schemas.microsoft.com/office/drawing/2014/main" id="{3D784BC1-DB7D-4F4D-9721-CE14E16CD3EB}"/>
              </a:ext>
            </a:extLst>
          </p:cNvPr>
          <p:cNvPicPr>
            <a:picLocks noChangeAspect="1"/>
          </p:cNvPicPr>
          <p:nvPr/>
        </p:nvPicPr>
        <p:blipFill>
          <a:blip r:embed="rId2"/>
          <a:stretch>
            <a:fillRect/>
          </a:stretch>
        </p:blipFill>
        <p:spPr>
          <a:xfrm>
            <a:off x="4840088" y="3644271"/>
            <a:ext cx="742472" cy="757175"/>
          </a:xfrm>
          <a:prstGeom prst="rect">
            <a:avLst/>
          </a:prstGeom>
        </p:spPr>
      </p:pic>
      <p:sp>
        <p:nvSpPr>
          <p:cNvPr id="37" name="Rectangle 36">
            <a:extLst>
              <a:ext uri="{FF2B5EF4-FFF2-40B4-BE49-F238E27FC236}">
                <a16:creationId xmlns:a16="http://schemas.microsoft.com/office/drawing/2014/main" id="{2DA43682-48DA-4C30-A4EB-65A2AA709300}"/>
              </a:ext>
            </a:extLst>
          </p:cNvPr>
          <p:cNvSpPr/>
          <p:nvPr/>
        </p:nvSpPr>
        <p:spPr>
          <a:xfrm>
            <a:off x="4720971" y="959363"/>
            <a:ext cx="4207876" cy="582241"/>
          </a:xfrm>
          <a:prstGeom prst="rect">
            <a:avLst/>
          </a:prstGeom>
          <a:noFill/>
          <a:ln>
            <a:solidFill>
              <a:srgbClr val="C0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38" name="Espace réservé du texte 3">
            <a:extLst>
              <a:ext uri="{FF2B5EF4-FFF2-40B4-BE49-F238E27FC236}">
                <a16:creationId xmlns:a16="http://schemas.microsoft.com/office/drawing/2014/main" id="{6843404B-D372-4DD0-8EB7-9563E2DEED56}"/>
              </a:ext>
            </a:extLst>
          </p:cNvPr>
          <p:cNvSpPr txBox="1">
            <a:spLocks/>
          </p:cNvSpPr>
          <p:nvPr/>
        </p:nvSpPr>
        <p:spPr>
          <a:xfrm>
            <a:off x="5092923" y="1011591"/>
            <a:ext cx="3936491" cy="615521"/>
          </a:xfrm>
          <a:prstGeom prst="rect">
            <a:avLst/>
          </a:prstGeom>
        </p:spPr>
        <p:txBody>
          <a:bodyPr/>
          <a:lstStyle>
            <a:lvl1pPr marL="0" indent="0" algn="l" defTabSz="685800" rtl="0" eaLnBrk="1" latinLnBrk="0" hangingPunct="1">
              <a:lnSpc>
                <a:spcPct val="100000"/>
              </a:lnSpc>
              <a:spcBef>
                <a:spcPts val="1200"/>
              </a:spcBef>
              <a:buFont typeface="Arial" panose="020B0604020202020204" pitchFamily="34" charset="0"/>
              <a:buNone/>
              <a:defRPr lang="fr-FR" sz="1050" b="0" u="none" kern="1200" baseline="0" dirty="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800" dirty="0"/>
              <a:t>BPCE Assurances a décidé </a:t>
            </a:r>
            <a:r>
              <a:rPr lang="fr-FR" sz="800" b="1" dirty="0"/>
              <a:t>de ne pas répercuter sur les tarifs des assurés : </a:t>
            </a:r>
            <a:br>
              <a:rPr lang="fr-FR" sz="800" b="1" dirty="0"/>
            </a:br>
            <a:r>
              <a:rPr lang="fr-FR" sz="800" b="1" dirty="0"/>
              <a:t>la « taxe </a:t>
            </a:r>
            <a:r>
              <a:rPr lang="fr-FR" sz="800" dirty="0"/>
              <a:t>COVID » imposé aux complémentaires santé,  ainsi que les impacts de la réforme 100% Santé. </a:t>
            </a:r>
          </a:p>
        </p:txBody>
      </p:sp>
      <p:pic>
        <p:nvPicPr>
          <p:cNvPr id="39" name="Image 38">
            <a:extLst>
              <a:ext uri="{FF2B5EF4-FFF2-40B4-BE49-F238E27FC236}">
                <a16:creationId xmlns:a16="http://schemas.microsoft.com/office/drawing/2014/main" id="{629DE92F-AA53-446A-BC38-CDD684FCB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1387" y="1072700"/>
            <a:ext cx="281535" cy="334170"/>
          </a:xfrm>
          <a:prstGeom prst="rect">
            <a:avLst/>
          </a:prstGeom>
        </p:spPr>
      </p:pic>
      <p:sp>
        <p:nvSpPr>
          <p:cNvPr id="40" name="Espace réservé du pied de page 1">
            <a:extLst>
              <a:ext uri="{FF2B5EF4-FFF2-40B4-BE49-F238E27FC236}">
                <a16:creationId xmlns:a16="http://schemas.microsoft.com/office/drawing/2014/main" id="{D145B23F-C48D-48EC-BA4B-869CDEBE550C}"/>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
        <p:nvSpPr>
          <p:cNvPr id="23" name="Rectangle 22">
            <a:extLst>
              <a:ext uri="{FF2B5EF4-FFF2-40B4-BE49-F238E27FC236}">
                <a16:creationId xmlns:a16="http://schemas.microsoft.com/office/drawing/2014/main" id="{FE25F5B7-4CDD-4928-93A4-BE2DDFEDA689}"/>
              </a:ext>
            </a:extLst>
          </p:cNvPr>
          <p:cNvSpPr/>
          <p:nvPr/>
        </p:nvSpPr>
        <p:spPr>
          <a:xfrm>
            <a:off x="5659776" y="4413464"/>
            <a:ext cx="2615425" cy="415498"/>
          </a:xfrm>
          <a:prstGeom prst="rect">
            <a:avLst/>
          </a:prstGeom>
        </p:spPr>
        <p:txBody>
          <a:bodyPr wrap="square">
            <a:spAutoFit/>
          </a:bodyPr>
          <a:lstStyle/>
          <a:p>
            <a:pPr marL="1588">
              <a:buClr>
                <a:srgbClr val="7030A0"/>
              </a:buClr>
              <a:defRPr/>
            </a:pPr>
            <a:r>
              <a:rPr lang="fr-FR" altLang="fr-FR" sz="700" i="1" dirty="0">
                <a:solidFill>
                  <a:schemeClr val="bg1">
                    <a:lumMod val="50000"/>
                  </a:schemeClr>
                </a:solidFill>
                <a:sym typeface="Wingdings" pitchFamily="2" charset="2"/>
              </a:rPr>
              <a:t>*Y compris Alsace Moselle / </a:t>
            </a:r>
            <a:r>
              <a:rPr lang="fr-FR" sz="700" i="1" dirty="0">
                <a:solidFill>
                  <a:schemeClr val="bg1">
                    <a:lumMod val="50000"/>
                  </a:schemeClr>
                </a:solidFill>
              </a:rPr>
              <a:t>Hors assistance et hors évolution contractuelle liée à l’âge des assurés et au changement de domicile</a:t>
            </a:r>
            <a:endParaRPr lang="fr-FR" altLang="fr-FR" sz="700" i="1" dirty="0">
              <a:solidFill>
                <a:schemeClr val="bg1">
                  <a:lumMod val="50000"/>
                </a:schemeClr>
              </a:solidFill>
              <a:sym typeface="Wingdings" pitchFamily="2" charset="2"/>
            </a:endParaRPr>
          </a:p>
        </p:txBody>
      </p:sp>
    </p:spTree>
    <p:extLst>
      <p:ext uri="{BB962C8B-B14F-4D97-AF65-F5344CB8AC3E}">
        <p14:creationId xmlns:p14="http://schemas.microsoft.com/office/powerpoint/2010/main" val="3687995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Espace réservé du texte 3"/>
          <p:cNvSpPr>
            <a:spLocks noGrp="1"/>
          </p:cNvSpPr>
          <p:nvPr>
            <p:ph type="body" sz="quarter" idx="14"/>
          </p:nvPr>
        </p:nvSpPr>
        <p:spPr>
          <a:xfrm>
            <a:off x="145919" y="681449"/>
            <a:ext cx="6157299" cy="346250"/>
          </a:xfrm>
        </p:spPr>
        <p:txBody>
          <a:bodyPr/>
          <a:lstStyle/>
          <a:p>
            <a:r>
              <a:rPr lang="fr-FR" dirty="0">
                <a:solidFill>
                  <a:schemeClr val="tx1"/>
                </a:solidFill>
              </a:rPr>
              <a:t>Des services </a:t>
            </a:r>
            <a:r>
              <a:rPr lang="fr-FR" dirty="0">
                <a:solidFill>
                  <a:srgbClr val="FF0000"/>
                </a:solidFill>
              </a:rPr>
              <a:t>ESSENTIELS</a:t>
            </a:r>
            <a:r>
              <a:rPr lang="fr-FR" sz="1000" baseline="30000" dirty="0">
                <a:solidFill>
                  <a:schemeClr val="tx1"/>
                </a:solidFill>
              </a:rPr>
              <a:t>(1)</a:t>
            </a:r>
            <a:endParaRPr lang="fr-FR" sz="1000" dirty="0">
              <a:solidFill>
                <a:schemeClr val="tx1"/>
              </a:solidFill>
            </a:endParaRPr>
          </a:p>
        </p:txBody>
      </p:sp>
      <p:sp>
        <p:nvSpPr>
          <p:cNvPr id="6" name="Espace réservé du numéro de diapositive 5"/>
          <p:cNvSpPr>
            <a:spLocks noGrp="1"/>
          </p:cNvSpPr>
          <p:nvPr>
            <p:ph type="sldNum" sz="quarter" idx="16"/>
          </p:nvPr>
        </p:nvSpPr>
        <p:spPr/>
        <p:txBody>
          <a:bodyPr/>
          <a:lstStyle/>
          <a:p>
            <a:fld id="{4F985FF9-ADA8-465B-B1B8-A5AF16A5E141}" type="slidenum">
              <a:rPr lang="fr-FR" smtClean="0"/>
              <a:pPr/>
              <a:t>4</a:t>
            </a:fld>
            <a:endParaRPr lang="fr-FR" dirty="0"/>
          </a:p>
        </p:txBody>
      </p:sp>
      <p:sp>
        <p:nvSpPr>
          <p:cNvPr id="7" name="Titre 1"/>
          <p:cNvSpPr txBox="1">
            <a:spLocks/>
          </p:cNvSpPr>
          <p:nvPr/>
        </p:nvSpPr>
        <p:spPr>
          <a:xfrm>
            <a:off x="822500" y="367296"/>
            <a:ext cx="5835032" cy="296235"/>
          </a:xfrm>
          <a:prstGeom prst="rect">
            <a:avLst/>
          </a:prstGeom>
        </p:spPr>
        <p:txBody>
          <a:bodyPr vert="horz" wrap="square" lIns="68580" tIns="34290" rIns="68580" bIns="34290" rtlCol="0" anchor="t" anchorCtr="0">
            <a:spAutoFit/>
          </a:bodyPr>
          <a:lstStyle>
            <a:defPPr marR="0" lvl="0" algn="l" rtl="0">
              <a:lnSpc>
                <a:spcPct val="100000"/>
              </a:lnSpc>
              <a:spcBef>
                <a:spcPts val="0"/>
              </a:spcBef>
              <a:spcAft>
                <a:spcPts val="0"/>
              </a:spcAft>
            </a:defPPr>
            <a:lvl1pPr defTabSz="685800" eaLnBrk="1" latinLnBrk="0" hangingPunct="1">
              <a:lnSpc>
                <a:spcPct val="80000"/>
              </a:lnSpc>
              <a:spcBef>
                <a:spcPct val="0"/>
              </a:spcBef>
              <a:defRPr sz="1800" kern="1200" cap="all" baseline="0">
                <a:solidFill>
                  <a:srgbClr val="E30613"/>
                </a:solidFill>
                <a:latin typeface="+mj-lt"/>
                <a:ea typeface="+mj-ea"/>
                <a:cs typeface="+mj-cs"/>
              </a:defRPr>
            </a:lvl1pPr>
          </a:lstStyle>
          <a:p>
            <a:r>
              <a:rPr lang="pt-BR" dirty="0"/>
              <a:t>Les “plus” de GARANTIES SANTé</a:t>
            </a:r>
            <a:endParaRPr lang="fr-FR" dirty="0"/>
          </a:p>
        </p:txBody>
      </p:sp>
      <p:sp>
        <p:nvSpPr>
          <p:cNvPr id="5" name="Rectangle à coins arrondis 4"/>
          <p:cNvSpPr/>
          <p:nvPr/>
        </p:nvSpPr>
        <p:spPr>
          <a:xfrm>
            <a:off x="447381" y="2995598"/>
            <a:ext cx="4068000" cy="1194008"/>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dirty="0">
              <a:solidFill>
                <a:srgbClr val="C00000"/>
              </a:solidFill>
            </a:endParaRPr>
          </a:p>
        </p:txBody>
      </p:sp>
      <p:pic>
        <p:nvPicPr>
          <p:cNvPr id="23" name="Picture 2" descr="Image associée"/>
          <p:cNvPicPr>
            <a:picLocks noChangeAspect="1" noChangeArrowheads="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26919" y="2694627"/>
            <a:ext cx="585788" cy="585788"/>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659940" y="2973268"/>
            <a:ext cx="2087890" cy="276999"/>
          </a:xfrm>
          <a:prstGeom prst="rect">
            <a:avLst/>
          </a:prstGeom>
          <a:noFill/>
        </p:spPr>
        <p:txBody>
          <a:bodyPr wrap="square" rtlCol="0">
            <a:spAutoFit/>
          </a:bodyPr>
          <a:lstStyle/>
          <a:p>
            <a:r>
              <a:rPr lang="fr-FR" sz="1200" b="1" u="sng" dirty="0">
                <a:solidFill>
                  <a:schemeClr val="bg1"/>
                </a:solidFill>
              </a:rPr>
              <a:t>Avantages tarifaires :</a:t>
            </a:r>
          </a:p>
        </p:txBody>
      </p:sp>
      <p:sp>
        <p:nvSpPr>
          <p:cNvPr id="9" name="ZoneTexte 8"/>
          <p:cNvSpPr txBox="1"/>
          <p:nvPr/>
        </p:nvSpPr>
        <p:spPr>
          <a:xfrm>
            <a:off x="539629" y="3252229"/>
            <a:ext cx="3975752" cy="861774"/>
          </a:xfrm>
          <a:prstGeom prst="rect">
            <a:avLst/>
          </a:prstGeom>
          <a:noFill/>
        </p:spPr>
        <p:txBody>
          <a:bodyPr wrap="square" rtlCol="0">
            <a:spAutoFit/>
          </a:bodyPr>
          <a:lstStyle/>
          <a:p>
            <a:pPr marL="128588" indent="-128588">
              <a:buFontTx/>
              <a:buChar char="-"/>
            </a:pPr>
            <a:r>
              <a:rPr lang="fr-FR" sz="1000" b="1" dirty="0">
                <a:solidFill>
                  <a:schemeClr val="bg1"/>
                </a:solidFill>
              </a:rPr>
              <a:t>Remise de 15 à 40% </a:t>
            </a:r>
            <a:r>
              <a:rPr lang="fr-FR" sz="1000" dirty="0">
                <a:solidFill>
                  <a:schemeClr val="bg1"/>
                </a:solidFill>
              </a:rPr>
              <a:t>selon les prestations avec les professionnels de santé partenaires de Santéclair</a:t>
            </a:r>
            <a:r>
              <a:rPr lang="fr-FR" sz="1000" baseline="30000" dirty="0">
                <a:solidFill>
                  <a:schemeClr val="bg1"/>
                </a:solidFill>
              </a:rPr>
              <a:t>(4)</a:t>
            </a:r>
            <a:r>
              <a:rPr lang="fr-FR" sz="1000" dirty="0">
                <a:solidFill>
                  <a:schemeClr val="bg1"/>
                </a:solidFill>
              </a:rPr>
              <a:t>.</a:t>
            </a:r>
          </a:p>
          <a:p>
            <a:pPr marL="128588" indent="-128588">
              <a:buFontTx/>
              <a:buChar char="-"/>
            </a:pPr>
            <a:endParaRPr lang="fr-FR" sz="1000" dirty="0">
              <a:solidFill>
                <a:schemeClr val="bg1"/>
              </a:solidFill>
            </a:endParaRPr>
          </a:p>
          <a:p>
            <a:pPr marL="128588" indent="-128588">
              <a:buFontTx/>
              <a:buChar char="-"/>
            </a:pPr>
            <a:r>
              <a:rPr lang="fr-FR" sz="1000" b="1" dirty="0">
                <a:solidFill>
                  <a:schemeClr val="bg1"/>
                </a:solidFill>
              </a:rPr>
              <a:t>Côté JE : Un tarif unique </a:t>
            </a:r>
            <a:r>
              <a:rPr lang="fr-FR" sz="1000" dirty="0">
                <a:solidFill>
                  <a:schemeClr val="bg1"/>
                </a:solidFill>
              </a:rPr>
              <a:t>à 14,99€/an en F1 pour les - de 20 ans (RG)</a:t>
            </a:r>
          </a:p>
        </p:txBody>
      </p:sp>
      <p:sp>
        <p:nvSpPr>
          <p:cNvPr id="22" name="Rectangle 21"/>
          <p:cNvSpPr/>
          <p:nvPr/>
        </p:nvSpPr>
        <p:spPr>
          <a:xfrm>
            <a:off x="757128" y="4258127"/>
            <a:ext cx="8060137" cy="553998"/>
          </a:xfrm>
          <a:prstGeom prst="rect">
            <a:avLst/>
          </a:prstGeom>
        </p:spPr>
        <p:txBody>
          <a:bodyPr wrap="square">
            <a:spAutoFit/>
          </a:bodyPr>
          <a:lstStyle/>
          <a:p>
            <a:r>
              <a:rPr lang="fr-FR" sz="600" baseline="30000" dirty="0"/>
              <a:t>(1) </a:t>
            </a:r>
            <a:r>
              <a:rPr lang="fr-FR" sz="600" dirty="0"/>
              <a:t>Selon limites, conditions et exclusions prévues dans les engagements contractuels en vigueur. </a:t>
            </a:r>
            <a:r>
              <a:rPr lang="fr-FR" sz="600" baseline="30000" dirty="0"/>
              <a:t>(2) </a:t>
            </a:r>
            <a:r>
              <a:rPr lang="fr-FR" sz="600" dirty="0"/>
              <a:t>Auprès des professionnels acceptant le service.</a:t>
            </a:r>
          </a:p>
          <a:p>
            <a:r>
              <a:rPr lang="fr-FR" sz="600" baseline="30000" dirty="0"/>
              <a:t>(3) </a:t>
            </a:r>
            <a:r>
              <a:rPr lang="fr-FR" sz="600" dirty="0"/>
              <a:t>Le contrat de complémentaire santé prend en charge jusqu’à 5 téléconsultations par année civile et par Bénéficiaire. Au-delà de 5 téléconsultations, l’accès au service de téléconsultation devient payant selon le coût de l’opérateur (avec supplément si choix d’un spécialiste). </a:t>
            </a:r>
            <a:r>
              <a:rPr lang="fr-FR" sz="600" baseline="30000" dirty="0"/>
              <a:t>(4) </a:t>
            </a:r>
            <a:r>
              <a:rPr lang="fr-FR" sz="600" dirty="0"/>
              <a:t>Par rapport aux prix moyens du marché. Il s’agit de données Santéclair comprenant les tarifs réseaux et les tarifs pratiqués hors réseaux. La comparaison a été effectuée par réseau et sur la France entière. </a:t>
            </a:r>
            <a:r>
              <a:rPr lang="fr-FR" sz="600" baseline="30000" dirty="0"/>
              <a:t>(5) </a:t>
            </a:r>
            <a:r>
              <a:rPr lang="fr-FR" sz="600" dirty="0"/>
              <a:t>Remise de 10% sur la part de cotisation supplémentaire liée à l'ajout de votre conjoint (tel que défini dans la notice d'information) sur votre contrat. La remise sera applicable sur la cotisation de votre conjoint uniquement et pendant toute la vie du contrat, tant que l’assuré principal et son conjoint sont désignés au contrat. Elle s’applique à la garantie frais de soins, hors prime d’assistance.</a:t>
            </a:r>
            <a:r>
              <a:rPr lang="fr-FR" sz="600" baseline="30000" dirty="0"/>
              <a:t>(6) </a:t>
            </a:r>
            <a:r>
              <a:rPr lang="fr-FR" sz="600" dirty="0"/>
              <a:t>Selon les conditions fiscales en vigueur. </a:t>
            </a:r>
          </a:p>
        </p:txBody>
      </p:sp>
      <p:sp>
        <p:nvSpPr>
          <p:cNvPr id="10" name="Espace réservé du texte 9">
            <a:extLst>
              <a:ext uri="{FF2B5EF4-FFF2-40B4-BE49-F238E27FC236}">
                <a16:creationId xmlns:a16="http://schemas.microsoft.com/office/drawing/2014/main" id="{D5ABE337-AA03-4CF0-B18C-9FDB0120198C}"/>
              </a:ext>
            </a:extLst>
          </p:cNvPr>
          <p:cNvSpPr>
            <a:spLocks noGrp="1"/>
          </p:cNvSpPr>
          <p:nvPr>
            <p:ph type="body" sz="quarter" idx="13"/>
          </p:nvPr>
        </p:nvSpPr>
        <p:spPr/>
        <p:txBody>
          <a:bodyPr/>
          <a:lstStyle/>
          <a:p>
            <a:r>
              <a:rPr lang="fr-FR" dirty="0"/>
              <a:t>2</a:t>
            </a:r>
          </a:p>
        </p:txBody>
      </p:sp>
      <p:sp>
        <p:nvSpPr>
          <p:cNvPr id="32" name="Rectangle à coins arrondis 4">
            <a:extLst>
              <a:ext uri="{FF2B5EF4-FFF2-40B4-BE49-F238E27FC236}">
                <a16:creationId xmlns:a16="http://schemas.microsoft.com/office/drawing/2014/main" id="{05CC3555-7CDC-4967-A73E-BE8866DE7227}"/>
              </a:ext>
            </a:extLst>
          </p:cNvPr>
          <p:cNvSpPr/>
          <p:nvPr/>
        </p:nvSpPr>
        <p:spPr>
          <a:xfrm>
            <a:off x="4809657" y="2995598"/>
            <a:ext cx="4068000" cy="1194008"/>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rgbClr val="C00000"/>
              </a:solidFill>
            </a:endParaRPr>
          </a:p>
        </p:txBody>
      </p:sp>
      <p:pic>
        <p:nvPicPr>
          <p:cNvPr id="25" name="Image 24">
            <a:extLst>
              <a:ext uri="{FF2B5EF4-FFF2-40B4-BE49-F238E27FC236}">
                <a16:creationId xmlns:a16="http://schemas.microsoft.com/office/drawing/2014/main" id="{1FD761FE-98FC-4AE3-ACC0-C5E3CCD0C898}"/>
              </a:ext>
            </a:extLst>
          </p:cNvPr>
          <p:cNvPicPr>
            <a:picLocks noChangeAspect="1"/>
          </p:cNvPicPr>
          <p:nvPr/>
        </p:nvPicPr>
        <p:blipFill>
          <a:blip r:embed="rId3"/>
          <a:stretch>
            <a:fillRect/>
          </a:stretch>
        </p:blipFill>
        <p:spPr>
          <a:xfrm>
            <a:off x="7551057" y="81954"/>
            <a:ext cx="770443" cy="900246"/>
          </a:xfrm>
          <a:prstGeom prst="rect">
            <a:avLst/>
          </a:prstGeom>
        </p:spPr>
      </p:pic>
      <p:sp>
        <p:nvSpPr>
          <p:cNvPr id="33" name="ZoneTexte 32">
            <a:extLst>
              <a:ext uri="{FF2B5EF4-FFF2-40B4-BE49-F238E27FC236}">
                <a16:creationId xmlns:a16="http://schemas.microsoft.com/office/drawing/2014/main" id="{674BD18C-F44B-4697-961C-D9D48DEC9654}"/>
              </a:ext>
            </a:extLst>
          </p:cNvPr>
          <p:cNvSpPr txBox="1"/>
          <p:nvPr/>
        </p:nvSpPr>
        <p:spPr>
          <a:xfrm>
            <a:off x="4855340" y="3010566"/>
            <a:ext cx="3918545" cy="1169551"/>
          </a:xfrm>
          <a:prstGeom prst="rect">
            <a:avLst/>
          </a:prstGeom>
          <a:noFill/>
        </p:spPr>
        <p:txBody>
          <a:bodyPr wrap="square" rtlCol="0">
            <a:spAutoFit/>
          </a:bodyPr>
          <a:lstStyle/>
          <a:p>
            <a:pPr marL="128588" indent="-128588">
              <a:buFontTx/>
              <a:buChar char="-"/>
            </a:pPr>
            <a:r>
              <a:rPr lang="fr-FR" sz="1000" b="1" dirty="0">
                <a:solidFill>
                  <a:schemeClr val="bg1"/>
                </a:solidFill>
              </a:rPr>
              <a:t>Côté NOUS &amp; PRO : </a:t>
            </a:r>
            <a:r>
              <a:rPr lang="fr-FR" sz="1000" dirty="0">
                <a:solidFill>
                  <a:schemeClr val="bg1"/>
                </a:solidFill>
              </a:rPr>
              <a:t>La cotisation est offerte pour le 3e enfant et les suivants</a:t>
            </a:r>
          </a:p>
          <a:p>
            <a:pPr marL="128588" indent="-128588">
              <a:buFontTx/>
              <a:buChar char="-"/>
            </a:pPr>
            <a:r>
              <a:rPr lang="fr-FR" sz="1000" b="1" dirty="0">
                <a:solidFill>
                  <a:schemeClr val="bg1"/>
                </a:solidFill>
              </a:rPr>
              <a:t>Côté Master : </a:t>
            </a:r>
            <a:r>
              <a:rPr lang="fr-FR" sz="1000" dirty="0">
                <a:solidFill>
                  <a:schemeClr val="bg1"/>
                </a:solidFill>
              </a:rPr>
              <a:t>Remise de 10% sur la cotisation du conjoint du couple assuré</a:t>
            </a:r>
            <a:r>
              <a:rPr lang="fr-FR" sz="1000" baseline="30000" dirty="0">
                <a:solidFill>
                  <a:schemeClr val="bg1"/>
                </a:solidFill>
              </a:rPr>
              <a:t>(5)</a:t>
            </a:r>
            <a:r>
              <a:rPr lang="fr-FR" sz="1000" dirty="0">
                <a:solidFill>
                  <a:schemeClr val="bg1"/>
                </a:solidFill>
              </a:rPr>
              <a:t>.</a:t>
            </a:r>
          </a:p>
          <a:p>
            <a:pPr marL="128588" indent="-128588">
              <a:buFontTx/>
              <a:buChar char="-"/>
            </a:pPr>
            <a:r>
              <a:rPr lang="fr-FR" sz="1000" b="1" dirty="0">
                <a:solidFill>
                  <a:schemeClr val="bg1"/>
                </a:solidFill>
              </a:rPr>
              <a:t>Côté PRO </a:t>
            </a:r>
            <a:r>
              <a:rPr lang="fr-FR" sz="1000" dirty="0">
                <a:solidFill>
                  <a:schemeClr val="bg1"/>
                </a:solidFill>
              </a:rPr>
              <a:t>: Les cotisations de votre contrat santé sont déductibles de votre bénéfice imposable chaque année, grâce à la Loi Madelin</a:t>
            </a:r>
            <a:r>
              <a:rPr lang="fr-FR" sz="1000" baseline="30000" dirty="0">
                <a:solidFill>
                  <a:schemeClr val="bg1"/>
                </a:solidFill>
              </a:rPr>
              <a:t>(6)</a:t>
            </a:r>
            <a:r>
              <a:rPr lang="fr-FR" sz="1000" dirty="0">
                <a:solidFill>
                  <a:schemeClr val="bg1"/>
                </a:solidFill>
              </a:rPr>
              <a:t>.</a:t>
            </a:r>
          </a:p>
        </p:txBody>
      </p:sp>
      <p:pic>
        <p:nvPicPr>
          <p:cNvPr id="35" name="Picture 2" descr="C:\Users\A9941290\Desktop\forward.png">
            <a:hlinkClick r:id="rId4" action="ppaction://hlinksldjump"/>
            <a:extLst>
              <a:ext uri="{FF2B5EF4-FFF2-40B4-BE49-F238E27FC236}">
                <a16:creationId xmlns:a16="http://schemas.microsoft.com/office/drawing/2014/main" id="{D38E0936-3C11-4E44-9778-40752BC478B4}"/>
              </a:ext>
            </a:extLst>
          </p:cNvPr>
          <p:cNvPicPr>
            <a:picLocks noChangeAspect="1" noChangeArrowheads="1"/>
          </p:cNvPicPr>
          <p:nvPr/>
        </p:nvPicPr>
        <p:blipFill>
          <a:blip r:embed="rId5">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10800000">
            <a:off x="8750459" y="52120"/>
            <a:ext cx="339406" cy="339406"/>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
        <p:nvSpPr>
          <p:cNvPr id="37" name="Espace réservé du pied de page 36">
            <a:extLst>
              <a:ext uri="{FF2B5EF4-FFF2-40B4-BE49-F238E27FC236}">
                <a16:creationId xmlns:a16="http://schemas.microsoft.com/office/drawing/2014/main" id="{ECFE0E86-E259-4D8C-BE69-5D83732C028B}"/>
              </a:ext>
            </a:extLst>
          </p:cNvPr>
          <p:cNvSpPr>
            <a:spLocks noGrp="1"/>
          </p:cNvSpPr>
          <p:nvPr>
            <p:ph type="ftr" sz="quarter" idx="15"/>
          </p:nvPr>
        </p:nvSpPr>
        <p:spPr/>
        <p:txBody>
          <a:bodyPr/>
          <a:lstStyle/>
          <a:p>
            <a:r>
              <a:rPr lang="fr-FR" dirty="0"/>
              <a:t>HEURE DU JEUDI - SANTE 2021</a:t>
            </a:r>
          </a:p>
        </p:txBody>
      </p:sp>
      <p:sp>
        <p:nvSpPr>
          <p:cNvPr id="38" name="Espace réservé du pied de page 1">
            <a:extLst>
              <a:ext uri="{FF2B5EF4-FFF2-40B4-BE49-F238E27FC236}">
                <a16:creationId xmlns:a16="http://schemas.microsoft.com/office/drawing/2014/main" id="{3B4FE5F2-8C44-4667-A5BD-48175CDA3800}"/>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
        <p:nvSpPr>
          <p:cNvPr id="12" name="Rectangle 11"/>
          <p:cNvSpPr/>
          <p:nvPr/>
        </p:nvSpPr>
        <p:spPr>
          <a:xfrm>
            <a:off x="169963" y="1072717"/>
            <a:ext cx="1980000" cy="45179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3" name="Rectangle 12"/>
          <p:cNvSpPr/>
          <p:nvPr/>
        </p:nvSpPr>
        <p:spPr>
          <a:xfrm>
            <a:off x="2452329" y="1072717"/>
            <a:ext cx="1980000" cy="46685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4" name="ZoneTexte 13"/>
          <p:cNvSpPr txBox="1"/>
          <p:nvPr/>
        </p:nvSpPr>
        <p:spPr>
          <a:xfrm>
            <a:off x="2487125" y="1186094"/>
            <a:ext cx="1843088" cy="253916"/>
          </a:xfrm>
          <a:prstGeom prst="rect">
            <a:avLst/>
          </a:prstGeom>
          <a:noFill/>
        </p:spPr>
        <p:txBody>
          <a:bodyPr wrap="square" rtlCol="0">
            <a:spAutoFit/>
          </a:bodyPr>
          <a:lstStyle/>
          <a:p>
            <a:pPr algn="ctr"/>
            <a:r>
              <a:rPr lang="fr-FR" sz="1050" b="1" dirty="0"/>
              <a:t>RÉSEAU SANTÉCLAIR</a:t>
            </a:r>
            <a:endParaRPr lang="fr-FR" sz="1050" dirty="0"/>
          </a:p>
        </p:txBody>
      </p:sp>
      <p:sp>
        <p:nvSpPr>
          <p:cNvPr id="15" name="Rectangle 14"/>
          <p:cNvSpPr/>
          <p:nvPr/>
        </p:nvSpPr>
        <p:spPr>
          <a:xfrm>
            <a:off x="4734695" y="1072717"/>
            <a:ext cx="1980000" cy="46685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rgbClr val="C00000"/>
              </a:solidFill>
            </a:endParaRPr>
          </a:p>
        </p:txBody>
      </p:sp>
      <p:sp>
        <p:nvSpPr>
          <p:cNvPr id="16" name="ZoneTexte 15"/>
          <p:cNvSpPr txBox="1"/>
          <p:nvPr/>
        </p:nvSpPr>
        <p:spPr>
          <a:xfrm>
            <a:off x="4714030" y="1104942"/>
            <a:ext cx="2039766" cy="415498"/>
          </a:xfrm>
          <a:prstGeom prst="rect">
            <a:avLst/>
          </a:prstGeom>
          <a:noFill/>
        </p:spPr>
        <p:txBody>
          <a:bodyPr wrap="square" rtlCol="0">
            <a:spAutoFit/>
          </a:bodyPr>
          <a:lstStyle/>
          <a:p>
            <a:pPr algn="ctr"/>
            <a:r>
              <a:rPr lang="fr-FR" sz="1050" b="1" dirty="0"/>
              <a:t>DES SERVICES D’ASSISTANCE 7j/7, 24 h/24</a:t>
            </a:r>
            <a:endParaRPr lang="fr-FR" sz="1050" dirty="0"/>
          </a:p>
        </p:txBody>
      </p:sp>
      <p:sp>
        <p:nvSpPr>
          <p:cNvPr id="17" name="ZoneTexte 16"/>
          <p:cNvSpPr txBox="1"/>
          <p:nvPr/>
        </p:nvSpPr>
        <p:spPr>
          <a:xfrm>
            <a:off x="155104" y="1165475"/>
            <a:ext cx="1929452" cy="253916"/>
          </a:xfrm>
          <a:prstGeom prst="rect">
            <a:avLst/>
          </a:prstGeom>
          <a:noFill/>
        </p:spPr>
        <p:txBody>
          <a:bodyPr wrap="square" rtlCol="0">
            <a:spAutoFit/>
          </a:bodyPr>
          <a:lstStyle/>
          <a:p>
            <a:pPr algn="ctr"/>
            <a:r>
              <a:rPr lang="fr-FR" sz="1050" b="1" dirty="0"/>
              <a:t>SANS AVANCE DE FRAIS</a:t>
            </a:r>
            <a:endParaRPr lang="fr-FR" sz="1050" dirty="0"/>
          </a:p>
        </p:txBody>
      </p:sp>
      <p:sp>
        <p:nvSpPr>
          <p:cNvPr id="18" name="Rectangle 17"/>
          <p:cNvSpPr/>
          <p:nvPr/>
        </p:nvSpPr>
        <p:spPr>
          <a:xfrm>
            <a:off x="145919" y="1552654"/>
            <a:ext cx="1987476" cy="1061829"/>
          </a:xfrm>
          <a:prstGeom prst="rect">
            <a:avLst/>
          </a:prstGeom>
        </p:spPr>
        <p:txBody>
          <a:bodyPr wrap="square">
            <a:spAutoFit/>
          </a:bodyPr>
          <a:lstStyle/>
          <a:p>
            <a:r>
              <a:rPr lang="fr-FR" sz="1050" b="1" dirty="0"/>
              <a:t>Le tiers payant pour ne pas avancer les frais de santé </a:t>
            </a:r>
            <a:r>
              <a:rPr lang="fr-FR" sz="1050" dirty="0"/>
              <a:t>sur les médicaments, la radiologie, les analyses en laboratoire, le dentaire, l’optique et l’hospitalisation</a:t>
            </a:r>
            <a:r>
              <a:rPr lang="fr-FR" sz="1050" baseline="30000" dirty="0"/>
              <a:t>(2)</a:t>
            </a:r>
            <a:r>
              <a:rPr lang="fr-FR" sz="1050" dirty="0"/>
              <a:t>.</a:t>
            </a:r>
          </a:p>
        </p:txBody>
      </p:sp>
      <p:sp>
        <p:nvSpPr>
          <p:cNvPr id="19" name="Rectangle 18"/>
          <p:cNvSpPr/>
          <p:nvPr/>
        </p:nvSpPr>
        <p:spPr>
          <a:xfrm>
            <a:off x="2378083" y="1552654"/>
            <a:ext cx="2193917" cy="1384995"/>
          </a:xfrm>
          <a:prstGeom prst="rect">
            <a:avLst/>
          </a:prstGeom>
        </p:spPr>
        <p:txBody>
          <a:bodyPr wrap="square">
            <a:spAutoFit/>
          </a:bodyPr>
          <a:lstStyle/>
          <a:p>
            <a:r>
              <a:rPr lang="fr-FR" sz="1050" b="1" dirty="0"/>
              <a:t>Des services pour accompagner les assurés </a:t>
            </a:r>
            <a:r>
              <a:rPr lang="fr-FR" sz="1050" dirty="0"/>
              <a:t>à toutes les étapes de leurs parcours de santé, comme avec </a:t>
            </a:r>
            <a:r>
              <a:rPr lang="fr-FR" sz="1050" b="1" dirty="0"/>
              <a:t>la téléconsultation pour avoir en ligne un diagnostic </a:t>
            </a:r>
            <a:r>
              <a:rPr lang="fr-FR" sz="1050" dirty="0"/>
              <a:t>de médecins généralistes et spécialistes 24h/24 et 7j/7</a:t>
            </a:r>
            <a:r>
              <a:rPr lang="fr-FR" sz="1050" baseline="30000" dirty="0"/>
              <a:t>(3)</a:t>
            </a:r>
            <a:r>
              <a:rPr lang="fr-FR" sz="1050" dirty="0"/>
              <a:t>. </a:t>
            </a:r>
          </a:p>
        </p:txBody>
      </p:sp>
      <p:sp>
        <p:nvSpPr>
          <p:cNvPr id="20" name="Rectangle 19"/>
          <p:cNvSpPr/>
          <p:nvPr/>
        </p:nvSpPr>
        <p:spPr>
          <a:xfrm>
            <a:off x="4714030" y="1552654"/>
            <a:ext cx="2000665" cy="1061829"/>
          </a:xfrm>
          <a:prstGeom prst="rect">
            <a:avLst/>
          </a:prstGeom>
        </p:spPr>
        <p:txBody>
          <a:bodyPr wrap="square">
            <a:spAutoFit/>
          </a:bodyPr>
          <a:lstStyle/>
          <a:p>
            <a:r>
              <a:rPr lang="fr-FR" sz="1050" b="1" dirty="0"/>
              <a:t>Aide</a:t>
            </a:r>
            <a:r>
              <a:rPr lang="fr-FR" sz="1050" dirty="0"/>
              <a:t> ménagère, livraison de courses ou de médicaments, </a:t>
            </a:r>
            <a:r>
              <a:rPr lang="fr-FR" sz="1050" b="1" dirty="0"/>
              <a:t>présence d’un proche</a:t>
            </a:r>
            <a:r>
              <a:rPr lang="fr-FR" sz="1050" dirty="0"/>
              <a:t>, rapatriement, </a:t>
            </a:r>
            <a:r>
              <a:rPr lang="fr-FR" sz="1050" b="1" dirty="0"/>
              <a:t>aide aux aidants</a:t>
            </a:r>
            <a:r>
              <a:rPr lang="fr-FR" sz="1050" baseline="30000" dirty="0"/>
              <a:t>(1)</a:t>
            </a:r>
            <a:r>
              <a:rPr lang="fr-FR" sz="1050" dirty="0"/>
              <a:t>.</a:t>
            </a:r>
          </a:p>
          <a:p>
            <a:endParaRPr lang="fr-FR" sz="1050" b="1" dirty="0"/>
          </a:p>
        </p:txBody>
      </p:sp>
      <p:sp>
        <p:nvSpPr>
          <p:cNvPr id="29" name="Rectangle 28"/>
          <p:cNvSpPr/>
          <p:nvPr/>
        </p:nvSpPr>
        <p:spPr>
          <a:xfrm>
            <a:off x="6959383" y="1534910"/>
            <a:ext cx="2000664" cy="1223412"/>
          </a:xfrm>
          <a:prstGeom prst="rect">
            <a:avLst/>
          </a:prstGeom>
        </p:spPr>
        <p:txBody>
          <a:bodyPr wrap="square">
            <a:spAutoFit/>
          </a:bodyPr>
          <a:lstStyle/>
          <a:p>
            <a:r>
              <a:rPr lang="fr-FR" sz="1050" dirty="0"/>
              <a:t>Les paniers </a:t>
            </a:r>
            <a:r>
              <a:rPr lang="fr-FR" sz="1050" b="1" dirty="0"/>
              <a:t>100% Santé sans reste à charge </a:t>
            </a:r>
            <a:r>
              <a:rPr lang="fr-FR" sz="1050" dirty="0"/>
              <a:t>dès </a:t>
            </a:r>
            <a:r>
              <a:rPr lang="fr-FR" sz="1050" b="1" dirty="0"/>
              <a:t>2020</a:t>
            </a:r>
            <a:r>
              <a:rPr lang="fr-FR" sz="1050" dirty="0"/>
              <a:t> (optique et dentaire) </a:t>
            </a:r>
          </a:p>
          <a:p>
            <a:r>
              <a:rPr lang="fr-FR" sz="1050" dirty="0"/>
              <a:t>et </a:t>
            </a:r>
            <a:r>
              <a:rPr lang="fr-FR" sz="1050" b="1" dirty="0"/>
              <a:t>2021</a:t>
            </a:r>
            <a:r>
              <a:rPr lang="fr-FR" sz="1050" dirty="0"/>
              <a:t> (prothèses dentaires amovibles à base résine et aides auditives)</a:t>
            </a:r>
            <a:r>
              <a:rPr lang="fr-FR" sz="1050" baseline="30000" dirty="0"/>
              <a:t>(1)</a:t>
            </a:r>
            <a:r>
              <a:rPr lang="fr-FR" sz="1050" dirty="0"/>
              <a:t> .</a:t>
            </a:r>
          </a:p>
          <a:p>
            <a:endParaRPr lang="fr-FR" sz="1050" b="1" dirty="0"/>
          </a:p>
        </p:txBody>
      </p:sp>
      <p:sp>
        <p:nvSpPr>
          <p:cNvPr id="30" name="Rectangle 29">
            <a:extLst>
              <a:ext uri="{FF2B5EF4-FFF2-40B4-BE49-F238E27FC236}">
                <a16:creationId xmlns:a16="http://schemas.microsoft.com/office/drawing/2014/main" id="{398BAFC6-6BB8-4782-80EC-6F79D36867A9}"/>
              </a:ext>
            </a:extLst>
          </p:cNvPr>
          <p:cNvSpPr/>
          <p:nvPr/>
        </p:nvSpPr>
        <p:spPr>
          <a:xfrm>
            <a:off x="7017060" y="1072717"/>
            <a:ext cx="1980000" cy="46685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rgbClr val="C00000"/>
              </a:solidFill>
            </a:endParaRPr>
          </a:p>
        </p:txBody>
      </p:sp>
      <p:sp>
        <p:nvSpPr>
          <p:cNvPr id="31" name="ZoneTexte 30">
            <a:extLst>
              <a:ext uri="{FF2B5EF4-FFF2-40B4-BE49-F238E27FC236}">
                <a16:creationId xmlns:a16="http://schemas.microsoft.com/office/drawing/2014/main" id="{6B784B3B-701A-4761-87D1-49ADAF0E35CC}"/>
              </a:ext>
            </a:extLst>
          </p:cNvPr>
          <p:cNvSpPr txBox="1"/>
          <p:nvPr/>
        </p:nvSpPr>
        <p:spPr>
          <a:xfrm>
            <a:off x="6792896" y="1141583"/>
            <a:ext cx="2196000" cy="415498"/>
          </a:xfrm>
          <a:prstGeom prst="rect">
            <a:avLst/>
          </a:prstGeom>
          <a:noFill/>
        </p:spPr>
        <p:txBody>
          <a:bodyPr wrap="square" rtlCol="0">
            <a:spAutoFit/>
          </a:bodyPr>
          <a:lstStyle/>
          <a:p>
            <a:pPr algn="ctr"/>
            <a:r>
              <a:rPr lang="fr-FR" sz="1050" b="1" dirty="0"/>
              <a:t>DISPOSITIF 100% SANTÉ</a:t>
            </a:r>
          </a:p>
          <a:p>
            <a:pPr algn="ctr"/>
            <a:r>
              <a:rPr lang="fr-FR" sz="1050" b="1" dirty="0"/>
              <a:t>INCLUS</a:t>
            </a:r>
            <a:endParaRPr lang="fr-FR" sz="1050" dirty="0"/>
          </a:p>
        </p:txBody>
      </p:sp>
    </p:spTree>
    <p:extLst>
      <p:ext uri="{BB962C8B-B14F-4D97-AF65-F5344CB8AC3E}">
        <p14:creationId xmlns:p14="http://schemas.microsoft.com/office/powerpoint/2010/main" val="36248949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A73C752C-FEC8-4662-BA9B-CB532469636E}"/>
              </a:ext>
            </a:extLst>
          </p:cNvPr>
          <p:cNvSpPr>
            <a:spLocks noGrp="1"/>
          </p:cNvSpPr>
          <p:nvPr>
            <p:ph type="sldNum" sz="quarter" idx="16"/>
          </p:nvPr>
        </p:nvSpPr>
        <p:spPr/>
        <p:txBody>
          <a:bodyPr/>
          <a:lstStyle/>
          <a:p>
            <a:fld id="{4F985FF9-ADA8-465B-B1B8-A5AF16A5E141}" type="slidenum">
              <a:rPr lang="fr-FR" smtClean="0"/>
              <a:pPr/>
              <a:t>5</a:t>
            </a:fld>
            <a:endParaRPr lang="fr-FR" dirty="0"/>
          </a:p>
        </p:txBody>
      </p:sp>
      <p:sp>
        <p:nvSpPr>
          <p:cNvPr id="7" name="Espace réservé du texte 4">
            <a:extLst>
              <a:ext uri="{FF2B5EF4-FFF2-40B4-BE49-F238E27FC236}">
                <a16:creationId xmlns:a16="http://schemas.microsoft.com/office/drawing/2014/main" id="{E8FA9A34-BA31-40A2-B2C7-13A3BB733610}"/>
              </a:ext>
            </a:extLst>
          </p:cNvPr>
          <p:cNvSpPr txBox="1">
            <a:spLocks/>
          </p:cNvSpPr>
          <p:nvPr/>
        </p:nvSpPr>
        <p:spPr>
          <a:xfrm>
            <a:off x="215153" y="786177"/>
            <a:ext cx="8713694" cy="276999"/>
          </a:xfrm>
          <a:prstGeom prst="rect">
            <a:avLst/>
          </a:prstGeom>
        </p:spPr>
        <p:txBody>
          <a:bodyPr vert="horz" lIns="91440" tIns="45720" rIns="91440" bIns="45720" rtlCol="0">
            <a:spAutoFit/>
          </a:bodyPr>
          <a:lstStyle>
            <a:lvl1pPr marL="67866" indent="-67866" algn="ctr" defTabSz="685800" rtl="0" eaLnBrk="1" latinLnBrk="0" hangingPunct="1">
              <a:lnSpc>
                <a:spcPct val="100000"/>
              </a:lnSpc>
              <a:spcBef>
                <a:spcPts val="750"/>
              </a:spcBef>
              <a:buClr>
                <a:schemeClr val="tx2"/>
              </a:buClr>
              <a:buFont typeface="Arial" panose="020B0604020202020204" pitchFamily="34" charset="0"/>
              <a:buChar char=" "/>
              <a:defRPr sz="1650" b="1" kern="1200">
                <a:solidFill>
                  <a:schemeClr val="tx1"/>
                </a:solidFill>
                <a:latin typeface="+mn-lt"/>
                <a:ea typeface="+mn-ea"/>
                <a:cs typeface="+mn-cs"/>
              </a:defRPr>
            </a:lvl1pPr>
            <a:lvl2pPr marL="203597" indent="-135731" algn="l" defTabSz="685800" rtl="0" eaLnBrk="1" latinLnBrk="0" hangingPunct="1">
              <a:lnSpc>
                <a:spcPct val="100000"/>
              </a:lnSpc>
              <a:spcBef>
                <a:spcPts val="375"/>
              </a:spcBef>
              <a:buClr>
                <a:schemeClr val="tx2"/>
              </a:buClr>
              <a:buSzPct val="90000"/>
              <a:buFont typeface="Wingdings" panose="05000000000000000000" pitchFamily="2" charset="2"/>
              <a:buChar char="§"/>
              <a:defRPr sz="1200" kern="1200">
                <a:solidFill>
                  <a:schemeClr val="bg2"/>
                </a:solidFill>
                <a:latin typeface="+mn-lt"/>
                <a:ea typeface="+mn-ea"/>
                <a:cs typeface="+mn-cs"/>
              </a:defRPr>
            </a:lvl2pPr>
            <a:lvl3pPr marL="400050" indent="-128588" algn="l" defTabSz="685800" rtl="0" eaLnBrk="1" latinLnBrk="0" hangingPunct="1">
              <a:lnSpc>
                <a:spcPct val="100000"/>
              </a:lnSpc>
              <a:spcBef>
                <a:spcPts val="375"/>
              </a:spcBef>
              <a:buClr>
                <a:schemeClr val="tx2"/>
              </a:buClr>
              <a:buSzPct val="90000"/>
              <a:buFont typeface="Arial" panose="020B0604020202020204" pitchFamily="34" charset="0"/>
              <a:buChar char="̶"/>
              <a:defRPr sz="1050" kern="1200">
                <a:solidFill>
                  <a:schemeClr val="bg2"/>
                </a:solidFill>
                <a:latin typeface="+mn-lt"/>
                <a:ea typeface="+mn-ea"/>
                <a:cs typeface="+mn-cs"/>
              </a:defRPr>
            </a:lvl3pPr>
            <a:lvl4pPr marL="604838" indent="-135731" algn="l" defTabSz="685800" rtl="0" eaLnBrk="1" latinLnBrk="0" hangingPunct="1">
              <a:lnSpc>
                <a:spcPct val="100000"/>
              </a:lnSpc>
              <a:spcBef>
                <a:spcPts val="375"/>
              </a:spcBef>
              <a:buClr>
                <a:schemeClr val="tx2"/>
              </a:buClr>
              <a:buSzPct val="90000"/>
              <a:buFont typeface="Arial" panose="020B0604020202020204" pitchFamily="34" charset="0"/>
              <a:buChar char="•"/>
              <a:defRPr sz="900" kern="1200">
                <a:solidFill>
                  <a:schemeClr val="bg2"/>
                </a:solidFill>
                <a:latin typeface="+mn-lt"/>
                <a:ea typeface="+mn-ea"/>
                <a:cs typeface="+mn-cs"/>
              </a:defRPr>
            </a:lvl4pPr>
            <a:lvl5pPr marL="808435" indent="-135731" algn="l" defTabSz="685800" rtl="0" eaLnBrk="1" latinLnBrk="0" hangingPunct="1">
              <a:lnSpc>
                <a:spcPct val="100000"/>
              </a:lnSpc>
              <a:spcBef>
                <a:spcPts val="375"/>
              </a:spcBef>
              <a:buClr>
                <a:schemeClr val="tx2"/>
              </a:buClr>
              <a:buSzPct val="90000"/>
              <a:buFont typeface="Arial" panose="020B0604020202020204" pitchFamily="34" charset="0"/>
              <a:buChar char="•"/>
              <a:defRPr sz="825" kern="1200">
                <a:solidFill>
                  <a:schemeClr val="bg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L’offre Garanties Santé couvre (en fonction des formules choisies par le client) </a:t>
            </a:r>
          </a:p>
        </p:txBody>
      </p:sp>
      <p:sp>
        <p:nvSpPr>
          <p:cNvPr id="8" name="Titre 6">
            <a:extLst>
              <a:ext uri="{FF2B5EF4-FFF2-40B4-BE49-F238E27FC236}">
                <a16:creationId xmlns:a16="http://schemas.microsoft.com/office/drawing/2014/main" id="{B6610EE8-4552-4273-A9A3-DFE778943956}"/>
              </a:ext>
            </a:extLst>
          </p:cNvPr>
          <p:cNvSpPr>
            <a:spLocks noGrp="1"/>
          </p:cNvSpPr>
          <p:nvPr>
            <p:ph type="title"/>
          </p:nvPr>
        </p:nvSpPr>
        <p:spPr>
          <a:xfrm>
            <a:off x="753245" y="276065"/>
            <a:ext cx="7924281" cy="360098"/>
          </a:xfrm>
        </p:spPr>
        <p:txBody>
          <a:bodyPr/>
          <a:lstStyle/>
          <a:p>
            <a:r>
              <a:rPr lang="fr-FR" sz="1800" dirty="0"/>
              <a:t>Les Garanties</a:t>
            </a:r>
          </a:p>
        </p:txBody>
      </p:sp>
      <p:grpSp>
        <p:nvGrpSpPr>
          <p:cNvPr id="9" name="Groupe 8">
            <a:extLst>
              <a:ext uri="{FF2B5EF4-FFF2-40B4-BE49-F238E27FC236}">
                <a16:creationId xmlns:a16="http://schemas.microsoft.com/office/drawing/2014/main" id="{191421E9-A4DD-428C-9A86-E74D7F92530D}"/>
              </a:ext>
            </a:extLst>
          </p:cNvPr>
          <p:cNvGrpSpPr/>
          <p:nvPr/>
        </p:nvGrpSpPr>
        <p:grpSpPr>
          <a:xfrm>
            <a:off x="506394" y="1065507"/>
            <a:ext cx="8171132" cy="3541344"/>
            <a:chOff x="304460" y="1192038"/>
            <a:chExt cx="8702852" cy="5140675"/>
          </a:xfrm>
        </p:grpSpPr>
        <p:graphicFrame>
          <p:nvGraphicFramePr>
            <p:cNvPr id="10" name="Espace réservé du contenu 3">
              <a:extLst>
                <a:ext uri="{FF2B5EF4-FFF2-40B4-BE49-F238E27FC236}">
                  <a16:creationId xmlns:a16="http://schemas.microsoft.com/office/drawing/2014/main" id="{CDD00644-6770-44C9-8BD0-0560F41379C7}"/>
                </a:ext>
              </a:extLst>
            </p:cNvPr>
            <p:cNvGraphicFramePr>
              <a:graphicFrameLocks/>
            </p:cNvGraphicFramePr>
            <p:nvPr>
              <p:extLst>
                <p:ext uri="{D42A27DB-BD31-4B8C-83A1-F6EECF244321}">
                  <p14:modId xmlns:p14="http://schemas.microsoft.com/office/powerpoint/2010/main" val="3409597402"/>
                </p:ext>
              </p:extLst>
            </p:nvPr>
          </p:nvGraphicFramePr>
          <p:xfrm>
            <a:off x="304460" y="1192038"/>
            <a:ext cx="8702852" cy="51406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Picture 2">
              <a:extLst>
                <a:ext uri="{FF2B5EF4-FFF2-40B4-BE49-F238E27FC236}">
                  <a16:creationId xmlns:a16="http://schemas.microsoft.com/office/drawing/2014/main" id="{1E33AB0F-90A7-47CB-A034-AD517A9F1B78}"/>
                </a:ext>
              </a:extLst>
            </p:cNvPr>
            <p:cNvPicPr>
              <a:picLocks noChangeAspect="1" noChangeArrowheads="1"/>
            </p:cNvPicPr>
            <p:nvPr/>
          </p:nvPicPr>
          <p:blipFill>
            <a:blip r:embed="rId7">
              <a:clrChange>
                <a:clrFrom>
                  <a:srgbClr val="FFFFFF"/>
                </a:clrFrom>
                <a:clrTo>
                  <a:srgbClr val="FFFFFF">
                    <a:alpha val="0"/>
                  </a:srgbClr>
                </a:clrTo>
              </a:clrChange>
              <a:grayscl/>
              <a:extLst>
                <a:ext uri="{28A0092B-C50C-407E-A947-70E740481C1C}">
                  <a14:useLocalDpi xmlns:a14="http://schemas.microsoft.com/office/drawing/2010/main" val="0"/>
                </a:ext>
              </a:extLst>
            </a:blip>
            <a:srcRect/>
            <a:stretch>
              <a:fillRect/>
            </a:stretch>
          </p:blipFill>
          <p:spPr bwMode="auto">
            <a:xfrm>
              <a:off x="379644" y="1481020"/>
              <a:ext cx="375462" cy="3207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a:extLst>
                <a:ext uri="{FF2B5EF4-FFF2-40B4-BE49-F238E27FC236}">
                  <a16:creationId xmlns:a16="http://schemas.microsoft.com/office/drawing/2014/main" id="{EC447B96-9E1E-4092-8D54-C0A2C503D322}"/>
                </a:ext>
              </a:extLst>
            </p:cNvPr>
            <p:cNvPicPr>
              <a:picLocks noChangeAspect="1" noChangeArrowheads="1"/>
            </p:cNvPicPr>
            <p:nvPr/>
          </p:nvPicPr>
          <p:blipFill>
            <a:blip r:embed="rId8" cstate="print">
              <a:clrChange>
                <a:clrFrom>
                  <a:srgbClr val="FFFEFE"/>
                </a:clrFrom>
                <a:clrTo>
                  <a:srgbClr val="FFFEFE">
                    <a:alpha val="0"/>
                  </a:srgbClr>
                </a:clrTo>
              </a:clrChange>
              <a:grayscl/>
              <a:extLst>
                <a:ext uri="{BEBA8EAE-BF5A-486C-A8C5-ECC9F3942E4B}">
                  <a14:imgProps xmlns:a14="http://schemas.microsoft.com/office/drawing/2010/main">
                    <a14:imgLayer r:embed="rId9">
                      <a14:imgEffect>
                        <a14:brightnessContrast contrast="35000"/>
                      </a14:imgEffect>
                    </a14:imgLayer>
                  </a14:imgProps>
                </a:ext>
                <a:ext uri="{28A0092B-C50C-407E-A947-70E740481C1C}">
                  <a14:useLocalDpi xmlns:a14="http://schemas.microsoft.com/office/drawing/2010/main" val="0"/>
                </a:ext>
              </a:extLst>
            </a:blip>
            <a:srcRect/>
            <a:stretch>
              <a:fillRect/>
            </a:stretch>
          </p:blipFill>
          <p:spPr bwMode="auto">
            <a:xfrm>
              <a:off x="709832" y="2196657"/>
              <a:ext cx="335422" cy="3170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4">
              <a:extLst>
                <a:ext uri="{FF2B5EF4-FFF2-40B4-BE49-F238E27FC236}">
                  <a16:creationId xmlns:a16="http://schemas.microsoft.com/office/drawing/2014/main" id="{99A585E5-6008-4FAA-9285-1B44397F8675}"/>
                </a:ext>
              </a:extLst>
            </p:cNvPr>
            <p:cNvPicPr>
              <a:picLocks noChangeAspect="1" noChangeArrowheads="1"/>
            </p:cNvPicPr>
            <p:nvPr/>
          </p:nvPicPr>
          <p:blipFill>
            <a:blip r:embed="rId10">
              <a:clrChange>
                <a:clrFrom>
                  <a:srgbClr val="F7FAF2"/>
                </a:clrFrom>
                <a:clrTo>
                  <a:srgbClr val="F7FAF2">
                    <a:alpha val="0"/>
                  </a:srgbClr>
                </a:clrTo>
              </a:clrChange>
              <a:grayscl/>
              <a:extLst>
                <a:ext uri="{28A0092B-C50C-407E-A947-70E740481C1C}">
                  <a14:useLocalDpi xmlns:a14="http://schemas.microsoft.com/office/drawing/2010/main" val="0"/>
                </a:ext>
              </a:extLst>
            </a:blip>
            <a:srcRect/>
            <a:stretch>
              <a:fillRect/>
            </a:stretch>
          </p:blipFill>
          <p:spPr bwMode="auto">
            <a:xfrm>
              <a:off x="879116" y="2908614"/>
              <a:ext cx="332278" cy="2910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5">
              <a:extLst>
                <a:ext uri="{FF2B5EF4-FFF2-40B4-BE49-F238E27FC236}">
                  <a16:creationId xmlns:a16="http://schemas.microsoft.com/office/drawing/2014/main" id="{2F63B748-A63D-4EDD-9E6F-79B4E00327D7}"/>
                </a:ext>
              </a:extLst>
            </p:cNvPr>
            <p:cNvPicPr>
              <a:picLocks noChangeAspect="1" noChangeArrowheads="1"/>
            </p:cNvPicPr>
            <p:nvPr/>
          </p:nvPicPr>
          <p:blipFill>
            <a:blip r:embed="rId11">
              <a:clrChange>
                <a:clrFrom>
                  <a:srgbClr val="FFFFFF"/>
                </a:clrFrom>
                <a:clrTo>
                  <a:srgbClr val="FFFFFF">
                    <a:alpha val="0"/>
                  </a:srgbClr>
                </a:clrTo>
              </a:clrChange>
              <a:grayscl/>
              <a:extLst>
                <a:ext uri="{28A0092B-C50C-407E-A947-70E740481C1C}">
                  <a14:useLocalDpi xmlns:a14="http://schemas.microsoft.com/office/drawing/2010/main" val="0"/>
                </a:ext>
              </a:extLst>
            </a:blip>
            <a:srcRect/>
            <a:stretch>
              <a:fillRect/>
            </a:stretch>
          </p:blipFill>
          <p:spPr bwMode="auto">
            <a:xfrm>
              <a:off x="951904" y="3593673"/>
              <a:ext cx="339955" cy="3488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6">
              <a:extLst>
                <a:ext uri="{FF2B5EF4-FFF2-40B4-BE49-F238E27FC236}">
                  <a16:creationId xmlns:a16="http://schemas.microsoft.com/office/drawing/2014/main" id="{67CCB36A-4006-4873-8A23-134308816187}"/>
                </a:ext>
              </a:extLst>
            </p:cNvPr>
            <p:cNvPicPr>
              <a:picLocks noChangeAspect="1" noChangeArrowheads="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6406" y="5009727"/>
              <a:ext cx="410907" cy="3387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4" descr="http://lebocaldupoisson.files.wordpress.com/2012/07/contrats-d-assurance-accidents-id349.jpg">
              <a:extLst>
                <a:ext uri="{FF2B5EF4-FFF2-40B4-BE49-F238E27FC236}">
                  <a16:creationId xmlns:a16="http://schemas.microsoft.com/office/drawing/2014/main" id="{0407F79E-796D-4A2F-91D4-E3FCF6017D8D}"/>
                </a:ext>
              </a:extLst>
            </p:cNvPr>
            <p:cNvPicPr>
              <a:picLocks noChangeAspect="1" noChangeArrowheads="1"/>
            </p:cNvPicPr>
            <p:nvPr/>
          </p:nvPicPr>
          <p:blipFill>
            <a:blip r:embed="rId13" cstate="print">
              <a:clrChange>
                <a:clrFrom>
                  <a:srgbClr val="F7FAF2"/>
                </a:clrFrom>
                <a:clrTo>
                  <a:srgbClr val="F7FAF2">
                    <a:alpha val="0"/>
                  </a:srgbClr>
                </a:clrTo>
              </a:clrChange>
              <a:grayscl/>
            </a:blip>
            <a:srcRect/>
            <a:stretch>
              <a:fillRect/>
            </a:stretch>
          </p:blipFill>
          <p:spPr bwMode="auto">
            <a:xfrm>
              <a:off x="868277" y="4265502"/>
              <a:ext cx="398074" cy="391217"/>
            </a:xfrm>
            <a:prstGeom prst="rect">
              <a:avLst/>
            </a:prstGeom>
            <a:noFill/>
          </p:spPr>
        </p:pic>
        <p:pic>
          <p:nvPicPr>
            <p:cNvPr id="17" name="Picture 10" descr="http://us.cdn3.123rf.com/168nwm/abluecup/abluecup1209/abluecup120901975/15429597-d-aide-aux-patients-trois-personnes-transportant-le-patient.jpg">
              <a:extLst>
                <a:ext uri="{FF2B5EF4-FFF2-40B4-BE49-F238E27FC236}">
                  <a16:creationId xmlns:a16="http://schemas.microsoft.com/office/drawing/2014/main" id="{0085C7BD-7994-4CCE-90A9-93183E536607}"/>
                </a:ext>
              </a:extLst>
            </p:cNvPr>
            <p:cNvPicPr>
              <a:picLocks noChangeAspect="1" noChangeArrowheads="1"/>
            </p:cNvPicPr>
            <p:nvPr/>
          </p:nvPicPr>
          <p:blipFill>
            <a:blip r:embed="rId14" cstate="print">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6598" y="5698012"/>
              <a:ext cx="418508" cy="308474"/>
            </a:xfrm>
            <a:prstGeom prst="rect">
              <a:avLst/>
            </a:prstGeom>
            <a:noFill/>
            <a:extLst>
              <a:ext uri="{909E8E84-426E-40DD-AFC4-6F175D3DCCD1}">
                <a14:hiddenFill xmlns:a14="http://schemas.microsoft.com/office/drawing/2010/main">
                  <a:solidFill>
                    <a:srgbClr val="FFFFFF"/>
                  </a:solidFill>
                </a14:hiddenFill>
              </a:ext>
            </a:extLst>
          </p:spPr>
        </p:pic>
      </p:grpSp>
      <p:pic>
        <p:nvPicPr>
          <p:cNvPr id="18" name="Picture 2" descr="C:\Users\A9941290\Desktop\forward.png">
            <a:hlinkClick r:id="rId15" action="ppaction://hlinksldjump"/>
            <a:extLst>
              <a:ext uri="{FF2B5EF4-FFF2-40B4-BE49-F238E27FC236}">
                <a16:creationId xmlns:a16="http://schemas.microsoft.com/office/drawing/2014/main" id="{5C1E167C-821D-40F7-9751-5DC7F0940DD2}"/>
              </a:ext>
            </a:extLst>
          </p:cNvPr>
          <p:cNvPicPr>
            <a:picLocks noChangeAspect="1" noChangeArrowheads="1"/>
          </p:cNvPicPr>
          <p:nvPr/>
        </p:nvPicPr>
        <p:blipFill>
          <a:blip r:embed="rId16">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10800000">
            <a:off x="8750459" y="52120"/>
            <a:ext cx="339406" cy="339406"/>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
        <p:nvSpPr>
          <p:cNvPr id="19" name="Espace réservé du texte 9">
            <a:extLst>
              <a:ext uri="{FF2B5EF4-FFF2-40B4-BE49-F238E27FC236}">
                <a16:creationId xmlns:a16="http://schemas.microsoft.com/office/drawing/2014/main" id="{D773CEED-C043-401C-A8E9-6484B462C891}"/>
              </a:ext>
            </a:extLst>
          </p:cNvPr>
          <p:cNvSpPr>
            <a:spLocks noGrp="1"/>
          </p:cNvSpPr>
          <p:nvPr>
            <p:ph type="body" sz="quarter" idx="13"/>
          </p:nvPr>
        </p:nvSpPr>
        <p:spPr>
          <a:xfrm>
            <a:off x="223838" y="310753"/>
            <a:ext cx="591950" cy="346249"/>
          </a:xfrm>
        </p:spPr>
        <p:txBody>
          <a:bodyPr/>
          <a:lstStyle/>
          <a:p>
            <a:r>
              <a:rPr lang="fr-FR" dirty="0"/>
              <a:t>2</a:t>
            </a:r>
          </a:p>
        </p:txBody>
      </p:sp>
      <p:sp>
        <p:nvSpPr>
          <p:cNvPr id="20" name="Espace réservé du pied de page 1">
            <a:extLst>
              <a:ext uri="{FF2B5EF4-FFF2-40B4-BE49-F238E27FC236}">
                <a16:creationId xmlns:a16="http://schemas.microsoft.com/office/drawing/2014/main" id="{2FD3BCCC-519C-437C-A805-A88E37DAD74E}"/>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
        <p:nvSpPr>
          <p:cNvPr id="21" name="Espace réservé du pied de page 20">
            <a:extLst>
              <a:ext uri="{FF2B5EF4-FFF2-40B4-BE49-F238E27FC236}">
                <a16:creationId xmlns:a16="http://schemas.microsoft.com/office/drawing/2014/main" id="{E7D81F74-CB9F-4335-A1E6-0D14BE171E07}"/>
              </a:ext>
            </a:extLst>
          </p:cNvPr>
          <p:cNvSpPr>
            <a:spLocks noGrp="1"/>
          </p:cNvSpPr>
          <p:nvPr>
            <p:ph type="ftr" sz="quarter" idx="15"/>
          </p:nvPr>
        </p:nvSpPr>
        <p:spPr/>
        <p:txBody>
          <a:bodyPr/>
          <a:lstStyle/>
          <a:p>
            <a:r>
              <a:rPr lang="fr-FR" dirty="0"/>
              <a:t>HEURE DU JEUDI - SANTE 2021</a:t>
            </a:r>
          </a:p>
        </p:txBody>
      </p:sp>
      <p:sp>
        <p:nvSpPr>
          <p:cNvPr id="22" name="Rectangle 21">
            <a:extLst>
              <a:ext uri="{FF2B5EF4-FFF2-40B4-BE49-F238E27FC236}">
                <a16:creationId xmlns:a16="http://schemas.microsoft.com/office/drawing/2014/main" id="{CA46BD2A-F689-4379-A7FE-6D5D96F3C800}"/>
              </a:ext>
            </a:extLst>
          </p:cNvPr>
          <p:cNvSpPr/>
          <p:nvPr/>
        </p:nvSpPr>
        <p:spPr>
          <a:xfrm>
            <a:off x="1029738" y="4603016"/>
            <a:ext cx="4506362" cy="215444"/>
          </a:xfrm>
          <a:prstGeom prst="rect">
            <a:avLst/>
          </a:prstGeom>
        </p:spPr>
        <p:txBody>
          <a:bodyPr wrap="none">
            <a:spAutoFit/>
          </a:bodyPr>
          <a:lstStyle/>
          <a:p>
            <a:r>
              <a:rPr lang="fr-FR" sz="800" dirty="0">
                <a:latin typeface="Arial" panose="020B0604020202020204" pitchFamily="34" charset="0"/>
                <a:cs typeface="Arial" panose="020B0604020202020204" pitchFamily="34" charset="0"/>
              </a:rPr>
              <a:t>*Selon limites, conditions et exclusions prévues dans les engagements contractuels en vigueur.</a:t>
            </a:r>
            <a:endParaRPr lang="fr-F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20830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CFAE2F-0E27-4A03-A1FD-FB15F8337A9D}"/>
              </a:ext>
            </a:extLst>
          </p:cNvPr>
          <p:cNvSpPr>
            <a:spLocks noGrp="1"/>
          </p:cNvSpPr>
          <p:nvPr>
            <p:ph type="title"/>
          </p:nvPr>
        </p:nvSpPr>
        <p:spPr>
          <a:xfrm>
            <a:off x="718222" y="279785"/>
            <a:ext cx="8713694" cy="360098"/>
          </a:xfrm>
        </p:spPr>
        <p:txBody>
          <a:bodyPr/>
          <a:lstStyle/>
          <a:p>
            <a:r>
              <a:rPr lang="fr-FR" sz="1800" dirty="0"/>
              <a:t>Les services* e-santé ouverts aux assurés</a:t>
            </a:r>
          </a:p>
        </p:txBody>
      </p:sp>
      <p:sp>
        <p:nvSpPr>
          <p:cNvPr id="3" name="Espace réservé du texte 2">
            <a:extLst>
              <a:ext uri="{FF2B5EF4-FFF2-40B4-BE49-F238E27FC236}">
                <a16:creationId xmlns:a16="http://schemas.microsoft.com/office/drawing/2014/main" id="{93A029C2-7176-4E85-B098-C35049E455E7}"/>
              </a:ext>
            </a:extLst>
          </p:cNvPr>
          <p:cNvSpPr>
            <a:spLocks noGrp="1"/>
          </p:cNvSpPr>
          <p:nvPr>
            <p:ph type="body" sz="quarter" idx="13"/>
          </p:nvPr>
        </p:nvSpPr>
        <p:spPr/>
        <p:txBody>
          <a:bodyPr/>
          <a:lstStyle/>
          <a:p>
            <a:r>
              <a:rPr lang="fr-FR" dirty="0"/>
              <a:t>2</a:t>
            </a:r>
          </a:p>
        </p:txBody>
      </p:sp>
      <p:graphicFrame>
        <p:nvGraphicFramePr>
          <p:cNvPr id="7" name="Tableau 6">
            <a:extLst>
              <a:ext uri="{FF2B5EF4-FFF2-40B4-BE49-F238E27FC236}">
                <a16:creationId xmlns:a16="http://schemas.microsoft.com/office/drawing/2014/main" id="{757FC09A-3A1E-453B-9B1D-A861699BAC57}"/>
              </a:ext>
            </a:extLst>
          </p:cNvPr>
          <p:cNvGraphicFramePr>
            <a:graphicFrameLocks noGrp="1"/>
          </p:cNvGraphicFramePr>
          <p:nvPr>
            <p:extLst>
              <p:ext uri="{D42A27DB-BD31-4B8C-83A1-F6EECF244321}">
                <p14:modId xmlns:p14="http://schemas.microsoft.com/office/powerpoint/2010/main" val="2326949819"/>
              </p:ext>
            </p:extLst>
          </p:nvPr>
        </p:nvGraphicFramePr>
        <p:xfrm>
          <a:off x="336352" y="1296022"/>
          <a:ext cx="8592495" cy="3117740"/>
        </p:xfrm>
        <a:graphic>
          <a:graphicData uri="http://schemas.openxmlformats.org/drawingml/2006/table">
            <a:tbl>
              <a:tblPr firstRow="1" firstCol="1" bandRow="1">
                <a:tableStyleId>{0660B408-B3CF-4A94-85FC-2B1E0A45F4A2}</a:tableStyleId>
              </a:tblPr>
              <a:tblGrid>
                <a:gridCol w="1601889">
                  <a:extLst>
                    <a:ext uri="{9D8B030D-6E8A-4147-A177-3AD203B41FA5}">
                      <a16:colId xmlns:a16="http://schemas.microsoft.com/office/drawing/2014/main" val="2201290018"/>
                    </a:ext>
                  </a:extLst>
                </a:gridCol>
                <a:gridCol w="1339672">
                  <a:extLst>
                    <a:ext uri="{9D8B030D-6E8A-4147-A177-3AD203B41FA5}">
                      <a16:colId xmlns:a16="http://schemas.microsoft.com/office/drawing/2014/main" val="721116863"/>
                    </a:ext>
                  </a:extLst>
                </a:gridCol>
                <a:gridCol w="1445932">
                  <a:extLst>
                    <a:ext uri="{9D8B030D-6E8A-4147-A177-3AD203B41FA5}">
                      <a16:colId xmlns:a16="http://schemas.microsoft.com/office/drawing/2014/main" val="1254719305"/>
                    </a:ext>
                  </a:extLst>
                </a:gridCol>
                <a:gridCol w="1551541">
                  <a:extLst>
                    <a:ext uri="{9D8B030D-6E8A-4147-A177-3AD203B41FA5}">
                      <a16:colId xmlns:a16="http://schemas.microsoft.com/office/drawing/2014/main" val="163861746"/>
                    </a:ext>
                  </a:extLst>
                </a:gridCol>
                <a:gridCol w="1200542">
                  <a:extLst>
                    <a:ext uri="{9D8B030D-6E8A-4147-A177-3AD203B41FA5}">
                      <a16:colId xmlns:a16="http://schemas.microsoft.com/office/drawing/2014/main" val="2035285538"/>
                    </a:ext>
                  </a:extLst>
                </a:gridCol>
                <a:gridCol w="1452919">
                  <a:extLst>
                    <a:ext uri="{9D8B030D-6E8A-4147-A177-3AD203B41FA5}">
                      <a16:colId xmlns:a16="http://schemas.microsoft.com/office/drawing/2014/main" val="4051203013"/>
                    </a:ext>
                  </a:extLst>
                </a:gridCol>
              </a:tblGrid>
              <a:tr h="356566">
                <a:tc>
                  <a:txBody>
                    <a:bodyPr/>
                    <a:lstStyle/>
                    <a:p>
                      <a:pPr marR="128905">
                        <a:spcAft>
                          <a:spcPts val="0"/>
                        </a:spcAft>
                      </a:pPr>
                      <a:r>
                        <a:rPr lang="fr-FR" sz="1100" dirty="0">
                          <a:effectLst/>
                        </a:rPr>
                        <a:t>DOMAINE OPTIQUE</a:t>
                      </a:r>
                      <a:endParaRPr lang="fr-FR" sz="1100" dirty="0">
                        <a:effectLst/>
                        <a:latin typeface="Calibri" panose="020F0502020204030204" pitchFamily="34" charset="0"/>
                        <a:ea typeface="Calibri" panose="020F0502020204030204" pitchFamily="34" charset="0"/>
                      </a:endParaRPr>
                    </a:p>
                  </a:txBody>
                  <a:tcPr marL="68580" marR="68580" marT="0" marB="0" anchor="ctr">
                    <a:solidFill>
                      <a:schemeClr val="tx2">
                        <a:lumMod val="40000"/>
                        <a:lumOff val="60000"/>
                      </a:schemeClr>
                    </a:solidFill>
                  </a:tcPr>
                </a:tc>
                <a:tc>
                  <a:txBody>
                    <a:bodyPr/>
                    <a:lstStyle/>
                    <a:p>
                      <a:pPr marR="128905">
                        <a:spcAft>
                          <a:spcPts val="0"/>
                        </a:spcAft>
                      </a:pPr>
                      <a:r>
                        <a:rPr lang="fr-FR" sz="1100" dirty="0">
                          <a:effectLst/>
                        </a:rPr>
                        <a:t>DOMAINE DENTAIRE</a:t>
                      </a:r>
                      <a:endParaRPr lang="fr-FR" sz="1100" dirty="0">
                        <a:effectLst/>
                        <a:latin typeface="Calibri" panose="020F0502020204030204" pitchFamily="34" charset="0"/>
                        <a:ea typeface="Calibri" panose="020F0502020204030204" pitchFamily="34" charset="0"/>
                      </a:endParaRPr>
                    </a:p>
                  </a:txBody>
                  <a:tcPr marL="68580" marR="68580" marT="0" marB="0" anchor="ctr">
                    <a:solidFill>
                      <a:schemeClr val="tx2">
                        <a:lumMod val="40000"/>
                        <a:lumOff val="60000"/>
                      </a:schemeClr>
                    </a:solidFill>
                  </a:tcPr>
                </a:tc>
                <a:tc>
                  <a:txBody>
                    <a:bodyPr/>
                    <a:lstStyle/>
                    <a:p>
                      <a:pPr marR="128905">
                        <a:spcAft>
                          <a:spcPts val="0"/>
                        </a:spcAft>
                      </a:pPr>
                      <a:r>
                        <a:rPr lang="fr-FR" sz="1100" dirty="0">
                          <a:effectLst/>
                        </a:rPr>
                        <a:t>DOMAINE AUDITION</a:t>
                      </a:r>
                      <a:endParaRPr lang="fr-FR" sz="1100" dirty="0">
                        <a:effectLst/>
                        <a:latin typeface="Calibri" panose="020F0502020204030204" pitchFamily="34" charset="0"/>
                        <a:ea typeface="Calibri" panose="020F0502020204030204" pitchFamily="34" charset="0"/>
                      </a:endParaRPr>
                    </a:p>
                  </a:txBody>
                  <a:tcPr marL="68580" marR="68580" marT="0" marB="0" anchor="ctr">
                    <a:solidFill>
                      <a:schemeClr val="tx2">
                        <a:lumMod val="40000"/>
                        <a:lumOff val="60000"/>
                      </a:schemeClr>
                    </a:solidFill>
                  </a:tcPr>
                </a:tc>
                <a:tc>
                  <a:txBody>
                    <a:bodyPr/>
                    <a:lstStyle/>
                    <a:p>
                      <a:pPr marR="128905">
                        <a:spcAft>
                          <a:spcPts val="0"/>
                        </a:spcAft>
                      </a:pPr>
                      <a:r>
                        <a:rPr lang="fr-FR" sz="1100" dirty="0">
                          <a:effectLst/>
                        </a:rPr>
                        <a:t>DOMAINE HOSPITALISATION</a:t>
                      </a:r>
                      <a:endParaRPr lang="fr-FR" sz="1100" dirty="0">
                        <a:effectLst/>
                        <a:latin typeface="Calibri" panose="020F0502020204030204" pitchFamily="34" charset="0"/>
                        <a:ea typeface="Calibri" panose="020F0502020204030204" pitchFamily="34" charset="0"/>
                      </a:endParaRPr>
                    </a:p>
                  </a:txBody>
                  <a:tcPr marL="68580" marR="68580" marT="0" marB="0" anchor="ctr">
                    <a:solidFill>
                      <a:schemeClr val="tx2">
                        <a:lumMod val="40000"/>
                        <a:lumOff val="60000"/>
                      </a:schemeClr>
                    </a:solidFill>
                  </a:tcPr>
                </a:tc>
                <a:tc>
                  <a:txBody>
                    <a:bodyPr/>
                    <a:lstStyle/>
                    <a:p>
                      <a:pPr marR="128905">
                        <a:spcAft>
                          <a:spcPts val="0"/>
                        </a:spcAft>
                      </a:pPr>
                      <a:r>
                        <a:rPr lang="fr-FR" sz="1100" dirty="0">
                          <a:effectLst/>
                        </a:rPr>
                        <a:t>DOMAINE MÉDECINES DOUCES</a:t>
                      </a:r>
                      <a:endParaRPr lang="fr-FR" sz="1100" dirty="0">
                        <a:effectLst/>
                        <a:latin typeface="Calibri" panose="020F0502020204030204" pitchFamily="34" charset="0"/>
                        <a:ea typeface="Calibri" panose="020F0502020204030204" pitchFamily="34" charset="0"/>
                      </a:endParaRPr>
                    </a:p>
                  </a:txBody>
                  <a:tcPr marL="68580" marR="68580" marT="0" marB="0" anchor="ctr">
                    <a:solidFill>
                      <a:schemeClr val="tx2">
                        <a:lumMod val="40000"/>
                        <a:lumOff val="60000"/>
                      </a:schemeClr>
                    </a:solidFill>
                  </a:tcPr>
                </a:tc>
                <a:tc>
                  <a:txBody>
                    <a:bodyPr/>
                    <a:lstStyle/>
                    <a:p>
                      <a:pPr marR="128905">
                        <a:spcAft>
                          <a:spcPts val="0"/>
                        </a:spcAft>
                      </a:pPr>
                      <a:r>
                        <a:rPr lang="fr-FR" sz="1100" dirty="0">
                          <a:effectLst/>
                        </a:rPr>
                        <a:t>DOMAINE</a:t>
                      </a:r>
                    </a:p>
                    <a:p>
                      <a:pPr marR="128905">
                        <a:spcAft>
                          <a:spcPts val="0"/>
                        </a:spcAft>
                      </a:pPr>
                      <a:r>
                        <a:rPr lang="fr-FR" sz="1100" dirty="0">
                          <a:effectLst/>
                        </a:rPr>
                        <a:t>MÉDECINS &amp; PARAMÉDICAUX </a:t>
                      </a:r>
                      <a:endParaRPr lang="fr-FR" sz="1100" dirty="0">
                        <a:effectLst/>
                        <a:latin typeface="Calibri" panose="020F0502020204030204" pitchFamily="34" charset="0"/>
                        <a:ea typeface="Calibri" panose="020F0502020204030204" pitchFamily="34" charset="0"/>
                      </a:endParaRPr>
                    </a:p>
                  </a:txBody>
                  <a:tcPr marL="68580" marR="68580" marT="0" marB="0" anchor="ctr">
                    <a:solidFill>
                      <a:schemeClr val="tx2">
                        <a:lumMod val="40000"/>
                        <a:lumOff val="60000"/>
                      </a:schemeClr>
                    </a:solidFill>
                  </a:tcPr>
                </a:tc>
                <a:extLst>
                  <a:ext uri="{0D108BD9-81ED-4DB2-BD59-A6C34878D82A}">
                    <a16:rowId xmlns:a16="http://schemas.microsoft.com/office/drawing/2014/main" val="65222591"/>
                  </a:ext>
                </a:extLst>
              </a:tr>
              <a:tr h="2614820">
                <a:tc>
                  <a:txBody>
                    <a:bodyPr/>
                    <a:lstStyle/>
                    <a:p>
                      <a:pPr marR="128905">
                        <a:spcAft>
                          <a:spcPts val="0"/>
                        </a:spcAft>
                      </a:pPr>
                      <a:r>
                        <a:rPr lang="fr-FR" sz="900" dirty="0">
                          <a:effectLst/>
                        </a:rPr>
                        <a:t> </a:t>
                      </a:r>
                    </a:p>
                    <a:p>
                      <a:pPr>
                        <a:spcAft>
                          <a:spcPts val="0"/>
                        </a:spcAft>
                      </a:pPr>
                      <a:r>
                        <a:rPr lang="fr-FR" sz="900" b="0" dirty="0">
                          <a:effectLst/>
                        </a:rPr>
                        <a:t>•Centres d’ophtalmologie partenaires (rdv prioritaires)</a:t>
                      </a:r>
                    </a:p>
                    <a:p>
                      <a:pPr>
                        <a:spcAft>
                          <a:spcPts val="0"/>
                        </a:spcAft>
                      </a:pPr>
                      <a:r>
                        <a:rPr lang="fr-FR" sz="900" b="0" dirty="0">
                          <a:effectLst/>
                        </a:rPr>
                        <a:t> </a:t>
                      </a:r>
                    </a:p>
                    <a:p>
                      <a:pPr>
                        <a:spcAft>
                          <a:spcPts val="0"/>
                        </a:spcAft>
                      </a:pPr>
                      <a:r>
                        <a:rPr lang="fr-FR" sz="900" b="0" dirty="0">
                          <a:effectLst/>
                        </a:rPr>
                        <a:t>•Opticiens partenaires (tarifs négociés et TP)</a:t>
                      </a:r>
                    </a:p>
                    <a:p>
                      <a:pPr>
                        <a:spcAft>
                          <a:spcPts val="0"/>
                        </a:spcAft>
                      </a:pPr>
                      <a:r>
                        <a:rPr lang="fr-FR" sz="900" b="0" dirty="0">
                          <a:effectLst/>
                        </a:rPr>
                        <a:t> </a:t>
                      </a:r>
                    </a:p>
                    <a:p>
                      <a:pPr>
                        <a:spcAft>
                          <a:spcPts val="0"/>
                        </a:spcAft>
                      </a:pPr>
                      <a:r>
                        <a:rPr lang="fr-FR" sz="900" b="0" dirty="0">
                          <a:effectLst/>
                        </a:rPr>
                        <a:t>•Service d’analyse de devis conseils optique</a:t>
                      </a:r>
                    </a:p>
                    <a:p>
                      <a:pPr>
                        <a:spcAft>
                          <a:spcPts val="0"/>
                        </a:spcAft>
                      </a:pPr>
                      <a:r>
                        <a:rPr lang="fr-FR" sz="900" b="0" dirty="0">
                          <a:effectLst/>
                        </a:rPr>
                        <a:t> </a:t>
                      </a:r>
                    </a:p>
                    <a:p>
                      <a:pPr marL="0" algn="l" defTabSz="685800" rtl="0" eaLnBrk="1" latinLnBrk="0" hangingPunct="1">
                        <a:spcAft>
                          <a:spcPts val="0"/>
                        </a:spcAft>
                      </a:pPr>
                      <a:r>
                        <a:rPr lang="fr-FR" sz="900" b="0" kern="1200" dirty="0">
                          <a:solidFill>
                            <a:schemeClr val="dk1"/>
                          </a:solidFill>
                          <a:effectLst/>
                          <a:latin typeface="+mn-lt"/>
                          <a:ea typeface="+mn-ea"/>
                          <a:cs typeface="+mn-cs"/>
                        </a:rPr>
                        <a:t>•Partenariats avec des sites de vente en ligne (</a:t>
                      </a:r>
                      <a:r>
                        <a:rPr lang="fr-FR" sz="900" b="0" kern="1200" dirty="0" err="1">
                          <a:solidFill>
                            <a:schemeClr val="dk1"/>
                          </a:solidFill>
                          <a:effectLst/>
                          <a:latin typeface="+mn-lt"/>
                          <a:ea typeface="+mn-ea"/>
                          <a:cs typeface="+mn-cs"/>
                        </a:rPr>
                        <a:t>lentillesmoinscheres</a:t>
                      </a:r>
                      <a:r>
                        <a:rPr lang="fr-FR" sz="900" b="0" kern="1200" dirty="0">
                          <a:solidFill>
                            <a:schemeClr val="dk1"/>
                          </a:solidFill>
                          <a:effectLst/>
                          <a:latin typeface="+mn-lt"/>
                          <a:ea typeface="+mn-ea"/>
                          <a:cs typeface="+mn-cs"/>
                        </a:rPr>
                        <a:t>) avec  livraison gratuite à domicile, </a:t>
                      </a:r>
                      <a:r>
                        <a:rPr lang="fr-FR" sz="900" b="0" kern="1200" dirty="0" err="1">
                          <a:solidFill>
                            <a:schemeClr val="dk1"/>
                          </a:solidFill>
                          <a:effectLst/>
                          <a:latin typeface="+mn-lt"/>
                          <a:ea typeface="+mn-ea"/>
                          <a:cs typeface="+mn-cs"/>
                        </a:rPr>
                        <a:t>Sensee</a:t>
                      </a:r>
                      <a:r>
                        <a:rPr lang="fr-FR" sz="900" b="0" kern="1200" dirty="0">
                          <a:solidFill>
                            <a:schemeClr val="dk1"/>
                          </a:solidFill>
                          <a:effectLst/>
                          <a:latin typeface="+mn-lt"/>
                          <a:ea typeface="+mn-ea"/>
                          <a:cs typeface="+mn-cs"/>
                        </a:rPr>
                        <a:t> avec 5% de réduction sur le site)</a:t>
                      </a:r>
                    </a:p>
                  </a:txBody>
                  <a:tcPr marL="68580" marR="68580" marT="0" marB="0">
                    <a:lnR w="12700" cap="flat" cmpd="sng" algn="ctr">
                      <a:solidFill>
                        <a:schemeClr val="tx1"/>
                      </a:solidFill>
                      <a:prstDash val="solid"/>
                      <a:round/>
                      <a:headEnd type="none" w="med" len="med"/>
                      <a:tailEnd type="none" w="med" len="med"/>
                    </a:lnR>
                    <a:noFill/>
                  </a:tcPr>
                </a:tc>
                <a:tc>
                  <a:txBody>
                    <a:bodyPr/>
                    <a:lstStyle/>
                    <a:p>
                      <a:pPr>
                        <a:spcAft>
                          <a:spcPts val="0"/>
                        </a:spcAft>
                      </a:pPr>
                      <a:r>
                        <a:rPr lang="fr-FR" sz="900" dirty="0">
                          <a:effectLst/>
                        </a:rPr>
                        <a:t> </a:t>
                      </a:r>
                    </a:p>
                    <a:p>
                      <a:pPr>
                        <a:spcAft>
                          <a:spcPts val="0"/>
                        </a:spcAft>
                      </a:pPr>
                      <a:r>
                        <a:rPr lang="fr-FR" sz="900" dirty="0">
                          <a:effectLst/>
                        </a:rPr>
                        <a:t>•Chirurgiens-dentistes partenaires (tarifs négociés et TP)</a:t>
                      </a:r>
                    </a:p>
                    <a:p>
                      <a:pPr>
                        <a:spcAft>
                          <a:spcPts val="0"/>
                        </a:spcAft>
                      </a:pPr>
                      <a:r>
                        <a:rPr lang="fr-FR" sz="900" dirty="0">
                          <a:effectLst/>
                        </a:rPr>
                        <a:t> </a:t>
                      </a:r>
                    </a:p>
                    <a:p>
                      <a:pPr>
                        <a:spcAft>
                          <a:spcPts val="0"/>
                        </a:spcAft>
                      </a:pPr>
                      <a:r>
                        <a:rPr lang="fr-FR" sz="900" dirty="0">
                          <a:effectLst/>
                        </a:rPr>
                        <a:t>•Cabinets spécialisés en implantologie dentaire (tarifs négociés et TP)</a:t>
                      </a:r>
                    </a:p>
                    <a:p>
                      <a:pPr>
                        <a:spcAft>
                          <a:spcPts val="0"/>
                        </a:spcAft>
                      </a:pPr>
                      <a:r>
                        <a:rPr lang="fr-FR" sz="900" dirty="0">
                          <a:effectLst/>
                        </a:rPr>
                        <a:t> </a:t>
                      </a:r>
                    </a:p>
                    <a:p>
                      <a:pPr>
                        <a:spcAft>
                          <a:spcPts val="0"/>
                        </a:spcAft>
                      </a:pPr>
                      <a:r>
                        <a:rPr lang="fr-FR" sz="900" dirty="0">
                          <a:effectLst/>
                        </a:rPr>
                        <a:t>•Service d’analyse de devis conseils dentaire (hors réseau)</a:t>
                      </a:r>
                      <a:endParaRPr lang="fr-FR" sz="900" b="0" kern="1200" dirty="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marR="3810">
                        <a:spcAft>
                          <a:spcPts val="0"/>
                        </a:spcAft>
                      </a:pPr>
                      <a:r>
                        <a:rPr lang="fr-FR" sz="900" dirty="0">
                          <a:effectLst/>
                        </a:rPr>
                        <a:t> </a:t>
                      </a:r>
                    </a:p>
                    <a:p>
                      <a:pPr marR="3810">
                        <a:spcAft>
                          <a:spcPts val="0"/>
                        </a:spcAft>
                      </a:pPr>
                      <a:r>
                        <a:rPr lang="fr-FR" sz="900" dirty="0">
                          <a:effectLst/>
                        </a:rPr>
                        <a:t>•Audioprothésistes partenaires (tarifs négociés et TP)</a:t>
                      </a:r>
                    </a:p>
                    <a:p>
                      <a:pPr marR="3810">
                        <a:spcAft>
                          <a:spcPts val="0"/>
                        </a:spcAft>
                      </a:pPr>
                      <a:r>
                        <a:rPr lang="fr-FR" sz="900" dirty="0">
                          <a:effectLst/>
                        </a:rPr>
                        <a:t> </a:t>
                      </a:r>
                    </a:p>
                    <a:p>
                      <a:pPr>
                        <a:spcAft>
                          <a:spcPts val="0"/>
                        </a:spcAft>
                      </a:pPr>
                      <a:r>
                        <a:rPr lang="fr-FR" sz="900" dirty="0">
                          <a:effectLst/>
                        </a:rPr>
                        <a:t>•Service d’analyse de devis conseils audioprothèse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marR="3810">
                        <a:spcAft>
                          <a:spcPts val="0"/>
                        </a:spcAft>
                      </a:pPr>
                      <a:r>
                        <a:rPr lang="fr-FR" sz="900" dirty="0">
                          <a:effectLst/>
                        </a:rPr>
                        <a:t> </a:t>
                      </a:r>
                    </a:p>
                    <a:p>
                      <a:pPr>
                        <a:spcAft>
                          <a:spcPts val="0"/>
                        </a:spcAft>
                      </a:pPr>
                      <a:r>
                        <a:rPr lang="fr-FR" sz="900" dirty="0">
                          <a:effectLst/>
                        </a:rPr>
                        <a:t>•Palmarès des meilleurs établissements hospitaliers </a:t>
                      </a:r>
                    </a:p>
                    <a:p>
                      <a:pPr marR="3810">
                        <a:spcAft>
                          <a:spcPts val="0"/>
                        </a:spcAft>
                      </a:pPr>
                      <a:r>
                        <a:rPr lang="fr-FR" sz="900" dirty="0">
                          <a:effectLst/>
                        </a:rPr>
                        <a:t> </a:t>
                      </a:r>
                    </a:p>
                    <a:p>
                      <a:pPr>
                        <a:spcAft>
                          <a:spcPts val="0"/>
                        </a:spcAft>
                      </a:pPr>
                      <a:r>
                        <a:rPr lang="fr-FR" sz="900" dirty="0">
                          <a:effectLst/>
                        </a:rPr>
                        <a:t>•Service de deuxième avis médical </a:t>
                      </a:r>
                    </a:p>
                    <a:p>
                      <a:pPr marR="3810">
                        <a:spcAft>
                          <a:spcPts val="0"/>
                        </a:spcAft>
                      </a:pPr>
                      <a:r>
                        <a:rPr lang="fr-FR" sz="900" dirty="0">
                          <a:effectLst/>
                        </a:rPr>
                        <a:t> </a:t>
                      </a:r>
                    </a:p>
                    <a:p>
                      <a:pPr marR="3810">
                        <a:spcAft>
                          <a:spcPts val="0"/>
                        </a:spcAft>
                      </a:pPr>
                      <a:r>
                        <a:rPr lang="fr-FR" sz="900" dirty="0">
                          <a:effectLst/>
                        </a:rPr>
                        <a:t>•Fiches hospitalières </a:t>
                      </a:r>
                    </a:p>
                    <a:p>
                      <a:pPr marR="3810">
                        <a:spcAft>
                          <a:spcPts val="0"/>
                        </a:spcAft>
                      </a:pPr>
                      <a:r>
                        <a:rPr lang="fr-FR" sz="900" dirty="0">
                          <a:effectLst/>
                        </a:rPr>
                        <a:t> </a:t>
                      </a:r>
                    </a:p>
                    <a:p>
                      <a:pPr marR="3810">
                        <a:spcAft>
                          <a:spcPts val="0"/>
                        </a:spcAft>
                      </a:pPr>
                      <a:r>
                        <a:rPr lang="fr-FR" sz="900" dirty="0">
                          <a:effectLst/>
                        </a:rPr>
                        <a:t>•Service d’infirmières à domicile </a:t>
                      </a:r>
                    </a:p>
                    <a:p>
                      <a:pPr marR="3810">
                        <a:spcAft>
                          <a:spcPts val="0"/>
                        </a:spcAft>
                      </a:pPr>
                      <a:r>
                        <a:rPr lang="fr-FR" sz="900" dirty="0">
                          <a:effectLst/>
                        </a:rPr>
                        <a:t> </a:t>
                      </a:r>
                    </a:p>
                    <a:p>
                      <a:pPr marR="3810">
                        <a:spcAft>
                          <a:spcPts val="0"/>
                        </a:spcAft>
                      </a:pPr>
                      <a:r>
                        <a:rPr lang="fr-FR" sz="900" dirty="0">
                          <a:effectLst/>
                        </a:rPr>
                        <a:t>•Mise en relation avec un coach sportif (5% de remise sur toutes les formules)  </a:t>
                      </a:r>
                    </a:p>
                    <a:p>
                      <a:pPr marR="3810">
                        <a:spcAft>
                          <a:spcPts val="0"/>
                        </a:spcAft>
                      </a:pPr>
                      <a:r>
                        <a:rPr lang="fr-FR" sz="900" dirty="0">
                          <a:effectLst/>
                        </a:rPr>
                        <a:t> </a:t>
                      </a:r>
                    </a:p>
                    <a:p>
                      <a:pPr marR="3810">
                        <a:spcAft>
                          <a:spcPts val="0"/>
                        </a:spcAft>
                      </a:pPr>
                      <a:r>
                        <a:rPr lang="fr-FR" sz="900" dirty="0">
                          <a:effectLst/>
                        </a:rPr>
                        <a:t>•Outil d’analyse de devis hospitalier en ligne</a:t>
                      </a:r>
                      <a:endParaRPr lang="fr-FR" sz="900" dirty="0">
                        <a:effectLst/>
                        <a:latin typeface="Calibri" panose="020F0502020204030204" pitchFamily="34" charset="0"/>
                        <a:ea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marR="3810">
                        <a:spcAft>
                          <a:spcPts val="0"/>
                        </a:spcAft>
                      </a:pPr>
                      <a:r>
                        <a:rPr lang="fr-FR" sz="900" dirty="0">
                          <a:effectLst/>
                        </a:rPr>
                        <a:t> </a:t>
                      </a:r>
                    </a:p>
                    <a:p>
                      <a:pPr marR="3810">
                        <a:spcAft>
                          <a:spcPts val="0"/>
                        </a:spcAft>
                      </a:pPr>
                      <a:r>
                        <a:rPr lang="fr-FR" sz="900" dirty="0">
                          <a:effectLst/>
                        </a:rPr>
                        <a:t>•Diététiciennes partenaires</a:t>
                      </a:r>
                    </a:p>
                    <a:p>
                      <a:pPr marR="3810">
                        <a:spcAft>
                          <a:spcPts val="0"/>
                        </a:spcAft>
                      </a:pPr>
                      <a:r>
                        <a:rPr lang="fr-FR" sz="900" dirty="0">
                          <a:effectLst/>
                        </a:rPr>
                        <a:t>(tarifs négociés)</a:t>
                      </a:r>
                    </a:p>
                    <a:p>
                      <a:pPr marR="3810">
                        <a:spcAft>
                          <a:spcPts val="0"/>
                        </a:spcAft>
                      </a:pPr>
                      <a:r>
                        <a:rPr lang="fr-FR" sz="900" dirty="0">
                          <a:effectLst/>
                        </a:rPr>
                        <a:t> </a:t>
                      </a:r>
                    </a:p>
                    <a:p>
                      <a:pPr marR="3810">
                        <a:spcAft>
                          <a:spcPts val="0"/>
                        </a:spcAft>
                      </a:pPr>
                      <a:r>
                        <a:rPr lang="fr-FR" sz="900" dirty="0">
                          <a:effectLst/>
                        </a:rPr>
                        <a:t>•Ostéopathes et chiropracteurs partenaires</a:t>
                      </a:r>
                    </a:p>
                    <a:p>
                      <a:pPr marR="3810">
                        <a:spcAft>
                          <a:spcPts val="0"/>
                        </a:spcAft>
                      </a:pPr>
                      <a:r>
                        <a:rPr lang="fr-FR" sz="900" dirty="0">
                          <a:effectLst/>
                        </a:rPr>
                        <a:t>(tarifs négociés)</a:t>
                      </a:r>
                    </a:p>
                    <a:p>
                      <a:pPr marR="3810">
                        <a:spcAft>
                          <a:spcPts val="0"/>
                        </a:spcAft>
                      </a:pPr>
                      <a:r>
                        <a:rPr lang="fr-FR" sz="900" dirty="0">
                          <a:effectLst/>
                        </a:rPr>
                        <a:t> </a:t>
                      </a:r>
                    </a:p>
                    <a:p>
                      <a:pPr marR="3810">
                        <a:spcAft>
                          <a:spcPts val="0"/>
                        </a:spcAft>
                      </a:pPr>
                      <a:r>
                        <a:rPr lang="fr-FR" sz="900" dirty="0">
                          <a:effectLst/>
                        </a:rPr>
                        <a:t>•Mise en relation avec un coach sportif </a:t>
                      </a:r>
                    </a:p>
                    <a:p>
                      <a:pPr marR="3810">
                        <a:spcAft>
                          <a:spcPts val="0"/>
                        </a:spcAft>
                      </a:pPr>
                      <a:r>
                        <a:rPr lang="fr-FR" sz="900" dirty="0">
                          <a:effectLst/>
                        </a:rPr>
                        <a:t> </a:t>
                      </a:r>
                    </a:p>
                    <a:p>
                      <a:pPr marR="3810">
                        <a:spcAft>
                          <a:spcPts val="0"/>
                        </a:spcAft>
                      </a:pPr>
                      <a:r>
                        <a:rPr lang="fr-FR" sz="900" dirty="0">
                          <a:effectLst/>
                        </a:rPr>
                        <a:t>•Coaching nutrition</a:t>
                      </a:r>
                    </a:p>
                    <a:p>
                      <a:pPr marR="3810">
                        <a:spcAft>
                          <a:spcPts val="0"/>
                        </a:spcAft>
                      </a:pPr>
                      <a:r>
                        <a:rPr lang="fr-FR" sz="900" dirty="0">
                          <a:effectLst/>
                        </a:rPr>
                        <a:t> </a:t>
                      </a:r>
                    </a:p>
                    <a:p>
                      <a:pPr marR="3810">
                        <a:spcAft>
                          <a:spcPts val="0"/>
                        </a:spcAft>
                      </a:pPr>
                      <a:r>
                        <a:rPr lang="fr-FR" sz="900" dirty="0">
                          <a:effectLst/>
                        </a:rPr>
                        <a:t>•Coaching sommeil</a:t>
                      </a:r>
                      <a:endParaRPr lang="fr-FR" sz="900" dirty="0">
                        <a:effectLst/>
                        <a:latin typeface="Calibri" panose="020F0502020204030204" pitchFamily="34" charset="0"/>
                        <a:ea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marR="3810">
                        <a:spcAft>
                          <a:spcPts val="0"/>
                        </a:spcAft>
                      </a:pPr>
                      <a:r>
                        <a:rPr lang="fr-FR" sz="900" dirty="0">
                          <a:effectLst/>
                        </a:rPr>
                        <a:t> </a:t>
                      </a:r>
                    </a:p>
                    <a:p>
                      <a:pPr marR="3810">
                        <a:spcAft>
                          <a:spcPts val="0"/>
                        </a:spcAft>
                      </a:pPr>
                      <a:r>
                        <a:rPr lang="fr-FR" sz="900" dirty="0">
                          <a:effectLst/>
                        </a:rPr>
                        <a:t>• Service de conseils en automédication</a:t>
                      </a:r>
                    </a:p>
                    <a:p>
                      <a:pPr marR="3810">
                        <a:spcAft>
                          <a:spcPts val="0"/>
                        </a:spcAft>
                      </a:pPr>
                      <a:r>
                        <a:rPr lang="fr-FR" sz="900" dirty="0">
                          <a:effectLst/>
                        </a:rPr>
                        <a:t> </a:t>
                      </a:r>
                    </a:p>
                    <a:p>
                      <a:pPr marR="3810">
                        <a:spcAft>
                          <a:spcPts val="0"/>
                        </a:spcAft>
                      </a:pPr>
                      <a:r>
                        <a:rPr lang="fr-FR" sz="900" dirty="0">
                          <a:effectLst/>
                        </a:rPr>
                        <a:t>•Géolocalisation de médecins et paramédicaux avec prise de rdv en ligne</a:t>
                      </a:r>
                    </a:p>
                    <a:p>
                      <a:pPr marR="3810">
                        <a:spcAft>
                          <a:spcPts val="0"/>
                        </a:spcAft>
                      </a:pPr>
                      <a:r>
                        <a:rPr lang="fr-FR" sz="900" dirty="0">
                          <a:effectLst/>
                        </a:rPr>
                        <a:t> </a:t>
                      </a:r>
                    </a:p>
                    <a:p>
                      <a:pPr marR="3810">
                        <a:spcAft>
                          <a:spcPts val="0"/>
                        </a:spcAft>
                      </a:pPr>
                      <a:r>
                        <a:rPr lang="fr-FR" sz="900" dirty="0">
                          <a:effectLst/>
                        </a:rPr>
                        <a:t>• Service de téléconsultation</a:t>
                      </a:r>
                    </a:p>
                    <a:p>
                      <a:pPr marR="3810">
                        <a:spcAft>
                          <a:spcPts val="0"/>
                        </a:spcAft>
                      </a:pPr>
                      <a:r>
                        <a:rPr lang="fr-FR" sz="900" dirty="0">
                          <a:effectLst/>
                        </a:rPr>
                        <a:t> </a:t>
                      </a:r>
                    </a:p>
                    <a:p>
                      <a:pPr marR="3810">
                        <a:spcAft>
                          <a:spcPts val="0"/>
                        </a:spcAft>
                      </a:pPr>
                      <a:r>
                        <a:rPr lang="fr-FR" sz="900" dirty="0">
                          <a:effectLst/>
                        </a:rPr>
                        <a:t>•Service de deuxième avis médical</a:t>
                      </a:r>
                    </a:p>
                  </a:txBody>
                  <a:tcPr marL="68580" marR="68580" marT="0" marB="0">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1504381160"/>
                  </a:ext>
                </a:extLst>
              </a:tr>
            </a:tbl>
          </a:graphicData>
        </a:graphic>
      </p:graphicFrame>
      <p:pic>
        <p:nvPicPr>
          <p:cNvPr id="8" name="Image 7">
            <a:extLst>
              <a:ext uri="{FF2B5EF4-FFF2-40B4-BE49-F238E27FC236}">
                <a16:creationId xmlns:a16="http://schemas.microsoft.com/office/drawing/2014/main" id="{1167B98E-6067-4E2C-8779-88D7D1E1398A}"/>
              </a:ext>
            </a:extLst>
          </p:cNvPr>
          <p:cNvPicPr>
            <a:picLocks noChangeAspect="1"/>
          </p:cNvPicPr>
          <p:nvPr/>
        </p:nvPicPr>
        <p:blipFill>
          <a:blip r:embed="rId2"/>
          <a:stretch>
            <a:fillRect/>
          </a:stretch>
        </p:blipFill>
        <p:spPr>
          <a:xfrm>
            <a:off x="2327942" y="874633"/>
            <a:ext cx="262030" cy="353051"/>
          </a:xfrm>
          <a:prstGeom prst="rect">
            <a:avLst/>
          </a:prstGeom>
        </p:spPr>
      </p:pic>
      <p:pic>
        <p:nvPicPr>
          <p:cNvPr id="9" name="Image 8">
            <a:extLst>
              <a:ext uri="{FF2B5EF4-FFF2-40B4-BE49-F238E27FC236}">
                <a16:creationId xmlns:a16="http://schemas.microsoft.com/office/drawing/2014/main" id="{8BC95AD1-6A68-4D46-B539-B42523D2D78D}"/>
              </a:ext>
            </a:extLst>
          </p:cNvPr>
          <p:cNvPicPr>
            <a:picLocks noChangeAspect="1"/>
          </p:cNvPicPr>
          <p:nvPr/>
        </p:nvPicPr>
        <p:blipFill>
          <a:blip r:embed="rId3"/>
          <a:stretch>
            <a:fillRect/>
          </a:stretch>
        </p:blipFill>
        <p:spPr>
          <a:xfrm>
            <a:off x="7970176" y="815382"/>
            <a:ext cx="312149" cy="429205"/>
          </a:xfrm>
          <a:prstGeom prst="rect">
            <a:avLst/>
          </a:prstGeom>
        </p:spPr>
      </p:pic>
      <p:pic>
        <p:nvPicPr>
          <p:cNvPr id="10" name="Image 9">
            <a:extLst>
              <a:ext uri="{FF2B5EF4-FFF2-40B4-BE49-F238E27FC236}">
                <a16:creationId xmlns:a16="http://schemas.microsoft.com/office/drawing/2014/main" id="{F6CCFD5E-79B5-49BF-8C24-A55961FD0094}"/>
              </a:ext>
            </a:extLst>
          </p:cNvPr>
          <p:cNvPicPr>
            <a:picLocks noChangeAspect="1"/>
          </p:cNvPicPr>
          <p:nvPr/>
        </p:nvPicPr>
        <p:blipFill>
          <a:blip r:embed="rId4"/>
          <a:stretch>
            <a:fillRect/>
          </a:stretch>
        </p:blipFill>
        <p:spPr>
          <a:xfrm>
            <a:off x="6649852" y="863145"/>
            <a:ext cx="326280" cy="367433"/>
          </a:xfrm>
          <a:prstGeom prst="rect">
            <a:avLst/>
          </a:prstGeom>
        </p:spPr>
      </p:pic>
      <p:pic>
        <p:nvPicPr>
          <p:cNvPr id="11" name="Image 10">
            <a:extLst>
              <a:ext uri="{FF2B5EF4-FFF2-40B4-BE49-F238E27FC236}">
                <a16:creationId xmlns:a16="http://schemas.microsoft.com/office/drawing/2014/main" id="{675E843F-A0DE-4E28-B945-2E196C90BFA0}"/>
              </a:ext>
            </a:extLst>
          </p:cNvPr>
          <p:cNvPicPr>
            <a:picLocks noChangeAspect="1"/>
          </p:cNvPicPr>
          <p:nvPr/>
        </p:nvPicPr>
        <p:blipFill>
          <a:blip r:embed="rId5"/>
          <a:stretch>
            <a:fillRect/>
          </a:stretch>
        </p:blipFill>
        <p:spPr>
          <a:xfrm>
            <a:off x="3699633" y="885351"/>
            <a:ext cx="252210" cy="327873"/>
          </a:xfrm>
          <a:prstGeom prst="rect">
            <a:avLst/>
          </a:prstGeom>
        </p:spPr>
      </p:pic>
      <p:pic>
        <p:nvPicPr>
          <p:cNvPr id="12" name="Image 11">
            <a:extLst>
              <a:ext uri="{FF2B5EF4-FFF2-40B4-BE49-F238E27FC236}">
                <a16:creationId xmlns:a16="http://schemas.microsoft.com/office/drawing/2014/main" id="{E94EE95C-B2D0-4B05-808F-1A23A2624E21}"/>
              </a:ext>
            </a:extLst>
          </p:cNvPr>
          <p:cNvPicPr>
            <a:picLocks noChangeAspect="1"/>
          </p:cNvPicPr>
          <p:nvPr/>
        </p:nvPicPr>
        <p:blipFill>
          <a:blip r:embed="rId6"/>
          <a:stretch>
            <a:fillRect/>
          </a:stretch>
        </p:blipFill>
        <p:spPr>
          <a:xfrm>
            <a:off x="915699" y="933020"/>
            <a:ext cx="353255" cy="283124"/>
          </a:xfrm>
          <a:prstGeom prst="rect">
            <a:avLst/>
          </a:prstGeom>
        </p:spPr>
      </p:pic>
      <p:pic>
        <p:nvPicPr>
          <p:cNvPr id="13" name="Image 12">
            <a:extLst>
              <a:ext uri="{FF2B5EF4-FFF2-40B4-BE49-F238E27FC236}">
                <a16:creationId xmlns:a16="http://schemas.microsoft.com/office/drawing/2014/main" id="{878E8100-516B-4CBF-B7C5-957BC336585B}"/>
              </a:ext>
            </a:extLst>
          </p:cNvPr>
          <p:cNvPicPr>
            <a:picLocks noChangeAspect="1"/>
          </p:cNvPicPr>
          <p:nvPr/>
        </p:nvPicPr>
        <p:blipFill>
          <a:blip r:embed="rId7"/>
          <a:stretch>
            <a:fillRect/>
          </a:stretch>
        </p:blipFill>
        <p:spPr>
          <a:xfrm>
            <a:off x="5258534" y="868354"/>
            <a:ext cx="326280" cy="364841"/>
          </a:xfrm>
          <a:prstGeom prst="rect">
            <a:avLst/>
          </a:prstGeom>
        </p:spPr>
      </p:pic>
      <p:pic>
        <p:nvPicPr>
          <p:cNvPr id="14" name="Picture 4" descr="BPCE Mutuelle">
            <a:extLst>
              <a:ext uri="{FF2B5EF4-FFF2-40B4-BE49-F238E27FC236}">
                <a16:creationId xmlns:a16="http://schemas.microsoft.com/office/drawing/2014/main" id="{A7150A2E-964F-4361-9B2E-774EEE79A10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1607" t="20172" r="22094" b="19954"/>
          <a:stretch/>
        </p:blipFill>
        <p:spPr bwMode="auto">
          <a:xfrm>
            <a:off x="7514573" y="334759"/>
            <a:ext cx="911205" cy="434833"/>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0C2B1E4F-44FA-4846-9514-B185EFD45FF6}"/>
              </a:ext>
            </a:extLst>
          </p:cNvPr>
          <p:cNvSpPr/>
          <p:nvPr/>
        </p:nvSpPr>
        <p:spPr>
          <a:xfrm>
            <a:off x="1029738" y="4603016"/>
            <a:ext cx="4506362" cy="215444"/>
          </a:xfrm>
          <a:prstGeom prst="rect">
            <a:avLst/>
          </a:prstGeom>
        </p:spPr>
        <p:txBody>
          <a:bodyPr wrap="none">
            <a:spAutoFit/>
          </a:bodyPr>
          <a:lstStyle/>
          <a:p>
            <a:r>
              <a:rPr lang="fr-FR" sz="800" dirty="0">
                <a:latin typeface="Arial" panose="020B0604020202020204" pitchFamily="34" charset="0"/>
                <a:cs typeface="Arial" panose="020B0604020202020204" pitchFamily="34" charset="0"/>
              </a:rPr>
              <a:t>*Selon limites, conditions et exclusions prévues dans les engagements contractuels en vigueur.</a:t>
            </a:r>
            <a:endParaRPr lang="fr-FR" dirty="0">
              <a:latin typeface="Arial" panose="020B0604020202020204" pitchFamily="34" charset="0"/>
              <a:cs typeface="Arial" panose="020B0604020202020204" pitchFamily="34" charset="0"/>
            </a:endParaRPr>
          </a:p>
        </p:txBody>
      </p:sp>
      <p:sp>
        <p:nvSpPr>
          <p:cNvPr id="16" name="Espace réservé du pied de page 1">
            <a:extLst>
              <a:ext uri="{FF2B5EF4-FFF2-40B4-BE49-F238E27FC236}">
                <a16:creationId xmlns:a16="http://schemas.microsoft.com/office/drawing/2014/main" id="{2B844495-7B8F-493F-AC83-D88538C150A4}"/>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pic>
        <p:nvPicPr>
          <p:cNvPr id="17" name="Picture 2" descr="C:\Users\A9941290\Desktop\forward.png">
            <a:hlinkClick r:id="rId9" action="ppaction://hlinksldjump"/>
            <a:extLst>
              <a:ext uri="{FF2B5EF4-FFF2-40B4-BE49-F238E27FC236}">
                <a16:creationId xmlns:a16="http://schemas.microsoft.com/office/drawing/2014/main" id="{B0313B10-9C2E-40E3-99C3-256BDD896ABB}"/>
              </a:ext>
            </a:extLst>
          </p:cNvPr>
          <p:cNvPicPr>
            <a:picLocks noChangeAspect="1" noChangeArrowheads="1"/>
          </p:cNvPicPr>
          <p:nvPr/>
        </p:nvPicPr>
        <p:blipFill>
          <a:blip r:embed="rId1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10800000">
            <a:off x="8750459" y="52120"/>
            <a:ext cx="339406" cy="339406"/>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
        <p:nvSpPr>
          <p:cNvPr id="18" name="Espace réservé du numéro de diapositive 5">
            <a:extLst>
              <a:ext uri="{FF2B5EF4-FFF2-40B4-BE49-F238E27FC236}">
                <a16:creationId xmlns:a16="http://schemas.microsoft.com/office/drawing/2014/main" id="{C196910D-17F1-41C1-B60B-4F659CB0B8C8}"/>
              </a:ext>
            </a:extLst>
          </p:cNvPr>
          <p:cNvSpPr>
            <a:spLocks noGrp="1"/>
          </p:cNvSpPr>
          <p:nvPr>
            <p:ph type="sldNum" sz="quarter" idx="16"/>
          </p:nvPr>
        </p:nvSpPr>
        <p:spPr>
          <a:xfrm>
            <a:off x="8859291" y="4818460"/>
            <a:ext cx="172196" cy="171450"/>
          </a:xfrm>
        </p:spPr>
        <p:txBody>
          <a:bodyPr/>
          <a:lstStyle/>
          <a:p>
            <a:fld id="{4F985FF9-ADA8-465B-B1B8-A5AF16A5E141}" type="slidenum">
              <a:rPr lang="fr-FR" smtClean="0"/>
              <a:pPr/>
              <a:t>6</a:t>
            </a:fld>
            <a:endParaRPr lang="fr-FR" dirty="0"/>
          </a:p>
        </p:txBody>
      </p:sp>
      <p:sp>
        <p:nvSpPr>
          <p:cNvPr id="19" name="Espace réservé du pied de page 36">
            <a:extLst>
              <a:ext uri="{FF2B5EF4-FFF2-40B4-BE49-F238E27FC236}">
                <a16:creationId xmlns:a16="http://schemas.microsoft.com/office/drawing/2014/main" id="{54D1111A-B40A-4B14-8439-CDEC3F7E59C3}"/>
              </a:ext>
            </a:extLst>
          </p:cNvPr>
          <p:cNvSpPr>
            <a:spLocks noGrp="1"/>
          </p:cNvSpPr>
          <p:nvPr>
            <p:ph type="ftr" sz="quarter" idx="15"/>
          </p:nvPr>
        </p:nvSpPr>
        <p:spPr>
          <a:xfrm>
            <a:off x="2488863" y="4767263"/>
            <a:ext cx="6341826" cy="273844"/>
          </a:xfrm>
        </p:spPr>
        <p:txBody>
          <a:bodyPr/>
          <a:lstStyle/>
          <a:p>
            <a:r>
              <a:rPr lang="fr-FR" dirty="0"/>
              <a:t>HEURE DU JEUDI - SANTE 2021</a:t>
            </a:r>
          </a:p>
        </p:txBody>
      </p:sp>
    </p:spTree>
    <p:extLst>
      <p:ext uri="{BB962C8B-B14F-4D97-AF65-F5344CB8AC3E}">
        <p14:creationId xmlns:p14="http://schemas.microsoft.com/office/powerpoint/2010/main" val="29592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E97DD5-4E2F-4DA6-A973-F50EC0030774}"/>
              </a:ext>
            </a:extLst>
          </p:cNvPr>
          <p:cNvSpPr>
            <a:spLocks noGrp="1"/>
          </p:cNvSpPr>
          <p:nvPr>
            <p:ph type="title"/>
          </p:nvPr>
        </p:nvSpPr>
        <p:spPr>
          <a:xfrm>
            <a:off x="815788" y="303114"/>
            <a:ext cx="8713694" cy="360098"/>
          </a:xfrm>
        </p:spPr>
        <p:txBody>
          <a:bodyPr/>
          <a:lstStyle/>
          <a:p>
            <a:r>
              <a:rPr lang="fr-FR" dirty="0"/>
              <a:t>Les différentes cibles</a:t>
            </a:r>
          </a:p>
        </p:txBody>
      </p:sp>
      <p:sp>
        <p:nvSpPr>
          <p:cNvPr id="3" name="Espace réservé du texte 2">
            <a:extLst>
              <a:ext uri="{FF2B5EF4-FFF2-40B4-BE49-F238E27FC236}">
                <a16:creationId xmlns:a16="http://schemas.microsoft.com/office/drawing/2014/main" id="{4BF65D6D-8FBB-4424-B0F8-BC8FA7078E8D}"/>
              </a:ext>
            </a:extLst>
          </p:cNvPr>
          <p:cNvSpPr>
            <a:spLocks noGrp="1"/>
          </p:cNvSpPr>
          <p:nvPr>
            <p:ph type="body" sz="quarter" idx="13"/>
          </p:nvPr>
        </p:nvSpPr>
        <p:spPr/>
        <p:txBody>
          <a:bodyPr/>
          <a:lstStyle/>
          <a:p>
            <a:r>
              <a:rPr lang="fr-FR" dirty="0"/>
              <a:t>3</a:t>
            </a:r>
          </a:p>
        </p:txBody>
      </p:sp>
      <p:sp>
        <p:nvSpPr>
          <p:cNvPr id="5" name="Espace réservé du pied de page 4">
            <a:extLst>
              <a:ext uri="{FF2B5EF4-FFF2-40B4-BE49-F238E27FC236}">
                <a16:creationId xmlns:a16="http://schemas.microsoft.com/office/drawing/2014/main" id="{15BA34E0-BFFC-444D-8230-ABF30DDB2612}"/>
              </a:ext>
            </a:extLst>
          </p:cNvPr>
          <p:cNvSpPr>
            <a:spLocks noGrp="1"/>
          </p:cNvSpPr>
          <p:nvPr>
            <p:ph type="ftr" sz="quarter" idx="15"/>
          </p:nvPr>
        </p:nvSpPr>
        <p:spPr/>
        <p:txBody>
          <a:bodyPr/>
          <a:lstStyle/>
          <a:p>
            <a:r>
              <a:rPr lang="fr-FR"/>
              <a:t>HEURE DU JEUDI - SANTE 2021</a:t>
            </a:r>
            <a:endParaRPr lang="fr-FR" dirty="0"/>
          </a:p>
        </p:txBody>
      </p:sp>
      <p:sp>
        <p:nvSpPr>
          <p:cNvPr id="6" name="Espace réservé du numéro de diapositive 5">
            <a:extLst>
              <a:ext uri="{FF2B5EF4-FFF2-40B4-BE49-F238E27FC236}">
                <a16:creationId xmlns:a16="http://schemas.microsoft.com/office/drawing/2014/main" id="{E90EC364-5395-42B0-9F89-96F77BC2BCA7}"/>
              </a:ext>
            </a:extLst>
          </p:cNvPr>
          <p:cNvSpPr>
            <a:spLocks noGrp="1"/>
          </p:cNvSpPr>
          <p:nvPr>
            <p:ph type="sldNum" sz="quarter" idx="16"/>
          </p:nvPr>
        </p:nvSpPr>
        <p:spPr/>
        <p:txBody>
          <a:bodyPr/>
          <a:lstStyle/>
          <a:p>
            <a:fld id="{4F985FF9-ADA8-465B-B1B8-A5AF16A5E141}" type="slidenum">
              <a:rPr lang="fr-FR" smtClean="0"/>
              <a:pPr/>
              <a:t>7</a:t>
            </a:fld>
            <a:endParaRPr lang="fr-FR"/>
          </a:p>
        </p:txBody>
      </p:sp>
      <p:pic>
        <p:nvPicPr>
          <p:cNvPr id="8" name="Image 7">
            <a:extLst>
              <a:ext uri="{FF2B5EF4-FFF2-40B4-BE49-F238E27FC236}">
                <a16:creationId xmlns:a16="http://schemas.microsoft.com/office/drawing/2014/main" id="{54831991-156C-4A0E-A4CB-BAC2FD151093}"/>
              </a:ext>
            </a:extLst>
          </p:cNvPr>
          <p:cNvPicPr>
            <a:picLocks noChangeAspect="1"/>
          </p:cNvPicPr>
          <p:nvPr/>
        </p:nvPicPr>
        <p:blipFill>
          <a:blip r:embed="rId2"/>
          <a:stretch>
            <a:fillRect/>
          </a:stretch>
        </p:blipFill>
        <p:spPr>
          <a:xfrm>
            <a:off x="1367644" y="1099771"/>
            <a:ext cx="927327" cy="853056"/>
          </a:xfrm>
          <a:prstGeom prst="rect">
            <a:avLst/>
          </a:prstGeom>
        </p:spPr>
      </p:pic>
      <p:pic>
        <p:nvPicPr>
          <p:cNvPr id="9" name="Image 8">
            <a:extLst>
              <a:ext uri="{FF2B5EF4-FFF2-40B4-BE49-F238E27FC236}">
                <a16:creationId xmlns:a16="http://schemas.microsoft.com/office/drawing/2014/main" id="{475D2550-A6CD-4FEB-A9E7-13F698519191}"/>
              </a:ext>
            </a:extLst>
          </p:cNvPr>
          <p:cNvPicPr>
            <a:picLocks noChangeAspect="1"/>
          </p:cNvPicPr>
          <p:nvPr/>
        </p:nvPicPr>
        <p:blipFill>
          <a:blip r:embed="rId3"/>
          <a:stretch>
            <a:fillRect/>
          </a:stretch>
        </p:blipFill>
        <p:spPr>
          <a:xfrm>
            <a:off x="4127348" y="2973797"/>
            <a:ext cx="945760" cy="906262"/>
          </a:xfrm>
          <a:prstGeom prst="rect">
            <a:avLst/>
          </a:prstGeom>
        </p:spPr>
      </p:pic>
      <p:pic>
        <p:nvPicPr>
          <p:cNvPr id="10" name="Image 9">
            <a:extLst>
              <a:ext uri="{FF2B5EF4-FFF2-40B4-BE49-F238E27FC236}">
                <a16:creationId xmlns:a16="http://schemas.microsoft.com/office/drawing/2014/main" id="{F0D8A13B-3C51-4D94-B15B-5BF7D95A8BCF}"/>
              </a:ext>
            </a:extLst>
          </p:cNvPr>
          <p:cNvPicPr>
            <a:picLocks noChangeAspect="1"/>
          </p:cNvPicPr>
          <p:nvPr/>
        </p:nvPicPr>
        <p:blipFill>
          <a:blip r:embed="rId4"/>
          <a:stretch>
            <a:fillRect/>
          </a:stretch>
        </p:blipFill>
        <p:spPr>
          <a:xfrm>
            <a:off x="6946219" y="2884469"/>
            <a:ext cx="1038156" cy="995589"/>
          </a:xfrm>
          <a:prstGeom prst="rect">
            <a:avLst/>
          </a:prstGeom>
        </p:spPr>
      </p:pic>
      <p:pic>
        <p:nvPicPr>
          <p:cNvPr id="11" name="Image 10">
            <a:extLst>
              <a:ext uri="{FF2B5EF4-FFF2-40B4-BE49-F238E27FC236}">
                <a16:creationId xmlns:a16="http://schemas.microsoft.com/office/drawing/2014/main" id="{5924B26A-B4DF-4994-8CC9-D12342FF344E}"/>
              </a:ext>
            </a:extLst>
          </p:cNvPr>
          <p:cNvPicPr>
            <a:picLocks noChangeAspect="1"/>
          </p:cNvPicPr>
          <p:nvPr/>
        </p:nvPicPr>
        <p:blipFill>
          <a:blip r:embed="rId5"/>
          <a:stretch>
            <a:fillRect/>
          </a:stretch>
        </p:blipFill>
        <p:spPr>
          <a:xfrm>
            <a:off x="1367644" y="2884469"/>
            <a:ext cx="1027705" cy="995589"/>
          </a:xfrm>
          <a:prstGeom prst="rect">
            <a:avLst/>
          </a:prstGeom>
        </p:spPr>
      </p:pic>
      <p:pic>
        <p:nvPicPr>
          <p:cNvPr id="12" name="Image 11">
            <a:extLst>
              <a:ext uri="{FF2B5EF4-FFF2-40B4-BE49-F238E27FC236}">
                <a16:creationId xmlns:a16="http://schemas.microsoft.com/office/drawing/2014/main" id="{31323CBB-5C87-4993-B5F1-5B4CC8236C4D}"/>
              </a:ext>
            </a:extLst>
          </p:cNvPr>
          <p:cNvPicPr>
            <a:picLocks noChangeAspect="1"/>
          </p:cNvPicPr>
          <p:nvPr/>
        </p:nvPicPr>
        <p:blipFill>
          <a:blip r:embed="rId6"/>
          <a:stretch>
            <a:fillRect/>
          </a:stretch>
        </p:blipFill>
        <p:spPr>
          <a:xfrm>
            <a:off x="6946219" y="1072854"/>
            <a:ext cx="873224" cy="884998"/>
          </a:xfrm>
          <a:prstGeom prst="rect">
            <a:avLst/>
          </a:prstGeom>
        </p:spPr>
      </p:pic>
      <p:pic>
        <p:nvPicPr>
          <p:cNvPr id="13" name="Image 12">
            <a:extLst>
              <a:ext uri="{FF2B5EF4-FFF2-40B4-BE49-F238E27FC236}">
                <a16:creationId xmlns:a16="http://schemas.microsoft.com/office/drawing/2014/main" id="{4411E424-DAC2-4FC0-AC12-983BE76CC3C9}"/>
              </a:ext>
            </a:extLst>
          </p:cNvPr>
          <p:cNvPicPr>
            <a:picLocks noChangeAspect="1"/>
          </p:cNvPicPr>
          <p:nvPr/>
        </p:nvPicPr>
        <p:blipFill>
          <a:blip r:embed="rId7"/>
          <a:stretch>
            <a:fillRect/>
          </a:stretch>
        </p:blipFill>
        <p:spPr>
          <a:xfrm>
            <a:off x="3993986" y="1072854"/>
            <a:ext cx="1052194" cy="879974"/>
          </a:xfrm>
          <a:prstGeom prst="rect">
            <a:avLst/>
          </a:prstGeom>
        </p:spPr>
      </p:pic>
      <p:sp>
        <p:nvSpPr>
          <p:cNvPr id="14" name="ZoneTexte 13">
            <a:extLst>
              <a:ext uri="{FF2B5EF4-FFF2-40B4-BE49-F238E27FC236}">
                <a16:creationId xmlns:a16="http://schemas.microsoft.com/office/drawing/2014/main" id="{5D890200-5DB0-4246-96FD-6863A30D736B}"/>
              </a:ext>
            </a:extLst>
          </p:cNvPr>
          <p:cNvSpPr txBox="1"/>
          <p:nvPr/>
        </p:nvSpPr>
        <p:spPr>
          <a:xfrm>
            <a:off x="675595" y="1861347"/>
            <a:ext cx="2411801" cy="651411"/>
          </a:xfrm>
          <a:prstGeom prst="rect">
            <a:avLst/>
          </a:prstGeom>
          <a:noFill/>
          <a:ln w="12700">
            <a:noFill/>
            <a:prstDash val="dash"/>
          </a:ln>
        </p:spPr>
        <p:txBody>
          <a:bodyPr wrap="square" lIns="36000" rIns="36000" rtlCol="0" anchor="ctr">
            <a:noAutofit/>
          </a:bodyPr>
          <a:lstStyle/>
          <a:p>
            <a:pPr algn="ctr"/>
            <a:r>
              <a:rPr lang="fr-FR" sz="1000" b="1" dirty="0"/>
              <a:t>Les jeunes </a:t>
            </a:r>
          </a:p>
          <a:p>
            <a:pPr algn="ctr"/>
            <a:r>
              <a:rPr lang="fr-FR" sz="1000" dirty="0"/>
              <a:t>étudiants, apprentis, intérimaires…</a:t>
            </a:r>
            <a:endParaRPr lang="fr-FR" sz="1000" i="1" dirty="0">
              <a:solidFill>
                <a:schemeClr val="bg1">
                  <a:lumMod val="50000"/>
                </a:schemeClr>
              </a:solidFill>
            </a:endParaRPr>
          </a:p>
        </p:txBody>
      </p:sp>
      <p:sp>
        <p:nvSpPr>
          <p:cNvPr id="15" name="ZoneTexte 14">
            <a:extLst>
              <a:ext uri="{FF2B5EF4-FFF2-40B4-BE49-F238E27FC236}">
                <a16:creationId xmlns:a16="http://schemas.microsoft.com/office/drawing/2014/main" id="{32DB43C2-A40A-4710-B8FD-D48A6180D10F}"/>
              </a:ext>
            </a:extLst>
          </p:cNvPr>
          <p:cNvSpPr txBox="1"/>
          <p:nvPr/>
        </p:nvSpPr>
        <p:spPr>
          <a:xfrm>
            <a:off x="3473304" y="2019562"/>
            <a:ext cx="2411801" cy="651411"/>
          </a:xfrm>
          <a:prstGeom prst="rect">
            <a:avLst/>
          </a:prstGeom>
          <a:noFill/>
          <a:ln w="12700">
            <a:noFill/>
            <a:prstDash val="dash"/>
          </a:ln>
        </p:spPr>
        <p:txBody>
          <a:bodyPr wrap="square" lIns="36000" rIns="36000" rtlCol="0" anchor="ctr">
            <a:noAutofit/>
          </a:bodyPr>
          <a:lstStyle/>
          <a:p>
            <a:pPr algn="ctr"/>
            <a:r>
              <a:rPr lang="fr-FR" sz="1000" b="1" dirty="0"/>
              <a:t>Les demandeurs d’emploi</a:t>
            </a:r>
          </a:p>
          <a:p>
            <a:pPr algn="ctr"/>
            <a:r>
              <a:rPr lang="fr-FR" sz="1000" i="1" dirty="0">
                <a:solidFill>
                  <a:schemeClr val="bg1">
                    <a:lumMod val="50000"/>
                  </a:schemeClr>
                </a:solidFill>
              </a:rPr>
              <a:t>non éligible à la </a:t>
            </a:r>
          </a:p>
          <a:p>
            <a:pPr algn="ctr"/>
            <a:r>
              <a:rPr lang="fr-FR" sz="1000" i="1" dirty="0">
                <a:solidFill>
                  <a:schemeClr val="bg1">
                    <a:lumMod val="50000"/>
                  </a:schemeClr>
                </a:solidFill>
              </a:rPr>
              <a:t>Complémentaire Santé Solidaire</a:t>
            </a:r>
          </a:p>
        </p:txBody>
      </p:sp>
      <p:sp>
        <p:nvSpPr>
          <p:cNvPr id="16" name="ZoneTexte 15">
            <a:extLst>
              <a:ext uri="{FF2B5EF4-FFF2-40B4-BE49-F238E27FC236}">
                <a16:creationId xmlns:a16="http://schemas.microsoft.com/office/drawing/2014/main" id="{E484AE64-DBD6-41DE-A2BD-6891C691ABCB}"/>
              </a:ext>
            </a:extLst>
          </p:cNvPr>
          <p:cNvSpPr txBox="1"/>
          <p:nvPr/>
        </p:nvSpPr>
        <p:spPr>
          <a:xfrm>
            <a:off x="6271014" y="2019562"/>
            <a:ext cx="2411801" cy="651411"/>
          </a:xfrm>
          <a:prstGeom prst="rect">
            <a:avLst/>
          </a:prstGeom>
          <a:noFill/>
          <a:ln w="12700">
            <a:noFill/>
            <a:prstDash val="dash"/>
          </a:ln>
        </p:spPr>
        <p:txBody>
          <a:bodyPr wrap="square" lIns="36000" rIns="36000" rtlCol="0" anchor="ctr">
            <a:noAutofit/>
          </a:bodyPr>
          <a:lstStyle/>
          <a:p>
            <a:pPr algn="ctr"/>
            <a:r>
              <a:rPr lang="fr-FR" sz="1000" b="1" dirty="0"/>
              <a:t>Les membres de la famille </a:t>
            </a:r>
          </a:p>
          <a:p>
            <a:pPr algn="ctr"/>
            <a:r>
              <a:rPr lang="fr-FR" sz="1000" i="1" dirty="0">
                <a:solidFill>
                  <a:schemeClr val="bg1">
                    <a:lumMod val="50000"/>
                  </a:schemeClr>
                </a:solidFill>
              </a:rPr>
              <a:t>non couverts par un contrat collectif</a:t>
            </a:r>
          </a:p>
        </p:txBody>
      </p:sp>
      <p:sp>
        <p:nvSpPr>
          <p:cNvPr id="17" name="ZoneTexte 16">
            <a:extLst>
              <a:ext uri="{FF2B5EF4-FFF2-40B4-BE49-F238E27FC236}">
                <a16:creationId xmlns:a16="http://schemas.microsoft.com/office/drawing/2014/main" id="{FD5E73BB-3FA3-4DC7-8C3E-5A0F28FCE727}"/>
              </a:ext>
            </a:extLst>
          </p:cNvPr>
          <p:cNvSpPr txBox="1"/>
          <p:nvPr/>
        </p:nvSpPr>
        <p:spPr>
          <a:xfrm>
            <a:off x="6404374" y="3930770"/>
            <a:ext cx="2411801" cy="651411"/>
          </a:xfrm>
          <a:prstGeom prst="rect">
            <a:avLst/>
          </a:prstGeom>
          <a:noFill/>
          <a:ln w="12700">
            <a:noFill/>
            <a:prstDash val="dash"/>
          </a:ln>
        </p:spPr>
        <p:txBody>
          <a:bodyPr wrap="square" lIns="36000" rIns="36000" rtlCol="0" anchor="ctr">
            <a:noAutofit/>
          </a:bodyPr>
          <a:lstStyle/>
          <a:p>
            <a:pPr algn="ctr"/>
            <a:r>
              <a:rPr lang="fr-FR" sz="1000" b="1" dirty="0"/>
              <a:t>Les nouveaux retraités et les seniors</a:t>
            </a:r>
          </a:p>
          <a:p>
            <a:pPr algn="ctr"/>
            <a:r>
              <a:rPr lang="fr-FR" sz="1000" i="1" dirty="0">
                <a:solidFill>
                  <a:schemeClr val="bg1">
                    <a:lumMod val="50000"/>
                  </a:schemeClr>
                </a:solidFill>
              </a:rPr>
              <a:t>de moins de 76 ans</a:t>
            </a:r>
          </a:p>
        </p:txBody>
      </p:sp>
      <p:sp>
        <p:nvSpPr>
          <p:cNvPr id="18" name="ZoneTexte 17">
            <a:extLst>
              <a:ext uri="{FF2B5EF4-FFF2-40B4-BE49-F238E27FC236}">
                <a16:creationId xmlns:a16="http://schemas.microsoft.com/office/drawing/2014/main" id="{8CF0902B-B313-4882-B4E7-52706929EC6C}"/>
              </a:ext>
            </a:extLst>
          </p:cNvPr>
          <p:cNvSpPr txBox="1"/>
          <p:nvPr/>
        </p:nvSpPr>
        <p:spPr>
          <a:xfrm>
            <a:off x="675595" y="3986270"/>
            <a:ext cx="2411801" cy="651411"/>
          </a:xfrm>
          <a:prstGeom prst="rect">
            <a:avLst/>
          </a:prstGeom>
          <a:noFill/>
          <a:ln w="12700">
            <a:noFill/>
            <a:prstDash val="dash"/>
          </a:ln>
        </p:spPr>
        <p:txBody>
          <a:bodyPr wrap="square" lIns="36000" rIns="36000" rtlCol="0" anchor="ctr">
            <a:noAutofit/>
          </a:bodyPr>
          <a:lstStyle/>
          <a:p>
            <a:pPr algn="ctr"/>
            <a:r>
              <a:rPr lang="fr-FR" sz="1000" b="1" dirty="0"/>
              <a:t>Les agents de la fonction publique</a:t>
            </a:r>
          </a:p>
          <a:p>
            <a:pPr algn="ctr"/>
            <a:r>
              <a:rPr lang="fr-FR" sz="1000" i="1" dirty="0">
                <a:solidFill>
                  <a:schemeClr val="bg1">
                    <a:lumMod val="50000"/>
                  </a:schemeClr>
                </a:solidFill>
              </a:rPr>
              <a:t>non couverts par un contrat collectif ou non éligible à un dispositif de financement public</a:t>
            </a:r>
          </a:p>
        </p:txBody>
      </p:sp>
      <p:sp>
        <p:nvSpPr>
          <p:cNvPr id="19" name="ZoneTexte 18">
            <a:extLst>
              <a:ext uri="{FF2B5EF4-FFF2-40B4-BE49-F238E27FC236}">
                <a16:creationId xmlns:a16="http://schemas.microsoft.com/office/drawing/2014/main" id="{166CF36A-8554-4503-8086-D4FE84C7B52C}"/>
              </a:ext>
            </a:extLst>
          </p:cNvPr>
          <p:cNvSpPr txBox="1"/>
          <p:nvPr/>
        </p:nvSpPr>
        <p:spPr>
          <a:xfrm>
            <a:off x="3464883" y="3970067"/>
            <a:ext cx="2411801" cy="651411"/>
          </a:xfrm>
          <a:prstGeom prst="rect">
            <a:avLst/>
          </a:prstGeom>
          <a:noFill/>
          <a:ln w="12700">
            <a:noFill/>
            <a:prstDash val="dash"/>
          </a:ln>
        </p:spPr>
        <p:txBody>
          <a:bodyPr wrap="square" lIns="36000" rIns="36000" rtlCol="0" anchor="ctr">
            <a:noAutofit/>
          </a:bodyPr>
          <a:lstStyle/>
          <a:p>
            <a:pPr algn="ctr"/>
            <a:r>
              <a:rPr lang="fr-FR" sz="1000" b="1" dirty="0"/>
              <a:t>Les Travailleurs Non Salariés</a:t>
            </a:r>
          </a:p>
          <a:p>
            <a:pPr algn="ctr"/>
            <a:r>
              <a:rPr lang="fr-FR" sz="1000" dirty="0"/>
              <a:t>non agricole</a:t>
            </a:r>
          </a:p>
          <a:p>
            <a:pPr algn="ctr"/>
            <a:endParaRPr lang="fr-FR" sz="1000" i="1" dirty="0">
              <a:solidFill>
                <a:schemeClr val="bg1">
                  <a:lumMod val="50000"/>
                </a:schemeClr>
              </a:solidFill>
            </a:endParaRPr>
          </a:p>
        </p:txBody>
      </p:sp>
      <p:sp>
        <p:nvSpPr>
          <p:cNvPr id="20" name="Espace réservé du pied de page 1">
            <a:extLst>
              <a:ext uri="{FF2B5EF4-FFF2-40B4-BE49-F238E27FC236}">
                <a16:creationId xmlns:a16="http://schemas.microsoft.com/office/drawing/2014/main" id="{B4910570-F7D8-45A1-B50F-90C1BFB30CC9}"/>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pic>
        <p:nvPicPr>
          <p:cNvPr id="21" name="Picture 2" descr="C:\Users\A9941290\Desktop\forward.png">
            <a:hlinkClick r:id="rId8" action="ppaction://hlinksldjump"/>
            <a:extLst>
              <a:ext uri="{FF2B5EF4-FFF2-40B4-BE49-F238E27FC236}">
                <a16:creationId xmlns:a16="http://schemas.microsoft.com/office/drawing/2014/main" id="{DEF35F74-CC55-4D1E-BB74-4078B0EA3F6B}"/>
              </a:ext>
            </a:extLst>
          </p:cNvPr>
          <p:cNvPicPr>
            <a:picLocks noChangeAspect="1" noChangeArrowheads="1"/>
          </p:cNvPicPr>
          <p:nvPr/>
        </p:nvPicPr>
        <p:blipFill>
          <a:blip r:embed="rId9">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10800000">
            <a:off x="8750459" y="52120"/>
            <a:ext cx="339406" cy="339406"/>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8724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6"/>
          </p:nvPr>
        </p:nvSpPr>
        <p:spPr/>
        <p:txBody>
          <a:bodyPr/>
          <a:lstStyle/>
          <a:p>
            <a:fld id="{4F985FF9-ADA8-465B-B1B8-A5AF16A5E141}" type="slidenum">
              <a:rPr lang="fr-FR" smtClean="0"/>
              <a:pPr/>
              <a:t>8</a:t>
            </a:fld>
            <a:endParaRPr lang="fr-FR"/>
          </a:p>
        </p:txBody>
      </p:sp>
      <p:sp>
        <p:nvSpPr>
          <p:cNvPr id="7" name="Titre 1"/>
          <p:cNvSpPr txBox="1">
            <a:spLocks/>
          </p:cNvSpPr>
          <p:nvPr/>
        </p:nvSpPr>
        <p:spPr>
          <a:xfrm>
            <a:off x="899039" y="338068"/>
            <a:ext cx="5835032" cy="296235"/>
          </a:xfrm>
          <a:prstGeom prst="rect">
            <a:avLst/>
          </a:prstGeom>
        </p:spPr>
        <p:txBody>
          <a:bodyPr vert="horz" wrap="square" lIns="68580" tIns="34290" rIns="68580" bIns="34290" rtlCol="0" anchor="t" anchorCtr="0">
            <a:spAutoFit/>
          </a:bodyPr>
          <a:lstStyle>
            <a:lvl1pPr defTabSz="685800" eaLnBrk="1" latinLnBrk="0" hangingPunct="1">
              <a:lnSpc>
                <a:spcPct val="80000"/>
              </a:lnSpc>
              <a:spcBef>
                <a:spcPct val="0"/>
              </a:spcBef>
              <a:defRPr sz="1800" kern="1200" cap="all" baseline="0">
                <a:solidFill>
                  <a:srgbClr val="E30613"/>
                </a:solidFill>
                <a:latin typeface="+mj-lt"/>
                <a:ea typeface="+mj-ea"/>
                <a:cs typeface="+mj-cs"/>
              </a:defRPr>
            </a:lvl1pPr>
          </a:lstStyle>
          <a:p>
            <a:r>
              <a:rPr lang="pt-BR" dirty="0"/>
              <a:t>Les opportunités de rebonds</a:t>
            </a:r>
            <a:endParaRPr lang="fr-FR" dirty="0"/>
          </a:p>
        </p:txBody>
      </p:sp>
      <p:pic>
        <p:nvPicPr>
          <p:cNvPr id="22" name="Image 21"/>
          <p:cNvPicPr>
            <a:picLocks noChangeAspect="1"/>
          </p:cNvPicPr>
          <p:nvPr/>
        </p:nvPicPr>
        <p:blipFill rotWithShape="1">
          <a:blip r:embed="rId3" cstate="email">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7407039" y="182964"/>
            <a:ext cx="702629" cy="567360"/>
          </a:xfrm>
          <a:prstGeom prst="rect">
            <a:avLst/>
          </a:prstGeom>
        </p:spPr>
      </p:pic>
      <p:sp>
        <p:nvSpPr>
          <p:cNvPr id="13" name="ZoneTexte 12"/>
          <p:cNvSpPr txBox="1"/>
          <p:nvPr/>
        </p:nvSpPr>
        <p:spPr>
          <a:xfrm>
            <a:off x="3574596" y="1494794"/>
            <a:ext cx="4258526" cy="415498"/>
          </a:xfrm>
          <a:prstGeom prst="rect">
            <a:avLst/>
          </a:prstGeom>
          <a:noFill/>
        </p:spPr>
        <p:txBody>
          <a:bodyPr wrap="square" rtlCol="0">
            <a:spAutoFit/>
          </a:bodyPr>
          <a:lstStyle/>
          <a:p>
            <a:r>
              <a:rPr lang="fr-FR" sz="1050" dirty="0"/>
              <a:t>Assurer son logement est une obligation. Mais qu’avez-vous prévu pour couvrir votre foyer en cas de </a:t>
            </a:r>
            <a:r>
              <a:rPr lang="fr-FR" sz="1050" dirty="0">
                <a:solidFill>
                  <a:srgbClr val="C00000"/>
                </a:solidFill>
                <a:effectLst>
                  <a:outerShdw blurRad="38100" dist="38100" dir="2700000" algn="tl">
                    <a:srgbClr val="000000">
                      <a:alpha val="43137"/>
                    </a:srgbClr>
                  </a:outerShdw>
                </a:effectLst>
              </a:rPr>
              <a:t>maladie </a:t>
            </a:r>
            <a:r>
              <a:rPr lang="fr-FR" sz="1050" dirty="0"/>
              <a:t>?</a:t>
            </a:r>
          </a:p>
        </p:txBody>
      </p:sp>
      <p:sp>
        <p:nvSpPr>
          <p:cNvPr id="30" name="ZoneTexte 29"/>
          <p:cNvSpPr txBox="1"/>
          <p:nvPr/>
        </p:nvSpPr>
        <p:spPr>
          <a:xfrm>
            <a:off x="1310878" y="948591"/>
            <a:ext cx="2214000" cy="415498"/>
          </a:xfrm>
          <a:prstGeom prst="rect">
            <a:avLst/>
          </a:prstGeom>
          <a:noFill/>
        </p:spPr>
        <p:txBody>
          <a:bodyPr wrap="square" rtlCol="0">
            <a:spAutoFit/>
          </a:bodyPr>
          <a:lstStyle/>
          <a:p>
            <a:r>
              <a:rPr lang="fr-FR" sz="1050" b="1" dirty="0">
                <a:solidFill>
                  <a:srgbClr val="C00000"/>
                </a:solidFill>
              </a:rPr>
              <a:t>Ouverture ou gestion de compte </a:t>
            </a:r>
          </a:p>
        </p:txBody>
      </p:sp>
      <p:sp>
        <p:nvSpPr>
          <p:cNvPr id="34" name="ZoneTexte 33"/>
          <p:cNvSpPr txBox="1"/>
          <p:nvPr/>
        </p:nvSpPr>
        <p:spPr>
          <a:xfrm>
            <a:off x="1310878" y="2666210"/>
            <a:ext cx="2214000" cy="415498"/>
          </a:xfrm>
          <a:prstGeom prst="rect">
            <a:avLst/>
          </a:prstGeom>
          <a:noFill/>
        </p:spPr>
        <p:txBody>
          <a:bodyPr wrap="square" rtlCol="0">
            <a:spAutoFit/>
          </a:bodyPr>
          <a:lstStyle/>
          <a:p>
            <a:r>
              <a:rPr lang="fr-FR" sz="1050" b="1" dirty="0">
                <a:solidFill>
                  <a:srgbClr val="C00000"/>
                </a:solidFill>
              </a:rPr>
              <a:t>Demande de prêt à la Consommation</a:t>
            </a:r>
          </a:p>
        </p:txBody>
      </p:sp>
      <p:sp>
        <p:nvSpPr>
          <p:cNvPr id="36" name="ZoneTexte 35"/>
          <p:cNvSpPr txBox="1"/>
          <p:nvPr/>
        </p:nvSpPr>
        <p:spPr>
          <a:xfrm>
            <a:off x="1310878" y="3224939"/>
            <a:ext cx="2214000" cy="415498"/>
          </a:xfrm>
          <a:prstGeom prst="rect">
            <a:avLst/>
          </a:prstGeom>
          <a:noFill/>
        </p:spPr>
        <p:txBody>
          <a:bodyPr wrap="square" rtlCol="0">
            <a:spAutoFit/>
          </a:bodyPr>
          <a:lstStyle/>
          <a:p>
            <a:r>
              <a:rPr lang="fr-FR" sz="1050" b="1" dirty="0">
                <a:solidFill>
                  <a:srgbClr val="C00000"/>
                </a:solidFill>
              </a:rPr>
              <a:t>Souscription d’un produit d’épargne</a:t>
            </a:r>
          </a:p>
        </p:txBody>
      </p:sp>
      <p:sp>
        <p:nvSpPr>
          <p:cNvPr id="39" name="ZoneTexte 38"/>
          <p:cNvSpPr txBox="1"/>
          <p:nvPr/>
        </p:nvSpPr>
        <p:spPr>
          <a:xfrm>
            <a:off x="3574596" y="2608502"/>
            <a:ext cx="4258526" cy="415498"/>
          </a:xfrm>
          <a:prstGeom prst="rect">
            <a:avLst/>
          </a:prstGeom>
          <a:noFill/>
        </p:spPr>
        <p:txBody>
          <a:bodyPr wrap="square" rtlCol="0">
            <a:spAutoFit/>
          </a:bodyPr>
          <a:lstStyle/>
          <a:p>
            <a:r>
              <a:rPr lang="fr-FR" sz="1050" dirty="0"/>
              <a:t>Comment pensez-vous rembourser votre prêt en cas de </a:t>
            </a:r>
            <a:r>
              <a:rPr lang="fr-FR" sz="1050" dirty="0">
                <a:solidFill>
                  <a:srgbClr val="C00000"/>
                </a:solidFill>
                <a:effectLst>
                  <a:outerShdw blurRad="38100" dist="38100" dir="2700000" algn="tl">
                    <a:srgbClr val="000000">
                      <a:alpha val="43137"/>
                    </a:srgbClr>
                  </a:outerShdw>
                </a:effectLst>
              </a:rPr>
              <a:t>dépenses de santé</a:t>
            </a:r>
            <a:r>
              <a:rPr lang="fr-FR" sz="1050" dirty="0"/>
              <a:t> importantes en cas d’accident par exemple ?</a:t>
            </a:r>
          </a:p>
        </p:txBody>
      </p:sp>
      <p:sp>
        <p:nvSpPr>
          <p:cNvPr id="40" name="Flèche droite 39"/>
          <p:cNvSpPr/>
          <p:nvPr/>
        </p:nvSpPr>
        <p:spPr>
          <a:xfrm>
            <a:off x="3203031" y="2689336"/>
            <a:ext cx="239344" cy="184580"/>
          </a:xfrm>
          <a:prstGeom prst="rightArrow">
            <a:avLst/>
          </a:prstGeom>
          <a:solidFill>
            <a:srgbClr val="FFFFFF"/>
          </a:solidFill>
          <a:ln w="3175">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41" name="ZoneTexte 40"/>
          <p:cNvSpPr txBox="1"/>
          <p:nvPr/>
        </p:nvSpPr>
        <p:spPr>
          <a:xfrm>
            <a:off x="3574596" y="3167231"/>
            <a:ext cx="4258526" cy="577081"/>
          </a:xfrm>
          <a:prstGeom prst="rect">
            <a:avLst/>
          </a:prstGeom>
          <a:noFill/>
        </p:spPr>
        <p:txBody>
          <a:bodyPr wrap="square" rtlCol="0">
            <a:spAutoFit/>
          </a:bodyPr>
          <a:lstStyle/>
          <a:p>
            <a:r>
              <a:rPr lang="fr-FR" sz="1050" dirty="0">
                <a:solidFill>
                  <a:srgbClr val="C00000"/>
                </a:solidFill>
                <a:effectLst>
                  <a:outerShdw blurRad="38100" dist="38100" dir="2700000" algn="tl">
                    <a:srgbClr val="000000">
                      <a:alpha val="43137"/>
                    </a:srgbClr>
                  </a:outerShdw>
                </a:effectLst>
              </a:rPr>
              <a:t>Maintenir votre niveau de vie </a:t>
            </a:r>
            <a:r>
              <a:rPr lang="fr-FR" sz="1050" dirty="0"/>
              <a:t>et celui de vos proches en cas d'accident de la vie tout en préservant votre épargne qu'en dites vous?</a:t>
            </a:r>
          </a:p>
        </p:txBody>
      </p:sp>
      <p:sp>
        <p:nvSpPr>
          <p:cNvPr id="42" name="Flèche droite 41"/>
          <p:cNvSpPr/>
          <p:nvPr/>
        </p:nvSpPr>
        <p:spPr>
          <a:xfrm>
            <a:off x="3205861" y="3248066"/>
            <a:ext cx="239344" cy="184580"/>
          </a:xfrm>
          <a:prstGeom prst="rightArrow">
            <a:avLst/>
          </a:prstGeom>
          <a:solidFill>
            <a:srgbClr val="FFFFFF"/>
          </a:solidFill>
          <a:ln w="3175">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43" name="ZoneTexte 42"/>
          <p:cNvSpPr txBox="1"/>
          <p:nvPr/>
        </p:nvSpPr>
        <p:spPr>
          <a:xfrm>
            <a:off x="1310878" y="1552502"/>
            <a:ext cx="2214000" cy="253916"/>
          </a:xfrm>
          <a:prstGeom prst="rect">
            <a:avLst/>
          </a:prstGeom>
          <a:noFill/>
        </p:spPr>
        <p:txBody>
          <a:bodyPr wrap="square" rtlCol="0">
            <a:spAutoFit/>
          </a:bodyPr>
          <a:lstStyle/>
          <a:p>
            <a:r>
              <a:rPr lang="fr-FR" sz="1050" b="1" dirty="0">
                <a:solidFill>
                  <a:srgbClr val="C00000"/>
                </a:solidFill>
              </a:rPr>
              <a:t>Souscription d’une MRH</a:t>
            </a:r>
          </a:p>
        </p:txBody>
      </p:sp>
      <p:sp>
        <p:nvSpPr>
          <p:cNvPr id="44" name="ZoneTexte 43"/>
          <p:cNvSpPr txBox="1"/>
          <p:nvPr/>
        </p:nvSpPr>
        <p:spPr>
          <a:xfrm>
            <a:off x="3570327" y="854036"/>
            <a:ext cx="4258526" cy="577081"/>
          </a:xfrm>
          <a:prstGeom prst="rect">
            <a:avLst/>
          </a:prstGeom>
          <a:noFill/>
        </p:spPr>
        <p:txBody>
          <a:bodyPr wrap="square" rtlCol="0">
            <a:spAutoFit/>
          </a:bodyPr>
          <a:lstStyle/>
          <a:p>
            <a:r>
              <a:rPr lang="fr-FR" sz="1050" dirty="0"/>
              <a:t>Savez-vous qu’en plus de la banque, nous proposons des contrats d’assurance dont les garanties couvrent </a:t>
            </a:r>
            <a:r>
              <a:rPr lang="fr-FR" sz="1050" dirty="0">
                <a:solidFill>
                  <a:srgbClr val="C00000"/>
                </a:solidFill>
                <a:effectLst>
                  <a:outerShdw blurRad="38100" dist="38100" dir="2700000" algn="tl">
                    <a:srgbClr val="000000">
                      <a:alpha val="43137"/>
                    </a:srgbClr>
                  </a:outerShdw>
                </a:effectLst>
              </a:rPr>
              <a:t>votre santé </a:t>
            </a:r>
            <a:r>
              <a:rPr lang="fr-FR" sz="1050" dirty="0"/>
              <a:t>pour préserver votre quotidien ?</a:t>
            </a:r>
          </a:p>
        </p:txBody>
      </p:sp>
      <p:sp>
        <p:nvSpPr>
          <p:cNvPr id="45" name="Flèche droite 44"/>
          <p:cNvSpPr/>
          <p:nvPr/>
        </p:nvSpPr>
        <p:spPr>
          <a:xfrm>
            <a:off x="3199907" y="1575629"/>
            <a:ext cx="239344" cy="184580"/>
          </a:xfrm>
          <a:prstGeom prst="rightArrow">
            <a:avLst/>
          </a:prstGeom>
          <a:solidFill>
            <a:srgbClr val="FFFFFF"/>
          </a:solidFill>
          <a:ln w="3175">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46" name="ZoneTexte 45"/>
          <p:cNvSpPr txBox="1"/>
          <p:nvPr/>
        </p:nvSpPr>
        <p:spPr>
          <a:xfrm>
            <a:off x="1310878" y="2163078"/>
            <a:ext cx="2214000" cy="253916"/>
          </a:xfrm>
          <a:prstGeom prst="rect">
            <a:avLst/>
          </a:prstGeom>
          <a:noFill/>
        </p:spPr>
        <p:txBody>
          <a:bodyPr wrap="square" rtlCol="0">
            <a:spAutoFit/>
          </a:bodyPr>
          <a:lstStyle/>
          <a:p>
            <a:r>
              <a:rPr lang="fr-FR" sz="1050" b="1" dirty="0">
                <a:solidFill>
                  <a:srgbClr val="C00000"/>
                </a:solidFill>
              </a:rPr>
              <a:t>L’entrée dans les études</a:t>
            </a:r>
          </a:p>
        </p:txBody>
      </p:sp>
      <p:sp>
        <p:nvSpPr>
          <p:cNvPr id="54" name="ZoneTexte 53"/>
          <p:cNvSpPr txBox="1"/>
          <p:nvPr/>
        </p:nvSpPr>
        <p:spPr>
          <a:xfrm>
            <a:off x="3579130" y="2112689"/>
            <a:ext cx="4258526" cy="415498"/>
          </a:xfrm>
          <a:prstGeom prst="rect">
            <a:avLst/>
          </a:prstGeom>
          <a:noFill/>
        </p:spPr>
        <p:txBody>
          <a:bodyPr wrap="square" rtlCol="0">
            <a:spAutoFit/>
          </a:bodyPr>
          <a:lstStyle/>
          <a:p>
            <a:r>
              <a:rPr lang="fr-FR" sz="1050" dirty="0"/>
              <a:t>"</a:t>
            </a:r>
            <a:r>
              <a:rPr lang="fr-FR" sz="1050" dirty="0">
                <a:solidFill>
                  <a:srgbClr val="C00000"/>
                </a:solidFill>
                <a:effectLst>
                  <a:outerShdw blurRad="38100" dist="38100" dir="2700000" algn="tl">
                    <a:srgbClr val="000000">
                      <a:alpha val="43137"/>
                    </a:srgbClr>
                  </a:outerShdw>
                </a:effectLst>
              </a:rPr>
              <a:t>Rien ne vous oblige à adhérer à une mutuelle étudiante</a:t>
            </a:r>
            <a:r>
              <a:rPr lang="fr-FR" sz="1050" dirty="0"/>
              <a:t>, je vous propose de faire un devis."</a:t>
            </a:r>
          </a:p>
        </p:txBody>
      </p:sp>
      <p:sp>
        <p:nvSpPr>
          <p:cNvPr id="55" name="Flèche droite 54"/>
          <p:cNvSpPr/>
          <p:nvPr/>
        </p:nvSpPr>
        <p:spPr>
          <a:xfrm>
            <a:off x="3199825" y="2186205"/>
            <a:ext cx="239344" cy="184580"/>
          </a:xfrm>
          <a:prstGeom prst="rightArrow">
            <a:avLst/>
          </a:prstGeom>
          <a:solidFill>
            <a:srgbClr val="FFFFFF"/>
          </a:solidFill>
          <a:ln w="3175">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56" name="ZoneTexte 55"/>
          <p:cNvSpPr txBox="1"/>
          <p:nvPr/>
        </p:nvSpPr>
        <p:spPr>
          <a:xfrm>
            <a:off x="1310878" y="3758621"/>
            <a:ext cx="2214000" cy="253916"/>
          </a:xfrm>
          <a:prstGeom prst="rect">
            <a:avLst/>
          </a:prstGeom>
          <a:noFill/>
        </p:spPr>
        <p:txBody>
          <a:bodyPr wrap="square" rtlCol="0">
            <a:spAutoFit/>
          </a:bodyPr>
          <a:lstStyle/>
          <a:p>
            <a:r>
              <a:rPr lang="fr-FR" sz="1050" b="1" dirty="0">
                <a:solidFill>
                  <a:srgbClr val="C00000"/>
                </a:solidFill>
              </a:rPr>
              <a:t>Passage à la retraite</a:t>
            </a:r>
          </a:p>
        </p:txBody>
      </p:sp>
      <p:sp>
        <p:nvSpPr>
          <p:cNvPr id="57" name="Flèche droite 56"/>
          <p:cNvSpPr/>
          <p:nvPr/>
        </p:nvSpPr>
        <p:spPr>
          <a:xfrm>
            <a:off x="3199825" y="3781748"/>
            <a:ext cx="239344" cy="184580"/>
          </a:xfrm>
          <a:prstGeom prst="rightArrow">
            <a:avLst/>
          </a:prstGeom>
          <a:solidFill>
            <a:srgbClr val="FFFFFF"/>
          </a:solidFill>
          <a:ln w="3175">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58" name="ZoneTexte 57"/>
          <p:cNvSpPr txBox="1"/>
          <p:nvPr/>
        </p:nvSpPr>
        <p:spPr>
          <a:xfrm>
            <a:off x="3574596" y="3700913"/>
            <a:ext cx="4258526" cy="415498"/>
          </a:xfrm>
          <a:prstGeom prst="rect">
            <a:avLst/>
          </a:prstGeom>
          <a:noFill/>
        </p:spPr>
        <p:txBody>
          <a:bodyPr wrap="square" rtlCol="0">
            <a:spAutoFit/>
          </a:bodyPr>
          <a:lstStyle/>
          <a:p>
            <a:r>
              <a:rPr lang="fr-FR" sz="1050" dirty="0"/>
              <a:t>Avec cette nouvelle étape de votre vie, vos </a:t>
            </a:r>
            <a:r>
              <a:rPr lang="fr-FR" sz="1050" dirty="0">
                <a:solidFill>
                  <a:srgbClr val="C00000"/>
                </a:solidFill>
                <a:effectLst>
                  <a:outerShdw blurRad="38100" dist="38100" dir="2700000" algn="tl">
                    <a:srgbClr val="000000">
                      <a:alpha val="43137"/>
                    </a:srgbClr>
                  </a:outerShdw>
                </a:effectLst>
              </a:rPr>
              <a:t>garanties santé </a:t>
            </a:r>
            <a:r>
              <a:rPr lang="fr-FR" sz="1050" dirty="0"/>
              <a:t>sont-elles toujours adaptées à vos futurs besoins et à votre budget ?</a:t>
            </a:r>
          </a:p>
        </p:txBody>
      </p:sp>
      <p:pic>
        <p:nvPicPr>
          <p:cNvPr id="10" name="Image 9"/>
          <p:cNvPicPr>
            <a:picLocks noChangeAspect="1"/>
          </p:cNvPicPr>
          <p:nvPr/>
        </p:nvPicPr>
        <p:blipFill>
          <a:blip r:embed="rId4"/>
          <a:stretch>
            <a:fillRect/>
          </a:stretch>
        </p:blipFill>
        <p:spPr>
          <a:xfrm>
            <a:off x="8098271" y="963164"/>
            <a:ext cx="303371" cy="270000"/>
          </a:xfrm>
          <a:prstGeom prst="rect">
            <a:avLst/>
          </a:prstGeom>
        </p:spPr>
      </p:pic>
      <p:pic>
        <p:nvPicPr>
          <p:cNvPr id="63" name="Image 62"/>
          <p:cNvPicPr>
            <a:picLocks noChangeAspect="1"/>
          </p:cNvPicPr>
          <p:nvPr/>
        </p:nvPicPr>
        <p:blipFill>
          <a:blip r:embed="rId4"/>
          <a:stretch>
            <a:fillRect/>
          </a:stretch>
        </p:blipFill>
        <p:spPr>
          <a:xfrm>
            <a:off x="8098271" y="2646626"/>
            <a:ext cx="303371" cy="270000"/>
          </a:xfrm>
          <a:prstGeom prst="rect">
            <a:avLst/>
          </a:prstGeom>
        </p:spPr>
      </p:pic>
      <p:pic>
        <p:nvPicPr>
          <p:cNvPr id="64" name="Image 63"/>
          <p:cNvPicPr>
            <a:picLocks noChangeAspect="1"/>
          </p:cNvPicPr>
          <p:nvPr/>
        </p:nvPicPr>
        <p:blipFill>
          <a:blip r:embed="rId4"/>
          <a:stretch>
            <a:fillRect/>
          </a:stretch>
        </p:blipFill>
        <p:spPr>
          <a:xfrm>
            <a:off x="8098271" y="3205355"/>
            <a:ext cx="303371" cy="270000"/>
          </a:xfrm>
          <a:prstGeom prst="rect">
            <a:avLst/>
          </a:prstGeom>
        </p:spPr>
      </p:pic>
      <p:pic>
        <p:nvPicPr>
          <p:cNvPr id="65" name="Image 64"/>
          <p:cNvPicPr>
            <a:picLocks noChangeAspect="1"/>
          </p:cNvPicPr>
          <p:nvPr/>
        </p:nvPicPr>
        <p:blipFill>
          <a:blip r:embed="rId4"/>
          <a:stretch>
            <a:fillRect/>
          </a:stretch>
        </p:blipFill>
        <p:spPr>
          <a:xfrm>
            <a:off x="8098271" y="3739037"/>
            <a:ext cx="303371" cy="270000"/>
          </a:xfrm>
          <a:prstGeom prst="rect">
            <a:avLst/>
          </a:prstGeom>
        </p:spPr>
      </p:pic>
      <p:pic>
        <p:nvPicPr>
          <p:cNvPr id="69" name="Image 68"/>
          <p:cNvPicPr>
            <a:picLocks noChangeAspect="1"/>
          </p:cNvPicPr>
          <p:nvPr/>
        </p:nvPicPr>
        <p:blipFill>
          <a:blip r:embed="rId4"/>
          <a:stretch>
            <a:fillRect/>
          </a:stretch>
        </p:blipFill>
        <p:spPr>
          <a:xfrm>
            <a:off x="8098271" y="1532918"/>
            <a:ext cx="303371" cy="270000"/>
          </a:xfrm>
          <a:prstGeom prst="rect">
            <a:avLst/>
          </a:prstGeom>
        </p:spPr>
      </p:pic>
      <p:pic>
        <p:nvPicPr>
          <p:cNvPr id="70" name="Image 69"/>
          <p:cNvPicPr>
            <a:picLocks noChangeAspect="1"/>
          </p:cNvPicPr>
          <p:nvPr/>
        </p:nvPicPr>
        <p:blipFill>
          <a:blip r:embed="rId4"/>
          <a:stretch>
            <a:fillRect/>
          </a:stretch>
        </p:blipFill>
        <p:spPr>
          <a:xfrm>
            <a:off x="8098271" y="2143494"/>
            <a:ext cx="303371" cy="270000"/>
          </a:xfrm>
          <a:prstGeom prst="rect">
            <a:avLst/>
          </a:prstGeom>
        </p:spPr>
      </p:pic>
      <p:pic>
        <p:nvPicPr>
          <p:cNvPr id="11" name="Image 10"/>
          <p:cNvPicPr>
            <a:picLocks noChangeAspect="1"/>
          </p:cNvPicPr>
          <p:nvPr/>
        </p:nvPicPr>
        <p:blipFill rotWithShape="1">
          <a:blip r:embed="rId5">
            <a:duotone>
              <a:schemeClr val="accent1">
                <a:shade val="45000"/>
                <a:satMod val="135000"/>
              </a:schemeClr>
              <a:prstClr val="white"/>
            </a:duotone>
          </a:blip>
          <a:srcRect l="19760" t="6321" r="19760" b="33199"/>
          <a:stretch/>
        </p:blipFill>
        <p:spPr>
          <a:xfrm>
            <a:off x="1050046" y="1001987"/>
            <a:ext cx="270000" cy="270000"/>
          </a:xfrm>
          <a:prstGeom prst="rect">
            <a:avLst/>
          </a:prstGeom>
        </p:spPr>
      </p:pic>
      <p:pic>
        <p:nvPicPr>
          <p:cNvPr id="12" name="Image 11"/>
          <p:cNvPicPr>
            <a:picLocks noChangeAspect="1"/>
          </p:cNvPicPr>
          <p:nvPr/>
        </p:nvPicPr>
        <p:blipFill>
          <a:blip r:embed="rId6">
            <a:duotone>
              <a:schemeClr val="accent1">
                <a:shade val="45000"/>
                <a:satMod val="135000"/>
              </a:schemeClr>
              <a:prstClr val="white"/>
            </a:duotone>
          </a:blip>
          <a:stretch>
            <a:fillRect/>
          </a:stretch>
        </p:blipFill>
        <p:spPr>
          <a:xfrm>
            <a:off x="1073547" y="1532918"/>
            <a:ext cx="271205" cy="270000"/>
          </a:xfrm>
          <a:prstGeom prst="rect">
            <a:avLst/>
          </a:prstGeom>
        </p:spPr>
      </p:pic>
      <p:pic>
        <p:nvPicPr>
          <p:cNvPr id="71" name="Image 70"/>
          <p:cNvPicPr>
            <a:picLocks noChangeAspect="1"/>
          </p:cNvPicPr>
          <p:nvPr/>
        </p:nvPicPr>
        <p:blipFill>
          <a:blip r:embed="rId6">
            <a:duotone>
              <a:schemeClr val="accent1">
                <a:shade val="45000"/>
                <a:satMod val="135000"/>
              </a:schemeClr>
              <a:prstClr val="white"/>
            </a:duotone>
          </a:blip>
          <a:stretch>
            <a:fillRect/>
          </a:stretch>
        </p:blipFill>
        <p:spPr>
          <a:xfrm>
            <a:off x="1073547" y="2143494"/>
            <a:ext cx="271205" cy="270000"/>
          </a:xfrm>
          <a:prstGeom prst="rect">
            <a:avLst/>
          </a:prstGeom>
        </p:spPr>
      </p:pic>
      <p:pic>
        <p:nvPicPr>
          <p:cNvPr id="72" name="Image 71"/>
          <p:cNvPicPr>
            <a:picLocks noChangeAspect="1"/>
          </p:cNvPicPr>
          <p:nvPr/>
        </p:nvPicPr>
        <p:blipFill>
          <a:blip r:embed="rId6">
            <a:duotone>
              <a:schemeClr val="accent1">
                <a:shade val="45000"/>
                <a:satMod val="135000"/>
              </a:schemeClr>
              <a:prstClr val="white"/>
            </a:duotone>
          </a:blip>
          <a:stretch>
            <a:fillRect/>
          </a:stretch>
        </p:blipFill>
        <p:spPr>
          <a:xfrm>
            <a:off x="1073547" y="2646626"/>
            <a:ext cx="271205" cy="270000"/>
          </a:xfrm>
          <a:prstGeom prst="rect">
            <a:avLst/>
          </a:prstGeom>
        </p:spPr>
      </p:pic>
      <p:pic>
        <p:nvPicPr>
          <p:cNvPr id="14" name="Image 13"/>
          <p:cNvPicPr>
            <a:picLocks noChangeAspect="1"/>
          </p:cNvPicPr>
          <p:nvPr/>
        </p:nvPicPr>
        <p:blipFill rotWithShape="1">
          <a:blip r:embed="rId7">
            <a:duotone>
              <a:schemeClr val="accent1">
                <a:shade val="45000"/>
                <a:satMod val="135000"/>
              </a:schemeClr>
              <a:prstClr val="white"/>
            </a:duotone>
          </a:blip>
          <a:srcRect l="9501" t="9680" r="9501" b="9680"/>
          <a:stretch/>
        </p:blipFill>
        <p:spPr>
          <a:xfrm>
            <a:off x="1074148" y="3205355"/>
            <a:ext cx="270000" cy="270000"/>
          </a:xfrm>
          <a:prstGeom prst="rect">
            <a:avLst/>
          </a:prstGeom>
        </p:spPr>
      </p:pic>
      <p:pic>
        <p:nvPicPr>
          <p:cNvPr id="16" name="Image 15"/>
          <p:cNvPicPr>
            <a:picLocks noChangeAspect="1"/>
          </p:cNvPicPr>
          <p:nvPr/>
        </p:nvPicPr>
        <p:blipFill rotWithShape="1">
          <a:blip r:embed="rId8">
            <a:clrChange>
              <a:clrFrom>
                <a:srgbClr val="FFFFFF"/>
              </a:clrFrom>
              <a:clrTo>
                <a:srgbClr val="FFFFFF">
                  <a:alpha val="0"/>
                </a:srgbClr>
              </a:clrTo>
            </a:clrChange>
            <a:duotone>
              <a:schemeClr val="accent1">
                <a:shade val="45000"/>
                <a:satMod val="135000"/>
              </a:schemeClr>
              <a:prstClr val="white"/>
            </a:duotone>
          </a:blip>
          <a:srcRect l="31100" t="23540" r="12201" b="19760"/>
          <a:stretch/>
        </p:blipFill>
        <p:spPr>
          <a:xfrm>
            <a:off x="1074148" y="3739037"/>
            <a:ext cx="270000" cy="270000"/>
          </a:xfrm>
          <a:prstGeom prst="rect">
            <a:avLst/>
          </a:prstGeom>
        </p:spPr>
      </p:pic>
      <p:sp>
        <p:nvSpPr>
          <p:cNvPr id="73" name="ZoneTexte 72"/>
          <p:cNvSpPr txBox="1"/>
          <p:nvPr/>
        </p:nvSpPr>
        <p:spPr>
          <a:xfrm>
            <a:off x="1923322" y="4255905"/>
            <a:ext cx="5835032" cy="461665"/>
          </a:xfrm>
          <a:prstGeom prst="rect">
            <a:avLst/>
          </a:prstGeom>
          <a:noFill/>
        </p:spPr>
        <p:txBody>
          <a:bodyPr wrap="square" rtlCol="0">
            <a:spAutoFit/>
          </a:bodyPr>
          <a:lstStyle/>
          <a:p>
            <a:r>
              <a:rPr lang="fr-FR" sz="1200" b="1" dirty="0">
                <a:solidFill>
                  <a:srgbClr val="C00000"/>
                </a:solidFill>
              </a:rPr>
              <a:t>OBJECTIF : Rebondissez ! </a:t>
            </a:r>
          </a:p>
          <a:p>
            <a:r>
              <a:rPr lang="fr-FR" sz="1200" b="1" dirty="0">
                <a:solidFill>
                  <a:srgbClr val="C00000"/>
                </a:solidFill>
              </a:rPr>
              <a:t>Tous les évènements sont des opportunités pour parler de la Santé</a:t>
            </a:r>
          </a:p>
        </p:txBody>
      </p:sp>
      <p:pic>
        <p:nvPicPr>
          <p:cNvPr id="74" name="Image 73"/>
          <p:cNvPicPr>
            <a:picLocks noChangeAspect="1"/>
          </p:cNvPicPr>
          <p:nvPr/>
        </p:nvPicPr>
        <p:blipFill>
          <a:blip r:embed="rId9">
            <a:duotone>
              <a:schemeClr val="accent1">
                <a:shade val="45000"/>
                <a:satMod val="135000"/>
              </a:schemeClr>
              <a:prstClr val="white"/>
            </a:duotone>
          </a:blip>
          <a:stretch>
            <a:fillRect/>
          </a:stretch>
        </p:blipFill>
        <p:spPr>
          <a:xfrm>
            <a:off x="1555535" y="4299695"/>
            <a:ext cx="351000" cy="351000"/>
          </a:xfrm>
          <a:prstGeom prst="rect">
            <a:avLst/>
          </a:prstGeom>
        </p:spPr>
      </p:pic>
      <p:sp>
        <p:nvSpPr>
          <p:cNvPr id="76" name="Flèche droite 75"/>
          <p:cNvSpPr/>
          <p:nvPr/>
        </p:nvSpPr>
        <p:spPr>
          <a:xfrm>
            <a:off x="7827531" y="2689336"/>
            <a:ext cx="216024" cy="184580"/>
          </a:xfrm>
          <a:prstGeom prst="rightArrow">
            <a:avLst/>
          </a:prstGeom>
          <a:solidFill>
            <a:srgbClr val="FFFF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77" name="Flèche droite 76"/>
          <p:cNvSpPr/>
          <p:nvPr/>
        </p:nvSpPr>
        <p:spPr>
          <a:xfrm>
            <a:off x="7830361" y="3248066"/>
            <a:ext cx="216024" cy="184580"/>
          </a:xfrm>
          <a:prstGeom prst="rightArrow">
            <a:avLst/>
          </a:prstGeom>
          <a:solidFill>
            <a:srgbClr val="FFFF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78" name="Flèche droite 77"/>
          <p:cNvSpPr/>
          <p:nvPr/>
        </p:nvSpPr>
        <p:spPr>
          <a:xfrm>
            <a:off x="7824407" y="1575629"/>
            <a:ext cx="216024" cy="184580"/>
          </a:xfrm>
          <a:prstGeom prst="rightArrow">
            <a:avLst/>
          </a:prstGeom>
          <a:solidFill>
            <a:srgbClr val="FFFF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79" name="Flèche droite 78"/>
          <p:cNvSpPr/>
          <p:nvPr/>
        </p:nvSpPr>
        <p:spPr>
          <a:xfrm>
            <a:off x="7824326" y="2186205"/>
            <a:ext cx="216024" cy="184580"/>
          </a:xfrm>
          <a:prstGeom prst="rightArrow">
            <a:avLst/>
          </a:prstGeom>
          <a:solidFill>
            <a:srgbClr val="FFFF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80" name="Flèche droite 79"/>
          <p:cNvSpPr/>
          <p:nvPr/>
        </p:nvSpPr>
        <p:spPr>
          <a:xfrm>
            <a:off x="7824326" y="3781748"/>
            <a:ext cx="216024" cy="184580"/>
          </a:xfrm>
          <a:prstGeom prst="rightArrow">
            <a:avLst/>
          </a:prstGeom>
          <a:solidFill>
            <a:srgbClr val="FFFF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81" name="Flèche droite 80"/>
          <p:cNvSpPr/>
          <p:nvPr/>
        </p:nvSpPr>
        <p:spPr>
          <a:xfrm>
            <a:off x="3199825" y="1004120"/>
            <a:ext cx="239344" cy="184580"/>
          </a:xfrm>
          <a:prstGeom prst="rightArrow">
            <a:avLst/>
          </a:prstGeom>
          <a:solidFill>
            <a:srgbClr val="FFFFFF"/>
          </a:solidFill>
          <a:ln w="3175">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82" name="Flèche droite 81"/>
          <p:cNvSpPr/>
          <p:nvPr/>
        </p:nvSpPr>
        <p:spPr>
          <a:xfrm>
            <a:off x="7824326" y="1004120"/>
            <a:ext cx="216024" cy="184580"/>
          </a:xfrm>
          <a:prstGeom prst="rightArrow">
            <a:avLst/>
          </a:prstGeom>
          <a:solidFill>
            <a:srgbClr val="FFFF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5" name="Espace réservé du texte 4">
            <a:extLst>
              <a:ext uri="{FF2B5EF4-FFF2-40B4-BE49-F238E27FC236}">
                <a16:creationId xmlns:a16="http://schemas.microsoft.com/office/drawing/2014/main" id="{13122911-B970-4706-B086-E0F91CFED3A7}"/>
              </a:ext>
            </a:extLst>
          </p:cNvPr>
          <p:cNvSpPr>
            <a:spLocks noGrp="1"/>
          </p:cNvSpPr>
          <p:nvPr>
            <p:ph type="body" sz="quarter" idx="13"/>
          </p:nvPr>
        </p:nvSpPr>
        <p:spPr/>
        <p:txBody>
          <a:bodyPr/>
          <a:lstStyle/>
          <a:p>
            <a:r>
              <a:rPr lang="fr-FR" dirty="0"/>
              <a:t>3</a:t>
            </a:r>
          </a:p>
        </p:txBody>
      </p:sp>
      <p:pic>
        <p:nvPicPr>
          <p:cNvPr id="60" name="Picture 2" descr="C:\Users\A9941290\Desktop\forward.png">
            <a:hlinkClick r:id="rId10" action="ppaction://hlinksldjump"/>
            <a:extLst>
              <a:ext uri="{FF2B5EF4-FFF2-40B4-BE49-F238E27FC236}">
                <a16:creationId xmlns:a16="http://schemas.microsoft.com/office/drawing/2014/main" id="{DFE8A2B6-81EC-483E-88A0-004DAA0537CE}"/>
              </a:ext>
            </a:extLst>
          </p:cNvPr>
          <p:cNvPicPr>
            <a:picLocks noChangeAspect="1" noChangeArrowheads="1"/>
          </p:cNvPicPr>
          <p:nvPr/>
        </p:nvPicPr>
        <p:blipFill>
          <a:blip r:embed="rId11">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10800000">
            <a:off x="8750459" y="52120"/>
            <a:ext cx="339406" cy="339406"/>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
        <p:nvSpPr>
          <p:cNvPr id="8" name="Espace réservé du pied de page 7">
            <a:extLst>
              <a:ext uri="{FF2B5EF4-FFF2-40B4-BE49-F238E27FC236}">
                <a16:creationId xmlns:a16="http://schemas.microsoft.com/office/drawing/2014/main" id="{FA15E80B-BCF6-48B5-B4EA-523704CF3A61}"/>
              </a:ext>
            </a:extLst>
          </p:cNvPr>
          <p:cNvSpPr>
            <a:spLocks noGrp="1"/>
          </p:cNvSpPr>
          <p:nvPr>
            <p:ph type="ftr" sz="quarter" idx="15"/>
          </p:nvPr>
        </p:nvSpPr>
        <p:spPr/>
        <p:txBody>
          <a:bodyPr/>
          <a:lstStyle/>
          <a:p>
            <a:r>
              <a:rPr lang="fr-FR"/>
              <a:t>HEURE DU JEUDI - SANTE 2021</a:t>
            </a:r>
            <a:endParaRPr lang="fr-FR" dirty="0"/>
          </a:p>
        </p:txBody>
      </p:sp>
      <p:sp>
        <p:nvSpPr>
          <p:cNvPr id="85" name="Espace réservé du pied de page 1">
            <a:extLst>
              <a:ext uri="{FF2B5EF4-FFF2-40B4-BE49-F238E27FC236}">
                <a16:creationId xmlns:a16="http://schemas.microsoft.com/office/drawing/2014/main" id="{0645BBD3-ECBD-41C7-9073-CE346798F95C}"/>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Tree>
    <p:extLst>
      <p:ext uri="{BB962C8B-B14F-4D97-AF65-F5344CB8AC3E}">
        <p14:creationId xmlns:p14="http://schemas.microsoft.com/office/powerpoint/2010/main" val="1938290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5B448360-62CE-4879-A41F-26DE8D80CE59}"/>
              </a:ext>
            </a:extLst>
          </p:cNvPr>
          <p:cNvSpPr>
            <a:spLocks noGrp="1"/>
          </p:cNvSpPr>
          <p:nvPr>
            <p:ph type="body" sz="quarter" idx="13"/>
          </p:nvPr>
        </p:nvSpPr>
        <p:spPr/>
        <p:txBody>
          <a:bodyPr/>
          <a:lstStyle/>
          <a:p>
            <a:r>
              <a:rPr lang="fr-FR" dirty="0"/>
              <a:t>3</a:t>
            </a:r>
          </a:p>
        </p:txBody>
      </p:sp>
      <p:sp>
        <p:nvSpPr>
          <p:cNvPr id="6" name="Espace réservé du numéro de diapositive 5">
            <a:extLst>
              <a:ext uri="{FF2B5EF4-FFF2-40B4-BE49-F238E27FC236}">
                <a16:creationId xmlns:a16="http://schemas.microsoft.com/office/drawing/2014/main" id="{BB64EC6E-17B7-4296-8DBA-7AB262E4C4E7}"/>
              </a:ext>
            </a:extLst>
          </p:cNvPr>
          <p:cNvSpPr>
            <a:spLocks noGrp="1"/>
          </p:cNvSpPr>
          <p:nvPr>
            <p:ph type="sldNum" sz="quarter" idx="16"/>
          </p:nvPr>
        </p:nvSpPr>
        <p:spPr/>
        <p:txBody>
          <a:bodyPr/>
          <a:lstStyle/>
          <a:p>
            <a:fld id="{4F985FF9-ADA8-465B-B1B8-A5AF16A5E141}" type="slidenum">
              <a:rPr lang="fr-FR" smtClean="0"/>
              <a:pPr/>
              <a:t>9</a:t>
            </a:fld>
            <a:endParaRPr lang="fr-FR"/>
          </a:p>
        </p:txBody>
      </p:sp>
      <p:graphicFrame>
        <p:nvGraphicFramePr>
          <p:cNvPr id="7" name="Tableau 6">
            <a:extLst>
              <a:ext uri="{FF2B5EF4-FFF2-40B4-BE49-F238E27FC236}">
                <a16:creationId xmlns:a16="http://schemas.microsoft.com/office/drawing/2014/main" id="{FCB84ED1-2D8A-4DB6-BA74-62410B592A7E}"/>
              </a:ext>
            </a:extLst>
          </p:cNvPr>
          <p:cNvGraphicFramePr>
            <a:graphicFrameLocks noGrp="1"/>
          </p:cNvGraphicFramePr>
          <p:nvPr>
            <p:extLst>
              <p:ext uri="{D42A27DB-BD31-4B8C-83A1-F6EECF244321}">
                <p14:modId xmlns:p14="http://schemas.microsoft.com/office/powerpoint/2010/main" val="2955684383"/>
              </p:ext>
            </p:extLst>
          </p:nvPr>
        </p:nvGraphicFramePr>
        <p:xfrm>
          <a:off x="14498" y="685176"/>
          <a:ext cx="9115003" cy="3931984"/>
        </p:xfrm>
        <a:graphic>
          <a:graphicData uri="http://schemas.openxmlformats.org/drawingml/2006/table">
            <a:tbl>
              <a:tblPr firstRow="1" bandRow="1">
                <a:tableStyleId>{21E4AEA4-8DFA-4A89-87EB-49C32662AFE0}</a:tableStyleId>
              </a:tblPr>
              <a:tblGrid>
                <a:gridCol w="2577546">
                  <a:extLst>
                    <a:ext uri="{9D8B030D-6E8A-4147-A177-3AD203B41FA5}">
                      <a16:colId xmlns:a16="http://schemas.microsoft.com/office/drawing/2014/main" val="1325340987"/>
                    </a:ext>
                  </a:extLst>
                </a:gridCol>
                <a:gridCol w="3489452">
                  <a:extLst>
                    <a:ext uri="{9D8B030D-6E8A-4147-A177-3AD203B41FA5}">
                      <a16:colId xmlns:a16="http://schemas.microsoft.com/office/drawing/2014/main" val="1774577015"/>
                    </a:ext>
                  </a:extLst>
                </a:gridCol>
                <a:gridCol w="3048005">
                  <a:extLst>
                    <a:ext uri="{9D8B030D-6E8A-4147-A177-3AD203B41FA5}">
                      <a16:colId xmlns:a16="http://schemas.microsoft.com/office/drawing/2014/main" val="2595387035"/>
                    </a:ext>
                  </a:extLst>
                </a:gridCol>
              </a:tblGrid>
              <a:tr h="293822">
                <a:tc>
                  <a:txBody>
                    <a:bodyPr/>
                    <a:lstStyle/>
                    <a:p>
                      <a:r>
                        <a:rPr lang="fr-FR"/>
                        <a:t>Besoins</a:t>
                      </a:r>
                    </a:p>
                  </a:txBody>
                  <a:tcPr>
                    <a:solidFill>
                      <a:srgbClr val="E30613"/>
                    </a:solidFill>
                  </a:tcPr>
                </a:tc>
                <a:tc>
                  <a:txBody>
                    <a:bodyPr/>
                    <a:lstStyle/>
                    <a:p>
                      <a:r>
                        <a:rPr lang="fr-FR"/>
                        <a:t>Avantages </a:t>
                      </a:r>
                    </a:p>
                  </a:txBody>
                  <a:tcPr>
                    <a:solidFill>
                      <a:srgbClr val="E30613"/>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dirty="0"/>
                        <a:t>Caractéristiques*</a:t>
                      </a:r>
                    </a:p>
                  </a:txBody>
                  <a:tcPr>
                    <a:solidFill>
                      <a:srgbClr val="E30613"/>
                    </a:solidFill>
                  </a:tcPr>
                </a:tc>
                <a:extLst>
                  <a:ext uri="{0D108BD9-81ED-4DB2-BD59-A6C34878D82A}">
                    <a16:rowId xmlns:a16="http://schemas.microsoft.com/office/drawing/2014/main" val="2354063635"/>
                  </a:ext>
                </a:extLst>
              </a:tr>
              <a:tr h="3272721">
                <a:tc>
                  <a:txBody>
                    <a:bodyPr/>
                    <a:lstStyle/>
                    <a:p>
                      <a:pPr marL="171450" indent="-171450" rtl="0" fontAlgn="base">
                        <a:buFont typeface="Courier New" panose="02070309020205020404" pitchFamily="49" charset="0"/>
                        <a:buChar char="o"/>
                      </a:pPr>
                      <a:r>
                        <a:rPr lang="fr-FR" sz="1050" b="0" i="0" kern="1200" dirty="0">
                          <a:solidFill>
                            <a:schemeClr val="dk1"/>
                          </a:solidFill>
                          <a:effectLst/>
                          <a:latin typeface="+mn-lt"/>
                          <a:ea typeface="+mn-ea"/>
                          <a:cs typeface="+mn-cs"/>
                        </a:rPr>
                        <a:t>Pouvoir me soigner ainsi que les membres de ma famille</a:t>
                      </a:r>
                      <a:r>
                        <a:rPr lang="en-US" sz="1050" b="0" i="0" kern="1200" dirty="0">
                          <a:solidFill>
                            <a:schemeClr val="dk1"/>
                          </a:solidFill>
                          <a:effectLst/>
                          <a:latin typeface="+mn-lt"/>
                          <a:ea typeface="+mn-ea"/>
                          <a:cs typeface="+mn-cs"/>
                        </a:rPr>
                        <a:t>​</a:t>
                      </a:r>
                    </a:p>
                    <a:p>
                      <a:pPr rtl="0" fontAlgn="base"/>
                      <a:r>
                        <a:rPr lang="fr-FR" sz="1050" b="0" i="0" kern="1200" dirty="0">
                          <a:solidFill>
                            <a:schemeClr val="dk1"/>
                          </a:solidFill>
                          <a:effectLst/>
                          <a:latin typeface="+mn-lt"/>
                          <a:ea typeface="+mn-ea"/>
                          <a:cs typeface="+mn-cs"/>
                        </a:rPr>
                        <a:t>​</a:t>
                      </a:r>
                    </a:p>
                    <a:p>
                      <a:pPr marL="171450" indent="-171450" rtl="0" fontAlgn="base">
                        <a:buFont typeface="Courier New" panose="02070309020205020404" pitchFamily="49" charset="0"/>
                        <a:buChar char="o"/>
                      </a:pPr>
                      <a:r>
                        <a:rPr lang="fr-FR" sz="1050" b="0" i="0" kern="1200" dirty="0">
                          <a:solidFill>
                            <a:schemeClr val="dk1"/>
                          </a:solidFill>
                          <a:effectLst/>
                          <a:latin typeface="+mn-lt"/>
                          <a:ea typeface="+mn-ea"/>
                          <a:cs typeface="+mn-cs"/>
                        </a:rPr>
                        <a:t>Ne pas payer la pharmacie</a:t>
                      </a:r>
                      <a:r>
                        <a:rPr lang="en-US" sz="1050" b="0" i="0" kern="1200" dirty="0">
                          <a:solidFill>
                            <a:schemeClr val="dk1"/>
                          </a:solidFill>
                          <a:effectLst/>
                          <a:latin typeface="+mn-lt"/>
                          <a:ea typeface="+mn-ea"/>
                          <a:cs typeface="+mn-cs"/>
                        </a:rPr>
                        <a:t>​</a:t>
                      </a:r>
                    </a:p>
                    <a:p>
                      <a:pPr rtl="0" fontAlgn="base"/>
                      <a:endParaRPr lang="en-US" sz="1050" b="0" i="0" kern="1200" dirty="0">
                        <a:solidFill>
                          <a:schemeClr val="dk1"/>
                        </a:solidFill>
                        <a:effectLst/>
                        <a:latin typeface="+mn-lt"/>
                        <a:ea typeface="+mn-ea"/>
                        <a:cs typeface="+mn-cs"/>
                      </a:endParaRPr>
                    </a:p>
                    <a:p>
                      <a:pPr rtl="0" fontAlgn="base"/>
                      <a:r>
                        <a:rPr lang="fr-FR" sz="1050" b="0" i="0" kern="1200" dirty="0">
                          <a:solidFill>
                            <a:schemeClr val="dk1"/>
                          </a:solidFill>
                          <a:effectLst/>
                          <a:latin typeface="+mn-lt"/>
                          <a:ea typeface="+mn-ea"/>
                          <a:cs typeface="+mn-cs"/>
                        </a:rPr>
                        <a:t>​</a:t>
                      </a:r>
                    </a:p>
                    <a:p>
                      <a:pPr marL="171450" indent="-171450" rtl="0" fontAlgn="base">
                        <a:buFont typeface="Courier New" panose="02070309020205020404" pitchFamily="49" charset="0"/>
                        <a:buChar char="o"/>
                      </a:pPr>
                      <a:endParaRPr lang="fr-FR" sz="1050" b="0" i="0" kern="1200" dirty="0">
                        <a:solidFill>
                          <a:schemeClr val="dk1"/>
                        </a:solidFill>
                        <a:effectLst/>
                        <a:latin typeface="+mn-lt"/>
                        <a:ea typeface="+mn-ea"/>
                        <a:cs typeface="+mn-cs"/>
                      </a:endParaRPr>
                    </a:p>
                    <a:p>
                      <a:pPr marL="171450" indent="-171450" rtl="0" fontAlgn="base">
                        <a:buFont typeface="Courier New" panose="02070309020205020404" pitchFamily="49" charset="0"/>
                        <a:buChar char="o"/>
                      </a:pPr>
                      <a:r>
                        <a:rPr lang="fr-FR" sz="1050" b="0" i="0" kern="1200" dirty="0">
                          <a:solidFill>
                            <a:schemeClr val="dk1"/>
                          </a:solidFill>
                          <a:effectLst/>
                          <a:latin typeface="+mn-lt"/>
                          <a:ea typeface="+mn-ea"/>
                          <a:cs typeface="+mn-cs"/>
                        </a:rPr>
                        <a:t>Changer de lunettes quand j’en ai besoin</a:t>
                      </a:r>
                      <a:r>
                        <a:rPr lang="en-US" sz="1050" b="0" i="0" kern="1200" dirty="0">
                          <a:solidFill>
                            <a:schemeClr val="dk1"/>
                          </a:solidFill>
                          <a:effectLst/>
                          <a:latin typeface="+mn-lt"/>
                          <a:ea typeface="+mn-ea"/>
                          <a:cs typeface="+mn-cs"/>
                        </a:rPr>
                        <a:t>​</a:t>
                      </a:r>
                    </a:p>
                    <a:p>
                      <a:pPr rtl="0" fontAlgn="base"/>
                      <a:r>
                        <a:rPr lang="fr-FR" sz="1050" b="0" i="0" kern="1200" dirty="0">
                          <a:solidFill>
                            <a:schemeClr val="dk1"/>
                          </a:solidFill>
                          <a:effectLst/>
                          <a:latin typeface="+mn-lt"/>
                          <a:ea typeface="+mn-ea"/>
                          <a:cs typeface="+mn-cs"/>
                        </a:rPr>
                        <a:t>​</a:t>
                      </a:r>
                    </a:p>
                    <a:p>
                      <a:pPr marL="171450" indent="-171450" rtl="0" fontAlgn="base">
                        <a:buFont typeface="Courier New" panose="02070309020205020404" pitchFamily="49" charset="0"/>
                        <a:buChar char="o"/>
                      </a:pPr>
                      <a:endParaRPr lang="fr-FR" sz="1050" b="0" i="0" kern="1200" dirty="0">
                        <a:solidFill>
                          <a:schemeClr val="dk1"/>
                        </a:solidFill>
                        <a:effectLst/>
                        <a:latin typeface="+mn-lt"/>
                        <a:ea typeface="+mn-ea"/>
                        <a:cs typeface="+mn-cs"/>
                      </a:endParaRPr>
                    </a:p>
                    <a:p>
                      <a:pPr marL="171450" indent="-171450" rtl="0" fontAlgn="base">
                        <a:buFont typeface="Courier New" panose="02070309020205020404" pitchFamily="49" charset="0"/>
                        <a:buChar char="o"/>
                      </a:pPr>
                      <a:r>
                        <a:rPr lang="fr-FR" sz="1050" b="0" i="0" kern="1200" dirty="0">
                          <a:solidFill>
                            <a:schemeClr val="dk1"/>
                          </a:solidFill>
                          <a:effectLst/>
                          <a:latin typeface="+mn-lt"/>
                          <a:ea typeface="+mn-ea"/>
                          <a:cs typeface="+mn-cs"/>
                        </a:rPr>
                        <a:t>Aller chez l’ostéopathe quand c’est nécessaire</a:t>
                      </a:r>
                      <a:r>
                        <a:rPr lang="en-US" sz="1050" b="0" i="0" kern="1200" dirty="0">
                          <a:solidFill>
                            <a:schemeClr val="dk1"/>
                          </a:solidFill>
                          <a:effectLst/>
                          <a:latin typeface="+mn-lt"/>
                          <a:ea typeface="+mn-ea"/>
                          <a:cs typeface="+mn-cs"/>
                        </a:rPr>
                        <a:t>​</a:t>
                      </a:r>
                    </a:p>
                    <a:p>
                      <a:pPr rtl="0" fontAlgn="base"/>
                      <a:r>
                        <a:rPr lang="fr-FR" sz="1050" b="0" i="0" kern="1200" dirty="0">
                          <a:solidFill>
                            <a:schemeClr val="dk1"/>
                          </a:solidFill>
                          <a:effectLst/>
                          <a:latin typeface="+mn-lt"/>
                          <a:ea typeface="+mn-ea"/>
                          <a:cs typeface="+mn-cs"/>
                        </a:rPr>
                        <a:t>​</a:t>
                      </a:r>
                    </a:p>
                    <a:p>
                      <a:pPr marL="171450" indent="-171450" rtl="0" fontAlgn="base">
                        <a:buFont typeface="Courier New" panose="02070309020205020404" pitchFamily="49" charset="0"/>
                        <a:buChar char="o"/>
                      </a:pPr>
                      <a:endParaRPr lang="fr-FR" sz="1050" b="0" i="0" kern="1200" dirty="0">
                        <a:solidFill>
                          <a:schemeClr val="dk1"/>
                        </a:solidFill>
                        <a:effectLst/>
                        <a:latin typeface="+mn-lt"/>
                        <a:ea typeface="+mn-ea"/>
                        <a:cs typeface="+mn-cs"/>
                      </a:endParaRPr>
                    </a:p>
                    <a:p>
                      <a:pPr marL="171450" indent="-171450" rtl="0" fontAlgn="base">
                        <a:buFont typeface="Courier New" panose="02070309020205020404" pitchFamily="49" charset="0"/>
                        <a:buChar char="o"/>
                      </a:pPr>
                      <a:r>
                        <a:rPr lang="fr-FR" sz="1050" b="0" i="0" kern="1200" dirty="0">
                          <a:solidFill>
                            <a:schemeClr val="dk1"/>
                          </a:solidFill>
                          <a:effectLst/>
                          <a:latin typeface="+mn-lt"/>
                          <a:ea typeface="+mn-ea"/>
                          <a:cs typeface="+mn-cs"/>
                        </a:rPr>
                        <a:t>Être tranquille dans ma chambre si je suis hospitalisé</a:t>
                      </a:r>
                      <a:r>
                        <a:rPr lang="en-US" sz="1050" b="0" i="0" kern="1200" dirty="0">
                          <a:solidFill>
                            <a:schemeClr val="dk1"/>
                          </a:solidFill>
                          <a:effectLst/>
                          <a:latin typeface="+mn-lt"/>
                          <a:ea typeface="+mn-ea"/>
                          <a:cs typeface="+mn-cs"/>
                        </a:rPr>
                        <a:t>​</a:t>
                      </a:r>
                    </a:p>
                    <a:p>
                      <a:pPr rtl="0" fontAlgn="base"/>
                      <a:r>
                        <a:rPr lang="fr-FR" sz="1050" b="0" i="0" kern="1200" dirty="0">
                          <a:solidFill>
                            <a:schemeClr val="dk1"/>
                          </a:solidFill>
                          <a:effectLst/>
                          <a:latin typeface="+mn-lt"/>
                          <a:ea typeface="+mn-ea"/>
                          <a:cs typeface="+mn-cs"/>
                        </a:rPr>
                        <a:t>​</a:t>
                      </a:r>
                    </a:p>
                    <a:p>
                      <a:pPr rtl="0" fontAlgn="base"/>
                      <a:r>
                        <a:rPr lang="fr-FR" sz="1050" b="0" i="0" kern="1200" dirty="0">
                          <a:solidFill>
                            <a:schemeClr val="dk1"/>
                          </a:solidFill>
                          <a:effectLst/>
                          <a:latin typeface="+mn-lt"/>
                          <a:ea typeface="+mn-ea"/>
                          <a:cs typeface="+mn-cs"/>
                        </a:rPr>
                        <a:t>​</a:t>
                      </a:r>
                    </a:p>
                    <a:p>
                      <a:pPr marL="171450" indent="-171450" rtl="0" fontAlgn="base">
                        <a:buFont typeface="Courier New" panose="02070309020205020404" pitchFamily="49" charset="0"/>
                        <a:buChar char="o"/>
                      </a:pPr>
                      <a:r>
                        <a:rPr lang="fr-FR" sz="1050" b="0" i="0" kern="1200" dirty="0">
                          <a:solidFill>
                            <a:schemeClr val="dk1"/>
                          </a:solidFill>
                          <a:effectLst/>
                          <a:latin typeface="+mn-lt"/>
                          <a:ea typeface="+mn-ea"/>
                          <a:cs typeface="+mn-cs"/>
                        </a:rPr>
                        <a:t>Me faire soigner les dents</a:t>
                      </a:r>
                      <a:r>
                        <a:rPr lang="en-US" sz="1050" b="0" i="0" kern="1200" dirty="0">
                          <a:solidFill>
                            <a:schemeClr val="dk1"/>
                          </a:solidFill>
                          <a:effectLst/>
                          <a:latin typeface="+mn-lt"/>
                          <a:ea typeface="+mn-ea"/>
                          <a:cs typeface="+mn-cs"/>
                        </a:rPr>
                        <a:t>​</a:t>
                      </a:r>
                    </a:p>
                  </a:txBody>
                  <a:tcPr>
                    <a:solidFill>
                      <a:srgbClr val="F0F0F0"/>
                    </a:solidFill>
                  </a:tcPr>
                </a:tc>
                <a:tc>
                  <a:txBody>
                    <a:bodyPr/>
                    <a:lstStyle/>
                    <a:p>
                      <a:pPr marL="171450" indent="-171450" rtl="0" fontAlgn="base">
                        <a:buFont typeface="Courier New" panose="02070309020205020404" pitchFamily="49" charset="0"/>
                        <a:buChar char="o"/>
                      </a:pPr>
                      <a:r>
                        <a:rPr lang="fr-FR" sz="1050" b="0" i="0" kern="1200" dirty="0">
                          <a:solidFill>
                            <a:schemeClr val="dk1"/>
                          </a:solidFill>
                          <a:effectLst/>
                          <a:latin typeface="+mn-lt"/>
                          <a:ea typeface="+mn-ea"/>
                          <a:cs typeface="+mn-cs"/>
                        </a:rPr>
                        <a:t>L’ensemble des frais médicaux de la famille vont être pris en charge​</a:t>
                      </a:r>
                    </a:p>
                    <a:p>
                      <a:pPr marL="171450" indent="-171450" rtl="0" fontAlgn="base">
                        <a:buFont typeface="Courier New" panose="02070309020205020404" pitchFamily="49" charset="0"/>
                        <a:buChar char="o"/>
                      </a:pPr>
                      <a:endParaRPr lang="fr-FR" sz="1050" b="0" i="0" kern="1200" dirty="0">
                        <a:solidFill>
                          <a:schemeClr val="dk1"/>
                        </a:solidFill>
                        <a:effectLst/>
                        <a:latin typeface="+mn-lt"/>
                        <a:ea typeface="+mn-ea"/>
                        <a:cs typeface="+mn-cs"/>
                      </a:endParaRPr>
                    </a:p>
                    <a:p>
                      <a:pPr marL="171450" indent="-171450" rtl="0" fontAlgn="base">
                        <a:buFont typeface="Courier New" panose="02070309020205020404" pitchFamily="49" charset="0"/>
                        <a:buChar char="o"/>
                      </a:pPr>
                      <a:r>
                        <a:rPr lang="fr-FR" sz="1050" b="0" i="0" kern="1200" dirty="0">
                          <a:solidFill>
                            <a:schemeClr val="dk1"/>
                          </a:solidFill>
                          <a:effectLst/>
                          <a:latin typeface="+mn-lt"/>
                          <a:ea typeface="+mn-ea"/>
                          <a:cs typeface="+mn-cs"/>
                        </a:rPr>
                        <a:t>Nous avançons le montant des frais pharmaceutiques sans que vous ayez à vous en occuper​</a:t>
                      </a:r>
                    </a:p>
                    <a:p>
                      <a:pPr rtl="0" fontAlgn="base"/>
                      <a:r>
                        <a:rPr lang="fr-FR" sz="1050" b="0" i="0" kern="1200" dirty="0">
                          <a:solidFill>
                            <a:schemeClr val="dk1"/>
                          </a:solidFill>
                          <a:effectLst/>
                          <a:latin typeface="+mn-lt"/>
                          <a:ea typeface="+mn-ea"/>
                          <a:cs typeface="+mn-cs"/>
                        </a:rPr>
                        <a:t>​</a:t>
                      </a:r>
                    </a:p>
                    <a:p>
                      <a:pPr marL="171450" indent="-171450" rtl="0" fontAlgn="base">
                        <a:buFont typeface="Courier New" panose="02070309020205020404" pitchFamily="49" charset="0"/>
                        <a:buChar char="o"/>
                      </a:pPr>
                      <a:r>
                        <a:rPr lang="fr-FR" sz="1050" b="0" i="0" kern="1200" dirty="0">
                          <a:solidFill>
                            <a:schemeClr val="dk1"/>
                          </a:solidFill>
                          <a:effectLst/>
                          <a:latin typeface="+mn-lt"/>
                          <a:ea typeface="+mn-ea"/>
                          <a:cs typeface="+mn-cs"/>
                        </a:rPr>
                        <a:t>Vous pourrez choisir une monture qui vous plaise avec une participation de votre mutuelle ​</a:t>
                      </a:r>
                    </a:p>
                    <a:p>
                      <a:pPr marL="171450" indent="-171450" rtl="0" fontAlgn="base">
                        <a:buFont typeface="Courier New" panose="02070309020205020404" pitchFamily="49" charset="0"/>
                        <a:buChar char="o"/>
                      </a:pPr>
                      <a:endParaRPr lang="fr-FR" sz="1050" b="0" i="0" kern="1200" dirty="0">
                        <a:solidFill>
                          <a:schemeClr val="dk1"/>
                        </a:solidFill>
                        <a:effectLst/>
                        <a:latin typeface="+mn-lt"/>
                        <a:ea typeface="+mn-ea"/>
                        <a:cs typeface="+mn-cs"/>
                      </a:endParaRPr>
                    </a:p>
                    <a:p>
                      <a:pPr marL="171450" indent="-171450" rtl="0" fontAlgn="base">
                        <a:buFont typeface="Courier New" panose="02070309020205020404" pitchFamily="49" charset="0"/>
                        <a:buChar char="o"/>
                      </a:pPr>
                      <a:r>
                        <a:rPr lang="fr-FR" sz="1050" b="0" i="0" kern="1200" dirty="0">
                          <a:solidFill>
                            <a:schemeClr val="dk1"/>
                          </a:solidFill>
                          <a:effectLst/>
                          <a:latin typeface="+mn-lt"/>
                          <a:ea typeface="+mn-ea"/>
                          <a:cs typeface="+mn-cs"/>
                        </a:rPr>
                        <a:t>Vous allez être pris en charge partiellement ou totalement même si la Sécurité sociale n’intervient que très peu​</a:t>
                      </a:r>
                    </a:p>
                    <a:p>
                      <a:pPr marL="171450" indent="-171450" rtl="0" fontAlgn="base">
                        <a:buFont typeface="Courier New" panose="02070309020205020404" pitchFamily="49" charset="0"/>
                        <a:buChar char="o"/>
                      </a:pPr>
                      <a:endParaRPr lang="fr-FR" sz="1050" b="0" i="0" kern="1200" dirty="0">
                        <a:solidFill>
                          <a:schemeClr val="dk1"/>
                        </a:solidFill>
                        <a:effectLst/>
                        <a:latin typeface="+mn-lt"/>
                        <a:ea typeface="+mn-ea"/>
                        <a:cs typeface="+mn-cs"/>
                      </a:endParaRPr>
                    </a:p>
                    <a:p>
                      <a:pPr marL="0" indent="0" rtl="0" fontAlgn="base">
                        <a:buFont typeface="Courier New" panose="02070309020205020404" pitchFamily="49" charset="0"/>
                        <a:buNone/>
                      </a:pPr>
                      <a:r>
                        <a:rPr lang="fr-FR" sz="1050" b="0" i="0" kern="1200" dirty="0">
                          <a:solidFill>
                            <a:schemeClr val="dk1"/>
                          </a:solidFill>
                          <a:effectLst/>
                          <a:latin typeface="+mn-lt"/>
                          <a:ea typeface="+mn-ea"/>
                          <a:cs typeface="+mn-cs"/>
                        </a:rPr>
                        <a:t>​</a:t>
                      </a:r>
                    </a:p>
                    <a:p>
                      <a:pPr marL="171450" indent="-171450" rtl="0" fontAlgn="base">
                        <a:buFont typeface="Courier New" panose="02070309020205020404" pitchFamily="49" charset="0"/>
                        <a:buChar char="o"/>
                      </a:pPr>
                      <a:r>
                        <a:rPr lang="fr-FR" sz="1050" b="0" i="0" kern="1200" dirty="0">
                          <a:solidFill>
                            <a:schemeClr val="dk1"/>
                          </a:solidFill>
                          <a:effectLst/>
                          <a:latin typeface="+mn-lt"/>
                          <a:ea typeface="+mn-ea"/>
                          <a:cs typeface="+mn-cs"/>
                        </a:rPr>
                        <a:t>Vous allez pouvoir avoir une chambre particulière​</a:t>
                      </a:r>
                    </a:p>
                    <a:p>
                      <a:pPr rtl="0" fontAlgn="base"/>
                      <a:r>
                        <a:rPr lang="fr-FR" sz="1050" b="0" i="0" kern="1200" dirty="0">
                          <a:solidFill>
                            <a:schemeClr val="dk1"/>
                          </a:solidFill>
                          <a:effectLst/>
                          <a:latin typeface="+mn-lt"/>
                          <a:ea typeface="+mn-ea"/>
                          <a:cs typeface="+mn-cs"/>
                        </a:rPr>
                        <a:t>​</a:t>
                      </a:r>
                    </a:p>
                    <a:p>
                      <a:pPr marL="171450" indent="-171450" rtl="0" fontAlgn="base">
                        <a:buFont typeface="Courier New" panose="02070309020205020404" pitchFamily="49" charset="0"/>
                        <a:buChar char="o"/>
                      </a:pPr>
                      <a:endParaRPr lang="fr-FR" sz="1050" b="0" i="0" kern="1200" dirty="0">
                        <a:solidFill>
                          <a:schemeClr val="dk1"/>
                        </a:solidFill>
                        <a:effectLst/>
                        <a:latin typeface="+mn-lt"/>
                        <a:ea typeface="+mn-ea"/>
                        <a:cs typeface="+mn-cs"/>
                      </a:endParaRPr>
                    </a:p>
                    <a:p>
                      <a:pPr marL="171450" indent="-171450" rtl="0" fontAlgn="base">
                        <a:buFont typeface="Courier New" panose="02070309020205020404" pitchFamily="49" charset="0"/>
                        <a:buChar char="o"/>
                      </a:pPr>
                      <a:r>
                        <a:rPr lang="fr-FR" sz="1050" b="0" i="0" kern="1200" dirty="0">
                          <a:solidFill>
                            <a:schemeClr val="dk1"/>
                          </a:solidFill>
                          <a:effectLst/>
                          <a:latin typeface="+mn-lt"/>
                          <a:ea typeface="+mn-ea"/>
                          <a:cs typeface="+mn-cs"/>
                        </a:rPr>
                        <a:t>Vous allez pouvoir bénéficier de tous les soins dentaires nécessaires ​</a:t>
                      </a:r>
                    </a:p>
                    <a:p>
                      <a:pPr marL="171450" lvl="1" indent="-171450" algn="l" defTabSz="685800" rtl="0" eaLnBrk="1" latinLnBrk="0" hangingPunct="1">
                        <a:lnSpc>
                          <a:spcPct val="150000"/>
                        </a:lnSpc>
                        <a:spcBef>
                          <a:spcPct val="20000"/>
                        </a:spcBef>
                        <a:buClr>
                          <a:schemeClr val="tx1"/>
                        </a:buClr>
                        <a:buSzPct val="125000"/>
                        <a:buFont typeface="Courier New" panose="02070309020205020404" pitchFamily="49" charset="0"/>
                        <a:buChar char="o"/>
                        <a:defRPr/>
                      </a:pPr>
                      <a:endParaRPr lang="fr-FR" altLang="fr-FR" sz="1050" kern="1200" dirty="0">
                        <a:solidFill>
                          <a:schemeClr val="dk1"/>
                        </a:solidFill>
                        <a:latin typeface="+mn-lt"/>
                        <a:ea typeface="+mn-ea"/>
                        <a:cs typeface="+mn-cs"/>
                      </a:endParaRPr>
                    </a:p>
                  </a:txBody>
                  <a:tcPr>
                    <a:solidFill>
                      <a:srgbClr val="F0F0F0"/>
                    </a:solidFill>
                  </a:tcPr>
                </a:tc>
                <a:tc>
                  <a:txBody>
                    <a:bodyPr/>
                    <a:lstStyle/>
                    <a:p>
                      <a:pPr marL="171450" marR="0" lvl="1" indent="-171450" algn="l" defTabSz="685800" rtl="0" eaLnBrk="1" fontAlgn="auto" latinLnBrk="0" hangingPunct="1">
                        <a:lnSpc>
                          <a:spcPct val="100000"/>
                        </a:lnSpc>
                        <a:spcBef>
                          <a:spcPct val="20000"/>
                        </a:spcBef>
                        <a:spcAft>
                          <a:spcPts val="0"/>
                        </a:spcAft>
                        <a:buClr>
                          <a:schemeClr val="tx1"/>
                        </a:buClr>
                        <a:buSzPct val="125000"/>
                        <a:buFont typeface="Courier New" panose="02070309020205020404" pitchFamily="49" charset="0"/>
                        <a:buChar char="o"/>
                        <a:tabLst/>
                        <a:defRPr/>
                      </a:pPr>
                      <a:r>
                        <a:rPr lang="fr-FR" altLang="fr-FR" sz="1050" kern="1200" dirty="0">
                          <a:solidFill>
                            <a:schemeClr val="dk1"/>
                          </a:solidFill>
                          <a:latin typeface="+mn-lt"/>
                          <a:ea typeface="+mn-ea"/>
                          <a:cs typeface="+mn-cs"/>
                        </a:rPr>
                        <a:t>L’offre : 4 profils et 4 formules</a:t>
                      </a:r>
                    </a:p>
                    <a:p>
                      <a:pPr marL="171450" marR="0" lvl="1" indent="-171450" algn="l" defTabSz="685800" rtl="0" eaLnBrk="1" fontAlgn="auto" latinLnBrk="0" hangingPunct="1">
                        <a:lnSpc>
                          <a:spcPct val="100000"/>
                        </a:lnSpc>
                        <a:spcBef>
                          <a:spcPct val="20000"/>
                        </a:spcBef>
                        <a:spcAft>
                          <a:spcPts val="0"/>
                        </a:spcAft>
                        <a:buClr>
                          <a:schemeClr val="tx1"/>
                        </a:buClr>
                        <a:buSzPct val="125000"/>
                        <a:buFont typeface="Courier New" panose="02070309020205020404" pitchFamily="49" charset="0"/>
                        <a:buChar char="o"/>
                        <a:tabLst/>
                        <a:defRPr/>
                      </a:pPr>
                      <a:endParaRPr lang="fr-FR" altLang="fr-FR" sz="1050" kern="1200" dirty="0">
                        <a:solidFill>
                          <a:schemeClr val="dk1"/>
                        </a:solidFill>
                        <a:latin typeface="+mn-lt"/>
                        <a:ea typeface="+mn-ea"/>
                        <a:cs typeface="+mn-cs"/>
                      </a:endParaRPr>
                    </a:p>
                    <a:p>
                      <a:pPr marL="171450" marR="0" lvl="1" indent="-171450" algn="l" defTabSz="685800" rtl="0" eaLnBrk="1" fontAlgn="auto" latinLnBrk="0" hangingPunct="1">
                        <a:lnSpc>
                          <a:spcPct val="100000"/>
                        </a:lnSpc>
                        <a:spcBef>
                          <a:spcPct val="20000"/>
                        </a:spcBef>
                        <a:spcAft>
                          <a:spcPts val="0"/>
                        </a:spcAft>
                        <a:buClr>
                          <a:schemeClr val="tx1"/>
                        </a:buClr>
                        <a:buSzPct val="125000"/>
                        <a:buFont typeface="Courier New" panose="02070309020205020404" pitchFamily="49" charset="0"/>
                        <a:buChar char="o"/>
                        <a:tabLst/>
                        <a:defRPr/>
                      </a:pPr>
                      <a:endParaRPr lang="fr-FR" altLang="fr-FR" sz="1050" kern="1200" dirty="0">
                        <a:solidFill>
                          <a:schemeClr val="dk1"/>
                        </a:solidFill>
                        <a:latin typeface="+mn-lt"/>
                        <a:ea typeface="+mn-ea"/>
                        <a:cs typeface="+mn-cs"/>
                      </a:endParaRPr>
                    </a:p>
                    <a:p>
                      <a:pPr marL="171450" marR="0" lvl="1" indent="-171450" algn="l" defTabSz="685800" rtl="0" eaLnBrk="1" fontAlgn="auto" latinLnBrk="0" hangingPunct="1">
                        <a:lnSpc>
                          <a:spcPct val="100000"/>
                        </a:lnSpc>
                        <a:spcBef>
                          <a:spcPct val="20000"/>
                        </a:spcBef>
                        <a:spcAft>
                          <a:spcPts val="0"/>
                        </a:spcAft>
                        <a:buClr>
                          <a:schemeClr val="tx1"/>
                        </a:buClr>
                        <a:buSzPct val="125000"/>
                        <a:buFont typeface="Courier New" panose="02070309020205020404" pitchFamily="49" charset="0"/>
                        <a:buChar char="o"/>
                        <a:tabLst/>
                        <a:defRPr/>
                      </a:pPr>
                      <a:r>
                        <a:rPr lang="fr-FR" altLang="fr-FR" sz="1050" kern="1200" dirty="0">
                          <a:solidFill>
                            <a:schemeClr val="dk1"/>
                          </a:solidFill>
                          <a:latin typeface="+mn-lt"/>
                          <a:ea typeface="+mn-ea"/>
                          <a:cs typeface="+mn-cs"/>
                        </a:rPr>
                        <a:t>Pharmacie avec carte de tiers-payant</a:t>
                      </a:r>
                    </a:p>
                    <a:p>
                      <a:pPr marL="171450" marR="0" lvl="1" indent="-171450" algn="l" defTabSz="685800" rtl="0" eaLnBrk="1" fontAlgn="auto" latinLnBrk="0" hangingPunct="1">
                        <a:lnSpc>
                          <a:spcPct val="100000"/>
                        </a:lnSpc>
                        <a:spcBef>
                          <a:spcPct val="20000"/>
                        </a:spcBef>
                        <a:spcAft>
                          <a:spcPts val="0"/>
                        </a:spcAft>
                        <a:buClr>
                          <a:schemeClr val="tx1"/>
                        </a:buClr>
                        <a:buSzPct val="125000"/>
                        <a:buFont typeface="Courier New" panose="02070309020205020404" pitchFamily="49" charset="0"/>
                        <a:buChar char="o"/>
                        <a:tabLst/>
                        <a:defRPr/>
                      </a:pPr>
                      <a:endParaRPr lang="fr-FR" altLang="fr-FR" sz="1050" kern="1200" dirty="0">
                        <a:solidFill>
                          <a:schemeClr val="dk1"/>
                        </a:solidFill>
                        <a:latin typeface="+mn-lt"/>
                        <a:ea typeface="+mn-ea"/>
                        <a:cs typeface="+mn-cs"/>
                      </a:endParaRPr>
                    </a:p>
                    <a:p>
                      <a:pPr marL="171450" marR="0" lvl="1" indent="-171450" algn="l" defTabSz="685800" rtl="0" eaLnBrk="1" fontAlgn="auto" latinLnBrk="0" hangingPunct="1">
                        <a:lnSpc>
                          <a:spcPct val="100000"/>
                        </a:lnSpc>
                        <a:spcBef>
                          <a:spcPct val="20000"/>
                        </a:spcBef>
                        <a:spcAft>
                          <a:spcPts val="0"/>
                        </a:spcAft>
                        <a:buClr>
                          <a:schemeClr val="tx1"/>
                        </a:buClr>
                        <a:buSzPct val="125000"/>
                        <a:buFont typeface="Courier New" panose="02070309020205020404" pitchFamily="49" charset="0"/>
                        <a:buChar char="o"/>
                        <a:tabLst/>
                        <a:defRPr/>
                      </a:pPr>
                      <a:r>
                        <a:rPr lang="fr-FR" altLang="fr-FR" sz="1050" kern="1200" dirty="0">
                          <a:solidFill>
                            <a:schemeClr val="dk1"/>
                          </a:solidFill>
                          <a:latin typeface="+mn-lt"/>
                          <a:ea typeface="+mn-ea"/>
                          <a:cs typeface="+mn-cs"/>
                        </a:rPr>
                        <a:t>Remboursement des verres et monture au titre de la garantie optique dans la limite d’un plafond qui varie selon les formules </a:t>
                      </a:r>
                    </a:p>
                    <a:p>
                      <a:pPr marL="171450" marR="0" lvl="1" indent="-171450" algn="l" defTabSz="685800" rtl="0" eaLnBrk="1" fontAlgn="auto" latinLnBrk="0" hangingPunct="1">
                        <a:lnSpc>
                          <a:spcPct val="100000"/>
                        </a:lnSpc>
                        <a:spcBef>
                          <a:spcPct val="20000"/>
                        </a:spcBef>
                        <a:spcAft>
                          <a:spcPts val="0"/>
                        </a:spcAft>
                        <a:buClr>
                          <a:schemeClr val="tx1"/>
                        </a:buClr>
                        <a:buSzPct val="125000"/>
                        <a:buFont typeface="Courier New" panose="02070309020205020404" pitchFamily="49" charset="0"/>
                        <a:buChar char="o"/>
                        <a:tabLst/>
                        <a:defRPr/>
                      </a:pPr>
                      <a:endParaRPr lang="fr-FR" altLang="fr-FR" sz="1050" kern="1200" dirty="0">
                        <a:solidFill>
                          <a:schemeClr val="dk1"/>
                        </a:solidFill>
                        <a:latin typeface="+mn-lt"/>
                        <a:ea typeface="+mn-ea"/>
                        <a:cs typeface="+mn-cs"/>
                      </a:endParaRPr>
                    </a:p>
                    <a:p>
                      <a:pPr marL="171450" marR="0" lvl="1" indent="-171450" algn="l" defTabSz="685800" rtl="0" eaLnBrk="1" fontAlgn="auto" latinLnBrk="0" hangingPunct="1">
                        <a:lnSpc>
                          <a:spcPct val="100000"/>
                        </a:lnSpc>
                        <a:spcBef>
                          <a:spcPct val="20000"/>
                        </a:spcBef>
                        <a:spcAft>
                          <a:spcPts val="0"/>
                        </a:spcAft>
                        <a:buClr>
                          <a:schemeClr val="tx1"/>
                        </a:buClr>
                        <a:buSzPct val="125000"/>
                        <a:buFont typeface="Courier New" panose="02070309020205020404" pitchFamily="49" charset="0"/>
                        <a:buChar char="o"/>
                        <a:tabLst/>
                        <a:defRPr/>
                      </a:pPr>
                      <a:r>
                        <a:rPr lang="fr-FR" altLang="fr-FR" sz="1050" kern="1200" dirty="0">
                          <a:solidFill>
                            <a:schemeClr val="dk1"/>
                          </a:solidFill>
                          <a:latin typeface="+mn-lt"/>
                          <a:ea typeface="+mn-ea"/>
                          <a:cs typeface="+mn-cs"/>
                        </a:rPr>
                        <a:t>Ostéopathe jusqu’à 160€ en fonction de la formule choisie</a:t>
                      </a:r>
                    </a:p>
                    <a:p>
                      <a:pPr marL="171450" marR="0" lvl="1" indent="-171450" algn="l" defTabSz="685800" rtl="0" eaLnBrk="1" fontAlgn="auto" latinLnBrk="0" hangingPunct="1">
                        <a:lnSpc>
                          <a:spcPct val="100000"/>
                        </a:lnSpc>
                        <a:spcBef>
                          <a:spcPct val="20000"/>
                        </a:spcBef>
                        <a:spcAft>
                          <a:spcPts val="0"/>
                        </a:spcAft>
                        <a:buClr>
                          <a:schemeClr val="tx1"/>
                        </a:buClr>
                        <a:buSzPct val="125000"/>
                        <a:buFont typeface="Courier New" panose="02070309020205020404" pitchFamily="49" charset="0"/>
                        <a:buChar char="o"/>
                        <a:tabLst/>
                        <a:defRPr/>
                      </a:pPr>
                      <a:endParaRPr lang="fr-FR" altLang="fr-FR" sz="1050" kern="1200" dirty="0">
                        <a:solidFill>
                          <a:schemeClr val="dk1"/>
                        </a:solidFill>
                        <a:latin typeface="+mn-lt"/>
                        <a:ea typeface="+mn-ea"/>
                        <a:cs typeface="+mn-cs"/>
                      </a:endParaRPr>
                    </a:p>
                    <a:p>
                      <a:pPr marL="171450" marR="0" lvl="1" indent="-171450" algn="l" defTabSz="685800" rtl="0" eaLnBrk="1" fontAlgn="base" latinLnBrk="0" hangingPunct="1">
                        <a:lnSpc>
                          <a:spcPct val="100000"/>
                        </a:lnSpc>
                        <a:spcBef>
                          <a:spcPct val="20000"/>
                        </a:spcBef>
                        <a:spcAft>
                          <a:spcPts val="0"/>
                        </a:spcAft>
                        <a:buClr>
                          <a:schemeClr val="tx1"/>
                        </a:buClr>
                        <a:buSzPct val="125000"/>
                        <a:buFont typeface="Courier New" panose="02070309020205020404" pitchFamily="49" charset="0"/>
                        <a:buChar char="o"/>
                        <a:tabLst/>
                        <a:defRPr/>
                      </a:pPr>
                      <a:r>
                        <a:rPr lang="fr-FR" altLang="fr-FR" sz="1050" kern="1200" dirty="0">
                          <a:solidFill>
                            <a:schemeClr val="dk1"/>
                          </a:solidFill>
                          <a:latin typeface="+mn-lt"/>
                          <a:ea typeface="+mn-ea"/>
                          <a:cs typeface="+mn-cs"/>
                        </a:rPr>
                        <a:t>En fonction des formules, prise en charge de  l</a:t>
                      </a:r>
                      <a:r>
                        <a:rPr lang="fr-FR" sz="1050" kern="1200" dirty="0">
                          <a:solidFill>
                            <a:schemeClr val="dk1"/>
                          </a:solidFill>
                          <a:latin typeface="+mn-lt"/>
                          <a:ea typeface="+mn-ea"/>
                          <a:cs typeface="+mn-cs"/>
                        </a:rPr>
                        <a:t>a chambre particulière pour une hospitalisation incluant au moins une nuit</a:t>
                      </a:r>
                    </a:p>
                    <a:p>
                      <a:pPr marL="171450" marR="0" lvl="1" indent="-171450" algn="l" defTabSz="685800" rtl="0" eaLnBrk="1" fontAlgn="base" latinLnBrk="0" hangingPunct="1">
                        <a:lnSpc>
                          <a:spcPct val="100000"/>
                        </a:lnSpc>
                        <a:spcBef>
                          <a:spcPct val="20000"/>
                        </a:spcBef>
                        <a:spcAft>
                          <a:spcPts val="0"/>
                        </a:spcAft>
                        <a:buClr>
                          <a:schemeClr val="tx1"/>
                        </a:buClr>
                        <a:buSzPct val="125000"/>
                        <a:buFont typeface="Courier New" panose="02070309020205020404" pitchFamily="49" charset="0"/>
                        <a:buChar char="o"/>
                        <a:tabLst/>
                        <a:defRPr/>
                      </a:pPr>
                      <a:endParaRPr lang="fr-FR" sz="1050" kern="1200" dirty="0">
                        <a:solidFill>
                          <a:schemeClr val="dk1"/>
                        </a:solidFill>
                        <a:latin typeface="+mn-lt"/>
                        <a:ea typeface="+mn-ea"/>
                        <a:cs typeface="+mn-cs"/>
                      </a:endParaRPr>
                    </a:p>
                    <a:p>
                      <a:pPr marL="171450" marR="0" lvl="1" indent="-171450" algn="l" defTabSz="685800" rtl="0" eaLnBrk="1" fontAlgn="base" latinLnBrk="0" hangingPunct="1">
                        <a:lnSpc>
                          <a:spcPct val="100000"/>
                        </a:lnSpc>
                        <a:spcBef>
                          <a:spcPct val="20000"/>
                        </a:spcBef>
                        <a:spcAft>
                          <a:spcPts val="0"/>
                        </a:spcAft>
                        <a:buClr>
                          <a:schemeClr val="tx1"/>
                        </a:buClr>
                        <a:buSzPct val="125000"/>
                        <a:buFont typeface="Courier New" panose="02070309020205020404" pitchFamily="49" charset="0"/>
                        <a:buChar char="o"/>
                        <a:tabLst/>
                        <a:defRPr/>
                      </a:pPr>
                      <a:r>
                        <a:rPr lang="fr-FR" sz="1050" kern="1200" dirty="0">
                          <a:solidFill>
                            <a:schemeClr val="dk1"/>
                          </a:solidFill>
                          <a:latin typeface="+mn-lt"/>
                          <a:ea typeface="+mn-ea"/>
                          <a:cs typeface="+mn-cs"/>
                        </a:rPr>
                        <a:t>Consultations et soins dentaires, Et selon les formules : prothèses : bridges, couronnes et appareils amovibles…</a:t>
                      </a:r>
                    </a:p>
                    <a:p>
                      <a:pPr marL="171450" marR="0" lvl="1" indent="-171450" algn="l" defTabSz="685800" rtl="0" eaLnBrk="1" fontAlgn="auto" latinLnBrk="0" hangingPunct="1">
                        <a:lnSpc>
                          <a:spcPct val="150000"/>
                        </a:lnSpc>
                        <a:spcBef>
                          <a:spcPct val="20000"/>
                        </a:spcBef>
                        <a:spcAft>
                          <a:spcPts val="0"/>
                        </a:spcAft>
                        <a:buClr>
                          <a:schemeClr val="tx1"/>
                        </a:buClr>
                        <a:buSzPct val="125000"/>
                        <a:buFont typeface="Courier New" panose="02070309020205020404" pitchFamily="49" charset="0"/>
                        <a:buChar char="o"/>
                        <a:tabLst/>
                        <a:defRPr/>
                      </a:pPr>
                      <a:endParaRPr lang="fr-FR" altLang="fr-FR" sz="1050" kern="1200" dirty="0">
                        <a:solidFill>
                          <a:schemeClr val="dk1"/>
                        </a:solidFill>
                        <a:latin typeface="+mn-lt"/>
                        <a:ea typeface="+mn-ea"/>
                        <a:cs typeface="+mn-cs"/>
                      </a:endParaRPr>
                    </a:p>
                  </a:txBody>
                  <a:tcPr marT="0" marB="0">
                    <a:solidFill>
                      <a:srgbClr val="F0F0F0"/>
                    </a:solidFill>
                  </a:tcPr>
                </a:tc>
                <a:extLst>
                  <a:ext uri="{0D108BD9-81ED-4DB2-BD59-A6C34878D82A}">
                    <a16:rowId xmlns:a16="http://schemas.microsoft.com/office/drawing/2014/main" val="3575464715"/>
                  </a:ext>
                </a:extLst>
              </a:tr>
            </a:tbl>
          </a:graphicData>
        </a:graphic>
      </p:graphicFrame>
      <p:sp>
        <p:nvSpPr>
          <p:cNvPr id="9" name="Titre 6">
            <a:extLst>
              <a:ext uri="{FF2B5EF4-FFF2-40B4-BE49-F238E27FC236}">
                <a16:creationId xmlns:a16="http://schemas.microsoft.com/office/drawing/2014/main" id="{1F66F3EB-4FC7-4443-B97C-0901A1B1B101}"/>
              </a:ext>
            </a:extLst>
          </p:cNvPr>
          <p:cNvSpPr>
            <a:spLocks noGrp="1"/>
          </p:cNvSpPr>
          <p:nvPr>
            <p:ph type="title"/>
          </p:nvPr>
        </p:nvSpPr>
        <p:spPr>
          <a:xfrm>
            <a:off x="815788" y="359553"/>
            <a:ext cx="8713694" cy="245837"/>
          </a:xfrm>
        </p:spPr>
        <p:txBody>
          <a:bodyPr vert="horz" wrap="square" lIns="68580" tIns="34290" rIns="68580" bIns="34290" rtlCol="0" anchor="t" anchorCtr="0">
            <a:spAutoFit/>
          </a:bodyPr>
          <a:lstStyle/>
          <a:p>
            <a:r>
              <a:rPr lang="fr-FR" sz="1400" dirty="0">
                <a:sym typeface="Arial"/>
              </a:rPr>
              <a:t>Identifier les Besoins, Avantages et Caractéristiques en santé</a:t>
            </a:r>
          </a:p>
        </p:txBody>
      </p:sp>
      <p:pic>
        <p:nvPicPr>
          <p:cNvPr id="10" name="Picture 2" descr="C:\Users\A9941290\Desktop\forward.png">
            <a:hlinkClick r:id="rId2" action="ppaction://hlinksldjump"/>
            <a:extLst>
              <a:ext uri="{FF2B5EF4-FFF2-40B4-BE49-F238E27FC236}">
                <a16:creationId xmlns:a16="http://schemas.microsoft.com/office/drawing/2014/main" id="{05BACA80-20E9-45E5-87EF-8536A0E86F7F}"/>
              </a:ext>
            </a:extLst>
          </p:cNvPr>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10800000">
            <a:off x="8750459" y="52120"/>
            <a:ext cx="339406" cy="339406"/>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
        <p:nvSpPr>
          <p:cNvPr id="12" name="Espace réservé du pied de page 11">
            <a:extLst>
              <a:ext uri="{FF2B5EF4-FFF2-40B4-BE49-F238E27FC236}">
                <a16:creationId xmlns:a16="http://schemas.microsoft.com/office/drawing/2014/main" id="{017D64A8-A369-49A1-BFB0-0D62991E9012}"/>
              </a:ext>
            </a:extLst>
          </p:cNvPr>
          <p:cNvSpPr>
            <a:spLocks noGrp="1"/>
          </p:cNvSpPr>
          <p:nvPr>
            <p:ph type="ftr" sz="quarter" idx="15"/>
          </p:nvPr>
        </p:nvSpPr>
        <p:spPr/>
        <p:txBody>
          <a:bodyPr/>
          <a:lstStyle/>
          <a:p>
            <a:r>
              <a:rPr lang="fr-FR"/>
              <a:t>HEURE DU JEUDI - SANTE 2021</a:t>
            </a:r>
            <a:endParaRPr lang="fr-FR" dirty="0"/>
          </a:p>
        </p:txBody>
      </p:sp>
      <p:sp>
        <p:nvSpPr>
          <p:cNvPr id="13" name="Espace réservé du pied de page 1">
            <a:extLst>
              <a:ext uri="{FF2B5EF4-FFF2-40B4-BE49-F238E27FC236}">
                <a16:creationId xmlns:a16="http://schemas.microsoft.com/office/drawing/2014/main" id="{B9C33F5F-F539-4C01-9968-A06ED95D7979}"/>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
        <p:nvSpPr>
          <p:cNvPr id="2" name="Rectangle 1">
            <a:extLst>
              <a:ext uri="{FF2B5EF4-FFF2-40B4-BE49-F238E27FC236}">
                <a16:creationId xmlns:a16="http://schemas.microsoft.com/office/drawing/2014/main" id="{BF198783-84CC-4358-B020-7A526A7CCB00}"/>
              </a:ext>
            </a:extLst>
          </p:cNvPr>
          <p:cNvSpPr/>
          <p:nvPr/>
        </p:nvSpPr>
        <p:spPr>
          <a:xfrm>
            <a:off x="1029738" y="4603016"/>
            <a:ext cx="4506362" cy="215444"/>
          </a:xfrm>
          <a:prstGeom prst="rect">
            <a:avLst/>
          </a:prstGeom>
        </p:spPr>
        <p:txBody>
          <a:bodyPr wrap="none">
            <a:spAutoFit/>
          </a:bodyPr>
          <a:lstStyle/>
          <a:p>
            <a:r>
              <a:rPr lang="fr-FR" sz="800" dirty="0"/>
              <a:t>*Selon limites, conditions et exclusions prévues dans les engagements contractuels en vigueur.</a:t>
            </a:r>
            <a:endParaRPr lang="fr-FR" dirty="0"/>
          </a:p>
        </p:txBody>
      </p:sp>
    </p:spTree>
    <p:extLst>
      <p:ext uri="{BB962C8B-B14F-4D97-AF65-F5344CB8AC3E}">
        <p14:creationId xmlns:p14="http://schemas.microsoft.com/office/powerpoint/2010/main" val="1303631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703496-722D-4A04-95E0-0DB6B9360C8B}"/>
              </a:ext>
            </a:extLst>
          </p:cNvPr>
          <p:cNvSpPr/>
          <p:nvPr/>
        </p:nvSpPr>
        <p:spPr>
          <a:xfrm>
            <a:off x="1633388" y="2794955"/>
            <a:ext cx="6060969" cy="943118"/>
          </a:xfrm>
          <a:prstGeom prst="rect">
            <a:avLst/>
          </a:prstGeom>
          <a:solidFill>
            <a:srgbClr val="E5E2D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49539" rIns="0" bIns="0" rtlCol="0" anchor="t"/>
          <a:lstStyle/>
          <a:p>
            <a:pPr algn="ctr"/>
            <a:endParaRPr lang="fr-FR" sz="1200" b="1" i="1" cap="all" dirty="0">
              <a:solidFill>
                <a:srgbClr val="C00000"/>
              </a:solidFill>
            </a:endParaRPr>
          </a:p>
        </p:txBody>
      </p:sp>
      <p:sp>
        <p:nvSpPr>
          <p:cNvPr id="12" name="Rectangle 11">
            <a:extLst>
              <a:ext uri="{FF2B5EF4-FFF2-40B4-BE49-F238E27FC236}">
                <a16:creationId xmlns:a16="http://schemas.microsoft.com/office/drawing/2014/main" id="{60703496-722D-4A04-95E0-0DB6B9360C8B}"/>
              </a:ext>
            </a:extLst>
          </p:cNvPr>
          <p:cNvSpPr/>
          <p:nvPr/>
        </p:nvSpPr>
        <p:spPr>
          <a:xfrm>
            <a:off x="1626599" y="3890028"/>
            <a:ext cx="6060969" cy="844110"/>
          </a:xfrm>
          <a:prstGeom prst="rect">
            <a:avLst/>
          </a:prstGeom>
          <a:solidFill>
            <a:srgbClr val="E5E2D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49539" rIns="0" bIns="0" rtlCol="0" anchor="t"/>
          <a:lstStyle/>
          <a:p>
            <a:pPr algn="ctr"/>
            <a:endParaRPr lang="fr-FR" sz="1200" b="1" i="1" cap="all" dirty="0">
              <a:solidFill>
                <a:srgbClr val="C00000"/>
              </a:solidFill>
            </a:endParaRPr>
          </a:p>
        </p:txBody>
      </p:sp>
      <p:sp>
        <p:nvSpPr>
          <p:cNvPr id="6" name="Espace réservé du numéro de diapositive 5"/>
          <p:cNvSpPr>
            <a:spLocks noGrp="1"/>
          </p:cNvSpPr>
          <p:nvPr>
            <p:ph type="sldNum" sz="quarter" idx="16"/>
          </p:nvPr>
        </p:nvSpPr>
        <p:spPr/>
        <p:txBody>
          <a:bodyPr/>
          <a:lstStyle/>
          <a:p>
            <a:fld id="{4F985FF9-ADA8-465B-B1B8-A5AF16A5E141}" type="slidenum">
              <a:rPr lang="fr-FR" smtClean="0"/>
              <a:pPr/>
              <a:t>10</a:t>
            </a:fld>
            <a:endParaRPr lang="fr-FR"/>
          </a:p>
        </p:txBody>
      </p:sp>
      <p:sp>
        <p:nvSpPr>
          <p:cNvPr id="7" name="Titre 1"/>
          <p:cNvSpPr txBox="1">
            <a:spLocks/>
          </p:cNvSpPr>
          <p:nvPr/>
        </p:nvSpPr>
        <p:spPr>
          <a:xfrm>
            <a:off x="1039156" y="340652"/>
            <a:ext cx="6671070" cy="296235"/>
          </a:xfrm>
          <a:prstGeom prst="rect">
            <a:avLst/>
          </a:prstGeom>
        </p:spPr>
        <p:txBody>
          <a:bodyPr vert="horz" wrap="square" lIns="68580" tIns="34290" rIns="68580" bIns="34290" rtlCol="0" anchor="t" anchorCtr="0">
            <a:spAutoFit/>
          </a:bodyPr>
          <a:lstStyle>
            <a:defPPr marR="0" lvl="0" algn="l" rtl="0">
              <a:lnSpc>
                <a:spcPct val="100000"/>
              </a:lnSpc>
              <a:spcBef>
                <a:spcPts val="0"/>
              </a:spcBef>
              <a:spcAft>
                <a:spcPts val="0"/>
              </a:spcAft>
            </a:defPPr>
            <a:lvl1pPr defTabSz="685800" eaLnBrk="1" latinLnBrk="0" hangingPunct="1">
              <a:lnSpc>
                <a:spcPct val="80000"/>
              </a:lnSpc>
              <a:spcBef>
                <a:spcPct val="0"/>
              </a:spcBef>
              <a:defRPr sz="1800" kern="1200" cap="all" baseline="0">
                <a:solidFill>
                  <a:srgbClr val="E30613"/>
                </a:solidFill>
                <a:latin typeface="+mj-lt"/>
                <a:ea typeface="+mj-ea"/>
                <a:cs typeface="+mj-cs"/>
              </a:defRPr>
            </a:lvl1pPr>
          </a:lstStyle>
          <a:p>
            <a:r>
              <a:rPr lang="pt-BR" dirty="0"/>
              <a:t>Les réponses aux principales objections</a:t>
            </a:r>
            <a:endParaRPr lang="fr-FR" dirty="0"/>
          </a:p>
        </p:txBody>
      </p:sp>
      <p:pic>
        <p:nvPicPr>
          <p:cNvPr id="8" name="Image 7"/>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7899087" y="190908"/>
            <a:ext cx="648072" cy="648072"/>
          </a:xfrm>
          <a:prstGeom prst="rect">
            <a:avLst/>
          </a:prstGeom>
        </p:spPr>
      </p:pic>
      <p:sp>
        <p:nvSpPr>
          <p:cNvPr id="14" name="Rectangle 13">
            <a:extLst>
              <a:ext uri="{FF2B5EF4-FFF2-40B4-BE49-F238E27FC236}">
                <a16:creationId xmlns:a16="http://schemas.microsoft.com/office/drawing/2014/main" id="{60703496-722D-4A04-95E0-0DB6B9360C8B}"/>
              </a:ext>
            </a:extLst>
          </p:cNvPr>
          <p:cNvSpPr/>
          <p:nvPr/>
        </p:nvSpPr>
        <p:spPr>
          <a:xfrm>
            <a:off x="1649257" y="774958"/>
            <a:ext cx="6060969" cy="986416"/>
          </a:xfrm>
          <a:prstGeom prst="rect">
            <a:avLst/>
          </a:prstGeom>
          <a:solidFill>
            <a:srgbClr val="E5E2D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49539" rIns="0" bIns="0" rtlCol="0" anchor="t"/>
          <a:lstStyle/>
          <a:p>
            <a:pPr algn="ctr"/>
            <a:r>
              <a:rPr lang="fr-FR" sz="1200" b="1" i="1" cap="all" dirty="0">
                <a:solidFill>
                  <a:srgbClr val="C00000"/>
                </a:solidFill>
              </a:rPr>
              <a:t>« Je ne suis jamais malade »</a:t>
            </a:r>
          </a:p>
          <a:p>
            <a:pPr algn="ctr"/>
            <a:endParaRPr lang="fr-FR" sz="1200" b="1" i="1" cap="all" dirty="0">
              <a:solidFill>
                <a:srgbClr val="C00000"/>
              </a:solidFill>
            </a:endParaRPr>
          </a:p>
        </p:txBody>
      </p:sp>
      <p:sp>
        <p:nvSpPr>
          <p:cNvPr id="16" name="Rectangle 15">
            <a:extLst>
              <a:ext uri="{FF2B5EF4-FFF2-40B4-BE49-F238E27FC236}">
                <a16:creationId xmlns:a16="http://schemas.microsoft.com/office/drawing/2014/main" id="{60703496-722D-4A04-95E0-0DB6B9360C8B}"/>
              </a:ext>
            </a:extLst>
          </p:cNvPr>
          <p:cNvSpPr/>
          <p:nvPr/>
        </p:nvSpPr>
        <p:spPr>
          <a:xfrm>
            <a:off x="1649257" y="1855206"/>
            <a:ext cx="6060969" cy="840578"/>
          </a:xfrm>
          <a:prstGeom prst="rect">
            <a:avLst/>
          </a:prstGeom>
          <a:solidFill>
            <a:srgbClr val="E5E2D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49539" rIns="0" bIns="0" rtlCol="0" anchor="t"/>
          <a:lstStyle/>
          <a:p>
            <a:pPr algn="ctr"/>
            <a:r>
              <a:rPr lang="fr-FR" sz="1200" b="1" i="1" cap="all" dirty="0">
                <a:solidFill>
                  <a:srgbClr val="C00000"/>
                </a:solidFill>
              </a:rPr>
              <a:t>« Je dois subir une intervention médicale très prochainement »</a:t>
            </a:r>
          </a:p>
        </p:txBody>
      </p:sp>
      <p:sp>
        <p:nvSpPr>
          <p:cNvPr id="17" name="ZoneTexte 16"/>
          <p:cNvSpPr txBox="1"/>
          <p:nvPr/>
        </p:nvSpPr>
        <p:spPr>
          <a:xfrm>
            <a:off x="1716271" y="2174760"/>
            <a:ext cx="5967333" cy="507831"/>
          </a:xfrm>
          <a:prstGeom prst="rect">
            <a:avLst/>
          </a:prstGeom>
          <a:noFill/>
        </p:spPr>
        <p:txBody>
          <a:bodyPr wrap="square" rtlCol="0">
            <a:spAutoFit/>
          </a:bodyPr>
          <a:lstStyle/>
          <a:p>
            <a:r>
              <a:rPr lang="fr-FR" sz="900" i="1" dirty="0"/>
              <a:t>« Avec notre contrat Garanties Santé, vous bénéficiez dès le 1</a:t>
            </a:r>
            <a:r>
              <a:rPr lang="fr-FR" sz="900" i="1" baseline="30000" dirty="0"/>
              <a:t>er</a:t>
            </a:r>
            <a:r>
              <a:rPr lang="fr-FR" sz="900" i="1" dirty="0"/>
              <a:t> jour d’adhésion d’une prise en charge de vos frais de santé (consultation, médicaments, hospitalisation…) : il n’y a pas de délai de carence, toutes vos garanties sont effectives immédiatement y compris les services d’assistance. »</a:t>
            </a:r>
          </a:p>
        </p:txBody>
      </p:sp>
      <p:sp>
        <p:nvSpPr>
          <p:cNvPr id="15" name="ZoneTexte 14"/>
          <p:cNvSpPr txBox="1"/>
          <p:nvPr/>
        </p:nvSpPr>
        <p:spPr>
          <a:xfrm>
            <a:off x="1716271" y="1094641"/>
            <a:ext cx="5967333" cy="646331"/>
          </a:xfrm>
          <a:prstGeom prst="rect">
            <a:avLst/>
          </a:prstGeom>
          <a:noFill/>
        </p:spPr>
        <p:txBody>
          <a:bodyPr wrap="square" rtlCol="0">
            <a:spAutoFit/>
          </a:bodyPr>
          <a:lstStyle/>
          <a:p>
            <a:r>
              <a:rPr lang="fr-FR" sz="900" i="1" dirty="0"/>
              <a:t>« Vous n’êtes pas souvent malade, mais personne n’est à l’abri d’un imprévu. </a:t>
            </a:r>
          </a:p>
          <a:p>
            <a:r>
              <a:rPr lang="fr-FR" sz="900" i="1" dirty="0"/>
              <a:t>Notre contrat Garanties Santé propose des formules qui vous permettent d’être couvert pour l’essentiel comme les frais d’hospitalisation suite à un accident ou les soins ultérieurs. Les équipements tels que les lunettes ou les prothèses dentaires et auditives, peuvent être pris en charge et ce, pour un budget raisonnable. »</a:t>
            </a:r>
          </a:p>
        </p:txBody>
      </p:sp>
      <p:pic>
        <p:nvPicPr>
          <p:cNvPr id="2" name="Image 1"/>
          <p:cNvPicPr>
            <a:picLocks noChangeAspect="1"/>
          </p:cNvPicPr>
          <p:nvPr/>
        </p:nvPicPr>
        <p:blipFill>
          <a:blip r:embed="rId3">
            <a:clrChange>
              <a:clrFrom>
                <a:srgbClr val="FFFFFF"/>
              </a:clrFrom>
              <a:clrTo>
                <a:srgbClr val="FFFFFF">
                  <a:alpha val="0"/>
                </a:srgbClr>
              </a:clrTo>
            </a:clrChange>
            <a:duotone>
              <a:schemeClr val="accent3">
                <a:shade val="45000"/>
                <a:satMod val="135000"/>
              </a:schemeClr>
              <a:prstClr val="white"/>
            </a:duotone>
          </a:blip>
          <a:stretch>
            <a:fillRect/>
          </a:stretch>
        </p:blipFill>
        <p:spPr>
          <a:xfrm>
            <a:off x="1174246" y="2972147"/>
            <a:ext cx="270000" cy="270000"/>
          </a:xfrm>
          <a:prstGeom prst="rect">
            <a:avLst/>
          </a:prstGeom>
        </p:spPr>
      </p:pic>
      <p:pic>
        <p:nvPicPr>
          <p:cNvPr id="31" name="Image 30"/>
          <p:cNvPicPr>
            <a:picLocks noChangeAspect="1"/>
          </p:cNvPicPr>
          <p:nvPr/>
        </p:nvPicPr>
        <p:blipFill>
          <a:blip r:embed="rId3">
            <a:clrChange>
              <a:clrFrom>
                <a:srgbClr val="FFFFFF"/>
              </a:clrFrom>
              <a:clrTo>
                <a:srgbClr val="FFFFFF">
                  <a:alpha val="0"/>
                </a:srgbClr>
              </a:clrTo>
            </a:clrChange>
            <a:duotone>
              <a:schemeClr val="accent3">
                <a:shade val="45000"/>
                <a:satMod val="135000"/>
              </a:schemeClr>
              <a:prstClr val="white"/>
            </a:duotone>
          </a:blip>
          <a:stretch>
            <a:fillRect/>
          </a:stretch>
        </p:blipFill>
        <p:spPr>
          <a:xfrm>
            <a:off x="1174246" y="4098542"/>
            <a:ext cx="270000" cy="270000"/>
          </a:xfrm>
          <a:prstGeom prst="rect">
            <a:avLst/>
          </a:prstGeom>
        </p:spPr>
      </p:pic>
      <p:pic>
        <p:nvPicPr>
          <p:cNvPr id="32" name="Image 31"/>
          <p:cNvPicPr>
            <a:picLocks noChangeAspect="1"/>
          </p:cNvPicPr>
          <p:nvPr/>
        </p:nvPicPr>
        <p:blipFill>
          <a:blip r:embed="rId3">
            <a:clrChange>
              <a:clrFrom>
                <a:srgbClr val="FFFFFF"/>
              </a:clrFrom>
              <a:clrTo>
                <a:srgbClr val="FFFFFF">
                  <a:alpha val="0"/>
                </a:srgbClr>
              </a:clrTo>
            </a:clrChange>
            <a:duotone>
              <a:schemeClr val="accent3">
                <a:shade val="45000"/>
                <a:satMod val="135000"/>
              </a:schemeClr>
              <a:prstClr val="white"/>
            </a:duotone>
          </a:blip>
          <a:stretch>
            <a:fillRect/>
          </a:stretch>
        </p:blipFill>
        <p:spPr>
          <a:xfrm>
            <a:off x="1190396" y="959641"/>
            <a:ext cx="270000" cy="270000"/>
          </a:xfrm>
          <a:prstGeom prst="rect">
            <a:avLst/>
          </a:prstGeom>
        </p:spPr>
      </p:pic>
      <p:pic>
        <p:nvPicPr>
          <p:cNvPr id="33" name="Image 32"/>
          <p:cNvPicPr>
            <a:picLocks noChangeAspect="1"/>
          </p:cNvPicPr>
          <p:nvPr/>
        </p:nvPicPr>
        <p:blipFill>
          <a:blip r:embed="rId3">
            <a:clrChange>
              <a:clrFrom>
                <a:srgbClr val="FFFFFF"/>
              </a:clrFrom>
              <a:clrTo>
                <a:srgbClr val="FFFFFF">
                  <a:alpha val="0"/>
                </a:srgbClr>
              </a:clrTo>
            </a:clrChange>
            <a:duotone>
              <a:schemeClr val="accent3">
                <a:shade val="45000"/>
                <a:satMod val="135000"/>
              </a:schemeClr>
              <a:prstClr val="white"/>
            </a:duotone>
          </a:blip>
          <a:stretch>
            <a:fillRect/>
          </a:stretch>
        </p:blipFill>
        <p:spPr>
          <a:xfrm>
            <a:off x="1190115" y="2041860"/>
            <a:ext cx="270000" cy="270000"/>
          </a:xfrm>
          <a:prstGeom prst="rect">
            <a:avLst/>
          </a:prstGeom>
        </p:spPr>
      </p:pic>
      <p:sp>
        <p:nvSpPr>
          <p:cNvPr id="18" name="Espace réservé du texte 17">
            <a:extLst>
              <a:ext uri="{FF2B5EF4-FFF2-40B4-BE49-F238E27FC236}">
                <a16:creationId xmlns:a16="http://schemas.microsoft.com/office/drawing/2014/main" id="{3E6B746B-25A3-4353-89FE-91D190A98674}"/>
              </a:ext>
            </a:extLst>
          </p:cNvPr>
          <p:cNvSpPr>
            <a:spLocks noGrp="1"/>
          </p:cNvSpPr>
          <p:nvPr>
            <p:ph type="body" sz="quarter" idx="13"/>
          </p:nvPr>
        </p:nvSpPr>
        <p:spPr/>
        <p:txBody>
          <a:bodyPr/>
          <a:lstStyle/>
          <a:p>
            <a:r>
              <a:rPr lang="fr-FR" dirty="0"/>
              <a:t>3</a:t>
            </a:r>
          </a:p>
        </p:txBody>
      </p:sp>
      <p:sp>
        <p:nvSpPr>
          <p:cNvPr id="19" name="Rectangle 18">
            <a:extLst>
              <a:ext uri="{FF2B5EF4-FFF2-40B4-BE49-F238E27FC236}">
                <a16:creationId xmlns:a16="http://schemas.microsoft.com/office/drawing/2014/main" id="{095E8227-D979-4369-8C61-14EAF50E9117}"/>
              </a:ext>
            </a:extLst>
          </p:cNvPr>
          <p:cNvSpPr/>
          <p:nvPr/>
        </p:nvSpPr>
        <p:spPr>
          <a:xfrm>
            <a:off x="2289662" y="2814743"/>
            <a:ext cx="4820550" cy="276999"/>
          </a:xfrm>
          <a:prstGeom prst="rect">
            <a:avLst/>
          </a:prstGeom>
        </p:spPr>
        <p:txBody>
          <a:bodyPr wrap="none">
            <a:spAutoFit/>
          </a:bodyPr>
          <a:lstStyle/>
          <a:p>
            <a:r>
              <a:rPr lang="fr-FR" sz="1200" b="1" i="1" cap="all" dirty="0">
                <a:solidFill>
                  <a:srgbClr val="C00000"/>
                </a:solidFill>
                <a:latin typeface="+mn-lt"/>
                <a:ea typeface="+mn-ea"/>
                <a:cs typeface="+mn-cs"/>
              </a:rPr>
              <a:t>« Nous projetons d’avoir un enfant très bientôt… »</a:t>
            </a:r>
          </a:p>
        </p:txBody>
      </p:sp>
      <p:sp>
        <p:nvSpPr>
          <p:cNvPr id="20" name="Rectangle 19">
            <a:extLst>
              <a:ext uri="{FF2B5EF4-FFF2-40B4-BE49-F238E27FC236}">
                <a16:creationId xmlns:a16="http://schemas.microsoft.com/office/drawing/2014/main" id="{653C928E-BF0C-448D-BC05-755B1D4A95BF}"/>
              </a:ext>
            </a:extLst>
          </p:cNvPr>
          <p:cNvSpPr/>
          <p:nvPr/>
        </p:nvSpPr>
        <p:spPr>
          <a:xfrm>
            <a:off x="1716271" y="3091742"/>
            <a:ext cx="5873419" cy="600164"/>
          </a:xfrm>
          <a:prstGeom prst="rect">
            <a:avLst/>
          </a:prstGeom>
          <a:noFill/>
        </p:spPr>
        <p:txBody>
          <a:bodyPr wrap="square" rtlCol="0">
            <a:spAutoFit/>
          </a:bodyPr>
          <a:lstStyle/>
          <a:p>
            <a:r>
              <a:rPr lang="fr-FR" sz="900" i="1" dirty="0"/>
              <a:t>« Sachez qu’il n’y a aucun délai d’attente pour bénéficier de toutes nos garanties maternité : assistance à domicile*, prime de naissance, chambre particulière et TV pour l’hospitalisation et bien évidemment prise en charge de tout ou partie des honoraires des praticiens et du dépassement éventuel (dès la formule 2). »</a:t>
            </a:r>
            <a:br>
              <a:rPr lang="fr-FR" sz="900" i="1" dirty="0"/>
            </a:br>
            <a:r>
              <a:rPr lang="fr-FR" sz="600" i="1" dirty="0"/>
              <a:t>* En cas de grossesse pathologique, de séjour prolongé en maternité, ou de naissance multiple ou prématurée.</a:t>
            </a:r>
          </a:p>
        </p:txBody>
      </p:sp>
      <p:sp>
        <p:nvSpPr>
          <p:cNvPr id="22" name="Rectangle 21">
            <a:extLst>
              <a:ext uri="{FF2B5EF4-FFF2-40B4-BE49-F238E27FC236}">
                <a16:creationId xmlns:a16="http://schemas.microsoft.com/office/drawing/2014/main" id="{D5E15194-8C8A-4371-82F4-C397039F26C8}"/>
              </a:ext>
            </a:extLst>
          </p:cNvPr>
          <p:cNvSpPr/>
          <p:nvPr/>
        </p:nvSpPr>
        <p:spPr>
          <a:xfrm>
            <a:off x="2274664" y="3859715"/>
            <a:ext cx="5595257" cy="461665"/>
          </a:xfrm>
          <a:prstGeom prst="rect">
            <a:avLst/>
          </a:prstGeom>
        </p:spPr>
        <p:txBody>
          <a:bodyPr wrap="square">
            <a:spAutoFit/>
          </a:bodyPr>
          <a:lstStyle/>
          <a:p>
            <a:r>
              <a:rPr lang="fr-FR" sz="1200" b="1" i="1" cap="all" dirty="0">
                <a:solidFill>
                  <a:srgbClr val="C00000"/>
                </a:solidFill>
                <a:latin typeface="+mn-lt"/>
                <a:ea typeface="+mn-ea"/>
                <a:cs typeface="+mn-cs"/>
              </a:rPr>
              <a:t>« Remboursez-vous les lentilles de contact</a:t>
            </a:r>
            <a:br>
              <a:rPr lang="fr-FR" sz="1200" b="1" i="1" cap="all" dirty="0">
                <a:solidFill>
                  <a:srgbClr val="C00000"/>
                </a:solidFill>
                <a:latin typeface="+mn-lt"/>
                <a:ea typeface="+mn-ea"/>
                <a:cs typeface="+mn-cs"/>
              </a:rPr>
            </a:br>
            <a:r>
              <a:rPr lang="fr-FR" sz="1200" b="1" i="1" cap="all" dirty="0">
                <a:solidFill>
                  <a:srgbClr val="C00000"/>
                </a:solidFill>
                <a:latin typeface="+mn-lt"/>
                <a:ea typeface="+mn-ea"/>
                <a:cs typeface="+mn-cs"/>
              </a:rPr>
              <a:t>non prises en charge par la Sécurité sociale ? »</a:t>
            </a:r>
          </a:p>
        </p:txBody>
      </p:sp>
      <p:sp>
        <p:nvSpPr>
          <p:cNvPr id="23" name="Rectangle 22">
            <a:extLst>
              <a:ext uri="{FF2B5EF4-FFF2-40B4-BE49-F238E27FC236}">
                <a16:creationId xmlns:a16="http://schemas.microsoft.com/office/drawing/2014/main" id="{0AF9F4A2-26B9-4A57-AD0A-AFA8909B8432}"/>
              </a:ext>
            </a:extLst>
          </p:cNvPr>
          <p:cNvSpPr/>
          <p:nvPr/>
        </p:nvSpPr>
        <p:spPr>
          <a:xfrm>
            <a:off x="1716271" y="4351693"/>
            <a:ext cx="6057005" cy="369332"/>
          </a:xfrm>
          <a:prstGeom prst="rect">
            <a:avLst/>
          </a:prstGeom>
          <a:noFill/>
        </p:spPr>
        <p:txBody>
          <a:bodyPr wrap="square" rtlCol="0">
            <a:spAutoFit/>
          </a:bodyPr>
          <a:lstStyle/>
          <a:p>
            <a:r>
              <a:rPr lang="fr-FR" sz="900" i="1" dirty="0"/>
              <a:t>« Oui, les lentilles non prises en charge par la Sécurité sociale sont couvertes par Garanties Santé, je propose que l’on étudie ensemble vos besoins et que nous réalisions un devis. »</a:t>
            </a:r>
          </a:p>
        </p:txBody>
      </p:sp>
      <p:pic>
        <p:nvPicPr>
          <p:cNvPr id="36" name="Picture 2" descr="C:\Users\A9941290\Desktop\forward.png">
            <a:hlinkClick r:id="rId4" action="ppaction://hlinksldjump"/>
            <a:extLst>
              <a:ext uri="{FF2B5EF4-FFF2-40B4-BE49-F238E27FC236}">
                <a16:creationId xmlns:a16="http://schemas.microsoft.com/office/drawing/2014/main" id="{19EF0E2C-2A01-40EB-9C8A-093F3B169C93}"/>
              </a:ext>
            </a:extLst>
          </p:cNvPr>
          <p:cNvPicPr>
            <a:picLocks noChangeAspect="1" noChangeArrowheads="1"/>
          </p:cNvPicPr>
          <p:nvPr/>
        </p:nvPicPr>
        <p:blipFill>
          <a:blip r:embed="rId5">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10800000">
            <a:off x="8750459" y="52120"/>
            <a:ext cx="339406" cy="339406"/>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
        <p:nvSpPr>
          <p:cNvPr id="24" name="Espace réservé du pied de page 23">
            <a:extLst>
              <a:ext uri="{FF2B5EF4-FFF2-40B4-BE49-F238E27FC236}">
                <a16:creationId xmlns:a16="http://schemas.microsoft.com/office/drawing/2014/main" id="{F6359DBA-9880-4663-911B-B719844A1B17}"/>
              </a:ext>
            </a:extLst>
          </p:cNvPr>
          <p:cNvSpPr>
            <a:spLocks noGrp="1"/>
          </p:cNvSpPr>
          <p:nvPr>
            <p:ph type="ftr" sz="quarter" idx="15"/>
          </p:nvPr>
        </p:nvSpPr>
        <p:spPr/>
        <p:txBody>
          <a:bodyPr/>
          <a:lstStyle/>
          <a:p>
            <a:r>
              <a:rPr lang="fr-FR"/>
              <a:t>HEURE DU JEUDI - SANTE 2021</a:t>
            </a:r>
            <a:endParaRPr lang="fr-FR" dirty="0"/>
          </a:p>
        </p:txBody>
      </p:sp>
      <p:sp>
        <p:nvSpPr>
          <p:cNvPr id="38" name="Espace réservé du pied de page 1">
            <a:extLst>
              <a:ext uri="{FF2B5EF4-FFF2-40B4-BE49-F238E27FC236}">
                <a16:creationId xmlns:a16="http://schemas.microsoft.com/office/drawing/2014/main" id="{6E0D9C14-FBD9-49B5-8533-4330D372BC07}"/>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Tree>
    <p:extLst>
      <p:ext uri="{BB962C8B-B14F-4D97-AF65-F5344CB8AC3E}">
        <p14:creationId xmlns:p14="http://schemas.microsoft.com/office/powerpoint/2010/main" val="1399053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3485A02F-9B6E-48C2-9CC2-5CB4847CDED6}"/>
              </a:ext>
            </a:extLst>
          </p:cNvPr>
          <p:cNvSpPr>
            <a:spLocks noGrp="1"/>
          </p:cNvSpPr>
          <p:nvPr>
            <p:ph type="ftr" sz="quarter" idx="15"/>
          </p:nvPr>
        </p:nvSpPr>
        <p:spPr/>
        <p:txBody>
          <a:bodyPr/>
          <a:lstStyle/>
          <a:p>
            <a:r>
              <a:rPr lang="fr-FR"/>
              <a:t>HEURE DU JEUDI - SANTE 2021</a:t>
            </a:r>
            <a:endParaRPr lang="fr-FR" dirty="0"/>
          </a:p>
        </p:txBody>
      </p:sp>
      <p:sp>
        <p:nvSpPr>
          <p:cNvPr id="6" name="Espace réservé du numéro de diapositive 5">
            <a:extLst>
              <a:ext uri="{FF2B5EF4-FFF2-40B4-BE49-F238E27FC236}">
                <a16:creationId xmlns:a16="http://schemas.microsoft.com/office/drawing/2014/main" id="{25840896-2847-496D-9FE2-1A76C979612F}"/>
              </a:ext>
            </a:extLst>
          </p:cNvPr>
          <p:cNvSpPr>
            <a:spLocks noGrp="1"/>
          </p:cNvSpPr>
          <p:nvPr>
            <p:ph type="sldNum" sz="quarter" idx="16"/>
          </p:nvPr>
        </p:nvSpPr>
        <p:spPr/>
        <p:txBody>
          <a:bodyPr/>
          <a:lstStyle/>
          <a:p>
            <a:fld id="{4F985FF9-ADA8-465B-B1B8-A5AF16A5E141}" type="slidenum">
              <a:rPr lang="fr-FR" smtClean="0"/>
              <a:pPr/>
              <a:t>11</a:t>
            </a:fld>
            <a:endParaRPr lang="fr-FR"/>
          </a:p>
        </p:txBody>
      </p:sp>
      <p:pic>
        <p:nvPicPr>
          <p:cNvPr id="7" name="Image 6">
            <a:extLst>
              <a:ext uri="{FF2B5EF4-FFF2-40B4-BE49-F238E27FC236}">
                <a16:creationId xmlns:a16="http://schemas.microsoft.com/office/drawing/2014/main" id="{473775F1-33F5-459A-89AF-6E9A21A09DAB}"/>
              </a:ext>
            </a:extLst>
          </p:cNvPr>
          <p:cNvPicPr>
            <a:picLocks noChangeAspect="1"/>
          </p:cNvPicPr>
          <p:nvPr/>
        </p:nvPicPr>
        <p:blipFill>
          <a:blip r:embed="rId2"/>
          <a:stretch>
            <a:fillRect/>
          </a:stretch>
        </p:blipFill>
        <p:spPr>
          <a:xfrm>
            <a:off x="2284118" y="0"/>
            <a:ext cx="6859882" cy="5143500"/>
          </a:xfrm>
          <a:prstGeom prst="rect">
            <a:avLst/>
          </a:prstGeom>
        </p:spPr>
      </p:pic>
      <p:cxnSp>
        <p:nvCxnSpPr>
          <p:cNvPr id="10" name="Connecteur droit 9">
            <a:extLst>
              <a:ext uri="{FF2B5EF4-FFF2-40B4-BE49-F238E27FC236}">
                <a16:creationId xmlns:a16="http://schemas.microsoft.com/office/drawing/2014/main" id="{18C0D3E1-19EF-48E2-9B87-1E6D1048E2EC}"/>
              </a:ext>
            </a:extLst>
          </p:cNvPr>
          <p:cNvCxnSpPr>
            <a:cxnSpLocks/>
          </p:cNvCxnSpPr>
          <p:nvPr/>
        </p:nvCxnSpPr>
        <p:spPr>
          <a:xfrm flipH="1" flipV="1">
            <a:off x="2282236" y="1"/>
            <a:ext cx="1882" cy="5143499"/>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8B569A3D-ABBD-48F1-B041-16736274A443}"/>
              </a:ext>
            </a:extLst>
          </p:cNvPr>
          <p:cNvSpPr/>
          <p:nvPr/>
        </p:nvSpPr>
        <p:spPr>
          <a:xfrm>
            <a:off x="677662" y="879341"/>
            <a:ext cx="1553942" cy="1822071"/>
          </a:xfrm>
          <a:prstGeom prst="rect">
            <a:avLst/>
          </a:prstGeom>
          <a:noFill/>
          <a:ln w="25400" cap="flat" cmpd="sng" algn="ctr">
            <a:solidFill>
              <a:srgbClr val="C00000"/>
            </a:solidFill>
            <a:prstDash val="solid"/>
          </a:ln>
          <a:effectLst/>
        </p:spPr>
        <p:txBody>
          <a:bodyPr rtlCol="0" anchor="ctr"/>
          <a:lstStyle/>
          <a:p>
            <a:pPr algn="ctr" defTabSz="685800">
              <a:defRPr/>
            </a:pPr>
            <a:endParaRPr lang="fr-FR" sz="1350">
              <a:solidFill>
                <a:prstClr val="white"/>
              </a:solidFill>
              <a:latin typeface="Arial Narrow"/>
              <a:ea typeface="+mn-ea"/>
              <a:cs typeface="+mn-cs"/>
            </a:endParaRPr>
          </a:p>
        </p:txBody>
      </p:sp>
      <p:pic>
        <p:nvPicPr>
          <p:cNvPr id="14" name="Image 13">
            <a:extLst>
              <a:ext uri="{FF2B5EF4-FFF2-40B4-BE49-F238E27FC236}">
                <a16:creationId xmlns:a16="http://schemas.microsoft.com/office/drawing/2014/main" id="{77C2B352-93AD-4302-AED7-95082B301E6B}"/>
              </a:ext>
            </a:extLst>
          </p:cNvPr>
          <p:cNvPicPr>
            <a:picLocks noChangeAspect="1"/>
          </p:cNvPicPr>
          <p:nvPr/>
        </p:nvPicPr>
        <p:blipFill>
          <a:blip r:embed="rId3">
            <a:clrChange>
              <a:clrFrom>
                <a:srgbClr val="F8FAFB"/>
              </a:clrFrom>
              <a:clrTo>
                <a:srgbClr val="F8FAFB">
                  <a:alpha val="0"/>
                </a:srgbClr>
              </a:clrTo>
            </a:clrChange>
          </a:blip>
          <a:stretch>
            <a:fillRect/>
          </a:stretch>
        </p:blipFill>
        <p:spPr>
          <a:xfrm>
            <a:off x="87933" y="901074"/>
            <a:ext cx="534262" cy="495795"/>
          </a:xfrm>
          <a:prstGeom prst="rect">
            <a:avLst/>
          </a:prstGeom>
        </p:spPr>
      </p:pic>
      <p:sp>
        <p:nvSpPr>
          <p:cNvPr id="15" name="Espace réservé du pied de page 1">
            <a:extLst>
              <a:ext uri="{FF2B5EF4-FFF2-40B4-BE49-F238E27FC236}">
                <a16:creationId xmlns:a16="http://schemas.microsoft.com/office/drawing/2014/main" id="{25085C8A-B012-4762-8E3C-37D57C4BEA2F}"/>
              </a:ext>
            </a:extLst>
          </p:cNvPr>
          <p:cNvSpPr txBox="1">
            <a:spLocks/>
          </p:cNvSpPr>
          <p:nvPr/>
        </p:nvSpPr>
        <p:spPr>
          <a:xfrm>
            <a:off x="976031" y="4838020"/>
            <a:ext cx="1139985"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
        <p:nvSpPr>
          <p:cNvPr id="16" name="Rectangle 15">
            <a:extLst>
              <a:ext uri="{FF2B5EF4-FFF2-40B4-BE49-F238E27FC236}">
                <a16:creationId xmlns:a16="http://schemas.microsoft.com/office/drawing/2014/main" id="{8650B14A-B7EA-43B1-8BCB-224059499A02}"/>
              </a:ext>
            </a:extLst>
          </p:cNvPr>
          <p:cNvSpPr/>
          <p:nvPr/>
        </p:nvSpPr>
        <p:spPr>
          <a:xfrm>
            <a:off x="788415" y="896705"/>
            <a:ext cx="1443189" cy="1938992"/>
          </a:xfrm>
          <a:prstGeom prst="rect">
            <a:avLst/>
          </a:prstGeom>
        </p:spPr>
        <p:txBody>
          <a:bodyPr wrap="square">
            <a:spAutoFit/>
          </a:bodyPr>
          <a:lstStyle/>
          <a:p>
            <a:pPr lvl="0"/>
            <a:r>
              <a:rPr lang="fr-FR" sz="1000" b="1" u="sng" dirty="0">
                <a:solidFill>
                  <a:schemeClr val="tx1"/>
                </a:solidFill>
              </a:rPr>
              <a:t>Depuis le 1</a:t>
            </a:r>
            <a:r>
              <a:rPr lang="fr-FR" sz="1000" b="1" u="sng" baseline="30000" dirty="0">
                <a:solidFill>
                  <a:schemeClr val="tx1"/>
                </a:solidFill>
              </a:rPr>
              <a:t>er</a:t>
            </a:r>
            <a:r>
              <a:rPr lang="fr-FR" sz="1000" b="1" u="sng" dirty="0">
                <a:solidFill>
                  <a:schemeClr val="tx1"/>
                </a:solidFill>
              </a:rPr>
              <a:t> décembre 2020 :</a:t>
            </a:r>
          </a:p>
          <a:p>
            <a:pPr lvl="0" algn="just"/>
            <a:endParaRPr lang="fr-FR" sz="1000" b="1" dirty="0">
              <a:solidFill>
                <a:schemeClr val="tx1"/>
              </a:solidFill>
            </a:endParaRPr>
          </a:p>
          <a:p>
            <a:pPr lvl="0" algn="just"/>
            <a:r>
              <a:rPr lang="fr-FR" sz="1000" b="1" dirty="0">
                <a:solidFill>
                  <a:srgbClr val="C00000"/>
                </a:solidFill>
              </a:rPr>
              <a:t>Mise en place de la RIA Santé</a:t>
            </a:r>
          </a:p>
          <a:p>
            <a:pPr lvl="0" algn="just"/>
            <a:endParaRPr lang="fr-FR" sz="1000" b="1" dirty="0">
              <a:solidFill>
                <a:schemeClr val="tx1"/>
              </a:solidFill>
            </a:endParaRPr>
          </a:p>
          <a:p>
            <a:r>
              <a:rPr lang="fr-FR" sz="1000" b="1" dirty="0">
                <a:solidFill>
                  <a:schemeClr val="tx1"/>
                </a:solidFill>
                <a:sym typeface="Wingdings" panose="05000000000000000000" pitchFamily="2" charset="2"/>
              </a:rPr>
              <a:t> Extension de la « loi Hamon » </a:t>
            </a:r>
            <a:r>
              <a:rPr lang="fr-FR" sz="1000" b="1" dirty="0">
                <a:solidFill>
                  <a:schemeClr val="tx1"/>
                </a:solidFill>
              </a:rPr>
              <a:t>aux contrats de complémentaires santé</a:t>
            </a:r>
          </a:p>
          <a:p>
            <a:pPr lvl="0" algn="just"/>
            <a:endParaRPr lang="fr-FR" sz="1000" dirty="0">
              <a:solidFill>
                <a:schemeClr val="tx1"/>
              </a:solidFill>
            </a:endParaRPr>
          </a:p>
        </p:txBody>
      </p:sp>
      <p:sp>
        <p:nvSpPr>
          <p:cNvPr id="18" name="Espace réservé du texte 17">
            <a:extLst>
              <a:ext uri="{FF2B5EF4-FFF2-40B4-BE49-F238E27FC236}">
                <a16:creationId xmlns:a16="http://schemas.microsoft.com/office/drawing/2014/main" id="{41DA9F02-5B15-4862-AA14-B31825A496F0}"/>
              </a:ext>
            </a:extLst>
          </p:cNvPr>
          <p:cNvSpPr>
            <a:spLocks noGrp="1"/>
          </p:cNvSpPr>
          <p:nvPr>
            <p:ph type="body" sz="quarter" idx="13"/>
          </p:nvPr>
        </p:nvSpPr>
        <p:spPr>
          <a:xfrm>
            <a:off x="223838" y="310753"/>
            <a:ext cx="591950" cy="346249"/>
          </a:xfrm>
        </p:spPr>
        <p:txBody>
          <a:bodyPr/>
          <a:lstStyle/>
          <a:p>
            <a:r>
              <a:rPr lang="fr-FR" dirty="0"/>
              <a:t>4</a:t>
            </a:r>
          </a:p>
        </p:txBody>
      </p:sp>
      <p:sp>
        <p:nvSpPr>
          <p:cNvPr id="11" name="Titre 1">
            <a:extLst>
              <a:ext uri="{FF2B5EF4-FFF2-40B4-BE49-F238E27FC236}">
                <a16:creationId xmlns:a16="http://schemas.microsoft.com/office/drawing/2014/main" id="{34095990-A66B-468C-95E3-ED48D9B7C254}"/>
              </a:ext>
            </a:extLst>
          </p:cNvPr>
          <p:cNvSpPr txBox="1">
            <a:spLocks/>
          </p:cNvSpPr>
          <p:nvPr/>
        </p:nvSpPr>
        <p:spPr>
          <a:xfrm>
            <a:off x="842590" y="343403"/>
            <a:ext cx="5835032" cy="296235"/>
          </a:xfrm>
          <a:prstGeom prst="rect">
            <a:avLst/>
          </a:prstGeom>
        </p:spPr>
        <p:txBody>
          <a:bodyPr vert="horz" wrap="square" lIns="68580" tIns="34290" rIns="68580" bIns="34290" rtlCol="0" anchor="t" anchorCtr="0">
            <a:spAutoFit/>
          </a:bodyPr>
          <a:lstStyle>
            <a:lvl1pPr defTabSz="685800" eaLnBrk="1" latinLnBrk="0" hangingPunct="1">
              <a:lnSpc>
                <a:spcPct val="80000"/>
              </a:lnSpc>
              <a:spcBef>
                <a:spcPct val="0"/>
              </a:spcBef>
              <a:defRPr sz="1800" kern="1200" cap="all" baseline="0">
                <a:solidFill>
                  <a:srgbClr val="E30613"/>
                </a:solidFill>
                <a:latin typeface="+mj-lt"/>
                <a:ea typeface="+mj-ea"/>
                <a:cs typeface="+mj-cs"/>
              </a:defRPr>
            </a:lvl1pPr>
          </a:lstStyle>
          <a:p>
            <a:r>
              <a:rPr lang="pt-BR" dirty="0"/>
              <a:t>RIA</a:t>
            </a:r>
            <a:endParaRPr lang="fr-FR" dirty="0"/>
          </a:p>
        </p:txBody>
      </p:sp>
      <p:sp>
        <p:nvSpPr>
          <p:cNvPr id="17" name="Rectangle 16">
            <a:extLst>
              <a:ext uri="{FF2B5EF4-FFF2-40B4-BE49-F238E27FC236}">
                <a16:creationId xmlns:a16="http://schemas.microsoft.com/office/drawing/2014/main" id="{578E4AF5-E3C3-463E-89B9-31C07C4B53B6}"/>
              </a:ext>
            </a:extLst>
          </p:cNvPr>
          <p:cNvSpPr/>
          <p:nvPr/>
        </p:nvSpPr>
        <p:spPr>
          <a:xfrm>
            <a:off x="677662" y="2787457"/>
            <a:ext cx="1553942" cy="1822071"/>
          </a:xfrm>
          <a:prstGeom prst="rect">
            <a:avLst/>
          </a:prstGeom>
          <a:noFill/>
          <a:ln w="25400" cap="flat" cmpd="sng" algn="ctr">
            <a:solidFill>
              <a:srgbClr val="002060"/>
            </a:solidFill>
            <a:prstDash val="solid"/>
          </a:ln>
          <a:effectLst/>
        </p:spPr>
        <p:txBody>
          <a:bodyPr rtlCol="0" anchor="ctr"/>
          <a:lstStyle/>
          <a:p>
            <a:pPr algn="ctr" defTabSz="685800">
              <a:defRPr/>
            </a:pPr>
            <a:endParaRPr lang="fr-FR" sz="1350">
              <a:solidFill>
                <a:prstClr val="white"/>
              </a:solidFill>
              <a:latin typeface="Arial Narrow"/>
              <a:ea typeface="+mn-ea"/>
              <a:cs typeface="+mn-cs"/>
            </a:endParaRPr>
          </a:p>
        </p:txBody>
      </p:sp>
      <p:sp>
        <p:nvSpPr>
          <p:cNvPr id="19" name="Rectangle 18">
            <a:extLst>
              <a:ext uri="{FF2B5EF4-FFF2-40B4-BE49-F238E27FC236}">
                <a16:creationId xmlns:a16="http://schemas.microsoft.com/office/drawing/2014/main" id="{E24D088A-3491-43E4-B04E-5B7E784069E1}"/>
              </a:ext>
            </a:extLst>
          </p:cNvPr>
          <p:cNvSpPr/>
          <p:nvPr/>
        </p:nvSpPr>
        <p:spPr>
          <a:xfrm>
            <a:off x="800385" y="2959829"/>
            <a:ext cx="1443189" cy="1477328"/>
          </a:xfrm>
          <a:prstGeom prst="rect">
            <a:avLst/>
          </a:prstGeom>
        </p:spPr>
        <p:txBody>
          <a:bodyPr wrap="square">
            <a:spAutoFit/>
          </a:bodyPr>
          <a:lstStyle/>
          <a:p>
            <a:pPr lvl="0"/>
            <a:r>
              <a:rPr lang="fr-FR" sz="1000" b="1" u="sng" dirty="0">
                <a:solidFill>
                  <a:schemeClr val="tx1"/>
                </a:solidFill>
              </a:rPr>
              <a:t>Et depuis le 25 janvier 2021 :</a:t>
            </a:r>
          </a:p>
          <a:p>
            <a:pPr lvl="0" algn="just"/>
            <a:endParaRPr lang="fr-FR" sz="1000" b="1" dirty="0">
              <a:solidFill>
                <a:schemeClr val="tx1"/>
              </a:solidFill>
            </a:endParaRPr>
          </a:p>
          <a:p>
            <a:pPr lvl="0"/>
            <a:r>
              <a:rPr lang="fr-FR" sz="1000" b="1" dirty="0">
                <a:solidFill>
                  <a:srgbClr val="C00000"/>
                </a:solidFill>
              </a:rPr>
              <a:t>Possibilité d’envoyer en centralisée la lettre de résiliation à la concurrence (échéance et RIA)</a:t>
            </a:r>
            <a:endParaRPr lang="fr-FR" sz="1000" b="1" dirty="0">
              <a:solidFill>
                <a:schemeClr val="tx1"/>
              </a:solidFill>
            </a:endParaRPr>
          </a:p>
        </p:txBody>
      </p:sp>
    </p:spTree>
    <p:extLst>
      <p:ext uri="{BB962C8B-B14F-4D97-AF65-F5344CB8AC3E}">
        <p14:creationId xmlns:p14="http://schemas.microsoft.com/office/powerpoint/2010/main" val="2928624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6"/>
          </p:nvPr>
        </p:nvSpPr>
        <p:spPr/>
        <p:txBody>
          <a:bodyPr/>
          <a:lstStyle/>
          <a:p>
            <a:fld id="{4F985FF9-ADA8-465B-B1B8-A5AF16A5E141}" type="slidenum">
              <a:rPr lang="fr-FR" smtClean="0"/>
              <a:pPr/>
              <a:t>12</a:t>
            </a:fld>
            <a:endParaRPr lang="fr-FR"/>
          </a:p>
        </p:txBody>
      </p:sp>
      <p:sp>
        <p:nvSpPr>
          <p:cNvPr id="7" name="Titre 1"/>
          <p:cNvSpPr txBox="1">
            <a:spLocks/>
          </p:cNvSpPr>
          <p:nvPr/>
        </p:nvSpPr>
        <p:spPr>
          <a:xfrm>
            <a:off x="842590" y="343403"/>
            <a:ext cx="5835032" cy="296235"/>
          </a:xfrm>
          <a:prstGeom prst="rect">
            <a:avLst/>
          </a:prstGeom>
        </p:spPr>
        <p:txBody>
          <a:bodyPr vert="horz" wrap="square" lIns="68580" tIns="34290" rIns="68580" bIns="34290" rtlCol="0" anchor="t" anchorCtr="0">
            <a:spAutoFit/>
          </a:bodyPr>
          <a:lstStyle>
            <a:lvl1pPr defTabSz="685800" eaLnBrk="1" latinLnBrk="0" hangingPunct="1">
              <a:lnSpc>
                <a:spcPct val="80000"/>
              </a:lnSpc>
              <a:spcBef>
                <a:spcPct val="0"/>
              </a:spcBef>
              <a:defRPr sz="1800" kern="1200" cap="all" baseline="0">
                <a:solidFill>
                  <a:srgbClr val="E30613"/>
                </a:solidFill>
                <a:latin typeface="+mj-lt"/>
                <a:ea typeface="+mj-ea"/>
                <a:cs typeface="+mj-cs"/>
              </a:defRPr>
            </a:lvl1pPr>
          </a:lstStyle>
          <a:p>
            <a:r>
              <a:rPr lang="pt-BR" dirty="0"/>
              <a:t>Votre boîte à outils</a:t>
            </a:r>
            <a:endParaRPr lang="fr-FR" dirty="0"/>
          </a:p>
        </p:txBody>
      </p:sp>
      <p:pic>
        <p:nvPicPr>
          <p:cNvPr id="4" name="Image 3">
            <a:hlinkClick r:id="rId2"/>
          </p:cNvPr>
          <p:cNvPicPr>
            <a:picLocks noChangeAspect="1"/>
          </p:cNvPicPr>
          <p:nvPr/>
        </p:nvPicPr>
        <p:blipFill>
          <a:blip r:embed="rId3"/>
          <a:stretch>
            <a:fillRect/>
          </a:stretch>
        </p:blipFill>
        <p:spPr>
          <a:xfrm>
            <a:off x="128915" y="1097972"/>
            <a:ext cx="994790" cy="1351854"/>
          </a:xfrm>
          <a:prstGeom prst="rect">
            <a:avLst/>
          </a:prstGeom>
          <a:ln>
            <a:solidFill>
              <a:srgbClr val="C00000"/>
            </a:solidFill>
          </a:ln>
          <a:effectLst>
            <a:outerShdw blurRad="50800" dist="38100" dir="2700000" algn="tl" rotWithShape="0">
              <a:prstClr val="black">
                <a:alpha val="40000"/>
              </a:prstClr>
            </a:outerShdw>
          </a:effectLst>
        </p:spPr>
      </p:pic>
      <p:sp>
        <p:nvSpPr>
          <p:cNvPr id="10" name="ZoneTexte 9"/>
          <p:cNvSpPr txBox="1"/>
          <p:nvPr/>
        </p:nvSpPr>
        <p:spPr>
          <a:xfrm>
            <a:off x="271141" y="2484818"/>
            <a:ext cx="1066312" cy="323165"/>
          </a:xfrm>
          <a:prstGeom prst="rect">
            <a:avLst/>
          </a:prstGeom>
          <a:noFill/>
        </p:spPr>
        <p:txBody>
          <a:bodyPr wrap="square" rtlCol="0">
            <a:spAutoFit/>
          </a:bodyPr>
          <a:lstStyle/>
          <a:p>
            <a:r>
              <a:rPr lang="fr-FR" sz="750" i="1" dirty="0"/>
              <a:t>Le Book de l’assureur</a:t>
            </a:r>
          </a:p>
        </p:txBody>
      </p:sp>
      <p:sp>
        <p:nvSpPr>
          <p:cNvPr id="13" name="ZoneTexte 12"/>
          <p:cNvSpPr txBox="1"/>
          <p:nvPr/>
        </p:nvSpPr>
        <p:spPr>
          <a:xfrm>
            <a:off x="3066738" y="748108"/>
            <a:ext cx="3294366" cy="230832"/>
          </a:xfrm>
          <a:prstGeom prst="rect">
            <a:avLst/>
          </a:prstGeom>
          <a:noFill/>
        </p:spPr>
        <p:txBody>
          <a:bodyPr wrap="square" rtlCol="0">
            <a:spAutoFit/>
          </a:bodyPr>
          <a:lstStyle/>
          <a:p>
            <a:pPr marL="128588" indent="-128588">
              <a:buFont typeface="Arial" panose="020B0604020202020204" pitchFamily="34" charset="0"/>
              <a:buChar char="►"/>
            </a:pPr>
            <a:r>
              <a:rPr lang="fr-FR" sz="900" b="1" u="sng" dirty="0"/>
              <a:t> Retrouvez tous les outils à votre disposition :</a:t>
            </a:r>
          </a:p>
        </p:txBody>
      </p:sp>
      <p:sp>
        <p:nvSpPr>
          <p:cNvPr id="28" name="ZoneTexte 27"/>
          <p:cNvSpPr txBox="1"/>
          <p:nvPr/>
        </p:nvSpPr>
        <p:spPr>
          <a:xfrm>
            <a:off x="7836496" y="3977124"/>
            <a:ext cx="1174324" cy="323165"/>
          </a:xfrm>
          <a:prstGeom prst="rect">
            <a:avLst/>
          </a:prstGeom>
          <a:noFill/>
        </p:spPr>
        <p:txBody>
          <a:bodyPr wrap="square" rtlCol="0">
            <a:spAutoFit/>
          </a:bodyPr>
          <a:lstStyle/>
          <a:p>
            <a:r>
              <a:rPr lang="fr-FR" sz="750" i="1" dirty="0"/>
              <a:t>Formation Mission Santé sur B’DIGIT</a:t>
            </a:r>
          </a:p>
        </p:txBody>
      </p:sp>
      <p:grpSp>
        <p:nvGrpSpPr>
          <p:cNvPr id="18" name="Groupe 17"/>
          <p:cNvGrpSpPr/>
          <p:nvPr/>
        </p:nvGrpSpPr>
        <p:grpSpPr>
          <a:xfrm>
            <a:off x="4130693" y="1364262"/>
            <a:ext cx="882614" cy="671032"/>
            <a:chOff x="5643355" y="1959972"/>
            <a:chExt cx="1176819" cy="894709"/>
          </a:xfrm>
        </p:grpSpPr>
        <p:pic>
          <p:nvPicPr>
            <p:cNvPr id="30" name="Image 29"/>
            <p:cNvPicPr>
              <a:picLocks noChangeAspect="1"/>
            </p:cNvPicPr>
            <p:nvPr/>
          </p:nvPicPr>
          <p:blipFill>
            <a:blip r:embed="rId4"/>
            <a:stretch>
              <a:fillRect/>
            </a:stretch>
          </p:blipFill>
          <p:spPr>
            <a:xfrm rot="20023487">
              <a:off x="5643355" y="1959972"/>
              <a:ext cx="993780" cy="656986"/>
            </a:xfrm>
            <a:prstGeom prst="rect">
              <a:avLst/>
            </a:prstGeom>
          </p:spPr>
        </p:pic>
        <p:pic>
          <p:nvPicPr>
            <p:cNvPr id="31" name="Image 30"/>
            <p:cNvPicPr>
              <a:picLocks noChangeAspect="1"/>
            </p:cNvPicPr>
            <p:nvPr/>
          </p:nvPicPr>
          <p:blipFill>
            <a:blip r:embed="rId5">
              <a:duotone>
                <a:schemeClr val="bg2">
                  <a:shade val="45000"/>
                  <a:satMod val="135000"/>
                </a:schemeClr>
                <a:prstClr val="white"/>
              </a:duotone>
            </a:blip>
            <a:stretch>
              <a:fillRect/>
            </a:stretch>
          </p:blipFill>
          <p:spPr>
            <a:xfrm rot="19803471">
              <a:off x="6000578" y="2629233"/>
              <a:ext cx="819596" cy="225448"/>
            </a:xfrm>
            <a:prstGeom prst="rect">
              <a:avLst/>
            </a:prstGeom>
          </p:spPr>
        </p:pic>
      </p:grpSp>
      <p:sp>
        <p:nvSpPr>
          <p:cNvPr id="33" name="ZoneTexte 32"/>
          <p:cNvSpPr txBox="1"/>
          <p:nvPr/>
        </p:nvSpPr>
        <p:spPr>
          <a:xfrm>
            <a:off x="3922398" y="2544512"/>
            <a:ext cx="1404156" cy="323165"/>
          </a:xfrm>
          <a:prstGeom prst="rect">
            <a:avLst/>
          </a:prstGeom>
          <a:noFill/>
        </p:spPr>
        <p:txBody>
          <a:bodyPr wrap="square" rtlCol="0">
            <a:spAutoFit/>
          </a:bodyPr>
          <a:lstStyle/>
          <a:p>
            <a:pPr algn="ctr"/>
            <a:r>
              <a:rPr lang="fr-FR" sz="750" i="1" dirty="0"/>
              <a:t>OAV Présentation </a:t>
            </a:r>
          </a:p>
          <a:p>
            <a:pPr algn="ctr"/>
            <a:r>
              <a:rPr lang="fr-FR" sz="750" i="1" dirty="0"/>
              <a:t>100% Santé (intranet)</a:t>
            </a:r>
          </a:p>
        </p:txBody>
      </p:sp>
      <p:pic>
        <p:nvPicPr>
          <p:cNvPr id="29" name="Image 28"/>
          <p:cNvPicPr>
            <a:picLocks noChangeAspect="1"/>
          </p:cNvPicPr>
          <p:nvPr/>
        </p:nvPicPr>
        <p:blipFill rotWithShape="1">
          <a:blip r:embed="rId6">
            <a:duotone>
              <a:schemeClr val="accent2">
                <a:shade val="45000"/>
                <a:satMod val="135000"/>
              </a:schemeClr>
              <a:prstClr val="white"/>
            </a:duotone>
          </a:blip>
          <a:srcRect l="19760" t="19705" r="19761" b="24856"/>
          <a:stretch/>
        </p:blipFill>
        <p:spPr>
          <a:xfrm>
            <a:off x="8016932" y="347719"/>
            <a:ext cx="353453" cy="324000"/>
          </a:xfrm>
          <a:prstGeom prst="rect">
            <a:avLst/>
          </a:prstGeom>
        </p:spPr>
      </p:pic>
      <p:sp>
        <p:nvSpPr>
          <p:cNvPr id="32" name="Rectangle 31"/>
          <p:cNvSpPr/>
          <p:nvPr/>
        </p:nvSpPr>
        <p:spPr bwMode="auto">
          <a:xfrm>
            <a:off x="5236666" y="3479518"/>
            <a:ext cx="1908000" cy="837274"/>
          </a:xfrm>
          <a:prstGeom prst="rect">
            <a:avLst/>
          </a:prstGeom>
          <a:solidFill>
            <a:sysClr val="window" lastClr="FFFFFF">
              <a:lumMod val="95000"/>
            </a:sysClr>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defRPr/>
            </a:pPr>
            <a:r>
              <a:rPr lang="fr-FR" sz="1050" b="1" dirty="0">
                <a:solidFill>
                  <a:srgbClr val="C00000"/>
                </a:solidFill>
                <a:latin typeface="Verdana"/>
              </a:rPr>
              <a:t>Comparateur</a:t>
            </a:r>
          </a:p>
          <a:p>
            <a:pPr defTabSz="685800" fontAlgn="base">
              <a:spcBef>
                <a:spcPct val="0"/>
              </a:spcBef>
              <a:spcAft>
                <a:spcPct val="0"/>
              </a:spcAft>
              <a:defRPr/>
            </a:pPr>
            <a:endParaRPr lang="fr-FR" sz="450" dirty="0">
              <a:solidFill>
                <a:srgbClr val="C00000"/>
              </a:solidFill>
              <a:latin typeface="Verdana"/>
            </a:endParaRPr>
          </a:p>
          <a:p>
            <a:pPr marL="128588" indent="-128588" defTabSz="685800" fontAlgn="base">
              <a:spcBef>
                <a:spcPct val="0"/>
              </a:spcBef>
              <a:spcAft>
                <a:spcPct val="0"/>
              </a:spcAft>
              <a:buFont typeface="Arial" panose="020B0604020202020204" pitchFamily="34" charset="0"/>
              <a:buChar char="•"/>
              <a:tabLst>
                <a:tab pos="0" algn="l"/>
              </a:tabLst>
              <a:defRPr/>
            </a:pPr>
            <a:r>
              <a:rPr lang="fr-FR" sz="900" b="1" dirty="0">
                <a:solidFill>
                  <a:srgbClr val="000000">
                    <a:lumMod val="65000"/>
                    <a:lumOff val="35000"/>
                  </a:srgbClr>
                </a:solidFill>
                <a:latin typeface="Arial Narrow"/>
              </a:rPr>
              <a:t>Outil réseau via l’intranet et NOSA</a:t>
            </a:r>
          </a:p>
          <a:p>
            <a:pPr marL="128588" indent="-128588" defTabSz="685800" fontAlgn="base">
              <a:spcBef>
                <a:spcPct val="0"/>
              </a:spcBef>
              <a:spcAft>
                <a:spcPct val="0"/>
              </a:spcAft>
              <a:buFont typeface="Arial" panose="020B0604020202020204" pitchFamily="34" charset="0"/>
              <a:buChar char="•"/>
              <a:tabLst>
                <a:tab pos="0" algn="l"/>
              </a:tabLst>
              <a:defRPr/>
            </a:pPr>
            <a:r>
              <a:rPr lang="fr-FR" sz="900" b="1" dirty="0">
                <a:solidFill>
                  <a:srgbClr val="000000">
                    <a:lumMod val="65000"/>
                    <a:lumOff val="35000"/>
                  </a:srgbClr>
                </a:solidFill>
                <a:latin typeface="Arial Narrow"/>
              </a:rPr>
              <a:t>Pour comparer les garanties et les formules des concurrents</a:t>
            </a:r>
          </a:p>
          <a:p>
            <a:pPr defTabSz="685800" fontAlgn="base">
              <a:spcBef>
                <a:spcPct val="0"/>
              </a:spcBef>
              <a:spcAft>
                <a:spcPct val="0"/>
              </a:spcAft>
              <a:defRPr/>
            </a:pPr>
            <a:endParaRPr lang="fr-FR" sz="825" dirty="0">
              <a:solidFill>
                <a:srgbClr val="C00000"/>
              </a:solidFill>
              <a:latin typeface="Verdana"/>
            </a:endParaRPr>
          </a:p>
        </p:txBody>
      </p:sp>
      <p:sp>
        <p:nvSpPr>
          <p:cNvPr id="34" name="Rectangle 33"/>
          <p:cNvSpPr/>
          <p:nvPr/>
        </p:nvSpPr>
        <p:spPr>
          <a:xfrm>
            <a:off x="853021" y="3205359"/>
            <a:ext cx="6450236" cy="1269104"/>
          </a:xfrm>
          <a:prstGeom prst="rect">
            <a:avLst/>
          </a:prstGeom>
          <a:noFill/>
          <a:ln w="25400" cap="flat" cmpd="sng" algn="ctr">
            <a:solidFill>
              <a:srgbClr val="C00000"/>
            </a:solidFill>
            <a:prstDash val="solid"/>
          </a:ln>
          <a:effectLst/>
        </p:spPr>
        <p:txBody>
          <a:bodyPr rtlCol="0" anchor="ctr"/>
          <a:lstStyle/>
          <a:p>
            <a:pPr algn="ctr" defTabSz="685800">
              <a:defRPr/>
            </a:pPr>
            <a:endParaRPr lang="fr-FR" sz="1350">
              <a:solidFill>
                <a:prstClr val="white"/>
              </a:solidFill>
              <a:latin typeface="Arial Narrow"/>
              <a:ea typeface="+mn-ea"/>
              <a:cs typeface="+mn-cs"/>
            </a:endParaRPr>
          </a:p>
        </p:txBody>
      </p:sp>
      <p:sp>
        <p:nvSpPr>
          <p:cNvPr id="35" name="Rectangle à coins arrondis 34"/>
          <p:cNvSpPr/>
          <p:nvPr/>
        </p:nvSpPr>
        <p:spPr>
          <a:xfrm>
            <a:off x="128915" y="2968944"/>
            <a:ext cx="2238987" cy="385659"/>
          </a:xfrm>
          <a:prstGeom prst="roundRect">
            <a:avLst/>
          </a:prstGeom>
          <a:solidFill>
            <a:srgbClr val="C00000"/>
          </a:solidFill>
          <a:ln w="25400" cap="flat" cmpd="sng" algn="ctr">
            <a:solidFill>
              <a:srgbClr val="C00000"/>
            </a:solidFill>
            <a:prstDash val="solid"/>
          </a:ln>
          <a:effectLst/>
        </p:spPr>
        <p:txBody>
          <a:bodyPr rtlCol="0" anchor="ctr"/>
          <a:lstStyle/>
          <a:p>
            <a:pPr algn="ctr" defTabSz="685800">
              <a:defRPr/>
            </a:pPr>
            <a:endParaRPr lang="fr-FR" sz="1350">
              <a:solidFill>
                <a:prstClr val="white"/>
              </a:solidFill>
              <a:latin typeface="Arial Narrow"/>
              <a:ea typeface="+mn-ea"/>
              <a:cs typeface="+mn-cs"/>
            </a:endParaRPr>
          </a:p>
        </p:txBody>
      </p:sp>
      <p:sp>
        <p:nvSpPr>
          <p:cNvPr id="36" name="ZoneTexte 35"/>
          <p:cNvSpPr txBox="1"/>
          <p:nvPr/>
        </p:nvSpPr>
        <p:spPr>
          <a:xfrm>
            <a:off x="362295" y="3043635"/>
            <a:ext cx="2352576" cy="253916"/>
          </a:xfrm>
          <a:prstGeom prst="rect">
            <a:avLst/>
          </a:prstGeom>
          <a:noFill/>
        </p:spPr>
        <p:txBody>
          <a:bodyPr wrap="square" rtlCol="0">
            <a:spAutoFit/>
          </a:bodyPr>
          <a:lstStyle/>
          <a:p>
            <a:r>
              <a:rPr lang="fr-FR" sz="1050" b="1" dirty="0">
                <a:solidFill>
                  <a:prstClr val="white"/>
                </a:solidFill>
                <a:latin typeface="Arial Narrow"/>
              </a:rPr>
              <a:t>REMBOURSEMENTS SANTE</a:t>
            </a:r>
          </a:p>
        </p:txBody>
      </p:sp>
      <p:sp>
        <p:nvSpPr>
          <p:cNvPr id="37" name="Rectangle 36"/>
          <p:cNvSpPr/>
          <p:nvPr/>
        </p:nvSpPr>
        <p:spPr bwMode="auto">
          <a:xfrm>
            <a:off x="1008326" y="3479518"/>
            <a:ext cx="1908000" cy="848302"/>
          </a:xfrm>
          <a:prstGeom prst="rect">
            <a:avLst/>
          </a:prstGeom>
          <a:solidFill>
            <a:sysClr val="window" lastClr="FFFFFF">
              <a:lumMod val="95000"/>
            </a:sysClr>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tabLst>
                <a:tab pos="0" algn="l"/>
              </a:tabLst>
              <a:defRPr/>
            </a:pPr>
            <a:r>
              <a:rPr lang="fr-FR" sz="1050" b="1" dirty="0">
                <a:solidFill>
                  <a:srgbClr val="C00000"/>
                </a:solidFill>
                <a:latin typeface="Verdana"/>
                <a:sym typeface="Wingdings" pitchFamily="2" charset="2"/>
              </a:rPr>
              <a:t>Simulateur</a:t>
            </a:r>
          </a:p>
          <a:p>
            <a:pPr defTabSz="685800" fontAlgn="base">
              <a:spcBef>
                <a:spcPct val="0"/>
              </a:spcBef>
              <a:spcAft>
                <a:spcPct val="0"/>
              </a:spcAft>
              <a:tabLst>
                <a:tab pos="0" algn="l"/>
              </a:tabLst>
              <a:defRPr/>
            </a:pPr>
            <a:endParaRPr lang="fr-FR" sz="450" b="1" dirty="0">
              <a:solidFill>
                <a:srgbClr val="C00000"/>
              </a:solidFill>
              <a:latin typeface="Verdana"/>
              <a:sym typeface="Wingdings" pitchFamily="2" charset="2"/>
            </a:endParaRPr>
          </a:p>
          <a:p>
            <a:pPr marL="128588" indent="-128588" defTabSz="685800" fontAlgn="base">
              <a:spcBef>
                <a:spcPct val="0"/>
              </a:spcBef>
              <a:spcAft>
                <a:spcPct val="0"/>
              </a:spcAft>
              <a:buFont typeface="Arial" panose="020B0604020202020204" pitchFamily="34" charset="0"/>
              <a:buChar char="•"/>
              <a:tabLst>
                <a:tab pos="0" algn="l"/>
              </a:tabLst>
              <a:defRPr/>
            </a:pPr>
            <a:endParaRPr lang="fr-FR" sz="900" dirty="0">
              <a:solidFill>
                <a:srgbClr val="000000">
                  <a:lumMod val="65000"/>
                  <a:lumOff val="35000"/>
                </a:srgbClr>
              </a:solidFill>
              <a:latin typeface="Arial Narrow"/>
              <a:sym typeface="Wingdings 2" pitchFamily="18" charset="2"/>
            </a:endParaRPr>
          </a:p>
          <a:p>
            <a:pPr marL="128588" indent="-128588" defTabSz="685800" fontAlgn="base">
              <a:spcBef>
                <a:spcPct val="0"/>
              </a:spcBef>
              <a:spcAft>
                <a:spcPct val="0"/>
              </a:spcAft>
              <a:buFont typeface="Arial" panose="020B0604020202020204" pitchFamily="34" charset="0"/>
              <a:buChar char="•"/>
              <a:tabLst>
                <a:tab pos="0" algn="l"/>
              </a:tabLst>
              <a:defRPr/>
            </a:pPr>
            <a:r>
              <a:rPr lang="fr-FR" sz="900" b="1" dirty="0">
                <a:solidFill>
                  <a:srgbClr val="000000">
                    <a:lumMod val="65000"/>
                    <a:lumOff val="35000"/>
                  </a:srgbClr>
                </a:solidFill>
                <a:latin typeface="Arial Narrow"/>
                <a:sym typeface="Wingdings 2" pitchFamily="18" charset="2"/>
              </a:rPr>
              <a:t>Pour estimer les remboursements et les restes à charge selon les dépenses de santé</a:t>
            </a:r>
          </a:p>
        </p:txBody>
      </p:sp>
      <p:sp>
        <p:nvSpPr>
          <p:cNvPr id="41" name="Rectangle 40"/>
          <p:cNvSpPr/>
          <p:nvPr/>
        </p:nvSpPr>
        <p:spPr bwMode="auto">
          <a:xfrm>
            <a:off x="3115868" y="3479518"/>
            <a:ext cx="1908000" cy="850758"/>
          </a:xfrm>
          <a:prstGeom prst="rect">
            <a:avLst/>
          </a:prstGeom>
          <a:solidFill>
            <a:sysClr val="window" lastClr="FFFFFF">
              <a:lumMod val="95000"/>
            </a:sysClr>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defRPr/>
            </a:pPr>
            <a:r>
              <a:rPr lang="fr-FR" sz="1050" b="1" dirty="0">
                <a:solidFill>
                  <a:srgbClr val="C00000"/>
                </a:solidFill>
                <a:latin typeface="Verdana"/>
                <a:sym typeface="Wingdings" pitchFamily="2" charset="2"/>
              </a:rPr>
              <a:t>Exemples de remboursement</a:t>
            </a:r>
          </a:p>
          <a:p>
            <a:pPr defTabSz="685800" fontAlgn="base">
              <a:spcBef>
                <a:spcPct val="0"/>
              </a:spcBef>
              <a:spcAft>
                <a:spcPct val="0"/>
              </a:spcAft>
              <a:defRPr/>
            </a:pPr>
            <a:endParaRPr lang="fr-FR" sz="450" b="1" dirty="0">
              <a:solidFill>
                <a:srgbClr val="C00000"/>
              </a:solidFill>
              <a:latin typeface="Verdana"/>
              <a:sym typeface="Wingdings" pitchFamily="2" charset="2"/>
            </a:endParaRPr>
          </a:p>
          <a:p>
            <a:pPr marL="128588" indent="-128588" defTabSz="685800" fontAlgn="base">
              <a:spcBef>
                <a:spcPct val="0"/>
              </a:spcBef>
              <a:spcAft>
                <a:spcPct val="0"/>
              </a:spcAft>
              <a:buFont typeface="Arial" panose="020B0604020202020204" pitchFamily="34" charset="0"/>
              <a:buChar char="•"/>
              <a:tabLst>
                <a:tab pos="0" algn="l"/>
              </a:tabLst>
              <a:defRPr/>
            </a:pPr>
            <a:r>
              <a:rPr lang="fr-FR" sz="900" b="1" dirty="0">
                <a:solidFill>
                  <a:srgbClr val="000000">
                    <a:lumMod val="65000"/>
                    <a:lumOff val="35000"/>
                  </a:srgbClr>
                </a:solidFill>
                <a:latin typeface="Arial Narrow"/>
                <a:sym typeface="Wingdings" pitchFamily="2" charset="2"/>
              </a:rPr>
              <a:t>En PDF, les 16 exemples de l’UNOCAM* commun à toutes les mutuelles</a:t>
            </a:r>
          </a:p>
          <a:p>
            <a:pPr marL="128588" indent="-128588" defTabSz="685800" fontAlgn="base">
              <a:spcBef>
                <a:spcPct val="0"/>
              </a:spcBef>
              <a:spcAft>
                <a:spcPct val="0"/>
              </a:spcAft>
              <a:buFont typeface="Wingdings"/>
              <a:buChar char="Ø"/>
              <a:defRPr/>
            </a:pPr>
            <a:endParaRPr lang="fr-FR" sz="750" i="1" dirty="0">
              <a:solidFill>
                <a:srgbClr val="000000">
                  <a:lumMod val="65000"/>
                  <a:lumOff val="35000"/>
                </a:srgbClr>
              </a:solidFill>
              <a:latin typeface="Verdana"/>
              <a:sym typeface="Wingdings 2" pitchFamily="18" charset="2"/>
            </a:endParaRPr>
          </a:p>
          <a:p>
            <a:pPr defTabSz="685800" fontAlgn="base">
              <a:spcBef>
                <a:spcPct val="0"/>
              </a:spcBef>
              <a:spcAft>
                <a:spcPct val="0"/>
              </a:spcAft>
              <a:defRPr/>
            </a:pPr>
            <a:endParaRPr lang="fr-FR" sz="900" dirty="0">
              <a:solidFill>
                <a:srgbClr val="000000">
                  <a:lumMod val="65000"/>
                  <a:lumOff val="35000"/>
                </a:srgbClr>
              </a:solidFill>
              <a:latin typeface="Verdana"/>
              <a:sym typeface="Wingdings" pitchFamily="2" charset="2"/>
            </a:endParaRPr>
          </a:p>
        </p:txBody>
      </p:sp>
      <p:sp>
        <p:nvSpPr>
          <p:cNvPr id="42" name="ZoneTexte 41">
            <a:extLst>
              <a:ext uri="{FF2B5EF4-FFF2-40B4-BE49-F238E27FC236}">
                <a16:creationId xmlns:a16="http://schemas.microsoft.com/office/drawing/2014/main" id="{039DB65E-F0F4-49C9-8DA7-7175FDDEBA79}"/>
              </a:ext>
            </a:extLst>
          </p:cNvPr>
          <p:cNvSpPr txBox="1"/>
          <p:nvPr/>
        </p:nvSpPr>
        <p:spPr>
          <a:xfrm>
            <a:off x="1474319" y="4565955"/>
            <a:ext cx="4132271" cy="196208"/>
          </a:xfrm>
          <a:prstGeom prst="rect">
            <a:avLst/>
          </a:prstGeom>
          <a:noFill/>
        </p:spPr>
        <p:txBody>
          <a:bodyPr wrap="square" rtlCol="0">
            <a:spAutoFit/>
          </a:bodyPr>
          <a:lstStyle/>
          <a:p>
            <a:r>
              <a:rPr lang="fr-FR" sz="675" dirty="0">
                <a:solidFill>
                  <a:prstClr val="black"/>
                </a:solidFill>
                <a:latin typeface="Arial Narrow"/>
              </a:rPr>
              <a:t>* Union Nationale des Organismes Complémentaires d’Assurance Maladie (FFA + FNMF + CTIP)</a:t>
            </a:r>
          </a:p>
        </p:txBody>
      </p:sp>
      <p:sp>
        <p:nvSpPr>
          <p:cNvPr id="44" name="Ellipse 43">
            <a:hlinkClick r:id="rId7"/>
          </p:cNvPr>
          <p:cNvSpPr/>
          <p:nvPr/>
        </p:nvSpPr>
        <p:spPr>
          <a:xfrm>
            <a:off x="6720584" y="3323153"/>
            <a:ext cx="503810" cy="481093"/>
          </a:xfrm>
          <a:prstGeom prst="ellipse">
            <a:avLst/>
          </a:prstGeom>
          <a:solidFill>
            <a:srgbClr val="FF0000">
              <a:alpha val="30196"/>
            </a:srgbClr>
          </a:solidFill>
          <a:ln w="25400" cap="flat" cmpd="sng" algn="ctr">
            <a:noFill/>
            <a:prstDash val="solid"/>
          </a:ln>
          <a:effectLst>
            <a:outerShdw blurRad="50800" dist="38100" dir="2700000" algn="tl" rotWithShape="0">
              <a:prstClr val="black">
                <a:alpha val="40000"/>
              </a:prstClr>
            </a:outerShdw>
          </a:effectLst>
        </p:spPr>
        <p:txBody>
          <a:bodyPr rtlCol="0" anchor="ctr"/>
          <a:lstStyle>
            <a:defPPr>
              <a:defRPr lang="fr-FR"/>
            </a:defPPr>
            <a:lvl1pPr marL="0" algn="l" defTabSz="1028517" rtl="0" eaLnBrk="1" latinLnBrk="0" hangingPunct="1">
              <a:defRPr sz="2025" kern="1200">
                <a:solidFill>
                  <a:schemeClr val="lt1"/>
                </a:solidFill>
                <a:latin typeface="+mn-lt"/>
                <a:ea typeface="+mn-ea"/>
                <a:cs typeface="+mn-cs"/>
              </a:defRPr>
            </a:lvl1pPr>
            <a:lvl2pPr marL="514259" algn="l" defTabSz="1028517" rtl="0" eaLnBrk="1" latinLnBrk="0" hangingPunct="1">
              <a:defRPr sz="2025" kern="1200">
                <a:solidFill>
                  <a:schemeClr val="lt1"/>
                </a:solidFill>
                <a:latin typeface="+mn-lt"/>
                <a:ea typeface="+mn-ea"/>
                <a:cs typeface="+mn-cs"/>
              </a:defRPr>
            </a:lvl2pPr>
            <a:lvl3pPr marL="1028517" algn="l" defTabSz="1028517" rtl="0" eaLnBrk="1" latinLnBrk="0" hangingPunct="1">
              <a:defRPr sz="2025" kern="1200">
                <a:solidFill>
                  <a:schemeClr val="lt1"/>
                </a:solidFill>
                <a:latin typeface="+mn-lt"/>
                <a:ea typeface="+mn-ea"/>
                <a:cs typeface="+mn-cs"/>
              </a:defRPr>
            </a:lvl3pPr>
            <a:lvl4pPr marL="1542776" algn="l" defTabSz="1028517" rtl="0" eaLnBrk="1" latinLnBrk="0" hangingPunct="1">
              <a:defRPr sz="2025" kern="1200">
                <a:solidFill>
                  <a:schemeClr val="lt1"/>
                </a:solidFill>
                <a:latin typeface="+mn-lt"/>
                <a:ea typeface="+mn-ea"/>
                <a:cs typeface="+mn-cs"/>
              </a:defRPr>
            </a:lvl4pPr>
            <a:lvl5pPr marL="2057034" algn="l" defTabSz="1028517" rtl="0" eaLnBrk="1" latinLnBrk="0" hangingPunct="1">
              <a:defRPr sz="2025" kern="1200">
                <a:solidFill>
                  <a:schemeClr val="lt1"/>
                </a:solidFill>
                <a:latin typeface="+mn-lt"/>
                <a:ea typeface="+mn-ea"/>
                <a:cs typeface="+mn-cs"/>
              </a:defRPr>
            </a:lvl5pPr>
            <a:lvl6pPr marL="2571293" algn="l" defTabSz="1028517" rtl="0" eaLnBrk="1" latinLnBrk="0" hangingPunct="1">
              <a:defRPr sz="2025" kern="1200">
                <a:solidFill>
                  <a:schemeClr val="lt1"/>
                </a:solidFill>
                <a:latin typeface="+mn-lt"/>
                <a:ea typeface="+mn-ea"/>
                <a:cs typeface="+mn-cs"/>
              </a:defRPr>
            </a:lvl6pPr>
            <a:lvl7pPr marL="3085551" algn="l" defTabSz="1028517" rtl="0" eaLnBrk="1" latinLnBrk="0" hangingPunct="1">
              <a:defRPr sz="2025" kern="1200">
                <a:solidFill>
                  <a:schemeClr val="lt1"/>
                </a:solidFill>
                <a:latin typeface="+mn-lt"/>
                <a:ea typeface="+mn-ea"/>
                <a:cs typeface="+mn-cs"/>
              </a:defRPr>
            </a:lvl7pPr>
            <a:lvl8pPr marL="3599810" algn="l" defTabSz="1028517" rtl="0" eaLnBrk="1" latinLnBrk="0" hangingPunct="1">
              <a:defRPr sz="2025" kern="1200">
                <a:solidFill>
                  <a:schemeClr val="lt1"/>
                </a:solidFill>
                <a:latin typeface="+mn-lt"/>
                <a:ea typeface="+mn-ea"/>
                <a:cs typeface="+mn-cs"/>
              </a:defRPr>
            </a:lvl8pPr>
            <a:lvl9pPr marL="4114068" algn="l" defTabSz="1028517" rtl="0" eaLnBrk="1" latinLnBrk="0" hangingPunct="1">
              <a:defRPr sz="2025" kern="1200">
                <a:solidFill>
                  <a:schemeClr val="lt1"/>
                </a:solidFill>
                <a:latin typeface="+mn-lt"/>
                <a:ea typeface="+mn-ea"/>
                <a:cs typeface="+mn-cs"/>
              </a:defRPr>
            </a:lvl9pPr>
          </a:lstStyle>
          <a:p>
            <a:pPr algn="ctr" defTabSz="771388">
              <a:defRPr/>
            </a:pPr>
            <a:endParaRPr lang="fr-FR" sz="1519">
              <a:solidFill>
                <a:prstClr val="white"/>
              </a:solidFill>
              <a:latin typeface="Arial Narrow"/>
            </a:endParaRPr>
          </a:p>
        </p:txBody>
      </p:sp>
      <p:pic>
        <p:nvPicPr>
          <p:cNvPr id="45" name="Image 44">
            <a:hlinkClick r:id="rId7"/>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24476" y="3416230"/>
            <a:ext cx="286314" cy="273404"/>
          </a:xfrm>
          <a:prstGeom prst="rect">
            <a:avLst/>
          </a:prstGeom>
        </p:spPr>
      </p:pic>
      <p:sp>
        <p:nvSpPr>
          <p:cNvPr id="47" name="Ellipse 46">
            <a:hlinkClick r:id="rId9"/>
          </p:cNvPr>
          <p:cNvSpPr/>
          <p:nvPr/>
        </p:nvSpPr>
        <p:spPr>
          <a:xfrm>
            <a:off x="2469621" y="3400057"/>
            <a:ext cx="464861" cy="478213"/>
          </a:xfrm>
          <a:prstGeom prst="ellipse">
            <a:avLst/>
          </a:prstGeom>
          <a:solidFill>
            <a:srgbClr val="FF0000">
              <a:alpha val="30196"/>
            </a:srgbClr>
          </a:solidFill>
          <a:ln w="25400" cap="flat" cmpd="sng" algn="ctr">
            <a:noFill/>
            <a:prstDash val="solid"/>
          </a:ln>
          <a:effectLst>
            <a:outerShdw blurRad="50800" dist="38100" algn="l" rotWithShape="0">
              <a:prstClr val="black">
                <a:alpha val="40000"/>
              </a:prstClr>
            </a:outerShdw>
          </a:effectLst>
        </p:spPr>
        <p:txBody>
          <a:bodyPr rtlCol="0" anchor="ctr"/>
          <a:lstStyle>
            <a:defPPr>
              <a:defRPr lang="fr-FR"/>
            </a:defPPr>
            <a:lvl1pPr marL="0" algn="l" defTabSz="1028517" rtl="0" eaLnBrk="1" latinLnBrk="0" hangingPunct="1">
              <a:defRPr sz="2025" kern="1200">
                <a:solidFill>
                  <a:schemeClr val="lt1"/>
                </a:solidFill>
                <a:latin typeface="+mn-lt"/>
                <a:ea typeface="+mn-ea"/>
                <a:cs typeface="+mn-cs"/>
              </a:defRPr>
            </a:lvl1pPr>
            <a:lvl2pPr marL="514259" algn="l" defTabSz="1028517" rtl="0" eaLnBrk="1" latinLnBrk="0" hangingPunct="1">
              <a:defRPr sz="2025" kern="1200">
                <a:solidFill>
                  <a:schemeClr val="lt1"/>
                </a:solidFill>
                <a:latin typeface="+mn-lt"/>
                <a:ea typeface="+mn-ea"/>
                <a:cs typeface="+mn-cs"/>
              </a:defRPr>
            </a:lvl2pPr>
            <a:lvl3pPr marL="1028517" algn="l" defTabSz="1028517" rtl="0" eaLnBrk="1" latinLnBrk="0" hangingPunct="1">
              <a:defRPr sz="2025" kern="1200">
                <a:solidFill>
                  <a:schemeClr val="lt1"/>
                </a:solidFill>
                <a:latin typeface="+mn-lt"/>
                <a:ea typeface="+mn-ea"/>
                <a:cs typeface="+mn-cs"/>
              </a:defRPr>
            </a:lvl3pPr>
            <a:lvl4pPr marL="1542776" algn="l" defTabSz="1028517" rtl="0" eaLnBrk="1" latinLnBrk="0" hangingPunct="1">
              <a:defRPr sz="2025" kern="1200">
                <a:solidFill>
                  <a:schemeClr val="lt1"/>
                </a:solidFill>
                <a:latin typeface="+mn-lt"/>
                <a:ea typeface="+mn-ea"/>
                <a:cs typeface="+mn-cs"/>
              </a:defRPr>
            </a:lvl4pPr>
            <a:lvl5pPr marL="2057034" algn="l" defTabSz="1028517" rtl="0" eaLnBrk="1" latinLnBrk="0" hangingPunct="1">
              <a:defRPr sz="2025" kern="1200">
                <a:solidFill>
                  <a:schemeClr val="lt1"/>
                </a:solidFill>
                <a:latin typeface="+mn-lt"/>
                <a:ea typeface="+mn-ea"/>
                <a:cs typeface="+mn-cs"/>
              </a:defRPr>
            </a:lvl5pPr>
            <a:lvl6pPr marL="2571293" algn="l" defTabSz="1028517" rtl="0" eaLnBrk="1" latinLnBrk="0" hangingPunct="1">
              <a:defRPr sz="2025" kern="1200">
                <a:solidFill>
                  <a:schemeClr val="lt1"/>
                </a:solidFill>
                <a:latin typeface="+mn-lt"/>
                <a:ea typeface="+mn-ea"/>
                <a:cs typeface="+mn-cs"/>
              </a:defRPr>
            </a:lvl6pPr>
            <a:lvl7pPr marL="3085551" algn="l" defTabSz="1028517" rtl="0" eaLnBrk="1" latinLnBrk="0" hangingPunct="1">
              <a:defRPr sz="2025" kern="1200">
                <a:solidFill>
                  <a:schemeClr val="lt1"/>
                </a:solidFill>
                <a:latin typeface="+mn-lt"/>
                <a:ea typeface="+mn-ea"/>
                <a:cs typeface="+mn-cs"/>
              </a:defRPr>
            </a:lvl7pPr>
            <a:lvl8pPr marL="3599810" algn="l" defTabSz="1028517" rtl="0" eaLnBrk="1" latinLnBrk="0" hangingPunct="1">
              <a:defRPr sz="2025" kern="1200">
                <a:solidFill>
                  <a:schemeClr val="lt1"/>
                </a:solidFill>
                <a:latin typeface="+mn-lt"/>
                <a:ea typeface="+mn-ea"/>
                <a:cs typeface="+mn-cs"/>
              </a:defRPr>
            </a:lvl8pPr>
            <a:lvl9pPr marL="4114068" algn="l" defTabSz="1028517" rtl="0" eaLnBrk="1" latinLnBrk="0" hangingPunct="1">
              <a:defRPr sz="2025" kern="1200">
                <a:solidFill>
                  <a:schemeClr val="lt1"/>
                </a:solidFill>
                <a:latin typeface="+mn-lt"/>
                <a:ea typeface="+mn-ea"/>
                <a:cs typeface="+mn-cs"/>
              </a:defRPr>
            </a:lvl9pPr>
          </a:lstStyle>
          <a:p>
            <a:pPr algn="ctr" defTabSz="771388">
              <a:defRPr/>
            </a:pPr>
            <a:endParaRPr lang="fr-FR" sz="1519">
              <a:solidFill>
                <a:prstClr val="white"/>
              </a:solidFill>
              <a:latin typeface="Arial Narrow"/>
            </a:endParaRPr>
          </a:p>
        </p:txBody>
      </p:sp>
      <p:pic>
        <p:nvPicPr>
          <p:cNvPr id="48" name="Image 47">
            <a:hlinkClick r:id="rId9"/>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569449" y="3511550"/>
            <a:ext cx="260297" cy="267773"/>
          </a:xfrm>
          <a:prstGeom prst="rect">
            <a:avLst/>
          </a:prstGeom>
        </p:spPr>
      </p:pic>
      <p:sp>
        <p:nvSpPr>
          <p:cNvPr id="50" name="Ellipse 49">
            <a:hlinkClick r:id="rId11"/>
          </p:cNvPr>
          <p:cNvSpPr/>
          <p:nvPr/>
        </p:nvSpPr>
        <p:spPr>
          <a:xfrm>
            <a:off x="4642045" y="3341754"/>
            <a:ext cx="481607" cy="427801"/>
          </a:xfrm>
          <a:prstGeom prst="ellipse">
            <a:avLst/>
          </a:prstGeom>
          <a:solidFill>
            <a:srgbClr val="FF0000">
              <a:alpha val="30196"/>
            </a:srgbClr>
          </a:solidFill>
          <a:ln w="25400" cap="flat" cmpd="sng" algn="ctr">
            <a:noFill/>
            <a:prstDash val="solid"/>
          </a:ln>
          <a:effectLst>
            <a:outerShdw blurRad="50800" dist="38100" dir="2700000" algn="tl" rotWithShape="0">
              <a:prstClr val="black">
                <a:alpha val="40000"/>
              </a:prstClr>
            </a:outerShdw>
          </a:effectLst>
        </p:spPr>
        <p:txBody>
          <a:bodyPr rtlCol="0" anchor="ctr"/>
          <a:lstStyle>
            <a:defPPr>
              <a:defRPr lang="fr-FR"/>
            </a:defPPr>
            <a:lvl1pPr marL="0" algn="l" defTabSz="1028517" rtl="0" eaLnBrk="1" latinLnBrk="0" hangingPunct="1">
              <a:defRPr sz="2025" kern="1200">
                <a:solidFill>
                  <a:schemeClr val="lt1"/>
                </a:solidFill>
                <a:latin typeface="+mn-lt"/>
                <a:ea typeface="+mn-ea"/>
                <a:cs typeface="+mn-cs"/>
              </a:defRPr>
            </a:lvl1pPr>
            <a:lvl2pPr marL="514259" algn="l" defTabSz="1028517" rtl="0" eaLnBrk="1" latinLnBrk="0" hangingPunct="1">
              <a:defRPr sz="2025" kern="1200">
                <a:solidFill>
                  <a:schemeClr val="lt1"/>
                </a:solidFill>
                <a:latin typeface="+mn-lt"/>
                <a:ea typeface="+mn-ea"/>
                <a:cs typeface="+mn-cs"/>
              </a:defRPr>
            </a:lvl2pPr>
            <a:lvl3pPr marL="1028517" algn="l" defTabSz="1028517" rtl="0" eaLnBrk="1" latinLnBrk="0" hangingPunct="1">
              <a:defRPr sz="2025" kern="1200">
                <a:solidFill>
                  <a:schemeClr val="lt1"/>
                </a:solidFill>
                <a:latin typeface="+mn-lt"/>
                <a:ea typeface="+mn-ea"/>
                <a:cs typeface="+mn-cs"/>
              </a:defRPr>
            </a:lvl3pPr>
            <a:lvl4pPr marL="1542776" algn="l" defTabSz="1028517" rtl="0" eaLnBrk="1" latinLnBrk="0" hangingPunct="1">
              <a:defRPr sz="2025" kern="1200">
                <a:solidFill>
                  <a:schemeClr val="lt1"/>
                </a:solidFill>
                <a:latin typeface="+mn-lt"/>
                <a:ea typeface="+mn-ea"/>
                <a:cs typeface="+mn-cs"/>
              </a:defRPr>
            </a:lvl4pPr>
            <a:lvl5pPr marL="2057034" algn="l" defTabSz="1028517" rtl="0" eaLnBrk="1" latinLnBrk="0" hangingPunct="1">
              <a:defRPr sz="2025" kern="1200">
                <a:solidFill>
                  <a:schemeClr val="lt1"/>
                </a:solidFill>
                <a:latin typeface="+mn-lt"/>
                <a:ea typeface="+mn-ea"/>
                <a:cs typeface="+mn-cs"/>
              </a:defRPr>
            </a:lvl5pPr>
            <a:lvl6pPr marL="2571293" algn="l" defTabSz="1028517" rtl="0" eaLnBrk="1" latinLnBrk="0" hangingPunct="1">
              <a:defRPr sz="2025" kern="1200">
                <a:solidFill>
                  <a:schemeClr val="lt1"/>
                </a:solidFill>
                <a:latin typeface="+mn-lt"/>
                <a:ea typeface="+mn-ea"/>
                <a:cs typeface="+mn-cs"/>
              </a:defRPr>
            </a:lvl6pPr>
            <a:lvl7pPr marL="3085551" algn="l" defTabSz="1028517" rtl="0" eaLnBrk="1" latinLnBrk="0" hangingPunct="1">
              <a:defRPr sz="2025" kern="1200">
                <a:solidFill>
                  <a:schemeClr val="lt1"/>
                </a:solidFill>
                <a:latin typeface="+mn-lt"/>
                <a:ea typeface="+mn-ea"/>
                <a:cs typeface="+mn-cs"/>
              </a:defRPr>
            </a:lvl7pPr>
            <a:lvl8pPr marL="3599810" algn="l" defTabSz="1028517" rtl="0" eaLnBrk="1" latinLnBrk="0" hangingPunct="1">
              <a:defRPr sz="2025" kern="1200">
                <a:solidFill>
                  <a:schemeClr val="lt1"/>
                </a:solidFill>
                <a:latin typeface="+mn-lt"/>
                <a:ea typeface="+mn-ea"/>
                <a:cs typeface="+mn-cs"/>
              </a:defRPr>
            </a:lvl8pPr>
            <a:lvl9pPr marL="4114068" algn="l" defTabSz="1028517" rtl="0" eaLnBrk="1" latinLnBrk="0" hangingPunct="1">
              <a:defRPr sz="2025" kern="1200">
                <a:solidFill>
                  <a:schemeClr val="lt1"/>
                </a:solidFill>
                <a:latin typeface="+mn-lt"/>
                <a:ea typeface="+mn-ea"/>
                <a:cs typeface="+mn-cs"/>
              </a:defRPr>
            </a:lvl9pPr>
          </a:lstStyle>
          <a:p>
            <a:pPr algn="ctr" defTabSz="771388">
              <a:defRPr/>
            </a:pPr>
            <a:endParaRPr lang="fr-FR" sz="1519">
              <a:solidFill>
                <a:prstClr val="white"/>
              </a:solidFill>
              <a:latin typeface="Arial Narrow"/>
            </a:endParaRPr>
          </a:p>
        </p:txBody>
      </p:sp>
      <p:pic>
        <p:nvPicPr>
          <p:cNvPr id="51" name="Image 50">
            <a:hlinkClick r:id="rId11"/>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756351" y="3436802"/>
            <a:ext cx="252995" cy="224729"/>
          </a:xfrm>
          <a:prstGeom prst="rect">
            <a:avLst/>
          </a:prstGeom>
        </p:spPr>
      </p:pic>
      <p:pic>
        <p:nvPicPr>
          <p:cNvPr id="2" name="Image 1">
            <a:hlinkClick r:id="rId13"/>
          </p:cNvPr>
          <p:cNvPicPr>
            <a:picLocks noChangeAspect="1"/>
          </p:cNvPicPr>
          <p:nvPr/>
        </p:nvPicPr>
        <p:blipFill>
          <a:blip r:embed="rId14"/>
          <a:stretch>
            <a:fillRect/>
          </a:stretch>
        </p:blipFill>
        <p:spPr>
          <a:xfrm>
            <a:off x="7769693" y="3371441"/>
            <a:ext cx="1143896" cy="362967"/>
          </a:xfrm>
          <a:prstGeom prst="rect">
            <a:avLst/>
          </a:prstGeom>
        </p:spPr>
      </p:pic>
      <p:pic>
        <p:nvPicPr>
          <p:cNvPr id="39" name="Image 38">
            <a:extLst>
              <a:ext uri="{FF2B5EF4-FFF2-40B4-BE49-F238E27FC236}">
                <a16:creationId xmlns:a16="http://schemas.microsoft.com/office/drawing/2014/main" id="{960B98D6-59C5-4105-A731-6A9173BA9765}"/>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63108" y="2132038"/>
            <a:ext cx="142301" cy="142301"/>
          </a:xfrm>
          <a:prstGeom prst="rect">
            <a:avLst/>
          </a:prstGeom>
        </p:spPr>
      </p:pic>
      <p:pic>
        <p:nvPicPr>
          <p:cNvPr id="52" name="Image 51">
            <a:extLst>
              <a:ext uri="{FF2B5EF4-FFF2-40B4-BE49-F238E27FC236}">
                <a16:creationId xmlns:a16="http://schemas.microsoft.com/office/drawing/2014/main" id="{B8ADD57E-7644-434E-AB8B-C4E5B16F0C06}"/>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888058" y="3701224"/>
            <a:ext cx="144775" cy="144775"/>
          </a:xfrm>
          <a:prstGeom prst="rect">
            <a:avLst/>
          </a:prstGeom>
        </p:spPr>
      </p:pic>
      <p:pic>
        <p:nvPicPr>
          <p:cNvPr id="54" name="Image 53">
            <a:extLst>
              <a:ext uri="{FF2B5EF4-FFF2-40B4-BE49-F238E27FC236}">
                <a16:creationId xmlns:a16="http://schemas.microsoft.com/office/drawing/2014/main" id="{8AD5A455-677F-4082-959B-5AAFEFBFFFA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849441" y="3761608"/>
            <a:ext cx="144775" cy="144775"/>
          </a:xfrm>
          <a:prstGeom prst="rect">
            <a:avLst/>
          </a:prstGeom>
        </p:spPr>
      </p:pic>
      <p:pic>
        <p:nvPicPr>
          <p:cNvPr id="55" name="Image 54">
            <a:extLst>
              <a:ext uri="{FF2B5EF4-FFF2-40B4-BE49-F238E27FC236}">
                <a16:creationId xmlns:a16="http://schemas.microsoft.com/office/drawing/2014/main" id="{720819A9-52A5-4719-89E4-5C45647E1133}"/>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911620" y="3712762"/>
            <a:ext cx="144775" cy="144775"/>
          </a:xfrm>
          <a:prstGeom prst="rect">
            <a:avLst/>
          </a:prstGeom>
        </p:spPr>
      </p:pic>
      <p:pic>
        <p:nvPicPr>
          <p:cNvPr id="57" name="Image 56">
            <a:extLst>
              <a:ext uri="{FF2B5EF4-FFF2-40B4-BE49-F238E27FC236}">
                <a16:creationId xmlns:a16="http://schemas.microsoft.com/office/drawing/2014/main" id="{C2B95D4A-BC2A-4246-BE38-582C8794ED1A}"/>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84279" y="1659524"/>
            <a:ext cx="144775" cy="144775"/>
          </a:xfrm>
          <a:prstGeom prst="rect">
            <a:avLst/>
          </a:prstGeom>
        </p:spPr>
      </p:pic>
      <p:sp>
        <p:nvSpPr>
          <p:cNvPr id="11" name="Espace réservé du texte 10">
            <a:extLst>
              <a:ext uri="{FF2B5EF4-FFF2-40B4-BE49-F238E27FC236}">
                <a16:creationId xmlns:a16="http://schemas.microsoft.com/office/drawing/2014/main" id="{D414E0B8-B890-42B1-8D8C-BFC4F149607B}"/>
              </a:ext>
            </a:extLst>
          </p:cNvPr>
          <p:cNvSpPr>
            <a:spLocks noGrp="1"/>
          </p:cNvSpPr>
          <p:nvPr>
            <p:ph type="body" sz="quarter" idx="13"/>
          </p:nvPr>
        </p:nvSpPr>
        <p:spPr/>
        <p:txBody>
          <a:bodyPr/>
          <a:lstStyle/>
          <a:p>
            <a:r>
              <a:rPr lang="fr-FR" dirty="0"/>
              <a:t>5</a:t>
            </a:r>
          </a:p>
        </p:txBody>
      </p:sp>
      <p:pic>
        <p:nvPicPr>
          <p:cNvPr id="12" name="Image 11">
            <a:extLst>
              <a:ext uri="{FF2B5EF4-FFF2-40B4-BE49-F238E27FC236}">
                <a16:creationId xmlns:a16="http://schemas.microsoft.com/office/drawing/2014/main" id="{CE8DAC60-8001-43BF-95AC-7463A0B4244A}"/>
              </a:ext>
            </a:extLst>
          </p:cNvPr>
          <p:cNvPicPr>
            <a:picLocks noChangeAspect="1"/>
          </p:cNvPicPr>
          <p:nvPr/>
        </p:nvPicPr>
        <p:blipFill>
          <a:blip r:embed="rId16"/>
          <a:stretch>
            <a:fillRect/>
          </a:stretch>
        </p:blipFill>
        <p:spPr>
          <a:xfrm>
            <a:off x="1512065" y="1086888"/>
            <a:ext cx="1132755" cy="1385719"/>
          </a:xfrm>
          <a:prstGeom prst="rect">
            <a:avLst/>
          </a:prstGeom>
        </p:spPr>
      </p:pic>
      <p:sp>
        <p:nvSpPr>
          <p:cNvPr id="46" name="ZoneTexte 45">
            <a:extLst>
              <a:ext uri="{FF2B5EF4-FFF2-40B4-BE49-F238E27FC236}">
                <a16:creationId xmlns:a16="http://schemas.microsoft.com/office/drawing/2014/main" id="{A819AB48-2CD9-446B-9482-09E1CB1943FF}"/>
              </a:ext>
            </a:extLst>
          </p:cNvPr>
          <p:cNvSpPr txBox="1"/>
          <p:nvPr/>
        </p:nvSpPr>
        <p:spPr>
          <a:xfrm>
            <a:off x="1614778" y="2515173"/>
            <a:ext cx="1066312" cy="323165"/>
          </a:xfrm>
          <a:prstGeom prst="rect">
            <a:avLst/>
          </a:prstGeom>
          <a:noFill/>
        </p:spPr>
        <p:txBody>
          <a:bodyPr wrap="square" rtlCol="0">
            <a:spAutoFit/>
          </a:bodyPr>
          <a:lstStyle/>
          <a:p>
            <a:r>
              <a:rPr lang="fr-FR" sz="750" i="1" dirty="0"/>
              <a:t>Les tableaux de garanties (intranet)</a:t>
            </a:r>
          </a:p>
        </p:txBody>
      </p:sp>
      <p:pic>
        <p:nvPicPr>
          <p:cNvPr id="14" name="Image 13">
            <a:extLst>
              <a:ext uri="{FF2B5EF4-FFF2-40B4-BE49-F238E27FC236}">
                <a16:creationId xmlns:a16="http://schemas.microsoft.com/office/drawing/2014/main" id="{C4D92FF8-A462-4DF2-B497-C0F9CA024416}"/>
              </a:ext>
            </a:extLst>
          </p:cNvPr>
          <p:cNvPicPr>
            <a:picLocks noChangeAspect="1"/>
          </p:cNvPicPr>
          <p:nvPr/>
        </p:nvPicPr>
        <p:blipFill>
          <a:blip r:embed="rId17"/>
          <a:stretch>
            <a:fillRect/>
          </a:stretch>
        </p:blipFill>
        <p:spPr>
          <a:xfrm>
            <a:off x="2934694" y="1074986"/>
            <a:ext cx="987704" cy="1403580"/>
          </a:xfrm>
          <a:prstGeom prst="rect">
            <a:avLst/>
          </a:prstGeom>
        </p:spPr>
      </p:pic>
      <p:sp>
        <p:nvSpPr>
          <p:cNvPr id="49" name="ZoneTexte 48">
            <a:extLst>
              <a:ext uri="{FF2B5EF4-FFF2-40B4-BE49-F238E27FC236}">
                <a16:creationId xmlns:a16="http://schemas.microsoft.com/office/drawing/2014/main" id="{4E8AEC2D-CB2B-41E7-932B-F09B408F45EA}"/>
              </a:ext>
            </a:extLst>
          </p:cNvPr>
          <p:cNvSpPr txBox="1"/>
          <p:nvPr/>
        </p:nvSpPr>
        <p:spPr>
          <a:xfrm>
            <a:off x="2885506" y="2544512"/>
            <a:ext cx="1172503" cy="323165"/>
          </a:xfrm>
          <a:prstGeom prst="rect">
            <a:avLst/>
          </a:prstGeom>
          <a:noFill/>
        </p:spPr>
        <p:txBody>
          <a:bodyPr wrap="square" rtlCol="0">
            <a:spAutoFit/>
          </a:bodyPr>
          <a:lstStyle/>
          <a:p>
            <a:r>
              <a:rPr lang="fr-FR" sz="750" i="1" dirty="0"/>
              <a:t>Les garanties d’assistance (intranet)</a:t>
            </a:r>
          </a:p>
        </p:txBody>
      </p:sp>
      <p:pic>
        <p:nvPicPr>
          <p:cNvPr id="53" name="Picture 2" descr="C:\Users\A9941290\Desktop\forward.png">
            <a:hlinkClick r:id="rId18" action="ppaction://hlinksldjump"/>
            <a:extLst>
              <a:ext uri="{FF2B5EF4-FFF2-40B4-BE49-F238E27FC236}">
                <a16:creationId xmlns:a16="http://schemas.microsoft.com/office/drawing/2014/main" id="{04252233-362D-48AB-AF11-50A56605829C}"/>
              </a:ext>
            </a:extLst>
          </p:cNvPr>
          <p:cNvPicPr>
            <a:picLocks noChangeAspect="1" noChangeArrowheads="1"/>
          </p:cNvPicPr>
          <p:nvPr/>
        </p:nvPicPr>
        <p:blipFill>
          <a:blip r:embed="rId19">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10800000">
            <a:off x="8750459" y="52120"/>
            <a:ext cx="339406" cy="339406"/>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
        <p:nvSpPr>
          <p:cNvPr id="15" name="Espace réservé du pied de page 14">
            <a:extLst>
              <a:ext uri="{FF2B5EF4-FFF2-40B4-BE49-F238E27FC236}">
                <a16:creationId xmlns:a16="http://schemas.microsoft.com/office/drawing/2014/main" id="{EB81FF9B-093F-4C77-AECA-005E1D8909BC}"/>
              </a:ext>
            </a:extLst>
          </p:cNvPr>
          <p:cNvSpPr>
            <a:spLocks noGrp="1"/>
          </p:cNvSpPr>
          <p:nvPr>
            <p:ph type="ftr" sz="quarter" idx="15"/>
          </p:nvPr>
        </p:nvSpPr>
        <p:spPr/>
        <p:txBody>
          <a:bodyPr/>
          <a:lstStyle/>
          <a:p>
            <a:r>
              <a:rPr lang="fr-FR"/>
              <a:t>HEURE DU JEUDI - SANTE 2021</a:t>
            </a:r>
            <a:endParaRPr lang="fr-FR" dirty="0"/>
          </a:p>
        </p:txBody>
      </p:sp>
      <p:sp>
        <p:nvSpPr>
          <p:cNvPr id="59" name="Espace réservé du pied de page 1">
            <a:extLst>
              <a:ext uri="{FF2B5EF4-FFF2-40B4-BE49-F238E27FC236}">
                <a16:creationId xmlns:a16="http://schemas.microsoft.com/office/drawing/2014/main" id="{E70D6F2F-2A73-43B1-A771-E7F066485CE6}"/>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
        <p:nvSpPr>
          <p:cNvPr id="40" name="ZoneTexte 39">
            <a:extLst>
              <a:ext uri="{FF2B5EF4-FFF2-40B4-BE49-F238E27FC236}">
                <a16:creationId xmlns:a16="http://schemas.microsoft.com/office/drawing/2014/main" id="{8EA405EC-9494-4913-9F2C-80A048876533}"/>
              </a:ext>
            </a:extLst>
          </p:cNvPr>
          <p:cNvSpPr txBox="1"/>
          <p:nvPr/>
        </p:nvSpPr>
        <p:spPr>
          <a:xfrm>
            <a:off x="5191248" y="2522574"/>
            <a:ext cx="1404156" cy="323165"/>
          </a:xfrm>
          <a:prstGeom prst="rect">
            <a:avLst/>
          </a:prstGeom>
          <a:noFill/>
        </p:spPr>
        <p:txBody>
          <a:bodyPr wrap="square" rtlCol="0">
            <a:spAutoFit/>
          </a:bodyPr>
          <a:lstStyle/>
          <a:p>
            <a:pPr algn="ctr"/>
            <a:r>
              <a:rPr lang="fr-FR" sz="750" i="1" dirty="0"/>
              <a:t>Les clés de la </a:t>
            </a:r>
          </a:p>
          <a:p>
            <a:pPr algn="ctr"/>
            <a:r>
              <a:rPr lang="fr-FR" sz="750" i="1" dirty="0"/>
              <a:t>complémentaire santé</a:t>
            </a:r>
          </a:p>
        </p:txBody>
      </p:sp>
      <p:sp>
        <p:nvSpPr>
          <p:cNvPr id="43" name="ZoneTexte 42">
            <a:extLst>
              <a:ext uri="{FF2B5EF4-FFF2-40B4-BE49-F238E27FC236}">
                <a16:creationId xmlns:a16="http://schemas.microsoft.com/office/drawing/2014/main" id="{961F4495-0E7C-4D4A-BD9A-1E3A3417FB99}"/>
              </a:ext>
            </a:extLst>
          </p:cNvPr>
          <p:cNvSpPr txBox="1"/>
          <p:nvPr/>
        </p:nvSpPr>
        <p:spPr>
          <a:xfrm>
            <a:off x="6361104" y="2506608"/>
            <a:ext cx="1404156" cy="323165"/>
          </a:xfrm>
          <a:prstGeom prst="rect">
            <a:avLst/>
          </a:prstGeom>
          <a:noFill/>
        </p:spPr>
        <p:txBody>
          <a:bodyPr wrap="square" rtlCol="0">
            <a:spAutoFit/>
          </a:bodyPr>
          <a:lstStyle/>
          <a:p>
            <a:pPr algn="ctr"/>
            <a:r>
              <a:rPr lang="fr-FR" sz="750" i="1" dirty="0"/>
              <a:t>Les mots de la </a:t>
            </a:r>
          </a:p>
          <a:p>
            <a:pPr algn="ctr"/>
            <a:r>
              <a:rPr lang="fr-FR" sz="750" i="1" dirty="0"/>
              <a:t>complémentaire santé</a:t>
            </a:r>
          </a:p>
        </p:txBody>
      </p:sp>
      <p:pic>
        <p:nvPicPr>
          <p:cNvPr id="8" name="Image 7">
            <a:hlinkClick r:id="rId20"/>
            <a:extLst>
              <a:ext uri="{FF2B5EF4-FFF2-40B4-BE49-F238E27FC236}">
                <a16:creationId xmlns:a16="http://schemas.microsoft.com/office/drawing/2014/main" id="{8E9156F6-9BBB-4B8D-9BEE-316BD7915AC2}"/>
              </a:ext>
            </a:extLst>
          </p:cNvPr>
          <p:cNvPicPr>
            <a:picLocks noChangeAspect="1"/>
          </p:cNvPicPr>
          <p:nvPr/>
        </p:nvPicPr>
        <p:blipFill>
          <a:blip r:embed="rId21"/>
          <a:stretch>
            <a:fillRect/>
          </a:stretch>
        </p:blipFill>
        <p:spPr>
          <a:xfrm>
            <a:off x="6483568" y="1358404"/>
            <a:ext cx="1159227" cy="704509"/>
          </a:xfrm>
          <a:prstGeom prst="rect">
            <a:avLst/>
          </a:prstGeom>
        </p:spPr>
      </p:pic>
      <p:pic>
        <p:nvPicPr>
          <p:cNvPr id="56" name="Image 55">
            <a:extLst>
              <a:ext uri="{FF2B5EF4-FFF2-40B4-BE49-F238E27FC236}">
                <a16:creationId xmlns:a16="http://schemas.microsoft.com/office/drawing/2014/main" id="{721CF338-A075-4674-8702-DB283764F04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671898" y="3876108"/>
            <a:ext cx="142301" cy="142301"/>
          </a:xfrm>
          <a:prstGeom prst="rect">
            <a:avLst/>
          </a:prstGeom>
        </p:spPr>
      </p:pic>
      <p:pic>
        <p:nvPicPr>
          <p:cNvPr id="9" name="Image 8">
            <a:hlinkClick r:id="rId22"/>
            <a:extLst>
              <a:ext uri="{FF2B5EF4-FFF2-40B4-BE49-F238E27FC236}">
                <a16:creationId xmlns:a16="http://schemas.microsoft.com/office/drawing/2014/main" id="{964E66BD-8582-4012-848A-121B584AC701}"/>
              </a:ext>
            </a:extLst>
          </p:cNvPr>
          <p:cNvPicPr>
            <a:picLocks noChangeAspect="1"/>
          </p:cNvPicPr>
          <p:nvPr/>
        </p:nvPicPr>
        <p:blipFill>
          <a:blip r:embed="rId23"/>
          <a:stretch>
            <a:fillRect/>
          </a:stretch>
        </p:blipFill>
        <p:spPr>
          <a:xfrm>
            <a:off x="5331824" y="1194624"/>
            <a:ext cx="1077294" cy="1085286"/>
          </a:xfrm>
          <a:prstGeom prst="rect">
            <a:avLst/>
          </a:prstGeom>
        </p:spPr>
      </p:pic>
      <p:pic>
        <p:nvPicPr>
          <p:cNvPr id="58" name="Image 57">
            <a:extLst>
              <a:ext uri="{FF2B5EF4-FFF2-40B4-BE49-F238E27FC236}">
                <a16:creationId xmlns:a16="http://schemas.microsoft.com/office/drawing/2014/main" id="{5EF4DD5D-2C08-4C3E-82B9-B6B53BC0F48B}"/>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151166" y="2330091"/>
            <a:ext cx="142301" cy="142301"/>
          </a:xfrm>
          <a:prstGeom prst="rect">
            <a:avLst/>
          </a:prstGeom>
        </p:spPr>
      </p:pic>
      <p:pic>
        <p:nvPicPr>
          <p:cNvPr id="3" name="Image 2">
            <a:hlinkClick r:id="rId24"/>
            <a:extLst>
              <a:ext uri="{FF2B5EF4-FFF2-40B4-BE49-F238E27FC236}">
                <a16:creationId xmlns:a16="http://schemas.microsoft.com/office/drawing/2014/main" id="{BA16A26A-0865-452C-ACFD-514AA5EAE310}"/>
              </a:ext>
            </a:extLst>
          </p:cNvPr>
          <p:cNvPicPr>
            <a:picLocks noChangeAspect="1"/>
          </p:cNvPicPr>
          <p:nvPr/>
        </p:nvPicPr>
        <p:blipFill>
          <a:blip r:embed="rId25"/>
          <a:stretch>
            <a:fillRect/>
          </a:stretch>
        </p:blipFill>
        <p:spPr>
          <a:xfrm>
            <a:off x="7852597" y="1256057"/>
            <a:ext cx="924571" cy="1091422"/>
          </a:xfrm>
          <a:prstGeom prst="rect">
            <a:avLst/>
          </a:prstGeom>
        </p:spPr>
      </p:pic>
      <p:sp>
        <p:nvSpPr>
          <p:cNvPr id="60" name="ZoneTexte 59">
            <a:extLst>
              <a:ext uri="{FF2B5EF4-FFF2-40B4-BE49-F238E27FC236}">
                <a16:creationId xmlns:a16="http://schemas.microsoft.com/office/drawing/2014/main" id="{3E8443F4-BFBC-49E0-A826-61AE01EC6B60}"/>
              </a:ext>
            </a:extLst>
          </p:cNvPr>
          <p:cNvSpPr txBox="1"/>
          <p:nvPr/>
        </p:nvSpPr>
        <p:spPr>
          <a:xfrm>
            <a:off x="7540261" y="2513202"/>
            <a:ext cx="1404156" cy="207749"/>
          </a:xfrm>
          <a:prstGeom prst="rect">
            <a:avLst/>
          </a:prstGeom>
          <a:noFill/>
        </p:spPr>
        <p:txBody>
          <a:bodyPr wrap="square" rtlCol="0">
            <a:spAutoFit/>
          </a:bodyPr>
          <a:lstStyle/>
          <a:p>
            <a:pPr algn="ctr"/>
            <a:r>
              <a:rPr lang="fr-FR" sz="750" i="1" dirty="0"/>
              <a:t>Services Santéclair</a:t>
            </a:r>
          </a:p>
        </p:txBody>
      </p:sp>
      <p:pic>
        <p:nvPicPr>
          <p:cNvPr id="61" name="Image 60">
            <a:extLst>
              <a:ext uri="{FF2B5EF4-FFF2-40B4-BE49-F238E27FC236}">
                <a16:creationId xmlns:a16="http://schemas.microsoft.com/office/drawing/2014/main" id="{68339686-A979-4949-91AB-0A7C8D58D193}"/>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657509" y="2509367"/>
            <a:ext cx="142301" cy="142301"/>
          </a:xfrm>
          <a:prstGeom prst="rect">
            <a:avLst/>
          </a:prstGeom>
        </p:spPr>
      </p:pic>
    </p:spTree>
    <p:extLst>
      <p:ext uri="{BB962C8B-B14F-4D97-AF65-F5344CB8AC3E}">
        <p14:creationId xmlns:p14="http://schemas.microsoft.com/office/powerpoint/2010/main" val="843515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CA62D9-B6C4-424C-98EF-79C15F59CEF5}"/>
              </a:ext>
            </a:extLst>
          </p:cNvPr>
          <p:cNvSpPr>
            <a:spLocks noGrp="1"/>
          </p:cNvSpPr>
          <p:nvPr>
            <p:ph type="title"/>
          </p:nvPr>
        </p:nvSpPr>
        <p:spPr>
          <a:xfrm>
            <a:off x="815788" y="277415"/>
            <a:ext cx="8713694" cy="360098"/>
          </a:xfrm>
        </p:spPr>
        <p:txBody>
          <a:bodyPr/>
          <a:lstStyle/>
          <a:p>
            <a:r>
              <a:rPr lang="fr-FR" sz="1800" dirty="0"/>
              <a:t>Contacts métier Santé</a:t>
            </a:r>
          </a:p>
        </p:txBody>
      </p:sp>
      <p:sp>
        <p:nvSpPr>
          <p:cNvPr id="6" name="Espace réservé du numéro de diapositive 5">
            <a:extLst>
              <a:ext uri="{FF2B5EF4-FFF2-40B4-BE49-F238E27FC236}">
                <a16:creationId xmlns:a16="http://schemas.microsoft.com/office/drawing/2014/main" id="{4FE73C68-5407-47E0-BEE5-48C7A5B90A1F}"/>
              </a:ext>
            </a:extLst>
          </p:cNvPr>
          <p:cNvSpPr>
            <a:spLocks noGrp="1"/>
          </p:cNvSpPr>
          <p:nvPr>
            <p:ph type="sldNum" sz="quarter" idx="16"/>
          </p:nvPr>
        </p:nvSpPr>
        <p:spPr/>
        <p:txBody>
          <a:bodyPr/>
          <a:lstStyle/>
          <a:p>
            <a:fld id="{4F985FF9-ADA8-465B-B1B8-A5AF16A5E141}" type="slidenum">
              <a:rPr lang="fr-FR" smtClean="0"/>
              <a:pPr/>
              <a:t>13</a:t>
            </a:fld>
            <a:endParaRPr lang="fr-FR"/>
          </a:p>
        </p:txBody>
      </p:sp>
      <p:sp>
        <p:nvSpPr>
          <p:cNvPr id="7" name="Rectangle 6">
            <a:extLst>
              <a:ext uri="{FF2B5EF4-FFF2-40B4-BE49-F238E27FC236}">
                <a16:creationId xmlns:a16="http://schemas.microsoft.com/office/drawing/2014/main" id="{2C1C2473-D345-4C22-B6E7-0395C8494FA8}"/>
              </a:ext>
            </a:extLst>
          </p:cNvPr>
          <p:cNvSpPr/>
          <p:nvPr/>
        </p:nvSpPr>
        <p:spPr>
          <a:xfrm>
            <a:off x="1678963" y="782498"/>
            <a:ext cx="4315454" cy="253916"/>
          </a:xfrm>
          <a:prstGeom prst="rect">
            <a:avLst/>
          </a:prstGeom>
        </p:spPr>
        <p:txBody>
          <a:bodyPr wrap="square">
            <a:spAutoFit/>
          </a:bodyPr>
          <a:lstStyle/>
          <a:p>
            <a:r>
              <a:rPr lang="fr-FR" sz="1050" b="1" dirty="0">
                <a:solidFill>
                  <a:schemeClr val="tx2">
                    <a:lumMod val="75000"/>
                  </a:schemeClr>
                </a:solidFill>
                <a:latin typeface="+mj-lt"/>
              </a:rPr>
              <a:t>Assistance Santé Gestion</a:t>
            </a:r>
          </a:p>
        </p:txBody>
      </p:sp>
      <p:pic>
        <p:nvPicPr>
          <p:cNvPr id="9" name="Picture 2">
            <a:extLst>
              <a:ext uri="{FF2B5EF4-FFF2-40B4-BE49-F238E27FC236}">
                <a16:creationId xmlns:a16="http://schemas.microsoft.com/office/drawing/2014/main" id="{B19C11E8-BFBD-4D95-A31B-76F728D4B9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1931" y="1302288"/>
            <a:ext cx="4171950" cy="10644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a:extLst>
              <a:ext uri="{FF2B5EF4-FFF2-40B4-BE49-F238E27FC236}">
                <a16:creationId xmlns:a16="http://schemas.microsoft.com/office/drawing/2014/main" id="{4665BCCE-2751-4CD8-BDCC-3FFBB727ED8D}"/>
              </a:ext>
            </a:extLst>
          </p:cNvPr>
          <p:cNvSpPr/>
          <p:nvPr/>
        </p:nvSpPr>
        <p:spPr>
          <a:xfrm>
            <a:off x="1678964" y="1059914"/>
            <a:ext cx="4648927" cy="507831"/>
          </a:xfrm>
          <a:prstGeom prst="rect">
            <a:avLst/>
          </a:prstGeom>
        </p:spPr>
        <p:txBody>
          <a:bodyPr wrap="square">
            <a:spAutoFit/>
          </a:bodyPr>
          <a:lstStyle/>
          <a:p>
            <a:pPr algn="just"/>
            <a:r>
              <a:rPr lang="fr-FR" sz="900" b="1" dirty="0">
                <a:solidFill>
                  <a:srgbClr val="67228A"/>
                </a:solidFill>
              </a:rPr>
              <a:t>Pour les clients : pour s’informer et envoyer les documents</a:t>
            </a:r>
          </a:p>
          <a:p>
            <a:pPr marL="171450" indent="-171450" algn="just">
              <a:buAutoNum type="alphaUcPeriod" startAt="3"/>
            </a:pPr>
            <a:endParaRPr lang="fr-FR" sz="900" b="1" dirty="0">
              <a:solidFill>
                <a:srgbClr val="67228A"/>
              </a:solidFill>
            </a:endParaRPr>
          </a:p>
          <a:p>
            <a:pPr algn="just"/>
            <a:endParaRPr lang="fr-FR" sz="900" dirty="0">
              <a:latin typeface="+mj-lt"/>
            </a:endParaRPr>
          </a:p>
        </p:txBody>
      </p:sp>
      <p:sp>
        <p:nvSpPr>
          <p:cNvPr id="11" name="Rectangle 10">
            <a:extLst>
              <a:ext uri="{FF2B5EF4-FFF2-40B4-BE49-F238E27FC236}">
                <a16:creationId xmlns:a16="http://schemas.microsoft.com/office/drawing/2014/main" id="{91211A2C-5C48-4329-B7D7-451FD064B97D}"/>
              </a:ext>
            </a:extLst>
          </p:cNvPr>
          <p:cNvSpPr/>
          <p:nvPr/>
        </p:nvSpPr>
        <p:spPr>
          <a:xfrm>
            <a:off x="1743757" y="2376742"/>
            <a:ext cx="4648927" cy="784830"/>
          </a:xfrm>
          <a:prstGeom prst="rect">
            <a:avLst/>
          </a:prstGeom>
        </p:spPr>
        <p:txBody>
          <a:bodyPr wrap="square">
            <a:spAutoFit/>
          </a:bodyPr>
          <a:lstStyle/>
          <a:p>
            <a:pPr algn="just"/>
            <a:r>
              <a:rPr lang="fr-FR" sz="900" b="1" dirty="0">
                <a:solidFill>
                  <a:srgbClr val="67228A"/>
                </a:solidFill>
              </a:rPr>
              <a:t>Pour les conseillers</a:t>
            </a:r>
          </a:p>
          <a:p>
            <a:pPr algn="just"/>
            <a:endParaRPr lang="fr-FR" sz="900" b="1" dirty="0">
              <a:solidFill>
                <a:srgbClr val="67228A"/>
              </a:solidFill>
            </a:endParaRPr>
          </a:p>
          <a:p>
            <a:pPr algn="just"/>
            <a:r>
              <a:rPr lang="fr-FR" sz="900" dirty="0">
                <a:latin typeface="+mn-lt"/>
              </a:rPr>
              <a:t>Même adresse postale et e-mail que pour les clients. </a:t>
            </a:r>
          </a:p>
          <a:p>
            <a:pPr algn="just"/>
            <a:r>
              <a:rPr lang="fr-FR" sz="900" dirty="0">
                <a:latin typeface="+mn-lt"/>
              </a:rPr>
              <a:t>Mais les numéro dédiés sont :</a:t>
            </a:r>
            <a:r>
              <a:rPr lang="fr-FR" sz="900" b="1" dirty="0">
                <a:latin typeface="+mn-lt"/>
              </a:rPr>
              <a:t> PART </a:t>
            </a:r>
            <a:r>
              <a:rPr lang="fr-FR" sz="900" b="1" dirty="0">
                <a:solidFill>
                  <a:schemeClr val="tx1"/>
                </a:solidFill>
                <a:latin typeface="+mn-lt"/>
              </a:rPr>
              <a:t>le</a:t>
            </a:r>
            <a:r>
              <a:rPr lang="fr-FR" sz="900" b="1" dirty="0">
                <a:solidFill>
                  <a:srgbClr val="7030A0"/>
                </a:solidFill>
                <a:latin typeface="+mn-lt"/>
              </a:rPr>
              <a:t> 0 820 820 160 / </a:t>
            </a:r>
            <a:r>
              <a:rPr lang="fr-FR" sz="900" b="1" dirty="0">
                <a:solidFill>
                  <a:schemeClr val="tx1"/>
                </a:solidFill>
                <a:latin typeface="+mn-lt"/>
              </a:rPr>
              <a:t>PRO le </a:t>
            </a:r>
            <a:r>
              <a:rPr lang="fr-FR" sz="900" b="1" dirty="0">
                <a:solidFill>
                  <a:srgbClr val="7030A0"/>
                </a:solidFill>
                <a:latin typeface="+mn-lt"/>
              </a:rPr>
              <a:t>0 820 850 045</a:t>
            </a:r>
            <a:r>
              <a:rPr lang="fr-FR" sz="900" dirty="0">
                <a:latin typeface="+mn-lt"/>
              </a:rPr>
              <a:t>. </a:t>
            </a:r>
          </a:p>
          <a:p>
            <a:pPr algn="just"/>
            <a:r>
              <a:rPr lang="fr-FR" sz="900" dirty="0">
                <a:latin typeface="+mn-lt"/>
              </a:rPr>
              <a:t>Le conseiller peut faire suivre de la même manière les documents du client.</a:t>
            </a:r>
          </a:p>
        </p:txBody>
      </p:sp>
      <p:pic>
        <p:nvPicPr>
          <p:cNvPr id="12" name="Picture 4" descr="Afficher l’image source">
            <a:extLst>
              <a:ext uri="{FF2B5EF4-FFF2-40B4-BE49-F238E27FC236}">
                <a16:creationId xmlns:a16="http://schemas.microsoft.com/office/drawing/2014/main" id="{E84F8219-3090-403B-A596-34181B04FB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6632" y="2536334"/>
            <a:ext cx="604655" cy="614487"/>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Connecteur droit 13">
            <a:extLst>
              <a:ext uri="{FF2B5EF4-FFF2-40B4-BE49-F238E27FC236}">
                <a16:creationId xmlns:a16="http://schemas.microsoft.com/office/drawing/2014/main" id="{B209802C-E1DE-42DE-8879-300C923AA60A}"/>
              </a:ext>
            </a:extLst>
          </p:cNvPr>
          <p:cNvCxnSpPr>
            <a:cxnSpLocks/>
          </p:cNvCxnSpPr>
          <p:nvPr/>
        </p:nvCxnSpPr>
        <p:spPr>
          <a:xfrm>
            <a:off x="1860393" y="3389263"/>
            <a:ext cx="5808567"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40138C24-F387-4365-84BB-FDD608189E18}"/>
              </a:ext>
            </a:extLst>
          </p:cNvPr>
          <p:cNvSpPr/>
          <p:nvPr/>
        </p:nvSpPr>
        <p:spPr>
          <a:xfrm>
            <a:off x="1860393" y="3485810"/>
            <a:ext cx="2707299" cy="253916"/>
          </a:xfrm>
          <a:prstGeom prst="rect">
            <a:avLst/>
          </a:prstGeom>
        </p:spPr>
        <p:txBody>
          <a:bodyPr wrap="square">
            <a:spAutoFit/>
          </a:bodyPr>
          <a:lstStyle/>
          <a:p>
            <a:r>
              <a:rPr lang="fr-FR" sz="1050" b="1" dirty="0">
                <a:solidFill>
                  <a:schemeClr val="tx2">
                    <a:lumMod val="75000"/>
                  </a:schemeClr>
                </a:solidFill>
                <a:latin typeface="+mj-lt"/>
              </a:rPr>
              <a:t>Assistance Santé Natixis</a:t>
            </a:r>
          </a:p>
        </p:txBody>
      </p:sp>
      <p:sp>
        <p:nvSpPr>
          <p:cNvPr id="16" name="Rectangle 15">
            <a:extLst>
              <a:ext uri="{FF2B5EF4-FFF2-40B4-BE49-F238E27FC236}">
                <a16:creationId xmlns:a16="http://schemas.microsoft.com/office/drawing/2014/main" id="{E0AAD205-3B2F-4CDA-9FE1-4438A6EF5B38}"/>
              </a:ext>
            </a:extLst>
          </p:cNvPr>
          <p:cNvSpPr/>
          <p:nvPr/>
        </p:nvSpPr>
        <p:spPr>
          <a:xfrm>
            <a:off x="1860392" y="3714298"/>
            <a:ext cx="2707300" cy="923330"/>
          </a:xfrm>
          <a:prstGeom prst="rect">
            <a:avLst/>
          </a:prstGeom>
        </p:spPr>
        <p:txBody>
          <a:bodyPr wrap="square">
            <a:spAutoFit/>
          </a:bodyPr>
          <a:lstStyle/>
          <a:p>
            <a:pPr algn="just"/>
            <a:r>
              <a:rPr lang="fr-FR" sz="900" b="1" dirty="0">
                <a:solidFill>
                  <a:srgbClr val="67228A"/>
                </a:solidFill>
              </a:rPr>
              <a:t>Pour les problèmes sur l’outil de souscription NOSA et les rééditions de contrat</a:t>
            </a:r>
          </a:p>
          <a:p>
            <a:pPr marL="171450" indent="-171450" algn="just">
              <a:buAutoNum type="alphaUcPeriod" startAt="3"/>
            </a:pPr>
            <a:endParaRPr lang="fr-FR" sz="900" b="1" dirty="0">
              <a:solidFill>
                <a:srgbClr val="67228A"/>
              </a:solidFill>
            </a:endParaRPr>
          </a:p>
          <a:p>
            <a:r>
              <a:rPr lang="fr-FR" sz="900" b="1" dirty="0">
                <a:ea typeface="Calibri" panose="020F0502020204030204" pitchFamily="34" charset="0"/>
              </a:rPr>
              <a:t>Cellule Assistance Santé NATIXIS</a:t>
            </a:r>
            <a:endParaRPr lang="fr-FR" sz="900" dirty="0">
              <a:ea typeface="Calibri" panose="020F0502020204030204" pitchFamily="34" charset="0"/>
            </a:endParaRPr>
          </a:p>
          <a:p>
            <a:r>
              <a:rPr lang="fr-FR" sz="900" dirty="0">
                <a:solidFill>
                  <a:srgbClr val="0070C0"/>
                </a:solidFill>
                <a:ea typeface="Calibri" panose="020F0502020204030204" pitchFamily="34" charset="0"/>
              </a:rPr>
              <a:t>@ : </a:t>
            </a:r>
            <a:r>
              <a:rPr lang="fr-FR" sz="900" u="sng" dirty="0">
                <a:solidFill>
                  <a:srgbClr val="0070C0"/>
                </a:solidFill>
                <a:ea typeface="Calibri" panose="020F0502020204030204" pitchFamily="34" charset="0"/>
                <a:hlinkClick r:id="rId4">
                  <a:extLst>
                    <a:ext uri="{A12FA001-AC4F-418D-AE19-62706E023703}">
                      <ahyp:hlinkClr xmlns:ahyp="http://schemas.microsoft.com/office/drawing/2018/hyperlinkcolor" val="tx"/>
                    </a:ext>
                  </a:extLst>
                </a:hlinkClick>
              </a:rPr>
              <a:t>Assistance.sante@natixis.com</a:t>
            </a:r>
            <a:endParaRPr lang="fr-FR" sz="900" dirty="0">
              <a:ea typeface="Calibri" panose="020F0502020204030204" pitchFamily="34" charset="0"/>
            </a:endParaRPr>
          </a:p>
          <a:p>
            <a:pPr algn="just"/>
            <a:endParaRPr lang="fr-FR" sz="900" dirty="0">
              <a:latin typeface="+mj-lt"/>
            </a:endParaRPr>
          </a:p>
        </p:txBody>
      </p:sp>
      <p:sp>
        <p:nvSpPr>
          <p:cNvPr id="20" name="Rectangle 19">
            <a:extLst>
              <a:ext uri="{FF2B5EF4-FFF2-40B4-BE49-F238E27FC236}">
                <a16:creationId xmlns:a16="http://schemas.microsoft.com/office/drawing/2014/main" id="{DE369D44-253D-4065-9F14-98B430103C28}"/>
              </a:ext>
            </a:extLst>
          </p:cNvPr>
          <p:cNvSpPr/>
          <p:nvPr/>
        </p:nvSpPr>
        <p:spPr>
          <a:xfrm>
            <a:off x="4838306" y="3485587"/>
            <a:ext cx="3398563" cy="253916"/>
          </a:xfrm>
          <a:prstGeom prst="rect">
            <a:avLst/>
          </a:prstGeom>
        </p:spPr>
        <p:txBody>
          <a:bodyPr wrap="square">
            <a:spAutoFit/>
          </a:bodyPr>
          <a:lstStyle/>
          <a:p>
            <a:r>
              <a:rPr lang="fr-FR" sz="1050" b="1" dirty="0">
                <a:solidFill>
                  <a:schemeClr val="tx2">
                    <a:lumMod val="75000"/>
                  </a:schemeClr>
                </a:solidFill>
                <a:latin typeface="+mj-lt"/>
              </a:rPr>
              <a:t>Département Production Assurances</a:t>
            </a:r>
          </a:p>
        </p:txBody>
      </p:sp>
      <p:cxnSp>
        <p:nvCxnSpPr>
          <p:cNvPr id="22" name="Connecteur droit 21">
            <a:extLst>
              <a:ext uri="{FF2B5EF4-FFF2-40B4-BE49-F238E27FC236}">
                <a16:creationId xmlns:a16="http://schemas.microsoft.com/office/drawing/2014/main" id="{874F6D73-3B74-496B-BDD5-7AE3313830B1}"/>
              </a:ext>
            </a:extLst>
          </p:cNvPr>
          <p:cNvCxnSpPr>
            <a:cxnSpLocks/>
          </p:cNvCxnSpPr>
          <p:nvPr/>
        </p:nvCxnSpPr>
        <p:spPr>
          <a:xfrm>
            <a:off x="4753429" y="3389263"/>
            <a:ext cx="0" cy="1225283"/>
          </a:xfrm>
          <a:prstGeom prst="line">
            <a:avLst/>
          </a:prstGeom>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06E3D328-2E1C-4F2D-93D3-5E2814718305}"/>
              </a:ext>
            </a:extLst>
          </p:cNvPr>
          <p:cNvSpPr/>
          <p:nvPr/>
        </p:nvSpPr>
        <p:spPr>
          <a:xfrm>
            <a:off x="4961661" y="3714298"/>
            <a:ext cx="2627835" cy="923330"/>
          </a:xfrm>
          <a:prstGeom prst="rect">
            <a:avLst/>
          </a:prstGeom>
        </p:spPr>
        <p:txBody>
          <a:bodyPr wrap="square">
            <a:spAutoFit/>
          </a:bodyPr>
          <a:lstStyle/>
          <a:p>
            <a:pPr algn="just"/>
            <a:r>
              <a:rPr lang="fr-FR" sz="900" b="1" dirty="0">
                <a:solidFill>
                  <a:srgbClr val="67228A"/>
                </a:solidFill>
              </a:rPr>
              <a:t>En cas de résiliation complexe et de réclamation (ex: double mutuelle)</a:t>
            </a:r>
          </a:p>
          <a:p>
            <a:pPr algn="just"/>
            <a:endParaRPr lang="fr-FR" sz="900" b="1" dirty="0">
              <a:solidFill>
                <a:srgbClr val="67228A"/>
              </a:solidFill>
            </a:endParaRPr>
          </a:p>
          <a:p>
            <a:r>
              <a:rPr lang="fr-FR" sz="900" b="1" dirty="0"/>
              <a:t>Assistance et Support Client</a:t>
            </a:r>
          </a:p>
          <a:p>
            <a:r>
              <a:rPr lang="fr-FR" sz="900" dirty="0">
                <a:solidFill>
                  <a:srgbClr val="0070C0"/>
                </a:solidFill>
              </a:rPr>
              <a:t>@ : </a:t>
            </a:r>
            <a:r>
              <a:rPr lang="fr-FR" sz="900" u="sng" dirty="0">
                <a:solidFill>
                  <a:srgbClr val="0070C0"/>
                </a:solidFill>
              </a:rPr>
              <a:t>Assistance.production@natixis.com</a:t>
            </a:r>
          </a:p>
          <a:p>
            <a:pPr algn="just"/>
            <a:endParaRPr lang="fr-FR" sz="900" b="1" dirty="0">
              <a:solidFill>
                <a:srgbClr val="67228A"/>
              </a:solidFill>
            </a:endParaRPr>
          </a:p>
        </p:txBody>
      </p:sp>
      <p:pic>
        <p:nvPicPr>
          <p:cNvPr id="4" name="Image 3">
            <a:extLst>
              <a:ext uri="{FF2B5EF4-FFF2-40B4-BE49-F238E27FC236}">
                <a16:creationId xmlns:a16="http://schemas.microsoft.com/office/drawing/2014/main" id="{4A0D5D40-F3E1-4472-8716-AB9E3FC33194}"/>
              </a:ext>
            </a:extLst>
          </p:cNvPr>
          <p:cNvPicPr>
            <a:picLocks noChangeAspect="1"/>
          </p:cNvPicPr>
          <p:nvPr/>
        </p:nvPicPr>
        <p:blipFill>
          <a:blip r:embed="rId5"/>
          <a:stretch>
            <a:fillRect/>
          </a:stretch>
        </p:blipFill>
        <p:spPr>
          <a:xfrm>
            <a:off x="6327891" y="1759536"/>
            <a:ext cx="1375754" cy="202980"/>
          </a:xfrm>
          <a:prstGeom prst="rect">
            <a:avLst/>
          </a:prstGeom>
        </p:spPr>
      </p:pic>
      <p:sp>
        <p:nvSpPr>
          <p:cNvPr id="18" name="Rectangle 17">
            <a:extLst>
              <a:ext uri="{FF2B5EF4-FFF2-40B4-BE49-F238E27FC236}">
                <a16:creationId xmlns:a16="http://schemas.microsoft.com/office/drawing/2014/main" id="{CD14C6EB-5AA3-4642-AFB2-E55644E68DF9}"/>
              </a:ext>
            </a:extLst>
          </p:cNvPr>
          <p:cNvSpPr/>
          <p:nvPr/>
        </p:nvSpPr>
        <p:spPr>
          <a:xfrm>
            <a:off x="6133881" y="1072586"/>
            <a:ext cx="4648927" cy="646331"/>
          </a:xfrm>
          <a:prstGeom prst="rect">
            <a:avLst/>
          </a:prstGeom>
        </p:spPr>
        <p:txBody>
          <a:bodyPr wrap="square">
            <a:spAutoFit/>
          </a:bodyPr>
          <a:lstStyle/>
          <a:p>
            <a:pPr algn="just"/>
            <a:r>
              <a:rPr lang="fr-FR" sz="900" b="1" dirty="0">
                <a:solidFill>
                  <a:srgbClr val="67228A"/>
                </a:solidFill>
              </a:rPr>
              <a:t>Pour les clients professionnels, </a:t>
            </a:r>
          </a:p>
          <a:p>
            <a:pPr algn="just"/>
            <a:r>
              <a:rPr lang="fr-FR" sz="900" b="1" dirty="0">
                <a:solidFill>
                  <a:srgbClr val="67228A"/>
                </a:solidFill>
              </a:rPr>
              <a:t>un numéro dédié</a:t>
            </a:r>
          </a:p>
          <a:p>
            <a:pPr marL="171450" indent="-171450" algn="just">
              <a:buAutoNum type="alphaUcPeriod" startAt="3"/>
            </a:pPr>
            <a:endParaRPr lang="fr-FR" sz="900" b="1" dirty="0">
              <a:solidFill>
                <a:srgbClr val="67228A"/>
              </a:solidFill>
            </a:endParaRPr>
          </a:p>
          <a:p>
            <a:pPr algn="just"/>
            <a:endParaRPr lang="fr-FR" sz="900" dirty="0">
              <a:latin typeface="+mj-lt"/>
            </a:endParaRPr>
          </a:p>
        </p:txBody>
      </p:sp>
      <p:pic>
        <p:nvPicPr>
          <p:cNvPr id="8" name="Image 7">
            <a:extLst>
              <a:ext uri="{FF2B5EF4-FFF2-40B4-BE49-F238E27FC236}">
                <a16:creationId xmlns:a16="http://schemas.microsoft.com/office/drawing/2014/main" id="{BD600992-64F8-492D-9CD7-FBF900D7FAA5}"/>
              </a:ext>
            </a:extLst>
          </p:cNvPr>
          <p:cNvPicPr>
            <a:picLocks noChangeAspect="1"/>
          </p:cNvPicPr>
          <p:nvPr/>
        </p:nvPicPr>
        <p:blipFill>
          <a:blip r:embed="rId6"/>
          <a:stretch>
            <a:fillRect/>
          </a:stretch>
        </p:blipFill>
        <p:spPr>
          <a:xfrm>
            <a:off x="6758226" y="1401207"/>
            <a:ext cx="321469" cy="342900"/>
          </a:xfrm>
          <a:prstGeom prst="rect">
            <a:avLst/>
          </a:prstGeom>
        </p:spPr>
      </p:pic>
      <p:sp>
        <p:nvSpPr>
          <p:cNvPr id="13" name="Rectangle 12">
            <a:extLst>
              <a:ext uri="{FF2B5EF4-FFF2-40B4-BE49-F238E27FC236}">
                <a16:creationId xmlns:a16="http://schemas.microsoft.com/office/drawing/2014/main" id="{4DB60017-C5DF-46CC-98ED-99DD56824A71}"/>
              </a:ext>
            </a:extLst>
          </p:cNvPr>
          <p:cNvSpPr/>
          <p:nvPr/>
        </p:nvSpPr>
        <p:spPr>
          <a:xfrm>
            <a:off x="6453559" y="1961374"/>
            <a:ext cx="1252270" cy="346249"/>
          </a:xfrm>
          <a:prstGeom prst="rect">
            <a:avLst/>
          </a:prstGeom>
        </p:spPr>
        <p:txBody>
          <a:bodyPr wrap="square">
            <a:spAutoFit/>
          </a:bodyPr>
          <a:lstStyle/>
          <a:p>
            <a:r>
              <a:rPr lang="fr-FR" sz="825" dirty="0">
                <a:solidFill>
                  <a:schemeClr val="bg1">
                    <a:lumMod val="50000"/>
                  </a:schemeClr>
                </a:solidFill>
                <a:latin typeface="Frutiger-Black"/>
              </a:rPr>
              <a:t>Et au 00 33 9 69 36 28 37 depuis l’étranger.</a:t>
            </a:r>
            <a:endParaRPr lang="fr-FR" sz="825" dirty="0">
              <a:solidFill>
                <a:schemeClr val="bg1">
                  <a:lumMod val="50000"/>
                </a:schemeClr>
              </a:solidFill>
            </a:endParaRPr>
          </a:p>
        </p:txBody>
      </p:sp>
      <p:sp>
        <p:nvSpPr>
          <p:cNvPr id="19" name="Espace réservé du texte 18">
            <a:extLst>
              <a:ext uri="{FF2B5EF4-FFF2-40B4-BE49-F238E27FC236}">
                <a16:creationId xmlns:a16="http://schemas.microsoft.com/office/drawing/2014/main" id="{2BA11B29-C5F2-4AD0-8762-58FD597DACBC}"/>
              </a:ext>
            </a:extLst>
          </p:cNvPr>
          <p:cNvSpPr>
            <a:spLocks noGrp="1"/>
          </p:cNvSpPr>
          <p:nvPr>
            <p:ph type="body" sz="quarter" idx="13"/>
          </p:nvPr>
        </p:nvSpPr>
        <p:spPr/>
        <p:txBody>
          <a:bodyPr/>
          <a:lstStyle/>
          <a:p>
            <a:r>
              <a:rPr lang="fr-FR" dirty="0"/>
              <a:t>6</a:t>
            </a:r>
          </a:p>
        </p:txBody>
      </p:sp>
      <p:pic>
        <p:nvPicPr>
          <p:cNvPr id="24" name="Picture 2" descr="C:\Users\A9941290\Desktop\forward.png">
            <a:hlinkClick r:id="rId7" action="ppaction://hlinksldjump"/>
            <a:extLst>
              <a:ext uri="{FF2B5EF4-FFF2-40B4-BE49-F238E27FC236}">
                <a16:creationId xmlns:a16="http://schemas.microsoft.com/office/drawing/2014/main" id="{7E1FC91B-A8A5-40AC-8A8A-B16AF888A887}"/>
              </a:ext>
            </a:extLst>
          </p:cNvPr>
          <p:cNvPicPr>
            <a:picLocks noChangeAspect="1" noChangeArrowheads="1"/>
          </p:cNvPicPr>
          <p:nvPr/>
        </p:nvPicPr>
        <p:blipFill>
          <a:blip r:embed="rId8">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10800000">
            <a:off x="8750459" y="52120"/>
            <a:ext cx="339406" cy="339406"/>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
        <p:nvSpPr>
          <p:cNvPr id="21" name="Espace réservé du pied de page 20">
            <a:extLst>
              <a:ext uri="{FF2B5EF4-FFF2-40B4-BE49-F238E27FC236}">
                <a16:creationId xmlns:a16="http://schemas.microsoft.com/office/drawing/2014/main" id="{0C69D025-E55F-467A-B8F8-8DB44F1AAD8D}"/>
              </a:ext>
            </a:extLst>
          </p:cNvPr>
          <p:cNvSpPr>
            <a:spLocks noGrp="1"/>
          </p:cNvSpPr>
          <p:nvPr>
            <p:ph type="ftr" sz="quarter" idx="15"/>
          </p:nvPr>
        </p:nvSpPr>
        <p:spPr/>
        <p:txBody>
          <a:bodyPr/>
          <a:lstStyle/>
          <a:p>
            <a:r>
              <a:rPr lang="fr-FR"/>
              <a:t>HEURE DU JEUDI - SANTE 2021</a:t>
            </a:r>
            <a:endParaRPr lang="fr-FR" dirty="0"/>
          </a:p>
        </p:txBody>
      </p:sp>
      <p:sp>
        <p:nvSpPr>
          <p:cNvPr id="26" name="Espace réservé du pied de page 1">
            <a:extLst>
              <a:ext uri="{FF2B5EF4-FFF2-40B4-BE49-F238E27FC236}">
                <a16:creationId xmlns:a16="http://schemas.microsoft.com/office/drawing/2014/main" id="{E7C123B3-60D6-4692-BCC0-5FDD91815BA5}"/>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Tree>
    <p:extLst>
      <p:ext uri="{BB962C8B-B14F-4D97-AF65-F5344CB8AC3E}">
        <p14:creationId xmlns:p14="http://schemas.microsoft.com/office/powerpoint/2010/main" val="497517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88457A-8485-4EFE-A992-B6724373D1A4}"/>
              </a:ext>
            </a:extLst>
          </p:cNvPr>
          <p:cNvSpPr>
            <a:spLocks noGrp="1"/>
          </p:cNvSpPr>
          <p:nvPr>
            <p:ph type="title"/>
          </p:nvPr>
        </p:nvSpPr>
        <p:spPr>
          <a:xfrm>
            <a:off x="815788" y="310753"/>
            <a:ext cx="8713694" cy="360098"/>
          </a:xfrm>
        </p:spPr>
        <p:txBody>
          <a:bodyPr/>
          <a:lstStyle/>
          <a:p>
            <a:r>
              <a:rPr lang="fr-FR" dirty="0"/>
              <a:t>Mentions légales</a:t>
            </a:r>
          </a:p>
        </p:txBody>
      </p:sp>
      <p:sp>
        <p:nvSpPr>
          <p:cNvPr id="4" name="Espace réservé du texte 3">
            <a:extLst>
              <a:ext uri="{FF2B5EF4-FFF2-40B4-BE49-F238E27FC236}">
                <a16:creationId xmlns:a16="http://schemas.microsoft.com/office/drawing/2014/main" id="{F28DAC35-75DD-4D4E-BE62-851751681066}"/>
              </a:ext>
            </a:extLst>
          </p:cNvPr>
          <p:cNvSpPr>
            <a:spLocks noGrp="1"/>
          </p:cNvSpPr>
          <p:nvPr>
            <p:ph type="body" sz="quarter" idx="14"/>
          </p:nvPr>
        </p:nvSpPr>
        <p:spPr/>
        <p:txBody>
          <a:bodyPr>
            <a:normAutofit/>
          </a:bodyPr>
          <a:lstStyle/>
          <a:p>
            <a:pPr>
              <a:spcBef>
                <a:spcPts val="0"/>
              </a:spcBef>
            </a:pPr>
            <a:r>
              <a:rPr lang="fr-FR" b="0" dirty="0"/>
              <a:t>Garanties Santé est un contrat de BPCE Assurances, entreprise régie par le Code des assurances, Société Anonyme au capital de 61 996 212 euros. Siège social, 88 avenue de France 75641 PARIS Cedex 13 RCS Paris n° B 350 663 860. Distribué par la Caisse d’Épargne.</a:t>
            </a:r>
            <a:br>
              <a:rPr lang="fr-FR" b="0" dirty="0"/>
            </a:br>
            <a:endParaRPr lang="fr-FR" b="0" dirty="0"/>
          </a:p>
          <a:p>
            <a:pPr>
              <a:spcBef>
                <a:spcPts val="0"/>
              </a:spcBef>
            </a:pPr>
            <a:r>
              <a:rPr lang="fr-FR" b="0" dirty="0"/>
              <a:t>BPCE - Société anonyme à directoire et conseil de surveillance au capital de 173 613 700 euros - Siège social : 50, avenue Pierre Mendès France 75201 Paris Cedex 13 RCS Paris n° 493 455 042. Intermédiaire d’assurance inscrit à l’ORIAS sous le numéro 08 045 100. </a:t>
            </a:r>
            <a:r>
              <a:rPr lang="fr-FR" b="0" u="sng" dirty="0">
                <a:hlinkClick r:id="rId2"/>
              </a:rPr>
              <a:t>www.orias.fr</a:t>
            </a:r>
            <a:br>
              <a:rPr lang="fr-FR" b="0" dirty="0"/>
            </a:br>
            <a:br>
              <a:rPr lang="fr-FR" b="0" dirty="0"/>
            </a:br>
            <a:r>
              <a:rPr lang="fr-FR" b="0" dirty="0"/>
              <a:t>Assistance : Les prestations d’assistance du contrat Garanties Santé sont mises en œuvre par IMA GIE, Groupement d’intérêt économique au capital de 3 547 170 € entreprise régie par le Code des assurances siège social : 118, avenue de Paris 79033 Niort Cedex 9.</a:t>
            </a:r>
          </a:p>
          <a:p>
            <a:pPr>
              <a:spcBef>
                <a:spcPts val="0"/>
              </a:spcBef>
            </a:pPr>
            <a:endParaRPr lang="fr-FR" b="0" dirty="0"/>
          </a:p>
          <a:p>
            <a:pPr>
              <a:spcBef>
                <a:spcPts val="0"/>
              </a:spcBef>
            </a:pPr>
            <a:r>
              <a:rPr lang="fr-FR" b="0" dirty="0"/>
              <a:t>Santéclair, SA au capital de 3 834 029 euros. RCS Nanterre 428 704 977. Siège social, 7 Mail Pablo Picasso 44 046 Nantes Cedex 1.</a:t>
            </a:r>
            <a:endParaRPr lang="fr-FR" dirty="0"/>
          </a:p>
        </p:txBody>
      </p:sp>
      <p:sp>
        <p:nvSpPr>
          <p:cNvPr id="5" name="Espace réservé du pied de page 4">
            <a:extLst>
              <a:ext uri="{FF2B5EF4-FFF2-40B4-BE49-F238E27FC236}">
                <a16:creationId xmlns:a16="http://schemas.microsoft.com/office/drawing/2014/main" id="{AB769A2F-40DE-4877-A124-77D3DAA8ED19}"/>
              </a:ext>
            </a:extLst>
          </p:cNvPr>
          <p:cNvSpPr>
            <a:spLocks noGrp="1"/>
          </p:cNvSpPr>
          <p:nvPr>
            <p:ph type="ftr" sz="quarter" idx="15"/>
          </p:nvPr>
        </p:nvSpPr>
        <p:spPr/>
        <p:txBody>
          <a:bodyPr/>
          <a:lstStyle/>
          <a:p>
            <a:r>
              <a:rPr lang="fr-FR"/>
              <a:t>HEURE DU JEUDI - SANTE 2021</a:t>
            </a:r>
            <a:endParaRPr lang="fr-FR" dirty="0"/>
          </a:p>
        </p:txBody>
      </p:sp>
      <p:sp>
        <p:nvSpPr>
          <p:cNvPr id="6" name="Espace réservé du numéro de diapositive 5">
            <a:extLst>
              <a:ext uri="{FF2B5EF4-FFF2-40B4-BE49-F238E27FC236}">
                <a16:creationId xmlns:a16="http://schemas.microsoft.com/office/drawing/2014/main" id="{EBA2BCCF-12BE-40ED-AF8D-9BAC50429145}"/>
              </a:ext>
            </a:extLst>
          </p:cNvPr>
          <p:cNvSpPr>
            <a:spLocks noGrp="1"/>
          </p:cNvSpPr>
          <p:nvPr>
            <p:ph type="sldNum" sz="quarter" idx="16"/>
          </p:nvPr>
        </p:nvSpPr>
        <p:spPr/>
        <p:txBody>
          <a:bodyPr/>
          <a:lstStyle/>
          <a:p>
            <a:fld id="{4F985FF9-ADA8-465B-B1B8-A5AF16A5E141}" type="slidenum">
              <a:rPr lang="fr-FR" smtClean="0"/>
              <a:pPr/>
              <a:t>14</a:t>
            </a:fld>
            <a:endParaRPr lang="fr-FR"/>
          </a:p>
        </p:txBody>
      </p:sp>
      <p:sp>
        <p:nvSpPr>
          <p:cNvPr id="7" name="Espace réservé du pied de page 1">
            <a:extLst>
              <a:ext uri="{FF2B5EF4-FFF2-40B4-BE49-F238E27FC236}">
                <a16:creationId xmlns:a16="http://schemas.microsoft.com/office/drawing/2014/main" id="{10C11B2E-8583-44C2-8EAC-9A312CDAB638}"/>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pic>
        <p:nvPicPr>
          <p:cNvPr id="8" name="Picture 2" descr="C:\Users\A9941290\Desktop\forward.png">
            <a:hlinkClick r:id="rId3" action="ppaction://hlinksldjump"/>
            <a:extLst>
              <a:ext uri="{FF2B5EF4-FFF2-40B4-BE49-F238E27FC236}">
                <a16:creationId xmlns:a16="http://schemas.microsoft.com/office/drawing/2014/main" id="{7CF14E99-8966-44E3-AC58-DA6B0BB2149B}"/>
              </a:ext>
            </a:extLst>
          </p:cNvPr>
          <p:cNvPicPr>
            <a:picLocks noChangeAspect="1" noChangeArrowheads="1"/>
          </p:cNvPicPr>
          <p:nvPr/>
        </p:nvPicPr>
        <p:blipFill>
          <a:blip r:embed="rId4">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10800000">
            <a:off x="8750459" y="52120"/>
            <a:ext cx="339406" cy="339406"/>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772289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5060&quot;&gt;&lt;version val=&quot;28176&quot;/&gt;&lt;CPresentation id=&quot;1&quot;&gt;&lt;m_precDefaultNumber&gt;&lt;m_bNumberIsYear val=&quot;1&quot;/&gt;&lt;m_chMinusSymbol&gt;-&lt;/m_chMinusSymbol&gt;&lt;m_chDecimalSymbol17909&gt;,&lt;/m_chDecimalSymbol17909&gt;&lt;m_nGroupingDigits17909 val=&quot;3&quot;/&gt;&lt;m_chGroupingSymbol17909&gt; &lt;/m_chGroupingSymbol17909&gt;&lt;m_yearfmt&gt;&lt;begin val=&quot;0&quot;/&gt;&lt;end val=&quot;4&quot;/&gt;&lt;/m_yearfmt&gt;&lt;/m_precDefaultNumber&gt;&lt;m_precDefaultPercent&gt;&lt;m_bNumberIsYear val=&quot;1&quot;/&gt;&lt;m_chMinusSymbol&gt;-&lt;/m_chMinusSymbol&gt;&lt;m_nDecimalDigits17909 val=&quot;1&quot;/&gt;&lt;m_chDecimalSymbol17909&gt;,&lt;/m_chDecimalSymbol17909&gt;&lt;m_nGroupingDigits17909 val=&quot;3&quot;/&gt;&lt;m_chGroupingSymbol17909&gt; &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7&quot;&gt;&lt;elem m_fUsage=&quot;5.06521351503165906394E+00&quot;&gt;&lt;m_msothmcolidx val=&quot;0&quot;/&gt;&lt;m_rgb r=&quot;A4&quot; g=&quot;00&quot; b=&quot;00&quot;/&gt;&lt;m_nBrightness endver=&quot;26206&quot; val=&quot;0&quot;/&gt;&lt;/elem&gt;&lt;elem m_fUsage=&quot;1.33233906167100002449E+00&quot;&gt;&lt;m_msothmcolidx val=&quot;0&quot;/&gt;&lt;m_rgb r=&quot;EA&quot; g=&quot;00&quot; b=&quot;00&quot;/&gt;&lt;m_nBrightness endver=&quot;26206&quot; val=&quot;0&quot;/&gt;&lt;/elem&gt;&lt;elem m_fUsage=&quot;1.12193100000000001160E+00&quot;&gt;&lt;m_msothmcolidx val=&quot;0&quot;/&gt;&lt;m_rgb r=&quot;F5&quot; g=&quot;7C&quot; b=&quot;7C&quot;/&gt;&lt;m_nBrightness endver=&quot;26206&quot; val=&quot;0&quot;/&gt;&lt;/elem&gt;&lt;elem m_fUsage=&quot;9.08764110000000013834E-01&quot;&gt;&lt;m_msothmcolidx val=&quot;0&quot;/&gt;&lt;m_rgb r=&quot;FF&quot; g=&quot;3C&quot; b=&quot;3C&quot;/&gt;&lt;m_nBrightness endver=&quot;26206&quot; val=&quot;0&quot;/&gt;&lt;/elem&gt;&lt;elem m_fUsage=&quot;3.27467786685218475995E-01&quot;&gt;&lt;m_msothmcolidx val=&quot;0&quot;/&gt;&lt;m_rgb r=&quot;D2&quot; g=&quot;00&quot; b=&quot;49&quot;/&gt;&lt;m_nBrightness endver=&quot;26206&quot; val=&quot;0&quot;/&gt;&lt;/elem&gt;&lt;elem m_fUsage=&quot;2.59513624428511557873E-01&quot;&gt;&lt;m_msothmcolidx val=&quot;0&quot;/&gt;&lt;m_rgb r=&quot;CD&quot; g=&quot;0C&quot; b=&quot;32&quot;/&gt;&lt;m_nBrightness endver=&quot;26206&quot; val=&quot;0&quot;/&gt;&lt;/elem&gt;&lt;elem m_fUsage=&quot;9.84770902183611934744E-02&quot;&gt;&lt;m_msothmcolidx val=&quot;0&quot;/&gt;&lt;m_rgb r=&quot;82&quot; g=&quot;5D&quot; b=&quot;69&quot;/&gt;&lt;m_nBrightness endver=&quot;26206&quot; val=&quot;0&quot;/&gt;&lt;/elem&gt;&lt;/m_vecMRU&gt;&lt;/m_mruColor&gt;&lt;m_eweekdayFirstOfWeek val=&quot;2&quot;/&gt;&lt;m_eweekdayFirstOfWorkweek val=&quot;2&quot;/&gt;&lt;m_eweekdayFirstOfWeekend val=&quot;7&quot;/&gt;&lt;/CPresentation&gt;&lt;/root&gt;"/>
  <p:tag name="THINKCELLUNDODONOTDELETE" val="0"/>
</p:tagLst>
</file>

<file path=ppt/theme/theme1.xml><?xml version="1.0" encoding="utf-8"?>
<a:theme xmlns:a="http://schemas.openxmlformats.org/drawingml/2006/main" name="Thème Office">
  <a:themeElements>
    <a:clrScheme name="BPCE">
      <a:dk1>
        <a:sysClr val="windowText" lastClr="000000"/>
      </a:dk1>
      <a:lt1>
        <a:sysClr val="window" lastClr="FFFFFF"/>
      </a:lt1>
      <a:dk2>
        <a:srgbClr val="E30613"/>
      </a:dk2>
      <a:lt2>
        <a:srgbClr val="706F6F"/>
      </a:lt2>
      <a:accent1>
        <a:srgbClr val="9AACBD"/>
      </a:accent1>
      <a:accent2>
        <a:srgbClr val="EBC457"/>
      </a:accent2>
      <a:accent3>
        <a:srgbClr val="538368"/>
      </a:accent3>
      <a:accent4>
        <a:srgbClr val="4C6F86"/>
      </a:accent4>
      <a:accent5>
        <a:srgbClr val="294154"/>
      </a:accent5>
      <a:accent6>
        <a:srgbClr val="D8CF9C"/>
      </a:accent6>
      <a:hlink>
        <a:srgbClr val="866D73"/>
      </a:hlink>
      <a:folHlink>
        <a:srgbClr val="954F72"/>
      </a:folHlink>
    </a:clrScheme>
    <a:fontScheme name="BPCE">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PCE">
    <a:dk1>
      <a:sysClr val="windowText" lastClr="000000"/>
    </a:dk1>
    <a:lt1>
      <a:sysClr val="window" lastClr="FFFFFF"/>
    </a:lt1>
    <a:dk2>
      <a:srgbClr val="E30613"/>
    </a:dk2>
    <a:lt2>
      <a:srgbClr val="706F6F"/>
    </a:lt2>
    <a:accent1>
      <a:srgbClr val="9AACBD"/>
    </a:accent1>
    <a:accent2>
      <a:srgbClr val="EBC457"/>
    </a:accent2>
    <a:accent3>
      <a:srgbClr val="538368"/>
    </a:accent3>
    <a:accent4>
      <a:srgbClr val="4C6F86"/>
    </a:accent4>
    <a:accent5>
      <a:srgbClr val="294154"/>
    </a:accent5>
    <a:accent6>
      <a:srgbClr val="D8CF9C"/>
    </a:accent6>
    <a:hlink>
      <a:srgbClr val="866D73"/>
    </a:hlink>
    <a:folHlink>
      <a:srgbClr val="954F72"/>
    </a:folHlink>
  </a:clrScheme>
</a:themeOverride>
</file>

<file path=ppt/theme/themeOverride2.xml><?xml version="1.0" encoding="utf-8"?>
<a:themeOverride xmlns:a="http://schemas.openxmlformats.org/drawingml/2006/main">
  <a:clrScheme name="BPCE">
    <a:dk1>
      <a:sysClr val="windowText" lastClr="000000"/>
    </a:dk1>
    <a:lt1>
      <a:sysClr val="window" lastClr="FFFFFF"/>
    </a:lt1>
    <a:dk2>
      <a:srgbClr val="E30613"/>
    </a:dk2>
    <a:lt2>
      <a:srgbClr val="706F6F"/>
    </a:lt2>
    <a:accent1>
      <a:srgbClr val="9AACBD"/>
    </a:accent1>
    <a:accent2>
      <a:srgbClr val="EBC457"/>
    </a:accent2>
    <a:accent3>
      <a:srgbClr val="538368"/>
    </a:accent3>
    <a:accent4>
      <a:srgbClr val="4C6F86"/>
    </a:accent4>
    <a:accent5>
      <a:srgbClr val="294154"/>
    </a:accent5>
    <a:accent6>
      <a:srgbClr val="D8CF9C"/>
    </a:accent6>
    <a:hlink>
      <a:srgbClr val="866D73"/>
    </a:hlink>
    <a:folHlink>
      <a:srgbClr val="954F72"/>
    </a:folHlink>
  </a:clrScheme>
</a:themeOverride>
</file>

<file path=ppt/theme/themeOverride3.xml><?xml version="1.0" encoding="utf-8"?>
<a:themeOverride xmlns:a="http://schemas.openxmlformats.org/drawingml/2006/main">
  <a:clrScheme name="BPCE">
    <a:dk1>
      <a:sysClr val="windowText" lastClr="000000"/>
    </a:dk1>
    <a:lt1>
      <a:sysClr val="window" lastClr="FFFFFF"/>
    </a:lt1>
    <a:dk2>
      <a:srgbClr val="E30613"/>
    </a:dk2>
    <a:lt2>
      <a:srgbClr val="706F6F"/>
    </a:lt2>
    <a:accent1>
      <a:srgbClr val="9AACBD"/>
    </a:accent1>
    <a:accent2>
      <a:srgbClr val="EBC457"/>
    </a:accent2>
    <a:accent3>
      <a:srgbClr val="538368"/>
    </a:accent3>
    <a:accent4>
      <a:srgbClr val="4C6F86"/>
    </a:accent4>
    <a:accent5>
      <a:srgbClr val="294154"/>
    </a:accent5>
    <a:accent6>
      <a:srgbClr val="D8CF9C"/>
    </a:accent6>
    <a:hlink>
      <a:srgbClr val="866D73"/>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BF63D9D7981540A7474C7EE27673E1" ma:contentTypeVersion="12" ma:contentTypeDescription="Create a new document." ma:contentTypeScope="" ma:versionID="bb5858eea13317581ba91dcce2feb9ba">
  <xsd:schema xmlns:xsd="http://www.w3.org/2001/XMLSchema" xmlns:xs="http://www.w3.org/2001/XMLSchema" xmlns:p="http://schemas.microsoft.com/office/2006/metadata/properties" xmlns:ns3="960e9e91-9e14-411e-a5c0-56acd5b4108f" xmlns:ns4="0cd53af7-96a7-43cd-a071-755b21c1c9fd" targetNamespace="http://schemas.microsoft.com/office/2006/metadata/properties" ma:root="true" ma:fieldsID="09c91e6b5b813ef47f5cd00230277348" ns3:_="" ns4:_="">
    <xsd:import namespace="960e9e91-9e14-411e-a5c0-56acd5b4108f"/>
    <xsd:import namespace="0cd53af7-96a7-43cd-a071-755b21c1c9f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0e9e91-9e14-411e-a5c0-56acd5b410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cd53af7-96a7-43cd-a071-755b21c1c9fd"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c52eb4dc-0ef3-4aa8-8e03-025dbf6c8637" ContentTypeId="0x0101" PreviousValue="false"/>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7E9871A-A151-4DD1-9799-8553BB9B2D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60e9e91-9e14-411e-a5c0-56acd5b4108f"/>
    <ds:schemaRef ds:uri="0cd53af7-96a7-43cd-a071-755b21c1c9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F6D664E-376F-49E9-BF11-D189422E9EC6}">
  <ds:schemaRefs>
    <ds:schemaRef ds:uri="Microsoft.SharePoint.Taxonomy.ContentTypeSync"/>
  </ds:schemaRefs>
</ds:datastoreItem>
</file>

<file path=customXml/itemProps3.xml><?xml version="1.0" encoding="utf-8"?>
<ds:datastoreItem xmlns:ds="http://schemas.openxmlformats.org/officeDocument/2006/customXml" ds:itemID="{E28D2354-3E22-43F2-A88B-245E762856AE}">
  <ds:schemaRefs>
    <ds:schemaRef ds:uri="http://schemas.microsoft.com/office/2006/metadata/properties"/>
    <ds:schemaRef ds:uri="http://schemas.microsoft.com/office/infopath/2007/PartnerControls"/>
  </ds:schemaRefs>
</ds:datastoreItem>
</file>

<file path=customXml/itemProps4.xml><?xml version="1.0" encoding="utf-8"?>
<ds:datastoreItem xmlns:ds="http://schemas.openxmlformats.org/officeDocument/2006/customXml" ds:itemID="{D0B587D0-4B49-46DA-B389-0CB6B87C015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821</TotalTime>
  <Words>2677</Words>
  <Application>Microsoft Office PowerPoint</Application>
  <PresentationFormat>Affichage à l'écran (16:9)</PresentationFormat>
  <Paragraphs>311</Paragraphs>
  <Slides>14</Slides>
  <Notes>1</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14</vt:i4>
      </vt:variant>
    </vt:vector>
  </HeadingPairs>
  <TitlesOfParts>
    <vt:vector size="23" baseType="lpstr">
      <vt:lpstr>Verdana</vt:lpstr>
      <vt:lpstr>Frutiger-Black</vt:lpstr>
      <vt:lpstr>Courier New</vt:lpstr>
      <vt:lpstr>Arial Black</vt:lpstr>
      <vt:lpstr>Arial Narrow</vt:lpstr>
      <vt:lpstr>Arial</vt:lpstr>
      <vt:lpstr>Calibri</vt:lpstr>
      <vt:lpstr>Wingdings</vt:lpstr>
      <vt:lpstr>Thème Office</vt:lpstr>
      <vt:lpstr>Garanties Santé</vt:lpstr>
      <vt:lpstr>Présentation PowerPoint</vt:lpstr>
      <vt:lpstr>Evolutions tarifaires</vt:lpstr>
      <vt:lpstr>Présentation PowerPoint</vt:lpstr>
      <vt:lpstr>Les Garanties</vt:lpstr>
      <vt:lpstr>Les services* e-santé ouverts aux assurés</vt:lpstr>
      <vt:lpstr>Les différentes cibles</vt:lpstr>
      <vt:lpstr>Présentation PowerPoint</vt:lpstr>
      <vt:lpstr>Identifier les Besoins, Avantages et Caractéristiques en santé</vt:lpstr>
      <vt:lpstr>Présentation PowerPoint</vt:lpstr>
      <vt:lpstr>Présentation PowerPoint</vt:lpstr>
      <vt:lpstr>Présentation PowerPoint</vt:lpstr>
      <vt:lpstr>Contacts métier Santé</vt:lpstr>
      <vt:lpstr>Mentions légales</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 de besoin:  PROTECTION FINANCIERE DE LA FAMILLE</dc:title>
  <dc:creator>MELET Beatrice</dc:creator>
  <cp:lastModifiedBy>Delivre Thibault</cp:lastModifiedBy>
  <cp:revision>65</cp:revision>
  <cp:lastPrinted>2017-11-27T10:18:19Z</cp:lastPrinted>
  <dcterms:created xsi:type="dcterms:W3CDTF">2019-11-06T09:06:07Z</dcterms:created>
  <dcterms:modified xsi:type="dcterms:W3CDTF">2021-01-26T09:33:36Z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0x01010020BF63D9D7981540A7474C7EE27673E1</vt:lpwstr>
  </property>
</Properties>
</file>