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5"/>
  </p:notesMasterIdLst>
  <p:sldIdLst>
    <p:sldId id="260" r:id="rId2"/>
    <p:sldId id="264" r:id="rId3"/>
    <p:sldId id="266" r:id="rId4"/>
    <p:sldId id="267" r:id="rId5"/>
    <p:sldId id="274" r:id="rId6"/>
    <p:sldId id="275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27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2A51"/>
    <a:srgbClr val="B0D885"/>
    <a:srgbClr val="27CABE"/>
    <a:srgbClr val="FFE400"/>
    <a:srgbClr val="E9E9E9"/>
    <a:srgbClr val="D83541"/>
    <a:srgbClr val="52277A"/>
    <a:srgbClr val="1D1D1B"/>
    <a:srgbClr val="585858"/>
    <a:srgbClr val="8888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332" autoAdjust="0"/>
  </p:normalViewPr>
  <p:slideViewPr>
    <p:cSldViewPr snapToGrid="0">
      <p:cViewPr>
        <p:scale>
          <a:sx n="98" d="100"/>
          <a:sy n="98" d="100"/>
        </p:scale>
        <p:origin x="1014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13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A5DA3-F1DA-4DF6-922A-10CDC0A55C8D}" type="datetimeFigureOut">
              <a:rPr lang="fr-FR" smtClean="0"/>
              <a:t>08/01/2020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4AD90F-9910-43E6-8B01-20ECD471D0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6849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80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'accu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phique 64">
            <a:extLst>
              <a:ext uri="{FF2B5EF4-FFF2-40B4-BE49-F238E27FC236}">
                <a16:creationId xmlns:a16="http://schemas.microsoft.com/office/drawing/2014/main" id="{633468BC-E208-4F8F-ADA9-1340B7D22C84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2201" t="-1042" r="14156" b="12792"/>
          <a:stretch/>
        </p:blipFill>
        <p:spPr>
          <a:xfrm>
            <a:off x="4423953" y="227570"/>
            <a:ext cx="7658759" cy="6479951"/>
          </a:xfrm>
          <a:prstGeom prst="rect">
            <a:avLst/>
          </a:prstGeom>
        </p:spPr>
      </p:pic>
      <p:pic>
        <p:nvPicPr>
          <p:cNvPr id="42" name="Espace réservé pour une image  5">
            <a:extLst>
              <a:ext uri="{FF2B5EF4-FFF2-40B4-BE49-F238E27FC236}">
                <a16:creationId xmlns:a16="http://schemas.microsoft.com/office/drawing/2014/main" id="{E96A3666-E505-C241-B27E-C011EC938A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9" r="4739"/>
          <a:stretch>
            <a:fillRect/>
          </a:stretch>
        </p:blipFill>
        <p:spPr>
          <a:xfrm>
            <a:off x="579" y="3665"/>
            <a:ext cx="9004084" cy="6416404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16F5DDF-E4B1-4C97-A1AB-307D1F0C0F68}"/>
              </a:ext>
            </a:extLst>
          </p:cNvPr>
          <p:cNvGrpSpPr/>
          <p:nvPr userDrawn="1"/>
        </p:nvGrpSpPr>
        <p:grpSpPr>
          <a:xfrm>
            <a:off x="68057" y="6618514"/>
            <a:ext cx="1456189" cy="176055"/>
            <a:chOff x="-8374889" y="-2924178"/>
            <a:chExt cx="5738051" cy="693737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88F59C45-3E0A-4392-B19C-8E2EF74B89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7434263" y="-2733675"/>
              <a:ext cx="431800" cy="350837"/>
            </a:xfrm>
            <a:custGeom>
              <a:avLst/>
              <a:gdLst>
                <a:gd name="T0" fmla="*/ 272 w 272"/>
                <a:gd name="T1" fmla="*/ 107 h 221"/>
                <a:gd name="T2" fmla="*/ 270 w 272"/>
                <a:gd name="T3" fmla="*/ 131 h 221"/>
                <a:gd name="T4" fmla="*/ 264 w 272"/>
                <a:gd name="T5" fmla="*/ 153 h 221"/>
                <a:gd name="T6" fmla="*/ 252 w 272"/>
                <a:gd name="T7" fmla="*/ 173 h 221"/>
                <a:gd name="T8" fmla="*/ 236 w 272"/>
                <a:gd name="T9" fmla="*/ 189 h 221"/>
                <a:gd name="T10" fmla="*/ 216 w 272"/>
                <a:gd name="T11" fmla="*/ 203 h 221"/>
                <a:gd name="T12" fmla="*/ 166 w 272"/>
                <a:gd name="T13" fmla="*/ 219 h 221"/>
                <a:gd name="T14" fmla="*/ 138 w 272"/>
                <a:gd name="T15" fmla="*/ 221 h 221"/>
                <a:gd name="T16" fmla="*/ 86 w 272"/>
                <a:gd name="T17" fmla="*/ 213 h 221"/>
                <a:gd name="T18" fmla="*/ 44 w 272"/>
                <a:gd name="T19" fmla="*/ 193 h 221"/>
                <a:gd name="T20" fmla="*/ 34 w 272"/>
                <a:gd name="T21" fmla="*/ 185 h 221"/>
                <a:gd name="T22" fmla="*/ 18 w 272"/>
                <a:gd name="T23" fmla="*/ 167 h 221"/>
                <a:gd name="T24" fmla="*/ 6 w 272"/>
                <a:gd name="T25" fmla="*/ 145 h 221"/>
                <a:gd name="T26" fmla="*/ 2 w 272"/>
                <a:gd name="T27" fmla="*/ 123 h 221"/>
                <a:gd name="T28" fmla="*/ 0 w 272"/>
                <a:gd name="T29" fmla="*/ 109 h 221"/>
                <a:gd name="T30" fmla="*/ 4 w 272"/>
                <a:gd name="T31" fmla="*/ 86 h 221"/>
                <a:gd name="T32" fmla="*/ 12 w 272"/>
                <a:gd name="T33" fmla="*/ 66 h 221"/>
                <a:gd name="T34" fmla="*/ 24 w 272"/>
                <a:gd name="T35" fmla="*/ 46 h 221"/>
                <a:gd name="T36" fmla="*/ 44 w 272"/>
                <a:gd name="T37" fmla="*/ 28 h 221"/>
                <a:gd name="T38" fmla="*/ 64 w 272"/>
                <a:gd name="T39" fmla="*/ 16 h 221"/>
                <a:gd name="T40" fmla="*/ 112 w 272"/>
                <a:gd name="T41" fmla="*/ 2 h 221"/>
                <a:gd name="T42" fmla="*/ 140 w 272"/>
                <a:gd name="T43" fmla="*/ 0 h 221"/>
                <a:gd name="T44" fmla="*/ 172 w 272"/>
                <a:gd name="T45" fmla="*/ 4 h 221"/>
                <a:gd name="T46" fmla="*/ 202 w 272"/>
                <a:gd name="T47" fmla="*/ 12 h 221"/>
                <a:gd name="T48" fmla="*/ 230 w 272"/>
                <a:gd name="T49" fmla="*/ 28 h 221"/>
                <a:gd name="T50" fmla="*/ 254 w 272"/>
                <a:gd name="T51" fmla="*/ 48 h 221"/>
                <a:gd name="T52" fmla="*/ 216 w 272"/>
                <a:gd name="T53" fmla="*/ 68 h 221"/>
                <a:gd name="T54" fmla="*/ 180 w 272"/>
                <a:gd name="T55" fmla="*/ 44 h 221"/>
                <a:gd name="T56" fmla="*/ 138 w 272"/>
                <a:gd name="T57" fmla="*/ 38 h 221"/>
                <a:gd name="T58" fmla="*/ 118 w 272"/>
                <a:gd name="T59" fmla="*/ 38 h 221"/>
                <a:gd name="T60" fmla="*/ 82 w 272"/>
                <a:gd name="T61" fmla="*/ 50 h 221"/>
                <a:gd name="T62" fmla="*/ 58 w 272"/>
                <a:gd name="T63" fmla="*/ 70 h 221"/>
                <a:gd name="T64" fmla="*/ 44 w 272"/>
                <a:gd name="T65" fmla="*/ 96 h 221"/>
                <a:gd name="T66" fmla="*/ 42 w 272"/>
                <a:gd name="T67" fmla="*/ 109 h 221"/>
                <a:gd name="T68" fmla="*/ 50 w 272"/>
                <a:gd name="T69" fmla="*/ 139 h 221"/>
                <a:gd name="T70" fmla="*/ 68 w 272"/>
                <a:gd name="T71" fmla="*/ 163 h 221"/>
                <a:gd name="T72" fmla="*/ 98 w 272"/>
                <a:gd name="T73" fmla="*/ 179 h 221"/>
                <a:gd name="T74" fmla="*/ 138 w 272"/>
                <a:gd name="T75" fmla="*/ 185 h 221"/>
                <a:gd name="T76" fmla="*/ 152 w 272"/>
                <a:gd name="T77" fmla="*/ 183 h 221"/>
                <a:gd name="T78" fmla="*/ 178 w 272"/>
                <a:gd name="T79" fmla="*/ 177 h 221"/>
                <a:gd name="T80" fmla="*/ 200 w 272"/>
                <a:gd name="T81" fmla="*/ 165 h 221"/>
                <a:gd name="T82" fmla="*/ 216 w 272"/>
                <a:gd name="T83" fmla="*/ 149 h 221"/>
                <a:gd name="T84" fmla="*/ 128 w 272"/>
                <a:gd name="T85" fmla="*/ 137 h 221"/>
                <a:gd name="T86" fmla="*/ 272 w 272"/>
                <a:gd name="T87" fmla="*/ 10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2" h="221">
                  <a:moveTo>
                    <a:pt x="272" y="107"/>
                  </a:moveTo>
                  <a:lnTo>
                    <a:pt x="272" y="107"/>
                  </a:lnTo>
                  <a:lnTo>
                    <a:pt x="272" y="119"/>
                  </a:lnTo>
                  <a:lnTo>
                    <a:pt x="270" y="131"/>
                  </a:lnTo>
                  <a:lnTo>
                    <a:pt x="268" y="143"/>
                  </a:lnTo>
                  <a:lnTo>
                    <a:pt x="264" y="153"/>
                  </a:lnTo>
                  <a:lnTo>
                    <a:pt x="258" y="163"/>
                  </a:lnTo>
                  <a:lnTo>
                    <a:pt x="252" y="173"/>
                  </a:lnTo>
                  <a:lnTo>
                    <a:pt x="244" y="181"/>
                  </a:lnTo>
                  <a:lnTo>
                    <a:pt x="236" y="189"/>
                  </a:lnTo>
                  <a:lnTo>
                    <a:pt x="226" y="197"/>
                  </a:lnTo>
                  <a:lnTo>
                    <a:pt x="216" y="203"/>
                  </a:lnTo>
                  <a:lnTo>
                    <a:pt x="194" y="213"/>
                  </a:lnTo>
                  <a:lnTo>
                    <a:pt x="166" y="219"/>
                  </a:lnTo>
                  <a:lnTo>
                    <a:pt x="138" y="221"/>
                  </a:lnTo>
                  <a:lnTo>
                    <a:pt x="138" y="221"/>
                  </a:lnTo>
                  <a:lnTo>
                    <a:pt x="110" y="219"/>
                  </a:lnTo>
                  <a:lnTo>
                    <a:pt x="86" y="213"/>
                  </a:lnTo>
                  <a:lnTo>
                    <a:pt x="64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4" y="185"/>
                  </a:lnTo>
                  <a:lnTo>
                    <a:pt x="24" y="177"/>
                  </a:lnTo>
                  <a:lnTo>
                    <a:pt x="18" y="167"/>
                  </a:lnTo>
                  <a:lnTo>
                    <a:pt x="12" y="157"/>
                  </a:lnTo>
                  <a:lnTo>
                    <a:pt x="6" y="145"/>
                  </a:lnTo>
                  <a:lnTo>
                    <a:pt x="4" y="135"/>
                  </a:lnTo>
                  <a:lnTo>
                    <a:pt x="2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98"/>
                  </a:lnTo>
                  <a:lnTo>
                    <a:pt x="4" y="86"/>
                  </a:lnTo>
                  <a:lnTo>
                    <a:pt x="6" y="76"/>
                  </a:lnTo>
                  <a:lnTo>
                    <a:pt x="12" y="66"/>
                  </a:lnTo>
                  <a:lnTo>
                    <a:pt x="18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4" y="16"/>
                  </a:lnTo>
                  <a:lnTo>
                    <a:pt x="86" y="8"/>
                  </a:lnTo>
                  <a:lnTo>
                    <a:pt x="112" y="2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6" y="2"/>
                  </a:lnTo>
                  <a:lnTo>
                    <a:pt x="172" y="4"/>
                  </a:lnTo>
                  <a:lnTo>
                    <a:pt x="188" y="8"/>
                  </a:lnTo>
                  <a:lnTo>
                    <a:pt x="202" y="12"/>
                  </a:lnTo>
                  <a:lnTo>
                    <a:pt x="216" y="18"/>
                  </a:lnTo>
                  <a:lnTo>
                    <a:pt x="230" y="28"/>
                  </a:lnTo>
                  <a:lnTo>
                    <a:pt x="242" y="38"/>
                  </a:lnTo>
                  <a:lnTo>
                    <a:pt x="254" y="48"/>
                  </a:lnTo>
                  <a:lnTo>
                    <a:pt x="216" y="68"/>
                  </a:lnTo>
                  <a:lnTo>
                    <a:pt x="216" y="68"/>
                  </a:lnTo>
                  <a:lnTo>
                    <a:pt x="198" y="54"/>
                  </a:lnTo>
                  <a:lnTo>
                    <a:pt x="180" y="44"/>
                  </a:lnTo>
                  <a:lnTo>
                    <a:pt x="160" y="40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70"/>
                  </a:lnTo>
                  <a:lnTo>
                    <a:pt x="50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50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52" y="183"/>
                  </a:lnTo>
                  <a:lnTo>
                    <a:pt x="166" y="181"/>
                  </a:lnTo>
                  <a:lnTo>
                    <a:pt x="178" y="177"/>
                  </a:lnTo>
                  <a:lnTo>
                    <a:pt x="190" y="171"/>
                  </a:lnTo>
                  <a:lnTo>
                    <a:pt x="200" y="165"/>
                  </a:lnTo>
                  <a:lnTo>
                    <a:pt x="208" y="157"/>
                  </a:lnTo>
                  <a:lnTo>
                    <a:pt x="216" y="149"/>
                  </a:lnTo>
                  <a:lnTo>
                    <a:pt x="222" y="137"/>
                  </a:lnTo>
                  <a:lnTo>
                    <a:pt x="128" y="137"/>
                  </a:lnTo>
                  <a:lnTo>
                    <a:pt x="128" y="101"/>
                  </a:lnTo>
                  <a:lnTo>
                    <a:pt x="272" y="101"/>
                  </a:lnTo>
                  <a:lnTo>
                    <a:pt x="272" y="1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A92FA66C-C7FD-4CFA-BAE7-57E97EC569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7434263" y="-2733675"/>
              <a:ext cx="431800" cy="350837"/>
            </a:xfrm>
            <a:custGeom>
              <a:avLst/>
              <a:gdLst>
                <a:gd name="T0" fmla="*/ 272 w 272"/>
                <a:gd name="T1" fmla="*/ 107 h 221"/>
                <a:gd name="T2" fmla="*/ 270 w 272"/>
                <a:gd name="T3" fmla="*/ 131 h 221"/>
                <a:gd name="T4" fmla="*/ 264 w 272"/>
                <a:gd name="T5" fmla="*/ 153 h 221"/>
                <a:gd name="T6" fmla="*/ 252 w 272"/>
                <a:gd name="T7" fmla="*/ 173 h 221"/>
                <a:gd name="T8" fmla="*/ 236 w 272"/>
                <a:gd name="T9" fmla="*/ 189 h 221"/>
                <a:gd name="T10" fmla="*/ 216 w 272"/>
                <a:gd name="T11" fmla="*/ 203 h 221"/>
                <a:gd name="T12" fmla="*/ 166 w 272"/>
                <a:gd name="T13" fmla="*/ 219 h 221"/>
                <a:gd name="T14" fmla="*/ 138 w 272"/>
                <a:gd name="T15" fmla="*/ 221 h 221"/>
                <a:gd name="T16" fmla="*/ 86 w 272"/>
                <a:gd name="T17" fmla="*/ 213 h 221"/>
                <a:gd name="T18" fmla="*/ 44 w 272"/>
                <a:gd name="T19" fmla="*/ 193 h 221"/>
                <a:gd name="T20" fmla="*/ 34 w 272"/>
                <a:gd name="T21" fmla="*/ 185 h 221"/>
                <a:gd name="T22" fmla="*/ 18 w 272"/>
                <a:gd name="T23" fmla="*/ 167 h 221"/>
                <a:gd name="T24" fmla="*/ 6 w 272"/>
                <a:gd name="T25" fmla="*/ 145 h 221"/>
                <a:gd name="T26" fmla="*/ 2 w 272"/>
                <a:gd name="T27" fmla="*/ 123 h 221"/>
                <a:gd name="T28" fmla="*/ 0 w 272"/>
                <a:gd name="T29" fmla="*/ 109 h 221"/>
                <a:gd name="T30" fmla="*/ 4 w 272"/>
                <a:gd name="T31" fmla="*/ 86 h 221"/>
                <a:gd name="T32" fmla="*/ 12 w 272"/>
                <a:gd name="T33" fmla="*/ 66 h 221"/>
                <a:gd name="T34" fmla="*/ 24 w 272"/>
                <a:gd name="T35" fmla="*/ 46 h 221"/>
                <a:gd name="T36" fmla="*/ 44 w 272"/>
                <a:gd name="T37" fmla="*/ 28 h 221"/>
                <a:gd name="T38" fmla="*/ 64 w 272"/>
                <a:gd name="T39" fmla="*/ 16 h 221"/>
                <a:gd name="T40" fmla="*/ 112 w 272"/>
                <a:gd name="T41" fmla="*/ 2 h 221"/>
                <a:gd name="T42" fmla="*/ 140 w 272"/>
                <a:gd name="T43" fmla="*/ 0 h 221"/>
                <a:gd name="T44" fmla="*/ 172 w 272"/>
                <a:gd name="T45" fmla="*/ 4 h 221"/>
                <a:gd name="T46" fmla="*/ 202 w 272"/>
                <a:gd name="T47" fmla="*/ 12 h 221"/>
                <a:gd name="T48" fmla="*/ 230 w 272"/>
                <a:gd name="T49" fmla="*/ 28 h 221"/>
                <a:gd name="T50" fmla="*/ 254 w 272"/>
                <a:gd name="T51" fmla="*/ 48 h 221"/>
                <a:gd name="T52" fmla="*/ 216 w 272"/>
                <a:gd name="T53" fmla="*/ 68 h 221"/>
                <a:gd name="T54" fmla="*/ 180 w 272"/>
                <a:gd name="T55" fmla="*/ 44 h 221"/>
                <a:gd name="T56" fmla="*/ 138 w 272"/>
                <a:gd name="T57" fmla="*/ 38 h 221"/>
                <a:gd name="T58" fmla="*/ 118 w 272"/>
                <a:gd name="T59" fmla="*/ 38 h 221"/>
                <a:gd name="T60" fmla="*/ 82 w 272"/>
                <a:gd name="T61" fmla="*/ 50 h 221"/>
                <a:gd name="T62" fmla="*/ 58 w 272"/>
                <a:gd name="T63" fmla="*/ 70 h 221"/>
                <a:gd name="T64" fmla="*/ 44 w 272"/>
                <a:gd name="T65" fmla="*/ 96 h 221"/>
                <a:gd name="T66" fmla="*/ 42 w 272"/>
                <a:gd name="T67" fmla="*/ 109 h 221"/>
                <a:gd name="T68" fmla="*/ 50 w 272"/>
                <a:gd name="T69" fmla="*/ 139 h 221"/>
                <a:gd name="T70" fmla="*/ 68 w 272"/>
                <a:gd name="T71" fmla="*/ 163 h 221"/>
                <a:gd name="T72" fmla="*/ 98 w 272"/>
                <a:gd name="T73" fmla="*/ 179 h 221"/>
                <a:gd name="T74" fmla="*/ 138 w 272"/>
                <a:gd name="T75" fmla="*/ 185 h 221"/>
                <a:gd name="T76" fmla="*/ 152 w 272"/>
                <a:gd name="T77" fmla="*/ 183 h 221"/>
                <a:gd name="T78" fmla="*/ 178 w 272"/>
                <a:gd name="T79" fmla="*/ 177 h 221"/>
                <a:gd name="T80" fmla="*/ 200 w 272"/>
                <a:gd name="T81" fmla="*/ 165 h 221"/>
                <a:gd name="T82" fmla="*/ 216 w 272"/>
                <a:gd name="T83" fmla="*/ 149 h 221"/>
                <a:gd name="T84" fmla="*/ 128 w 272"/>
                <a:gd name="T85" fmla="*/ 137 h 221"/>
                <a:gd name="T86" fmla="*/ 272 w 272"/>
                <a:gd name="T87" fmla="*/ 10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2" h="221">
                  <a:moveTo>
                    <a:pt x="272" y="107"/>
                  </a:moveTo>
                  <a:lnTo>
                    <a:pt x="272" y="107"/>
                  </a:lnTo>
                  <a:lnTo>
                    <a:pt x="272" y="119"/>
                  </a:lnTo>
                  <a:lnTo>
                    <a:pt x="270" y="131"/>
                  </a:lnTo>
                  <a:lnTo>
                    <a:pt x="268" y="143"/>
                  </a:lnTo>
                  <a:lnTo>
                    <a:pt x="264" y="153"/>
                  </a:lnTo>
                  <a:lnTo>
                    <a:pt x="258" y="163"/>
                  </a:lnTo>
                  <a:lnTo>
                    <a:pt x="252" y="173"/>
                  </a:lnTo>
                  <a:lnTo>
                    <a:pt x="244" y="181"/>
                  </a:lnTo>
                  <a:lnTo>
                    <a:pt x="236" y="189"/>
                  </a:lnTo>
                  <a:lnTo>
                    <a:pt x="226" y="197"/>
                  </a:lnTo>
                  <a:lnTo>
                    <a:pt x="216" y="203"/>
                  </a:lnTo>
                  <a:lnTo>
                    <a:pt x="194" y="213"/>
                  </a:lnTo>
                  <a:lnTo>
                    <a:pt x="166" y="219"/>
                  </a:lnTo>
                  <a:lnTo>
                    <a:pt x="138" y="221"/>
                  </a:lnTo>
                  <a:lnTo>
                    <a:pt x="138" y="221"/>
                  </a:lnTo>
                  <a:lnTo>
                    <a:pt x="110" y="219"/>
                  </a:lnTo>
                  <a:lnTo>
                    <a:pt x="86" y="213"/>
                  </a:lnTo>
                  <a:lnTo>
                    <a:pt x="64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4" y="185"/>
                  </a:lnTo>
                  <a:lnTo>
                    <a:pt x="24" y="177"/>
                  </a:lnTo>
                  <a:lnTo>
                    <a:pt x="18" y="167"/>
                  </a:lnTo>
                  <a:lnTo>
                    <a:pt x="12" y="157"/>
                  </a:lnTo>
                  <a:lnTo>
                    <a:pt x="6" y="145"/>
                  </a:lnTo>
                  <a:lnTo>
                    <a:pt x="4" y="135"/>
                  </a:lnTo>
                  <a:lnTo>
                    <a:pt x="2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98"/>
                  </a:lnTo>
                  <a:lnTo>
                    <a:pt x="4" y="86"/>
                  </a:lnTo>
                  <a:lnTo>
                    <a:pt x="6" y="76"/>
                  </a:lnTo>
                  <a:lnTo>
                    <a:pt x="12" y="66"/>
                  </a:lnTo>
                  <a:lnTo>
                    <a:pt x="18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4" y="16"/>
                  </a:lnTo>
                  <a:lnTo>
                    <a:pt x="86" y="8"/>
                  </a:lnTo>
                  <a:lnTo>
                    <a:pt x="112" y="2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6" y="2"/>
                  </a:lnTo>
                  <a:lnTo>
                    <a:pt x="172" y="4"/>
                  </a:lnTo>
                  <a:lnTo>
                    <a:pt x="188" y="8"/>
                  </a:lnTo>
                  <a:lnTo>
                    <a:pt x="202" y="12"/>
                  </a:lnTo>
                  <a:lnTo>
                    <a:pt x="216" y="18"/>
                  </a:lnTo>
                  <a:lnTo>
                    <a:pt x="230" y="28"/>
                  </a:lnTo>
                  <a:lnTo>
                    <a:pt x="242" y="38"/>
                  </a:lnTo>
                  <a:lnTo>
                    <a:pt x="254" y="48"/>
                  </a:lnTo>
                  <a:lnTo>
                    <a:pt x="216" y="68"/>
                  </a:lnTo>
                  <a:lnTo>
                    <a:pt x="216" y="68"/>
                  </a:lnTo>
                  <a:lnTo>
                    <a:pt x="198" y="54"/>
                  </a:lnTo>
                  <a:lnTo>
                    <a:pt x="180" y="44"/>
                  </a:lnTo>
                  <a:lnTo>
                    <a:pt x="160" y="40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70"/>
                  </a:lnTo>
                  <a:lnTo>
                    <a:pt x="50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50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52" y="183"/>
                  </a:lnTo>
                  <a:lnTo>
                    <a:pt x="166" y="181"/>
                  </a:lnTo>
                  <a:lnTo>
                    <a:pt x="178" y="177"/>
                  </a:lnTo>
                  <a:lnTo>
                    <a:pt x="190" y="171"/>
                  </a:lnTo>
                  <a:lnTo>
                    <a:pt x="200" y="165"/>
                  </a:lnTo>
                  <a:lnTo>
                    <a:pt x="208" y="157"/>
                  </a:lnTo>
                  <a:lnTo>
                    <a:pt x="216" y="149"/>
                  </a:lnTo>
                  <a:lnTo>
                    <a:pt x="222" y="137"/>
                  </a:lnTo>
                  <a:lnTo>
                    <a:pt x="128" y="137"/>
                  </a:lnTo>
                  <a:lnTo>
                    <a:pt x="128" y="101"/>
                  </a:lnTo>
                  <a:lnTo>
                    <a:pt x="272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1F0AEBC0-674C-43B2-AE4E-FCD944ED7D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6942138" y="-2720975"/>
              <a:ext cx="388938" cy="328612"/>
            </a:xfrm>
            <a:custGeom>
              <a:avLst/>
              <a:gdLst>
                <a:gd name="T0" fmla="*/ 199 w 245"/>
                <a:gd name="T1" fmla="*/ 207 h 207"/>
                <a:gd name="T2" fmla="*/ 143 w 245"/>
                <a:gd name="T3" fmla="*/ 131 h 207"/>
                <a:gd name="T4" fmla="*/ 41 w 245"/>
                <a:gd name="T5" fmla="*/ 131 h 207"/>
                <a:gd name="T6" fmla="*/ 41 w 245"/>
                <a:gd name="T7" fmla="*/ 207 h 207"/>
                <a:gd name="T8" fmla="*/ 0 w 245"/>
                <a:gd name="T9" fmla="*/ 207 h 207"/>
                <a:gd name="T10" fmla="*/ 0 w 245"/>
                <a:gd name="T11" fmla="*/ 0 h 207"/>
                <a:gd name="T12" fmla="*/ 169 w 245"/>
                <a:gd name="T13" fmla="*/ 0 h 207"/>
                <a:gd name="T14" fmla="*/ 169 w 245"/>
                <a:gd name="T15" fmla="*/ 0 h 207"/>
                <a:gd name="T16" fmla="*/ 185 w 245"/>
                <a:gd name="T17" fmla="*/ 0 h 207"/>
                <a:gd name="T18" fmla="*/ 199 w 245"/>
                <a:gd name="T19" fmla="*/ 4 h 207"/>
                <a:gd name="T20" fmla="*/ 211 w 245"/>
                <a:gd name="T21" fmla="*/ 10 h 207"/>
                <a:gd name="T22" fmla="*/ 221 w 245"/>
                <a:gd name="T23" fmla="*/ 18 h 207"/>
                <a:gd name="T24" fmla="*/ 229 w 245"/>
                <a:gd name="T25" fmla="*/ 26 h 207"/>
                <a:gd name="T26" fmla="*/ 235 w 245"/>
                <a:gd name="T27" fmla="*/ 38 h 207"/>
                <a:gd name="T28" fmla="*/ 239 w 245"/>
                <a:gd name="T29" fmla="*/ 52 h 207"/>
                <a:gd name="T30" fmla="*/ 241 w 245"/>
                <a:gd name="T31" fmla="*/ 66 h 207"/>
                <a:gd name="T32" fmla="*/ 241 w 245"/>
                <a:gd name="T33" fmla="*/ 66 h 207"/>
                <a:gd name="T34" fmla="*/ 239 w 245"/>
                <a:gd name="T35" fmla="*/ 78 h 207"/>
                <a:gd name="T36" fmla="*/ 237 w 245"/>
                <a:gd name="T37" fmla="*/ 88 h 207"/>
                <a:gd name="T38" fmla="*/ 233 w 245"/>
                <a:gd name="T39" fmla="*/ 97 h 207"/>
                <a:gd name="T40" fmla="*/ 227 w 245"/>
                <a:gd name="T41" fmla="*/ 105 h 207"/>
                <a:gd name="T42" fmla="*/ 221 w 245"/>
                <a:gd name="T43" fmla="*/ 113 h 207"/>
                <a:gd name="T44" fmla="*/ 211 w 245"/>
                <a:gd name="T45" fmla="*/ 119 h 207"/>
                <a:gd name="T46" fmla="*/ 201 w 245"/>
                <a:gd name="T47" fmla="*/ 125 h 207"/>
                <a:gd name="T48" fmla="*/ 189 w 245"/>
                <a:gd name="T49" fmla="*/ 127 h 207"/>
                <a:gd name="T50" fmla="*/ 245 w 245"/>
                <a:gd name="T51" fmla="*/ 207 h 207"/>
                <a:gd name="T52" fmla="*/ 199 w 245"/>
                <a:gd name="T53" fmla="*/ 207 h 207"/>
                <a:gd name="T54" fmla="*/ 199 w 245"/>
                <a:gd name="T55" fmla="*/ 66 h 207"/>
                <a:gd name="T56" fmla="*/ 199 w 245"/>
                <a:gd name="T57" fmla="*/ 66 h 207"/>
                <a:gd name="T58" fmla="*/ 199 w 245"/>
                <a:gd name="T59" fmla="*/ 58 h 207"/>
                <a:gd name="T60" fmla="*/ 197 w 245"/>
                <a:gd name="T61" fmla="*/ 52 h 207"/>
                <a:gd name="T62" fmla="*/ 193 w 245"/>
                <a:gd name="T63" fmla="*/ 48 h 207"/>
                <a:gd name="T64" fmla="*/ 189 w 245"/>
                <a:gd name="T65" fmla="*/ 44 h 207"/>
                <a:gd name="T66" fmla="*/ 183 w 245"/>
                <a:gd name="T67" fmla="*/ 40 h 207"/>
                <a:gd name="T68" fmla="*/ 177 w 245"/>
                <a:gd name="T69" fmla="*/ 38 h 207"/>
                <a:gd name="T70" fmla="*/ 159 w 245"/>
                <a:gd name="T71" fmla="*/ 36 h 207"/>
                <a:gd name="T72" fmla="*/ 41 w 245"/>
                <a:gd name="T73" fmla="*/ 36 h 207"/>
                <a:gd name="T74" fmla="*/ 41 w 245"/>
                <a:gd name="T75" fmla="*/ 93 h 207"/>
                <a:gd name="T76" fmla="*/ 163 w 245"/>
                <a:gd name="T77" fmla="*/ 93 h 207"/>
                <a:gd name="T78" fmla="*/ 163 w 245"/>
                <a:gd name="T79" fmla="*/ 93 h 207"/>
                <a:gd name="T80" fmla="*/ 179 w 245"/>
                <a:gd name="T81" fmla="*/ 92 h 207"/>
                <a:gd name="T82" fmla="*/ 185 w 245"/>
                <a:gd name="T83" fmla="*/ 90 h 207"/>
                <a:gd name="T84" fmla="*/ 189 w 245"/>
                <a:gd name="T85" fmla="*/ 86 h 207"/>
                <a:gd name="T86" fmla="*/ 193 w 245"/>
                <a:gd name="T87" fmla="*/ 84 h 207"/>
                <a:gd name="T88" fmla="*/ 197 w 245"/>
                <a:gd name="T89" fmla="*/ 78 h 207"/>
                <a:gd name="T90" fmla="*/ 199 w 245"/>
                <a:gd name="T91" fmla="*/ 72 h 207"/>
                <a:gd name="T92" fmla="*/ 199 w 245"/>
                <a:gd name="T93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5" h="207">
                  <a:moveTo>
                    <a:pt x="199" y="207"/>
                  </a:moveTo>
                  <a:lnTo>
                    <a:pt x="143" y="131"/>
                  </a:lnTo>
                  <a:lnTo>
                    <a:pt x="41" y="131"/>
                  </a:lnTo>
                  <a:lnTo>
                    <a:pt x="41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85" y="0"/>
                  </a:lnTo>
                  <a:lnTo>
                    <a:pt x="199" y="4"/>
                  </a:lnTo>
                  <a:lnTo>
                    <a:pt x="211" y="10"/>
                  </a:lnTo>
                  <a:lnTo>
                    <a:pt x="221" y="18"/>
                  </a:lnTo>
                  <a:lnTo>
                    <a:pt x="229" y="26"/>
                  </a:lnTo>
                  <a:lnTo>
                    <a:pt x="235" y="38"/>
                  </a:lnTo>
                  <a:lnTo>
                    <a:pt x="239" y="52"/>
                  </a:lnTo>
                  <a:lnTo>
                    <a:pt x="241" y="66"/>
                  </a:lnTo>
                  <a:lnTo>
                    <a:pt x="241" y="66"/>
                  </a:lnTo>
                  <a:lnTo>
                    <a:pt x="239" y="78"/>
                  </a:lnTo>
                  <a:lnTo>
                    <a:pt x="237" y="88"/>
                  </a:lnTo>
                  <a:lnTo>
                    <a:pt x="233" y="97"/>
                  </a:lnTo>
                  <a:lnTo>
                    <a:pt x="227" y="105"/>
                  </a:lnTo>
                  <a:lnTo>
                    <a:pt x="221" y="113"/>
                  </a:lnTo>
                  <a:lnTo>
                    <a:pt x="211" y="119"/>
                  </a:lnTo>
                  <a:lnTo>
                    <a:pt x="201" y="125"/>
                  </a:lnTo>
                  <a:lnTo>
                    <a:pt x="189" y="127"/>
                  </a:lnTo>
                  <a:lnTo>
                    <a:pt x="245" y="207"/>
                  </a:lnTo>
                  <a:lnTo>
                    <a:pt x="199" y="207"/>
                  </a:lnTo>
                  <a:close/>
                  <a:moveTo>
                    <a:pt x="199" y="66"/>
                  </a:moveTo>
                  <a:lnTo>
                    <a:pt x="199" y="66"/>
                  </a:lnTo>
                  <a:lnTo>
                    <a:pt x="199" y="58"/>
                  </a:lnTo>
                  <a:lnTo>
                    <a:pt x="197" y="52"/>
                  </a:lnTo>
                  <a:lnTo>
                    <a:pt x="193" y="48"/>
                  </a:lnTo>
                  <a:lnTo>
                    <a:pt x="189" y="44"/>
                  </a:lnTo>
                  <a:lnTo>
                    <a:pt x="183" y="40"/>
                  </a:lnTo>
                  <a:lnTo>
                    <a:pt x="177" y="38"/>
                  </a:lnTo>
                  <a:lnTo>
                    <a:pt x="159" y="36"/>
                  </a:lnTo>
                  <a:lnTo>
                    <a:pt x="41" y="36"/>
                  </a:lnTo>
                  <a:lnTo>
                    <a:pt x="41" y="93"/>
                  </a:lnTo>
                  <a:lnTo>
                    <a:pt x="163" y="93"/>
                  </a:lnTo>
                  <a:lnTo>
                    <a:pt x="163" y="93"/>
                  </a:lnTo>
                  <a:lnTo>
                    <a:pt x="179" y="92"/>
                  </a:lnTo>
                  <a:lnTo>
                    <a:pt x="185" y="90"/>
                  </a:lnTo>
                  <a:lnTo>
                    <a:pt x="189" y="86"/>
                  </a:lnTo>
                  <a:lnTo>
                    <a:pt x="193" y="84"/>
                  </a:lnTo>
                  <a:lnTo>
                    <a:pt x="197" y="78"/>
                  </a:lnTo>
                  <a:lnTo>
                    <a:pt x="199" y="72"/>
                  </a:lnTo>
                  <a:lnTo>
                    <a:pt x="199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CEC56377-E0B0-4FBA-A97E-E5FB2A00D7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942138" y="-2720975"/>
              <a:ext cx="388938" cy="328612"/>
            </a:xfrm>
            <a:custGeom>
              <a:avLst/>
              <a:gdLst>
                <a:gd name="T0" fmla="*/ 199 w 245"/>
                <a:gd name="T1" fmla="*/ 207 h 207"/>
                <a:gd name="T2" fmla="*/ 143 w 245"/>
                <a:gd name="T3" fmla="*/ 131 h 207"/>
                <a:gd name="T4" fmla="*/ 41 w 245"/>
                <a:gd name="T5" fmla="*/ 131 h 207"/>
                <a:gd name="T6" fmla="*/ 41 w 245"/>
                <a:gd name="T7" fmla="*/ 207 h 207"/>
                <a:gd name="T8" fmla="*/ 0 w 245"/>
                <a:gd name="T9" fmla="*/ 207 h 207"/>
                <a:gd name="T10" fmla="*/ 0 w 245"/>
                <a:gd name="T11" fmla="*/ 0 h 207"/>
                <a:gd name="T12" fmla="*/ 169 w 245"/>
                <a:gd name="T13" fmla="*/ 0 h 207"/>
                <a:gd name="T14" fmla="*/ 169 w 245"/>
                <a:gd name="T15" fmla="*/ 0 h 207"/>
                <a:gd name="T16" fmla="*/ 185 w 245"/>
                <a:gd name="T17" fmla="*/ 0 h 207"/>
                <a:gd name="T18" fmla="*/ 199 w 245"/>
                <a:gd name="T19" fmla="*/ 4 h 207"/>
                <a:gd name="T20" fmla="*/ 211 w 245"/>
                <a:gd name="T21" fmla="*/ 10 h 207"/>
                <a:gd name="T22" fmla="*/ 221 w 245"/>
                <a:gd name="T23" fmla="*/ 18 h 207"/>
                <a:gd name="T24" fmla="*/ 229 w 245"/>
                <a:gd name="T25" fmla="*/ 26 h 207"/>
                <a:gd name="T26" fmla="*/ 235 w 245"/>
                <a:gd name="T27" fmla="*/ 38 h 207"/>
                <a:gd name="T28" fmla="*/ 239 w 245"/>
                <a:gd name="T29" fmla="*/ 52 h 207"/>
                <a:gd name="T30" fmla="*/ 241 w 245"/>
                <a:gd name="T31" fmla="*/ 66 h 207"/>
                <a:gd name="T32" fmla="*/ 241 w 245"/>
                <a:gd name="T33" fmla="*/ 66 h 207"/>
                <a:gd name="T34" fmla="*/ 239 w 245"/>
                <a:gd name="T35" fmla="*/ 78 h 207"/>
                <a:gd name="T36" fmla="*/ 237 w 245"/>
                <a:gd name="T37" fmla="*/ 88 h 207"/>
                <a:gd name="T38" fmla="*/ 233 w 245"/>
                <a:gd name="T39" fmla="*/ 97 h 207"/>
                <a:gd name="T40" fmla="*/ 227 w 245"/>
                <a:gd name="T41" fmla="*/ 105 h 207"/>
                <a:gd name="T42" fmla="*/ 221 w 245"/>
                <a:gd name="T43" fmla="*/ 113 h 207"/>
                <a:gd name="T44" fmla="*/ 211 w 245"/>
                <a:gd name="T45" fmla="*/ 119 h 207"/>
                <a:gd name="T46" fmla="*/ 201 w 245"/>
                <a:gd name="T47" fmla="*/ 125 h 207"/>
                <a:gd name="T48" fmla="*/ 189 w 245"/>
                <a:gd name="T49" fmla="*/ 127 h 207"/>
                <a:gd name="T50" fmla="*/ 245 w 245"/>
                <a:gd name="T51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7">
                  <a:moveTo>
                    <a:pt x="199" y="207"/>
                  </a:moveTo>
                  <a:lnTo>
                    <a:pt x="143" y="131"/>
                  </a:lnTo>
                  <a:lnTo>
                    <a:pt x="41" y="131"/>
                  </a:lnTo>
                  <a:lnTo>
                    <a:pt x="41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85" y="0"/>
                  </a:lnTo>
                  <a:lnTo>
                    <a:pt x="199" y="4"/>
                  </a:lnTo>
                  <a:lnTo>
                    <a:pt x="211" y="10"/>
                  </a:lnTo>
                  <a:lnTo>
                    <a:pt x="221" y="18"/>
                  </a:lnTo>
                  <a:lnTo>
                    <a:pt x="229" y="26"/>
                  </a:lnTo>
                  <a:lnTo>
                    <a:pt x="235" y="38"/>
                  </a:lnTo>
                  <a:lnTo>
                    <a:pt x="239" y="52"/>
                  </a:lnTo>
                  <a:lnTo>
                    <a:pt x="241" y="66"/>
                  </a:lnTo>
                  <a:lnTo>
                    <a:pt x="241" y="66"/>
                  </a:lnTo>
                  <a:lnTo>
                    <a:pt x="239" y="78"/>
                  </a:lnTo>
                  <a:lnTo>
                    <a:pt x="237" y="88"/>
                  </a:lnTo>
                  <a:lnTo>
                    <a:pt x="233" y="97"/>
                  </a:lnTo>
                  <a:lnTo>
                    <a:pt x="227" y="105"/>
                  </a:lnTo>
                  <a:lnTo>
                    <a:pt x="221" y="113"/>
                  </a:lnTo>
                  <a:lnTo>
                    <a:pt x="211" y="119"/>
                  </a:lnTo>
                  <a:lnTo>
                    <a:pt x="201" y="125"/>
                  </a:lnTo>
                  <a:lnTo>
                    <a:pt x="189" y="127"/>
                  </a:lnTo>
                  <a:lnTo>
                    <a:pt x="245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A1EAA7B-9BDA-4F1A-87A1-BB0A68D37C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877051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8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2 w 158"/>
                <a:gd name="T23" fmla="*/ 57 h 57"/>
                <a:gd name="T24" fmla="*/ 122 w 158"/>
                <a:gd name="T25" fmla="*/ 57 h 57"/>
                <a:gd name="T26" fmla="*/ 138 w 158"/>
                <a:gd name="T27" fmla="*/ 56 h 57"/>
                <a:gd name="T28" fmla="*/ 144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8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8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2" y="57"/>
                  </a:lnTo>
                  <a:lnTo>
                    <a:pt x="122" y="57"/>
                  </a:lnTo>
                  <a:lnTo>
                    <a:pt x="138" y="56"/>
                  </a:lnTo>
                  <a:lnTo>
                    <a:pt x="144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8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D36DF680-8D83-424A-BE86-64FC7B9F97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6496051" y="-2733675"/>
              <a:ext cx="434975" cy="350837"/>
            </a:xfrm>
            <a:custGeom>
              <a:avLst/>
              <a:gdLst>
                <a:gd name="T0" fmla="*/ 230 w 274"/>
                <a:gd name="T1" fmla="*/ 193 h 221"/>
                <a:gd name="T2" fmla="*/ 188 w 274"/>
                <a:gd name="T3" fmla="*/ 213 h 221"/>
                <a:gd name="T4" fmla="*/ 136 w 274"/>
                <a:gd name="T5" fmla="*/ 221 h 221"/>
                <a:gd name="T6" fmla="*/ 110 w 274"/>
                <a:gd name="T7" fmla="*/ 219 h 221"/>
                <a:gd name="T8" fmla="*/ 62 w 274"/>
                <a:gd name="T9" fmla="*/ 205 h 221"/>
                <a:gd name="T10" fmla="*/ 44 w 274"/>
                <a:gd name="T11" fmla="*/ 193 h 221"/>
                <a:gd name="T12" fmla="*/ 24 w 274"/>
                <a:gd name="T13" fmla="*/ 177 h 221"/>
                <a:gd name="T14" fmla="*/ 10 w 274"/>
                <a:gd name="T15" fmla="*/ 157 h 221"/>
                <a:gd name="T16" fmla="*/ 2 w 274"/>
                <a:gd name="T17" fmla="*/ 135 h 221"/>
                <a:gd name="T18" fmla="*/ 0 w 274"/>
                <a:gd name="T19" fmla="*/ 109 h 221"/>
                <a:gd name="T20" fmla="*/ 0 w 274"/>
                <a:gd name="T21" fmla="*/ 98 h 221"/>
                <a:gd name="T22" fmla="*/ 6 w 274"/>
                <a:gd name="T23" fmla="*/ 76 h 221"/>
                <a:gd name="T24" fmla="*/ 16 w 274"/>
                <a:gd name="T25" fmla="*/ 56 h 221"/>
                <a:gd name="T26" fmla="*/ 34 w 274"/>
                <a:gd name="T27" fmla="*/ 36 h 221"/>
                <a:gd name="T28" fmla="*/ 44 w 274"/>
                <a:gd name="T29" fmla="*/ 28 h 221"/>
                <a:gd name="T30" fmla="*/ 86 w 274"/>
                <a:gd name="T31" fmla="*/ 8 h 221"/>
                <a:gd name="T32" fmla="*/ 136 w 274"/>
                <a:gd name="T33" fmla="*/ 0 h 221"/>
                <a:gd name="T34" fmla="*/ 162 w 274"/>
                <a:gd name="T35" fmla="*/ 2 h 221"/>
                <a:gd name="T36" fmla="*/ 210 w 274"/>
                <a:gd name="T37" fmla="*/ 16 h 221"/>
                <a:gd name="T38" fmla="*/ 230 w 274"/>
                <a:gd name="T39" fmla="*/ 28 h 221"/>
                <a:gd name="T40" fmla="*/ 248 w 274"/>
                <a:gd name="T41" fmla="*/ 46 h 221"/>
                <a:gd name="T42" fmla="*/ 262 w 274"/>
                <a:gd name="T43" fmla="*/ 66 h 221"/>
                <a:gd name="T44" fmla="*/ 270 w 274"/>
                <a:gd name="T45" fmla="*/ 86 h 221"/>
                <a:gd name="T46" fmla="*/ 274 w 274"/>
                <a:gd name="T47" fmla="*/ 109 h 221"/>
                <a:gd name="T48" fmla="*/ 272 w 274"/>
                <a:gd name="T49" fmla="*/ 123 h 221"/>
                <a:gd name="T50" fmla="*/ 266 w 274"/>
                <a:gd name="T51" fmla="*/ 145 h 221"/>
                <a:gd name="T52" fmla="*/ 256 w 274"/>
                <a:gd name="T53" fmla="*/ 167 h 221"/>
                <a:gd name="T54" fmla="*/ 240 w 274"/>
                <a:gd name="T55" fmla="*/ 185 h 221"/>
                <a:gd name="T56" fmla="*/ 136 w 274"/>
                <a:gd name="T57" fmla="*/ 38 h 221"/>
                <a:gd name="T58" fmla="*/ 116 w 274"/>
                <a:gd name="T59" fmla="*/ 38 h 221"/>
                <a:gd name="T60" fmla="*/ 82 w 274"/>
                <a:gd name="T61" fmla="*/ 50 h 221"/>
                <a:gd name="T62" fmla="*/ 56 w 274"/>
                <a:gd name="T63" fmla="*/ 70 h 221"/>
                <a:gd name="T64" fmla="*/ 44 w 274"/>
                <a:gd name="T65" fmla="*/ 96 h 221"/>
                <a:gd name="T66" fmla="*/ 42 w 274"/>
                <a:gd name="T67" fmla="*/ 109 h 221"/>
                <a:gd name="T68" fmla="*/ 48 w 274"/>
                <a:gd name="T69" fmla="*/ 139 h 221"/>
                <a:gd name="T70" fmla="*/ 68 w 274"/>
                <a:gd name="T71" fmla="*/ 163 h 221"/>
                <a:gd name="T72" fmla="*/ 98 w 274"/>
                <a:gd name="T73" fmla="*/ 179 h 221"/>
                <a:gd name="T74" fmla="*/ 136 w 274"/>
                <a:gd name="T75" fmla="*/ 185 h 221"/>
                <a:gd name="T76" fmla="*/ 156 w 274"/>
                <a:gd name="T77" fmla="*/ 183 h 221"/>
                <a:gd name="T78" fmla="*/ 192 w 274"/>
                <a:gd name="T79" fmla="*/ 173 h 221"/>
                <a:gd name="T80" fmla="*/ 216 w 274"/>
                <a:gd name="T81" fmla="*/ 153 h 221"/>
                <a:gd name="T82" fmla="*/ 230 w 274"/>
                <a:gd name="T83" fmla="*/ 125 h 221"/>
                <a:gd name="T84" fmla="*/ 230 w 274"/>
                <a:gd name="T85" fmla="*/ 109 h 221"/>
                <a:gd name="T86" fmla="*/ 224 w 274"/>
                <a:gd name="T87" fmla="*/ 82 h 221"/>
                <a:gd name="T88" fmla="*/ 204 w 274"/>
                <a:gd name="T89" fmla="*/ 58 h 221"/>
                <a:gd name="T90" fmla="*/ 174 w 274"/>
                <a:gd name="T91" fmla="*/ 42 h 221"/>
                <a:gd name="T92" fmla="*/ 136 w 274"/>
                <a:gd name="T93" fmla="*/ 3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4" h="221">
                  <a:moveTo>
                    <a:pt x="230" y="193"/>
                  </a:moveTo>
                  <a:lnTo>
                    <a:pt x="230" y="193"/>
                  </a:lnTo>
                  <a:lnTo>
                    <a:pt x="210" y="205"/>
                  </a:lnTo>
                  <a:lnTo>
                    <a:pt x="188" y="213"/>
                  </a:lnTo>
                  <a:lnTo>
                    <a:pt x="164" y="219"/>
                  </a:lnTo>
                  <a:lnTo>
                    <a:pt x="136" y="221"/>
                  </a:lnTo>
                  <a:lnTo>
                    <a:pt x="136" y="221"/>
                  </a:lnTo>
                  <a:lnTo>
                    <a:pt x="110" y="219"/>
                  </a:lnTo>
                  <a:lnTo>
                    <a:pt x="84" y="213"/>
                  </a:lnTo>
                  <a:lnTo>
                    <a:pt x="62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2" y="185"/>
                  </a:lnTo>
                  <a:lnTo>
                    <a:pt x="24" y="177"/>
                  </a:lnTo>
                  <a:lnTo>
                    <a:pt x="16" y="167"/>
                  </a:lnTo>
                  <a:lnTo>
                    <a:pt x="10" y="157"/>
                  </a:lnTo>
                  <a:lnTo>
                    <a:pt x="6" y="145"/>
                  </a:lnTo>
                  <a:lnTo>
                    <a:pt x="2" y="135"/>
                  </a:lnTo>
                  <a:lnTo>
                    <a:pt x="0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6"/>
                  </a:lnTo>
                  <a:lnTo>
                    <a:pt x="16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62" y="2"/>
                  </a:lnTo>
                  <a:lnTo>
                    <a:pt x="188" y="8"/>
                  </a:lnTo>
                  <a:lnTo>
                    <a:pt x="210" y="16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40" y="36"/>
                  </a:lnTo>
                  <a:lnTo>
                    <a:pt x="248" y="46"/>
                  </a:lnTo>
                  <a:lnTo>
                    <a:pt x="256" y="56"/>
                  </a:lnTo>
                  <a:lnTo>
                    <a:pt x="262" y="66"/>
                  </a:lnTo>
                  <a:lnTo>
                    <a:pt x="266" y="76"/>
                  </a:lnTo>
                  <a:lnTo>
                    <a:pt x="270" y="86"/>
                  </a:lnTo>
                  <a:lnTo>
                    <a:pt x="272" y="98"/>
                  </a:lnTo>
                  <a:lnTo>
                    <a:pt x="274" y="109"/>
                  </a:lnTo>
                  <a:lnTo>
                    <a:pt x="274" y="109"/>
                  </a:lnTo>
                  <a:lnTo>
                    <a:pt x="272" y="123"/>
                  </a:lnTo>
                  <a:lnTo>
                    <a:pt x="270" y="135"/>
                  </a:lnTo>
                  <a:lnTo>
                    <a:pt x="266" y="145"/>
                  </a:lnTo>
                  <a:lnTo>
                    <a:pt x="262" y="157"/>
                  </a:lnTo>
                  <a:lnTo>
                    <a:pt x="256" y="167"/>
                  </a:lnTo>
                  <a:lnTo>
                    <a:pt x="248" y="177"/>
                  </a:lnTo>
                  <a:lnTo>
                    <a:pt x="240" y="185"/>
                  </a:lnTo>
                  <a:lnTo>
                    <a:pt x="230" y="193"/>
                  </a:lnTo>
                  <a:close/>
                  <a:moveTo>
                    <a:pt x="136" y="38"/>
                  </a:moveTo>
                  <a:lnTo>
                    <a:pt x="136" y="38"/>
                  </a:lnTo>
                  <a:lnTo>
                    <a:pt x="116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6" y="70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6" y="153"/>
                  </a:lnTo>
                  <a:lnTo>
                    <a:pt x="68" y="163"/>
                  </a:lnTo>
                  <a:lnTo>
                    <a:pt x="80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56" y="183"/>
                  </a:lnTo>
                  <a:lnTo>
                    <a:pt x="176" y="179"/>
                  </a:lnTo>
                  <a:lnTo>
                    <a:pt x="192" y="173"/>
                  </a:lnTo>
                  <a:lnTo>
                    <a:pt x="206" y="163"/>
                  </a:lnTo>
                  <a:lnTo>
                    <a:pt x="216" y="153"/>
                  </a:lnTo>
                  <a:lnTo>
                    <a:pt x="224" y="139"/>
                  </a:lnTo>
                  <a:lnTo>
                    <a:pt x="230" y="125"/>
                  </a:lnTo>
                  <a:lnTo>
                    <a:pt x="230" y="109"/>
                  </a:lnTo>
                  <a:lnTo>
                    <a:pt x="230" y="109"/>
                  </a:lnTo>
                  <a:lnTo>
                    <a:pt x="230" y="96"/>
                  </a:lnTo>
                  <a:lnTo>
                    <a:pt x="224" y="82"/>
                  </a:lnTo>
                  <a:lnTo>
                    <a:pt x="216" y="70"/>
                  </a:lnTo>
                  <a:lnTo>
                    <a:pt x="204" y="58"/>
                  </a:lnTo>
                  <a:lnTo>
                    <a:pt x="190" y="50"/>
                  </a:lnTo>
                  <a:lnTo>
                    <a:pt x="174" y="42"/>
                  </a:lnTo>
                  <a:lnTo>
                    <a:pt x="156" y="38"/>
                  </a:lnTo>
                  <a:lnTo>
                    <a:pt x="136" y="38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D9EBD618-4934-4064-8A2A-29C6CF3D51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496051" y="-2733675"/>
              <a:ext cx="434975" cy="350837"/>
            </a:xfrm>
            <a:custGeom>
              <a:avLst/>
              <a:gdLst>
                <a:gd name="T0" fmla="*/ 230 w 274"/>
                <a:gd name="T1" fmla="*/ 193 h 221"/>
                <a:gd name="T2" fmla="*/ 230 w 274"/>
                <a:gd name="T3" fmla="*/ 193 h 221"/>
                <a:gd name="T4" fmla="*/ 210 w 274"/>
                <a:gd name="T5" fmla="*/ 205 h 221"/>
                <a:gd name="T6" fmla="*/ 188 w 274"/>
                <a:gd name="T7" fmla="*/ 213 h 221"/>
                <a:gd name="T8" fmla="*/ 164 w 274"/>
                <a:gd name="T9" fmla="*/ 219 h 221"/>
                <a:gd name="T10" fmla="*/ 136 w 274"/>
                <a:gd name="T11" fmla="*/ 221 h 221"/>
                <a:gd name="T12" fmla="*/ 136 w 274"/>
                <a:gd name="T13" fmla="*/ 221 h 221"/>
                <a:gd name="T14" fmla="*/ 110 w 274"/>
                <a:gd name="T15" fmla="*/ 219 h 221"/>
                <a:gd name="T16" fmla="*/ 84 w 274"/>
                <a:gd name="T17" fmla="*/ 213 h 221"/>
                <a:gd name="T18" fmla="*/ 62 w 274"/>
                <a:gd name="T19" fmla="*/ 205 h 221"/>
                <a:gd name="T20" fmla="*/ 44 w 274"/>
                <a:gd name="T21" fmla="*/ 193 h 221"/>
                <a:gd name="T22" fmla="*/ 44 w 274"/>
                <a:gd name="T23" fmla="*/ 193 h 221"/>
                <a:gd name="T24" fmla="*/ 32 w 274"/>
                <a:gd name="T25" fmla="*/ 185 h 221"/>
                <a:gd name="T26" fmla="*/ 24 w 274"/>
                <a:gd name="T27" fmla="*/ 177 h 221"/>
                <a:gd name="T28" fmla="*/ 16 w 274"/>
                <a:gd name="T29" fmla="*/ 167 h 221"/>
                <a:gd name="T30" fmla="*/ 10 w 274"/>
                <a:gd name="T31" fmla="*/ 157 h 221"/>
                <a:gd name="T32" fmla="*/ 6 w 274"/>
                <a:gd name="T33" fmla="*/ 145 h 221"/>
                <a:gd name="T34" fmla="*/ 2 w 274"/>
                <a:gd name="T35" fmla="*/ 135 h 221"/>
                <a:gd name="T36" fmla="*/ 0 w 274"/>
                <a:gd name="T37" fmla="*/ 123 h 221"/>
                <a:gd name="T38" fmla="*/ 0 w 274"/>
                <a:gd name="T39" fmla="*/ 109 h 221"/>
                <a:gd name="T40" fmla="*/ 0 w 274"/>
                <a:gd name="T41" fmla="*/ 109 h 221"/>
                <a:gd name="T42" fmla="*/ 0 w 274"/>
                <a:gd name="T43" fmla="*/ 98 h 221"/>
                <a:gd name="T44" fmla="*/ 2 w 274"/>
                <a:gd name="T45" fmla="*/ 86 h 221"/>
                <a:gd name="T46" fmla="*/ 6 w 274"/>
                <a:gd name="T47" fmla="*/ 76 h 221"/>
                <a:gd name="T48" fmla="*/ 10 w 274"/>
                <a:gd name="T49" fmla="*/ 66 h 221"/>
                <a:gd name="T50" fmla="*/ 16 w 274"/>
                <a:gd name="T51" fmla="*/ 56 h 221"/>
                <a:gd name="T52" fmla="*/ 24 w 274"/>
                <a:gd name="T53" fmla="*/ 46 h 221"/>
                <a:gd name="T54" fmla="*/ 34 w 274"/>
                <a:gd name="T55" fmla="*/ 36 h 221"/>
                <a:gd name="T56" fmla="*/ 44 w 274"/>
                <a:gd name="T57" fmla="*/ 28 h 221"/>
                <a:gd name="T58" fmla="*/ 44 w 274"/>
                <a:gd name="T59" fmla="*/ 28 h 221"/>
                <a:gd name="T60" fmla="*/ 62 w 274"/>
                <a:gd name="T61" fmla="*/ 16 h 221"/>
                <a:gd name="T62" fmla="*/ 86 w 274"/>
                <a:gd name="T63" fmla="*/ 8 h 221"/>
                <a:gd name="T64" fmla="*/ 110 w 274"/>
                <a:gd name="T65" fmla="*/ 2 h 221"/>
                <a:gd name="T66" fmla="*/ 136 w 274"/>
                <a:gd name="T67" fmla="*/ 0 h 221"/>
                <a:gd name="T68" fmla="*/ 136 w 274"/>
                <a:gd name="T69" fmla="*/ 0 h 221"/>
                <a:gd name="T70" fmla="*/ 162 w 274"/>
                <a:gd name="T71" fmla="*/ 2 h 221"/>
                <a:gd name="T72" fmla="*/ 188 w 274"/>
                <a:gd name="T73" fmla="*/ 8 h 221"/>
                <a:gd name="T74" fmla="*/ 210 w 274"/>
                <a:gd name="T75" fmla="*/ 16 h 221"/>
                <a:gd name="T76" fmla="*/ 230 w 274"/>
                <a:gd name="T77" fmla="*/ 28 h 221"/>
                <a:gd name="T78" fmla="*/ 230 w 274"/>
                <a:gd name="T79" fmla="*/ 28 h 221"/>
                <a:gd name="T80" fmla="*/ 240 w 274"/>
                <a:gd name="T81" fmla="*/ 36 h 221"/>
                <a:gd name="T82" fmla="*/ 248 w 274"/>
                <a:gd name="T83" fmla="*/ 46 h 221"/>
                <a:gd name="T84" fmla="*/ 256 w 274"/>
                <a:gd name="T85" fmla="*/ 56 h 221"/>
                <a:gd name="T86" fmla="*/ 262 w 274"/>
                <a:gd name="T87" fmla="*/ 66 h 221"/>
                <a:gd name="T88" fmla="*/ 266 w 274"/>
                <a:gd name="T89" fmla="*/ 76 h 221"/>
                <a:gd name="T90" fmla="*/ 270 w 274"/>
                <a:gd name="T91" fmla="*/ 86 h 221"/>
                <a:gd name="T92" fmla="*/ 272 w 274"/>
                <a:gd name="T93" fmla="*/ 98 h 221"/>
                <a:gd name="T94" fmla="*/ 274 w 274"/>
                <a:gd name="T95" fmla="*/ 109 h 221"/>
                <a:gd name="T96" fmla="*/ 274 w 274"/>
                <a:gd name="T97" fmla="*/ 109 h 221"/>
                <a:gd name="T98" fmla="*/ 272 w 274"/>
                <a:gd name="T99" fmla="*/ 123 h 221"/>
                <a:gd name="T100" fmla="*/ 270 w 274"/>
                <a:gd name="T101" fmla="*/ 135 h 221"/>
                <a:gd name="T102" fmla="*/ 266 w 274"/>
                <a:gd name="T103" fmla="*/ 145 h 221"/>
                <a:gd name="T104" fmla="*/ 262 w 274"/>
                <a:gd name="T105" fmla="*/ 157 h 221"/>
                <a:gd name="T106" fmla="*/ 256 w 274"/>
                <a:gd name="T107" fmla="*/ 167 h 221"/>
                <a:gd name="T108" fmla="*/ 248 w 274"/>
                <a:gd name="T109" fmla="*/ 177 h 221"/>
                <a:gd name="T110" fmla="*/ 240 w 274"/>
                <a:gd name="T111" fmla="*/ 185 h 221"/>
                <a:gd name="T112" fmla="*/ 230 w 274"/>
                <a:gd name="T113" fmla="*/ 19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4" h="221">
                  <a:moveTo>
                    <a:pt x="230" y="193"/>
                  </a:moveTo>
                  <a:lnTo>
                    <a:pt x="230" y="193"/>
                  </a:lnTo>
                  <a:lnTo>
                    <a:pt x="210" y="205"/>
                  </a:lnTo>
                  <a:lnTo>
                    <a:pt x="188" y="213"/>
                  </a:lnTo>
                  <a:lnTo>
                    <a:pt x="164" y="219"/>
                  </a:lnTo>
                  <a:lnTo>
                    <a:pt x="136" y="221"/>
                  </a:lnTo>
                  <a:lnTo>
                    <a:pt x="136" y="221"/>
                  </a:lnTo>
                  <a:lnTo>
                    <a:pt x="110" y="219"/>
                  </a:lnTo>
                  <a:lnTo>
                    <a:pt x="84" y="213"/>
                  </a:lnTo>
                  <a:lnTo>
                    <a:pt x="62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2" y="185"/>
                  </a:lnTo>
                  <a:lnTo>
                    <a:pt x="24" y="177"/>
                  </a:lnTo>
                  <a:lnTo>
                    <a:pt x="16" y="167"/>
                  </a:lnTo>
                  <a:lnTo>
                    <a:pt x="10" y="157"/>
                  </a:lnTo>
                  <a:lnTo>
                    <a:pt x="6" y="145"/>
                  </a:lnTo>
                  <a:lnTo>
                    <a:pt x="2" y="135"/>
                  </a:lnTo>
                  <a:lnTo>
                    <a:pt x="0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6"/>
                  </a:lnTo>
                  <a:lnTo>
                    <a:pt x="16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62" y="2"/>
                  </a:lnTo>
                  <a:lnTo>
                    <a:pt x="188" y="8"/>
                  </a:lnTo>
                  <a:lnTo>
                    <a:pt x="210" y="16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40" y="36"/>
                  </a:lnTo>
                  <a:lnTo>
                    <a:pt x="248" y="46"/>
                  </a:lnTo>
                  <a:lnTo>
                    <a:pt x="256" y="56"/>
                  </a:lnTo>
                  <a:lnTo>
                    <a:pt x="262" y="66"/>
                  </a:lnTo>
                  <a:lnTo>
                    <a:pt x="266" y="76"/>
                  </a:lnTo>
                  <a:lnTo>
                    <a:pt x="270" y="86"/>
                  </a:lnTo>
                  <a:lnTo>
                    <a:pt x="272" y="98"/>
                  </a:lnTo>
                  <a:lnTo>
                    <a:pt x="274" y="109"/>
                  </a:lnTo>
                  <a:lnTo>
                    <a:pt x="274" y="109"/>
                  </a:lnTo>
                  <a:lnTo>
                    <a:pt x="272" y="123"/>
                  </a:lnTo>
                  <a:lnTo>
                    <a:pt x="270" y="135"/>
                  </a:lnTo>
                  <a:lnTo>
                    <a:pt x="266" y="145"/>
                  </a:lnTo>
                  <a:lnTo>
                    <a:pt x="262" y="157"/>
                  </a:lnTo>
                  <a:lnTo>
                    <a:pt x="256" y="167"/>
                  </a:lnTo>
                  <a:lnTo>
                    <a:pt x="248" y="177"/>
                  </a:lnTo>
                  <a:lnTo>
                    <a:pt x="240" y="185"/>
                  </a:lnTo>
                  <a:lnTo>
                    <a:pt x="230" y="19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F310B5EC-12A5-4011-A50F-D99CE878FC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429376" y="-2673350"/>
              <a:ext cx="298450" cy="233362"/>
            </a:xfrm>
            <a:custGeom>
              <a:avLst/>
              <a:gdLst>
                <a:gd name="T0" fmla="*/ 94 w 188"/>
                <a:gd name="T1" fmla="*/ 0 h 147"/>
                <a:gd name="T2" fmla="*/ 94 w 188"/>
                <a:gd name="T3" fmla="*/ 0 h 147"/>
                <a:gd name="T4" fmla="*/ 74 w 188"/>
                <a:gd name="T5" fmla="*/ 0 h 147"/>
                <a:gd name="T6" fmla="*/ 56 w 188"/>
                <a:gd name="T7" fmla="*/ 4 h 147"/>
                <a:gd name="T8" fmla="*/ 40 w 188"/>
                <a:gd name="T9" fmla="*/ 12 h 147"/>
                <a:gd name="T10" fmla="*/ 26 w 188"/>
                <a:gd name="T11" fmla="*/ 20 h 147"/>
                <a:gd name="T12" fmla="*/ 14 w 188"/>
                <a:gd name="T13" fmla="*/ 32 h 147"/>
                <a:gd name="T14" fmla="*/ 6 w 188"/>
                <a:gd name="T15" fmla="*/ 44 h 147"/>
                <a:gd name="T16" fmla="*/ 2 w 188"/>
                <a:gd name="T17" fmla="*/ 58 h 147"/>
                <a:gd name="T18" fmla="*/ 0 w 188"/>
                <a:gd name="T19" fmla="*/ 71 h 147"/>
                <a:gd name="T20" fmla="*/ 0 w 188"/>
                <a:gd name="T21" fmla="*/ 71 h 147"/>
                <a:gd name="T22" fmla="*/ 2 w 188"/>
                <a:gd name="T23" fmla="*/ 87 h 147"/>
                <a:gd name="T24" fmla="*/ 6 w 188"/>
                <a:gd name="T25" fmla="*/ 101 h 147"/>
                <a:gd name="T26" fmla="*/ 14 w 188"/>
                <a:gd name="T27" fmla="*/ 115 h 147"/>
                <a:gd name="T28" fmla="*/ 26 w 188"/>
                <a:gd name="T29" fmla="*/ 125 h 147"/>
                <a:gd name="T30" fmla="*/ 38 w 188"/>
                <a:gd name="T31" fmla="*/ 135 h 147"/>
                <a:gd name="T32" fmla="*/ 56 w 188"/>
                <a:gd name="T33" fmla="*/ 141 h 147"/>
                <a:gd name="T34" fmla="*/ 74 w 188"/>
                <a:gd name="T35" fmla="*/ 145 h 147"/>
                <a:gd name="T36" fmla="*/ 94 w 188"/>
                <a:gd name="T37" fmla="*/ 147 h 147"/>
                <a:gd name="T38" fmla="*/ 94 w 188"/>
                <a:gd name="T39" fmla="*/ 147 h 147"/>
                <a:gd name="T40" fmla="*/ 114 w 188"/>
                <a:gd name="T41" fmla="*/ 145 h 147"/>
                <a:gd name="T42" fmla="*/ 134 w 188"/>
                <a:gd name="T43" fmla="*/ 141 h 147"/>
                <a:gd name="T44" fmla="*/ 150 w 188"/>
                <a:gd name="T45" fmla="*/ 135 h 147"/>
                <a:gd name="T46" fmla="*/ 164 w 188"/>
                <a:gd name="T47" fmla="*/ 125 h 147"/>
                <a:gd name="T48" fmla="*/ 174 w 188"/>
                <a:gd name="T49" fmla="*/ 115 h 147"/>
                <a:gd name="T50" fmla="*/ 182 w 188"/>
                <a:gd name="T51" fmla="*/ 101 h 147"/>
                <a:gd name="T52" fmla="*/ 188 w 188"/>
                <a:gd name="T53" fmla="*/ 87 h 147"/>
                <a:gd name="T54" fmla="*/ 188 w 188"/>
                <a:gd name="T55" fmla="*/ 71 h 147"/>
                <a:gd name="T56" fmla="*/ 188 w 188"/>
                <a:gd name="T57" fmla="*/ 71 h 147"/>
                <a:gd name="T58" fmla="*/ 188 w 188"/>
                <a:gd name="T59" fmla="*/ 58 h 147"/>
                <a:gd name="T60" fmla="*/ 182 w 188"/>
                <a:gd name="T61" fmla="*/ 44 h 147"/>
                <a:gd name="T62" fmla="*/ 174 w 188"/>
                <a:gd name="T63" fmla="*/ 32 h 147"/>
                <a:gd name="T64" fmla="*/ 162 w 188"/>
                <a:gd name="T65" fmla="*/ 20 h 147"/>
                <a:gd name="T66" fmla="*/ 148 w 188"/>
                <a:gd name="T67" fmla="*/ 12 h 147"/>
                <a:gd name="T68" fmla="*/ 132 w 188"/>
                <a:gd name="T69" fmla="*/ 4 h 147"/>
                <a:gd name="T70" fmla="*/ 114 w 188"/>
                <a:gd name="T71" fmla="*/ 0 h 147"/>
                <a:gd name="T72" fmla="*/ 94 w 188"/>
                <a:gd name="T7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8" h="147">
                  <a:moveTo>
                    <a:pt x="94" y="0"/>
                  </a:moveTo>
                  <a:lnTo>
                    <a:pt x="94" y="0"/>
                  </a:lnTo>
                  <a:lnTo>
                    <a:pt x="74" y="0"/>
                  </a:lnTo>
                  <a:lnTo>
                    <a:pt x="56" y="4"/>
                  </a:lnTo>
                  <a:lnTo>
                    <a:pt x="40" y="12"/>
                  </a:lnTo>
                  <a:lnTo>
                    <a:pt x="26" y="20"/>
                  </a:lnTo>
                  <a:lnTo>
                    <a:pt x="14" y="32"/>
                  </a:lnTo>
                  <a:lnTo>
                    <a:pt x="6" y="44"/>
                  </a:lnTo>
                  <a:lnTo>
                    <a:pt x="2" y="5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" y="87"/>
                  </a:lnTo>
                  <a:lnTo>
                    <a:pt x="6" y="101"/>
                  </a:lnTo>
                  <a:lnTo>
                    <a:pt x="14" y="115"/>
                  </a:lnTo>
                  <a:lnTo>
                    <a:pt x="26" y="125"/>
                  </a:lnTo>
                  <a:lnTo>
                    <a:pt x="38" y="135"/>
                  </a:lnTo>
                  <a:lnTo>
                    <a:pt x="56" y="141"/>
                  </a:lnTo>
                  <a:lnTo>
                    <a:pt x="74" y="145"/>
                  </a:lnTo>
                  <a:lnTo>
                    <a:pt x="94" y="147"/>
                  </a:lnTo>
                  <a:lnTo>
                    <a:pt x="94" y="147"/>
                  </a:lnTo>
                  <a:lnTo>
                    <a:pt x="114" y="145"/>
                  </a:lnTo>
                  <a:lnTo>
                    <a:pt x="134" y="141"/>
                  </a:lnTo>
                  <a:lnTo>
                    <a:pt x="150" y="135"/>
                  </a:lnTo>
                  <a:lnTo>
                    <a:pt x="164" y="125"/>
                  </a:lnTo>
                  <a:lnTo>
                    <a:pt x="174" y="115"/>
                  </a:lnTo>
                  <a:lnTo>
                    <a:pt x="182" y="101"/>
                  </a:lnTo>
                  <a:lnTo>
                    <a:pt x="188" y="87"/>
                  </a:lnTo>
                  <a:lnTo>
                    <a:pt x="188" y="71"/>
                  </a:lnTo>
                  <a:lnTo>
                    <a:pt x="188" y="71"/>
                  </a:lnTo>
                  <a:lnTo>
                    <a:pt x="188" y="58"/>
                  </a:lnTo>
                  <a:lnTo>
                    <a:pt x="182" y="44"/>
                  </a:lnTo>
                  <a:lnTo>
                    <a:pt x="174" y="32"/>
                  </a:lnTo>
                  <a:lnTo>
                    <a:pt x="162" y="20"/>
                  </a:lnTo>
                  <a:lnTo>
                    <a:pt x="148" y="12"/>
                  </a:lnTo>
                  <a:lnTo>
                    <a:pt x="132" y="4"/>
                  </a:lnTo>
                  <a:lnTo>
                    <a:pt x="114" y="0"/>
                  </a:lnTo>
                  <a:lnTo>
                    <a:pt x="9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B3386D7C-85EF-4183-9F2B-EC59733FE7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981701" y="-2720975"/>
              <a:ext cx="384175" cy="338137"/>
            </a:xfrm>
            <a:custGeom>
              <a:avLst/>
              <a:gdLst>
                <a:gd name="T0" fmla="*/ 120 w 242"/>
                <a:gd name="T1" fmla="*/ 213 h 213"/>
                <a:gd name="T2" fmla="*/ 120 w 242"/>
                <a:gd name="T3" fmla="*/ 213 h 213"/>
                <a:gd name="T4" fmla="*/ 94 w 242"/>
                <a:gd name="T5" fmla="*/ 211 h 213"/>
                <a:gd name="T6" fmla="*/ 70 w 242"/>
                <a:gd name="T7" fmla="*/ 207 h 213"/>
                <a:gd name="T8" fmla="*/ 50 w 242"/>
                <a:gd name="T9" fmla="*/ 201 h 213"/>
                <a:gd name="T10" fmla="*/ 32 w 242"/>
                <a:gd name="T11" fmla="*/ 191 h 213"/>
                <a:gd name="T12" fmla="*/ 18 w 242"/>
                <a:gd name="T13" fmla="*/ 181 h 213"/>
                <a:gd name="T14" fmla="*/ 8 w 242"/>
                <a:gd name="T15" fmla="*/ 167 h 213"/>
                <a:gd name="T16" fmla="*/ 2 w 242"/>
                <a:gd name="T17" fmla="*/ 153 h 213"/>
                <a:gd name="T18" fmla="*/ 0 w 242"/>
                <a:gd name="T19" fmla="*/ 139 h 213"/>
                <a:gd name="T20" fmla="*/ 0 w 242"/>
                <a:gd name="T21" fmla="*/ 0 h 213"/>
                <a:gd name="T22" fmla="*/ 40 w 242"/>
                <a:gd name="T23" fmla="*/ 0 h 213"/>
                <a:gd name="T24" fmla="*/ 40 w 242"/>
                <a:gd name="T25" fmla="*/ 131 h 213"/>
                <a:gd name="T26" fmla="*/ 40 w 242"/>
                <a:gd name="T27" fmla="*/ 131 h 213"/>
                <a:gd name="T28" fmla="*/ 42 w 242"/>
                <a:gd name="T29" fmla="*/ 141 h 213"/>
                <a:gd name="T30" fmla="*/ 46 w 242"/>
                <a:gd name="T31" fmla="*/ 149 h 213"/>
                <a:gd name="T32" fmla="*/ 52 w 242"/>
                <a:gd name="T33" fmla="*/ 157 h 213"/>
                <a:gd name="T34" fmla="*/ 60 w 242"/>
                <a:gd name="T35" fmla="*/ 165 h 213"/>
                <a:gd name="T36" fmla="*/ 72 w 242"/>
                <a:gd name="T37" fmla="*/ 169 h 213"/>
                <a:gd name="T38" fmla="*/ 86 w 242"/>
                <a:gd name="T39" fmla="*/ 173 h 213"/>
                <a:gd name="T40" fmla="*/ 102 w 242"/>
                <a:gd name="T41" fmla="*/ 175 h 213"/>
                <a:gd name="T42" fmla="*/ 120 w 242"/>
                <a:gd name="T43" fmla="*/ 177 h 213"/>
                <a:gd name="T44" fmla="*/ 120 w 242"/>
                <a:gd name="T45" fmla="*/ 177 h 213"/>
                <a:gd name="T46" fmla="*/ 140 w 242"/>
                <a:gd name="T47" fmla="*/ 175 h 213"/>
                <a:gd name="T48" fmla="*/ 156 w 242"/>
                <a:gd name="T49" fmla="*/ 173 h 213"/>
                <a:gd name="T50" fmla="*/ 170 w 242"/>
                <a:gd name="T51" fmla="*/ 169 h 213"/>
                <a:gd name="T52" fmla="*/ 180 w 242"/>
                <a:gd name="T53" fmla="*/ 165 h 213"/>
                <a:gd name="T54" fmla="*/ 190 w 242"/>
                <a:gd name="T55" fmla="*/ 157 h 213"/>
                <a:gd name="T56" fmla="*/ 196 w 242"/>
                <a:gd name="T57" fmla="*/ 149 h 213"/>
                <a:gd name="T58" fmla="*/ 200 w 242"/>
                <a:gd name="T59" fmla="*/ 141 h 213"/>
                <a:gd name="T60" fmla="*/ 200 w 242"/>
                <a:gd name="T61" fmla="*/ 131 h 213"/>
                <a:gd name="T62" fmla="*/ 200 w 242"/>
                <a:gd name="T63" fmla="*/ 0 h 213"/>
                <a:gd name="T64" fmla="*/ 242 w 242"/>
                <a:gd name="T65" fmla="*/ 0 h 213"/>
                <a:gd name="T66" fmla="*/ 242 w 242"/>
                <a:gd name="T67" fmla="*/ 139 h 213"/>
                <a:gd name="T68" fmla="*/ 242 w 242"/>
                <a:gd name="T69" fmla="*/ 139 h 213"/>
                <a:gd name="T70" fmla="*/ 240 w 242"/>
                <a:gd name="T71" fmla="*/ 153 h 213"/>
                <a:gd name="T72" fmla="*/ 234 w 242"/>
                <a:gd name="T73" fmla="*/ 167 h 213"/>
                <a:gd name="T74" fmla="*/ 224 w 242"/>
                <a:gd name="T75" fmla="*/ 181 h 213"/>
                <a:gd name="T76" fmla="*/ 210 w 242"/>
                <a:gd name="T77" fmla="*/ 191 h 213"/>
                <a:gd name="T78" fmla="*/ 192 w 242"/>
                <a:gd name="T79" fmla="*/ 201 h 213"/>
                <a:gd name="T80" fmla="*/ 172 w 242"/>
                <a:gd name="T81" fmla="*/ 207 h 213"/>
                <a:gd name="T82" fmla="*/ 148 w 242"/>
                <a:gd name="T83" fmla="*/ 211 h 213"/>
                <a:gd name="T84" fmla="*/ 120 w 242"/>
                <a:gd name="T8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2" h="213">
                  <a:moveTo>
                    <a:pt x="120" y="213"/>
                  </a:moveTo>
                  <a:lnTo>
                    <a:pt x="120" y="213"/>
                  </a:lnTo>
                  <a:lnTo>
                    <a:pt x="94" y="211"/>
                  </a:lnTo>
                  <a:lnTo>
                    <a:pt x="70" y="207"/>
                  </a:lnTo>
                  <a:lnTo>
                    <a:pt x="50" y="201"/>
                  </a:lnTo>
                  <a:lnTo>
                    <a:pt x="32" y="191"/>
                  </a:lnTo>
                  <a:lnTo>
                    <a:pt x="18" y="181"/>
                  </a:lnTo>
                  <a:lnTo>
                    <a:pt x="8" y="167"/>
                  </a:lnTo>
                  <a:lnTo>
                    <a:pt x="2" y="153"/>
                  </a:lnTo>
                  <a:lnTo>
                    <a:pt x="0" y="139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2" y="141"/>
                  </a:lnTo>
                  <a:lnTo>
                    <a:pt x="46" y="149"/>
                  </a:lnTo>
                  <a:lnTo>
                    <a:pt x="52" y="157"/>
                  </a:lnTo>
                  <a:lnTo>
                    <a:pt x="60" y="165"/>
                  </a:lnTo>
                  <a:lnTo>
                    <a:pt x="72" y="169"/>
                  </a:lnTo>
                  <a:lnTo>
                    <a:pt x="86" y="173"/>
                  </a:lnTo>
                  <a:lnTo>
                    <a:pt x="102" y="175"/>
                  </a:lnTo>
                  <a:lnTo>
                    <a:pt x="120" y="177"/>
                  </a:lnTo>
                  <a:lnTo>
                    <a:pt x="120" y="177"/>
                  </a:lnTo>
                  <a:lnTo>
                    <a:pt x="140" y="175"/>
                  </a:lnTo>
                  <a:lnTo>
                    <a:pt x="156" y="173"/>
                  </a:lnTo>
                  <a:lnTo>
                    <a:pt x="170" y="169"/>
                  </a:lnTo>
                  <a:lnTo>
                    <a:pt x="180" y="165"/>
                  </a:lnTo>
                  <a:lnTo>
                    <a:pt x="190" y="157"/>
                  </a:lnTo>
                  <a:lnTo>
                    <a:pt x="196" y="149"/>
                  </a:lnTo>
                  <a:lnTo>
                    <a:pt x="200" y="141"/>
                  </a:lnTo>
                  <a:lnTo>
                    <a:pt x="200" y="131"/>
                  </a:lnTo>
                  <a:lnTo>
                    <a:pt x="200" y="0"/>
                  </a:lnTo>
                  <a:lnTo>
                    <a:pt x="242" y="0"/>
                  </a:lnTo>
                  <a:lnTo>
                    <a:pt x="242" y="139"/>
                  </a:lnTo>
                  <a:lnTo>
                    <a:pt x="242" y="139"/>
                  </a:lnTo>
                  <a:lnTo>
                    <a:pt x="240" y="153"/>
                  </a:lnTo>
                  <a:lnTo>
                    <a:pt x="234" y="167"/>
                  </a:lnTo>
                  <a:lnTo>
                    <a:pt x="224" y="181"/>
                  </a:lnTo>
                  <a:lnTo>
                    <a:pt x="210" y="191"/>
                  </a:lnTo>
                  <a:lnTo>
                    <a:pt x="192" y="201"/>
                  </a:lnTo>
                  <a:lnTo>
                    <a:pt x="172" y="207"/>
                  </a:lnTo>
                  <a:lnTo>
                    <a:pt x="148" y="211"/>
                  </a:lnTo>
                  <a:lnTo>
                    <a:pt x="120" y="213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186E2F92-C731-4BDF-BF1A-7BEEDC10C0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981701" y="-2720975"/>
              <a:ext cx="384175" cy="338137"/>
            </a:xfrm>
            <a:custGeom>
              <a:avLst/>
              <a:gdLst>
                <a:gd name="T0" fmla="*/ 120 w 242"/>
                <a:gd name="T1" fmla="*/ 213 h 213"/>
                <a:gd name="T2" fmla="*/ 120 w 242"/>
                <a:gd name="T3" fmla="*/ 213 h 213"/>
                <a:gd name="T4" fmla="*/ 94 w 242"/>
                <a:gd name="T5" fmla="*/ 211 h 213"/>
                <a:gd name="T6" fmla="*/ 70 w 242"/>
                <a:gd name="T7" fmla="*/ 207 h 213"/>
                <a:gd name="T8" fmla="*/ 50 w 242"/>
                <a:gd name="T9" fmla="*/ 201 h 213"/>
                <a:gd name="T10" fmla="*/ 32 w 242"/>
                <a:gd name="T11" fmla="*/ 191 h 213"/>
                <a:gd name="T12" fmla="*/ 18 w 242"/>
                <a:gd name="T13" fmla="*/ 181 h 213"/>
                <a:gd name="T14" fmla="*/ 8 w 242"/>
                <a:gd name="T15" fmla="*/ 167 h 213"/>
                <a:gd name="T16" fmla="*/ 2 w 242"/>
                <a:gd name="T17" fmla="*/ 153 h 213"/>
                <a:gd name="T18" fmla="*/ 0 w 242"/>
                <a:gd name="T19" fmla="*/ 139 h 213"/>
                <a:gd name="T20" fmla="*/ 0 w 242"/>
                <a:gd name="T21" fmla="*/ 0 h 213"/>
                <a:gd name="T22" fmla="*/ 40 w 242"/>
                <a:gd name="T23" fmla="*/ 0 h 213"/>
                <a:gd name="T24" fmla="*/ 40 w 242"/>
                <a:gd name="T25" fmla="*/ 131 h 213"/>
                <a:gd name="T26" fmla="*/ 40 w 242"/>
                <a:gd name="T27" fmla="*/ 131 h 213"/>
                <a:gd name="T28" fmla="*/ 42 w 242"/>
                <a:gd name="T29" fmla="*/ 141 h 213"/>
                <a:gd name="T30" fmla="*/ 46 w 242"/>
                <a:gd name="T31" fmla="*/ 149 h 213"/>
                <a:gd name="T32" fmla="*/ 52 w 242"/>
                <a:gd name="T33" fmla="*/ 157 h 213"/>
                <a:gd name="T34" fmla="*/ 60 w 242"/>
                <a:gd name="T35" fmla="*/ 165 h 213"/>
                <a:gd name="T36" fmla="*/ 72 w 242"/>
                <a:gd name="T37" fmla="*/ 169 h 213"/>
                <a:gd name="T38" fmla="*/ 86 w 242"/>
                <a:gd name="T39" fmla="*/ 173 h 213"/>
                <a:gd name="T40" fmla="*/ 102 w 242"/>
                <a:gd name="T41" fmla="*/ 175 h 213"/>
                <a:gd name="T42" fmla="*/ 120 w 242"/>
                <a:gd name="T43" fmla="*/ 177 h 213"/>
                <a:gd name="T44" fmla="*/ 120 w 242"/>
                <a:gd name="T45" fmla="*/ 177 h 213"/>
                <a:gd name="T46" fmla="*/ 140 w 242"/>
                <a:gd name="T47" fmla="*/ 175 h 213"/>
                <a:gd name="T48" fmla="*/ 156 w 242"/>
                <a:gd name="T49" fmla="*/ 173 h 213"/>
                <a:gd name="T50" fmla="*/ 170 w 242"/>
                <a:gd name="T51" fmla="*/ 169 h 213"/>
                <a:gd name="T52" fmla="*/ 180 w 242"/>
                <a:gd name="T53" fmla="*/ 165 h 213"/>
                <a:gd name="T54" fmla="*/ 190 w 242"/>
                <a:gd name="T55" fmla="*/ 157 h 213"/>
                <a:gd name="T56" fmla="*/ 196 w 242"/>
                <a:gd name="T57" fmla="*/ 149 h 213"/>
                <a:gd name="T58" fmla="*/ 200 w 242"/>
                <a:gd name="T59" fmla="*/ 141 h 213"/>
                <a:gd name="T60" fmla="*/ 200 w 242"/>
                <a:gd name="T61" fmla="*/ 131 h 213"/>
                <a:gd name="T62" fmla="*/ 200 w 242"/>
                <a:gd name="T63" fmla="*/ 0 h 213"/>
                <a:gd name="T64" fmla="*/ 242 w 242"/>
                <a:gd name="T65" fmla="*/ 0 h 213"/>
                <a:gd name="T66" fmla="*/ 242 w 242"/>
                <a:gd name="T67" fmla="*/ 139 h 213"/>
                <a:gd name="T68" fmla="*/ 242 w 242"/>
                <a:gd name="T69" fmla="*/ 139 h 213"/>
                <a:gd name="T70" fmla="*/ 240 w 242"/>
                <a:gd name="T71" fmla="*/ 153 h 213"/>
                <a:gd name="T72" fmla="*/ 234 w 242"/>
                <a:gd name="T73" fmla="*/ 167 h 213"/>
                <a:gd name="T74" fmla="*/ 224 w 242"/>
                <a:gd name="T75" fmla="*/ 181 h 213"/>
                <a:gd name="T76" fmla="*/ 210 w 242"/>
                <a:gd name="T77" fmla="*/ 191 h 213"/>
                <a:gd name="T78" fmla="*/ 192 w 242"/>
                <a:gd name="T79" fmla="*/ 201 h 213"/>
                <a:gd name="T80" fmla="*/ 172 w 242"/>
                <a:gd name="T81" fmla="*/ 207 h 213"/>
                <a:gd name="T82" fmla="*/ 148 w 242"/>
                <a:gd name="T83" fmla="*/ 211 h 213"/>
                <a:gd name="T84" fmla="*/ 120 w 242"/>
                <a:gd name="T8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2" h="213">
                  <a:moveTo>
                    <a:pt x="120" y="213"/>
                  </a:moveTo>
                  <a:lnTo>
                    <a:pt x="120" y="213"/>
                  </a:lnTo>
                  <a:lnTo>
                    <a:pt x="94" y="211"/>
                  </a:lnTo>
                  <a:lnTo>
                    <a:pt x="70" y="207"/>
                  </a:lnTo>
                  <a:lnTo>
                    <a:pt x="50" y="201"/>
                  </a:lnTo>
                  <a:lnTo>
                    <a:pt x="32" y="191"/>
                  </a:lnTo>
                  <a:lnTo>
                    <a:pt x="18" y="181"/>
                  </a:lnTo>
                  <a:lnTo>
                    <a:pt x="8" y="167"/>
                  </a:lnTo>
                  <a:lnTo>
                    <a:pt x="2" y="153"/>
                  </a:lnTo>
                  <a:lnTo>
                    <a:pt x="0" y="139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2" y="141"/>
                  </a:lnTo>
                  <a:lnTo>
                    <a:pt x="46" y="149"/>
                  </a:lnTo>
                  <a:lnTo>
                    <a:pt x="52" y="157"/>
                  </a:lnTo>
                  <a:lnTo>
                    <a:pt x="60" y="165"/>
                  </a:lnTo>
                  <a:lnTo>
                    <a:pt x="72" y="169"/>
                  </a:lnTo>
                  <a:lnTo>
                    <a:pt x="86" y="173"/>
                  </a:lnTo>
                  <a:lnTo>
                    <a:pt x="102" y="175"/>
                  </a:lnTo>
                  <a:lnTo>
                    <a:pt x="120" y="177"/>
                  </a:lnTo>
                  <a:lnTo>
                    <a:pt x="120" y="177"/>
                  </a:lnTo>
                  <a:lnTo>
                    <a:pt x="140" y="175"/>
                  </a:lnTo>
                  <a:lnTo>
                    <a:pt x="156" y="173"/>
                  </a:lnTo>
                  <a:lnTo>
                    <a:pt x="170" y="169"/>
                  </a:lnTo>
                  <a:lnTo>
                    <a:pt x="180" y="165"/>
                  </a:lnTo>
                  <a:lnTo>
                    <a:pt x="190" y="157"/>
                  </a:lnTo>
                  <a:lnTo>
                    <a:pt x="196" y="149"/>
                  </a:lnTo>
                  <a:lnTo>
                    <a:pt x="200" y="141"/>
                  </a:lnTo>
                  <a:lnTo>
                    <a:pt x="200" y="131"/>
                  </a:lnTo>
                  <a:lnTo>
                    <a:pt x="200" y="0"/>
                  </a:lnTo>
                  <a:lnTo>
                    <a:pt x="242" y="0"/>
                  </a:lnTo>
                  <a:lnTo>
                    <a:pt x="242" y="139"/>
                  </a:lnTo>
                  <a:lnTo>
                    <a:pt x="242" y="139"/>
                  </a:lnTo>
                  <a:lnTo>
                    <a:pt x="240" y="153"/>
                  </a:lnTo>
                  <a:lnTo>
                    <a:pt x="234" y="167"/>
                  </a:lnTo>
                  <a:lnTo>
                    <a:pt x="224" y="181"/>
                  </a:lnTo>
                  <a:lnTo>
                    <a:pt x="210" y="191"/>
                  </a:lnTo>
                  <a:lnTo>
                    <a:pt x="192" y="201"/>
                  </a:lnTo>
                  <a:lnTo>
                    <a:pt x="172" y="207"/>
                  </a:lnTo>
                  <a:lnTo>
                    <a:pt x="148" y="211"/>
                  </a:lnTo>
                  <a:lnTo>
                    <a:pt x="120" y="21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ED253B72-C810-4AF5-85FD-5356C49E89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5502276" y="-2720975"/>
              <a:ext cx="384175" cy="328612"/>
            </a:xfrm>
            <a:custGeom>
              <a:avLst/>
              <a:gdLst>
                <a:gd name="T0" fmla="*/ 242 w 242"/>
                <a:gd name="T1" fmla="*/ 66 h 207"/>
                <a:gd name="T2" fmla="*/ 242 w 242"/>
                <a:gd name="T3" fmla="*/ 66 h 207"/>
                <a:gd name="T4" fmla="*/ 240 w 242"/>
                <a:gd name="T5" fmla="*/ 80 h 207"/>
                <a:gd name="T6" fmla="*/ 236 w 242"/>
                <a:gd name="T7" fmla="*/ 93 h 207"/>
                <a:gd name="T8" fmla="*/ 230 w 242"/>
                <a:gd name="T9" fmla="*/ 103 h 207"/>
                <a:gd name="T10" fmla="*/ 220 w 242"/>
                <a:gd name="T11" fmla="*/ 113 h 207"/>
                <a:gd name="T12" fmla="*/ 210 w 242"/>
                <a:gd name="T13" fmla="*/ 121 h 207"/>
                <a:gd name="T14" fmla="*/ 196 w 242"/>
                <a:gd name="T15" fmla="*/ 125 h 207"/>
                <a:gd name="T16" fmla="*/ 180 w 242"/>
                <a:gd name="T17" fmla="*/ 129 h 207"/>
                <a:gd name="T18" fmla="*/ 162 w 242"/>
                <a:gd name="T19" fmla="*/ 131 h 207"/>
                <a:gd name="T20" fmla="*/ 42 w 242"/>
                <a:gd name="T21" fmla="*/ 131 h 207"/>
                <a:gd name="T22" fmla="*/ 42 w 242"/>
                <a:gd name="T23" fmla="*/ 207 h 207"/>
                <a:gd name="T24" fmla="*/ 0 w 242"/>
                <a:gd name="T25" fmla="*/ 207 h 207"/>
                <a:gd name="T26" fmla="*/ 0 w 242"/>
                <a:gd name="T27" fmla="*/ 0 h 207"/>
                <a:gd name="T28" fmla="*/ 168 w 242"/>
                <a:gd name="T29" fmla="*/ 0 h 207"/>
                <a:gd name="T30" fmla="*/ 168 w 242"/>
                <a:gd name="T31" fmla="*/ 0 h 207"/>
                <a:gd name="T32" fmla="*/ 184 w 242"/>
                <a:gd name="T33" fmla="*/ 0 h 207"/>
                <a:gd name="T34" fmla="*/ 198 w 242"/>
                <a:gd name="T35" fmla="*/ 4 h 207"/>
                <a:gd name="T36" fmla="*/ 212 w 242"/>
                <a:gd name="T37" fmla="*/ 10 h 207"/>
                <a:gd name="T38" fmla="*/ 222 w 242"/>
                <a:gd name="T39" fmla="*/ 18 h 207"/>
                <a:gd name="T40" fmla="*/ 230 w 242"/>
                <a:gd name="T41" fmla="*/ 26 h 207"/>
                <a:gd name="T42" fmla="*/ 236 w 242"/>
                <a:gd name="T43" fmla="*/ 38 h 207"/>
                <a:gd name="T44" fmla="*/ 240 w 242"/>
                <a:gd name="T45" fmla="*/ 52 h 207"/>
                <a:gd name="T46" fmla="*/ 242 w 242"/>
                <a:gd name="T47" fmla="*/ 66 h 207"/>
                <a:gd name="T48" fmla="*/ 200 w 242"/>
                <a:gd name="T49" fmla="*/ 66 h 207"/>
                <a:gd name="T50" fmla="*/ 200 w 242"/>
                <a:gd name="T51" fmla="*/ 66 h 207"/>
                <a:gd name="T52" fmla="*/ 198 w 242"/>
                <a:gd name="T53" fmla="*/ 58 h 207"/>
                <a:gd name="T54" fmla="*/ 198 w 242"/>
                <a:gd name="T55" fmla="*/ 52 h 207"/>
                <a:gd name="T56" fmla="*/ 194 w 242"/>
                <a:gd name="T57" fmla="*/ 48 h 207"/>
                <a:gd name="T58" fmla="*/ 190 w 242"/>
                <a:gd name="T59" fmla="*/ 44 h 207"/>
                <a:gd name="T60" fmla="*/ 184 w 242"/>
                <a:gd name="T61" fmla="*/ 40 h 207"/>
                <a:gd name="T62" fmla="*/ 178 w 242"/>
                <a:gd name="T63" fmla="*/ 38 h 207"/>
                <a:gd name="T64" fmla="*/ 160 w 242"/>
                <a:gd name="T65" fmla="*/ 36 h 207"/>
                <a:gd name="T66" fmla="*/ 42 w 242"/>
                <a:gd name="T67" fmla="*/ 36 h 207"/>
                <a:gd name="T68" fmla="*/ 42 w 242"/>
                <a:gd name="T69" fmla="*/ 93 h 207"/>
                <a:gd name="T70" fmla="*/ 162 w 242"/>
                <a:gd name="T71" fmla="*/ 93 h 207"/>
                <a:gd name="T72" fmla="*/ 162 w 242"/>
                <a:gd name="T73" fmla="*/ 93 h 207"/>
                <a:gd name="T74" fmla="*/ 178 w 242"/>
                <a:gd name="T75" fmla="*/ 92 h 207"/>
                <a:gd name="T76" fmla="*/ 184 w 242"/>
                <a:gd name="T77" fmla="*/ 90 h 207"/>
                <a:gd name="T78" fmla="*/ 190 w 242"/>
                <a:gd name="T79" fmla="*/ 86 h 207"/>
                <a:gd name="T80" fmla="*/ 194 w 242"/>
                <a:gd name="T81" fmla="*/ 84 h 207"/>
                <a:gd name="T82" fmla="*/ 198 w 242"/>
                <a:gd name="T83" fmla="*/ 78 h 207"/>
                <a:gd name="T84" fmla="*/ 198 w 242"/>
                <a:gd name="T85" fmla="*/ 72 h 207"/>
                <a:gd name="T86" fmla="*/ 200 w 242"/>
                <a:gd name="T8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2" h="207">
                  <a:moveTo>
                    <a:pt x="242" y="66"/>
                  </a:moveTo>
                  <a:lnTo>
                    <a:pt x="242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2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2" y="66"/>
                  </a:lnTo>
                  <a:close/>
                  <a:moveTo>
                    <a:pt x="200" y="66"/>
                  </a:moveTo>
                  <a:lnTo>
                    <a:pt x="200" y="66"/>
                  </a:lnTo>
                  <a:lnTo>
                    <a:pt x="198" y="58"/>
                  </a:lnTo>
                  <a:lnTo>
                    <a:pt x="198" y="52"/>
                  </a:lnTo>
                  <a:lnTo>
                    <a:pt x="194" y="48"/>
                  </a:lnTo>
                  <a:lnTo>
                    <a:pt x="190" y="44"/>
                  </a:lnTo>
                  <a:lnTo>
                    <a:pt x="184" y="40"/>
                  </a:lnTo>
                  <a:lnTo>
                    <a:pt x="178" y="38"/>
                  </a:lnTo>
                  <a:lnTo>
                    <a:pt x="160" y="36"/>
                  </a:lnTo>
                  <a:lnTo>
                    <a:pt x="42" y="36"/>
                  </a:lnTo>
                  <a:lnTo>
                    <a:pt x="42" y="93"/>
                  </a:lnTo>
                  <a:lnTo>
                    <a:pt x="162" y="93"/>
                  </a:lnTo>
                  <a:lnTo>
                    <a:pt x="162" y="93"/>
                  </a:lnTo>
                  <a:lnTo>
                    <a:pt x="178" y="92"/>
                  </a:lnTo>
                  <a:lnTo>
                    <a:pt x="184" y="90"/>
                  </a:lnTo>
                  <a:lnTo>
                    <a:pt x="190" y="86"/>
                  </a:lnTo>
                  <a:lnTo>
                    <a:pt x="194" y="84"/>
                  </a:lnTo>
                  <a:lnTo>
                    <a:pt x="198" y="78"/>
                  </a:lnTo>
                  <a:lnTo>
                    <a:pt x="198" y="72"/>
                  </a:lnTo>
                  <a:lnTo>
                    <a:pt x="200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16CEFB98-4345-4165-99B4-6CDEEBB301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502276" y="-2720975"/>
              <a:ext cx="384175" cy="328612"/>
            </a:xfrm>
            <a:custGeom>
              <a:avLst/>
              <a:gdLst>
                <a:gd name="T0" fmla="*/ 242 w 242"/>
                <a:gd name="T1" fmla="*/ 66 h 207"/>
                <a:gd name="T2" fmla="*/ 242 w 242"/>
                <a:gd name="T3" fmla="*/ 66 h 207"/>
                <a:gd name="T4" fmla="*/ 240 w 242"/>
                <a:gd name="T5" fmla="*/ 80 h 207"/>
                <a:gd name="T6" fmla="*/ 236 w 242"/>
                <a:gd name="T7" fmla="*/ 93 h 207"/>
                <a:gd name="T8" fmla="*/ 230 w 242"/>
                <a:gd name="T9" fmla="*/ 103 h 207"/>
                <a:gd name="T10" fmla="*/ 220 w 242"/>
                <a:gd name="T11" fmla="*/ 113 h 207"/>
                <a:gd name="T12" fmla="*/ 210 w 242"/>
                <a:gd name="T13" fmla="*/ 121 h 207"/>
                <a:gd name="T14" fmla="*/ 196 w 242"/>
                <a:gd name="T15" fmla="*/ 125 h 207"/>
                <a:gd name="T16" fmla="*/ 180 w 242"/>
                <a:gd name="T17" fmla="*/ 129 h 207"/>
                <a:gd name="T18" fmla="*/ 162 w 242"/>
                <a:gd name="T19" fmla="*/ 131 h 207"/>
                <a:gd name="T20" fmla="*/ 42 w 242"/>
                <a:gd name="T21" fmla="*/ 131 h 207"/>
                <a:gd name="T22" fmla="*/ 42 w 242"/>
                <a:gd name="T23" fmla="*/ 207 h 207"/>
                <a:gd name="T24" fmla="*/ 0 w 242"/>
                <a:gd name="T25" fmla="*/ 207 h 207"/>
                <a:gd name="T26" fmla="*/ 0 w 242"/>
                <a:gd name="T27" fmla="*/ 0 h 207"/>
                <a:gd name="T28" fmla="*/ 168 w 242"/>
                <a:gd name="T29" fmla="*/ 0 h 207"/>
                <a:gd name="T30" fmla="*/ 168 w 242"/>
                <a:gd name="T31" fmla="*/ 0 h 207"/>
                <a:gd name="T32" fmla="*/ 184 w 242"/>
                <a:gd name="T33" fmla="*/ 0 h 207"/>
                <a:gd name="T34" fmla="*/ 198 w 242"/>
                <a:gd name="T35" fmla="*/ 4 h 207"/>
                <a:gd name="T36" fmla="*/ 212 w 242"/>
                <a:gd name="T37" fmla="*/ 10 h 207"/>
                <a:gd name="T38" fmla="*/ 222 w 242"/>
                <a:gd name="T39" fmla="*/ 18 h 207"/>
                <a:gd name="T40" fmla="*/ 230 w 242"/>
                <a:gd name="T41" fmla="*/ 26 h 207"/>
                <a:gd name="T42" fmla="*/ 236 w 242"/>
                <a:gd name="T43" fmla="*/ 38 h 207"/>
                <a:gd name="T44" fmla="*/ 240 w 242"/>
                <a:gd name="T45" fmla="*/ 52 h 207"/>
                <a:gd name="T46" fmla="*/ 242 w 242"/>
                <a:gd name="T4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2" h="207">
                  <a:moveTo>
                    <a:pt x="242" y="66"/>
                  </a:moveTo>
                  <a:lnTo>
                    <a:pt x="242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2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2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785F398E-9AA2-4620-96F9-7C0665011A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435601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6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0 w 158"/>
                <a:gd name="T23" fmla="*/ 57 h 57"/>
                <a:gd name="T24" fmla="*/ 120 w 158"/>
                <a:gd name="T25" fmla="*/ 57 h 57"/>
                <a:gd name="T26" fmla="*/ 136 w 158"/>
                <a:gd name="T27" fmla="*/ 56 h 57"/>
                <a:gd name="T28" fmla="*/ 142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6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6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0" y="57"/>
                  </a:lnTo>
                  <a:lnTo>
                    <a:pt x="120" y="57"/>
                  </a:lnTo>
                  <a:lnTo>
                    <a:pt x="136" y="56"/>
                  </a:lnTo>
                  <a:lnTo>
                    <a:pt x="142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F8212BEB-BBBF-4BBF-93B6-C2CA702FE4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67301" y="-2720975"/>
              <a:ext cx="342900" cy="328612"/>
            </a:xfrm>
            <a:custGeom>
              <a:avLst/>
              <a:gdLst>
                <a:gd name="T0" fmla="*/ 0 w 216"/>
                <a:gd name="T1" fmla="*/ 207 h 207"/>
                <a:gd name="T2" fmla="*/ 0 w 216"/>
                <a:gd name="T3" fmla="*/ 0 h 207"/>
                <a:gd name="T4" fmla="*/ 216 w 216"/>
                <a:gd name="T5" fmla="*/ 0 h 207"/>
                <a:gd name="T6" fmla="*/ 216 w 216"/>
                <a:gd name="T7" fmla="*/ 36 h 207"/>
                <a:gd name="T8" fmla="*/ 42 w 216"/>
                <a:gd name="T9" fmla="*/ 36 h 207"/>
                <a:gd name="T10" fmla="*/ 42 w 216"/>
                <a:gd name="T11" fmla="*/ 80 h 207"/>
                <a:gd name="T12" fmla="*/ 164 w 216"/>
                <a:gd name="T13" fmla="*/ 80 h 207"/>
                <a:gd name="T14" fmla="*/ 164 w 216"/>
                <a:gd name="T15" fmla="*/ 117 h 207"/>
                <a:gd name="T16" fmla="*/ 42 w 216"/>
                <a:gd name="T17" fmla="*/ 117 h 207"/>
                <a:gd name="T18" fmla="*/ 42 w 216"/>
                <a:gd name="T19" fmla="*/ 169 h 207"/>
                <a:gd name="T20" fmla="*/ 216 w 216"/>
                <a:gd name="T21" fmla="*/ 169 h 207"/>
                <a:gd name="T22" fmla="*/ 216 w 216"/>
                <a:gd name="T23" fmla="*/ 207 h 207"/>
                <a:gd name="T24" fmla="*/ 0 w 216"/>
                <a:gd name="T2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6" h="207">
                  <a:moveTo>
                    <a:pt x="0" y="207"/>
                  </a:moveTo>
                  <a:lnTo>
                    <a:pt x="0" y="0"/>
                  </a:lnTo>
                  <a:lnTo>
                    <a:pt x="216" y="0"/>
                  </a:lnTo>
                  <a:lnTo>
                    <a:pt x="216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6" y="169"/>
                  </a:lnTo>
                  <a:lnTo>
                    <a:pt x="216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503242AE-6B12-45E2-8CB4-DA3C99E846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67301" y="-2720975"/>
              <a:ext cx="342900" cy="328612"/>
            </a:xfrm>
            <a:custGeom>
              <a:avLst/>
              <a:gdLst>
                <a:gd name="T0" fmla="*/ 0 w 216"/>
                <a:gd name="T1" fmla="*/ 207 h 207"/>
                <a:gd name="T2" fmla="*/ 0 w 216"/>
                <a:gd name="T3" fmla="*/ 0 h 207"/>
                <a:gd name="T4" fmla="*/ 216 w 216"/>
                <a:gd name="T5" fmla="*/ 0 h 207"/>
                <a:gd name="T6" fmla="*/ 216 w 216"/>
                <a:gd name="T7" fmla="*/ 36 h 207"/>
                <a:gd name="T8" fmla="*/ 42 w 216"/>
                <a:gd name="T9" fmla="*/ 36 h 207"/>
                <a:gd name="T10" fmla="*/ 42 w 216"/>
                <a:gd name="T11" fmla="*/ 80 h 207"/>
                <a:gd name="T12" fmla="*/ 164 w 216"/>
                <a:gd name="T13" fmla="*/ 80 h 207"/>
                <a:gd name="T14" fmla="*/ 164 w 216"/>
                <a:gd name="T15" fmla="*/ 117 h 207"/>
                <a:gd name="T16" fmla="*/ 42 w 216"/>
                <a:gd name="T17" fmla="*/ 117 h 207"/>
                <a:gd name="T18" fmla="*/ 42 w 216"/>
                <a:gd name="T19" fmla="*/ 169 h 207"/>
                <a:gd name="T20" fmla="*/ 216 w 216"/>
                <a:gd name="T21" fmla="*/ 169 h 207"/>
                <a:gd name="T22" fmla="*/ 216 w 216"/>
                <a:gd name="T2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" h="207">
                  <a:moveTo>
                    <a:pt x="0" y="207"/>
                  </a:moveTo>
                  <a:lnTo>
                    <a:pt x="0" y="0"/>
                  </a:lnTo>
                  <a:lnTo>
                    <a:pt x="216" y="0"/>
                  </a:lnTo>
                  <a:lnTo>
                    <a:pt x="216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6" y="169"/>
                  </a:lnTo>
                  <a:lnTo>
                    <a:pt x="216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DDA2466A-35D4-4643-86B5-29C4E04ADC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82913" y="-2720975"/>
              <a:ext cx="346075" cy="328612"/>
            </a:xfrm>
            <a:custGeom>
              <a:avLst/>
              <a:gdLst>
                <a:gd name="T0" fmla="*/ 0 w 218"/>
                <a:gd name="T1" fmla="*/ 207 h 207"/>
                <a:gd name="T2" fmla="*/ 0 w 218"/>
                <a:gd name="T3" fmla="*/ 0 h 207"/>
                <a:gd name="T4" fmla="*/ 218 w 218"/>
                <a:gd name="T5" fmla="*/ 0 h 207"/>
                <a:gd name="T6" fmla="*/ 218 w 218"/>
                <a:gd name="T7" fmla="*/ 36 h 207"/>
                <a:gd name="T8" fmla="*/ 42 w 218"/>
                <a:gd name="T9" fmla="*/ 36 h 207"/>
                <a:gd name="T10" fmla="*/ 42 w 218"/>
                <a:gd name="T11" fmla="*/ 80 h 207"/>
                <a:gd name="T12" fmla="*/ 164 w 218"/>
                <a:gd name="T13" fmla="*/ 80 h 207"/>
                <a:gd name="T14" fmla="*/ 164 w 218"/>
                <a:gd name="T15" fmla="*/ 117 h 207"/>
                <a:gd name="T16" fmla="*/ 42 w 218"/>
                <a:gd name="T17" fmla="*/ 117 h 207"/>
                <a:gd name="T18" fmla="*/ 42 w 218"/>
                <a:gd name="T19" fmla="*/ 169 h 207"/>
                <a:gd name="T20" fmla="*/ 218 w 218"/>
                <a:gd name="T21" fmla="*/ 169 h 207"/>
                <a:gd name="T22" fmla="*/ 218 w 218"/>
                <a:gd name="T23" fmla="*/ 207 h 207"/>
                <a:gd name="T24" fmla="*/ 0 w 218"/>
                <a:gd name="T2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" h="207">
                  <a:moveTo>
                    <a:pt x="0" y="207"/>
                  </a:moveTo>
                  <a:lnTo>
                    <a:pt x="0" y="0"/>
                  </a:lnTo>
                  <a:lnTo>
                    <a:pt x="218" y="0"/>
                  </a:lnTo>
                  <a:lnTo>
                    <a:pt x="218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8" y="169"/>
                  </a:lnTo>
                  <a:lnTo>
                    <a:pt x="218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F1784E43-F994-4D29-8164-8AD1730A08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82913" y="-2720975"/>
              <a:ext cx="346075" cy="328612"/>
            </a:xfrm>
            <a:custGeom>
              <a:avLst/>
              <a:gdLst>
                <a:gd name="T0" fmla="*/ 0 w 218"/>
                <a:gd name="T1" fmla="*/ 207 h 207"/>
                <a:gd name="T2" fmla="*/ 0 w 218"/>
                <a:gd name="T3" fmla="*/ 0 h 207"/>
                <a:gd name="T4" fmla="*/ 218 w 218"/>
                <a:gd name="T5" fmla="*/ 0 h 207"/>
                <a:gd name="T6" fmla="*/ 218 w 218"/>
                <a:gd name="T7" fmla="*/ 36 h 207"/>
                <a:gd name="T8" fmla="*/ 42 w 218"/>
                <a:gd name="T9" fmla="*/ 36 h 207"/>
                <a:gd name="T10" fmla="*/ 42 w 218"/>
                <a:gd name="T11" fmla="*/ 80 h 207"/>
                <a:gd name="T12" fmla="*/ 164 w 218"/>
                <a:gd name="T13" fmla="*/ 80 h 207"/>
                <a:gd name="T14" fmla="*/ 164 w 218"/>
                <a:gd name="T15" fmla="*/ 117 h 207"/>
                <a:gd name="T16" fmla="*/ 42 w 218"/>
                <a:gd name="T17" fmla="*/ 117 h 207"/>
                <a:gd name="T18" fmla="*/ 42 w 218"/>
                <a:gd name="T19" fmla="*/ 169 h 207"/>
                <a:gd name="T20" fmla="*/ 218 w 218"/>
                <a:gd name="T21" fmla="*/ 169 h 207"/>
                <a:gd name="T22" fmla="*/ 218 w 218"/>
                <a:gd name="T2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8" h="207">
                  <a:moveTo>
                    <a:pt x="0" y="207"/>
                  </a:moveTo>
                  <a:lnTo>
                    <a:pt x="0" y="0"/>
                  </a:lnTo>
                  <a:lnTo>
                    <a:pt x="218" y="0"/>
                  </a:lnTo>
                  <a:lnTo>
                    <a:pt x="218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8" y="169"/>
                  </a:lnTo>
                  <a:lnTo>
                    <a:pt x="218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93CB4F2D-B882-4F11-B3E0-8DA90D1385C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4384676" y="-2720975"/>
              <a:ext cx="398463" cy="328612"/>
            </a:xfrm>
            <a:custGeom>
              <a:avLst/>
              <a:gdLst>
                <a:gd name="T0" fmla="*/ 251 w 251"/>
                <a:gd name="T1" fmla="*/ 151 h 207"/>
                <a:gd name="T2" fmla="*/ 245 w 251"/>
                <a:gd name="T3" fmla="*/ 175 h 207"/>
                <a:gd name="T4" fmla="*/ 231 w 251"/>
                <a:gd name="T5" fmla="*/ 191 h 207"/>
                <a:gd name="T6" fmla="*/ 205 w 251"/>
                <a:gd name="T7" fmla="*/ 203 h 207"/>
                <a:gd name="T8" fmla="*/ 168 w 251"/>
                <a:gd name="T9" fmla="*/ 207 h 207"/>
                <a:gd name="T10" fmla="*/ 0 w 251"/>
                <a:gd name="T11" fmla="*/ 0 h 207"/>
                <a:gd name="T12" fmla="*/ 170 w 251"/>
                <a:gd name="T13" fmla="*/ 0 h 207"/>
                <a:gd name="T14" fmla="*/ 200 w 251"/>
                <a:gd name="T15" fmla="*/ 4 h 207"/>
                <a:gd name="T16" fmla="*/ 223 w 251"/>
                <a:gd name="T17" fmla="*/ 16 h 207"/>
                <a:gd name="T18" fmla="*/ 237 w 251"/>
                <a:gd name="T19" fmla="*/ 34 h 207"/>
                <a:gd name="T20" fmla="*/ 243 w 251"/>
                <a:gd name="T21" fmla="*/ 58 h 207"/>
                <a:gd name="T22" fmla="*/ 241 w 251"/>
                <a:gd name="T23" fmla="*/ 70 h 207"/>
                <a:gd name="T24" fmla="*/ 229 w 251"/>
                <a:gd name="T25" fmla="*/ 92 h 207"/>
                <a:gd name="T26" fmla="*/ 217 w 251"/>
                <a:gd name="T27" fmla="*/ 99 h 207"/>
                <a:gd name="T28" fmla="*/ 243 w 251"/>
                <a:gd name="T29" fmla="*/ 121 h 207"/>
                <a:gd name="T30" fmla="*/ 249 w 251"/>
                <a:gd name="T31" fmla="*/ 133 h 207"/>
                <a:gd name="T32" fmla="*/ 202 w 251"/>
                <a:gd name="T33" fmla="*/ 60 h 207"/>
                <a:gd name="T34" fmla="*/ 200 w 251"/>
                <a:gd name="T35" fmla="*/ 50 h 207"/>
                <a:gd name="T36" fmla="*/ 184 w 251"/>
                <a:gd name="T37" fmla="*/ 38 h 207"/>
                <a:gd name="T38" fmla="*/ 40 w 251"/>
                <a:gd name="T39" fmla="*/ 36 h 207"/>
                <a:gd name="T40" fmla="*/ 172 w 251"/>
                <a:gd name="T41" fmla="*/ 84 h 207"/>
                <a:gd name="T42" fmla="*/ 184 w 251"/>
                <a:gd name="T43" fmla="*/ 82 h 207"/>
                <a:gd name="T44" fmla="*/ 200 w 251"/>
                <a:gd name="T45" fmla="*/ 70 h 207"/>
                <a:gd name="T46" fmla="*/ 211 w 251"/>
                <a:gd name="T47" fmla="*/ 145 h 207"/>
                <a:gd name="T48" fmla="*/ 209 w 251"/>
                <a:gd name="T49" fmla="*/ 141 h 207"/>
                <a:gd name="T50" fmla="*/ 205 w 251"/>
                <a:gd name="T51" fmla="*/ 131 h 207"/>
                <a:gd name="T52" fmla="*/ 188 w 251"/>
                <a:gd name="T53" fmla="*/ 121 h 207"/>
                <a:gd name="T54" fmla="*/ 40 w 251"/>
                <a:gd name="T55" fmla="*/ 119 h 207"/>
                <a:gd name="T56" fmla="*/ 168 w 251"/>
                <a:gd name="T57" fmla="*/ 169 h 207"/>
                <a:gd name="T58" fmla="*/ 186 w 251"/>
                <a:gd name="T59" fmla="*/ 167 h 207"/>
                <a:gd name="T60" fmla="*/ 205 w 251"/>
                <a:gd name="T61" fmla="*/ 159 h 207"/>
                <a:gd name="T62" fmla="*/ 209 w 251"/>
                <a:gd name="T63" fmla="*/ 15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1" h="207">
                  <a:moveTo>
                    <a:pt x="251" y="151"/>
                  </a:moveTo>
                  <a:lnTo>
                    <a:pt x="251" y="151"/>
                  </a:lnTo>
                  <a:lnTo>
                    <a:pt x="249" y="163"/>
                  </a:lnTo>
                  <a:lnTo>
                    <a:pt x="245" y="175"/>
                  </a:lnTo>
                  <a:lnTo>
                    <a:pt x="239" y="185"/>
                  </a:lnTo>
                  <a:lnTo>
                    <a:pt x="231" y="191"/>
                  </a:lnTo>
                  <a:lnTo>
                    <a:pt x="219" y="199"/>
                  </a:lnTo>
                  <a:lnTo>
                    <a:pt x="205" y="203"/>
                  </a:lnTo>
                  <a:lnTo>
                    <a:pt x="188" y="205"/>
                  </a:lnTo>
                  <a:lnTo>
                    <a:pt x="168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86" y="0"/>
                  </a:lnTo>
                  <a:lnTo>
                    <a:pt x="200" y="4"/>
                  </a:lnTo>
                  <a:lnTo>
                    <a:pt x="213" y="8"/>
                  </a:lnTo>
                  <a:lnTo>
                    <a:pt x="223" y="16"/>
                  </a:lnTo>
                  <a:lnTo>
                    <a:pt x="231" y="24"/>
                  </a:lnTo>
                  <a:lnTo>
                    <a:pt x="237" y="34"/>
                  </a:lnTo>
                  <a:lnTo>
                    <a:pt x="241" y="44"/>
                  </a:lnTo>
                  <a:lnTo>
                    <a:pt x="243" y="58"/>
                  </a:lnTo>
                  <a:lnTo>
                    <a:pt x="243" y="58"/>
                  </a:lnTo>
                  <a:lnTo>
                    <a:pt x="241" y="70"/>
                  </a:lnTo>
                  <a:lnTo>
                    <a:pt x="237" y="82"/>
                  </a:lnTo>
                  <a:lnTo>
                    <a:pt x="229" y="92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33" y="109"/>
                  </a:lnTo>
                  <a:lnTo>
                    <a:pt x="243" y="121"/>
                  </a:lnTo>
                  <a:lnTo>
                    <a:pt x="247" y="127"/>
                  </a:lnTo>
                  <a:lnTo>
                    <a:pt x="249" y="133"/>
                  </a:lnTo>
                  <a:lnTo>
                    <a:pt x="251" y="151"/>
                  </a:lnTo>
                  <a:close/>
                  <a:moveTo>
                    <a:pt x="202" y="60"/>
                  </a:moveTo>
                  <a:lnTo>
                    <a:pt x="202" y="60"/>
                  </a:lnTo>
                  <a:lnTo>
                    <a:pt x="200" y="50"/>
                  </a:lnTo>
                  <a:lnTo>
                    <a:pt x="194" y="42"/>
                  </a:lnTo>
                  <a:lnTo>
                    <a:pt x="184" y="38"/>
                  </a:lnTo>
                  <a:lnTo>
                    <a:pt x="172" y="36"/>
                  </a:lnTo>
                  <a:lnTo>
                    <a:pt x="40" y="36"/>
                  </a:lnTo>
                  <a:lnTo>
                    <a:pt x="40" y="84"/>
                  </a:lnTo>
                  <a:lnTo>
                    <a:pt x="172" y="84"/>
                  </a:lnTo>
                  <a:lnTo>
                    <a:pt x="172" y="84"/>
                  </a:lnTo>
                  <a:lnTo>
                    <a:pt x="184" y="82"/>
                  </a:lnTo>
                  <a:lnTo>
                    <a:pt x="194" y="78"/>
                  </a:lnTo>
                  <a:lnTo>
                    <a:pt x="200" y="70"/>
                  </a:lnTo>
                  <a:lnTo>
                    <a:pt x="202" y="60"/>
                  </a:lnTo>
                  <a:close/>
                  <a:moveTo>
                    <a:pt x="211" y="145"/>
                  </a:moveTo>
                  <a:lnTo>
                    <a:pt x="211" y="145"/>
                  </a:lnTo>
                  <a:lnTo>
                    <a:pt x="209" y="141"/>
                  </a:lnTo>
                  <a:lnTo>
                    <a:pt x="207" y="135"/>
                  </a:lnTo>
                  <a:lnTo>
                    <a:pt x="205" y="131"/>
                  </a:lnTo>
                  <a:lnTo>
                    <a:pt x="200" y="127"/>
                  </a:lnTo>
                  <a:lnTo>
                    <a:pt x="188" y="121"/>
                  </a:lnTo>
                  <a:lnTo>
                    <a:pt x="172" y="119"/>
                  </a:lnTo>
                  <a:lnTo>
                    <a:pt x="40" y="119"/>
                  </a:lnTo>
                  <a:lnTo>
                    <a:pt x="40" y="169"/>
                  </a:lnTo>
                  <a:lnTo>
                    <a:pt x="168" y="169"/>
                  </a:lnTo>
                  <a:lnTo>
                    <a:pt x="168" y="169"/>
                  </a:lnTo>
                  <a:lnTo>
                    <a:pt x="186" y="167"/>
                  </a:lnTo>
                  <a:lnTo>
                    <a:pt x="198" y="163"/>
                  </a:lnTo>
                  <a:lnTo>
                    <a:pt x="205" y="159"/>
                  </a:lnTo>
                  <a:lnTo>
                    <a:pt x="207" y="155"/>
                  </a:lnTo>
                  <a:lnTo>
                    <a:pt x="209" y="151"/>
                  </a:lnTo>
                  <a:lnTo>
                    <a:pt x="211" y="145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57FD3A32-6633-450F-976A-EFC6FCB48A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84676" y="-2720975"/>
              <a:ext cx="398463" cy="328612"/>
            </a:xfrm>
            <a:custGeom>
              <a:avLst/>
              <a:gdLst>
                <a:gd name="T0" fmla="*/ 251 w 251"/>
                <a:gd name="T1" fmla="*/ 151 h 207"/>
                <a:gd name="T2" fmla="*/ 251 w 251"/>
                <a:gd name="T3" fmla="*/ 151 h 207"/>
                <a:gd name="T4" fmla="*/ 249 w 251"/>
                <a:gd name="T5" fmla="*/ 163 h 207"/>
                <a:gd name="T6" fmla="*/ 245 w 251"/>
                <a:gd name="T7" fmla="*/ 175 h 207"/>
                <a:gd name="T8" fmla="*/ 239 w 251"/>
                <a:gd name="T9" fmla="*/ 185 h 207"/>
                <a:gd name="T10" fmla="*/ 231 w 251"/>
                <a:gd name="T11" fmla="*/ 191 h 207"/>
                <a:gd name="T12" fmla="*/ 219 w 251"/>
                <a:gd name="T13" fmla="*/ 199 h 207"/>
                <a:gd name="T14" fmla="*/ 205 w 251"/>
                <a:gd name="T15" fmla="*/ 203 h 207"/>
                <a:gd name="T16" fmla="*/ 188 w 251"/>
                <a:gd name="T17" fmla="*/ 205 h 207"/>
                <a:gd name="T18" fmla="*/ 168 w 251"/>
                <a:gd name="T19" fmla="*/ 207 h 207"/>
                <a:gd name="T20" fmla="*/ 0 w 251"/>
                <a:gd name="T21" fmla="*/ 207 h 207"/>
                <a:gd name="T22" fmla="*/ 0 w 251"/>
                <a:gd name="T23" fmla="*/ 0 h 207"/>
                <a:gd name="T24" fmla="*/ 170 w 251"/>
                <a:gd name="T25" fmla="*/ 0 h 207"/>
                <a:gd name="T26" fmla="*/ 170 w 251"/>
                <a:gd name="T27" fmla="*/ 0 h 207"/>
                <a:gd name="T28" fmla="*/ 186 w 251"/>
                <a:gd name="T29" fmla="*/ 0 h 207"/>
                <a:gd name="T30" fmla="*/ 200 w 251"/>
                <a:gd name="T31" fmla="*/ 4 h 207"/>
                <a:gd name="T32" fmla="*/ 213 w 251"/>
                <a:gd name="T33" fmla="*/ 8 h 207"/>
                <a:gd name="T34" fmla="*/ 223 w 251"/>
                <a:gd name="T35" fmla="*/ 16 h 207"/>
                <a:gd name="T36" fmla="*/ 231 w 251"/>
                <a:gd name="T37" fmla="*/ 24 h 207"/>
                <a:gd name="T38" fmla="*/ 237 w 251"/>
                <a:gd name="T39" fmla="*/ 34 h 207"/>
                <a:gd name="T40" fmla="*/ 241 w 251"/>
                <a:gd name="T41" fmla="*/ 44 h 207"/>
                <a:gd name="T42" fmla="*/ 243 w 251"/>
                <a:gd name="T43" fmla="*/ 58 h 207"/>
                <a:gd name="T44" fmla="*/ 243 w 251"/>
                <a:gd name="T45" fmla="*/ 58 h 207"/>
                <a:gd name="T46" fmla="*/ 241 w 251"/>
                <a:gd name="T47" fmla="*/ 70 h 207"/>
                <a:gd name="T48" fmla="*/ 237 w 251"/>
                <a:gd name="T49" fmla="*/ 82 h 207"/>
                <a:gd name="T50" fmla="*/ 229 w 251"/>
                <a:gd name="T51" fmla="*/ 92 h 207"/>
                <a:gd name="T52" fmla="*/ 217 w 251"/>
                <a:gd name="T53" fmla="*/ 99 h 207"/>
                <a:gd name="T54" fmla="*/ 217 w 251"/>
                <a:gd name="T55" fmla="*/ 99 h 207"/>
                <a:gd name="T56" fmla="*/ 233 w 251"/>
                <a:gd name="T57" fmla="*/ 109 h 207"/>
                <a:gd name="T58" fmla="*/ 243 w 251"/>
                <a:gd name="T59" fmla="*/ 121 h 207"/>
                <a:gd name="T60" fmla="*/ 247 w 251"/>
                <a:gd name="T61" fmla="*/ 127 h 207"/>
                <a:gd name="T62" fmla="*/ 249 w 251"/>
                <a:gd name="T63" fmla="*/ 133 h 207"/>
                <a:gd name="T64" fmla="*/ 251 w 251"/>
                <a:gd name="T65" fmla="*/ 15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1" h="207">
                  <a:moveTo>
                    <a:pt x="251" y="151"/>
                  </a:moveTo>
                  <a:lnTo>
                    <a:pt x="251" y="151"/>
                  </a:lnTo>
                  <a:lnTo>
                    <a:pt x="249" y="163"/>
                  </a:lnTo>
                  <a:lnTo>
                    <a:pt x="245" y="175"/>
                  </a:lnTo>
                  <a:lnTo>
                    <a:pt x="239" y="185"/>
                  </a:lnTo>
                  <a:lnTo>
                    <a:pt x="231" y="191"/>
                  </a:lnTo>
                  <a:lnTo>
                    <a:pt x="219" y="199"/>
                  </a:lnTo>
                  <a:lnTo>
                    <a:pt x="205" y="203"/>
                  </a:lnTo>
                  <a:lnTo>
                    <a:pt x="188" y="205"/>
                  </a:lnTo>
                  <a:lnTo>
                    <a:pt x="168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86" y="0"/>
                  </a:lnTo>
                  <a:lnTo>
                    <a:pt x="200" y="4"/>
                  </a:lnTo>
                  <a:lnTo>
                    <a:pt x="213" y="8"/>
                  </a:lnTo>
                  <a:lnTo>
                    <a:pt x="223" y="16"/>
                  </a:lnTo>
                  <a:lnTo>
                    <a:pt x="231" y="24"/>
                  </a:lnTo>
                  <a:lnTo>
                    <a:pt x="237" y="34"/>
                  </a:lnTo>
                  <a:lnTo>
                    <a:pt x="241" y="44"/>
                  </a:lnTo>
                  <a:lnTo>
                    <a:pt x="243" y="58"/>
                  </a:lnTo>
                  <a:lnTo>
                    <a:pt x="243" y="58"/>
                  </a:lnTo>
                  <a:lnTo>
                    <a:pt x="241" y="70"/>
                  </a:lnTo>
                  <a:lnTo>
                    <a:pt x="237" y="82"/>
                  </a:lnTo>
                  <a:lnTo>
                    <a:pt x="229" y="92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33" y="109"/>
                  </a:lnTo>
                  <a:lnTo>
                    <a:pt x="243" y="121"/>
                  </a:lnTo>
                  <a:lnTo>
                    <a:pt x="247" y="127"/>
                  </a:lnTo>
                  <a:lnTo>
                    <a:pt x="249" y="133"/>
                  </a:lnTo>
                  <a:lnTo>
                    <a:pt x="251" y="1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43FC5175-2521-4361-A32B-46BE6B4363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21176" y="-2663825"/>
              <a:ext cx="257175" cy="76200"/>
            </a:xfrm>
            <a:custGeom>
              <a:avLst/>
              <a:gdLst>
                <a:gd name="T0" fmla="*/ 162 w 162"/>
                <a:gd name="T1" fmla="*/ 24 h 48"/>
                <a:gd name="T2" fmla="*/ 162 w 162"/>
                <a:gd name="T3" fmla="*/ 24 h 48"/>
                <a:gd name="T4" fmla="*/ 160 w 162"/>
                <a:gd name="T5" fmla="*/ 14 h 48"/>
                <a:gd name="T6" fmla="*/ 154 w 162"/>
                <a:gd name="T7" fmla="*/ 6 h 48"/>
                <a:gd name="T8" fmla="*/ 144 w 162"/>
                <a:gd name="T9" fmla="*/ 2 h 48"/>
                <a:gd name="T10" fmla="*/ 132 w 162"/>
                <a:gd name="T11" fmla="*/ 0 h 48"/>
                <a:gd name="T12" fmla="*/ 0 w 162"/>
                <a:gd name="T13" fmla="*/ 0 h 48"/>
                <a:gd name="T14" fmla="*/ 0 w 162"/>
                <a:gd name="T15" fmla="*/ 48 h 48"/>
                <a:gd name="T16" fmla="*/ 132 w 162"/>
                <a:gd name="T17" fmla="*/ 48 h 48"/>
                <a:gd name="T18" fmla="*/ 132 w 162"/>
                <a:gd name="T19" fmla="*/ 48 h 48"/>
                <a:gd name="T20" fmla="*/ 144 w 162"/>
                <a:gd name="T21" fmla="*/ 46 h 48"/>
                <a:gd name="T22" fmla="*/ 154 w 162"/>
                <a:gd name="T23" fmla="*/ 42 h 48"/>
                <a:gd name="T24" fmla="*/ 160 w 162"/>
                <a:gd name="T25" fmla="*/ 34 h 48"/>
                <a:gd name="T26" fmla="*/ 162 w 162"/>
                <a:gd name="T2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48">
                  <a:moveTo>
                    <a:pt x="162" y="24"/>
                  </a:moveTo>
                  <a:lnTo>
                    <a:pt x="162" y="24"/>
                  </a:lnTo>
                  <a:lnTo>
                    <a:pt x="160" y="14"/>
                  </a:lnTo>
                  <a:lnTo>
                    <a:pt x="154" y="6"/>
                  </a:lnTo>
                  <a:lnTo>
                    <a:pt x="144" y="2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44" y="46"/>
                  </a:lnTo>
                  <a:lnTo>
                    <a:pt x="154" y="42"/>
                  </a:lnTo>
                  <a:lnTo>
                    <a:pt x="160" y="34"/>
                  </a:lnTo>
                  <a:lnTo>
                    <a:pt x="162" y="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A20EBFEB-A2FA-43F1-B9D6-952DE096D3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21176" y="-2532063"/>
              <a:ext cx="271463" cy="79375"/>
            </a:xfrm>
            <a:custGeom>
              <a:avLst/>
              <a:gdLst>
                <a:gd name="T0" fmla="*/ 171 w 171"/>
                <a:gd name="T1" fmla="*/ 26 h 50"/>
                <a:gd name="T2" fmla="*/ 171 w 171"/>
                <a:gd name="T3" fmla="*/ 26 h 50"/>
                <a:gd name="T4" fmla="*/ 169 w 171"/>
                <a:gd name="T5" fmla="*/ 22 h 50"/>
                <a:gd name="T6" fmla="*/ 167 w 171"/>
                <a:gd name="T7" fmla="*/ 16 h 50"/>
                <a:gd name="T8" fmla="*/ 165 w 171"/>
                <a:gd name="T9" fmla="*/ 12 h 50"/>
                <a:gd name="T10" fmla="*/ 160 w 171"/>
                <a:gd name="T11" fmla="*/ 8 h 50"/>
                <a:gd name="T12" fmla="*/ 148 w 171"/>
                <a:gd name="T13" fmla="*/ 2 h 50"/>
                <a:gd name="T14" fmla="*/ 132 w 171"/>
                <a:gd name="T15" fmla="*/ 0 h 50"/>
                <a:gd name="T16" fmla="*/ 0 w 171"/>
                <a:gd name="T17" fmla="*/ 0 h 50"/>
                <a:gd name="T18" fmla="*/ 0 w 171"/>
                <a:gd name="T19" fmla="*/ 50 h 50"/>
                <a:gd name="T20" fmla="*/ 128 w 171"/>
                <a:gd name="T21" fmla="*/ 50 h 50"/>
                <a:gd name="T22" fmla="*/ 128 w 171"/>
                <a:gd name="T23" fmla="*/ 50 h 50"/>
                <a:gd name="T24" fmla="*/ 146 w 171"/>
                <a:gd name="T25" fmla="*/ 48 h 50"/>
                <a:gd name="T26" fmla="*/ 158 w 171"/>
                <a:gd name="T27" fmla="*/ 44 h 50"/>
                <a:gd name="T28" fmla="*/ 165 w 171"/>
                <a:gd name="T29" fmla="*/ 40 h 50"/>
                <a:gd name="T30" fmla="*/ 167 w 171"/>
                <a:gd name="T31" fmla="*/ 36 h 50"/>
                <a:gd name="T32" fmla="*/ 169 w 171"/>
                <a:gd name="T33" fmla="*/ 32 h 50"/>
                <a:gd name="T34" fmla="*/ 171 w 171"/>
                <a:gd name="T3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50">
                  <a:moveTo>
                    <a:pt x="171" y="26"/>
                  </a:moveTo>
                  <a:lnTo>
                    <a:pt x="171" y="26"/>
                  </a:lnTo>
                  <a:lnTo>
                    <a:pt x="169" y="22"/>
                  </a:lnTo>
                  <a:lnTo>
                    <a:pt x="167" y="16"/>
                  </a:lnTo>
                  <a:lnTo>
                    <a:pt x="165" y="12"/>
                  </a:lnTo>
                  <a:lnTo>
                    <a:pt x="160" y="8"/>
                  </a:lnTo>
                  <a:lnTo>
                    <a:pt x="148" y="2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46" y="48"/>
                  </a:lnTo>
                  <a:lnTo>
                    <a:pt x="158" y="44"/>
                  </a:lnTo>
                  <a:lnTo>
                    <a:pt x="165" y="40"/>
                  </a:lnTo>
                  <a:lnTo>
                    <a:pt x="167" y="36"/>
                  </a:lnTo>
                  <a:lnTo>
                    <a:pt x="169" y="32"/>
                  </a:lnTo>
                  <a:lnTo>
                    <a:pt x="171" y="2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751C8FA7-5F84-468A-8B6B-B24C9B6393F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906838" y="-2720975"/>
              <a:ext cx="381000" cy="328612"/>
            </a:xfrm>
            <a:custGeom>
              <a:avLst/>
              <a:gdLst>
                <a:gd name="T0" fmla="*/ 240 w 240"/>
                <a:gd name="T1" fmla="*/ 66 h 207"/>
                <a:gd name="T2" fmla="*/ 240 w 240"/>
                <a:gd name="T3" fmla="*/ 66 h 207"/>
                <a:gd name="T4" fmla="*/ 240 w 240"/>
                <a:gd name="T5" fmla="*/ 80 h 207"/>
                <a:gd name="T6" fmla="*/ 236 w 240"/>
                <a:gd name="T7" fmla="*/ 93 h 207"/>
                <a:gd name="T8" fmla="*/ 230 w 240"/>
                <a:gd name="T9" fmla="*/ 103 h 207"/>
                <a:gd name="T10" fmla="*/ 220 w 240"/>
                <a:gd name="T11" fmla="*/ 113 h 207"/>
                <a:gd name="T12" fmla="*/ 210 w 240"/>
                <a:gd name="T13" fmla="*/ 121 h 207"/>
                <a:gd name="T14" fmla="*/ 196 w 240"/>
                <a:gd name="T15" fmla="*/ 125 h 207"/>
                <a:gd name="T16" fmla="*/ 180 w 240"/>
                <a:gd name="T17" fmla="*/ 129 h 207"/>
                <a:gd name="T18" fmla="*/ 162 w 240"/>
                <a:gd name="T19" fmla="*/ 131 h 207"/>
                <a:gd name="T20" fmla="*/ 42 w 240"/>
                <a:gd name="T21" fmla="*/ 131 h 207"/>
                <a:gd name="T22" fmla="*/ 42 w 240"/>
                <a:gd name="T23" fmla="*/ 207 h 207"/>
                <a:gd name="T24" fmla="*/ 0 w 240"/>
                <a:gd name="T25" fmla="*/ 207 h 207"/>
                <a:gd name="T26" fmla="*/ 0 w 240"/>
                <a:gd name="T27" fmla="*/ 0 h 207"/>
                <a:gd name="T28" fmla="*/ 168 w 240"/>
                <a:gd name="T29" fmla="*/ 0 h 207"/>
                <a:gd name="T30" fmla="*/ 168 w 240"/>
                <a:gd name="T31" fmla="*/ 0 h 207"/>
                <a:gd name="T32" fmla="*/ 184 w 240"/>
                <a:gd name="T33" fmla="*/ 0 h 207"/>
                <a:gd name="T34" fmla="*/ 198 w 240"/>
                <a:gd name="T35" fmla="*/ 4 h 207"/>
                <a:gd name="T36" fmla="*/ 210 w 240"/>
                <a:gd name="T37" fmla="*/ 10 h 207"/>
                <a:gd name="T38" fmla="*/ 222 w 240"/>
                <a:gd name="T39" fmla="*/ 18 h 207"/>
                <a:gd name="T40" fmla="*/ 230 w 240"/>
                <a:gd name="T41" fmla="*/ 26 h 207"/>
                <a:gd name="T42" fmla="*/ 236 w 240"/>
                <a:gd name="T43" fmla="*/ 38 h 207"/>
                <a:gd name="T44" fmla="*/ 240 w 240"/>
                <a:gd name="T45" fmla="*/ 52 h 207"/>
                <a:gd name="T46" fmla="*/ 240 w 240"/>
                <a:gd name="T47" fmla="*/ 66 h 207"/>
                <a:gd name="T48" fmla="*/ 200 w 240"/>
                <a:gd name="T49" fmla="*/ 66 h 207"/>
                <a:gd name="T50" fmla="*/ 200 w 240"/>
                <a:gd name="T51" fmla="*/ 66 h 207"/>
                <a:gd name="T52" fmla="*/ 198 w 240"/>
                <a:gd name="T53" fmla="*/ 58 h 207"/>
                <a:gd name="T54" fmla="*/ 198 w 240"/>
                <a:gd name="T55" fmla="*/ 52 h 207"/>
                <a:gd name="T56" fmla="*/ 194 w 240"/>
                <a:gd name="T57" fmla="*/ 48 h 207"/>
                <a:gd name="T58" fmla="*/ 190 w 240"/>
                <a:gd name="T59" fmla="*/ 44 h 207"/>
                <a:gd name="T60" fmla="*/ 184 w 240"/>
                <a:gd name="T61" fmla="*/ 40 h 207"/>
                <a:gd name="T62" fmla="*/ 178 w 240"/>
                <a:gd name="T63" fmla="*/ 38 h 207"/>
                <a:gd name="T64" fmla="*/ 160 w 240"/>
                <a:gd name="T65" fmla="*/ 36 h 207"/>
                <a:gd name="T66" fmla="*/ 42 w 240"/>
                <a:gd name="T67" fmla="*/ 36 h 207"/>
                <a:gd name="T68" fmla="*/ 42 w 240"/>
                <a:gd name="T69" fmla="*/ 93 h 207"/>
                <a:gd name="T70" fmla="*/ 162 w 240"/>
                <a:gd name="T71" fmla="*/ 93 h 207"/>
                <a:gd name="T72" fmla="*/ 162 w 240"/>
                <a:gd name="T73" fmla="*/ 93 h 207"/>
                <a:gd name="T74" fmla="*/ 178 w 240"/>
                <a:gd name="T75" fmla="*/ 92 h 207"/>
                <a:gd name="T76" fmla="*/ 184 w 240"/>
                <a:gd name="T77" fmla="*/ 90 h 207"/>
                <a:gd name="T78" fmla="*/ 190 w 240"/>
                <a:gd name="T79" fmla="*/ 86 h 207"/>
                <a:gd name="T80" fmla="*/ 194 w 240"/>
                <a:gd name="T81" fmla="*/ 84 h 207"/>
                <a:gd name="T82" fmla="*/ 198 w 240"/>
                <a:gd name="T83" fmla="*/ 78 h 207"/>
                <a:gd name="T84" fmla="*/ 198 w 240"/>
                <a:gd name="T85" fmla="*/ 72 h 207"/>
                <a:gd name="T86" fmla="*/ 200 w 240"/>
                <a:gd name="T8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0" h="207">
                  <a:moveTo>
                    <a:pt x="240" y="66"/>
                  </a:moveTo>
                  <a:lnTo>
                    <a:pt x="240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0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0" y="66"/>
                  </a:lnTo>
                  <a:close/>
                  <a:moveTo>
                    <a:pt x="200" y="66"/>
                  </a:moveTo>
                  <a:lnTo>
                    <a:pt x="200" y="66"/>
                  </a:lnTo>
                  <a:lnTo>
                    <a:pt x="198" y="58"/>
                  </a:lnTo>
                  <a:lnTo>
                    <a:pt x="198" y="52"/>
                  </a:lnTo>
                  <a:lnTo>
                    <a:pt x="194" y="48"/>
                  </a:lnTo>
                  <a:lnTo>
                    <a:pt x="190" y="44"/>
                  </a:lnTo>
                  <a:lnTo>
                    <a:pt x="184" y="40"/>
                  </a:lnTo>
                  <a:lnTo>
                    <a:pt x="178" y="38"/>
                  </a:lnTo>
                  <a:lnTo>
                    <a:pt x="160" y="36"/>
                  </a:lnTo>
                  <a:lnTo>
                    <a:pt x="42" y="36"/>
                  </a:lnTo>
                  <a:lnTo>
                    <a:pt x="42" y="93"/>
                  </a:lnTo>
                  <a:lnTo>
                    <a:pt x="162" y="93"/>
                  </a:lnTo>
                  <a:lnTo>
                    <a:pt x="162" y="93"/>
                  </a:lnTo>
                  <a:lnTo>
                    <a:pt x="178" y="92"/>
                  </a:lnTo>
                  <a:lnTo>
                    <a:pt x="184" y="90"/>
                  </a:lnTo>
                  <a:lnTo>
                    <a:pt x="190" y="86"/>
                  </a:lnTo>
                  <a:lnTo>
                    <a:pt x="194" y="84"/>
                  </a:lnTo>
                  <a:lnTo>
                    <a:pt x="198" y="78"/>
                  </a:lnTo>
                  <a:lnTo>
                    <a:pt x="198" y="72"/>
                  </a:lnTo>
                  <a:lnTo>
                    <a:pt x="200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2CAC6587-5516-43BF-837D-C52AE0B66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906838" y="-2720975"/>
              <a:ext cx="381000" cy="328612"/>
            </a:xfrm>
            <a:custGeom>
              <a:avLst/>
              <a:gdLst>
                <a:gd name="T0" fmla="*/ 240 w 240"/>
                <a:gd name="T1" fmla="*/ 66 h 207"/>
                <a:gd name="T2" fmla="*/ 240 w 240"/>
                <a:gd name="T3" fmla="*/ 66 h 207"/>
                <a:gd name="T4" fmla="*/ 240 w 240"/>
                <a:gd name="T5" fmla="*/ 80 h 207"/>
                <a:gd name="T6" fmla="*/ 236 w 240"/>
                <a:gd name="T7" fmla="*/ 93 h 207"/>
                <a:gd name="T8" fmla="*/ 230 w 240"/>
                <a:gd name="T9" fmla="*/ 103 h 207"/>
                <a:gd name="T10" fmla="*/ 220 w 240"/>
                <a:gd name="T11" fmla="*/ 113 h 207"/>
                <a:gd name="T12" fmla="*/ 210 w 240"/>
                <a:gd name="T13" fmla="*/ 121 h 207"/>
                <a:gd name="T14" fmla="*/ 196 w 240"/>
                <a:gd name="T15" fmla="*/ 125 h 207"/>
                <a:gd name="T16" fmla="*/ 180 w 240"/>
                <a:gd name="T17" fmla="*/ 129 h 207"/>
                <a:gd name="T18" fmla="*/ 162 w 240"/>
                <a:gd name="T19" fmla="*/ 131 h 207"/>
                <a:gd name="T20" fmla="*/ 42 w 240"/>
                <a:gd name="T21" fmla="*/ 131 h 207"/>
                <a:gd name="T22" fmla="*/ 42 w 240"/>
                <a:gd name="T23" fmla="*/ 207 h 207"/>
                <a:gd name="T24" fmla="*/ 0 w 240"/>
                <a:gd name="T25" fmla="*/ 207 h 207"/>
                <a:gd name="T26" fmla="*/ 0 w 240"/>
                <a:gd name="T27" fmla="*/ 0 h 207"/>
                <a:gd name="T28" fmla="*/ 168 w 240"/>
                <a:gd name="T29" fmla="*/ 0 h 207"/>
                <a:gd name="T30" fmla="*/ 168 w 240"/>
                <a:gd name="T31" fmla="*/ 0 h 207"/>
                <a:gd name="T32" fmla="*/ 184 w 240"/>
                <a:gd name="T33" fmla="*/ 0 h 207"/>
                <a:gd name="T34" fmla="*/ 198 w 240"/>
                <a:gd name="T35" fmla="*/ 4 h 207"/>
                <a:gd name="T36" fmla="*/ 210 w 240"/>
                <a:gd name="T37" fmla="*/ 10 h 207"/>
                <a:gd name="T38" fmla="*/ 222 w 240"/>
                <a:gd name="T39" fmla="*/ 18 h 207"/>
                <a:gd name="T40" fmla="*/ 230 w 240"/>
                <a:gd name="T41" fmla="*/ 26 h 207"/>
                <a:gd name="T42" fmla="*/ 236 w 240"/>
                <a:gd name="T43" fmla="*/ 38 h 207"/>
                <a:gd name="T44" fmla="*/ 240 w 240"/>
                <a:gd name="T45" fmla="*/ 52 h 207"/>
                <a:gd name="T46" fmla="*/ 240 w 240"/>
                <a:gd name="T4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0" h="207">
                  <a:moveTo>
                    <a:pt x="240" y="66"/>
                  </a:moveTo>
                  <a:lnTo>
                    <a:pt x="240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0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0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1BDE6280-A2AD-4FB4-B855-210B019BE5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840163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6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0 w 158"/>
                <a:gd name="T23" fmla="*/ 57 h 57"/>
                <a:gd name="T24" fmla="*/ 120 w 158"/>
                <a:gd name="T25" fmla="*/ 57 h 57"/>
                <a:gd name="T26" fmla="*/ 136 w 158"/>
                <a:gd name="T27" fmla="*/ 56 h 57"/>
                <a:gd name="T28" fmla="*/ 142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6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6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0" y="57"/>
                  </a:lnTo>
                  <a:lnTo>
                    <a:pt x="120" y="57"/>
                  </a:lnTo>
                  <a:lnTo>
                    <a:pt x="136" y="56"/>
                  </a:lnTo>
                  <a:lnTo>
                    <a:pt x="142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58511708-9D57-4769-9884-E52566E1DA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475038" y="-2733675"/>
              <a:ext cx="415925" cy="347662"/>
            </a:xfrm>
            <a:custGeom>
              <a:avLst/>
              <a:gdLst>
                <a:gd name="T0" fmla="*/ 224 w 262"/>
                <a:gd name="T1" fmla="*/ 70 h 219"/>
                <a:gd name="T2" fmla="*/ 188 w 262"/>
                <a:gd name="T3" fmla="*/ 46 h 219"/>
                <a:gd name="T4" fmla="*/ 140 w 262"/>
                <a:gd name="T5" fmla="*/ 38 h 219"/>
                <a:gd name="T6" fmla="*/ 118 w 262"/>
                <a:gd name="T7" fmla="*/ 38 h 219"/>
                <a:gd name="T8" fmla="*/ 82 w 262"/>
                <a:gd name="T9" fmla="*/ 50 h 219"/>
                <a:gd name="T10" fmla="*/ 58 w 262"/>
                <a:gd name="T11" fmla="*/ 68 h 219"/>
                <a:gd name="T12" fmla="*/ 44 w 262"/>
                <a:gd name="T13" fmla="*/ 96 h 219"/>
                <a:gd name="T14" fmla="*/ 42 w 262"/>
                <a:gd name="T15" fmla="*/ 109 h 219"/>
                <a:gd name="T16" fmla="*/ 48 w 262"/>
                <a:gd name="T17" fmla="*/ 139 h 219"/>
                <a:gd name="T18" fmla="*/ 68 w 262"/>
                <a:gd name="T19" fmla="*/ 163 h 219"/>
                <a:gd name="T20" fmla="*/ 98 w 262"/>
                <a:gd name="T21" fmla="*/ 179 h 219"/>
                <a:gd name="T22" fmla="*/ 140 w 262"/>
                <a:gd name="T23" fmla="*/ 183 h 219"/>
                <a:gd name="T24" fmla="*/ 164 w 262"/>
                <a:gd name="T25" fmla="*/ 181 h 219"/>
                <a:gd name="T26" fmla="*/ 188 w 262"/>
                <a:gd name="T27" fmla="*/ 175 h 219"/>
                <a:gd name="T28" fmla="*/ 206 w 262"/>
                <a:gd name="T29" fmla="*/ 165 h 219"/>
                <a:gd name="T30" fmla="*/ 224 w 262"/>
                <a:gd name="T31" fmla="*/ 149 h 219"/>
                <a:gd name="T32" fmla="*/ 260 w 262"/>
                <a:gd name="T33" fmla="*/ 169 h 219"/>
                <a:gd name="T34" fmla="*/ 234 w 262"/>
                <a:gd name="T35" fmla="*/ 191 h 219"/>
                <a:gd name="T36" fmla="*/ 206 w 262"/>
                <a:gd name="T37" fmla="*/ 207 h 219"/>
                <a:gd name="T38" fmla="*/ 174 w 262"/>
                <a:gd name="T39" fmla="*/ 217 h 219"/>
                <a:gd name="T40" fmla="*/ 138 w 262"/>
                <a:gd name="T41" fmla="*/ 219 h 219"/>
                <a:gd name="T42" fmla="*/ 108 w 262"/>
                <a:gd name="T43" fmla="*/ 217 h 219"/>
                <a:gd name="T44" fmla="*/ 58 w 262"/>
                <a:gd name="T45" fmla="*/ 201 h 219"/>
                <a:gd name="T46" fmla="*/ 30 w 262"/>
                <a:gd name="T47" fmla="*/ 181 h 219"/>
                <a:gd name="T48" fmla="*/ 16 w 262"/>
                <a:gd name="T49" fmla="*/ 163 h 219"/>
                <a:gd name="T50" fmla="*/ 6 w 262"/>
                <a:gd name="T51" fmla="*/ 143 h 219"/>
                <a:gd name="T52" fmla="*/ 0 w 262"/>
                <a:gd name="T53" fmla="*/ 121 h 219"/>
                <a:gd name="T54" fmla="*/ 0 w 262"/>
                <a:gd name="T55" fmla="*/ 109 h 219"/>
                <a:gd name="T56" fmla="*/ 2 w 262"/>
                <a:gd name="T57" fmla="*/ 86 h 219"/>
                <a:gd name="T58" fmla="*/ 10 w 262"/>
                <a:gd name="T59" fmla="*/ 64 h 219"/>
                <a:gd name="T60" fmla="*/ 24 w 262"/>
                <a:gd name="T61" fmla="*/ 46 h 219"/>
                <a:gd name="T62" fmla="*/ 44 w 262"/>
                <a:gd name="T63" fmla="*/ 28 h 219"/>
                <a:gd name="T64" fmla="*/ 62 w 262"/>
                <a:gd name="T65" fmla="*/ 16 h 219"/>
                <a:gd name="T66" fmla="*/ 110 w 262"/>
                <a:gd name="T67" fmla="*/ 2 h 219"/>
                <a:gd name="T68" fmla="*/ 136 w 262"/>
                <a:gd name="T69" fmla="*/ 0 h 219"/>
                <a:gd name="T70" fmla="*/ 174 w 262"/>
                <a:gd name="T71" fmla="*/ 4 h 219"/>
                <a:gd name="T72" fmla="*/ 206 w 262"/>
                <a:gd name="T73" fmla="*/ 14 h 219"/>
                <a:gd name="T74" fmla="*/ 236 w 262"/>
                <a:gd name="T75" fmla="*/ 32 h 219"/>
                <a:gd name="T76" fmla="*/ 262 w 262"/>
                <a:gd name="T77" fmla="*/ 5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2" h="219">
                  <a:moveTo>
                    <a:pt x="224" y="70"/>
                  </a:moveTo>
                  <a:lnTo>
                    <a:pt x="224" y="70"/>
                  </a:lnTo>
                  <a:lnTo>
                    <a:pt x="208" y="56"/>
                  </a:lnTo>
                  <a:lnTo>
                    <a:pt x="188" y="46"/>
                  </a:lnTo>
                  <a:lnTo>
                    <a:pt x="164" y="40"/>
                  </a:lnTo>
                  <a:lnTo>
                    <a:pt x="140" y="38"/>
                  </a:lnTo>
                  <a:lnTo>
                    <a:pt x="140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68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1"/>
                  </a:lnTo>
                  <a:lnTo>
                    <a:pt x="98" y="179"/>
                  </a:lnTo>
                  <a:lnTo>
                    <a:pt x="118" y="183"/>
                  </a:lnTo>
                  <a:lnTo>
                    <a:pt x="140" y="183"/>
                  </a:lnTo>
                  <a:lnTo>
                    <a:pt x="140" y="183"/>
                  </a:lnTo>
                  <a:lnTo>
                    <a:pt x="164" y="181"/>
                  </a:lnTo>
                  <a:lnTo>
                    <a:pt x="176" y="179"/>
                  </a:lnTo>
                  <a:lnTo>
                    <a:pt x="188" y="175"/>
                  </a:lnTo>
                  <a:lnTo>
                    <a:pt x="198" y="171"/>
                  </a:lnTo>
                  <a:lnTo>
                    <a:pt x="206" y="165"/>
                  </a:lnTo>
                  <a:lnTo>
                    <a:pt x="216" y="157"/>
                  </a:lnTo>
                  <a:lnTo>
                    <a:pt x="224" y="149"/>
                  </a:lnTo>
                  <a:lnTo>
                    <a:pt x="260" y="169"/>
                  </a:lnTo>
                  <a:lnTo>
                    <a:pt x="260" y="169"/>
                  </a:lnTo>
                  <a:lnTo>
                    <a:pt x="248" y="181"/>
                  </a:lnTo>
                  <a:lnTo>
                    <a:pt x="234" y="191"/>
                  </a:lnTo>
                  <a:lnTo>
                    <a:pt x="220" y="201"/>
                  </a:lnTo>
                  <a:lnTo>
                    <a:pt x="206" y="207"/>
                  </a:lnTo>
                  <a:lnTo>
                    <a:pt x="192" y="213"/>
                  </a:lnTo>
                  <a:lnTo>
                    <a:pt x="174" y="217"/>
                  </a:lnTo>
                  <a:lnTo>
                    <a:pt x="158" y="219"/>
                  </a:lnTo>
                  <a:lnTo>
                    <a:pt x="138" y="219"/>
                  </a:lnTo>
                  <a:lnTo>
                    <a:pt x="138" y="219"/>
                  </a:lnTo>
                  <a:lnTo>
                    <a:pt x="108" y="217"/>
                  </a:lnTo>
                  <a:lnTo>
                    <a:pt x="82" y="211"/>
                  </a:lnTo>
                  <a:lnTo>
                    <a:pt x="58" y="201"/>
                  </a:lnTo>
                  <a:lnTo>
                    <a:pt x="38" y="189"/>
                  </a:lnTo>
                  <a:lnTo>
                    <a:pt x="30" y="181"/>
                  </a:lnTo>
                  <a:lnTo>
                    <a:pt x="22" y="173"/>
                  </a:lnTo>
                  <a:lnTo>
                    <a:pt x="16" y="163"/>
                  </a:lnTo>
                  <a:lnTo>
                    <a:pt x="10" y="153"/>
                  </a:lnTo>
                  <a:lnTo>
                    <a:pt x="6" y="143"/>
                  </a:lnTo>
                  <a:lnTo>
                    <a:pt x="2" y="133"/>
                  </a:lnTo>
                  <a:lnTo>
                    <a:pt x="0" y="12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4"/>
                  </a:lnTo>
                  <a:lnTo>
                    <a:pt x="16" y="54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56" y="2"/>
                  </a:lnTo>
                  <a:lnTo>
                    <a:pt x="174" y="4"/>
                  </a:lnTo>
                  <a:lnTo>
                    <a:pt x="190" y="8"/>
                  </a:lnTo>
                  <a:lnTo>
                    <a:pt x="206" y="14"/>
                  </a:lnTo>
                  <a:lnTo>
                    <a:pt x="222" y="22"/>
                  </a:lnTo>
                  <a:lnTo>
                    <a:pt x="236" y="32"/>
                  </a:lnTo>
                  <a:lnTo>
                    <a:pt x="248" y="44"/>
                  </a:lnTo>
                  <a:lnTo>
                    <a:pt x="262" y="58"/>
                  </a:lnTo>
                  <a:lnTo>
                    <a:pt x="224" y="7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673ACC04-6BB0-418A-89BD-C6CFD273F7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475038" y="-2733675"/>
              <a:ext cx="415925" cy="347662"/>
            </a:xfrm>
            <a:custGeom>
              <a:avLst/>
              <a:gdLst>
                <a:gd name="T0" fmla="*/ 224 w 262"/>
                <a:gd name="T1" fmla="*/ 70 h 219"/>
                <a:gd name="T2" fmla="*/ 188 w 262"/>
                <a:gd name="T3" fmla="*/ 46 h 219"/>
                <a:gd name="T4" fmla="*/ 140 w 262"/>
                <a:gd name="T5" fmla="*/ 38 h 219"/>
                <a:gd name="T6" fmla="*/ 118 w 262"/>
                <a:gd name="T7" fmla="*/ 38 h 219"/>
                <a:gd name="T8" fmla="*/ 82 w 262"/>
                <a:gd name="T9" fmla="*/ 50 h 219"/>
                <a:gd name="T10" fmla="*/ 58 w 262"/>
                <a:gd name="T11" fmla="*/ 68 h 219"/>
                <a:gd name="T12" fmla="*/ 44 w 262"/>
                <a:gd name="T13" fmla="*/ 96 h 219"/>
                <a:gd name="T14" fmla="*/ 42 w 262"/>
                <a:gd name="T15" fmla="*/ 109 h 219"/>
                <a:gd name="T16" fmla="*/ 48 w 262"/>
                <a:gd name="T17" fmla="*/ 139 h 219"/>
                <a:gd name="T18" fmla="*/ 68 w 262"/>
                <a:gd name="T19" fmla="*/ 163 h 219"/>
                <a:gd name="T20" fmla="*/ 98 w 262"/>
                <a:gd name="T21" fmla="*/ 179 h 219"/>
                <a:gd name="T22" fmla="*/ 140 w 262"/>
                <a:gd name="T23" fmla="*/ 183 h 219"/>
                <a:gd name="T24" fmla="*/ 164 w 262"/>
                <a:gd name="T25" fmla="*/ 181 h 219"/>
                <a:gd name="T26" fmla="*/ 188 w 262"/>
                <a:gd name="T27" fmla="*/ 175 h 219"/>
                <a:gd name="T28" fmla="*/ 206 w 262"/>
                <a:gd name="T29" fmla="*/ 165 h 219"/>
                <a:gd name="T30" fmla="*/ 224 w 262"/>
                <a:gd name="T31" fmla="*/ 149 h 219"/>
                <a:gd name="T32" fmla="*/ 260 w 262"/>
                <a:gd name="T33" fmla="*/ 169 h 219"/>
                <a:gd name="T34" fmla="*/ 234 w 262"/>
                <a:gd name="T35" fmla="*/ 191 h 219"/>
                <a:gd name="T36" fmla="*/ 206 w 262"/>
                <a:gd name="T37" fmla="*/ 207 h 219"/>
                <a:gd name="T38" fmla="*/ 174 w 262"/>
                <a:gd name="T39" fmla="*/ 217 h 219"/>
                <a:gd name="T40" fmla="*/ 138 w 262"/>
                <a:gd name="T41" fmla="*/ 219 h 219"/>
                <a:gd name="T42" fmla="*/ 108 w 262"/>
                <a:gd name="T43" fmla="*/ 217 h 219"/>
                <a:gd name="T44" fmla="*/ 58 w 262"/>
                <a:gd name="T45" fmla="*/ 201 h 219"/>
                <a:gd name="T46" fmla="*/ 30 w 262"/>
                <a:gd name="T47" fmla="*/ 181 h 219"/>
                <a:gd name="T48" fmla="*/ 16 w 262"/>
                <a:gd name="T49" fmla="*/ 163 h 219"/>
                <a:gd name="T50" fmla="*/ 6 w 262"/>
                <a:gd name="T51" fmla="*/ 143 h 219"/>
                <a:gd name="T52" fmla="*/ 0 w 262"/>
                <a:gd name="T53" fmla="*/ 121 h 219"/>
                <a:gd name="T54" fmla="*/ 0 w 262"/>
                <a:gd name="T55" fmla="*/ 109 h 219"/>
                <a:gd name="T56" fmla="*/ 2 w 262"/>
                <a:gd name="T57" fmla="*/ 86 h 219"/>
                <a:gd name="T58" fmla="*/ 10 w 262"/>
                <a:gd name="T59" fmla="*/ 64 h 219"/>
                <a:gd name="T60" fmla="*/ 24 w 262"/>
                <a:gd name="T61" fmla="*/ 46 h 219"/>
                <a:gd name="T62" fmla="*/ 44 w 262"/>
                <a:gd name="T63" fmla="*/ 28 h 219"/>
                <a:gd name="T64" fmla="*/ 62 w 262"/>
                <a:gd name="T65" fmla="*/ 16 h 219"/>
                <a:gd name="T66" fmla="*/ 110 w 262"/>
                <a:gd name="T67" fmla="*/ 2 h 219"/>
                <a:gd name="T68" fmla="*/ 136 w 262"/>
                <a:gd name="T69" fmla="*/ 0 h 219"/>
                <a:gd name="T70" fmla="*/ 174 w 262"/>
                <a:gd name="T71" fmla="*/ 4 h 219"/>
                <a:gd name="T72" fmla="*/ 206 w 262"/>
                <a:gd name="T73" fmla="*/ 14 h 219"/>
                <a:gd name="T74" fmla="*/ 236 w 262"/>
                <a:gd name="T75" fmla="*/ 32 h 219"/>
                <a:gd name="T76" fmla="*/ 262 w 262"/>
                <a:gd name="T77" fmla="*/ 5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2" h="219">
                  <a:moveTo>
                    <a:pt x="224" y="70"/>
                  </a:moveTo>
                  <a:lnTo>
                    <a:pt x="224" y="70"/>
                  </a:lnTo>
                  <a:lnTo>
                    <a:pt x="208" y="56"/>
                  </a:lnTo>
                  <a:lnTo>
                    <a:pt x="188" y="46"/>
                  </a:lnTo>
                  <a:lnTo>
                    <a:pt x="164" y="40"/>
                  </a:lnTo>
                  <a:lnTo>
                    <a:pt x="140" y="38"/>
                  </a:lnTo>
                  <a:lnTo>
                    <a:pt x="140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68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1"/>
                  </a:lnTo>
                  <a:lnTo>
                    <a:pt x="98" y="179"/>
                  </a:lnTo>
                  <a:lnTo>
                    <a:pt x="118" y="183"/>
                  </a:lnTo>
                  <a:lnTo>
                    <a:pt x="140" y="183"/>
                  </a:lnTo>
                  <a:lnTo>
                    <a:pt x="140" y="183"/>
                  </a:lnTo>
                  <a:lnTo>
                    <a:pt x="164" y="181"/>
                  </a:lnTo>
                  <a:lnTo>
                    <a:pt x="176" y="179"/>
                  </a:lnTo>
                  <a:lnTo>
                    <a:pt x="188" y="175"/>
                  </a:lnTo>
                  <a:lnTo>
                    <a:pt x="198" y="171"/>
                  </a:lnTo>
                  <a:lnTo>
                    <a:pt x="206" y="165"/>
                  </a:lnTo>
                  <a:lnTo>
                    <a:pt x="216" y="157"/>
                  </a:lnTo>
                  <a:lnTo>
                    <a:pt x="224" y="149"/>
                  </a:lnTo>
                  <a:lnTo>
                    <a:pt x="260" y="169"/>
                  </a:lnTo>
                  <a:lnTo>
                    <a:pt x="260" y="169"/>
                  </a:lnTo>
                  <a:lnTo>
                    <a:pt x="248" y="181"/>
                  </a:lnTo>
                  <a:lnTo>
                    <a:pt x="234" y="191"/>
                  </a:lnTo>
                  <a:lnTo>
                    <a:pt x="220" y="201"/>
                  </a:lnTo>
                  <a:lnTo>
                    <a:pt x="206" y="207"/>
                  </a:lnTo>
                  <a:lnTo>
                    <a:pt x="192" y="213"/>
                  </a:lnTo>
                  <a:lnTo>
                    <a:pt x="174" y="217"/>
                  </a:lnTo>
                  <a:lnTo>
                    <a:pt x="158" y="219"/>
                  </a:lnTo>
                  <a:lnTo>
                    <a:pt x="138" y="219"/>
                  </a:lnTo>
                  <a:lnTo>
                    <a:pt x="138" y="219"/>
                  </a:lnTo>
                  <a:lnTo>
                    <a:pt x="108" y="217"/>
                  </a:lnTo>
                  <a:lnTo>
                    <a:pt x="82" y="211"/>
                  </a:lnTo>
                  <a:lnTo>
                    <a:pt x="58" y="201"/>
                  </a:lnTo>
                  <a:lnTo>
                    <a:pt x="38" y="189"/>
                  </a:lnTo>
                  <a:lnTo>
                    <a:pt x="30" y="181"/>
                  </a:lnTo>
                  <a:lnTo>
                    <a:pt x="22" y="173"/>
                  </a:lnTo>
                  <a:lnTo>
                    <a:pt x="16" y="163"/>
                  </a:lnTo>
                  <a:lnTo>
                    <a:pt x="10" y="153"/>
                  </a:lnTo>
                  <a:lnTo>
                    <a:pt x="6" y="143"/>
                  </a:lnTo>
                  <a:lnTo>
                    <a:pt x="2" y="133"/>
                  </a:lnTo>
                  <a:lnTo>
                    <a:pt x="0" y="12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4"/>
                  </a:lnTo>
                  <a:lnTo>
                    <a:pt x="16" y="54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56" y="2"/>
                  </a:lnTo>
                  <a:lnTo>
                    <a:pt x="174" y="4"/>
                  </a:lnTo>
                  <a:lnTo>
                    <a:pt x="190" y="8"/>
                  </a:lnTo>
                  <a:lnTo>
                    <a:pt x="206" y="14"/>
                  </a:lnTo>
                  <a:lnTo>
                    <a:pt x="222" y="22"/>
                  </a:lnTo>
                  <a:lnTo>
                    <a:pt x="236" y="32"/>
                  </a:lnTo>
                  <a:lnTo>
                    <a:pt x="248" y="44"/>
                  </a:lnTo>
                  <a:lnTo>
                    <a:pt x="262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pic>
          <p:nvPicPr>
            <p:cNvPr id="39" name="Picture 31">
              <a:extLst>
                <a:ext uri="{FF2B5EF4-FFF2-40B4-BE49-F238E27FC236}">
                  <a16:creationId xmlns:a16="http://schemas.microsoft.com/office/drawing/2014/main" id="{F629690A-C48A-4FAD-8B61-52C6C27D1A3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374889" y="-2924178"/>
              <a:ext cx="876302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" name="Graphique 66">
            <a:extLst>
              <a:ext uri="{FF2B5EF4-FFF2-40B4-BE49-F238E27FC236}">
                <a16:creationId xmlns:a16="http://schemas.microsoft.com/office/drawing/2014/main" id="{0F7B14B1-83B6-43CB-8C1C-A2842C6DED7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571812" y="6636357"/>
            <a:ext cx="510900" cy="1512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98081" y="1872338"/>
            <a:ext cx="4693920" cy="1646328"/>
          </a:xfrm>
          <a:solidFill>
            <a:srgbClr val="E9E9E9"/>
          </a:solidFill>
        </p:spPr>
        <p:txBody>
          <a:bodyPr anchor="b">
            <a:normAutofit/>
          </a:bodyPr>
          <a:lstStyle>
            <a:lvl1pPr algn="l">
              <a:defRPr sz="4000" b="1" baseline="0">
                <a:latin typeface="+mn-lt"/>
              </a:defRPr>
            </a:lvl1pPr>
          </a:lstStyle>
          <a:p>
            <a:r>
              <a:rPr lang="fr-FR" dirty="0" smtClean="0"/>
              <a:t>Cliquez pour ajouter le titre de la présentation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98081" y="3514942"/>
            <a:ext cx="4693920" cy="656454"/>
          </a:xfrm>
          <a:solidFill>
            <a:srgbClr val="E9E9E9"/>
          </a:solidFill>
        </p:spPr>
        <p:txBody>
          <a:bodyPr/>
          <a:lstStyle>
            <a:lvl1pPr marL="0" indent="0" algn="l">
              <a:buNone/>
              <a:defRPr sz="2400" baseline="0">
                <a:solidFill>
                  <a:srgbClr val="922A5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Cliquez pour ajouter un sous-titre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946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2D57E7CE-AD86-43CB-B9E7-90DE7E0098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6914" y="0"/>
            <a:ext cx="3135086" cy="6874607"/>
          </a:xfrm>
          <a:prstGeom prst="rect">
            <a:avLst/>
          </a:prstGeom>
        </p:spPr>
      </p:pic>
      <p:pic>
        <p:nvPicPr>
          <p:cNvPr id="12" name="Graphique 8">
            <a:extLst>
              <a:ext uri="{FF2B5EF4-FFF2-40B4-BE49-F238E27FC236}">
                <a16:creationId xmlns:a16="http://schemas.microsoft.com/office/drawing/2014/main" id="{5AB63131-8042-481C-9E87-0834DDD27F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64564"/>
          <a:stretch/>
        </p:blipFill>
        <p:spPr>
          <a:xfrm>
            <a:off x="7838993" y="119600"/>
            <a:ext cx="4245045" cy="6738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6251" y="2171311"/>
            <a:ext cx="2887787" cy="2331020"/>
          </a:xfrm>
        </p:spPr>
        <p:txBody>
          <a:bodyPr>
            <a:normAutofit/>
          </a:bodyPr>
          <a:lstStyle>
            <a:lvl1pPr>
              <a:defRPr sz="4000" b="1">
                <a:latin typeface="+mn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22" hasCustomPrompt="1"/>
          </p:nvPr>
        </p:nvSpPr>
        <p:spPr>
          <a:xfrm>
            <a:off x="9256713" y="119063"/>
            <a:ext cx="2827337" cy="473075"/>
          </a:xfrm>
        </p:spPr>
        <p:txBody>
          <a:bodyPr>
            <a:normAutofit/>
          </a:bodyPr>
          <a:lstStyle>
            <a:lvl1pPr marL="0" indent="0" algn="r">
              <a:buNone/>
              <a:defRPr sz="1500" b="1" baseline="0">
                <a:solidFill>
                  <a:srgbClr val="52277A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sp>
        <p:nvSpPr>
          <p:cNvPr id="32" name="Espace réservé du texte 31"/>
          <p:cNvSpPr>
            <a:spLocks noGrp="1"/>
          </p:cNvSpPr>
          <p:nvPr>
            <p:ph type="body" sz="quarter" idx="23"/>
          </p:nvPr>
        </p:nvSpPr>
        <p:spPr>
          <a:xfrm>
            <a:off x="1829703" y="701067"/>
            <a:ext cx="1734004" cy="1080000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baseline="0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4" name="Espace réservé du texte 33"/>
          <p:cNvSpPr>
            <a:spLocks noGrp="1"/>
          </p:cNvSpPr>
          <p:nvPr>
            <p:ph type="body" sz="quarter" idx="24"/>
          </p:nvPr>
        </p:nvSpPr>
        <p:spPr>
          <a:xfrm>
            <a:off x="1829702" y="2093167"/>
            <a:ext cx="1733550" cy="1080500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6" name="Espace réservé du texte 35"/>
          <p:cNvSpPr>
            <a:spLocks noGrp="1"/>
          </p:cNvSpPr>
          <p:nvPr>
            <p:ph type="body" sz="quarter" idx="25"/>
          </p:nvPr>
        </p:nvSpPr>
        <p:spPr>
          <a:xfrm>
            <a:off x="1829702" y="3536930"/>
            <a:ext cx="1733550" cy="1073290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8" name="Espace réservé du texte 37"/>
          <p:cNvSpPr>
            <a:spLocks noGrp="1"/>
          </p:cNvSpPr>
          <p:nvPr>
            <p:ph type="body" sz="quarter" idx="26"/>
          </p:nvPr>
        </p:nvSpPr>
        <p:spPr>
          <a:xfrm>
            <a:off x="1829702" y="4929531"/>
            <a:ext cx="1733550" cy="1081088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baseline="0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0" name="Espace réservé du texte 39"/>
          <p:cNvSpPr>
            <a:spLocks noGrp="1"/>
          </p:cNvSpPr>
          <p:nvPr>
            <p:ph type="body" sz="quarter" idx="27"/>
          </p:nvPr>
        </p:nvSpPr>
        <p:spPr>
          <a:xfrm>
            <a:off x="5331240" y="701316"/>
            <a:ext cx="1733561" cy="1079500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2" name="Espace réservé du texte 41"/>
          <p:cNvSpPr>
            <a:spLocks noGrp="1"/>
          </p:cNvSpPr>
          <p:nvPr>
            <p:ph type="body" sz="quarter" idx="28"/>
          </p:nvPr>
        </p:nvSpPr>
        <p:spPr>
          <a:xfrm>
            <a:off x="5331727" y="2091966"/>
            <a:ext cx="1733074" cy="1081701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4" name="Espace réservé du texte 43"/>
          <p:cNvSpPr>
            <a:spLocks noGrp="1"/>
          </p:cNvSpPr>
          <p:nvPr>
            <p:ph type="body" sz="quarter" idx="29"/>
          </p:nvPr>
        </p:nvSpPr>
        <p:spPr>
          <a:xfrm>
            <a:off x="5331727" y="3529242"/>
            <a:ext cx="1733074" cy="1080978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6" name="Espace réservé du texte 45"/>
          <p:cNvSpPr>
            <a:spLocks noGrp="1"/>
          </p:cNvSpPr>
          <p:nvPr>
            <p:ph type="body" sz="quarter" idx="30"/>
          </p:nvPr>
        </p:nvSpPr>
        <p:spPr>
          <a:xfrm>
            <a:off x="5331727" y="4922568"/>
            <a:ext cx="1733074" cy="1088050"/>
          </a:xfrm>
          <a:solidFill>
            <a:srgbClr val="E9E9E9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baseline="0"/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pic>
        <p:nvPicPr>
          <p:cNvPr id="47" name="Picture 5">
            <a:extLst>
              <a:ext uri="{FF2B5EF4-FFF2-40B4-BE49-F238E27FC236}">
                <a16:creationId xmlns:a16="http://schemas.microsoft.com/office/drawing/2014/main" id="{1FAAD8CF-3E67-417D-AE8B-5C95D2602B0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6592123"/>
            <a:ext cx="75009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Espace réservé du numéro de diapositive 49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 b="1">
                <a:solidFill>
                  <a:srgbClr val="922A51"/>
                </a:solidFill>
              </a:defRPr>
            </a:lvl1pPr>
          </a:lstStyle>
          <a:p>
            <a:fld id="{F5D0B7D2-6EE6-4082-85F5-9D8111D8238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13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1222D98-54B8-4641-B065-5B76C6078727}"/>
              </a:ext>
            </a:extLst>
          </p:cNvPr>
          <p:cNvSpPr/>
          <p:nvPr userDrawn="1"/>
        </p:nvSpPr>
        <p:spPr>
          <a:xfrm flipH="1">
            <a:off x="-26133" y="-13064"/>
            <a:ext cx="9422677" cy="645305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150267" y="137047"/>
            <a:ext cx="3065463" cy="375148"/>
          </a:xfrm>
        </p:spPr>
        <p:txBody>
          <a:bodyPr>
            <a:normAutofit/>
          </a:bodyPr>
          <a:lstStyle>
            <a:lvl1pPr marL="0" indent="0">
              <a:buNone/>
              <a:defRPr sz="1500" b="1" baseline="0">
                <a:solidFill>
                  <a:srgbClr val="52277A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pic>
        <p:nvPicPr>
          <p:cNvPr id="12" name="Graphique 26">
            <a:extLst>
              <a:ext uri="{FF2B5EF4-FFF2-40B4-BE49-F238E27FC236}">
                <a16:creationId xmlns:a16="http://schemas.microsoft.com/office/drawing/2014/main" id="{795CDD28-B2BD-4F41-A4E5-D07D3CDAE8B2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63749" t="1718" r="12912" b="724"/>
          <a:stretch/>
        </p:blipFill>
        <p:spPr>
          <a:xfrm>
            <a:off x="9292046" y="0"/>
            <a:ext cx="2899953" cy="6426924"/>
          </a:xfrm>
          <a:prstGeom prst="rect">
            <a:avLst/>
          </a:prstGeom>
        </p:spPr>
      </p:pic>
      <p:pic>
        <p:nvPicPr>
          <p:cNvPr id="13" name="Picture 5">
            <a:extLst>
              <a:ext uri="{FF2B5EF4-FFF2-40B4-BE49-F238E27FC236}">
                <a16:creationId xmlns:a16="http://schemas.microsoft.com/office/drawing/2014/main" id="{1FAAD8CF-3E67-417D-AE8B-5C95D2602B0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9021498" y="3293736"/>
            <a:ext cx="75009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5" hasCustomPrompt="1"/>
          </p:nvPr>
        </p:nvSpPr>
        <p:spPr>
          <a:xfrm>
            <a:off x="5724829" y="950787"/>
            <a:ext cx="4292291" cy="4525347"/>
          </a:xfrm>
        </p:spPr>
        <p:txBody>
          <a:bodyPr>
            <a:noAutofit/>
          </a:bodyPr>
          <a:lstStyle>
            <a:lvl1pPr marL="0" indent="0">
              <a:buNone/>
              <a:defRPr sz="40000">
                <a:solidFill>
                  <a:srgbClr val="585858"/>
                </a:solidFill>
              </a:defRPr>
            </a:lvl1pPr>
          </a:lstStyle>
          <a:p>
            <a:pPr lvl="0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985554"/>
            <a:ext cx="4767761" cy="2238103"/>
          </a:xfrm>
        </p:spPr>
        <p:txBody>
          <a:bodyPr anchor="b">
            <a:normAutofit/>
          </a:bodyPr>
          <a:lstStyle>
            <a:lvl1pPr>
              <a:defRPr sz="4000" baseline="0"/>
            </a:lvl1pPr>
          </a:lstStyle>
          <a:p>
            <a:r>
              <a:rPr lang="fr-FR" dirty="0" smtClean="0"/>
              <a:t>Cliquez pour ajouter du texte</a:t>
            </a:r>
            <a:endParaRPr lang="en-US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4445568"/>
            <a:ext cx="4622074" cy="997289"/>
          </a:xfrm>
        </p:spPr>
        <p:txBody>
          <a:bodyPr/>
          <a:lstStyle>
            <a:lvl1pPr marL="0" indent="0">
              <a:buNone/>
              <a:defRPr baseline="0">
                <a:solidFill>
                  <a:srgbClr val="922A51"/>
                </a:solidFill>
              </a:defRPr>
            </a:lvl1pPr>
          </a:lstStyle>
          <a:p>
            <a:pPr lvl="0"/>
            <a:r>
              <a:rPr lang="fr-FR" dirty="0" smtClean="0"/>
              <a:t>Cliquez pour ajouter un sous-titre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18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985554"/>
            <a:ext cx="4767761" cy="2238103"/>
          </a:xfrm>
        </p:spPr>
        <p:txBody>
          <a:bodyPr anchor="b">
            <a:normAutofit/>
          </a:bodyPr>
          <a:lstStyle>
            <a:lvl1pPr>
              <a:defRPr sz="4000" baseline="0"/>
            </a:lvl1pPr>
          </a:lstStyle>
          <a:p>
            <a:r>
              <a:rPr lang="fr-FR" dirty="0" smtClean="0"/>
              <a:t>Cliquez pour ajouter du texte</a:t>
            </a:r>
            <a:endParaRPr lang="en-US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4445568"/>
            <a:ext cx="4622074" cy="997289"/>
          </a:xfrm>
        </p:spPr>
        <p:txBody>
          <a:bodyPr/>
          <a:lstStyle>
            <a:lvl1pPr marL="0" indent="0">
              <a:buNone/>
              <a:defRPr baseline="0">
                <a:solidFill>
                  <a:srgbClr val="922A51"/>
                </a:solidFill>
              </a:defRPr>
            </a:lvl1pPr>
          </a:lstStyle>
          <a:p>
            <a:pPr lvl="0"/>
            <a:r>
              <a:rPr lang="fr-FR" dirty="0" smtClean="0"/>
              <a:t>Cliquez pour ajouter un 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5" hasCustomPrompt="1"/>
          </p:nvPr>
        </p:nvSpPr>
        <p:spPr>
          <a:xfrm>
            <a:off x="831850" y="1455575"/>
            <a:ext cx="4767263" cy="530387"/>
          </a:xfrm>
        </p:spPr>
        <p:txBody>
          <a:bodyPr>
            <a:normAutofit/>
          </a:bodyPr>
          <a:lstStyle>
            <a:lvl1pPr marL="0" indent="0">
              <a:buNone/>
              <a:defRPr sz="1500" baseline="0">
                <a:solidFill>
                  <a:srgbClr val="52277A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pic>
        <p:nvPicPr>
          <p:cNvPr id="13" name="Graphique 8">
            <a:extLst>
              <a:ext uri="{FF2B5EF4-FFF2-40B4-BE49-F238E27FC236}">
                <a16:creationId xmlns:a16="http://schemas.microsoft.com/office/drawing/2014/main" id="{5AB63131-8042-481C-9E87-0834DDD27F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r="64564"/>
          <a:stretch/>
        </p:blipFill>
        <p:spPr>
          <a:xfrm>
            <a:off x="7735078" y="21849"/>
            <a:ext cx="4306627" cy="683615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9130553" y="0"/>
            <a:ext cx="3061447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8660007" y="3311336"/>
            <a:ext cx="75009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space réservé du numéro de diapositive 1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765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0" y="0"/>
            <a:ext cx="3061447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6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261517" y="1793357"/>
            <a:ext cx="2538412" cy="1146220"/>
          </a:xfrm>
        </p:spPr>
        <p:txBody>
          <a:bodyPr/>
          <a:lstStyle>
            <a:lvl1pPr marL="0" indent="0">
              <a:buNone/>
              <a:defRPr b="1" baseline="0">
                <a:solidFill>
                  <a:srgbClr val="922A51"/>
                </a:solidFill>
              </a:defRPr>
            </a:lvl1pPr>
          </a:lstStyle>
          <a:p>
            <a:pPr lvl="0"/>
            <a:r>
              <a:rPr lang="fr-FR" dirty="0" smtClean="0"/>
              <a:t>Cliquez pour ajouter un sous-titre</a:t>
            </a:r>
            <a:endParaRPr lang="fr-FR" dirty="0"/>
          </a:p>
        </p:txBody>
      </p:sp>
      <p:sp>
        <p:nvSpPr>
          <p:cNvPr id="7" name="Espace réservé du texte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2888" y="3161211"/>
            <a:ext cx="2538412" cy="3195139"/>
          </a:xfrm>
        </p:spPr>
        <p:txBody>
          <a:bodyPr>
            <a:normAutofit/>
          </a:bodyPr>
          <a:lstStyle>
            <a:lvl1pPr marL="0" indent="0">
              <a:buNone/>
              <a:defRPr sz="1500" b="0" baseline="0"/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42889" y="351127"/>
            <a:ext cx="2538412" cy="1197755"/>
          </a:xfrm>
        </p:spPr>
        <p:txBody>
          <a:bodyPr anchor="t">
            <a:normAutofit/>
          </a:bodyPr>
          <a:lstStyle>
            <a:lvl1pPr>
              <a:defRPr sz="4000" b="1" baseline="0">
                <a:latin typeface="+mn-lt"/>
              </a:defRPr>
            </a:lvl1pPr>
          </a:lstStyle>
          <a:p>
            <a:r>
              <a:rPr lang="fr-FR" dirty="0" smtClean="0"/>
              <a:t>Titre de la slide</a:t>
            </a:r>
            <a:endParaRPr lang="en-US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6600825"/>
            <a:ext cx="75009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7980362" y="233363"/>
            <a:ext cx="4003675" cy="326636"/>
          </a:xfrm>
        </p:spPr>
        <p:txBody>
          <a:bodyPr>
            <a:normAutofit/>
          </a:bodyPr>
          <a:lstStyle>
            <a:lvl1pPr marL="0" indent="0" algn="r">
              <a:buNone/>
              <a:defRPr sz="1500" baseline="0">
                <a:solidFill>
                  <a:srgbClr val="D83541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sp>
        <p:nvSpPr>
          <p:cNvPr id="13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3564294" y="1166328"/>
            <a:ext cx="7789506" cy="4758612"/>
          </a:xfrm>
        </p:spPr>
        <p:txBody>
          <a:bodyPr>
            <a:normAutofit/>
          </a:bodyPr>
          <a:lstStyle>
            <a:lvl1pPr marL="0" indent="0">
              <a:buNone/>
              <a:defRPr sz="1500" b="0" baseline="0"/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14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0" y="0"/>
            <a:ext cx="3061447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6600825"/>
            <a:ext cx="75009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242888" y="1793357"/>
            <a:ext cx="2538412" cy="1163637"/>
          </a:xfrm>
        </p:spPr>
        <p:txBody>
          <a:bodyPr/>
          <a:lstStyle>
            <a:lvl1pPr marL="0" indent="0">
              <a:buNone/>
              <a:defRPr b="1" baseline="0">
                <a:solidFill>
                  <a:srgbClr val="922A51"/>
                </a:solidFill>
              </a:defRPr>
            </a:lvl1pPr>
          </a:lstStyle>
          <a:p>
            <a:pPr lvl="0"/>
            <a:r>
              <a:rPr lang="fr-FR" dirty="0" smtClean="0"/>
              <a:t>Cliquez pour ajouter un sous-titre</a:t>
            </a:r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2888" y="3152503"/>
            <a:ext cx="2538412" cy="3203847"/>
          </a:xfrm>
        </p:spPr>
        <p:txBody>
          <a:bodyPr>
            <a:normAutofit/>
          </a:bodyPr>
          <a:lstStyle>
            <a:lvl1pPr marL="0" indent="0">
              <a:buNone/>
              <a:defRPr sz="1500" b="0" baseline="0"/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7980362" y="233363"/>
            <a:ext cx="4003675" cy="326636"/>
          </a:xfrm>
        </p:spPr>
        <p:txBody>
          <a:bodyPr>
            <a:normAutofit/>
          </a:bodyPr>
          <a:lstStyle>
            <a:lvl1pPr marL="0" indent="0" algn="r">
              <a:buNone/>
              <a:defRPr sz="1500" baseline="0">
                <a:solidFill>
                  <a:srgbClr val="D83541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sp>
        <p:nvSpPr>
          <p:cNvPr id="22" name="Espace réservé du graphique 21"/>
          <p:cNvSpPr>
            <a:spLocks noGrp="1"/>
          </p:cNvSpPr>
          <p:nvPr>
            <p:ph type="chart" sz="quarter" idx="17" hasCustomPrompt="1"/>
          </p:nvPr>
        </p:nvSpPr>
        <p:spPr>
          <a:xfrm>
            <a:off x="3536950" y="1147245"/>
            <a:ext cx="7816850" cy="5011737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rgbClr val="52277A"/>
                </a:solidFill>
              </a:defRPr>
            </a:lvl1pPr>
          </a:lstStyle>
          <a:p>
            <a:r>
              <a:rPr lang="fr-FR" dirty="0" smtClean="0"/>
              <a:t>Ajoutez un graphique en cliquant sur l’icone</a:t>
            </a:r>
            <a:endParaRPr lang="fr-FR" dirty="0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242889" y="351127"/>
            <a:ext cx="2538412" cy="1197755"/>
          </a:xfrm>
        </p:spPr>
        <p:txBody>
          <a:bodyPr anchor="t">
            <a:normAutofit/>
          </a:bodyPr>
          <a:lstStyle>
            <a:lvl1pPr>
              <a:defRPr sz="4000" b="1" baseline="0">
                <a:latin typeface="+mn-lt"/>
              </a:defRPr>
            </a:lvl1pPr>
          </a:lstStyle>
          <a:p>
            <a:r>
              <a:rPr lang="fr-FR" dirty="0" smtClean="0"/>
              <a:t>Titre de la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167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0" y="0"/>
            <a:ext cx="3061447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9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242888" y="1793357"/>
            <a:ext cx="2538412" cy="1189763"/>
          </a:xfrm>
        </p:spPr>
        <p:txBody>
          <a:bodyPr/>
          <a:lstStyle>
            <a:lvl1pPr marL="0" indent="0">
              <a:buNone/>
              <a:defRPr b="1" baseline="0">
                <a:solidFill>
                  <a:srgbClr val="922A51"/>
                </a:solidFill>
              </a:defRPr>
            </a:lvl1pPr>
          </a:lstStyle>
          <a:p>
            <a:pPr lvl="0"/>
            <a:r>
              <a:rPr lang="fr-FR" dirty="0" smtClean="0"/>
              <a:t>Cliquez pour ajouter un sous-titre</a:t>
            </a:r>
            <a:endParaRPr lang="fr-FR" dirty="0"/>
          </a:p>
        </p:txBody>
      </p:sp>
      <p:sp>
        <p:nvSpPr>
          <p:cNvPr id="10" name="Espace réservé du texte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2888" y="3178629"/>
            <a:ext cx="2538412" cy="3177721"/>
          </a:xfrm>
        </p:spPr>
        <p:txBody>
          <a:bodyPr>
            <a:normAutofit/>
          </a:bodyPr>
          <a:lstStyle>
            <a:lvl1pPr marL="0" indent="0">
              <a:buNone/>
              <a:defRPr sz="1500" b="0" baseline="0"/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42889" y="351127"/>
            <a:ext cx="2538412" cy="1197755"/>
          </a:xfrm>
        </p:spPr>
        <p:txBody>
          <a:bodyPr anchor="t">
            <a:normAutofit/>
          </a:bodyPr>
          <a:lstStyle>
            <a:lvl1pPr>
              <a:defRPr sz="4000" b="1" baseline="0">
                <a:latin typeface="+mn-lt"/>
              </a:defRPr>
            </a:lvl1pPr>
          </a:lstStyle>
          <a:p>
            <a:r>
              <a:rPr lang="fr-FR" dirty="0" smtClean="0"/>
              <a:t>Titre de la slide</a:t>
            </a:r>
            <a:endParaRPr lang="en-US" dirty="0"/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6600825"/>
            <a:ext cx="75009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7980362" y="233363"/>
            <a:ext cx="4003675" cy="326636"/>
          </a:xfrm>
        </p:spPr>
        <p:txBody>
          <a:bodyPr>
            <a:normAutofit/>
          </a:bodyPr>
          <a:lstStyle>
            <a:lvl1pPr marL="0" indent="0" algn="r">
              <a:buNone/>
              <a:defRPr sz="1500" baseline="0">
                <a:solidFill>
                  <a:srgbClr val="D83541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7" hasCustomPrompt="1"/>
          </p:nvPr>
        </p:nvSpPr>
        <p:spPr>
          <a:xfrm>
            <a:off x="3536302" y="1138335"/>
            <a:ext cx="7817498" cy="471160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52277A"/>
                </a:solidFill>
              </a:defRPr>
            </a:lvl1pPr>
          </a:lstStyle>
          <a:p>
            <a:r>
              <a:rPr lang="fr-FR" dirty="0" smtClean="0"/>
              <a:t>Ajoutez un tableau en cliquant sur l’icone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1434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0" y="0"/>
            <a:ext cx="3061447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9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242888" y="1793357"/>
            <a:ext cx="2538412" cy="1146220"/>
          </a:xfrm>
        </p:spPr>
        <p:txBody>
          <a:bodyPr/>
          <a:lstStyle>
            <a:lvl1pPr marL="0" indent="0">
              <a:buNone/>
              <a:defRPr b="1" baseline="0">
                <a:solidFill>
                  <a:srgbClr val="922A51"/>
                </a:solidFill>
              </a:defRPr>
            </a:lvl1pPr>
          </a:lstStyle>
          <a:p>
            <a:pPr lvl="0"/>
            <a:r>
              <a:rPr lang="fr-FR" dirty="0" smtClean="0"/>
              <a:t>Cliquez pour ajouter un sous-titre</a:t>
            </a:r>
            <a:endParaRPr lang="fr-FR" dirty="0"/>
          </a:p>
        </p:txBody>
      </p:sp>
      <p:sp>
        <p:nvSpPr>
          <p:cNvPr id="10" name="Espace réservé du texte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2888" y="3100251"/>
            <a:ext cx="2538412" cy="3256099"/>
          </a:xfrm>
        </p:spPr>
        <p:txBody>
          <a:bodyPr>
            <a:normAutofit/>
          </a:bodyPr>
          <a:lstStyle>
            <a:lvl1pPr marL="0" indent="0">
              <a:buNone/>
              <a:defRPr sz="1500" b="0" baseline="0"/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42889" y="351127"/>
            <a:ext cx="2538412" cy="1197755"/>
          </a:xfrm>
        </p:spPr>
        <p:txBody>
          <a:bodyPr anchor="t">
            <a:normAutofit/>
          </a:bodyPr>
          <a:lstStyle>
            <a:lvl1pPr>
              <a:defRPr sz="4000" b="1" baseline="0">
                <a:latin typeface="+mn-lt"/>
              </a:defRPr>
            </a:lvl1pPr>
          </a:lstStyle>
          <a:p>
            <a:r>
              <a:rPr lang="fr-FR" dirty="0" smtClean="0"/>
              <a:t>Titre de la slide</a:t>
            </a:r>
            <a:endParaRPr lang="en-US" dirty="0"/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6600825"/>
            <a:ext cx="75009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7980362" y="233363"/>
            <a:ext cx="4003675" cy="326636"/>
          </a:xfrm>
        </p:spPr>
        <p:txBody>
          <a:bodyPr>
            <a:normAutofit/>
          </a:bodyPr>
          <a:lstStyle>
            <a:lvl1pPr marL="0" indent="0" algn="r">
              <a:buNone/>
              <a:defRPr sz="1500" baseline="0">
                <a:solidFill>
                  <a:srgbClr val="D83541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sp>
        <p:nvSpPr>
          <p:cNvPr id="15" name="Espace réservé pour une image  14"/>
          <p:cNvSpPr>
            <a:spLocks noGrp="1"/>
          </p:cNvSpPr>
          <p:nvPr>
            <p:ph type="pic" sz="quarter" idx="17" hasCustomPrompt="1"/>
          </p:nvPr>
        </p:nvSpPr>
        <p:spPr>
          <a:xfrm>
            <a:off x="3620278" y="1091682"/>
            <a:ext cx="7733522" cy="4907481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rgbClr val="52277A"/>
                </a:solidFill>
              </a:defRPr>
            </a:lvl1pPr>
          </a:lstStyle>
          <a:p>
            <a:r>
              <a:rPr lang="fr-FR" dirty="0" smtClean="0"/>
              <a:t>Ajoutez une image en cliquant sur l’icone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1111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texte et aut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0" y="0"/>
            <a:ext cx="3061447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7" name="Espace réservé du texte 15"/>
          <p:cNvSpPr>
            <a:spLocks noGrp="1"/>
          </p:cNvSpPr>
          <p:nvPr>
            <p:ph type="body" sz="quarter" idx="14" hasCustomPrompt="1"/>
          </p:nvPr>
        </p:nvSpPr>
        <p:spPr>
          <a:xfrm>
            <a:off x="242888" y="1793357"/>
            <a:ext cx="2538412" cy="1146220"/>
          </a:xfrm>
        </p:spPr>
        <p:txBody>
          <a:bodyPr/>
          <a:lstStyle>
            <a:lvl1pPr marL="0" indent="0">
              <a:buNone/>
              <a:defRPr b="1" baseline="0">
                <a:solidFill>
                  <a:srgbClr val="922A51"/>
                </a:solidFill>
              </a:defRPr>
            </a:lvl1pPr>
          </a:lstStyle>
          <a:p>
            <a:pPr lvl="0"/>
            <a:r>
              <a:rPr lang="fr-FR" dirty="0" smtClean="0"/>
              <a:t>Cliquez pour ajouter un sous-titre</a:t>
            </a:r>
            <a:endParaRPr lang="fr-FR" dirty="0"/>
          </a:p>
        </p:txBody>
      </p:sp>
      <p:sp>
        <p:nvSpPr>
          <p:cNvPr id="8" name="Espace réservé du texte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2888" y="3091543"/>
            <a:ext cx="2538412" cy="3264807"/>
          </a:xfrm>
        </p:spPr>
        <p:txBody>
          <a:bodyPr>
            <a:normAutofit/>
          </a:bodyPr>
          <a:lstStyle>
            <a:lvl1pPr marL="0" indent="0">
              <a:buNone/>
              <a:defRPr sz="1500" b="0" baseline="0"/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42889" y="351127"/>
            <a:ext cx="2538412" cy="1197755"/>
          </a:xfrm>
        </p:spPr>
        <p:txBody>
          <a:bodyPr anchor="t">
            <a:normAutofit/>
          </a:bodyPr>
          <a:lstStyle>
            <a:lvl1pPr>
              <a:defRPr sz="4000" b="1" baseline="0">
                <a:latin typeface="+mn-lt"/>
              </a:defRPr>
            </a:lvl1pPr>
          </a:lstStyle>
          <a:p>
            <a:r>
              <a:rPr lang="fr-FR" dirty="0" smtClean="0"/>
              <a:t>Titre de la slide</a:t>
            </a:r>
            <a:endParaRPr lang="en-US" dirty="0"/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6600825"/>
            <a:ext cx="75009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7980362" y="233363"/>
            <a:ext cx="4003675" cy="326636"/>
          </a:xfrm>
        </p:spPr>
        <p:txBody>
          <a:bodyPr>
            <a:normAutofit/>
          </a:bodyPr>
          <a:lstStyle>
            <a:lvl1pPr marL="0" indent="0" algn="r">
              <a:buNone/>
              <a:defRPr sz="1500" baseline="0">
                <a:solidFill>
                  <a:srgbClr val="D83541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843337" y="988915"/>
            <a:ext cx="3536171" cy="2341660"/>
          </a:xfrm>
          <a:solidFill>
            <a:srgbClr val="D8354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1" hasCustomPrompt="1"/>
          </p:nvPr>
        </p:nvSpPr>
        <p:spPr>
          <a:xfrm>
            <a:off x="3843338" y="3741738"/>
            <a:ext cx="7510462" cy="2211387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rgbClr val="52277A"/>
                </a:solidFill>
              </a:defRPr>
            </a:lvl1pPr>
          </a:lstStyle>
          <a:p>
            <a:pPr lvl="0"/>
            <a:r>
              <a:rPr lang="fr-FR" dirty="0" smtClean="0"/>
              <a:t>Ajoutez le contenu que vous souhaitez en cliquant sur les icones</a:t>
            </a:r>
            <a:endParaRPr lang="fr-FR" dirty="0"/>
          </a:p>
        </p:txBody>
      </p:sp>
      <p:sp>
        <p:nvSpPr>
          <p:cNvPr id="25" name="Espace réservé du texte 17"/>
          <p:cNvSpPr>
            <a:spLocks noGrp="1"/>
          </p:cNvSpPr>
          <p:nvPr>
            <p:ph type="body" sz="quarter" idx="22" hasCustomPrompt="1"/>
          </p:nvPr>
        </p:nvSpPr>
        <p:spPr>
          <a:xfrm>
            <a:off x="7817629" y="988915"/>
            <a:ext cx="3536171" cy="2341660"/>
          </a:xfrm>
          <a:solidFill>
            <a:srgbClr val="D8354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Cliquez pour ajouter du texte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2643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6600825"/>
            <a:ext cx="75009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7980362" y="233363"/>
            <a:ext cx="4003675" cy="326636"/>
          </a:xfrm>
        </p:spPr>
        <p:txBody>
          <a:bodyPr>
            <a:normAutofit/>
          </a:bodyPr>
          <a:lstStyle>
            <a:lvl1pPr marL="0" indent="0" algn="r">
              <a:buNone/>
              <a:defRPr sz="1500" baseline="0">
                <a:solidFill>
                  <a:srgbClr val="D83541"/>
                </a:solidFill>
              </a:defRPr>
            </a:lvl1pPr>
          </a:lstStyle>
          <a:p>
            <a:pPr lvl="0"/>
            <a:r>
              <a:rPr lang="fr-FR" dirty="0" smtClean="0"/>
              <a:t>Cliquez pour ajouter le titre de la présentation</a:t>
            </a:r>
            <a:endParaRPr lang="fr-FR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42889" y="351127"/>
            <a:ext cx="2538412" cy="1197755"/>
          </a:xfrm>
        </p:spPr>
        <p:txBody>
          <a:bodyPr anchor="t">
            <a:normAutofit/>
          </a:bodyPr>
          <a:lstStyle>
            <a:lvl1pPr>
              <a:defRPr sz="4000" b="1" baseline="0">
                <a:latin typeface="+mn-lt"/>
              </a:defRPr>
            </a:lvl1pPr>
          </a:lstStyle>
          <a:p>
            <a:r>
              <a:rPr lang="fr-FR" dirty="0" smtClean="0"/>
              <a:t>Titre de la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440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iothèque des pictogram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0" y="0"/>
            <a:ext cx="3061447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6600825"/>
            <a:ext cx="75009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 userDrawn="1"/>
        </p:nvSpPr>
        <p:spPr>
          <a:xfrm>
            <a:off x="242888" y="316449"/>
            <a:ext cx="25384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err="1" smtClean="0"/>
              <a:t>Picto-grammes</a:t>
            </a:r>
            <a:endParaRPr lang="fr-FR" sz="4000" b="1" dirty="0"/>
          </a:p>
        </p:txBody>
      </p:sp>
      <p:sp>
        <p:nvSpPr>
          <p:cNvPr id="3" name="ZoneTexte 2"/>
          <p:cNvSpPr txBox="1"/>
          <p:nvPr userDrawn="1"/>
        </p:nvSpPr>
        <p:spPr>
          <a:xfrm>
            <a:off x="242888" y="1956337"/>
            <a:ext cx="2538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922A51"/>
                </a:solidFill>
              </a:rPr>
              <a:t>Bibliothèque</a:t>
            </a:r>
            <a:endParaRPr lang="fr-FR" sz="2800" b="1" dirty="0">
              <a:solidFill>
                <a:srgbClr val="922A51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242888" y="2921168"/>
            <a:ext cx="25384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 smtClean="0"/>
              <a:t>Les couleurs</a:t>
            </a:r>
            <a:r>
              <a:rPr lang="fr-FR" sz="1500" baseline="0" dirty="0" smtClean="0"/>
              <a:t> des pictogrammes sont interchangeables (menu format &gt; remplissage)</a:t>
            </a: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159966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des coule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DBA4D3D-11A4-4E3E-8B04-AFF0E2840852}"/>
              </a:ext>
            </a:extLst>
          </p:cNvPr>
          <p:cNvSpPr/>
          <p:nvPr userDrawn="1"/>
        </p:nvSpPr>
        <p:spPr>
          <a:xfrm>
            <a:off x="0" y="0"/>
            <a:ext cx="3061447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A839462C-848D-4E85-874C-7D243F1DAF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0" y="6600825"/>
            <a:ext cx="75009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022C155C-1FF8-44C4-9913-9171DA45F454}"/>
              </a:ext>
            </a:extLst>
          </p:cNvPr>
          <p:cNvSpPr txBox="1"/>
          <p:nvPr userDrawn="1"/>
        </p:nvSpPr>
        <p:spPr>
          <a:xfrm>
            <a:off x="7494550" y="4790384"/>
            <a:ext cx="720000" cy="720000"/>
          </a:xfrm>
          <a:prstGeom prst="rect">
            <a:avLst/>
          </a:prstGeom>
          <a:solidFill>
            <a:srgbClr val="1D1D1B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</a:rPr>
              <a:t>RVB</a:t>
            </a:r>
          </a:p>
          <a:p>
            <a:r>
              <a:rPr lang="fr-FR" sz="900" dirty="0">
                <a:solidFill>
                  <a:schemeClr val="bg1"/>
                </a:solidFill>
              </a:rPr>
              <a:t>29</a:t>
            </a:r>
            <a:endParaRPr lang="fr-FR" sz="900" b="1" dirty="0">
              <a:solidFill>
                <a:schemeClr val="bg1"/>
              </a:solidFill>
            </a:endParaRPr>
          </a:p>
          <a:p>
            <a:r>
              <a:rPr lang="fr-FR" sz="900" b="1" dirty="0">
                <a:solidFill>
                  <a:schemeClr val="bg1"/>
                </a:solidFill>
              </a:rPr>
              <a:t>29</a:t>
            </a:r>
          </a:p>
          <a:p>
            <a:r>
              <a:rPr lang="fr-FR" sz="900" b="1" dirty="0">
                <a:solidFill>
                  <a:schemeClr val="bg1"/>
                </a:solidFill>
              </a:rPr>
              <a:t>27</a:t>
            </a:r>
          </a:p>
          <a:p>
            <a:endParaRPr lang="fr-FR" sz="800" b="1" dirty="0">
              <a:solidFill>
                <a:schemeClr val="bg1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5537F73-2923-43F3-B8BF-251950CE0E49}"/>
              </a:ext>
            </a:extLst>
          </p:cNvPr>
          <p:cNvSpPr txBox="1"/>
          <p:nvPr userDrawn="1"/>
        </p:nvSpPr>
        <p:spPr>
          <a:xfrm>
            <a:off x="3303588" y="3862388"/>
            <a:ext cx="720000" cy="720000"/>
          </a:xfrm>
          <a:prstGeom prst="rect">
            <a:avLst/>
          </a:prstGeom>
          <a:solidFill>
            <a:srgbClr val="52277A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</a:rPr>
              <a:t>RVB</a:t>
            </a:r>
          </a:p>
          <a:p>
            <a:r>
              <a:rPr lang="fr-FR" sz="900" dirty="0">
                <a:solidFill>
                  <a:schemeClr val="bg1"/>
                </a:solidFill>
              </a:rPr>
              <a:t>82</a:t>
            </a:r>
          </a:p>
          <a:p>
            <a:r>
              <a:rPr lang="fr-FR" sz="900" dirty="0">
                <a:solidFill>
                  <a:schemeClr val="bg1"/>
                </a:solidFill>
              </a:rPr>
              <a:t>39</a:t>
            </a:r>
          </a:p>
          <a:p>
            <a:r>
              <a:rPr lang="fr-FR" sz="900" dirty="0">
                <a:solidFill>
                  <a:schemeClr val="bg1"/>
                </a:solidFill>
              </a:rPr>
              <a:t>122 </a:t>
            </a:r>
          </a:p>
          <a:p>
            <a:endParaRPr lang="fr-FR" sz="800" dirty="0">
              <a:solidFill>
                <a:schemeClr val="bg1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85537F73-2923-43F3-B8BF-251950CE0E49}"/>
              </a:ext>
            </a:extLst>
          </p:cNvPr>
          <p:cNvSpPr txBox="1"/>
          <p:nvPr userDrawn="1"/>
        </p:nvSpPr>
        <p:spPr>
          <a:xfrm>
            <a:off x="3301494" y="4790384"/>
            <a:ext cx="720000" cy="720000"/>
          </a:xfrm>
          <a:prstGeom prst="rect">
            <a:avLst/>
          </a:prstGeom>
          <a:solidFill>
            <a:srgbClr val="52277A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</a:rPr>
              <a:t>RVB</a:t>
            </a:r>
          </a:p>
          <a:p>
            <a:r>
              <a:rPr lang="fr-FR" sz="900" dirty="0">
                <a:solidFill>
                  <a:schemeClr val="bg1"/>
                </a:solidFill>
              </a:rPr>
              <a:t>82</a:t>
            </a:r>
          </a:p>
          <a:p>
            <a:r>
              <a:rPr lang="fr-FR" sz="900" dirty="0">
                <a:solidFill>
                  <a:schemeClr val="bg1"/>
                </a:solidFill>
              </a:rPr>
              <a:t>39</a:t>
            </a:r>
          </a:p>
          <a:p>
            <a:r>
              <a:rPr lang="fr-FR" sz="900" dirty="0">
                <a:solidFill>
                  <a:schemeClr val="bg1"/>
                </a:solidFill>
              </a:rPr>
              <a:t>122 </a:t>
            </a:r>
          </a:p>
          <a:p>
            <a:endParaRPr lang="fr-FR" sz="800" dirty="0">
              <a:solidFill>
                <a:schemeClr val="bg1"/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5537F73-2923-43F3-B8BF-251950CE0E49}"/>
              </a:ext>
            </a:extLst>
          </p:cNvPr>
          <p:cNvSpPr txBox="1"/>
          <p:nvPr userDrawn="1"/>
        </p:nvSpPr>
        <p:spPr>
          <a:xfrm>
            <a:off x="3298575" y="5727710"/>
            <a:ext cx="720000" cy="720000"/>
          </a:xfrm>
          <a:prstGeom prst="rect">
            <a:avLst/>
          </a:prstGeom>
          <a:solidFill>
            <a:srgbClr val="52277A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</a:rPr>
              <a:t>RVB</a:t>
            </a:r>
          </a:p>
          <a:p>
            <a:r>
              <a:rPr lang="fr-FR" sz="900" dirty="0">
                <a:solidFill>
                  <a:schemeClr val="bg1"/>
                </a:solidFill>
              </a:rPr>
              <a:t>82</a:t>
            </a:r>
          </a:p>
          <a:p>
            <a:r>
              <a:rPr lang="fr-FR" sz="900" dirty="0">
                <a:solidFill>
                  <a:schemeClr val="bg1"/>
                </a:solidFill>
              </a:rPr>
              <a:t>39</a:t>
            </a:r>
          </a:p>
          <a:p>
            <a:r>
              <a:rPr lang="fr-FR" sz="900" dirty="0">
                <a:solidFill>
                  <a:schemeClr val="bg1"/>
                </a:solidFill>
              </a:rPr>
              <a:t>122 </a:t>
            </a:r>
          </a:p>
          <a:p>
            <a:endParaRPr lang="fr-FR" sz="800" dirty="0">
              <a:solidFill>
                <a:schemeClr val="bg1"/>
              </a:solidFill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51E7AC00-5BCB-476D-9348-35EA9109DE30}"/>
              </a:ext>
            </a:extLst>
          </p:cNvPr>
          <p:cNvSpPr txBox="1"/>
          <p:nvPr userDrawn="1"/>
        </p:nvSpPr>
        <p:spPr>
          <a:xfrm>
            <a:off x="4351852" y="3862388"/>
            <a:ext cx="720000" cy="720000"/>
          </a:xfrm>
          <a:prstGeom prst="rect">
            <a:avLst/>
          </a:prstGeom>
          <a:solidFill>
            <a:srgbClr val="922A51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</a:rPr>
              <a:t>RVB</a:t>
            </a:r>
          </a:p>
          <a:p>
            <a:r>
              <a:rPr lang="fr-FR" sz="900" dirty="0">
                <a:solidFill>
                  <a:schemeClr val="bg1"/>
                </a:solidFill>
              </a:rPr>
              <a:t>146 </a:t>
            </a:r>
          </a:p>
          <a:p>
            <a:r>
              <a:rPr lang="fr-FR" sz="900" dirty="0">
                <a:solidFill>
                  <a:schemeClr val="bg1"/>
                </a:solidFill>
              </a:rPr>
              <a:t>42 </a:t>
            </a:r>
          </a:p>
          <a:p>
            <a:r>
              <a:rPr lang="fr-FR" sz="900" dirty="0">
                <a:solidFill>
                  <a:schemeClr val="bg1"/>
                </a:solidFill>
              </a:rPr>
              <a:t>81 </a:t>
            </a:r>
          </a:p>
          <a:p>
            <a:endParaRPr lang="fr-FR" sz="800" dirty="0">
              <a:solidFill>
                <a:schemeClr val="bg1"/>
              </a:solidFill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BA75BB0D-C282-47DA-9B14-AA15D95AE424}"/>
              </a:ext>
            </a:extLst>
          </p:cNvPr>
          <p:cNvSpPr txBox="1"/>
          <p:nvPr userDrawn="1"/>
        </p:nvSpPr>
        <p:spPr>
          <a:xfrm>
            <a:off x="4349758" y="4790384"/>
            <a:ext cx="720000" cy="720000"/>
          </a:xfrm>
          <a:prstGeom prst="rect">
            <a:avLst/>
          </a:prstGeom>
          <a:solidFill>
            <a:srgbClr val="D83541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</a:rPr>
              <a:t>RVB </a:t>
            </a:r>
          </a:p>
          <a:p>
            <a:r>
              <a:rPr lang="fr-FR" sz="900" dirty="0">
                <a:solidFill>
                  <a:schemeClr val="bg1"/>
                </a:solidFill>
              </a:rPr>
              <a:t>216 </a:t>
            </a:r>
          </a:p>
          <a:p>
            <a:r>
              <a:rPr lang="fr-FR" sz="900" dirty="0">
                <a:solidFill>
                  <a:schemeClr val="bg1"/>
                </a:solidFill>
              </a:rPr>
              <a:t>53 </a:t>
            </a:r>
          </a:p>
          <a:p>
            <a:r>
              <a:rPr lang="fr-FR" sz="900" dirty="0">
                <a:solidFill>
                  <a:schemeClr val="bg1"/>
                </a:solidFill>
              </a:rPr>
              <a:t>65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BA75BB0D-C282-47DA-9B14-AA15D95AE424}"/>
              </a:ext>
            </a:extLst>
          </p:cNvPr>
          <p:cNvSpPr txBox="1"/>
          <p:nvPr userDrawn="1"/>
        </p:nvSpPr>
        <p:spPr>
          <a:xfrm>
            <a:off x="4352994" y="5727710"/>
            <a:ext cx="720000" cy="720000"/>
          </a:xfrm>
          <a:prstGeom prst="rect">
            <a:avLst/>
          </a:prstGeom>
          <a:solidFill>
            <a:srgbClr val="D83541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</a:rPr>
              <a:t>RVB </a:t>
            </a:r>
          </a:p>
          <a:p>
            <a:r>
              <a:rPr lang="fr-FR" sz="900" dirty="0">
                <a:solidFill>
                  <a:schemeClr val="bg1"/>
                </a:solidFill>
              </a:rPr>
              <a:t>216 </a:t>
            </a:r>
          </a:p>
          <a:p>
            <a:r>
              <a:rPr lang="fr-FR" sz="900" dirty="0">
                <a:solidFill>
                  <a:schemeClr val="bg1"/>
                </a:solidFill>
              </a:rPr>
              <a:t>53 </a:t>
            </a:r>
          </a:p>
          <a:p>
            <a:r>
              <a:rPr lang="fr-FR" sz="900" dirty="0">
                <a:solidFill>
                  <a:schemeClr val="bg1"/>
                </a:solidFill>
              </a:rPr>
              <a:t>65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E4C84856-956E-4C72-A322-BC712AAEFE8E}"/>
              </a:ext>
            </a:extLst>
          </p:cNvPr>
          <p:cNvSpPr txBox="1"/>
          <p:nvPr userDrawn="1"/>
        </p:nvSpPr>
        <p:spPr>
          <a:xfrm>
            <a:off x="5398022" y="4790384"/>
            <a:ext cx="720000" cy="720000"/>
          </a:xfrm>
          <a:prstGeom prst="rect">
            <a:avLst/>
          </a:prstGeom>
          <a:solidFill>
            <a:srgbClr val="27CABE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</a:rPr>
              <a:t>RVB </a:t>
            </a:r>
          </a:p>
          <a:p>
            <a:r>
              <a:rPr lang="fr-FR" sz="900" dirty="0">
                <a:solidFill>
                  <a:schemeClr val="bg1"/>
                </a:solidFill>
              </a:rPr>
              <a:t>39</a:t>
            </a:r>
          </a:p>
          <a:p>
            <a:r>
              <a:rPr lang="fr-FR" sz="900" dirty="0">
                <a:solidFill>
                  <a:schemeClr val="bg1"/>
                </a:solidFill>
              </a:rPr>
              <a:t>202</a:t>
            </a:r>
          </a:p>
          <a:p>
            <a:r>
              <a:rPr lang="fr-FR" sz="900" dirty="0">
                <a:solidFill>
                  <a:schemeClr val="bg1"/>
                </a:solidFill>
              </a:rPr>
              <a:t>190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1D9BDFC9-4D23-483D-A29E-04CA62401C31}"/>
              </a:ext>
            </a:extLst>
          </p:cNvPr>
          <p:cNvSpPr txBox="1"/>
          <p:nvPr userDrawn="1"/>
        </p:nvSpPr>
        <p:spPr>
          <a:xfrm>
            <a:off x="6446286" y="4790384"/>
            <a:ext cx="720000" cy="720000"/>
          </a:xfrm>
          <a:prstGeom prst="rect">
            <a:avLst/>
          </a:prstGeom>
          <a:solidFill>
            <a:srgbClr val="B0D885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</a:rPr>
              <a:t>RVB </a:t>
            </a:r>
          </a:p>
          <a:p>
            <a:r>
              <a:rPr lang="fr-FR" sz="900" dirty="0">
                <a:solidFill>
                  <a:schemeClr val="bg1"/>
                </a:solidFill>
              </a:rPr>
              <a:t>176</a:t>
            </a:r>
          </a:p>
          <a:p>
            <a:r>
              <a:rPr lang="fr-FR" sz="900" dirty="0">
                <a:solidFill>
                  <a:schemeClr val="bg1"/>
                </a:solidFill>
              </a:rPr>
              <a:t>216</a:t>
            </a:r>
          </a:p>
          <a:p>
            <a:r>
              <a:rPr lang="fr-FR" sz="900" dirty="0">
                <a:solidFill>
                  <a:schemeClr val="bg1"/>
                </a:solidFill>
              </a:rPr>
              <a:t>133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1D9BDFC9-4D23-483D-A29E-04CA62401C31}"/>
              </a:ext>
            </a:extLst>
          </p:cNvPr>
          <p:cNvSpPr txBox="1"/>
          <p:nvPr userDrawn="1"/>
        </p:nvSpPr>
        <p:spPr>
          <a:xfrm>
            <a:off x="8542814" y="4791441"/>
            <a:ext cx="720000" cy="720000"/>
          </a:xfrm>
          <a:prstGeom prst="rect">
            <a:avLst/>
          </a:prstGeom>
          <a:solidFill>
            <a:srgbClr val="E9E9E9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tx1"/>
                </a:solidFill>
              </a:rPr>
              <a:t>RVB </a:t>
            </a:r>
          </a:p>
          <a:p>
            <a:r>
              <a:rPr lang="fr-FR" sz="900" dirty="0" smtClean="0">
                <a:solidFill>
                  <a:schemeClr val="tx1"/>
                </a:solidFill>
              </a:rPr>
              <a:t>233</a:t>
            </a:r>
          </a:p>
          <a:p>
            <a:r>
              <a:rPr lang="fr-FR" sz="900" dirty="0" smtClean="0">
                <a:solidFill>
                  <a:schemeClr val="tx1"/>
                </a:solidFill>
              </a:rPr>
              <a:t>233</a:t>
            </a:r>
          </a:p>
          <a:p>
            <a:r>
              <a:rPr lang="fr-FR" sz="900" dirty="0" smtClean="0">
                <a:solidFill>
                  <a:schemeClr val="tx1"/>
                </a:solidFill>
              </a:rPr>
              <a:t>233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13A705C0-D8E1-41AB-B589-EF408A8AD874}"/>
              </a:ext>
            </a:extLst>
          </p:cNvPr>
          <p:cNvSpPr txBox="1"/>
          <p:nvPr userDrawn="1"/>
        </p:nvSpPr>
        <p:spPr>
          <a:xfrm>
            <a:off x="5398022" y="5727710"/>
            <a:ext cx="720000" cy="720000"/>
          </a:xfrm>
          <a:prstGeom prst="rect">
            <a:avLst/>
          </a:prstGeom>
          <a:solidFill>
            <a:srgbClr val="FFE400"/>
          </a:solidFill>
        </p:spPr>
        <p:txBody>
          <a:bodyPr wrap="square" rtlCol="0">
            <a:spAutoFit/>
          </a:bodyPr>
          <a:lstStyle/>
          <a:p>
            <a:r>
              <a:rPr lang="fr-FR" sz="900" dirty="0"/>
              <a:t>RVB </a:t>
            </a:r>
          </a:p>
          <a:p>
            <a:r>
              <a:rPr lang="fr-FR" sz="900" dirty="0"/>
              <a:t>255</a:t>
            </a:r>
          </a:p>
          <a:p>
            <a:r>
              <a:rPr lang="fr-FR" sz="900" dirty="0"/>
              <a:t>228</a:t>
            </a:r>
          </a:p>
          <a:p>
            <a:r>
              <a:rPr lang="fr-FR" sz="900" dirty="0"/>
              <a:t>0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E4C84856-956E-4C72-A322-BC712AAEFE8E}"/>
              </a:ext>
            </a:extLst>
          </p:cNvPr>
          <p:cNvSpPr txBox="1"/>
          <p:nvPr userDrawn="1"/>
        </p:nvSpPr>
        <p:spPr>
          <a:xfrm>
            <a:off x="6446286" y="5727710"/>
            <a:ext cx="720000" cy="720000"/>
          </a:xfrm>
          <a:prstGeom prst="rect">
            <a:avLst/>
          </a:prstGeom>
          <a:solidFill>
            <a:srgbClr val="27CABE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</a:rPr>
              <a:t>RVB </a:t>
            </a:r>
          </a:p>
          <a:p>
            <a:r>
              <a:rPr lang="fr-FR" sz="900" dirty="0">
                <a:solidFill>
                  <a:schemeClr val="bg1"/>
                </a:solidFill>
              </a:rPr>
              <a:t>39</a:t>
            </a:r>
          </a:p>
          <a:p>
            <a:r>
              <a:rPr lang="fr-FR" sz="900" dirty="0">
                <a:solidFill>
                  <a:schemeClr val="bg1"/>
                </a:solidFill>
              </a:rPr>
              <a:t>202</a:t>
            </a:r>
          </a:p>
          <a:p>
            <a:r>
              <a:rPr lang="fr-FR" sz="900" dirty="0">
                <a:solidFill>
                  <a:schemeClr val="bg1"/>
                </a:solidFill>
              </a:rPr>
              <a:t>190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1D9BDFC9-4D23-483D-A29E-04CA62401C31}"/>
              </a:ext>
            </a:extLst>
          </p:cNvPr>
          <p:cNvSpPr txBox="1"/>
          <p:nvPr userDrawn="1"/>
        </p:nvSpPr>
        <p:spPr>
          <a:xfrm>
            <a:off x="7489685" y="5727710"/>
            <a:ext cx="720000" cy="720000"/>
          </a:xfrm>
          <a:prstGeom prst="rect">
            <a:avLst/>
          </a:prstGeom>
          <a:solidFill>
            <a:srgbClr val="B0D885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</a:rPr>
              <a:t>RVB </a:t>
            </a:r>
          </a:p>
          <a:p>
            <a:r>
              <a:rPr lang="fr-FR" sz="900" dirty="0">
                <a:solidFill>
                  <a:schemeClr val="bg1"/>
                </a:solidFill>
              </a:rPr>
              <a:t>176</a:t>
            </a:r>
          </a:p>
          <a:p>
            <a:r>
              <a:rPr lang="fr-FR" sz="900" dirty="0">
                <a:solidFill>
                  <a:schemeClr val="bg1"/>
                </a:solidFill>
              </a:rPr>
              <a:t>216</a:t>
            </a:r>
          </a:p>
          <a:p>
            <a:r>
              <a:rPr lang="fr-FR" sz="900" dirty="0">
                <a:solidFill>
                  <a:schemeClr val="bg1"/>
                </a:solidFill>
              </a:rPr>
              <a:t>133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022C155C-1FF8-44C4-9913-9171DA45F454}"/>
              </a:ext>
            </a:extLst>
          </p:cNvPr>
          <p:cNvSpPr txBox="1"/>
          <p:nvPr userDrawn="1"/>
        </p:nvSpPr>
        <p:spPr>
          <a:xfrm>
            <a:off x="8542814" y="5727710"/>
            <a:ext cx="720000" cy="720000"/>
          </a:xfrm>
          <a:prstGeom prst="rect">
            <a:avLst/>
          </a:prstGeom>
          <a:solidFill>
            <a:srgbClr val="1D1D1B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</a:rPr>
              <a:t>RVB</a:t>
            </a:r>
          </a:p>
          <a:p>
            <a:r>
              <a:rPr lang="fr-FR" sz="900" dirty="0">
                <a:solidFill>
                  <a:schemeClr val="bg1"/>
                </a:solidFill>
              </a:rPr>
              <a:t>29</a:t>
            </a:r>
            <a:endParaRPr lang="fr-FR" sz="900" b="1" dirty="0">
              <a:solidFill>
                <a:schemeClr val="bg1"/>
              </a:solidFill>
            </a:endParaRPr>
          </a:p>
          <a:p>
            <a:r>
              <a:rPr lang="fr-FR" sz="900" b="1" dirty="0">
                <a:solidFill>
                  <a:schemeClr val="bg1"/>
                </a:solidFill>
              </a:rPr>
              <a:t>29</a:t>
            </a:r>
          </a:p>
          <a:p>
            <a:r>
              <a:rPr lang="fr-FR" sz="900" b="1" dirty="0">
                <a:solidFill>
                  <a:schemeClr val="bg1"/>
                </a:solidFill>
              </a:rPr>
              <a:t>27</a:t>
            </a:r>
          </a:p>
          <a:p>
            <a:endParaRPr lang="fr-FR" sz="800" b="1" dirty="0">
              <a:solidFill>
                <a:schemeClr val="bg1"/>
              </a:solidFill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1D9BDFC9-4D23-483D-A29E-04CA62401C31}"/>
              </a:ext>
            </a:extLst>
          </p:cNvPr>
          <p:cNvSpPr txBox="1"/>
          <p:nvPr userDrawn="1"/>
        </p:nvSpPr>
        <p:spPr>
          <a:xfrm>
            <a:off x="9595943" y="5727710"/>
            <a:ext cx="720000" cy="720000"/>
          </a:xfrm>
          <a:prstGeom prst="rect">
            <a:avLst/>
          </a:prstGeom>
          <a:solidFill>
            <a:srgbClr val="E9E9E9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tx1"/>
                </a:solidFill>
              </a:rPr>
              <a:t>RVB </a:t>
            </a:r>
          </a:p>
          <a:p>
            <a:r>
              <a:rPr lang="fr-FR" sz="900" dirty="0" smtClean="0">
                <a:solidFill>
                  <a:schemeClr val="tx1"/>
                </a:solidFill>
              </a:rPr>
              <a:t>233</a:t>
            </a:r>
          </a:p>
          <a:p>
            <a:r>
              <a:rPr lang="fr-FR" sz="900" dirty="0" smtClean="0">
                <a:solidFill>
                  <a:schemeClr val="tx1"/>
                </a:solidFill>
              </a:rPr>
              <a:t>233</a:t>
            </a:r>
          </a:p>
          <a:p>
            <a:r>
              <a:rPr lang="fr-FR" sz="900" dirty="0" smtClean="0">
                <a:solidFill>
                  <a:schemeClr val="tx1"/>
                </a:solidFill>
              </a:rPr>
              <a:t>233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022C155C-1FF8-44C4-9913-9171DA45F454}"/>
              </a:ext>
            </a:extLst>
          </p:cNvPr>
          <p:cNvSpPr txBox="1"/>
          <p:nvPr userDrawn="1"/>
        </p:nvSpPr>
        <p:spPr>
          <a:xfrm>
            <a:off x="3298575" y="2925062"/>
            <a:ext cx="720000" cy="720000"/>
          </a:xfrm>
          <a:prstGeom prst="rect">
            <a:avLst/>
          </a:prstGeom>
          <a:solidFill>
            <a:srgbClr val="1D1D1B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</a:rPr>
              <a:t>RVB</a:t>
            </a:r>
          </a:p>
          <a:p>
            <a:r>
              <a:rPr lang="fr-FR" sz="900" dirty="0">
                <a:solidFill>
                  <a:schemeClr val="bg1"/>
                </a:solidFill>
              </a:rPr>
              <a:t>29</a:t>
            </a:r>
            <a:endParaRPr lang="fr-FR" sz="900" b="1" dirty="0">
              <a:solidFill>
                <a:schemeClr val="bg1"/>
              </a:solidFill>
            </a:endParaRPr>
          </a:p>
          <a:p>
            <a:r>
              <a:rPr lang="fr-FR" sz="900" b="1" dirty="0">
                <a:solidFill>
                  <a:schemeClr val="bg1"/>
                </a:solidFill>
              </a:rPr>
              <a:t>29</a:t>
            </a:r>
          </a:p>
          <a:p>
            <a:r>
              <a:rPr lang="fr-FR" sz="900" b="1" dirty="0">
                <a:solidFill>
                  <a:schemeClr val="bg1"/>
                </a:solidFill>
              </a:rPr>
              <a:t>27</a:t>
            </a:r>
          </a:p>
          <a:p>
            <a:endParaRPr lang="fr-FR" sz="800" b="1" dirty="0">
              <a:solidFill>
                <a:schemeClr val="bg1"/>
              </a:solidFill>
            </a:endParaRPr>
          </a:p>
        </p:txBody>
      </p:sp>
      <p:sp>
        <p:nvSpPr>
          <p:cNvPr id="77" name="ZoneTexte 76"/>
          <p:cNvSpPr txBox="1"/>
          <p:nvPr userDrawn="1"/>
        </p:nvSpPr>
        <p:spPr>
          <a:xfrm>
            <a:off x="261517" y="270948"/>
            <a:ext cx="25197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Les couleurs</a:t>
            </a:r>
            <a:endParaRPr lang="fr-FR" sz="4000" b="1" dirty="0"/>
          </a:p>
        </p:txBody>
      </p:sp>
      <p:sp>
        <p:nvSpPr>
          <p:cNvPr id="78" name="ZoneTexte 77"/>
          <p:cNvSpPr txBox="1"/>
          <p:nvPr userDrawn="1"/>
        </p:nvSpPr>
        <p:spPr>
          <a:xfrm>
            <a:off x="242888" y="1720577"/>
            <a:ext cx="25570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922A51"/>
                </a:solidFill>
              </a:rPr>
              <a:t>Guide d’utilisation</a:t>
            </a:r>
            <a:endParaRPr lang="fr-FR" sz="2800" b="1" dirty="0">
              <a:solidFill>
                <a:srgbClr val="922A51"/>
              </a:solidFill>
            </a:endParaRPr>
          </a:p>
        </p:txBody>
      </p:sp>
      <p:sp>
        <p:nvSpPr>
          <p:cNvPr id="79" name="ZoneTexte 78"/>
          <p:cNvSpPr txBox="1"/>
          <p:nvPr userDrawn="1"/>
        </p:nvSpPr>
        <p:spPr>
          <a:xfrm>
            <a:off x="237077" y="2929642"/>
            <a:ext cx="25384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500" b="0" dirty="0" smtClean="0"/>
              <a:t>1 couleur pour le texte courant</a:t>
            </a:r>
            <a:endParaRPr lang="fr-FR" sz="1500" b="0" dirty="0"/>
          </a:p>
        </p:txBody>
      </p:sp>
      <p:sp>
        <p:nvSpPr>
          <p:cNvPr id="80" name="ZoneTexte 79"/>
          <p:cNvSpPr txBox="1"/>
          <p:nvPr userDrawn="1"/>
        </p:nvSpPr>
        <p:spPr>
          <a:xfrm>
            <a:off x="265915" y="3862388"/>
            <a:ext cx="253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500" b="0" dirty="0" smtClean="0"/>
              <a:t>2 couleurs</a:t>
            </a:r>
            <a:r>
              <a:rPr lang="fr-FR" sz="1500" b="0" baseline="0" dirty="0" smtClean="0"/>
              <a:t> pour les sous-titres</a:t>
            </a:r>
            <a:endParaRPr lang="fr-FR" sz="1500" b="0" dirty="0"/>
          </a:p>
        </p:txBody>
      </p:sp>
      <p:sp>
        <p:nvSpPr>
          <p:cNvPr id="81" name="ZoneTexte 80"/>
          <p:cNvSpPr txBox="1"/>
          <p:nvPr userDrawn="1"/>
        </p:nvSpPr>
        <p:spPr>
          <a:xfrm>
            <a:off x="261517" y="4790384"/>
            <a:ext cx="25384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500" b="0" dirty="0" smtClean="0"/>
              <a:t>6 couleurs</a:t>
            </a:r>
            <a:r>
              <a:rPr lang="fr-FR" sz="1500" b="0" baseline="0" dirty="0" smtClean="0"/>
              <a:t> pour les illustrations pictogrammes (filaires)</a:t>
            </a:r>
            <a:endParaRPr lang="fr-FR" sz="1500" b="0" dirty="0"/>
          </a:p>
        </p:txBody>
      </p:sp>
      <p:sp>
        <p:nvSpPr>
          <p:cNvPr id="82" name="ZoneTexte 81"/>
          <p:cNvSpPr txBox="1"/>
          <p:nvPr userDrawn="1"/>
        </p:nvSpPr>
        <p:spPr>
          <a:xfrm>
            <a:off x="261517" y="5727710"/>
            <a:ext cx="25384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1500" b="0" dirty="0" smtClean="0"/>
              <a:t>7 couleurs pour</a:t>
            </a:r>
            <a:r>
              <a:rPr lang="fr-FR" sz="1500" b="0" baseline="0" dirty="0" smtClean="0"/>
              <a:t> les graphes (forme pleine)</a:t>
            </a:r>
            <a:endParaRPr lang="fr-FR" sz="1500" b="0" dirty="0"/>
          </a:p>
        </p:txBody>
      </p:sp>
    </p:spTree>
    <p:extLst>
      <p:ext uri="{BB962C8B-B14F-4D97-AF65-F5344CB8AC3E}">
        <p14:creationId xmlns:p14="http://schemas.microsoft.com/office/powerpoint/2010/main" val="2112424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98">
            <a:extLst>
              <a:ext uri="{FF2B5EF4-FFF2-40B4-BE49-F238E27FC236}">
                <a16:creationId xmlns:a16="http://schemas.microsoft.com/office/drawing/2014/main" id="{9A6606B0-A250-4392-81B0-D79DB4DF958D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8608" r="12911" b="7557"/>
          <a:stretch/>
        </p:blipFill>
        <p:spPr>
          <a:xfrm>
            <a:off x="4823927" y="130629"/>
            <a:ext cx="7368073" cy="6179890"/>
          </a:xfrm>
          <a:prstGeom prst="rect">
            <a:avLst/>
          </a:prstGeom>
        </p:spPr>
      </p:pic>
      <p:pic>
        <p:nvPicPr>
          <p:cNvPr id="8" name="Graphique 98">
            <a:extLst>
              <a:ext uri="{FF2B5EF4-FFF2-40B4-BE49-F238E27FC236}">
                <a16:creationId xmlns:a16="http://schemas.microsoft.com/office/drawing/2014/main" id="{9A6606B0-A250-4392-81B0-D79DB4DF958D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9024" r="12911" b="7557"/>
          <a:stretch/>
        </p:blipFill>
        <p:spPr>
          <a:xfrm>
            <a:off x="27992" y="130629"/>
            <a:ext cx="4795935" cy="61798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E6EE513-5455-469C-AB81-75AA970D183C}"/>
              </a:ext>
            </a:extLst>
          </p:cNvPr>
          <p:cNvSpPr/>
          <p:nvPr userDrawn="1"/>
        </p:nvSpPr>
        <p:spPr>
          <a:xfrm>
            <a:off x="0" y="1073020"/>
            <a:ext cx="12189814" cy="468396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pic>
        <p:nvPicPr>
          <p:cNvPr id="10" name="Graphique 4">
            <a:extLst>
              <a:ext uri="{FF2B5EF4-FFF2-40B4-BE49-F238E27FC236}">
                <a16:creationId xmlns:a16="http://schemas.microsoft.com/office/drawing/2014/main" id="{BEB5C0BA-6012-4C75-8FFB-95F8168C9A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t="17516" b="38054"/>
          <a:stretch/>
        </p:blipFill>
        <p:spPr>
          <a:xfrm>
            <a:off x="3721871" y="2166229"/>
            <a:ext cx="4746071" cy="210869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B42D0BCC-CBB6-4C8F-8377-8BED58B07D16}"/>
              </a:ext>
            </a:extLst>
          </p:cNvPr>
          <p:cNvGrpSpPr/>
          <p:nvPr userDrawn="1"/>
        </p:nvGrpSpPr>
        <p:grpSpPr>
          <a:xfrm>
            <a:off x="187487" y="6475443"/>
            <a:ext cx="1929385" cy="233265"/>
            <a:chOff x="-8374889" y="-2924178"/>
            <a:chExt cx="5738051" cy="693737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7E44E3AE-AC05-4BF6-BA9B-BA13F2D529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7434263" y="-2733675"/>
              <a:ext cx="431800" cy="350837"/>
            </a:xfrm>
            <a:custGeom>
              <a:avLst/>
              <a:gdLst>
                <a:gd name="T0" fmla="*/ 272 w 272"/>
                <a:gd name="T1" fmla="*/ 107 h 221"/>
                <a:gd name="T2" fmla="*/ 270 w 272"/>
                <a:gd name="T3" fmla="*/ 131 h 221"/>
                <a:gd name="T4" fmla="*/ 264 w 272"/>
                <a:gd name="T5" fmla="*/ 153 h 221"/>
                <a:gd name="T6" fmla="*/ 252 w 272"/>
                <a:gd name="T7" fmla="*/ 173 h 221"/>
                <a:gd name="T8" fmla="*/ 236 w 272"/>
                <a:gd name="T9" fmla="*/ 189 h 221"/>
                <a:gd name="T10" fmla="*/ 216 w 272"/>
                <a:gd name="T11" fmla="*/ 203 h 221"/>
                <a:gd name="T12" fmla="*/ 166 w 272"/>
                <a:gd name="T13" fmla="*/ 219 h 221"/>
                <a:gd name="T14" fmla="*/ 138 w 272"/>
                <a:gd name="T15" fmla="*/ 221 h 221"/>
                <a:gd name="T16" fmla="*/ 86 w 272"/>
                <a:gd name="T17" fmla="*/ 213 h 221"/>
                <a:gd name="T18" fmla="*/ 44 w 272"/>
                <a:gd name="T19" fmla="*/ 193 h 221"/>
                <a:gd name="T20" fmla="*/ 34 w 272"/>
                <a:gd name="T21" fmla="*/ 185 h 221"/>
                <a:gd name="T22" fmla="*/ 18 w 272"/>
                <a:gd name="T23" fmla="*/ 167 h 221"/>
                <a:gd name="T24" fmla="*/ 6 w 272"/>
                <a:gd name="T25" fmla="*/ 145 h 221"/>
                <a:gd name="T26" fmla="*/ 2 w 272"/>
                <a:gd name="T27" fmla="*/ 123 h 221"/>
                <a:gd name="T28" fmla="*/ 0 w 272"/>
                <a:gd name="T29" fmla="*/ 109 h 221"/>
                <a:gd name="T30" fmla="*/ 4 w 272"/>
                <a:gd name="T31" fmla="*/ 86 h 221"/>
                <a:gd name="T32" fmla="*/ 12 w 272"/>
                <a:gd name="T33" fmla="*/ 66 h 221"/>
                <a:gd name="T34" fmla="*/ 24 w 272"/>
                <a:gd name="T35" fmla="*/ 46 h 221"/>
                <a:gd name="T36" fmla="*/ 44 w 272"/>
                <a:gd name="T37" fmla="*/ 28 h 221"/>
                <a:gd name="T38" fmla="*/ 64 w 272"/>
                <a:gd name="T39" fmla="*/ 16 h 221"/>
                <a:gd name="T40" fmla="*/ 112 w 272"/>
                <a:gd name="T41" fmla="*/ 2 h 221"/>
                <a:gd name="T42" fmla="*/ 140 w 272"/>
                <a:gd name="T43" fmla="*/ 0 h 221"/>
                <a:gd name="T44" fmla="*/ 172 w 272"/>
                <a:gd name="T45" fmla="*/ 4 h 221"/>
                <a:gd name="T46" fmla="*/ 202 w 272"/>
                <a:gd name="T47" fmla="*/ 12 h 221"/>
                <a:gd name="T48" fmla="*/ 230 w 272"/>
                <a:gd name="T49" fmla="*/ 28 h 221"/>
                <a:gd name="T50" fmla="*/ 254 w 272"/>
                <a:gd name="T51" fmla="*/ 48 h 221"/>
                <a:gd name="T52" fmla="*/ 216 w 272"/>
                <a:gd name="T53" fmla="*/ 68 h 221"/>
                <a:gd name="T54" fmla="*/ 180 w 272"/>
                <a:gd name="T55" fmla="*/ 44 h 221"/>
                <a:gd name="T56" fmla="*/ 138 w 272"/>
                <a:gd name="T57" fmla="*/ 38 h 221"/>
                <a:gd name="T58" fmla="*/ 118 w 272"/>
                <a:gd name="T59" fmla="*/ 38 h 221"/>
                <a:gd name="T60" fmla="*/ 82 w 272"/>
                <a:gd name="T61" fmla="*/ 50 h 221"/>
                <a:gd name="T62" fmla="*/ 58 w 272"/>
                <a:gd name="T63" fmla="*/ 70 h 221"/>
                <a:gd name="T64" fmla="*/ 44 w 272"/>
                <a:gd name="T65" fmla="*/ 96 h 221"/>
                <a:gd name="T66" fmla="*/ 42 w 272"/>
                <a:gd name="T67" fmla="*/ 109 h 221"/>
                <a:gd name="T68" fmla="*/ 50 w 272"/>
                <a:gd name="T69" fmla="*/ 139 h 221"/>
                <a:gd name="T70" fmla="*/ 68 w 272"/>
                <a:gd name="T71" fmla="*/ 163 h 221"/>
                <a:gd name="T72" fmla="*/ 98 w 272"/>
                <a:gd name="T73" fmla="*/ 179 h 221"/>
                <a:gd name="T74" fmla="*/ 138 w 272"/>
                <a:gd name="T75" fmla="*/ 185 h 221"/>
                <a:gd name="T76" fmla="*/ 152 w 272"/>
                <a:gd name="T77" fmla="*/ 183 h 221"/>
                <a:gd name="T78" fmla="*/ 178 w 272"/>
                <a:gd name="T79" fmla="*/ 177 h 221"/>
                <a:gd name="T80" fmla="*/ 200 w 272"/>
                <a:gd name="T81" fmla="*/ 165 h 221"/>
                <a:gd name="T82" fmla="*/ 216 w 272"/>
                <a:gd name="T83" fmla="*/ 149 h 221"/>
                <a:gd name="T84" fmla="*/ 128 w 272"/>
                <a:gd name="T85" fmla="*/ 137 h 221"/>
                <a:gd name="T86" fmla="*/ 272 w 272"/>
                <a:gd name="T87" fmla="*/ 10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2" h="221">
                  <a:moveTo>
                    <a:pt x="272" y="107"/>
                  </a:moveTo>
                  <a:lnTo>
                    <a:pt x="272" y="107"/>
                  </a:lnTo>
                  <a:lnTo>
                    <a:pt x="272" y="119"/>
                  </a:lnTo>
                  <a:lnTo>
                    <a:pt x="270" y="131"/>
                  </a:lnTo>
                  <a:lnTo>
                    <a:pt x="268" y="143"/>
                  </a:lnTo>
                  <a:lnTo>
                    <a:pt x="264" y="153"/>
                  </a:lnTo>
                  <a:lnTo>
                    <a:pt x="258" y="163"/>
                  </a:lnTo>
                  <a:lnTo>
                    <a:pt x="252" y="173"/>
                  </a:lnTo>
                  <a:lnTo>
                    <a:pt x="244" y="181"/>
                  </a:lnTo>
                  <a:lnTo>
                    <a:pt x="236" y="189"/>
                  </a:lnTo>
                  <a:lnTo>
                    <a:pt x="226" y="197"/>
                  </a:lnTo>
                  <a:lnTo>
                    <a:pt x="216" y="203"/>
                  </a:lnTo>
                  <a:lnTo>
                    <a:pt x="194" y="213"/>
                  </a:lnTo>
                  <a:lnTo>
                    <a:pt x="166" y="219"/>
                  </a:lnTo>
                  <a:lnTo>
                    <a:pt x="138" y="221"/>
                  </a:lnTo>
                  <a:lnTo>
                    <a:pt x="138" y="221"/>
                  </a:lnTo>
                  <a:lnTo>
                    <a:pt x="110" y="219"/>
                  </a:lnTo>
                  <a:lnTo>
                    <a:pt x="86" y="213"/>
                  </a:lnTo>
                  <a:lnTo>
                    <a:pt x="64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4" y="185"/>
                  </a:lnTo>
                  <a:lnTo>
                    <a:pt x="24" y="177"/>
                  </a:lnTo>
                  <a:lnTo>
                    <a:pt x="18" y="167"/>
                  </a:lnTo>
                  <a:lnTo>
                    <a:pt x="12" y="157"/>
                  </a:lnTo>
                  <a:lnTo>
                    <a:pt x="6" y="145"/>
                  </a:lnTo>
                  <a:lnTo>
                    <a:pt x="4" y="135"/>
                  </a:lnTo>
                  <a:lnTo>
                    <a:pt x="2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98"/>
                  </a:lnTo>
                  <a:lnTo>
                    <a:pt x="4" y="86"/>
                  </a:lnTo>
                  <a:lnTo>
                    <a:pt x="6" y="76"/>
                  </a:lnTo>
                  <a:lnTo>
                    <a:pt x="12" y="66"/>
                  </a:lnTo>
                  <a:lnTo>
                    <a:pt x="18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4" y="16"/>
                  </a:lnTo>
                  <a:lnTo>
                    <a:pt x="86" y="8"/>
                  </a:lnTo>
                  <a:lnTo>
                    <a:pt x="112" y="2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6" y="2"/>
                  </a:lnTo>
                  <a:lnTo>
                    <a:pt x="172" y="4"/>
                  </a:lnTo>
                  <a:lnTo>
                    <a:pt x="188" y="8"/>
                  </a:lnTo>
                  <a:lnTo>
                    <a:pt x="202" y="12"/>
                  </a:lnTo>
                  <a:lnTo>
                    <a:pt x="216" y="18"/>
                  </a:lnTo>
                  <a:lnTo>
                    <a:pt x="230" y="28"/>
                  </a:lnTo>
                  <a:lnTo>
                    <a:pt x="242" y="38"/>
                  </a:lnTo>
                  <a:lnTo>
                    <a:pt x="254" y="48"/>
                  </a:lnTo>
                  <a:lnTo>
                    <a:pt x="216" y="68"/>
                  </a:lnTo>
                  <a:lnTo>
                    <a:pt x="216" y="68"/>
                  </a:lnTo>
                  <a:lnTo>
                    <a:pt x="198" y="54"/>
                  </a:lnTo>
                  <a:lnTo>
                    <a:pt x="180" y="44"/>
                  </a:lnTo>
                  <a:lnTo>
                    <a:pt x="160" y="40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70"/>
                  </a:lnTo>
                  <a:lnTo>
                    <a:pt x="50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50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52" y="183"/>
                  </a:lnTo>
                  <a:lnTo>
                    <a:pt x="166" y="181"/>
                  </a:lnTo>
                  <a:lnTo>
                    <a:pt x="178" y="177"/>
                  </a:lnTo>
                  <a:lnTo>
                    <a:pt x="190" y="171"/>
                  </a:lnTo>
                  <a:lnTo>
                    <a:pt x="200" y="165"/>
                  </a:lnTo>
                  <a:lnTo>
                    <a:pt x="208" y="157"/>
                  </a:lnTo>
                  <a:lnTo>
                    <a:pt x="216" y="149"/>
                  </a:lnTo>
                  <a:lnTo>
                    <a:pt x="222" y="137"/>
                  </a:lnTo>
                  <a:lnTo>
                    <a:pt x="128" y="137"/>
                  </a:lnTo>
                  <a:lnTo>
                    <a:pt x="128" y="101"/>
                  </a:lnTo>
                  <a:lnTo>
                    <a:pt x="272" y="101"/>
                  </a:lnTo>
                  <a:lnTo>
                    <a:pt x="272" y="1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144520B-0F13-4FE0-928B-F88C008DD4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7434263" y="-2733675"/>
              <a:ext cx="431800" cy="350837"/>
            </a:xfrm>
            <a:custGeom>
              <a:avLst/>
              <a:gdLst>
                <a:gd name="T0" fmla="*/ 272 w 272"/>
                <a:gd name="T1" fmla="*/ 107 h 221"/>
                <a:gd name="T2" fmla="*/ 270 w 272"/>
                <a:gd name="T3" fmla="*/ 131 h 221"/>
                <a:gd name="T4" fmla="*/ 264 w 272"/>
                <a:gd name="T5" fmla="*/ 153 h 221"/>
                <a:gd name="T6" fmla="*/ 252 w 272"/>
                <a:gd name="T7" fmla="*/ 173 h 221"/>
                <a:gd name="T8" fmla="*/ 236 w 272"/>
                <a:gd name="T9" fmla="*/ 189 h 221"/>
                <a:gd name="T10" fmla="*/ 216 w 272"/>
                <a:gd name="T11" fmla="*/ 203 h 221"/>
                <a:gd name="T12" fmla="*/ 166 w 272"/>
                <a:gd name="T13" fmla="*/ 219 h 221"/>
                <a:gd name="T14" fmla="*/ 138 w 272"/>
                <a:gd name="T15" fmla="*/ 221 h 221"/>
                <a:gd name="T16" fmla="*/ 86 w 272"/>
                <a:gd name="T17" fmla="*/ 213 h 221"/>
                <a:gd name="T18" fmla="*/ 44 w 272"/>
                <a:gd name="T19" fmla="*/ 193 h 221"/>
                <a:gd name="T20" fmla="*/ 34 w 272"/>
                <a:gd name="T21" fmla="*/ 185 h 221"/>
                <a:gd name="T22" fmla="*/ 18 w 272"/>
                <a:gd name="T23" fmla="*/ 167 h 221"/>
                <a:gd name="T24" fmla="*/ 6 w 272"/>
                <a:gd name="T25" fmla="*/ 145 h 221"/>
                <a:gd name="T26" fmla="*/ 2 w 272"/>
                <a:gd name="T27" fmla="*/ 123 h 221"/>
                <a:gd name="T28" fmla="*/ 0 w 272"/>
                <a:gd name="T29" fmla="*/ 109 h 221"/>
                <a:gd name="T30" fmla="*/ 4 w 272"/>
                <a:gd name="T31" fmla="*/ 86 h 221"/>
                <a:gd name="T32" fmla="*/ 12 w 272"/>
                <a:gd name="T33" fmla="*/ 66 h 221"/>
                <a:gd name="T34" fmla="*/ 24 w 272"/>
                <a:gd name="T35" fmla="*/ 46 h 221"/>
                <a:gd name="T36" fmla="*/ 44 w 272"/>
                <a:gd name="T37" fmla="*/ 28 h 221"/>
                <a:gd name="T38" fmla="*/ 64 w 272"/>
                <a:gd name="T39" fmla="*/ 16 h 221"/>
                <a:gd name="T40" fmla="*/ 112 w 272"/>
                <a:gd name="T41" fmla="*/ 2 h 221"/>
                <a:gd name="T42" fmla="*/ 140 w 272"/>
                <a:gd name="T43" fmla="*/ 0 h 221"/>
                <a:gd name="T44" fmla="*/ 172 w 272"/>
                <a:gd name="T45" fmla="*/ 4 h 221"/>
                <a:gd name="T46" fmla="*/ 202 w 272"/>
                <a:gd name="T47" fmla="*/ 12 h 221"/>
                <a:gd name="T48" fmla="*/ 230 w 272"/>
                <a:gd name="T49" fmla="*/ 28 h 221"/>
                <a:gd name="T50" fmla="*/ 254 w 272"/>
                <a:gd name="T51" fmla="*/ 48 h 221"/>
                <a:gd name="T52" fmla="*/ 216 w 272"/>
                <a:gd name="T53" fmla="*/ 68 h 221"/>
                <a:gd name="T54" fmla="*/ 180 w 272"/>
                <a:gd name="T55" fmla="*/ 44 h 221"/>
                <a:gd name="T56" fmla="*/ 138 w 272"/>
                <a:gd name="T57" fmla="*/ 38 h 221"/>
                <a:gd name="T58" fmla="*/ 118 w 272"/>
                <a:gd name="T59" fmla="*/ 38 h 221"/>
                <a:gd name="T60" fmla="*/ 82 w 272"/>
                <a:gd name="T61" fmla="*/ 50 h 221"/>
                <a:gd name="T62" fmla="*/ 58 w 272"/>
                <a:gd name="T63" fmla="*/ 70 h 221"/>
                <a:gd name="T64" fmla="*/ 44 w 272"/>
                <a:gd name="T65" fmla="*/ 96 h 221"/>
                <a:gd name="T66" fmla="*/ 42 w 272"/>
                <a:gd name="T67" fmla="*/ 109 h 221"/>
                <a:gd name="T68" fmla="*/ 50 w 272"/>
                <a:gd name="T69" fmla="*/ 139 h 221"/>
                <a:gd name="T70" fmla="*/ 68 w 272"/>
                <a:gd name="T71" fmla="*/ 163 h 221"/>
                <a:gd name="T72" fmla="*/ 98 w 272"/>
                <a:gd name="T73" fmla="*/ 179 h 221"/>
                <a:gd name="T74" fmla="*/ 138 w 272"/>
                <a:gd name="T75" fmla="*/ 185 h 221"/>
                <a:gd name="T76" fmla="*/ 152 w 272"/>
                <a:gd name="T77" fmla="*/ 183 h 221"/>
                <a:gd name="T78" fmla="*/ 178 w 272"/>
                <a:gd name="T79" fmla="*/ 177 h 221"/>
                <a:gd name="T80" fmla="*/ 200 w 272"/>
                <a:gd name="T81" fmla="*/ 165 h 221"/>
                <a:gd name="T82" fmla="*/ 216 w 272"/>
                <a:gd name="T83" fmla="*/ 149 h 221"/>
                <a:gd name="T84" fmla="*/ 128 w 272"/>
                <a:gd name="T85" fmla="*/ 137 h 221"/>
                <a:gd name="T86" fmla="*/ 272 w 272"/>
                <a:gd name="T87" fmla="*/ 10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2" h="221">
                  <a:moveTo>
                    <a:pt x="272" y="107"/>
                  </a:moveTo>
                  <a:lnTo>
                    <a:pt x="272" y="107"/>
                  </a:lnTo>
                  <a:lnTo>
                    <a:pt x="272" y="119"/>
                  </a:lnTo>
                  <a:lnTo>
                    <a:pt x="270" y="131"/>
                  </a:lnTo>
                  <a:lnTo>
                    <a:pt x="268" y="143"/>
                  </a:lnTo>
                  <a:lnTo>
                    <a:pt x="264" y="153"/>
                  </a:lnTo>
                  <a:lnTo>
                    <a:pt x="258" y="163"/>
                  </a:lnTo>
                  <a:lnTo>
                    <a:pt x="252" y="173"/>
                  </a:lnTo>
                  <a:lnTo>
                    <a:pt x="244" y="181"/>
                  </a:lnTo>
                  <a:lnTo>
                    <a:pt x="236" y="189"/>
                  </a:lnTo>
                  <a:lnTo>
                    <a:pt x="226" y="197"/>
                  </a:lnTo>
                  <a:lnTo>
                    <a:pt x="216" y="203"/>
                  </a:lnTo>
                  <a:lnTo>
                    <a:pt x="194" y="213"/>
                  </a:lnTo>
                  <a:lnTo>
                    <a:pt x="166" y="219"/>
                  </a:lnTo>
                  <a:lnTo>
                    <a:pt x="138" y="221"/>
                  </a:lnTo>
                  <a:lnTo>
                    <a:pt x="138" y="221"/>
                  </a:lnTo>
                  <a:lnTo>
                    <a:pt x="110" y="219"/>
                  </a:lnTo>
                  <a:lnTo>
                    <a:pt x="86" y="213"/>
                  </a:lnTo>
                  <a:lnTo>
                    <a:pt x="64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4" y="185"/>
                  </a:lnTo>
                  <a:lnTo>
                    <a:pt x="24" y="177"/>
                  </a:lnTo>
                  <a:lnTo>
                    <a:pt x="18" y="167"/>
                  </a:lnTo>
                  <a:lnTo>
                    <a:pt x="12" y="157"/>
                  </a:lnTo>
                  <a:lnTo>
                    <a:pt x="6" y="145"/>
                  </a:lnTo>
                  <a:lnTo>
                    <a:pt x="4" y="135"/>
                  </a:lnTo>
                  <a:lnTo>
                    <a:pt x="2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98"/>
                  </a:lnTo>
                  <a:lnTo>
                    <a:pt x="4" y="86"/>
                  </a:lnTo>
                  <a:lnTo>
                    <a:pt x="6" y="76"/>
                  </a:lnTo>
                  <a:lnTo>
                    <a:pt x="12" y="66"/>
                  </a:lnTo>
                  <a:lnTo>
                    <a:pt x="18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4" y="16"/>
                  </a:lnTo>
                  <a:lnTo>
                    <a:pt x="86" y="8"/>
                  </a:lnTo>
                  <a:lnTo>
                    <a:pt x="112" y="2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6" y="2"/>
                  </a:lnTo>
                  <a:lnTo>
                    <a:pt x="172" y="4"/>
                  </a:lnTo>
                  <a:lnTo>
                    <a:pt x="188" y="8"/>
                  </a:lnTo>
                  <a:lnTo>
                    <a:pt x="202" y="12"/>
                  </a:lnTo>
                  <a:lnTo>
                    <a:pt x="216" y="18"/>
                  </a:lnTo>
                  <a:lnTo>
                    <a:pt x="230" y="28"/>
                  </a:lnTo>
                  <a:lnTo>
                    <a:pt x="242" y="38"/>
                  </a:lnTo>
                  <a:lnTo>
                    <a:pt x="254" y="48"/>
                  </a:lnTo>
                  <a:lnTo>
                    <a:pt x="216" y="68"/>
                  </a:lnTo>
                  <a:lnTo>
                    <a:pt x="216" y="68"/>
                  </a:lnTo>
                  <a:lnTo>
                    <a:pt x="198" y="54"/>
                  </a:lnTo>
                  <a:lnTo>
                    <a:pt x="180" y="44"/>
                  </a:lnTo>
                  <a:lnTo>
                    <a:pt x="160" y="40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70"/>
                  </a:lnTo>
                  <a:lnTo>
                    <a:pt x="50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50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52" y="183"/>
                  </a:lnTo>
                  <a:lnTo>
                    <a:pt x="166" y="181"/>
                  </a:lnTo>
                  <a:lnTo>
                    <a:pt x="178" y="177"/>
                  </a:lnTo>
                  <a:lnTo>
                    <a:pt x="190" y="171"/>
                  </a:lnTo>
                  <a:lnTo>
                    <a:pt x="200" y="165"/>
                  </a:lnTo>
                  <a:lnTo>
                    <a:pt x="208" y="157"/>
                  </a:lnTo>
                  <a:lnTo>
                    <a:pt x="216" y="149"/>
                  </a:lnTo>
                  <a:lnTo>
                    <a:pt x="222" y="137"/>
                  </a:lnTo>
                  <a:lnTo>
                    <a:pt x="128" y="137"/>
                  </a:lnTo>
                  <a:lnTo>
                    <a:pt x="128" y="101"/>
                  </a:lnTo>
                  <a:lnTo>
                    <a:pt x="272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92AA9D9A-37D8-45DA-B803-AB9474831B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6942138" y="-2720975"/>
              <a:ext cx="388938" cy="328612"/>
            </a:xfrm>
            <a:custGeom>
              <a:avLst/>
              <a:gdLst>
                <a:gd name="T0" fmla="*/ 199 w 245"/>
                <a:gd name="T1" fmla="*/ 207 h 207"/>
                <a:gd name="T2" fmla="*/ 143 w 245"/>
                <a:gd name="T3" fmla="*/ 131 h 207"/>
                <a:gd name="T4" fmla="*/ 41 w 245"/>
                <a:gd name="T5" fmla="*/ 131 h 207"/>
                <a:gd name="T6" fmla="*/ 41 w 245"/>
                <a:gd name="T7" fmla="*/ 207 h 207"/>
                <a:gd name="T8" fmla="*/ 0 w 245"/>
                <a:gd name="T9" fmla="*/ 207 h 207"/>
                <a:gd name="T10" fmla="*/ 0 w 245"/>
                <a:gd name="T11" fmla="*/ 0 h 207"/>
                <a:gd name="T12" fmla="*/ 169 w 245"/>
                <a:gd name="T13" fmla="*/ 0 h 207"/>
                <a:gd name="T14" fmla="*/ 169 w 245"/>
                <a:gd name="T15" fmla="*/ 0 h 207"/>
                <a:gd name="T16" fmla="*/ 185 w 245"/>
                <a:gd name="T17" fmla="*/ 0 h 207"/>
                <a:gd name="T18" fmla="*/ 199 w 245"/>
                <a:gd name="T19" fmla="*/ 4 h 207"/>
                <a:gd name="T20" fmla="*/ 211 w 245"/>
                <a:gd name="T21" fmla="*/ 10 h 207"/>
                <a:gd name="T22" fmla="*/ 221 w 245"/>
                <a:gd name="T23" fmla="*/ 18 h 207"/>
                <a:gd name="T24" fmla="*/ 229 w 245"/>
                <a:gd name="T25" fmla="*/ 26 h 207"/>
                <a:gd name="T26" fmla="*/ 235 w 245"/>
                <a:gd name="T27" fmla="*/ 38 h 207"/>
                <a:gd name="T28" fmla="*/ 239 w 245"/>
                <a:gd name="T29" fmla="*/ 52 h 207"/>
                <a:gd name="T30" fmla="*/ 241 w 245"/>
                <a:gd name="T31" fmla="*/ 66 h 207"/>
                <a:gd name="T32" fmla="*/ 241 w 245"/>
                <a:gd name="T33" fmla="*/ 66 h 207"/>
                <a:gd name="T34" fmla="*/ 239 w 245"/>
                <a:gd name="T35" fmla="*/ 78 h 207"/>
                <a:gd name="T36" fmla="*/ 237 w 245"/>
                <a:gd name="T37" fmla="*/ 88 h 207"/>
                <a:gd name="T38" fmla="*/ 233 w 245"/>
                <a:gd name="T39" fmla="*/ 97 h 207"/>
                <a:gd name="T40" fmla="*/ 227 w 245"/>
                <a:gd name="T41" fmla="*/ 105 h 207"/>
                <a:gd name="T42" fmla="*/ 221 w 245"/>
                <a:gd name="T43" fmla="*/ 113 h 207"/>
                <a:gd name="T44" fmla="*/ 211 w 245"/>
                <a:gd name="T45" fmla="*/ 119 h 207"/>
                <a:gd name="T46" fmla="*/ 201 w 245"/>
                <a:gd name="T47" fmla="*/ 125 h 207"/>
                <a:gd name="T48" fmla="*/ 189 w 245"/>
                <a:gd name="T49" fmla="*/ 127 h 207"/>
                <a:gd name="T50" fmla="*/ 245 w 245"/>
                <a:gd name="T51" fmla="*/ 207 h 207"/>
                <a:gd name="T52" fmla="*/ 199 w 245"/>
                <a:gd name="T53" fmla="*/ 207 h 207"/>
                <a:gd name="T54" fmla="*/ 199 w 245"/>
                <a:gd name="T55" fmla="*/ 66 h 207"/>
                <a:gd name="T56" fmla="*/ 199 w 245"/>
                <a:gd name="T57" fmla="*/ 66 h 207"/>
                <a:gd name="T58" fmla="*/ 199 w 245"/>
                <a:gd name="T59" fmla="*/ 58 h 207"/>
                <a:gd name="T60" fmla="*/ 197 w 245"/>
                <a:gd name="T61" fmla="*/ 52 h 207"/>
                <a:gd name="T62" fmla="*/ 193 w 245"/>
                <a:gd name="T63" fmla="*/ 48 h 207"/>
                <a:gd name="T64" fmla="*/ 189 w 245"/>
                <a:gd name="T65" fmla="*/ 44 h 207"/>
                <a:gd name="T66" fmla="*/ 183 w 245"/>
                <a:gd name="T67" fmla="*/ 40 h 207"/>
                <a:gd name="T68" fmla="*/ 177 w 245"/>
                <a:gd name="T69" fmla="*/ 38 h 207"/>
                <a:gd name="T70" fmla="*/ 159 w 245"/>
                <a:gd name="T71" fmla="*/ 36 h 207"/>
                <a:gd name="T72" fmla="*/ 41 w 245"/>
                <a:gd name="T73" fmla="*/ 36 h 207"/>
                <a:gd name="T74" fmla="*/ 41 w 245"/>
                <a:gd name="T75" fmla="*/ 93 h 207"/>
                <a:gd name="T76" fmla="*/ 163 w 245"/>
                <a:gd name="T77" fmla="*/ 93 h 207"/>
                <a:gd name="T78" fmla="*/ 163 w 245"/>
                <a:gd name="T79" fmla="*/ 93 h 207"/>
                <a:gd name="T80" fmla="*/ 179 w 245"/>
                <a:gd name="T81" fmla="*/ 92 h 207"/>
                <a:gd name="T82" fmla="*/ 185 w 245"/>
                <a:gd name="T83" fmla="*/ 90 h 207"/>
                <a:gd name="T84" fmla="*/ 189 w 245"/>
                <a:gd name="T85" fmla="*/ 86 h 207"/>
                <a:gd name="T86" fmla="*/ 193 w 245"/>
                <a:gd name="T87" fmla="*/ 84 h 207"/>
                <a:gd name="T88" fmla="*/ 197 w 245"/>
                <a:gd name="T89" fmla="*/ 78 h 207"/>
                <a:gd name="T90" fmla="*/ 199 w 245"/>
                <a:gd name="T91" fmla="*/ 72 h 207"/>
                <a:gd name="T92" fmla="*/ 199 w 245"/>
                <a:gd name="T93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5" h="207">
                  <a:moveTo>
                    <a:pt x="199" y="207"/>
                  </a:moveTo>
                  <a:lnTo>
                    <a:pt x="143" y="131"/>
                  </a:lnTo>
                  <a:lnTo>
                    <a:pt x="41" y="131"/>
                  </a:lnTo>
                  <a:lnTo>
                    <a:pt x="41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85" y="0"/>
                  </a:lnTo>
                  <a:lnTo>
                    <a:pt x="199" y="4"/>
                  </a:lnTo>
                  <a:lnTo>
                    <a:pt x="211" y="10"/>
                  </a:lnTo>
                  <a:lnTo>
                    <a:pt x="221" y="18"/>
                  </a:lnTo>
                  <a:lnTo>
                    <a:pt x="229" y="26"/>
                  </a:lnTo>
                  <a:lnTo>
                    <a:pt x="235" y="38"/>
                  </a:lnTo>
                  <a:lnTo>
                    <a:pt x="239" y="52"/>
                  </a:lnTo>
                  <a:lnTo>
                    <a:pt x="241" y="66"/>
                  </a:lnTo>
                  <a:lnTo>
                    <a:pt x="241" y="66"/>
                  </a:lnTo>
                  <a:lnTo>
                    <a:pt x="239" y="78"/>
                  </a:lnTo>
                  <a:lnTo>
                    <a:pt x="237" y="88"/>
                  </a:lnTo>
                  <a:lnTo>
                    <a:pt x="233" y="97"/>
                  </a:lnTo>
                  <a:lnTo>
                    <a:pt x="227" y="105"/>
                  </a:lnTo>
                  <a:lnTo>
                    <a:pt x="221" y="113"/>
                  </a:lnTo>
                  <a:lnTo>
                    <a:pt x="211" y="119"/>
                  </a:lnTo>
                  <a:lnTo>
                    <a:pt x="201" y="125"/>
                  </a:lnTo>
                  <a:lnTo>
                    <a:pt x="189" y="127"/>
                  </a:lnTo>
                  <a:lnTo>
                    <a:pt x="245" y="207"/>
                  </a:lnTo>
                  <a:lnTo>
                    <a:pt x="199" y="207"/>
                  </a:lnTo>
                  <a:close/>
                  <a:moveTo>
                    <a:pt x="199" y="66"/>
                  </a:moveTo>
                  <a:lnTo>
                    <a:pt x="199" y="66"/>
                  </a:lnTo>
                  <a:lnTo>
                    <a:pt x="199" y="58"/>
                  </a:lnTo>
                  <a:lnTo>
                    <a:pt x="197" y="52"/>
                  </a:lnTo>
                  <a:lnTo>
                    <a:pt x="193" y="48"/>
                  </a:lnTo>
                  <a:lnTo>
                    <a:pt x="189" y="44"/>
                  </a:lnTo>
                  <a:lnTo>
                    <a:pt x="183" y="40"/>
                  </a:lnTo>
                  <a:lnTo>
                    <a:pt x="177" y="38"/>
                  </a:lnTo>
                  <a:lnTo>
                    <a:pt x="159" y="36"/>
                  </a:lnTo>
                  <a:lnTo>
                    <a:pt x="41" y="36"/>
                  </a:lnTo>
                  <a:lnTo>
                    <a:pt x="41" y="93"/>
                  </a:lnTo>
                  <a:lnTo>
                    <a:pt x="163" y="93"/>
                  </a:lnTo>
                  <a:lnTo>
                    <a:pt x="163" y="93"/>
                  </a:lnTo>
                  <a:lnTo>
                    <a:pt x="179" y="92"/>
                  </a:lnTo>
                  <a:lnTo>
                    <a:pt x="185" y="90"/>
                  </a:lnTo>
                  <a:lnTo>
                    <a:pt x="189" y="86"/>
                  </a:lnTo>
                  <a:lnTo>
                    <a:pt x="193" y="84"/>
                  </a:lnTo>
                  <a:lnTo>
                    <a:pt x="197" y="78"/>
                  </a:lnTo>
                  <a:lnTo>
                    <a:pt x="199" y="72"/>
                  </a:lnTo>
                  <a:lnTo>
                    <a:pt x="199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5982DAE-6ADB-45AF-827E-B811B3F339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942138" y="-2720975"/>
              <a:ext cx="388938" cy="328612"/>
            </a:xfrm>
            <a:custGeom>
              <a:avLst/>
              <a:gdLst>
                <a:gd name="T0" fmla="*/ 199 w 245"/>
                <a:gd name="T1" fmla="*/ 207 h 207"/>
                <a:gd name="T2" fmla="*/ 143 w 245"/>
                <a:gd name="T3" fmla="*/ 131 h 207"/>
                <a:gd name="T4" fmla="*/ 41 w 245"/>
                <a:gd name="T5" fmla="*/ 131 h 207"/>
                <a:gd name="T6" fmla="*/ 41 w 245"/>
                <a:gd name="T7" fmla="*/ 207 h 207"/>
                <a:gd name="T8" fmla="*/ 0 w 245"/>
                <a:gd name="T9" fmla="*/ 207 h 207"/>
                <a:gd name="T10" fmla="*/ 0 w 245"/>
                <a:gd name="T11" fmla="*/ 0 h 207"/>
                <a:gd name="T12" fmla="*/ 169 w 245"/>
                <a:gd name="T13" fmla="*/ 0 h 207"/>
                <a:gd name="T14" fmla="*/ 169 w 245"/>
                <a:gd name="T15" fmla="*/ 0 h 207"/>
                <a:gd name="T16" fmla="*/ 185 w 245"/>
                <a:gd name="T17" fmla="*/ 0 h 207"/>
                <a:gd name="T18" fmla="*/ 199 w 245"/>
                <a:gd name="T19" fmla="*/ 4 h 207"/>
                <a:gd name="T20" fmla="*/ 211 w 245"/>
                <a:gd name="T21" fmla="*/ 10 h 207"/>
                <a:gd name="T22" fmla="*/ 221 w 245"/>
                <a:gd name="T23" fmla="*/ 18 h 207"/>
                <a:gd name="T24" fmla="*/ 229 w 245"/>
                <a:gd name="T25" fmla="*/ 26 h 207"/>
                <a:gd name="T26" fmla="*/ 235 w 245"/>
                <a:gd name="T27" fmla="*/ 38 h 207"/>
                <a:gd name="T28" fmla="*/ 239 w 245"/>
                <a:gd name="T29" fmla="*/ 52 h 207"/>
                <a:gd name="T30" fmla="*/ 241 w 245"/>
                <a:gd name="T31" fmla="*/ 66 h 207"/>
                <a:gd name="T32" fmla="*/ 241 w 245"/>
                <a:gd name="T33" fmla="*/ 66 h 207"/>
                <a:gd name="T34" fmla="*/ 239 w 245"/>
                <a:gd name="T35" fmla="*/ 78 h 207"/>
                <a:gd name="T36" fmla="*/ 237 w 245"/>
                <a:gd name="T37" fmla="*/ 88 h 207"/>
                <a:gd name="T38" fmla="*/ 233 w 245"/>
                <a:gd name="T39" fmla="*/ 97 h 207"/>
                <a:gd name="T40" fmla="*/ 227 w 245"/>
                <a:gd name="T41" fmla="*/ 105 h 207"/>
                <a:gd name="T42" fmla="*/ 221 w 245"/>
                <a:gd name="T43" fmla="*/ 113 h 207"/>
                <a:gd name="T44" fmla="*/ 211 w 245"/>
                <a:gd name="T45" fmla="*/ 119 h 207"/>
                <a:gd name="T46" fmla="*/ 201 w 245"/>
                <a:gd name="T47" fmla="*/ 125 h 207"/>
                <a:gd name="T48" fmla="*/ 189 w 245"/>
                <a:gd name="T49" fmla="*/ 127 h 207"/>
                <a:gd name="T50" fmla="*/ 245 w 245"/>
                <a:gd name="T51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7">
                  <a:moveTo>
                    <a:pt x="199" y="207"/>
                  </a:moveTo>
                  <a:lnTo>
                    <a:pt x="143" y="131"/>
                  </a:lnTo>
                  <a:lnTo>
                    <a:pt x="41" y="131"/>
                  </a:lnTo>
                  <a:lnTo>
                    <a:pt x="41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85" y="0"/>
                  </a:lnTo>
                  <a:lnTo>
                    <a:pt x="199" y="4"/>
                  </a:lnTo>
                  <a:lnTo>
                    <a:pt x="211" y="10"/>
                  </a:lnTo>
                  <a:lnTo>
                    <a:pt x="221" y="18"/>
                  </a:lnTo>
                  <a:lnTo>
                    <a:pt x="229" y="26"/>
                  </a:lnTo>
                  <a:lnTo>
                    <a:pt x="235" y="38"/>
                  </a:lnTo>
                  <a:lnTo>
                    <a:pt x="239" y="52"/>
                  </a:lnTo>
                  <a:lnTo>
                    <a:pt x="241" y="66"/>
                  </a:lnTo>
                  <a:lnTo>
                    <a:pt x="241" y="66"/>
                  </a:lnTo>
                  <a:lnTo>
                    <a:pt x="239" y="78"/>
                  </a:lnTo>
                  <a:lnTo>
                    <a:pt x="237" y="88"/>
                  </a:lnTo>
                  <a:lnTo>
                    <a:pt x="233" y="97"/>
                  </a:lnTo>
                  <a:lnTo>
                    <a:pt x="227" y="105"/>
                  </a:lnTo>
                  <a:lnTo>
                    <a:pt x="221" y="113"/>
                  </a:lnTo>
                  <a:lnTo>
                    <a:pt x="211" y="119"/>
                  </a:lnTo>
                  <a:lnTo>
                    <a:pt x="201" y="125"/>
                  </a:lnTo>
                  <a:lnTo>
                    <a:pt x="189" y="127"/>
                  </a:lnTo>
                  <a:lnTo>
                    <a:pt x="245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8D01720C-5BD1-4104-9F19-CE9878BEA0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877051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8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2 w 158"/>
                <a:gd name="T23" fmla="*/ 57 h 57"/>
                <a:gd name="T24" fmla="*/ 122 w 158"/>
                <a:gd name="T25" fmla="*/ 57 h 57"/>
                <a:gd name="T26" fmla="*/ 138 w 158"/>
                <a:gd name="T27" fmla="*/ 56 h 57"/>
                <a:gd name="T28" fmla="*/ 144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8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8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2" y="57"/>
                  </a:lnTo>
                  <a:lnTo>
                    <a:pt x="122" y="57"/>
                  </a:lnTo>
                  <a:lnTo>
                    <a:pt x="138" y="56"/>
                  </a:lnTo>
                  <a:lnTo>
                    <a:pt x="144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8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EF3E4CD1-FB35-4046-9E68-3F7987F5DD6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6496051" y="-2733675"/>
              <a:ext cx="434975" cy="350837"/>
            </a:xfrm>
            <a:custGeom>
              <a:avLst/>
              <a:gdLst>
                <a:gd name="T0" fmla="*/ 230 w 274"/>
                <a:gd name="T1" fmla="*/ 193 h 221"/>
                <a:gd name="T2" fmla="*/ 188 w 274"/>
                <a:gd name="T3" fmla="*/ 213 h 221"/>
                <a:gd name="T4" fmla="*/ 136 w 274"/>
                <a:gd name="T5" fmla="*/ 221 h 221"/>
                <a:gd name="T6" fmla="*/ 110 w 274"/>
                <a:gd name="T7" fmla="*/ 219 h 221"/>
                <a:gd name="T8" fmla="*/ 62 w 274"/>
                <a:gd name="T9" fmla="*/ 205 h 221"/>
                <a:gd name="T10" fmla="*/ 44 w 274"/>
                <a:gd name="T11" fmla="*/ 193 h 221"/>
                <a:gd name="T12" fmla="*/ 24 w 274"/>
                <a:gd name="T13" fmla="*/ 177 h 221"/>
                <a:gd name="T14" fmla="*/ 10 w 274"/>
                <a:gd name="T15" fmla="*/ 157 h 221"/>
                <a:gd name="T16" fmla="*/ 2 w 274"/>
                <a:gd name="T17" fmla="*/ 135 h 221"/>
                <a:gd name="T18" fmla="*/ 0 w 274"/>
                <a:gd name="T19" fmla="*/ 109 h 221"/>
                <a:gd name="T20" fmla="*/ 0 w 274"/>
                <a:gd name="T21" fmla="*/ 98 h 221"/>
                <a:gd name="T22" fmla="*/ 6 w 274"/>
                <a:gd name="T23" fmla="*/ 76 h 221"/>
                <a:gd name="T24" fmla="*/ 16 w 274"/>
                <a:gd name="T25" fmla="*/ 56 h 221"/>
                <a:gd name="T26" fmla="*/ 34 w 274"/>
                <a:gd name="T27" fmla="*/ 36 h 221"/>
                <a:gd name="T28" fmla="*/ 44 w 274"/>
                <a:gd name="T29" fmla="*/ 28 h 221"/>
                <a:gd name="T30" fmla="*/ 86 w 274"/>
                <a:gd name="T31" fmla="*/ 8 h 221"/>
                <a:gd name="T32" fmla="*/ 136 w 274"/>
                <a:gd name="T33" fmla="*/ 0 h 221"/>
                <a:gd name="T34" fmla="*/ 162 w 274"/>
                <a:gd name="T35" fmla="*/ 2 h 221"/>
                <a:gd name="T36" fmla="*/ 210 w 274"/>
                <a:gd name="T37" fmla="*/ 16 h 221"/>
                <a:gd name="T38" fmla="*/ 230 w 274"/>
                <a:gd name="T39" fmla="*/ 28 h 221"/>
                <a:gd name="T40" fmla="*/ 248 w 274"/>
                <a:gd name="T41" fmla="*/ 46 h 221"/>
                <a:gd name="T42" fmla="*/ 262 w 274"/>
                <a:gd name="T43" fmla="*/ 66 h 221"/>
                <a:gd name="T44" fmla="*/ 270 w 274"/>
                <a:gd name="T45" fmla="*/ 86 h 221"/>
                <a:gd name="T46" fmla="*/ 274 w 274"/>
                <a:gd name="T47" fmla="*/ 109 h 221"/>
                <a:gd name="T48" fmla="*/ 272 w 274"/>
                <a:gd name="T49" fmla="*/ 123 h 221"/>
                <a:gd name="T50" fmla="*/ 266 w 274"/>
                <a:gd name="T51" fmla="*/ 145 h 221"/>
                <a:gd name="T52" fmla="*/ 256 w 274"/>
                <a:gd name="T53" fmla="*/ 167 h 221"/>
                <a:gd name="T54" fmla="*/ 240 w 274"/>
                <a:gd name="T55" fmla="*/ 185 h 221"/>
                <a:gd name="T56" fmla="*/ 136 w 274"/>
                <a:gd name="T57" fmla="*/ 38 h 221"/>
                <a:gd name="T58" fmla="*/ 116 w 274"/>
                <a:gd name="T59" fmla="*/ 38 h 221"/>
                <a:gd name="T60" fmla="*/ 82 w 274"/>
                <a:gd name="T61" fmla="*/ 50 h 221"/>
                <a:gd name="T62" fmla="*/ 56 w 274"/>
                <a:gd name="T63" fmla="*/ 70 h 221"/>
                <a:gd name="T64" fmla="*/ 44 w 274"/>
                <a:gd name="T65" fmla="*/ 96 h 221"/>
                <a:gd name="T66" fmla="*/ 42 w 274"/>
                <a:gd name="T67" fmla="*/ 109 h 221"/>
                <a:gd name="T68" fmla="*/ 48 w 274"/>
                <a:gd name="T69" fmla="*/ 139 h 221"/>
                <a:gd name="T70" fmla="*/ 68 w 274"/>
                <a:gd name="T71" fmla="*/ 163 h 221"/>
                <a:gd name="T72" fmla="*/ 98 w 274"/>
                <a:gd name="T73" fmla="*/ 179 h 221"/>
                <a:gd name="T74" fmla="*/ 136 w 274"/>
                <a:gd name="T75" fmla="*/ 185 h 221"/>
                <a:gd name="T76" fmla="*/ 156 w 274"/>
                <a:gd name="T77" fmla="*/ 183 h 221"/>
                <a:gd name="T78" fmla="*/ 192 w 274"/>
                <a:gd name="T79" fmla="*/ 173 h 221"/>
                <a:gd name="T80" fmla="*/ 216 w 274"/>
                <a:gd name="T81" fmla="*/ 153 h 221"/>
                <a:gd name="T82" fmla="*/ 230 w 274"/>
                <a:gd name="T83" fmla="*/ 125 h 221"/>
                <a:gd name="T84" fmla="*/ 230 w 274"/>
                <a:gd name="T85" fmla="*/ 109 h 221"/>
                <a:gd name="T86" fmla="*/ 224 w 274"/>
                <a:gd name="T87" fmla="*/ 82 h 221"/>
                <a:gd name="T88" fmla="*/ 204 w 274"/>
                <a:gd name="T89" fmla="*/ 58 h 221"/>
                <a:gd name="T90" fmla="*/ 174 w 274"/>
                <a:gd name="T91" fmla="*/ 42 h 221"/>
                <a:gd name="T92" fmla="*/ 136 w 274"/>
                <a:gd name="T93" fmla="*/ 3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4" h="221">
                  <a:moveTo>
                    <a:pt x="230" y="193"/>
                  </a:moveTo>
                  <a:lnTo>
                    <a:pt x="230" y="193"/>
                  </a:lnTo>
                  <a:lnTo>
                    <a:pt x="210" y="205"/>
                  </a:lnTo>
                  <a:lnTo>
                    <a:pt x="188" y="213"/>
                  </a:lnTo>
                  <a:lnTo>
                    <a:pt x="164" y="219"/>
                  </a:lnTo>
                  <a:lnTo>
                    <a:pt x="136" y="221"/>
                  </a:lnTo>
                  <a:lnTo>
                    <a:pt x="136" y="221"/>
                  </a:lnTo>
                  <a:lnTo>
                    <a:pt x="110" y="219"/>
                  </a:lnTo>
                  <a:lnTo>
                    <a:pt x="84" y="213"/>
                  </a:lnTo>
                  <a:lnTo>
                    <a:pt x="62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2" y="185"/>
                  </a:lnTo>
                  <a:lnTo>
                    <a:pt x="24" y="177"/>
                  </a:lnTo>
                  <a:lnTo>
                    <a:pt x="16" y="167"/>
                  </a:lnTo>
                  <a:lnTo>
                    <a:pt x="10" y="157"/>
                  </a:lnTo>
                  <a:lnTo>
                    <a:pt x="6" y="145"/>
                  </a:lnTo>
                  <a:lnTo>
                    <a:pt x="2" y="135"/>
                  </a:lnTo>
                  <a:lnTo>
                    <a:pt x="0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6"/>
                  </a:lnTo>
                  <a:lnTo>
                    <a:pt x="16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62" y="2"/>
                  </a:lnTo>
                  <a:lnTo>
                    <a:pt x="188" y="8"/>
                  </a:lnTo>
                  <a:lnTo>
                    <a:pt x="210" y="16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40" y="36"/>
                  </a:lnTo>
                  <a:lnTo>
                    <a:pt x="248" y="46"/>
                  </a:lnTo>
                  <a:lnTo>
                    <a:pt x="256" y="56"/>
                  </a:lnTo>
                  <a:lnTo>
                    <a:pt x="262" y="66"/>
                  </a:lnTo>
                  <a:lnTo>
                    <a:pt x="266" y="76"/>
                  </a:lnTo>
                  <a:lnTo>
                    <a:pt x="270" y="86"/>
                  </a:lnTo>
                  <a:lnTo>
                    <a:pt x="272" y="98"/>
                  </a:lnTo>
                  <a:lnTo>
                    <a:pt x="274" y="109"/>
                  </a:lnTo>
                  <a:lnTo>
                    <a:pt x="274" y="109"/>
                  </a:lnTo>
                  <a:lnTo>
                    <a:pt x="272" y="123"/>
                  </a:lnTo>
                  <a:lnTo>
                    <a:pt x="270" y="135"/>
                  </a:lnTo>
                  <a:lnTo>
                    <a:pt x="266" y="145"/>
                  </a:lnTo>
                  <a:lnTo>
                    <a:pt x="262" y="157"/>
                  </a:lnTo>
                  <a:lnTo>
                    <a:pt x="256" y="167"/>
                  </a:lnTo>
                  <a:lnTo>
                    <a:pt x="248" y="177"/>
                  </a:lnTo>
                  <a:lnTo>
                    <a:pt x="240" y="185"/>
                  </a:lnTo>
                  <a:lnTo>
                    <a:pt x="230" y="193"/>
                  </a:lnTo>
                  <a:close/>
                  <a:moveTo>
                    <a:pt x="136" y="38"/>
                  </a:moveTo>
                  <a:lnTo>
                    <a:pt x="136" y="38"/>
                  </a:lnTo>
                  <a:lnTo>
                    <a:pt x="116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6" y="70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6" y="153"/>
                  </a:lnTo>
                  <a:lnTo>
                    <a:pt x="68" y="163"/>
                  </a:lnTo>
                  <a:lnTo>
                    <a:pt x="80" y="173"/>
                  </a:lnTo>
                  <a:lnTo>
                    <a:pt x="98" y="179"/>
                  </a:lnTo>
                  <a:lnTo>
                    <a:pt x="116" y="183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56" y="183"/>
                  </a:lnTo>
                  <a:lnTo>
                    <a:pt x="176" y="179"/>
                  </a:lnTo>
                  <a:lnTo>
                    <a:pt x="192" y="173"/>
                  </a:lnTo>
                  <a:lnTo>
                    <a:pt x="206" y="163"/>
                  </a:lnTo>
                  <a:lnTo>
                    <a:pt x="216" y="153"/>
                  </a:lnTo>
                  <a:lnTo>
                    <a:pt x="224" y="139"/>
                  </a:lnTo>
                  <a:lnTo>
                    <a:pt x="230" y="125"/>
                  </a:lnTo>
                  <a:lnTo>
                    <a:pt x="230" y="109"/>
                  </a:lnTo>
                  <a:lnTo>
                    <a:pt x="230" y="109"/>
                  </a:lnTo>
                  <a:lnTo>
                    <a:pt x="230" y="96"/>
                  </a:lnTo>
                  <a:lnTo>
                    <a:pt x="224" y="82"/>
                  </a:lnTo>
                  <a:lnTo>
                    <a:pt x="216" y="70"/>
                  </a:lnTo>
                  <a:lnTo>
                    <a:pt x="204" y="58"/>
                  </a:lnTo>
                  <a:lnTo>
                    <a:pt x="190" y="50"/>
                  </a:lnTo>
                  <a:lnTo>
                    <a:pt x="174" y="42"/>
                  </a:lnTo>
                  <a:lnTo>
                    <a:pt x="156" y="38"/>
                  </a:lnTo>
                  <a:lnTo>
                    <a:pt x="136" y="38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33FED70-2775-48F7-98B1-D8591EC963B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496051" y="-2733675"/>
              <a:ext cx="434975" cy="350837"/>
            </a:xfrm>
            <a:custGeom>
              <a:avLst/>
              <a:gdLst>
                <a:gd name="T0" fmla="*/ 230 w 274"/>
                <a:gd name="T1" fmla="*/ 193 h 221"/>
                <a:gd name="T2" fmla="*/ 230 w 274"/>
                <a:gd name="T3" fmla="*/ 193 h 221"/>
                <a:gd name="T4" fmla="*/ 210 w 274"/>
                <a:gd name="T5" fmla="*/ 205 h 221"/>
                <a:gd name="T6" fmla="*/ 188 w 274"/>
                <a:gd name="T7" fmla="*/ 213 h 221"/>
                <a:gd name="T8" fmla="*/ 164 w 274"/>
                <a:gd name="T9" fmla="*/ 219 h 221"/>
                <a:gd name="T10" fmla="*/ 136 w 274"/>
                <a:gd name="T11" fmla="*/ 221 h 221"/>
                <a:gd name="T12" fmla="*/ 136 w 274"/>
                <a:gd name="T13" fmla="*/ 221 h 221"/>
                <a:gd name="T14" fmla="*/ 110 w 274"/>
                <a:gd name="T15" fmla="*/ 219 h 221"/>
                <a:gd name="T16" fmla="*/ 84 w 274"/>
                <a:gd name="T17" fmla="*/ 213 h 221"/>
                <a:gd name="T18" fmla="*/ 62 w 274"/>
                <a:gd name="T19" fmla="*/ 205 h 221"/>
                <a:gd name="T20" fmla="*/ 44 w 274"/>
                <a:gd name="T21" fmla="*/ 193 h 221"/>
                <a:gd name="T22" fmla="*/ 44 w 274"/>
                <a:gd name="T23" fmla="*/ 193 h 221"/>
                <a:gd name="T24" fmla="*/ 32 w 274"/>
                <a:gd name="T25" fmla="*/ 185 h 221"/>
                <a:gd name="T26" fmla="*/ 24 w 274"/>
                <a:gd name="T27" fmla="*/ 177 h 221"/>
                <a:gd name="T28" fmla="*/ 16 w 274"/>
                <a:gd name="T29" fmla="*/ 167 h 221"/>
                <a:gd name="T30" fmla="*/ 10 w 274"/>
                <a:gd name="T31" fmla="*/ 157 h 221"/>
                <a:gd name="T32" fmla="*/ 6 w 274"/>
                <a:gd name="T33" fmla="*/ 145 h 221"/>
                <a:gd name="T34" fmla="*/ 2 w 274"/>
                <a:gd name="T35" fmla="*/ 135 h 221"/>
                <a:gd name="T36" fmla="*/ 0 w 274"/>
                <a:gd name="T37" fmla="*/ 123 h 221"/>
                <a:gd name="T38" fmla="*/ 0 w 274"/>
                <a:gd name="T39" fmla="*/ 109 h 221"/>
                <a:gd name="T40" fmla="*/ 0 w 274"/>
                <a:gd name="T41" fmla="*/ 109 h 221"/>
                <a:gd name="T42" fmla="*/ 0 w 274"/>
                <a:gd name="T43" fmla="*/ 98 h 221"/>
                <a:gd name="T44" fmla="*/ 2 w 274"/>
                <a:gd name="T45" fmla="*/ 86 h 221"/>
                <a:gd name="T46" fmla="*/ 6 w 274"/>
                <a:gd name="T47" fmla="*/ 76 h 221"/>
                <a:gd name="T48" fmla="*/ 10 w 274"/>
                <a:gd name="T49" fmla="*/ 66 h 221"/>
                <a:gd name="T50" fmla="*/ 16 w 274"/>
                <a:gd name="T51" fmla="*/ 56 h 221"/>
                <a:gd name="T52" fmla="*/ 24 w 274"/>
                <a:gd name="T53" fmla="*/ 46 h 221"/>
                <a:gd name="T54" fmla="*/ 34 w 274"/>
                <a:gd name="T55" fmla="*/ 36 h 221"/>
                <a:gd name="T56" fmla="*/ 44 w 274"/>
                <a:gd name="T57" fmla="*/ 28 h 221"/>
                <a:gd name="T58" fmla="*/ 44 w 274"/>
                <a:gd name="T59" fmla="*/ 28 h 221"/>
                <a:gd name="T60" fmla="*/ 62 w 274"/>
                <a:gd name="T61" fmla="*/ 16 h 221"/>
                <a:gd name="T62" fmla="*/ 86 w 274"/>
                <a:gd name="T63" fmla="*/ 8 h 221"/>
                <a:gd name="T64" fmla="*/ 110 w 274"/>
                <a:gd name="T65" fmla="*/ 2 h 221"/>
                <a:gd name="T66" fmla="*/ 136 w 274"/>
                <a:gd name="T67" fmla="*/ 0 h 221"/>
                <a:gd name="T68" fmla="*/ 136 w 274"/>
                <a:gd name="T69" fmla="*/ 0 h 221"/>
                <a:gd name="T70" fmla="*/ 162 w 274"/>
                <a:gd name="T71" fmla="*/ 2 h 221"/>
                <a:gd name="T72" fmla="*/ 188 w 274"/>
                <a:gd name="T73" fmla="*/ 8 h 221"/>
                <a:gd name="T74" fmla="*/ 210 w 274"/>
                <a:gd name="T75" fmla="*/ 16 h 221"/>
                <a:gd name="T76" fmla="*/ 230 w 274"/>
                <a:gd name="T77" fmla="*/ 28 h 221"/>
                <a:gd name="T78" fmla="*/ 230 w 274"/>
                <a:gd name="T79" fmla="*/ 28 h 221"/>
                <a:gd name="T80" fmla="*/ 240 w 274"/>
                <a:gd name="T81" fmla="*/ 36 h 221"/>
                <a:gd name="T82" fmla="*/ 248 w 274"/>
                <a:gd name="T83" fmla="*/ 46 h 221"/>
                <a:gd name="T84" fmla="*/ 256 w 274"/>
                <a:gd name="T85" fmla="*/ 56 h 221"/>
                <a:gd name="T86" fmla="*/ 262 w 274"/>
                <a:gd name="T87" fmla="*/ 66 h 221"/>
                <a:gd name="T88" fmla="*/ 266 w 274"/>
                <a:gd name="T89" fmla="*/ 76 h 221"/>
                <a:gd name="T90" fmla="*/ 270 w 274"/>
                <a:gd name="T91" fmla="*/ 86 h 221"/>
                <a:gd name="T92" fmla="*/ 272 w 274"/>
                <a:gd name="T93" fmla="*/ 98 h 221"/>
                <a:gd name="T94" fmla="*/ 274 w 274"/>
                <a:gd name="T95" fmla="*/ 109 h 221"/>
                <a:gd name="T96" fmla="*/ 274 w 274"/>
                <a:gd name="T97" fmla="*/ 109 h 221"/>
                <a:gd name="T98" fmla="*/ 272 w 274"/>
                <a:gd name="T99" fmla="*/ 123 h 221"/>
                <a:gd name="T100" fmla="*/ 270 w 274"/>
                <a:gd name="T101" fmla="*/ 135 h 221"/>
                <a:gd name="T102" fmla="*/ 266 w 274"/>
                <a:gd name="T103" fmla="*/ 145 h 221"/>
                <a:gd name="T104" fmla="*/ 262 w 274"/>
                <a:gd name="T105" fmla="*/ 157 h 221"/>
                <a:gd name="T106" fmla="*/ 256 w 274"/>
                <a:gd name="T107" fmla="*/ 167 h 221"/>
                <a:gd name="T108" fmla="*/ 248 w 274"/>
                <a:gd name="T109" fmla="*/ 177 h 221"/>
                <a:gd name="T110" fmla="*/ 240 w 274"/>
                <a:gd name="T111" fmla="*/ 185 h 221"/>
                <a:gd name="T112" fmla="*/ 230 w 274"/>
                <a:gd name="T113" fmla="*/ 19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4" h="221">
                  <a:moveTo>
                    <a:pt x="230" y="193"/>
                  </a:moveTo>
                  <a:lnTo>
                    <a:pt x="230" y="193"/>
                  </a:lnTo>
                  <a:lnTo>
                    <a:pt x="210" y="205"/>
                  </a:lnTo>
                  <a:lnTo>
                    <a:pt x="188" y="213"/>
                  </a:lnTo>
                  <a:lnTo>
                    <a:pt x="164" y="219"/>
                  </a:lnTo>
                  <a:lnTo>
                    <a:pt x="136" y="221"/>
                  </a:lnTo>
                  <a:lnTo>
                    <a:pt x="136" y="221"/>
                  </a:lnTo>
                  <a:lnTo>
                    <a:pt x="110" y="219"/>
                  </a:lnTo>
                  <a:lnTo>
                    <a:pt x="84" y="213"/>
                  </a:lnTo>
                  <a:lnTo>
                    <a:pt x="62" y="205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32" y="185"/>
                  </a:lnTo>
                  <a:lnTo>
                    <a:pt x="24" y="177"/>
                  </a:lnTo>
                  <a:lnTo>
                    <a:pt x="16" y="167"/>
                  </a:lnTo>
                  <a:lnTo>
                    <a:pt x="10" y="157"/>
                  </a:lnTo>
                  <a:lnTo>
                    <a:pt x="6" y="145"/>
                  </a:lnTo>
                  <a:lnTo>
                    <a:pt x="2" y="135"/>
                  </a:lnTo>
                  <a:lnTo>
                    <a:pt x="0" y="123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6"/>
                  </a:lnTo>
                  <a:lnTo>
                    <a:pt x="16" y="56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62" y="2"/>
                  </a:lnTo>
                  <a:lnTo>
                    <a:pt x="188" y="8"/>
                  </a:lnTo>
                  <a:lnTo>
                    <a:pt x="210" y="16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40" y="36"/>
                  </a:lnTo>
                  <a:lnTo>
                    <a:pt x="248" y="46"/>
                  </a:lnTo>
                  <a:lnTo>
                    <a:pt x="256" y="56"/>
                  </a:lnTo>
                  <a:lnTo>
                    <a:pt x="262" y="66"/>
                  </a:lnTo>
                  <a:lnTo>
                    <a:pt x="266" y="76"/>
                  </a:lnTo>
                  <a:lnTo>
                    <a:pt x="270" y="86"/>
                  </a:lnTo>
                  <a:lnTo>
                    <a:pt x="272" y="98"/>
                  </a:lnTo>
                  <a:lnTo>
                    <a:pt x="274" y="109"/>
                  </a:lnTo>
                  <a:lnTo>
                    <a:pt x="274" y="109"/>
                  </a:lnTo>
                  <a:lnTo>
                    <a:pt x="272" y="123"/>
                  </a:lnTo>
                  <a:lnTo>
                    <a:pt x="270" y="135"/>
                  </a:lnTo>
                  <a:lnTo>
                    <a:pt x="266" y="145"/>
                  </a:lnTo>
                  <a:lnTo>
                    <a:pt x="262" y="157"/>
                  </a:lnTo>
                  <a:lnTo>
                    <a:pt x="256" y="167"/>
                  </a:lnTo>
                  <a:lnTo>
                    <a:pt x="248" y="177"/>
                  </a:lnTo>
                  <a:lnTo>
                    <a:pt x="240" y="185"/>
                  </a:lnTo>
                  <a:lnTo>
                    <a:pt x="230" y="19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A9F9873-235D-4F18-A056-1308BDED72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6429376" y="-2673350"/>
              <a:ext cx="298450" cy="233362"/>
            </a:xfrm>
            <a:custGeom>
              <a:avLst/>
              <a:gdLst>
                <a:gd name="T0" fmla="*/ 94 w 188"/>
                <a:gd name="T1" fmla="*/ 0 h 147"/>
                <a:gd name="T2" fmla="*/ 94 w 188"/>
                <a:gd name="T3" fmla="*/ 0 h 147"/>
                <a:gd name="T4" fmla="*/ 74 w 188"/>
                <a:gd name="T5" fmla="*/ 0 h 147"/>
                <a:gd name="T6" fmla="*/ 56 w 188"/>
                <a:gd name="T7" fmla="*/ 4 h 147"/>
                <a:gd name="T8" fmla="*/ 40 w 188"/>
                <a:gd name="T9" fmla="*/ 12 h 147"/>
                <a:gd name="T10" fmla="*/ 26 w 188"/>
                <a:gd name="T11" fmla="*/ 20 h 147"/>
                <a:gd name="T12" fmla="*/ 14 w 188"/>
                <a:gd name="T13" fmla="*/ 32 h 147"/>
                <a:gd name="T14" fmla="*/ 6 w 188"/>
                <a:gd name="T15" fmla="*/ 44 h 147"/>
                <a:gd name="T16" fmla="*/ 2 w 188"/>
                <a:gd name="T17" fmla="*/ 58 h 147"/>
                <a:gd name="T18" fmla="*/ 0 w 188"/>
                <a:gd name="T19" fmla="*/ 71 h 147"/>
                <a:gd name="T20" fmla="*/ 0 w 188"/>
                <a:gd name="T21" fmla="*/ 71 h 147"/>
                <a:gd name="T22" fmla="*/ 2 w 188"/>
                <a:gd name="T23" fmla="*/ 87 h 147"/>
                <a:gd name="T24" fmla="*/ 6 w 188"/>
                <a:gd name="T25" fmla="*/ 101 h 147"/>
                <a:gd name="T26" fmla="*/ 14 w 188"/>
                <a:gd name="T27" fmla="*/ 115 h 147"/>
                <a:gd name="T28" fmla="*/ 26 w 188"/>
                <a:gd name="T29" fmla="*/ 125 h 147"/>
                <a:gd name="T30" fmla="*/ 38 w 188"/>
                <a:gd name="T31" fmla="*/ 135 h 147"/>
                <a:gd name="T32" fmla="*/ 56 w 188"/>
                <a:gd name="T33" fmla="*/ 141 h 147"/>
                <a:gd name="T34" fmla="*/ 74 w 188"/>
                <a:gd name="T35" fmla="*/ 145 h 147"/>
                <a:gd name="T36" fmla="*/ 94 w 188"/>
                <a:gd name="T37" fmla="*/ 147 h 147"/>
                <a:gd name="T38" fmla="*/ 94 w 188"/>
                <a:gd name="T39" fmla="*/ 147 h 147"/>
                <a:gd name="T40" fmla="*/ 114 w 188"/>
                <a:gd name="T41" fmla="*/ 145 h 147"/>
                <a:gd name="T42" fmla="*/ 134 w 188"/>
                <a:gd name="T43" fmla="*/ 141 h 147"/>
                <a:gd name="T44" fmla="*/ 150 w 188"/>
                <a:gd name="T45" fmla="*/ 135 h 147"/>
                <a:gd name="T46" fmla="*/ 164 w 188"/>
                <a:gd name="T47" fmla="*/ 125 h 147"/>
                <a:gd name="T48" fmla="*/ 174 w 188"/>
                <a:gd name="T49" fmla="*/ 115 h 147"/>
                <a:gd name="T50" fmla="*/ 182 w 188"/>
                <a:gd name="T51" fmla="*/ 101 h 147"/>
                <a:gd name="T52" fmla="*/ 188 w 188"/>
                <a:gd name="T53" fmla="*/ 87 h 147"/>
                <a:gd name="T54" fmla="*/ 188 w 188"/>
                <a:gd name="T55" fmla="*/ 71 h 147"/>
                <a:gd name="T56" fmla="*/ 188 w 188"/>
                <a:gd name="T57" fmla="*/ 71 h 147"/>
                <a:gd name="T58" fmla="*/ 188 w 188"/>
                <a:gd name="T59" fmla="*/ 58 h 147"/>
                <a:gd name="T60" fmla="*/ 182 w 188"/>
                <a:gd name="T61" fmla="*/ 44 h 147"/>
                <a:gd name="T62" fmla="*/ 174 w 188"/>
                <a:gd name="T63" fmla="*/ 32 h 147"/>
                <a:gd name="T64" fmla="*/ 162 w 188"/>
                <a:gd name="T65" fmla="*/ 20 h 147"/>
                <a:gd name="T66" fmla="*/ 148 w 188"/>
                <a:gd name="T67" fmla="*/ 12 h 147"/>
                <a:gd name="T68" fmla="*/ 132 w 188"/>
                <a:gd name="T69" fmla="*/ 4 h 147"/>
                <a:gd name="T70" fmla="*/ 114 w 188"/>
                <a:gd name="T71" fmla="*/ 0 h 147"/>
                <a:gd name="T72" fmla="*/ 94 w 188"/>
                <a:gd name="T7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8" h="147">
                  <a:moveTo>
                    <a:pt x="94" y="0"/>
                  </a:moveTo>
                  <a:lnTo>
                    <a:pt x="94" y="0"/>
                  </a:lnTo>
                  <a:lnTo>
                    <a:pt x="74" y="0"/>
                  </a:lnTo>
                  <a:lnTo>
                    <a:pt x="56" y="4"/>
                  </a:lnTo>
                  <a:lnTo>
                    <a:pt x="40" y="12"/>
                  </a:lnTo>
                  <a:lnTo>
                    <a:pt x="26" y="20"/>
                  </a:lnTo>
                  <a:lnTo>
                    <a:pt x="14" y="32"/>
                  </a:lnTo>
                  <a:lnTo>
                    <a:pt x="6" y="44"/>
                  </a:lnTo>
                  <a:lnTo>
                    <a:pt x="2" y="5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" y="87"/>
                  </a:lnTo>
                  <a:lnTo>
                    <a:pt x="6" y="101"/>
                  </a:lnTo>
                  <a:lnTo>
                    <a:pt x="14" y="115"/>
                  </a:lnTo>
                  <a:lnTo>
                    <a:pt x="26" y="125"/>
                  </a:lnTo>
                  <a:lnTo>
                    <a:pt x="38" y="135"/>
                  </a:lnTo>
                  <a:lnTo>
                    <a:pt x="56" y="141"/>
                  </a:lnTo>
                  <a:lnTo>
                    <a:pt x="74" y="145"/>
                  </a:lnTo>
                  <a:lnTo>
                    <a:pt x="94" y="147"/>
                  </a:lnTo>
                  <a:lnTo>
                    <a:pt x="94" y="147"/>
                  </a:lnTo>
                  <a:lnTo>
                    <a:pt x="114" y="145"/>
                  </a:lnTo>
                  <a:lnTo>
                    <a:pt x="134" y="141"/>
                  </a:lnTo>
                  <a:lnTo>
                    <a:pt x="150" y="135"/>
                  </a:lnTo>
                  <a:lnTo>
                    <a:pt x="164" y="125"/>
                  </a:lnTo>
                  <a:lnTo>
                    <a:pt x="174" y="115"/>
                  </a:lnTo>
                  <a:lnTo>
                    <a:pt x="182" y="101"/>
                  </a:lnTo>
                  <a:lnTo>
                    <a:pt x="188" y="87"/>
                  </a:lnTo>
                  <a:lnTo>
                    <a:pt x="188" y="71"/>
                  </a:lnTo>
                  <a:lnTo>
                    <a:pt x="188" y="71"/>
                  </a:lnTo>
                  <a:lnTo>
                    <a:pt x="188" y="58"/>
                  </a:lnTo>
                  <a:lnTo>
                    <a:pt x="182" y="44"/>
                  </a:lnTo>
                  <a:lnTo>
                    <a:pt x="174" y="32"/>
                  </a:lnTo>
                  <a:lnTo>
                    <a:pt x="162" y="20"/>
                  </a:lnTo>
                  <a:lnTo>
                    <a:pt x="148" y="12"/>
                  </a:lnTo>
                  <a:lnTo>
                    <a:pt x="132" y="4"/>
                  </a:lnTo>
                  <a:lnTo>
                    <a:pt x="114" y="0"/>
                  </a:lnTo>
                  <a:lnTo>
                    <a:pt x="9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EAA0BE10-375E-43EE-82FF-267DBB5D29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981701" y="-2720975"/>
              <a:ext cx="384175" cy="338137"/>
            </a:xfrm>
            <a:custGeom>
              <a:avLst/>
              <a:gdLst>
                <a:gd name="T0" fmla="*/ 120 w 242"/>
                <a:gd name="T1" fmla="*/ 213 h 213"/>
                <a:gd name="T2" fmla="*/ 120 w 242"/>
                <a:gd name="T3" fmla="*/ 213 h 213"/>
                <a:gd name="T4" fmla="*/ 94 w 242"/>
                <a:gd name="T5" fmla="*/ 211 h 213"/>
                <a:gd name="T6" fmla="*/ 70 w 242"/>
                <a:gd name="T7" fmla="*/ 207 h 213"/>
                <a:gd name="T8" fmla="*/ 50 w 242"/>
                <a:gd name="T9" fmla="*/ 201 h 213"/>
                <a:gd name="T10" fmla="*/ 32 w 242"/>
                <a:gd name="T11" fmla="*/ 191 h 213"/>
                <a:gd name="T12" fmla="*/ 18 w 242"/>
                <a:gd name="T13" fmla="*/ 181 h 213"/>
                <a:gd name="T14" fmla="*/ 8 w 242"/>
                <a:gd name="T15" fmla="*/ 167 h 213"/>
                <a:gd name="T16" fmla="*/ 2 w 242"/>
                <a:gd name="T17" fmla="*/ 153 h 213"/>
                <a:gd name="T18" fmla="*/ 0 w 242"/>
                <a:gd name="T19" fmla="*/ 139 h 213"/>
                <a:gd name="T20" fmla="*/ 0 w 242"/>
                <a:gd name="T21" fmla="*/ 0 h 213"/>
                <a:gd name="T22" fmla="*/ 40 w 242"/>
                <a:gd name="T23" fmla="*/ 0 h 213"/>
                <a:gd name="T24" fmla="*/ 40 w 242"/>
                <a:gd name="T25" fmla="*/ 131 h 213"/>
                <a:gd name="T26" fmla="*/ 40 w 242"/>
                <a:gd name="T27" fmla="*/ 131 h 213"/>
                <a:gd name="T28" fmla="*/ 42 w 242"/>
                <a:gd name="T29" fmla="*/ 141 h 213"/>
                <a:gd name="T30" fmla="*/ 46 w 242"/>
                <a:gd name="T31" fmla="*/ 149 h 213"/>
                <a:gd name="T32" fmla="*/ 52 w 242"/>
                <a:gd name="T33" fmla="*/ 157 h 213"/>
                <a:gd name="T34" fmla="*/ 60 w 242"/>
                <a:gd name="T35" fmla="*/ 165 h 213"/>
                <a:gd name="T36" fmla="*/ 72 w 242"/>
                <a:gd name="T37" fmla="*/ 169 h 213"/>
                <a:gd name="T38" fmla="*/ 86 w 242"/>
                <a:gd name="T39" fmla="*/ 173 h 213"/>
                <a:gd name="T40" fmla="*/ 102 w 242"/>
                <a:gd name="T41" fmla="*/ 175 h 213"/>
                <a:gd name="T42" fmla="*/ 120 w 242"/>
                <a:gd name="T43" fmla="*/ 177 h 213"/>
                <a:gd name="T44" fmla="*/ 120 w 242"/>
                <a:gd name="T45" fmla="*/ 177 h 213"/>
                <a:gd name="T46" fmla="*/ 140 w 242"/>
                <a:gd name="T47" fmla="*/ 175 h 213"/>
                <a:gd name="T48" fmla="*/ 156 w 242"/>
                <a:gd name="T49" fmla="*/ 173 h 213"/>
                <a:gd name="T50" fmla="*/ 170 w 242"/>
                <a:gd name="T51" fmla="*/ 169 h 213"/>
                <a:gd name="T52" fmla="*/ 180 w 242"/>
                <a:gd name="T53" fmla="*/ 165 h 213"/>
                <a:gd name="T54" fmla="*/ 190 w 242"/>
                <a:gd name="T55" fmla="*/ 157 h 213"/>
                <a:gd name="T56" fmla="*/ 196 w 242"/>
                <a:gd name="T57" fmla="*/ 149 h 213"/>
                <a:gd name="T58" fmla="*/ 200 w 242"/>
                <a:gd name="T59" fmla="*/ 141 h 213"/>
                <a:gd name="T60" fmla="*/ 200 w 242"/>
                <a:gd name="T61" fmla="*/ 131 h 213"/>
                <a:gd name="T62" fmla="*/ 200 w 242"/>
                <a:gd name="T63" fmla="*/ 0 h 213"/>
                <a:gd name="T64" fmla="*/ 242 w 242"/>
                <a:gd name="T65" fmla="*/ 0 h 213"/>
                <a:gd name="T66" fmla="*/ 242 w 242"/>
                <a:gd name="T67" fmla="*/ 139 h 213"/>
                <a:gd name="T68" fmla="*/ 242 w 242"/>
                <a:gd name="T69" fmla="*/ 139 h 213"/>
                <a:gd name="T70" fmla="*/ 240 w 242"/>
                <a:gd name="T71" fmla="*/ 153 h 213"/>
                <a:gd name="T72" fmla="*/ 234 w 242"/>
                <a:gd name="T73" fmla="*/ 167 h 213"/>
                <a:gd name="T74" fmla="*/ 224 w 242"/>
                <a:gd name="T75" fmla="*/ 181 h 213"/>
                <a:gd name="T76" fmla="*/ 210 w 242"/>
                <a:gd name="T77" fmla="*/ 191 h 213"/>
                <a:gd name="T78" fmla="*/ 192 w 242"/>
                <a:gd name="T79" fmla="*/ 201 h 213"/>
                <a:gd name="T80" fmla="*/ 172 w 242"/>
                <a:gd name="T81" fmla="*/ 207 h 213"/>
                <a:gd name="T82" fmla="*/ 148 w 242"/>
                <a:gd name="T83" fmla="*/ 211 h 213"/>
                <a:gd name="T84" fmla="*/ 120 w 242"/>
                <a:gd name="T8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2" h="213">
                  <a:moveTo>
                    <a:pt x="120" y="213"/>
                  </a:moveTo>
                  <a:lnTo>
                    <a:pt x="120" y="213"/>
                  </a:lnTo>
                  <a:lnTo>
                    <a:pt x="94" y="211"/>
                  </a:lnTo>
                  <a:lnTo>
                    <a:pt x="70" y="207"/>
                  </a:lnTo>
                  <a:lnTo>
                    <a:pt x="50" y="201"/>
                  </a:lnTo>
                  <a:lnTo>
                    <a:pt x="32" y="191"/>
                  </a:lnTo>
                  <a:lnTo>
                    <a:pt x="18" y="181"/>
                  </a:lnTo>
                  <a:lnTo>
                    <a:pt x="8" y="167"/>
                  </a:lnTo>
                  <a:lnTo>
                    <a:pt x="2" y="153"/>
                  </a:lnTo>
                  <a:lnTo>
                    <a:pt x="0" y="139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2" y="141"/>
                  </a:lnTo>
                  <a:lnTo>
                    <a:pt x="46" y="149"/>
                  </a:lnTo>
                  <a:lnTo>
                    <a:pt x="52" y="157"/>
                  </a:lnTo>
                  <a:lnTo>
                    <a:pt x="60" y="165"/>
                  </a:lnTo>
                  <a:lnTo>
                    <a:pt x="72" y="169"/>
                  </a:lnTo>
                  <a:lnTo>
                    <a:pt x="86" y="173"/>
                  </a:lnTo>
                  <a:lnTo>
                    <a:pt x="102" y="175"/>
                  </a:lnTo>
                  <a:lnTo>
                    <a:pt x="120" y="177"/>
                  </a:lnTo>
                  <a:lnTo>
                    <a:pt x="120" y="177"/>
                  </a:lnTo>
                  <a:lnTo>
                    <a:pt x="140" y="175"/>
                  </a:lnTo>
                  <a:lnTo>
                    <a:pt x="156" y="173"/>
                  </a:lnTo>
                  <a:lnTo>
                    <a:pt x="170" y="169"/>
                  </a:lnTo>
                  <a:lnTo>
                    <a:pt x="180" y="165"/>
                  </a:lnTo>
                  <a:lnTo>
                    <a:pt x="190" y="157"/>
                  </a:lnTo>
                  <a:lnTo>
                    <a:pt x="196" y="149"/>
                  </a:lnTo>
                  <a:lnTo>
                    <a:pt x="200" y="141"/>
                  </a:lnTo>
                  <a:lnTo>
                    <a:pt x="200" y="131"/>
                  </a:lnTo>
                  <a:lnTo>
                    <a:pt x="200" y="0"/>
                  </a:lnTo>
                  <a:lnTo>
                    <a:pt x="242" y="0"/>
                  </a:lnTo>
                  <a:lnTo>
                    <a:pt x="242" y="139"/>
                  </a:lnTo>
                  <a:lnTo>
                    <a:pt x="242" y="139"/>
                  </a:lnTo>
                  <a:lnTo>
                    <a:pt x="240" y="153"/>
                  </a:lnTo>
                  <a:lnTo>
                    <a:pt x="234" y="167"/>
                  </a:lnTo>
                  <a:lnTo>
                    <a:pt x="224" y="181"/>
                  </a:lnTo>
                  <a:lnTo>
                    <a:pt x="210" y="191"/>
                  </a:lnTo>
                  <a:lnTo>
                    <a:pt x="192" y="201"/>
                  </a:lnTo>
                  <a:lnTo>
                    <a:pt x="172" y="207"/>
                  </a:lnTo>
                  <a:lnTo>
                    <a:pt x="148" y="211"/>
                  </a:lnTo>
                  <a:lnTo>
                    <a:pt x="120" y="213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03CA898-5D42-4C57-AF5B-E2A9AB3CDD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981701" y="-2720975"/>
              <a:ext cx="384175" cy="338137"/>
            </a:xfrm>
            <a:custGeom>
              <a:avLst/>
              <a:gdLst>
                <a:gd name="T0" fmla="*/ 120 w 242"/>
                <a:gd name="T1" fmla="*/ 213 h 213"/>
                <a:gd name="T2" fmla="*/ 120 w 242"/>
                <a:gd name="T3" fmla="*/ 213 h 213"/>
                <a:gd name="T4" fmla="*/ 94 w 242"/>
                <a:gd name="T5" fmla="*/ 211 h 213"/>
                <a:gd name="T6" fmla="*/ 70 w 242"/>
                <a:gd name="T7" fmla="*/ 207 h 213"/>
                <a:gd name="T8" fmla="*/ 50 w 242"/>
                <a:gd name="T9" fmla="*/ 201 h 213"/>
                <a:gd name="T10" fmla="*/ 32 w 242"/>
                <a:gd name="T11" fmla="*/ 191 h 213"/>
                <a:gd name="T12" fmla="*/ 18 w 242"/>
                <a:gd name="T13" fmla="*/ 181 h 213"/>
                <a:gd name="T14" fmla="*/ 8 w 242"/>
                <a:gd name="T15" fmla="*/ 167 h 213"/>
                <a:gd name="T16" fmla="*/ 2 w 242"/>
                <a:gd name="T17" fmla="*/ 153 h 213"/>
                <a:gd name="T18" fmla="*/ 0 w 242"/>
                <a:gd name="T19" fmla="*/ 139 h 213"/>
                <a:gd name="T20" fmla="*/ 0 w 242"/>
                <a:gd name="T21" fmla="*/ 0 h 213"/>
                <a:gd name="T22" fmla="*/ 40 w 242"/>
                <a:gd name="T23" fmla="*/ 0 h 213"/>
                <a:gd name="T24" fmla="*/ 40 w 242"/>
                <a:gd name="T25" fmla="*/ 131 h 213"/>
                <a:gd name="T26" fmla="*/ 40 w 242"/>
                <a:gd name="T27" fmla="*/ 131 h 213"/>
                <a:gd name="T28" fmla="*/ 42 w 242"/>
                <a:gd name="T29" fmla="*/ 141 h 213"/>
                <a:gd name="T30" fmla="*/ 46 w 242"/>
                <a:gd name="T31" fmla="*/ 149 h 213"/>
                <a:gd name="T32" fmla="*/ 52 w 242"/>
                <a:gd name="T33" fmla="*/ 157 h 213"/>
                <a:gd name="T34" fmla="*/ 60 w 242"/>
                <a:gd name="T35" fmla="*/ 165 h 213"/>
                <a:gd name="T36" fmla="*/ 72 w 242"/>
                <a:gd name="T37" fmla="*/ 169 h 213"/>
                <a:gd name="T38" fmla="*/ 86 w 242"/>
                <a:gd name="T39" fmla="*/ 173 h 213"/>
                <a:gd name="T40" fmla="*/ 102 w 242"/>
                <a:gd name="T41" fmla="*/ 175 h 213"/>
                <a:gd name="T42" fmla="*/ 120 w 242"/>
                <a:gd name="T43" fmla="*/ 177 h 213"/>
                <a:gd name="T44" fmla="*/ 120 w 242"/>
                <a:gd name="T45" fmla="*/ 177 h 213"/>
                <a:gd name="T46" fmla="*/ 140 w 242"/>
                <a:gd name="T47" fmla="*/ 175 h 213"/>
                <a:gd name="T48" fmla="*/ 156 w 242"/>
                <a:gd name="T49" fmla="*/ 173 h 213"/>
                <a:gd name="T50" fmla="*/ 170 w 242"/>
                <a:gd name="T51" fmla="*/ 169 h 213"/>
                <a:gd name="T52" fmla="*/ 180 w 242"/>
                <a:gd name="T53" fmla="*/ 165 h 213"/>
                <a:gd name="T54" fmla="*/ 190 w 242"/>
                <a:gd name="T55" fmla="*/ 157 h 213"/>
                <a:gd name="T56" fmla="*/ 196 w 242"/>
                <a:gd name="T57" fmla="*/ 149 h 213"/>
                <a:gd name="T58" fmla="*/ 200 w 242"/>
                <a:gd name="T59" fmla="*/ 141 h 213"/>
                <a:gd name="T60" fmla="*/ 200 w 242"/>
                <a:gd name="T61" fmla="*/ 131 h 213"/>
                <a:gd name="T62" fmla="*/ 200 w 242"/>
                <a:gd name="T63" fmla="*/ 0 h 213"/>
                <a:gd name="T64" fmla="*/ 242 w 242"/>
                <a:gd name="T65" fmla="*/ 0 h 213"/>
                <a:gd name="T66" fmla="*/ 242 w 242"/>
                <a:gd name="T67" fmla="*/ 139 h 213"/>
                <a:gd name="T68" fmla="*/ 242 w 242"/>
                <a:gd name="T69" fmla="*/ 139 h 213"/>
                <a:gd name="T70" fmla="*/ 240 w 242"/>
                <a:gd name="T71" fmla="*/ 153 h 213"/>
                <a:gd name="T72" fmla="*/ 234 w 242"/>
                <a:gd name="T73" fmla="*/ 167 h 213"/>
                <a:gd name="T74" fmla="*/ 224 w 242"/>
                <a:gd name="T75" fmla="*/ 181 h 213"/>
                <a:gd name="T76" fmla="*/ 210 w 242"/>
                <a:gd name="T77" fmla="*/ 191 h 213"/>
                <a:gd name="T78" fmla="*/ 192 w 242"/>
                <a:gd name="T79" fmla="*/ 201 h 213"/>
                <a:gd name="T80" fmla="*/ 172 w 242"/>
                <a:gd name="T81" fmla="*/ 207 h 213"/>
                <a:gd name="T82" fmla="*/ 148 w 242"/>
                <a:gd name="T83" fmla="*/ 211 h 213"/>
                <a:gd name="T84" fmla="*/ 120 w 242"/>
                <a:gd name="T8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2" h="213">
                  <a:moveTo>
                    <a:pt x="120" y="213"/>
                  </a:moveTo>
                  <a:lnTo>
                    <a:pt x="120" y="213"/>
                  </a:lnTo>
                  <a:lnTo>
                    <a:pt x="94" y="211"/>
                  </a:lnTo>
                  <a:lnTo>
                    <a:pt x="70" y="207"/>
                  </a:lnTo>
                  <a:lnTo>
                    <a:pt x="50" y="201"/>
                  </a:lnTo>
                  <a:lnTo>
                    <a:pt x="32" y="191"/>
                  </a:lnTo>
                  <a:lnTo>
                    <a:pt x="18" y="181"/>
                  </a:lnTo>
                  <a:lnTo>
                    <a:pt x="8" y="167"/>
                  </a:lnTo>
                  <a:lnTo>
                    <a:pt x="2" y="153"/>
                  </a:lnTo>
                  <a:lnTo>
                    <a:pt x="0" y="139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2" y="141"/>
                  </a:lnTo>
                  <a:lnTo>
                    <a:pt x="46" y="149"/>
                  </a:lnTo>
                  <a:lnTo>
                    <a:pt x="52" y="157"/>
                  </a:lnTo>
                  <a:lnTo>
                    <a:pt x="60" y="165"/>
                  </a:lnTo>
                  <a:lnTo>
                    <a:pt x="72" y="169"/>
                  </a:lnTo>
                  <a:lnTo>
                    <a:pt x="86" y="173"/>
                  </a:lnTo>
                  <a:lnTo>
                    <a:pt x="102" y="175"/>
                  </a:lnTo>
                  <a:lnTo>
                    <a:pt x="120" y="177"/>
                  </a:lnTo>
                  <a:lnTo>
                    <a:pt x="120" y="177"/>
                  </a:lnTo>
                  <a:lnTo>
                    <a:pt x="140" y="175"/>
                  </a:lnTo>
                  <a:lnTo>
                    <a:pt x="156" y="173"/>
                  </a:lnTo>
                  <a:lnTo>
                    <a:pt x="170" y="169"/>
                  </a:lnTo>
                  <a:lnTo>
                    <a:pt x="180" y="165"/>
                  </a:lnTo>
                  <a:lnTo>
                    <a:pt x="190" y="157"/>
                  </a:lnTo>
                  <a:lnTo>
                    <a:pt x="196" y="149"/>
                  </a:lnTo>
                  <a:lnTo>
                    <a:pt x="200" y="141"/>
                  </a:lnTo>
                  <a:lnTo>
                    <a:pt x="200" y="131"/>
                  </a:lnTo>
                  <a:lnTo>
                    <a:pt x="200" y="0"/>
                  </a:lnTo>
                  <a:lnTo>
                    <a:pt x="242" y="0"/>
                  </a:lnTo>
                  <a:lnTo>
                    <a:pt x="242" y="139"/>
                  </a:lnTo>
                  <a:lnTo>
                    <a:pt x="242" y="139"/>
                  </a:lnTo>
                  <a:lnTo>
                    <a:pt x="240" y="153"/>
                  </a:lnTo>
                  <a:lnTo>
                    <a:pt x="234" y="167"/>
                  </a:lnTo>
                  <a:lnTo>
                    <a:pt x="224" y="181"/>
                  </a:lnTo>
                  <a:lnTo>
                    <a:pt x="210" y="191"/>
                  </a:lnTo>
                  <a:lnTo>
                    <a:pt x="192" y="201"/>
                  </a:lnTo>
                  <a:lnTo>
                    <a:pt x="172" y="207"/>
                  </a:lnTo>
                  <a:lnTo>
                    <a:pt x="148" y="211"/>
                  </a:lnTo>
                  <a:lnTo>
                    <a:pt x="120" y="21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2F979C1E-DAA0-4DBA-8539-04FD5137385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5502276" y="-2720975"/>
              <a:ext cx="384175" cy="328612"/>
            </a:xfrm>
            <a:custGeom>
              <a:avLst/>
              <a:gdLst>
                <a:gd name="T0" fmla="*/ 242 w 242"/>
                <a:gd name="T1" fmla="*/ 66 h 207"/>
                <a:gd name="T2" fmla="*/ 242 w 242"/>
                <a:gd name="T3" fmla="*/ 66 h 207"/>
                <a:gd name="T4" fmla="*/ 240 w 242"/>
                <a:gd name="T5" fmla="*/ 80 h 207"/>
                <a:gd name="T6" fmla="*/ 236 w 242"/>
                <a:gd name="T7" fmla="*/ 93 h 207"/>
                <a:gd name="T8" fmla="*/ 230 w 242"/>
                <a:gd name="T9" fmla="*/ 103 h 207"/>
                <a:gd name="T10" fmla="*/ 220 w 242"/>
                <a:gd name="T11" fmla="*/ 113 h 207"/>
                <a:gd name="T12" fmla="*/ 210 w 242"/>
                <a:gd name="T13" fmla="*/ 121 h 207"/>
                <a:gd name="T14" fmla="*/ 196 w 242"/>
                <a:gd name="T15" fmla="*/ 125 h 207"/>
                <a:gd name="T16" fmla="*/ 180 w 242"/>
                <a:gd name="T17" fmla="*/ 129 h 207"/>
                <a:gd name="T18" fmla="*/ 162 w 242"/>
                <a:gd name="T19" fmla="*/ 131 h 207"/>
                <a:gd name="T20" fmla="*/ 42 w 242"/>
                <a:gd name="T21" fmla="*/ 131 h 207"/>
                <a:gd name="T22" fmla="*/ 42 w 242"/>
                <a:gd name="T23" fmla="*/ 207 h 207"/>
                <a:gd name="T24" fmla="*/ 0 w 242"/>
                <a:gd name="T25" fmla="*/ 207 h 207"/>
                <a:gd name="T26" fmla="*/ 0 w 242"/>
                <a:gd name="T27" fmla="*/ 0 h 207"/>
                <a:gd name="T28" fmla="*/ 168 w 242"/>
                <a:gd name="T29" fmla="*/ 0 h 207"/>
                <a:gd name="T30" fmla="*/ 168 w 242"/>
                <a:gd name="T31" fmla="*/ 0 h 207"/>
                <a:gd name="T32" fmla="*/ 184 w 242"/>
                <a:gd name="T33" fmla="*/ 0 h 207"/>
                <a:gd name="T34" fmla="*/ 198 w 242"/>
                <a:gd name="T35" fmla="*/ 4 h 207"/>
                <a:gd name="T36" fmla="*/ 212 w 242"/>
                <a:gd name="T37" fmla="*/ 10 h 207"/>
                <a:gd name="T38" fmla="*/ 222 w 242"/>
                <a:gd name="T39" fmla="*/ 18 h 207"/>
                <a:gd name="T40" fmla="*/ 230 w 242"/>
                <a:gd name="T41" fmla="*/ 26 h 207"/>
                <a:gd name="T42" fmla="*/ 236 w 242"/>
                <a:gd name="T43" fmla="*/ 38 h 207"/>
                <a:gd name="T44" fmla="*/ 240 w 242"/>
                <a:gd name="T45" fmla="*/ 52 h 207"/>
                <a:gd name="T46" fmla="*/ 242 w 242"/>
                <a:gd name="T47" fmla="*/ 66 h 207"/>
                <a:gd name="T48" fmla="*/ 200 w 242"/>
                <a:gd name="T49" fmla="*/ 66 h 207"/>
                <a:gd name="T50" fmla="*/ 200 w 242"/>
                <a:gd name="T51" fmla="*/ 66 h 207"/>
                <a:gd name="T52" fmla="*/ 198 w 242"/>
                <a:gd name="T53" fmla="*/ 58 h 207"/>
                <a:gd name="T54" fmla="*/ 198 w 242"/>
                <a:gd name="T55" fmla="*/ 52 h 207"/>
                <a:gd name="T56" fmla="*/ 194 w 242"/>
                <a:gd name="T57" fmla="*/ 48 h 207"/>
                <a:gd name="T58" fmla="*/ 190 w 242"/>
                <a:gd name="T59" fmla="*/ 44 h 207"/>
                <a:gd name="T60" fmla="*/ 184 w 242"/>
                <a:gd name="T61" fmla="*/ 40 h 207"/>
                <a:gd name="T62" fmla="*/ 178 w 242"/>
                <a:gd name="T63" fmla="*/ 38 h 207"/>
                <a:gd name="T64" fmla="*/ 160 w 242"/>
                <a:gd name="T65" fmla="*/ 36 h 207"/>
                <a:gd name="T66" fmla="*/ 42 w 242"/>
                <a:gd name="T67" fmla="*/ 36 h 207"/>
                <a:gd name="T68" fmla="*/ 42 w 242"/>
                <a:gd name="T69" fmla="*/ 93 h 207"/>
                <a:gd name="T70" fmla="*/ 162 w 242"/>
                <a:gd name="T71" fmla="*/ 93 h 207"/>
                <a:gd name="T72" fmla="*/ 162 w 242"/>
                <a:gd name="T73" fmla="*/ 93 h 207"/>
                <a:gd name="T74" fmla="*/ 178 w 242"/>
                <a:gd name="T75" fmla="*/ 92 h 207"/>
                <a:gd name="T76" fmla="*/ 184 w 242"/>
                <a:gd name="T77" fmla="*/ 90 h 207"/>
                <a:gd name="T78" fmla="*/ 190 w 242"/>
                <a:gd name="T79" fmla="*/ 86 h 207"/>
                <a:gd name="T80" fmla="*/ 194 w 242"/>
                <a:gd name="T81" fmla="*/ 84 h 207"/>
                <a:gd name="T82" fmla="*/ 198 w 242"/>
                <a:gd name="T83" fmla="*/ 78 h 207"/>
                <a:gd name="T84" fmla="*/ 198 w 242"/>
                <a:gd name="T85" fmla="*/ 72 h 207"/>
                <a:gd name="T86" fmla="*/ 200 w 242"/>
                <a:gd name="T8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2" h="207">
                  <a:moveTo>
                    <a:pt x="242" y="66"/>
                  </a:moveTo>
                  <a:lnTo>
                    <a:pt x="242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2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2" y="66"/>
                  </a:lnTo>
                  <a:close/>
                  <a:moveTo>
                    <a:pt x="200" y="66"/>
                  </a:moveTo>
                  <a:lnTo>
                    <a:pt x="200" y="66"/>
                  </a:lnTo>
                  <a:lnTo>
                    <a:pt x="198" y="58"/>
                  </a:lnTo>
                  <a:lnTo>
                    <a:pt x="198" y="52"/>
                  </a:lnTo>
                  <a:lnTo>
                    <a:pt x="194" y="48"/>
                  </a:lnTo>
                  <a:lnTo>
                    <a:pt x="190" y="44"/>
                  </a:lnTo>
                  <a:lnTo>
                    <a:pt x="184" y="40"/>
                  </a:lnTo>
                  <a:lnTo>
                    <a:pt x="178" y="38"/>
                  </a:lnTo>
                  <a:lnTo>
                    <a:pt x="160" y="36"/>
                  </a:lnTo>
                  <a:lnTo>
                    <a:pt x="42" y="36"/>
                  </a:lnTo>
                  <a:lnTo>
                    <a:pt x="42" y="93"/>
                  </a:lnTo>
                  <a:lnTo>
                    <a:pt x="162" y="93"/>
                  </a:lnTo>
                  <a:lnTo>
                    <a:pt x="162" y="93"/>
                  </a:lnTo>
                  <a:lnTo>
                    <a:pt x="178" y="92"/>
                  </a:lnTo>
                  <a:lnTo>
                    <a:pt x="184" y="90"/>
                  </a:lnTo>
                  <a:lnTo>
                    <a:pt x="190" y="86"/>
                  </a:lnTo>
                  <a:lnTo>
                    <a:pt x="194" y="84"/>
                  </a:lnTo>
                  <a:lnTo>
                    <a:pt x="198" y="78"/>
                  </a:lnTo>
                  <a:lnTo>
                    <a:pt x="198" y="72"/>
                  </a:lnTo>
                  <a:lnTo>
                    <a:pt x="200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16A25074-CE15-4068-AAF2-86225843F9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502276" y="-2720975"/>
              <a:ext cx="384175" cy="328612"/>
            </a:xfrm>
            <a:custGeom>
              <a:avLst/>
              <a:gdLst>
                <a:gd name="T0" fmla="*/ 242 w 242"/>
                <a:gd name="T1" fmla="*/ 66 h 207"/>
                <a:gd name="T2" fmla="*/ 242 w 242"/>
                <a:gd name="T3" fmla="*/ 66 h 207"/>
                <a:gd name="T4" fmla="*/ 240 w 242"/>
                <a:gd name="T5" fmla="*/ 80 h 207"/>
                <a:gd name="T6" fmla="*/ 236 w 242"/>
                <a:gd name="T7" fmla="*/ 93 h 207"/>
                <a:gd name="T8" fmla="*/ 230 w 242"/>
                <a:gd name="T9" fmla="*/ 103 h 207"/>
                <a:gd name="T10" fmla="*/ 220 w 242"/>
                <a:gd name="T11" fmla="*/ 113 h 207"/>
                <a:gd name="T12" fmla="*/ 210 w 242"/>
                <a:gd name="T13" fmla="*/ 121 h 207"/>
                <a:gd name="T14" fmla="*/ 196 w 242"/>
                <a:gd name="T15" fmla="*/ 125 h 207"/>
                <a:gd name="T16" fmla="*/ 180 w 242"/>
                <a:gd name="T17" fmla="*/ 129 h 207"/>
                <a:gd name="T18" fmla="*/ 162 w 242"/>
                <a:gd name="T19" fmla="*/ 131 h 207"/>
                <a:gd name="T20" fmla="*/ 42 w 242"/>
                <a:gd name="T21" fmla="*/ 131 h 207"/>
                <a:gd name="T22" fmla="*/ 42 w 242"/>
                <a:gd name="T23" fmla="*/ 207 h 207"/>
                <a:gd name="T24" fmla="*/ 0 w 242"/>
                <a:gd name="T25" fmla="*/ 207 h 207"/>
                <a:gd name="T26" fmla="*/ 0 w 242"/>
                <a:gd name="T27" fmla="*/ 0 h 207"/>
                <a:gd name="T28" fmla="*/ 168 w 242"/>
                <a:gd name="T29" fmla="*/ 0 h 207"/>
                <a:gd name="T30" fmla="*/ 168 w 242"/>
                <a:gd name="T31" fmla="*/ 0 h 207"/>
                <a:gd name="T32" fmla="*/ 184 w 242"/>
                <a:gd name="T33" fmla="*/ 0 h 207"/>
                <a:gd name="T34" fmla="*/ 198 w 242"/>
                <a:gd name="T35" fmla="*/ 4 h 207"/>
                <a:gd name="T36" fmla="*/ 212 w 242"/>
                <a:gd name="T37" fmla="*/ 10 h 207"/>
                <a:gd name="T38" fmla="*/ 222 w 242"/>
                <a:gd name="T39" fmla="*/ 18 h 207"/>
                <a:gd name="T40" fmla="*/ 230 w 242"/>
                <a:gd name="T41" fmla="*/ 26 h 207"/>
                <a:gd name="T42" fmla="*/ 236 w 242"/>
                <a:gd name="T43" fmla="*/ 38 h 207"/>
                <a:gd name="T44" fmla="*/ 240 w 242"/>
                <a:gd name="T45" fmla="*/ 52 h 207"/>
                <a:gd name="T46" fmla="*/ 242 w 242"/>
                <a:gd name="T4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2" h="207">
                  <a:moveTo>
                    <a:pt x="242" y="66"/>
                  </a:moveTo>
                  <a:lnTo>
                    <a:pt x="242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2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2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32F2AAA6-0042-452C-8DAB-277D10B24A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435601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6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0 w 158"/>
                <a:gd name="T23" fmla="*/ 57 h 57"/>
                <a:gd name="T24" fmla="*/ 120 w 158"/>
                <a:gd name="T25" fmla="*/ 57 h 57"/>
                <a:gd name="T26" fmla="*/ 136 w 158"/>
                <a:gd name="T27" fmla="*/ 56 h 57"/>
                <a:gd name="T28" fmla="*/ 142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6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6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0" y="57"/>
                  </a:lnTo>
                  <a:lnTo>
                    <a:pt x="120" y="57"/>
                  </a:lnTo>
                  <a:lnTo>
                    <a:pt x="136" y="56"/>
                  </a:lnTo>
                  <a:lnTo>
                    <a:pt x="142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AF82FDDC-4F61-423C-8AD7-232F1884F4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67301" y="-2720975"/>
              <a:ext cx="342900" cy="328612"/>
            </a:xfrm>
            <a:custGeom>
              <a:avLst/>
              <a:gdLst>
                <a:gd name="T0" fmla="*/ 0 w 216"/>
                <a:gd name="T1" fmla="*/ 207 h 207"/>
                <a:gd name="T2" fmla="*/ 0 w 216"/>
                <a:gd name="T3" fmla="*/ 0 h 207"/>
                <a:gd name="T4" fmla="*/ 216 w 216"/>
                <a:gd name="T5" fmla="*/ 0 h 207"/>
                <a:gd name="T6" fmla="*/ 216 w 216"/>
                <a:gd name="T7" fmla="*/ 36 h 207"/>
                <a:gd name="T8" fmla="*/ 42 w 216"/>
                <a:gd name="T9" fmla="*/ 36 h 207"/>
                <a:gd name="T10" fmla="*/ 42 w 216"/>
                <a:gd name="T11" fmla="*/ 80 h 207"/>
                <a:gd name="T12" fmla="*/ 164 w 216"/>
                <a:gd name="T13" fmla="*/ 80 h 207"/>
                <a:gd name="T14" fmla="*/ 164 w 216"/>
                <a:gd name="T15" fmla="*/ 117 h 207"/>
                <a:gd name="T16" fmla="*/ 42 w 216"/>
                <a:gd name="T17" fmla="*/ 117 h 207"/>
                <a:gd name="T18" fmla="*/ 42 w 216"/>
                <a:gd name="T19" fmla="*/ 169 h 207"/>
                <a:gd name="T20" fmla="*/ 216 w 216"/>
                <a:gd name="T21" fmla="*/ 169 h 207"/>
                <a:gd name="T22" fmla="*/ 216 w 216"/>
                <a:gd name="T23" fmla="*/ 207 h 207"/>
                <a:gd name="T24" fmla="*/ 0 w 216"/>
                <a:gd name="T2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6" h="207">
                  <a:moveTo>
                    <a:pt x="0" y="207"/>
                  </a:moveTo>
                  <a:lnTo>
                    <a:pt x="0" y="0"/>
                  </a:lnTo>
                  <a:lnTo>
                    <a:pt x="216" y="0"/>
                  </a:lnTo>
                  <a:lnTo>
                    <a:pt x="216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6" y="169"/>
                  </a:lnTo>
                  <a:lnTo>
                    <a:pt x="216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9EF698FE-268A-4359-84EB-F49362E5E9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67301" y="-2720975"/>
              <a:ext cx="342900" cy="328612"/>
            </a:xfrm>
            <a:custGeom>
              <a:avLst/>
              <a:gdLst>
                <a:gd name="T0" fmla="*/ 0 w 216"/>
                <a:gd name="T1" fmla="*/ 207 h 207"/>
                <a:gd name="T2" fmla="*/ 0 w 216"/>
                <a:gd name="T3" fmla="*/ 0 h 207"/>
                <a:gd name="T4" fmla="*/ 216 w 216"/>
                <a:gd name="T5" fmla="*/ 0 h 207"/>
                <a:gd name="T6" fmla="*/ 216 w 216"/>
                <a:gd name="T7" fmla="*/ 36 h 207"/>
                <a:gd name="T8" fmla="*/ 42 w 216"/>
                <a:gd name="T9" fmla="*/ 36 h 207"/>
                <a:gd name="T10" fmla="*/ 42 w 216"/>
                <a:gd name="T11" fmla="*/ 80 h 207"/>
                <a:gd name="T12" fmla="*/ 164 w 216"/>
                <a:gd name="T13" fmla="*/ 80 h 207"/>
                <a:gd name="T14" fmla="*/ 164 w 216"/>
                <a:gd name="T15" fmla="*/ 117 h 207"/>
                <a:gd name="T16" fmla="*/ 42 w 216"/>
                <a:gd name="T17" fmla="*/ 117 h 207"/>
                <a:gd name="T18" fmla="*/ 42 w 216"/>
                <a:gd name="T19" fmla="*/ 169 h 207"/>
                <a:gd name="T20" fmla="*/ 216 w 216"/>
                <a:gd name="T21" fmla="*/ 169 h 207"/>
                <a:gd name="T22" fmla="*/ 216 w 216"/>
                <a:gd name="T2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" h="207">
                  <a:moveTo>
                    <a:pt x="0" y="207"/>
                  </a:moveTo>
                  <a:lnTo>
                    <a:pt x="0" y="0"/>
                  </a:lnTo>
                  <a:lnTo>
                    <a:pt x="216" y="0"/>
                  </a:lnTo>
                  <a:lnTo>
                    <a:pt x="216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6" y="169"/>
                  </a:lnTo>
                  <a:lnTo>
                    <a:pt x="216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7DD44826-75AA-479A-8FFF-12FD0197F8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82913" y="-2720975"/>
              <a:ext cx="346075" cy="328612"/>
            </a:xfrm>
            <a:custGeom>
              <a:avLst/>
              <a:gdLst>
                <a:gd name="T0" fmla="*/ 0 w 218"/>
                <a:gd name="T1" fmla="*/ 207 h 207"/>
                <a:gd name="T2" fmla="*/ 0 w 218"/>
                <a:gd name="T3" fmla="*/ 0 h 207"/>
                <a:gd name="T4" fmla="*/ 218 w 218"/>
                <a:gd name="T5" fmla="*/ 0 h 207"/>
                <a:gd name="T6" fmla="*/ 218 w 218"/>
                <a:gd name="T7" fmla="*/ 36 h 207"/>
                <a:gd name="T8" fmla="*/ 42 w 218"/>
                <a:gd name="T9" fmla="*/ 36 h 207"/>
                <a:gd name="T10" fmla="*/ 42 w 218"/>
                <a:gd name="T11" fmla="*/ 80 h 207"/>
                <a:gd name="T12" fmla="*/ 164 w 218"/>
                <a:gd name="T13" fmla="*/ 80 h 207"/>
                <a:gd name="T14" fmla="*/ 164 w 218"/>
                <a:gd name="T15" fmla="*/ 117 h 207"/>
                <a:gd name="T16" fmla="*/ 42 w 218"/>
                <a:gd name="T17" fmla="*/ 117 h 207"/>
                <a:gd name="T18" fmla="*/ 42 w 218"/>
                <a:gd name="T19" fmla="*/ 169 h 207"/>
                <a:gd name="T20" fmla="*/ 218 w 218"/>
                <a:gd name="T21" fmla="*/ 169 h 207"/>
                <a:gd name="T22" fmla="*/ 218 w 218"/>
                <a:gd name="T23" fmla="*/ 207 h 207"/>
                <a:gd name="T24" fmla="*/ 0 w 218"/>
                <a:gd name="T2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" h="207">
                  <a:moveTo>
                    <a:pt x="0" y="207"/>
                  </a:moveTo>
                  <a:lnTo>
                    <a:pt x="0" y="0"/>
                  </a:lnTo>
                  <a:lnTo>
                    <a:pt x="218" y="0"/>
                  </a:lnTo>
                  <a:lnTo>
                    <a:pt x="218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8" y="169"/>
                  </a:lnTo>
                  <a:lnTo>
                    <a:pt x="218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08F79F5D-7B49-4340-9D06-BD7C8D7FD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82913" y="-2720975"/>
              <a:ext cx="346075" cy="328612"/>
            </a:xfrm>
            <a:custGeom>
              <a:avLst/>
              <a:gdLst>
                <a:gd name="T0" fmla="*/ 0 w 218"/>
                <a:gd name="T1" fmla="*/ 207 h 207"/>
                <a:gd name="T2" fmla="*/ 0 w 218"/>
                <a:gd name="T3" fmla="*/ 0 h 207"/>
                <a:gd name="T4" fmla="*/ 218 w 218"/>
                <a:gd name="T5" fmla="*/ 0 h 207"/>
                <a:gd name="T6" fmla="*/ 218 w 218"/>
                <a:gd name="T7" fmla="*/ 36 h 207"/>
                <a:gd name="T8" fmla="*/ 42 w 218"/>
                <a:gd name="T9" fmla="*/ 36 h 207"/>
                <a:gd name="T10" fmla="*/ 42 w 218"/>
                <a:gd name="T11" fmla="*/ 80 h 207"/>
                <a:gd name="T12" fmla="*/ 164 w 218"/>
                <a:gd name="T13" fmla="*/ 80 h 207"/>
                <a:gd name="T14" fmla="*/ 164 w 218"/>
                <a:gd name="T15" fmla="*/ 117 h 207"/>
                <a:gd name="T16" fmla="*/ 42 w 218"/>
                <a:gd name="T17" fmla="*/ 117 h 207"/>
                <a:gd name="T18" fmla="*/ 42 w 218"/>
                <a:gd name="T19" fmla="*/ 169 h 207"/>
                <a:gd name="T20" fmla="*/ 218 w 218"/>
                <a:gd name="T21" fmla="*/ 169 h 207"/>
                <a:gd name="T22" fmla="*/ 218 w 218"/>
                <a:gd name="T2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8" h="207">
                  <a:moveTo>
                    <a:pt x="0" y="207"/>
                  </a:moveTo>
                  <a:lnTo>
                    <a:pt x="0" y="0"/>
                  </a:lnTo>
                  <a:lnTo>
                    <a:pt x="218" y="0"/>
                  </a:lnTo>
                  <a:lnTo>
                    <a:pt x="218" y="36"/>
                  </a:lnTo>
                  <a:lnTo>
                    <a:pt x="42" y="36"/>
                  </a:lnTo>
                  <a:lnTo>
                    <a:pt x="42" y="80"/>
                  </a:lnTo>
                  <a:lnTo>
                    <a:pt x="164" y="80"/>
                  </a:lnTo>
                  <a:lnTo>
                    <a:pt x="164" y="117"/>
                  </a:lnTo>
                  <a:lnTo>
                    <a:pt x="42" y="117"/>
                  </a:lnTo>
                  <a:lnTo>
                    <a:pt x="42" y="169"/>
                  </a:lnTo>
                  <a:lnTo>
                    <a:pt x="218" y="169"/>
                  </a:lnTo>
                  <a:lnTo>
                    <a:pt x="218" y="2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E7847E65-2332-4446-ADB7-6A1C087A608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4384676" y="-2720975"/>
              <a:ext cx="398463" cy="328612"/>
            </a:xfrm>
            <a:custGeom>
              <a:avLst/>
              <a:gdLst>
                <a:gd name="T0" fmla="*/ 251 w 251"/>
                <a:gd name="T1" fmla="*/ 151 h 207"/>
                <a:gd name="T2" fmla="*/ 245 w 251"/>
                <a:gd name="T3" fmla="*/ 175 h 207"/>
                <a:gd name="T4" fmla="*/ 231 w 251"/>
                <a:gd name="T5" fmla="*/ 191 h 207"/>
                <a:gd name="T6" fmla="*/ 205 w 251"/>
                <a:gd name="T7" fmla="*/ 203 h 207"/>
                <a:gd name="T8" fmla="*/ 168 w 251"/>
                <a:gd name="T9" fmla="*/ 207 h 207"/>
                <a:gd name="T10" fmla="*/ 0 w 251"/>
                <a:gd name="T11" fmla="*/ 0 h 207"/>
                <a:gd name="T12" fmla="*/ 170 w 251"/>
                <a:gd name="T13" fmla="*/ 0 h 207"/>
                <a:gd name="T14" fmla="*/ 200 w 251"/>
                <a:gd name="T15" fmla="*/ 4 h 207"/>
                <a:gd name="T16" fmla="*/ 223 w 251"/>
                <a:gd name="T17" fmla="*/ 16 h 207"/>
                <a:gd name="T18" fmla="*/ 237 w 251"/>
                <a:gd name="T19" fmla="*/ 34 h 207"/>
                <a:gd name="T20" fmla="*/ 243 w 251"/>
                <a:gd name="T21" fmla="*/ 58 h 207"/>
                <a:gd name="T22" fmla="*/ 241 w 251"/>
                <a:gd name="T23" fmla="*/ 70 h 207"/>
                <a:gd name="T24" fmla="*/ 229 w 251"/>
                <a:gd name="T25" fmla="*/ 92 h 207"/>
                <a:gd name="T26" fmla="*/ 217 w 251"/>
                <a:gd name="T27" fmla="*/ 99 h 207"/>
                <a:gd name="T28" fmla="*/ 243 w 251"/>
                <a:gd name="T29" fmla="*/ 121 h 207"/>
                <a:gd name="T30" fmla="*/ 249 w 251"/>
                <a:gd name="T31" fmla="*/ 133 h 207"/>
                <a:gd name="T32" fmla="*/ 202 w 251"/>
                <a:gd name="T33" fmla="*/ 60 h 207"/>
                <a:gd name="T34" fmla="*/ 200 w 251"/>
                <a:gd name="T35" fmla="*/ 50 h 207"/>
                <a:gd name="T36" fmla="*/ 184 w 251"/>
                <a:gd name="T37" fmla="*/ 38 h 207"/>
                <a:gd name="T38" fmla="*/ 40 w 251"/>
                <a:gd name="T39" fmla="*/ 36 h 207"/>
                <a:gd name="T40" fmla="*/ 172 w 251"/>
                <a:gd name="T41" fmla="*/ 84 h 207"/>
                <a:gd name="T42" fmla="*/ 184 w 251"/>
                <a:gd name="T43" fmla="*/ 82 h 207"/>
                <a:gd name="T44" fmla="*/ 200 w 251"/>
                <a:gd name="T45" fmla="*/ 70 h 207"/>
                <a:gd name="T46" fmla="*/ 211 w 251"/>
                <a:gd name="T47" fmla="*/ 145 h 207"/>
                <a:gd name="T48" fmla="*/ 209 w 251"/>
                <a:gd name="T49" fmla="*/ 141 h 207"/>
                <a:gd name="T50" fmla="*/ 205 w 251"/>
                <a:gd name="T51" fmla="*/ 131 h 207"/>
                <a:gd name="T52" fmla="*/ 188 w 251"/>
                <a:gd name="T53" fmla="*/ 121 h 207"/>
                <a:gd name="T54" fmla="*/ 40 w 251"/>
                <a:gd name="T55" fmla="*/ 119 h 207"/>
                <a:gd name="T56" fmla="*/ 168 w 251"/>
                <a:gd name="T57" fmla="*/ 169 h 207"/>
                <a:gd name="T58" fmla="*/ 186 w 251"/>
                <a:gd name="T59" fmla="*/ 167 h 207"/>
                <a:gd name="T60" fmla="*/ 205 w 251"/>
                <a:gd name="T61" fmla="*/ 159 h 207"/>
                <a:gd name="T62" fmla="*/ 209 w 251"/>
                <a:gd name="T63" fmla="*/ 15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1" h="207">
                  <a:moveTo>
                    <a:pt x="251" y="151"/>
                  </a:moveTo>
                  <a:lnTo>
                    <a:pt x="251" y="151"/>
                  </a:lnTo>
                  <a:lnTo>
                    <a:pt x="249" y="163"/>
                  </a:lnTo>
                  <a:lnTo>
                    <a:pt x="245" y="175"/>
                  </a:lnTo>
                  <a:lnTo>
                    <a:pt x="239" y="185"/>
                  </a:lnTo>
                  <a:lnTo>
                    <a:pt x="231" y="191"/>
                  </a:lnTo>
                  <a:lnTo>
                    <a:pt x="219" y="199"/>
                  </a:lnTo>
                  <a:lnTo>
                    <a:pt x="205" y="203"/>
                  </a:lnTo>
                  <a:lnTo>
                    <a:pt x="188" y="205"/>
                  </a:lnTo>
                  <a:lnTo>
                    <a:pt x="168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86" y="0"/>
                  </a:lnTo>
                  <a:lnTo>
                    <a:pt x="200" y="4"/>
                  </a:lnTo>
                  <a:lnTo>
                    <a:pt x="213" y="8"/>
                  </a:lnTo>
                  <a:lnTo>
                    <a:pt x="223" y="16"/>
                  </a:lnTo>
                  <a:lnTo>
                    <a:pt x="231" y="24"/>
                  </a:lnTo>
                  <a:lnTo>
                    <a:pt x="237" y="34"/>
                  </a:lnTo>
                  <a:lnTo>
                    <a:pt x="241" y="44"/>
                  </a:lnTo>
                  <a:lnTo>
                    <a:pt x="243" y="58"/>
                  </a:lnTo>
                  <a:lnTo>
                    <a:pt x="243" y="58"/>
                  </a:lnTo>
                  <a:lnTo>
                    <a:pt x="241" y="70"/>
                  </a:lnTo>
                  <a:lnTo>
                    <a:pt x="237" y="82"/>
                  </a:lnTo>
                  <a:lnTo>
                    <a:pt x="229" y="92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33" y="109"/>
                  </a:lnTo>
                  <a:lnTo>
                    <a:pt x="243" y="121"/>
                  </a:lnTo>
                  <a:lnTo>
                    <a:pt x="247" y="127"/>
                  </a:lnTo>
                  <a:lnTo>
                    <a:pt x="249" y="133"/>
                  </a:lnTo>
                  <a:lnTo>
                    <a:pt x="251" y="151"/>
                  </a:lnTo>
                  <a:close/>
                  <a:moveTo>
                    <a:pt x="202" y="60"/>
                  </a:moveTo>
                  <a:lnTo>
                    <a:pt x="202" y="60"/>
                  </a:lnTo>
                  <a:lnTo>
                    <a:pt x="200" y="50"/>
                  </a:lnTo>
                  <a:lnTo>
                    <a:pt x="194" y="42"/>
                  </a:lnTo>
                  <a:lnTo>
                    <a:pt x="184" y="38"/>
                  </a:lnTo>
                  <a:lnTo>
                    <a:pt x="172" y="36"/>
                  </a:lnTo>
                  <a:lnTo>
                    <a:pt x="40" y="36"/>
                  </a:lnTo>
                  <a:lnTo>
                    <a:pt x="40" y="84"/>
                  </a:lnTo>
                  <a:lnTo>
                    <a:pt x="172" y="84"/>
                  </a:lnTo>
                  <a:lnTo>
                    <a:pt x="172" y="84"/>
                  </a:lnTo>
                  <a:lnTo>
                    <a:pt x="184" y="82"/>
                  </a:lnTo>
                  <a:lnTo>
                    <a:pt x="194" y="78"/>
                  </a:lnTo>
                  <a:lnTo>
                    <a:pt x="200" y="70"/>
                  </a:lnTo>
                  <a:lnTo>
                    <a:pt x="202" y="60"/>
                  </a:lnTo>
                  <a:close/>
                  <a:moveTo>
                    <a:pt x="211" y="145"/>
                  </a:moveTo>
                  <a:lnTo>
                    <a:pt x="211" y="145"/>
                  </a:lnTo>
                  <a:lnTo>
                    <a:pt x="209" y="141"/>
                  </a:lnTo>
                  <a:lnTo>
                    <a:pt x="207" y="135"/>
                  </a:lnTo>
                  <a:lnTo>
                    <a:pt x="205" y="131"/>
                  </a:lnTo>
                  <a:lnTo>
                    <a:pt x="200" y="127"/>
                  </a:lnTo>
                  <a:lnTo>
                    <a:pt x="188" y="121"/>
                  </a:lnTo>
                  <a:lnTo>
                    <a:pt x="172" y="119"/>
                  </a:lnTo>
                  <a:lnTo>
                    <a:pt x="40" y="119"/>
                  </a:lnTo>
                  <a:lnTo>
                    <a:pt x="40" y="169"/>
                  </a:lnTo>
                  <a:lnTo>
                    <a:pt x="168" y="169"/>
                  </a:lnTo>
                  <a:lnTo>
                    <a:pt x="168" y="169"/>
                  </a:lnTo>
                  <a:lnTo>
                    <a:pt x="186" y="167"/>
                  </a:lnTo>
                  <a:lnTo>
                    <a:pt x="198" y="163"/>
                  </a:lnTo>
                  <a:lnTo>
                    <a:pt x="205" y="159"/>
                  </a:lnTo>
                  <a:lnTo>
                    <a:pt x="207" y="155"/>
                  </a:lnTo>
                  <a:lnTo>
                    <a:pt x="209" y="151"/>
                  </a:lnTo>
                  <a:lnTo>
                    <a:pt x="211" y="145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B0178B7B-A69B-4157-8BB2-FB72A4CB97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84676" y="-2720975"/>
              <a:ext cx="398463" cy="328612"/>
            </a:xfrm>
            <a:custGeom>
              <a:avLst/>
              <a:gdLst>
                <a:gd name="T0" fmla="*/ 251 w 251"/>
                <a:gd name="T1" fmla="*/ 151 h 207"/>
                <a:gd name="T2" fmla="*/ 251 w 251"/>
                <a:gd name="T3" fmla="*/ 151 h 207"/>
                <a:gd name="T4" fmla="*/ 249 w 251"/>
                <a:gd name="T5" fmla="*/ 163 h 207"/>
                <a:gd name="T6" fmla="*/ 245 w 251"/>
                <a:gd name="T7" fmla="*/ 175 h 207"/>
                <a:gd name="T8" fmla="*/ 239 w 251"/>
                <a:gd name="T9" fmla="*/ 185 h 207"/>
                <a:gd name="T10" fmla="*/ 231 w 251"/>
                <a:gd name="T11" fmla="*/ 191 h 207"/>
                <a:gd name="T12" fmla="*/ 219 w 251"/>
                <a:gd name="T13" fmla="*/ 199 h 207"/>
                <a:gd name="T14" fmla="*/ 205 w 251"/>
                <a:gd name="T15" fmla="*/ 203 h 207"/>
                <a:gd name="T16" fmla="*/ 188 w 251"/>
                <a:gd name="T17" fmla="*/ 205 h 207"/>
                <a:gd name="T18" fmla="*/ 168 w 251"/>
                <a:gd name="T19" fmla="*/ 207 h 207"/>
                <a:gd name="T20" fmla="*/ 0 w 251"/>
                <a:gd name="T21" fmla="*/ 207 h 207"/>
                <a:gd name="T22" fmla="*/ 0 w 251"/>
                <a:gd name="T23" fmla="*/ 0 h 207"/>
                <a:gd name="T24" fmla="*/ 170 w 251"/>
                <a:gd name="T25" fmla="*/ 0 h 207"/>
                <a:gd name="T26" fmla="*/ 170 w 251"/>
                <a:gd name="T27" fmla="*/ 0 h 207"/>
                <a:gd name="T28" fmla="*/ 186 w 251"/>
                <a:gd name="T29" fmla="*/ 0 h 207"/>
                <a:gd name="T30" fmla="*/ 200 w 251"/>
                <a:gd name="T31" fmla="*/ 4 h 207"/>
                <a:gd name="T32" fmla="*/ 213 w 251"/>
                <a:gd name="T33" fmla="*/ 8 h 207"/>
                <a:gd name="T34" fmla="*/ 223 w 251"/>
                <a:gd name="T35" fmla="*/ 16 h 207"/>
                <a:gd name="T36" fmla="*/ 231 w 251"/>
                <a:gd name="T37" fmla="*/ 24 h 207"/>
                <a:gd name="T38" fmla="*/ 237 w 251"/>
                <a:gd name="T39" fmla="*/ 34 h 207"/>
                <a:gd name="T40" fmla="*/ 241 w 251"/>
                <a:gd name="T41" fmla="*/ 44 h 207"/>
                <a:gd name="T42" fmla="*/ 243 w 251"/>
                <a:gd name="T43" fmla="*/ 58 h 207"/>
                <a:gd name="T44" fmla="*/ 243 w 251"/>
                <a:gd name="T45" fmla="*/ 58 h 207"/>
                <a:gd name="T46" fmla="*/ 241 w 251"/>
                <a:gd name="T47" fmla="*/ 70 h 207"/>
                <a:gd name="T48" fmla="*/ 237 w 251"/>
                <a:gd name="T49" fmla="*/ 82 h 207"/>
                <a:gd name="T50" fmla="*/ 229 w 251"/>
                <a:gd name="T51" fmla="*/ 92 h 207"/>
                <a:gd name="T52" fmla="*/ 217 w 251"/>
                <a:gd name="T53" fmla="*/ 99 h 207"/>
                <a:gd name="T54" fmla="*/ 217 w 251"/>
                <a:gd name="T55" fmla="*/ 99 h 207"/>
                <a:gd name="T56" fmla="*/ 233 w 251"/>
                <a:gd name="T57" fmla="*/ 109 h 207"/>
                <a:gd name="T58" fmla="*/ 243 w 251"/>
                <a:gd name="T59" fmla="*/ 121 h 207"/>
                <a:gd name="T60" fmla="*/ 247 w 251"/>
                <a:gd name="T61" fmla="*/ 127 h 207"/>
                <a:gd name="T62" fmla="*/ 249 w 251"/>
                <a:gd name="T63" fmla="*/ 133 h 207"/>
                <a:gd name="T64" fmla="*/ 251 w 251"/>
                <a:gd name="T65" fmla="*/ 15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1" h="207">
                  <a:moveTo>
                    <a:pt x="251" y="151"/>
                  </a:moveTo>
                  <a:lnTo>
                    <a:pt x="251" y="151"/>
                  </a:lnTo>
                  <a:lnTo>
                    <a:pt x="249" y="163"/>
                  </a:lnTo>
                  <a:lnTo>
                    <a:pt x="245" y="175"/>
                  </a:lnTo>
                  <a:lnTo>
                    <a:pt x="239" y="185"/>
                  </a:lnTo>
                  <a:lnTo>
                    <a:pt x="231" y="191"/>
                  </a:lnTo>
                  <a:lnTo>
                    <a:pt x="219" y="199"/>
                  </a:lnTo>
                  <a:lnTo>
                    <a:pt x="205" y="203"/>
                  </a:lnTo>
                  <a:lnTo>
                    <a:pt x="188" y="205"/>
                  </a:lnTo>
                  <a:lnTo>
                    <a:pt x="168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86" y="0"/>
                  </a:lnTo>
                  <a:lnTo>
                    <a:pt x="200" y="4"/>
                  </a:lnTo>
                  <a:lnTo>
                    <a:pt x="213" y="8"/>
                  </a:lnTo>
                  <a:lnTo>
                    <a:pt x="223" y="16"/>
                  </a:lnTo>
                  <a:lnTo>
                    <a:pt x="231" y="24"/>
                  </a:lnTo>
                  <a:lnTo>
                    <a:pt x="237" y="34"/>
                  </a:lnTo>
                  <a:lnTo>
                    <a:pt x="241" y="44"/>
                  </a:lnTo>
                  <a:lnTo>
                    <a:pt x="243" y="58"/>
                  </a:lnTo>
                  <a:lnTo>
                    <a:pt x="243" y="58"/>
                  </a:lnTo>
                  <a:lnTo>
                    <a:pt x="241" y="70"/>
                  </a:lnTo>
                  <a:lnTo>
                    <a:pt x="237" y="82"/>
                  </a:lnTo>
                  <a:lnTo>
                    <a:pt x="229" y="92"/>
                  </a:lnTo>
                  <a:lnTo>
                    <a:pt x="217" y="99"/>
                  </a:lnTo>
                  <a:lnTo>
                    <a:pt x="217" y="99"/>
                  </a:lnTo>
                  <a:lnTo>
                    <a:pt x="233" y="109"/>
                  </a:lnTo>
                  <a:lnTo>
                    <a:pt x="243" y="121"/>
                  </a:lnTo>
                  <a:lnTo>
                    <a:pt x="247" y="127"/>
                  </a:lnTo>
                  <a:lnTo>
                    <a:pt x="249" y="133"/>
                  </a:lnTo>
                  <a:lnTo>
                    <a:pt x="251" y="1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FB4B1A6A-1B0F-4163-BEEF-9CC64C4449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21176" y="-2663825"/>
              <a:ext cx="257175" cy="76200"/>
            </a:xfrm>
            <a:custGeom>
              <a:avLst/>
              <a:gdLst>
                <a:gd name="T0" fmla="*/ 162 w 162"/>
                <a:gd name="T1" fmla="*/ 24 h 48"/>
                <a:gd name="T2" fmla="*/ 162 w 162"/>
                <a:gd name="T3" fmla="*/ 24 h 48"/>
                <a:gd name="T4" fmla="*/ 160 w 162"/>
                <a:gd name="T5" fmla="*/ 14 h 48"/>
                <a:gd name="T6" fmla="*/ 154 w 162"/>
                <a:gd name="T7" fmla="*/ 6 h 48"/>
                <a:gd name="T8" fmla="*/ 144 w 162"/>
                <a:gd name="T9" fmla="*/ 2 h 48"/>
                <a:gd name="T10" fmla="*/ 132 w 162"/>
                <a:gd name="T11" fmla="*/ 0 h 48"/>
                <a:gd name="T12" fmla="*/ 0 w 162"/>
                <a:gd name="T13" fmla="*/ 0 h 48"/>
                <a:gd name="T14" fmla="*/ 0 w 162"/>
                <a:gd name="T15" fmla="*/ 48 h 48"/>
                <a:gd name="T16" fmla="*/ 132 w 162"/>
                <a:gd name="T17" fmla="*/ 48 h 48"/>
                <a:gd name="T18" fmla="*/ 132 w 162"/>
                <a:gd name="T19" fmla="*/ 48 h 48"/>
                <a:gd name="T20" fmla="*/ 144 w 162"/>
                <a:gd name="T21" fmla="*/ 46 h 48"/>
                <a:gd name="T22" fmla="*/ 154 w 162"/>
                <a:gd name="T23" fmla="*/ 42 h 48"/>
                <a:gd name="T24" fmla="*/ 160 w 162"/>
                <a:gd name="T25" fmla="*/ 34 h 48"/>
                <a:gd name="T26" fmla="*/ 162 w 162"/>
                <a:gd name="T2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48">
                  <a:moveTo>
                    <a:pt x="162" y="24"/>
                  </a:moveTo>
                  <a:lnTo>
                    <a:pt x="162" y="24"/>
                  </a:lnTo>
                  <a:lnTo>
                    <a:pt x="160" y="14"/>
                  </a:lnTo>
                  <a:lnTo>
                    <a:pt x="154" y="6"/>
                  </a:lnTo>
                  <a:lnTo>
                    <a:pt x="144" y="2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44" y="46"/>
                  </a:lnTo>
                  <a:lnTo>
                    <a:pt x="154" y="42"/>
                  </a:lnTo>
                  <a:lnTo>
                    <a:pt x="160" y="34"/>
                  </a:lnTo>
                  <a:lnTo>
                    <a:pt x="162" y="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36E03796-9DC3-4171-AE42-35EBD5F239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321176" y="-2532063"/>
              <a:ext cx="271463" cy="79375"/>
            </a:xfrm>
            <a:custGeom>
              <a:avLst/>
              <a:gdLst>
                <a:gd name="T0" fmla="*/ 171 w 171"/>
                <a:gd name="T1" fmla="*/ 26 h 50"/>
                <a:gd name="T2" fmla="*/ 171 w 171"/>
                <a:gd name="T3" fmla="*/ 26 h 50"/>
                <a:gd name="T4" fmla="*/ 169 w 171"/>
                <a:gd name="T5" fmla="*/ 22 h 50"/>
                <a:gd name="T6" fmla="*/ 167 w 171"/>
                <a:gd name="T7" fmla="*/ 16 h 50"/>
                <a:gd name="T8" fmla="*/ 165 w 171"/>
                <a:gd name="T9" fmla="*/ 12 h 50"/>
                <a:gd name="T10" fmla="*/ 160 w 171"/>
                <a:gd name="T11" fmla="*/ 8 h 50"/>
                <a:gd name="T12" fmla="*/ 148 w 171"/>
                <a:gd name="T13" fmla="*/ 2 h 50"/>
                <a:gd name="T14" fmla="*/ 132 w 171"/>
                <a:gd name="T15" fmla="*/ 0 h 50"/>
                <a:gd name="T16" fmla="*/ 0 w 171"/>
                <a:gd name="T17" fmla="*/ 0 h 50"/>
                <a:gd name="T18" fmla="*/ 0 w 171"/>
                <a:gd name="T19" fmla="*/ 50 h 50"/>
                <a:gd name="T20" fmla="*/ 128 w 171"/>
                <a:gd name="T21" fmla="*/ 50 h 50"/>
                <a:gd name="T22" fmla="*/ 128 w 171"/>
                <a:gd name="T23" fmla="*/ 50 h 50"/>
                <a:gd name="T24" fmla="*/ 146 w 171"/>
                <a:gd name="T25" fmla="*/ 48 h 50"/>
                <a:gd name="T26" fmla="*/ 158 w 171"/>
                <a:gd name="T27" fmla="*/ 44 h 50"/>
                <a:gd name="T28" fmla="*/ 165 w 171"/>
                <a:gd name="T29" fmla="*/ 40 h 50"/>
                <a:gd name="T30" fmla="*/ 167 w 171"/>
                <a:gd name="T31" fmla="*/ 36 h 50"/>
                <a:gd name="T32" fmla="*/ 169 w 171"/>
                <a:gd name="T33" fmla="*/ 32 h 50"/>
                <a:gd name="T34" fmla="*/ 171 w 171"/>
                <a:gd name="T3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50">
                  <a:moveTo>
                    <a:pt x="171" y="26"/>
                  </a:moveTo>
                  <a:lnTo>
                    <a:pt x="171" y="26"/>
                  </a:lnTo>
                  <a:lnTo>
                    <a:pt x="169" y="22"/>
                  </a:lnTo>
                  <a:lnTo>
                    <a:pt x="167" y="16"/>
                  </a:lnTo>
                  <a:lnTo>
                    <a:pt x="165" y="12"/>
                  </a:lnTo>
                  <a:lnTo>
                    <a:pt x="160" y="8"/>
                  </a:lnTo>
                  <a:lnTo>
                    <a:pt x="148" y="2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46" y="48"/>
                  </a:lnTo>
                  <a:lnTo>
                    <a:pt x="158" y="44"/>
                  </a:lnTo>
                  <a:lnTo>
                    <a:pt x="165" y="40"/>
                  </a:lnTo>
                  <a:lnTo>
                    <a:pt x="167" y="36"/>
                  </a:lnTo>
                  <a:lnTo>
                    <a:pt x="169" y="32"/>
                  </a:lnTo>
                  <a:lnTo>
                    <a:pt x="171" y="2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88969F74-7C7E-4207-BD90-537DDCC400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906838" y="-2720975"/>
              <a:ext cx="381000" cy="328612"/>
            </a:xfrm>
            <a:custGeom>
              <a:avLst/>
              <a:gdLst>
                <a:gd name="T0" fmla="*/ 240 w 240"/>
                <a:gd name="T1" fmla="*/ 66 h 207"/>
                <a:gd name="T2" fmla="*/ 240 w 240"/>
                <a:gd name="T3" fmla="*/ 66 h 207"/>
                <a:gd name="T4" fmla="*/ 240 w 240"/>
                <a:gd name="T5" fmla="*/ 80 h 207"/>
                <a:gd name="T6" fmla="*/ 236 w 240"/>
                <a:gd name="T7" fmla="*/ 93 h 207"/>
                <a:gd name="T8" fmla="*/ 230 w 240"/>
                <a:gd name="T9" fmla="*/ 103 h 207"/>
                <a:gd name="T10" fmla="*/ 220 w 240"/>
                <a:gd name="T11" fmla="*/ 113 h 207"/>
                <a:gd name="T12" fmla="*/ 210 w 240"/>
                <a:gd name="T13" fmla="*/ 121 h 207"/>
                <a:gd name="T14" fmla="*/ 196 w 240"/>
                <a:gd name="T15" fmla="*/ 125 h 207"/>
                <a:gd name="T16" fmla="*/ 180 w 240"/>
                <a:gd name="T17" fmla="*/ 129 h 207"/>
                <a:gd name="T18" fmla="*/ 162 w 240"/>
                <a:gd name="T19" fmla="*/ 131 h 207"/>
                <a:gd name="T20" fmla="*/ 42 w 240"/>
                <a:gd name="T21" fmla="*/ 131 h 207"/>
                <a:gd name="T22" fmla="*/ 42 w 240"/>
                <a:gd name="T23" fmla="*/ 207 h 207"/>
                <a:gd name="T24" fmla="*/ 0 w 240"/>
                <a:gd name="T25" fmla="*/ 207 h 207"/>
                <a:gd name="T26" fmla="*/ 0 w 240"/>
                <a:gd name="T27" fmla="*/ 0 h 207"/>
                <a:gd name="T28" fmla="*/ 168 w 240"/>
                <a:gd name="T29" fmla="*/ 0 h 207"/>
                <a:gd name="T30" fmla="*/ 168 w 240"/>
                <a:gd name="T31" fmla="*/ 0 h 207"/>
                <a:gd name="T32" fmla="*/ 184 w 240"/>
                <a:gd name="T33" fmla="*/ 0 h 207"/>
                <a:gd name="T34" fmla="*/ 198 w 240"/>
                <a:gd name="T35" fmla="*/ 4 h 207"/>
                <a:gd name="T36" fmla="*/ 210 w 240"/>
                <a:gd name="T37" fmla="*/ 10 h 207"/>
                <a:gd name="T38" fmla="*/ 222 w 240"/>
                <a:gd name="T39" fmla="*/ 18 h 207"/>
                <a:gd name="T40" fmla="*/ 230 w 240"/>
                <a:gd name="T41" fmla="*/ 26 h 207"/>
                <a:gd name="T42" fmla="*/ 236 w 240"/>
                <a:gd name="T43" fmla="*/ 38 h 207"/>
                <a:gd name="T44" fmla="*/ 240 w 240"/>
                <a:gd name="T45" fmla="*/ 52 h 207"/>
                <a:gd name="T46" fmla="*/ 240 w 240"/>
                <a:gd name="T47" fmla="*/ 66 h 207"/>
                <a:gd name="T48" fmla="*/ 200 w 240"/>
                <a:gd name="T49" fmla="*/ 66 h 207"/>
                <a:gd name="T50" fmla="*/ 200 w 240"/>
                <a:gd name="T51" fmla="*/ 66 h 207"/>
                <a:gd name="T52" fmla="*/ 198 w 240"/>
                <a:gd name="T53" fmla="*/ 58 h 207"/>
                <a:gd name="T54" fmla="*/ 198 w 240"/>
                <a:gd name="T55" fmla="*/ 52 h 207"/>
                <a:gd name="T56" fmla="*/ 194 w 240"/>
                <a:gd name="T57" fmla="*/ 48 h 207"/>
                <a:gd name="T58" fmla="*/ 190 w 240"/>
                <a:gd name="T59" fmla="*/ 44 h 207"/>
                <a:gd name="T60" fmla="*/ 184 w 240"/>
                <a:gd name="T61" fmla="*/ 40 h 207"/>
                <a:gd name="T62" fmla="*/ 178 w 240"/>
                <a:gd name="T63" fmla="*/ 38 h 207"/>
                <a:gd name="T64" fmla="*/ 160 w 240"/>
                <a:gd name="T65" fmla="*/ 36 h 207"/>
                <a:gd name="T66" fmla="*/ 42 w 240"/>
                <a:gd name="T67" fmla="*/ 36 h 207"/>
                <a:gd name="T68" fmla="*/ 42 w 240"/>
                <a:gd name="T69" fmla="*/ 93 h 207"/>
                <a:gd name="T70" fmla="*/ 162 w 240"/>
                <a:gd name="T71" fmla="*/ 93 h 207"/>
                <a:gd name="T72" fmla="*/ 162 w 240"/>
                <a:gd name="T73" fmla="*/ 93 h 207"/>
                <a:gd name="T74" fmla="*/ 178 w 240"/>
                <a:gd name="T75" fmla="*/ 92 h 207"/>
                <a:gd name="T76" fmla="*/ 184 w 240"/>
                <a:gd name="T77" fmla="*/ 90 h 207"/>
                <a:gd name="T78" fmla="*/ 190 w 240"/>
                <a:gd name="T79" fmla="*/ 86 h 207"/>
                <a:gd name="T80" fmla="*/ 194 w 240"/>
                <a:gd name="T81" fmla="*/ 84 h 207"/>
                <a:gd name="T82" fmla="*/ 198 w 240"/>
                <a:gd name="T83" fmla="*/ 78 h 207"/>
                <a:gd name="T84" fmla="*/ 198 w 240"/>
                <a:gd name="T85" fmla="*/ 72 h 207"/>
                <a:gd name="T86" fmla="*/ 200 w 240"/>
                <a:gd name="T8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0" h="207">
                  <a:moveTo>
                    <a:pt x="240" y="66"/>
                  </a:moveTo>
                  <a:lnTo>
                    <a:pt x="240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0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0" y="66"/>
                  </a:lnTo>
                  <a:close/>
                  <a:moveTo>
                    <a:pt x="200" y="66"/>
                  </a:moveTo>
                  <a:lnTo>
                    <a:pt x="200" y="66"/>
                  </a:lnTo>
                  <a:lnTo>
                    <a:pt x="198" y="58"/>
                  </a:lnTo>
                  <a:lnTo>
                    <a:pt x="198" y="52"/>
                  </a:lnTo>
                  <a:lnTo>
                    <a:pt x="194" y="48"/>
                  </a:lnTo>
                  <a:lnTo>
                    <a:pt x="190" y="44"/>
                  </a:lnTo>
                  <a:lnTo>
                    <a:pt x="184" y="40"/>
                  </a:lnTo>
                  <a:lnTo>
                    <a:pt x="178" y="38"/>
                  </a:lnTo>
                  <a:lnTo>
                    <a:pt x="160" y="36"/>
                  </a:lnTo>
                  <a:lnTo>
                    <a:pt x="42" y="36"/>
                  </a:lnTo>
                  <a:lnTo>
                    <a:pt x="42" y="93"/>
                  </a:lnTo>
                  <a:lnTo>
                    <a:pt x="162" y="93"/>
                  </a:lnTo>
                  <a:lnTo>
                    <a:pt x="162" y="93"/>
                  </a:lnTo>
                  <a:lnTo>
                    <a:pt x="178" y="92"/>
                  </a:lnTo>
                  <a:lnTo>
                    <a:pt x="184" y="90"/>
                  </a:lnTo>
                  <a:lnTo>
                    <a:pt x="190" y="86"/>
                  </a:lnTo>
                  <a:lnTo>
                    <a:pt x="194" y="84"/>
                  </a:lnTo>
                  <a:lnTo>
                    <a:pt x="198" y="78"/>
                  </a:lnTo>
                  <a:lnTo>
                    <a:pt x="198" y="72"/>
                  </a:lnTo>
                  <a:lnTo>
                    <a:pt x="200" y="6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2CBCADE0-3447-4C7D-953F-89B2CA0990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906838" y="-2720975"/>
              <a:ext cx="381000" cy="328612"/>
            </a:xfrm>
            <a:custGeom>
              <a:avLst/>
              <a:gdLst>
                <a:gd name="T0" fmla="*/ 240 w 240"/>
                <a:gd name="T1" fmla="*/ 66 h 207"/>
                <a:gd name="T2" fmla="*/ 240 w 240"/>
                <a:gd name="T3" fmla="*/ 66 h 207"/>
                <a:gd name="T4" fmla="*/ 240 w 240"/>
                <a:gd name="T5" fmla="*/ 80 h 207"/>
                <a:gd name="T6" fmla="*/ 236 w 240"/>
                <a:gd name="T7" fmla="*/ 93 h 207"/>
                <a:gd name="T8" fmla="*/ 230 w 240"/>
                <a:gd name="T9" fmla="*/ 103 h 207"/>
                <a:gd name="T10" fmla="*/ 220 w 240"/>
                <a:gd name="T11" fmla="*/ 113 h 207"/>
                <a:gd name="T12" fmla="*/ 210 w 240"/>
                <a:gd name="T13" fmla="*/ 121 h 207"/>
                <a:gd name="T14" fmla="*/ 196 w 240"/>
                <a:gd name="T15" fmla="*/ 125 h 207"/>
                <a:gd name="T16" fmla="*/ 180 w 240"/>
                <a:gd name="T17" fmla="*/ 129 h 207"/>
                <a:gd name="T18" fmla="*/ 162 w 240"/>
                <a:gd name="T19" fmla="*/ 131 h 207"/>
                <a:gd name="T20" fmla="*/ 42 w 240"/>
                <a:gd name="T21" fmla="*/ 131 h 207"/>
                <a:gd name="T22" fmla="*/ 42 w 240"/>
                <a:gd name="T23" fmla="*/ 207 h 207"/>
                <a:gd name="T24" fmla="*/ 0 w 240"/>
                <a:gd name="T25" fmla="*/ 207 h 207"/>
                <a:gd name="T26" fmla="*/ 0 w 240"/>
                <a:gd name="T27" fmla="*/ 0 h 207"/>
                <a:gd name="T28" fmla="*/ 168 w 240"/>
                <a:gd name="T29" fmla="*/ 0 h 207"/>
                <a:gd name="T30" fmla="*/ 168 w 240"/>
                <a:gd name="T31" fmla="*/ 0 h 207"/>
                <a:gd name="T32" fmla="*/ 184 w 240"/>
                <a:gd name="T33" fmla="*/ 0 h 207"/>
                <a:gd name="T34" fmla="*/ 198 w 240"/>
                <a:gd name="T35" fmla="*/ 4 h 207"/>
                <a:gd name="T36" fmla="*/ 210 w 240"/>
                <a:gd name="T37" fmla="*/ 10 h 207"/>
                <a:gd name="T38" fmla="*/ 222 w 240"/>
                <a:gd name="T39" fmla="*/ 18 h 207"/>
                <a:gd name="T40" fmla="*/ 230 w 240"/>
                <a:gd name="T41" fmla="*/ 26 h 207"/>
                <a:gd name="T42" fmla="*/ 236 w 240"/>
                <a:gd name="T43" fmla="*/ 38 h 207"/>
                <a:gd name="T44" fmla="*/ 240 w 240"/>
                <a:gd name="T45" fmla="*/ 52 h 207"/>
                <a:gd name="T46" fmla="*/ 240 w 240"/>
                <a:gd name="T47" fmla="*/ 6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0" h="207">
                  <a:moveTo>
                    <a:pt x="240" y="66"/>
                  </a:moveTo>
                  <a:lnTo>
                    <a:pt x="240" y="66"/>
                  </a:lnTo>
                  <a:lnTo>
                    <a:pt x="240" y="80"/>
                  </a:lnTo>
                  <a:lnTo>
                    <a:pt x="236" y="93"/>
                  </a:lnTo>
                  <a:lnTo>
                    <a:pt x="230" y="103"/>
                  </a:lnTo>
                  <a:lnTo>
                    <a:pt x="220" y="113"/>
                  </a:lnTo>
                  <a:lnTo>
                    <a:pt x="210" y="121"/>
                  </a:lnTo>
                  <a:lnTo>
                    <a:pt x="196" y="125"/>
                  </a:lnTo>
                  <a:lnTo>
                    <a:pt x="180" y="129"/>
                  </a:lnTo>
                  <a:lnTo>
                    <a:pt x="162" y="131"/>
                  </a:lnTo>
                  <a:lnTo>
                    <a:pt x="42" y="131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98" y="4"/>
                  </a:lnTo>
                  <a:lnTo>
                    <a:pt x="210" y="10"/>
                  </a:lnTo>
                  <a:lnTo>
                    <a:pt x="222" y="18"/>
                  </a:lnTo>
                  <a:lnTo>
                    <a:pt x="230" y="26"/>
                  </a:lnTo>
                  <a:lnTo>
                    <a:pt x="236" y="38"/>
                  </a:lnTo>
                  <a:lnTo>
                    <a:pt x="240" y="52"/>
                  </a:lnTo>
                  <a:lnTo>
                    <a:pt x="240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8952AC17-92AB-48CF-8590-F3F1A97898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840163" y="-2663825"/>
              <a:ext cx="250825" cy="90487"/>
            </a:xfrm>
            <a:custGeom>
              <a:avLst/>
              <a:gdLst>
                <a:gd name="T0" fmla="*/ 158 w 158"/>
                <a:gd name="T1" fmla="*/ 30 h 57"/>
                <a:gd name="T2" fmla="*/ 158 w 158"/>
                <a:gd name="T3" fmla="*/ 30 h 57"/>
                <a:gd name="T4" fmla="*/ 156 w 158"/>
                <a:gd name="T5" fmla="*/ 22 h 57"/>
                <a:gd name="T6" fmla="*/ 156 w 158"/>
                <a:gd name="T7" fmla="*/ 16 h 57"/>
                <a:gd name="T8" fmla="*/ 152 w 158"/>
                <a:gd name="T9" fmla="*/ 12 h 57"/>
                <a:gd name="T10" fmla="*/ 148 w 158"/>
                <a:gd name="T11" fmla="*/ 8 h 57"/>
                <a:gd name="T12" fmla="*/ 142 w 158"/>
                <a:gd name="T13" fmla="*/ 4 h 57"/>
                <a:gd name="T14" fmla="*/ 136 w 158"/>
                <a:gd name="T15" fmla="*/ 2 h 57"/>
                <a:gd name="T16" fmla="*/ 118 w 158"/>
                <a:gd name="T17" fmla="*/ 0 h 57"/>
                <a:gd name="T18" fmla="*/ 0 w 158"/>
                <a:gd name="T19" fmla="*/ 0 h 57"/>
                <a:gd name="T20" fmla="*/ 0 w 158"/>
                <a:gd name="T21" fmla="*/ 57 h 57"/>
                <a:gd name="T22" fmla="*/ 120 w 158"/>
                <a:gd name="T23" fmla="*/ 57 h 57"/>
                <a:gd name="T24" fmla="*/ 120 w 158"/>
                <a:gd name="T25" fmla="*/ 57 h 57"/>
                <a:gd name="T26" fmla="*/ 136 w 158"/>
                <a:gd name="T27" fmla="*/ 56 h 57"/>
                <a:gd name="T28" fmla="*/ 142 w 158"/>
                <a:gd name="T29" fmla="*/ 54 h 57"/>
                <a:gd name="T30" fmla="*/ 148 w 158"/>
                <a:gd name="T31" fmla="*/ 50 h 57"/>
                <a:gd name="T32" fmla="*/ 152 w 158"/>
                <a:gd name="T33" fmla="*/ 48 h 57"/>
                <a:gd name="T34" fmla="*/ 156 w 158"/>
                <a:gd name="T35" fmla="*/ 42 h 57"/>
                <a:gd name="T36" fmla="*/ 156 w 158"/>
                <a:gd name="T37" fmla="*/ 36 h 57"/>
                <a:gd name="T38" fmla="*/ 158 w 158"/>
                <a:gd name="T3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57">
                  <a:moveTo>
                    <a:pt x="158" y="30"/>
                  </a:moveTo>
                  <a:lnTo>
                    <a:pt x="158" y="30"/>
                  </a:lnTo>
                  <a:lnTo>
                    <a:pt x="156" y="22"/>
                  </a:lnTo>
                  <a:lnTo>
                    <a:pt x="156" y="16"/>
                  </a:lnTo>
                  <a:lnTo>
                    <a:pt x="152" y="12"/>
                  </a:lnTo>
                  <a:lnTo>
                    <a:pt x="148" y="8"/>
                  </a:lnTo>
                  <a:lnTo>
                    <a:pt x="142" y="4"/>
                  </a:lnTo>
                  <a:lnTo>
                    <a:pt x="136" y="2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120" y="57"/>
                  </a:lnTo>
                  <a:lnTo>
                    <a:pt x="120" y="57"/>
                  </a:lnTo>
                  <a:lnTo>
                    <a:pt x="136" y="56"/>
                  </a:lnTo>
                  <a:lnTo>
                    <a:pt x="142" y="54"/>
                  </a:lnTo>
                  <a:lnTo>
                    <a:pt x="148" y="50"/>
                  </a:lnTo>
                  <a:lnTo>
                    <a:pt x="152" y="48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8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DF8B99C3-7D61-4948-BB7A-516812186F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475038" y="-2733675"/>
              <a:ext cx="415925" cy="347662"/>
            </a:xfrm>
            <a:custGeom>
              <a:avLst/>
              <a:gdLst>
                <a:gd name="T0" fmla="*/ 224 w 262"/>
                <a:gd name="T1" fmla="*/ 70 h 219"/>
                <a:gd name="T2" fmla="*/ 188 w 262"/>
                <a:gd name="T3" fmla="*/ 46 h 219"/>
                <a:gd name="T4" fmla="*/ 140 w 262"/>
                <a:gd name="T5" fmla="*/ 38 h 219"/>
                <a:gd name="T6" fmla="*/ 118 w 262"/>
                <a:gd name="T7" fmla="*/ 38 h 219"/>
                <a:gd name="T8" fmla="*/ 82 w 262"/>
                <a:gd name="T9" fmla="*/ 50 h 219"/>
                <a:gd name="T10" fmla="*/ 58 w 262"/>
                <a:gd name="T11" fmla="*/ 68 h 219"/>
                <a:gd name="T12" fmla="*/ 44 w 262"/>
                <a:gd name="T13" fmla="*/ 96 h 219"/>
                <a:gd name="T14" fmla="*/ 42 w 262"/>
                <a:gd name="T15" fmla="*/ 109 h 219"/>
                <a:gd name="T16" fmla="*/ 48 w 262"/>
                <a:gd name="T17" fmla="*/ 139 h 219"/>
                <a:gd name="T18" fmla="*/ 68 w 262"/>
                <a:gd name="T19" fmla="*/ 163 h 219"/>
                <a:gd name="T20" fmla="*/ 98 w 262"/>
                <a:gd name="T21" fmla="*/ 179 h 219"/>
                <a:gd name="T22" fmla="*/ 140 w 262"/>
                <a:gd name="T23" fmla="*/ 183 h 219"/>
                <a:gd name="T24" fmla="*/ 164 w 262"/>
                <a:gd name="T25" fmla="*/ 181 h 219"/>
                <a:gd name="T26" fmla="*/ 188 w 262"/>
                <a:gd name="T27" fmla="*/ 175 h 219"/>
                <a:gd name="T28" fmla="*/ 206 w 262"/>
                <a:gd name="T29" fmla="*/ 165 h 219"/>
                <a:gd name="T30" fmla="*/ 224 w 262"/>
                <a:gd name="T31" fmla="*/ 149 h 219"/>
                <a:gd name="T32" fmla="*/ 260 w 262"/>
                <a:gd name="T33" fmla="*/ 169 h 219"/>
                <a:gd name="T34" fmla="*/ 234 w 262"/>
                <a:gd name="T35" fmla="*/ 191 h 219"/>
                <a:gd name="T36" fmla="*/ 206 w 262"/>
                <a:gd name="T37" fmla="*/ 207 h 219"/>
                <a:gd name="T38" fmla="*/ 174 w 262"/>
                <a:gd name="T39" fmla="*/ 217 h 219"/>
                <a:gd name="T40" fmla="*/ 138 w 262"/>
                <a:gd name="T41" fmla="*/ 219 h 219"/>
                <a:gd name="T42" fmla="*/ 108 w 262"/>
                <a:gd name="T43" fmla="*/ 217 h 219"/>
                <a:gd name="T44" fmla="*/ 58 w 262"/>
                <a:gd name="T45" fmla="*/ 201 h 219"/>
                <a:gd name="T46" fmla="*/ 30 w 262"/>
                <a:gd name="T47" fmla="*/ 181 h 219"/>
                <a:gd name="T48" fmla="*/ 16 w 262"/>
                <a:gd name="T49" fmla="*/ 163 h 219"/>
                <a:gd name="T50" fmla="*/ 6 w 262"/>
                <a:gd name="T51" fmla="*/ 143 h 219"/>
                <a:gd name="T52" fmla="*/ 0 w 262"/>
                <a:gd name="T53" fmla="*/ 121 h 219"/>
                <a:gd name="T54" fmla="*/ 0 w 262"/>
                <a:gd name="T55" fmla="*/ 109 h 219"/>
                <a:gd name="T56" fmla="*/ 2 w 262"/>
                <a:gd name="T57" fmla="*/ 86 h 219"/>
                <a:gd name="T58" fmla="*/ 10 w 262"/>
                <a:gd name="T59" fmla="*/ 64 h 219"/>
                <a:gd name="T60" fmla="*/ 24 w 262"/>
                <a:gd name="T61" fmla="*/ 46 h 219"/>
                <a:gd name="T62" fmla="*/ 44 w 262"/>
                <a:gd name="T63" fmla="*/ 28 h 219"/>
                <a:gd name="T64" fmla="*/ 62 w 262"/>
                <a:gd name="T65" fmla="*/ 16 h 219"/>
                <a:gd name="T66" fmla="*/ 110 w 262"/>
                <a:gd name="T67" fmla="*/ 2 h 219"/>
                <a:gd name="T68" fmla="*/ 136 w 262"/>
                <a:gd name="T69" fmla="*/ 0 h 219"/>
                <a:gd name="T70" fmla="*/ 174 w 262"/>
                <a:gd name="T71" fmla="*/ 4 h 219"/>
                <a:gd name="T72" fmla="*/ 206 w 262"/>
                <a:gd name="T73" fmla="*/ 14 h 219"/>
                <a:gd name="T74" fmla="*/ 236 w 262"/>
                <a:gd name="T75" fmla="*/ 32 h 219"/>
                <a:gd name="T76" fmla="*/ 262 w 262"/>
                <a:gd name="T77" fmla="*/ 5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2" h="219">
                  <a:moveTo>
                    <a:pt x="224" y="70"/>
                  </a:moveTo>
                  <a:lnTo>
                    <a:pt x="224" y="70"/>
                  </a:lnTo>
                  <a:lnTo>
                    <a:pt x="208" y="56"/>
                  </a:lnTo>
                  <a:lnTo>
                    <a:pt x="188" y="46"/>
                  </a:lnTo>
                  <a:lnTo>
                    <a:pt x="164" y="40"/>
                  </a:lnTo>
                  <a:lnTo>
                    <a:pt x="140" y="38"/>
                  </a:lnTo>
                  <a:lnTo>
                    <a:pt x="140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68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1"/>
                  </a:lnTo>
                  <a:lnTo>
                    <a:pt x="98" y="179"/>
                  </a:lnTo>
                  <a:lnTo>
                    <a:pt x="118" y="183"/>
                  </a:lnTo>
                  <a:lnTo>
                    <a:pt x="140" y="183"/>
                  </a:lnTo>
                  <a:lnTo>
                    <a:pt x="140" y="183"/>
                  </a:lnTo>
                  <a:lnTo>
                    <a:pt x="164" y="181"/>
                  </a:lnTo>
                  <a:lnTo>
                    <a:pt x="176" y="179"/>
                  </a:lnTo>
                  <a:lnTo>
                    <a:pt x="188" y="175"/>
                  </a:lnTo>
                  <a:lnTo>
                    <a:pt x="198" y="171"/>
                  </a:lnTo>
                  <a:lnTo>
                    <a:pt x="206" y="165"/>
                  </a:lnTo>
                  <a:lnTo>
                    <a:pt x="216" y="157"/>
                  </a:lnTo>
                  <a:lnTo>
                    <a:pt x="224" y="149"/>
                  </a:lnTo>
                  <a:lnTo>
                    <a:pt x="260" y="169"/>
                  </a:lnTo>
                  <a:lnTo>
                    <a:pt x="260" y="169"/>
                  </a:lnTo>
                  <a:lnTo>
                    <a:pt x="248" y="181"/>
                  </a:lnTo>
                  <a:lnTo>
                    <a:pt x="234" y="191"/>
                  </a:lnTo>
                  <a:lnTo>
                    <a:pt x="220" y="201"/>
                  </a:lnTo>
                  <a:lnTo>
                    <a:pt x="206" y="207"/>
                  </a:lnTo>
                  <a:lnTo>
                    <a:pt x="192" y="213"/>
                  </a:lnTo>
                  <a:lnTo>
                    <a:pt x="174" y="217"/>
                  </a:lnTo>
                  <a:lnTo>
                    <a:pt x="158" y="219"/>
                  </a:lnTo>
                  <a:lnTo>
                    <a:pt x="138" y="219"/>
                  </a:lnTo>
                  <a:lnTo>
                    <a:pt x="138" y="219"/>
                  </a:lnTo>
                  <a:lnTo>
                    <a:pt x="108" y="217"/>
                  </a:lnTo>
                  <a:lnTo>
                    <a:pt x="82" y="211"/>
                  </a:lnTo>
                  <a:lnTo>
                    <a:pt x="58" y="201"/>
                  </a:lnTo>
                  <a:lnTo>
                    <a:pt x="38" y="189"/>
                  </a:lnTo>
                  <a:lnTo>
                    <a:pt x="30" y="181"/>
                  </a:lnTo>
                  <a:lnTo>
                    <a:pt x="22" y="173"/>
                  </a:lnTo>
                  <a:lnTo>
                    <a:pt x="16" y="163"/>
                  </a:lnTo>
                  <a:lnTo>
                    <a:pt x="10" y="153"/>
                  </a:lnTo>
                  <a:lnTo>
                    <a:pt x="6" y="143"/>
                  </a:lnTo>
                  <a:lnTo>
                    <a:pt x="2" y="133"/>
                  </a:lnTo>
                  <a:lnTo>
                    <a:pt x="0" y="12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4"/>
                  </a:lnTo>
                  <a:lnTo>
                    <a:pt x="16" y="54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56" y="2"/>
                  </a:lnTo>
                  <a:lnTo>
                    <a:pt x="174" y="4"/>
                  </a:lnTo>
                  <a:lnTo>
                    <a:pt x="190" y="8"/>
                  </a:lnTo>
                  <a:lnTo>
                    <a:pt x="206" y="14"/>
                  </a:lnTo>
                  <a:lnTo>
                    <a:pt x="222" y="22"/>
                  </a:lnTo>
                  <a:lnTo>
                    <a:pt x="236" y="32"/>
                  </a:lnTo>
                  <a:lnTo>
                    <a:pt x="248" y="44"/>
                  </a:lnTo>
                  <a:lnTo>
                    <a:pt x="262" y="58"/>
                  </a:lnTo>
                  <a:lnTo>
                    <a:pt x="224" y="7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ED3DD049-2710-456B-A861-A660DF4257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475038" y="-2733675"/>
              <a:ext cx="415925" cy="347662"/>
            </a:xfrm>
            <a:custGeom>
              <a:avLst/>
              <a:gdLst>
                <a:gd name="T0" fmla="*/ 224 w 262"/>
                <a:gd name="T1" fmla="*/ 70 h 219"/>
                <a:gd name="T2" fmla="*/ 188 w 262"/>
                <a:gd name="T3" fmla="*/ 46 h 219"/>
                <a:gd name="T4" fmla="*/ 140 w 262"/>
                <a:gd name="T5" fmla="*/ 38 h 219"/>
                <a:gd name="T6" fmla="*/ 118 w 262"/>
                <a:gd name="T7" fmla="*/ 38 h 219"/>
                <a:gd name="T8" fmla="*/ 82 w 262"/>
                <a:gd name="T9" fmla="*/ 50 h 219"/>
                <a:gd name="T10" fmla="*/ 58 w 262"/>
                <a:gd name="T11" fmla="*/ 68 h 219"/>
                <a:gd name="T12" fmla="*/ 44 w 262"/>
                <a:gd name="T13" fmla="*/ 96 h 219"/>
                <a:gd name="T14" fmla="*/ 42 w 262"/>
                <a:gd name="T15" fmla="*/ 109 h 219"/>
                <a:gd name="T16" fmla="*/ 48 w 262"/>
                <a:gd name="T17" fmla="*/ 139 h 219"/>
                <a:gd name="T18" fmla="*/ 68 w 262"/>
                <a:gd name="T19" fmla="*/ 163 h 219"/>
                <a:gd name="T20" fmla="*/ 98 w 262"/>
                <a:gd name="T21" fmla="*/ 179 h 219"/>
                <a:gd name="T22" fmla="*/ 140 w 262"/>
                <a:gd name="T23" fmla="*/ 183 h 219"/>
                <a:gd name="T24" fmla="*/ 164 w 262"/>
                <a:gd name="T25" fmla="*/ 181 h 219"/>
                <a:gd name="T26" fmla="*/ 188 w 262"/>
                <a:gd name="T27" fmla="*/ 175 h 219"/>
                <a:gd name="T28" fmla="*/ 206 w 262"/>
                <a:gd name="T29" fmla="*/ 165 h 219"/>
                <a:gd name="T30" fmla="*/ 224 w 262"/>
                <a:gd name="T31" fmla="*/ 149 h 219"/>
                <a:gd name="T32" fmla="*/ 260 w 262"/>
                <a:gd name="T33" fmla="*/ 169 h 219"/>
                <a:gd name="T34" fmla="*/ 234 w 262"/>
                <a:gd name="T35" fmla="*/ 191 h 219"/>
                <a:gd name="T36" fmla="*/ 206 w 262"/>
                <a:gd name="T37" fmla="*/ 207 h 219"/>
                <a:gd name="T38" fmla="*/ 174 w 262"/>
                <a:gd name="T39" fmla="*/ 217 h 219"/>
                <a:gd name="T40" fmla="*/ 138 w 262"/>
                <a:gd name="T41" fmla="*/ 219 h 219"/>
                <a:gd name="T42" fmla="*/ 108 w 262"/>
                <a:gd name="T43" fmla="*/ 217 h 219"/>
                <a:gd name="T44" fmla="*/ 58 w 262"/>
                <a:gd name="T45" fmla="*/ 201 h 219"/>
                <a:gd name="T46" fmla="*/ 30 w 262"/>
                <a:gd name="T47" fmla="*/ 181 h 219"/>
                <a:gd name="T48" fmla="*/ 16 w 262"/>
                <a:gd name="T49" fmla="*/ 163 h 219"/>
                <a:gd name="T50" fmla="*/ 6 w 262"/>
                <a:gd name="T51" fmla="*/ 143 h 219"/>
                <a:gd name="T52" fmla="*/ 0 w 262"/>
                <a:gd name="T53" fmla="*/ 121 h 219"/>
                <a:gd name="T54" fmla="*/ 0 w 262"/>
                <a:gd name="T55" fmla="*/ 109 h 219"/>
                <a:gd name="T56" fmla="*/ 2 w 262"/>
                <a:gd name="T57" fmla="*/ 86 h 219"/>
                <a:gd name="T58" fmla="*/ 10 w 262"/>
                <a:gd name="T59" fmla="*/ 64 h 219"/>
                <a:gd name="T60" fmla="*/ 24 w 262"/>
                <a:gd name="T61" fmla="*/ 46 h 219"/>
                <a:gd name="T62" fmla="*/ 44 w 262"/>
                <a:gd name="T63" fmla="*/ 28 h 219"/>
                <a:gd name="T64" fmla="*/ 62 w 262"/>
                <a:gd name="T65" fmla="*/ 16 h 219"/>
                <a:gd name="T66" fmla="*/ 110 w 262"/>
                <a:gd name="T67" fmla="*/ 2 h 219"/>
                <a:gd name="T68" fmla="*/ 136 w 262"/>
                <a:gd name="T69" fmla="*/ 0 h 219"/>
                <a:gd name="T70" fmla="*/ 174 w 262"/>
                <a:gd name="T71" fmla="*/ 4 h 219"/>
                <a:gd name="T72" fmla="*/ 206 w 262"/>
                <a:gd name="T73" fmla="*/ 14 h 219"/>
                <a:gd name="T74" fmla="*/ 236 w 262"/>
                <a:gd name="T75" fmla="*/ 32 h 219"/>
                <a:gd name="T76" fmla="*/ 262 w 262"/>
                <a:gd name="T77" fmla="*/ 5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2" h="219">
                  <a:moveTo>
                    <a:pt x="224" y="70"/>
                  </a:moveTo>
                  <a:lnTo>
                    <a:pt x="224" y="70"/>
                  </a:lnTo>
                  <a:lnTo>
                    <a:pt x="208" y="56"/>
                  </a:lnTo>
                  <a:lnTo>
                    <a:pt x="188" y="46"/>
                  </a:lnTo>
                  <a:lnTo>
                    <a:pt x="164" y="40"/>
                  </a:lnTo>
                  <a:lnTo>
                    <a:pt x="140" y="38"/>
                  </a:lnTo>
                  <a:lnTo>
                    <a:pt x="140" y="38"/>
                  </a:lnTo>
                  <a:lnTo>
                    <a:pt x="118" y="38"/>
                  </a:lnTo>
                  <a:lnTo>
                    <a:pt x="98" y="42"/>
                  </a:lnTo>
                  <a:lnTo>
                    <a:pt x="82" y="50"/>
                  </a:lnTo>
                  <a:lnTo>
                    <a:pt x="68" y="58"/>
                  </a:lnTo>
                  <a:lnTo>
                    <a:pt x="58" y="68"/>
                  </a:lnTo>
                  <a:lnTo>
                    <a:pt x="48" y="82"/>
                  </a:lnTo>
                  <a:lnTo>
                    <a:pt x="44" y="96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4" y="125"/>
                  </a:lnTo>
                  <a:lnTo>
                    <a:pt x="48" y="139"/>
                  </a:lnTo>
                  <a:lnTo>
                    <a:pt x="58" y="153"/>
                  </a:lnTo>
                  <a:lnTo>
                    <a:pt x="68" y="163"/>
                  </a:lnTo>
                  <a:lnTo>
                    <a:pt x="82" y="171"/>
                  </a:lnTo>
                  <a:lnTo>
                    <a:pt x="98" y="179"/>
                  </a:lnTo>
                  <a:lnTo>
                    <a:pt x="118" y="183"/>
                  </a:lnTo>
                  <a:lnTo>
                    <a:pt x="140" y="183"/>
                  </a:lnTo>
                  <a:lnTo>
                    <a:pt x="140" y="183"/>
                  </a:lnTo>
                  <a:lnTo>
                    <a:pt x="164" y="181"/>
                  </a:lnTo>
                  <a:lnTo>
                    <a:pt x="176" y="179"/>
                  </a:lnTo>
                  <a:lnTo>
                    <a:pt x="188" y="175"/>
                  </a:lnTo>
                  <a:lnTo>
                    <a:pt x="198" y="171"/>
                  </a:lnTo>
                  <a:lnTo>
                    <a:pt x="206" y="165"/>
                  </a:lnTo>
                  <a:lnTo>
                    <a:pt x="216" y="157"/>
                  </a:lnTo>
                  <a:lnTo>
                    <a:pt x="224" y="149"/>
                  </a:lnTo>
                  <a:lnTo>
                    <a:pt x="260" y="169"/>
                  </a:lnTo>
                  <a:lnTo>
                    <a:pt x="260" y="169"/>
                  </a:lnTo>
                  <a:lnTo>
                    <a:pt x="248" y="181"/>
                  </a:lnTo>
                  <a:lnTo>
                    <a:pt x="234" y="191"/>
                  </a:lnTo>
                  <a:lnTo>
                    <a:pt x="220" y="201"/>
                  </a:lnTo>
                  <a:lnTo>
                    <a:pt x="206" y="207"/>
                  </a:lnTo>
                  <a:lnTo>
                    <a:pt x="192" y="213"/>
                  </a:lnTo>
                  <a:lnTo>
                    <a:pt x="174" y="217"/>
                  </a:lnTo>
                  <a:lnTo>
                    <a:pt x="158" y="219"/>
                  </a:lnTo>
                  <a:lnTo>
                    <a:pt x="138" y="219"/>
                  </a:lnTo>
                  <a:lnTo>
                    <a:pt x="138" y="219"/>
                  </a:lnTo>
                  <a:lnTo>
                    <a:pt x="108" y="217"/>
                  </a:lnTo>
                  <a:lnTo>
                    <a:pt x="82" y="211"/>
                  </a:lnTo>
                  <a:lnTo>
                    <a:pt x="58" y="201"/>
                  </a:lnTo>
                  <a:lnTo>
                    <a:pt x="38" y="189"/>
                  </a:lnTo>
                  <a:lnTo>
                    <a:pt x="30" y="181"/>
                  </a:lnTo>
                  <a:lnTo>
                    <a:pt x="22" y="173"/>
                  </a:lnTo>
                  <a:lnTo>
                    <a:pt x="16" y="163"/>
                  </a:lnTo>
                  <a:lnTo>
                    <a:pt x="10" y="153"/>
                  </a:lnTo>
                  <a:lnTo>
                    <a:pt x="6" y="143"/>
                  </a:lnTo>
                  <a:lnTo>
                    <a:pt x="2" y="133"/>
                  </a:lnTo>
                  <a:lnTo>
                    <a:pt x="0" y="12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98"/>
                  </a:lnTo>
                  <a:lnTo>
                    <a:pt x="2" y="86"/>
                  </a:lnTo>
                  <a:lnTo>
                    <a:pt x="6" y="76"/>
                  </a:lnTo>
                  <a:lnTo>
                    <a:pt x="10" y="64"/>
                  </a:lnTo>
                  <a:lnTo>
                    <a:pt x="16" y="54"/>
                  </a:lnTo>
                  <a:lnTo>
                    <a:pt x="24" y="46"/>
                  </a:lnTo>
                  <a:lnTo>
                    <a:pt x="34" y="3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62" y="16"/>
                  </a:lnTo>
                  <a:lnTo>
                    <a:pt x="86" y="8"/>
                  </a:lnTo>
                  <a:lnTo>
                    <a:pt x="110" y="2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56" y="2"/>
                  </a:lnTo>
                  <a:lnTo>
                    <a:pt x="174" y="4"/>
                  </a:lnTo>
                  <a:lnTo>
                    <a:pt x="190" y="8"/>
                  </a:lnTo>
                  <a:lnTo>
                    <a:pt x="206" y="14"/>
                  </a:lnTo>
                  <a:lnTo>
                    <a:pt x="222" y="22"/>
                  </a:lnTo>
                  <a:lnTo>
                    <a:pt x="236" y="32"/>
                  </a:lnTo>
                  <a:lnTo>
                    <a:pt x="248" y="44"/>
                  </a:lnTo>
                  <a:lnTo>
                    <a:pt x="262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013"/>
            </a:p>
          </p:txBody>
        </p:sp>
        <p:pic>
          <p:nvPicPr>
            <p:cNvPr id="38" name="Picture 31">
              <a:extLst>
                <a:ext uri="{FF2B5EF4-FFF2-40B4-BE49-F238E27FC236}">
                  <a16:creationId xmlns:a16="http://schemas.microsoft.com/office/drawing/2014/main" id="{9F3D7717-0D7B-4A5D-A4FB-E401944B8D5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374889" y="-2924178"/>
              <a:ext cx="876302" cy="69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3266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5E471-2AD5-41A3-8ADF-432CEC3BF15E}" type="datetime1">
              <a:rPr lang="fr-FR" smtClean="0"/>
              <a:t>08/01/2020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7106" y="6458991"/>
            <a:ext cx="550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rgbClr val="922A51"/>
                </a:solidFill>
              </a:defRPr>
            </a:lvl1pPr>
          </a:lstStyle>
          <a:p>
            <a:fld id="{F5D0B7D2-6EE6-4082-85F5-9D8111D8238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642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9" r:id="rId5"/>
    <p:sldLayoutId id="2147483677" r:id="rId6"/>
    <p:sldLayoutId id="2147483680" r:id="rId7"/>
    <p:sldLayoutId id="2147483681" r:id="rId8"/>
    <p:sldLayoutId id="2147483678" r:id="rId9"/>
    <p:sldLayoutId id="2147483682" r:id="rId10"/>
    <p:sldLayoutId id="2147483684" r:id="rId11"/>
    <p:sldLayoutId id="2147483685" r:id="rId12"/>
    <p:sldLayoutId id="214748368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Souscription prévoyance pro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Téléphone papier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2404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2</a:t>
            </a:fld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Clients éligibles: Pro du marché MN102, cas des personnes physiques avec entité titulaire Pro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sp>
        <p:nvSpPr>
          <p:cNvPr id="11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2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247" y="1793357"/>
            <a:ext cx="7259638" cy="393230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65370" y="5155660"/>
            <a:ext cx="2509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Pour les besoins des tests, il a été possible de souscrire plusieurs prévoyances pro pour une personne. En production ce ne sera pas le cas.  </a:t>
            </a:r>
            <a:endParaRPr lang="fr-FR" sz="12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316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3</a:t>
            </a:fld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Cliquer sur la brique « ajouter pro »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824" y="1551110"/>
            <a:ext cx="8871213" cy="480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766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4</a:t>
            </a:fld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Choisir l’entité et le </a:t>
            </a:r>
            <a:r>
              <a:rPr lang="fr-FR" dirty="0" smtClean="0"/>
              <a:t>canal et valider</a:t>
            </a:r>
            <a:endParaRPr lang="fr-FR" dirty="0"/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454" y="950004"/>
            <a:ext cx="8847546" cy="479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27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Accès à la </a:t>
            </a:r>
            <a:r>
              <a:rPr lang="fr-FR" dirty="0" smtClean="0"/>
              <a:t>simulation. Si une simulation a déjà été faite, elle reste 60 jours. Cliquer dessus pour la reprendre ou cliquer sur « Lancer une nouvelle simulation. 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sp>
        <p:nvSpPr>
          <p:cNvPr id="11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764" y="1449238"/>
            <a:ext cx="8542595" cy="462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91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Passer les écrans de la simulation et cliquer sur générer PDF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sp>
        <p:nvSpPr>
          <p:cNvPr id="11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sz="quarter" idx="17"/>
          </p:nvPr>
        </p:nvSpPr>
        <p:spPr/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009" y="950004"/>
            <a:ext cx="8733028" cy="473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91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Le </a:t>
            </a:r>
            <a:r>
              <a:rPr lang="fr-FR" dirty="0"/>
              <a:t>PDF « résultat de la simulation est généré », imprimer et fermé la fenêtre PDF et cliquer sur souscrire.</a:t>
            </a:r>
          </a:p>
          <a:p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pic>
        <p:nvPicPr>
          <p:cNvPr id="7" name="Espace réservé pour une image  6"/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7312" r="731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9882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Sélectionner l’IBAN et cliquer </a:t>
            </a:r>
            <a:r>
              <a:rPr lang="fr-FR" dirty="0" smtClean="0"/>
              <a:t>sur Valider pour lancer </a:t>
            </a:r>
            <a:r>
              <a:rPr lang="fr-FR" dirty="0" err="1" smtClean="0"/>
              <a:t>Myassur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2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362" y="1091682"/>
            <a:ext cx="8815318" cy="477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48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Passer les écrans de souscription. 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Face à face papier</a:t>
            </a:r>
            <a:endParaRPr lang="fr-FR" sz="1400" dirty="0"/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sz="quarter" idx="17"/>
          </p:nvPr>
        </p:nvSpPr>
        <p:spPr/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078" y="950003"/>
            <a:ext cx="8842879" cy="478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927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Suite à création du contrat dans </a:t>
            </a:r>
            <a:r>
              <a:rPr lang="fr-FR" dirty="0" err="1" smtClean="0"/>
              <a:t>Myassur</a:t>
            </a:r>
            <a:r>
              <a:rPr lang="fr-FR" dirty="0" smtClean="0"/>
              <a:t>, redirection vers le dossier de vente. Choisir Pièces justificatives à fournir et cliquer sur autre pièce si le contrat est éligible Madelin.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7312" r="731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9081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Puis cliquer sur Ajouter autres pièces et renseigner « justificatif Madelin » puis cliquer sur valider.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pic>
        <p:nvPicPr>
          <p:cNvPr id="6" name="Espace réservé pour une image  5"/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7312" r="731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720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Cliquer sur </a:t>
            </a:r>
            <a:r>
              <a:rPr lang="fr-FR" dirty="0" smtClean="0"/>
              <a:t>valider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7312" r="731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32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Choisir signature papier puis valider. Cliquer ensuite sur imprimer.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7312" r="731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297" y="5570791"/>
            <a:ext cx="3478744" cy="10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75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Cliquer sur </a:t>
            </a:r>
            <a:r>
              <a:rPr lang="fr-FR" dirty="0" smtClean="0"/>
              <a:t>imprimer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</a:t>
            </a:r>
            <a:r>
              <a:rPr lang="fr-FR" sz="1400" dirty="0" smtClean="0"/>
              <a:t> </a:t>
            </a:r>
            <a:r>
              <a:rPr lang="fr-FR" sz="1400" dirty="0" smtClean="0"/>
              <a:t>papier</a:t>
            </a:r>
            <a:endParaRPr lang="fr-FR" sz="1400" dirty="0"/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303" y="1304149"/>
            <a:ext cx="5658640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90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Retour sur le dossier de vente à l’état « documents envoyés ». Cliquer sur la croix en haut à droite.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sp>
        <p:nvSpPr>
          <p:cNvPr id="11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pic>
        <p:nvPicPr>
          <p:cNvPr id="8" name="Espace réservé pour une image  7"/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7312" r="731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78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Lorsque le client à retourner les documents signés et le pièces à fournir, retourner sur le dossier de vente en cliquant sur « accéder ».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</a:t>
            </a:r>
            <a:r>
              <a:rPr lang="fr-FR" sz="1400" dirty="0" smtClean="0"/>
              <a:t> </a:t>
            </a:r>
            <a:r>
              <a:rPr lang="fr-FR" sz="1400" dirty="0" smtClean="0"/>
              <a:t>papier</a:t>
            </a:r>
            <a:endParaRPr lang="fr-FR" sz="1400" dirty="0"/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301" y="1091682"/>
            <a:ext cx="8848253" cy="479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911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Cliquer sur </a:t>
            </a:r>
            <a:r>
              <a:rPr lang="fr-FR" dirty="0" smtClean="0"/>
              <a:t>contrat signé.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226" y="1294646"/>
            <a:ext cx="8957673" cy="463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036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Cliquer sur pièces reçues.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sp>
        <p:nvSpPr>
          <p:cNvPr id="11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pic>
        <p:nvPicPr>
          <p:cNvPr id="12" name="Espace réservé pour une image  11"/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7312" r="731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802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7312" r="731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45024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Fermer le dossier de vente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sp>
        <p:nvSpPr>
          <p:cNvPr id="11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pic>
        <p:nvPicPr>
          <p:cNvPr id="8" name="Espace réservé pour une image  7"/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7312" r="731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88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D0B7D2-6EE6-4082-85F5-9D8111D82388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922A5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922A5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Aller dans Classeur Client/collecte en instance et scanner les documents</a:t>
            </a:r>
            <a:endParaRPr lang="fr-FR" dirty="0"/>
          </a:p>
        </p:txBody>
      </p:sp>
      <p:sp>
        <p:nvSpPr>
          <p:cNvPr id="9" name="Titr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Souscription</a:t>
            </a:r>
            <a:r>
              <a:rPr lang="fr-FR" dirty="0" smtClean="0"/>
              <a:t> </a:t>
            </a:r>
            <a:r>
              <a:rPr lang="fr-FR" sz="1800" dirty="0" smtClean="0"/>
              <a:t>prévoyance pro</a:t>
            </a:r>
            <a:endParaRPr lang="fr-FR" sz="1800" dirty="0"/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1400" dirty="0" smtClean="0"/>
              <a:t>Téléphone papier</a:t>
            </a:r>
            <a:endParaRPr lang="fr-FR" sz="1400" dirty="0"/>
          </a:p>
        </p:txBody>
      </p:sp>
      <p:sp>
        <p:nvSpPr>
          <p:cNvPr id="11" name="Espace réservé du texte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027192-01 Tribu Pro – souscription prévoyance pro</a:t>
            </a:r>
            <a:endParaRPr lang="fr-FR" dirty="0"/>
          </a:p>
        </p:txBody>
      </p:sp>
      <p:pic>
        <p:nvPicPr>
          <p:cNvPr id="6" name="Espace réservé pour une image  5"/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7312" r="731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52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0B7D2-6EE6-4082-85F5-9D8111D82388}" type="slidenum">
              <a:rPr lang="fr-FR" smtClean="0"/>
              <a:t>22</a:t>
            </a:fld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fr-FR" sz="1400" dirty="0"/>
              <a:t>Téléphone papier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Les documents numérisés se trouvent dans l’onglet « Assurance-vie et Prévoyance »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1D1D1B"/>
                </a:solidFill>
              </a:rPr>
              <a:t>Souscription</a:t>
            </a:r>
            <a:r>
              <a:rPr lang="fr-FR" dirty="0">
                <a:solidFill>
                  <a:srgbClr val="1D1D1B"/>
                </a:solidFill>
              </a:rPr>
              <a:t> </a:t>
            </a:r>
            <a:r>
              <a:rPr lang="fr-FR" sz="1800" dirty="0">
                <a:solidFill>
                  <a:srgbClr val="1D1D1B"/>
                </a:solidFill>
              </a:rPr>
              <a:t>prévoyance pro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903" y="259786"/>
            <a:ext cx="4023709" cy="377985"/>
          </a:xfrm>
          <a:prstGeom prst="rect">
            <a:avLst/>
          </a:prstGeom>
        </p:spPr>
      </p:pic>
      <p:pic>
        <p:nvPicPr>
          <p:cNvPr id="8" name="Espace réservé du tableau 7"/>
          <p:cNvPicPr>
            <a:picLocks noGrp="1" noChangeAspect="1"/>
          </p:cNvPicPr>
          <p:nvPr>
            <p:ph type="tbl" sz="quarter" idx="17"/>
          </p:nvPr>
        </p:nvPicPr>
        <p:blipFill>
          <a:blip r:embed="rId3"/>
          <a:stretch>
            <a:fillRect/>
          </a:stretch>
        </p:blipFill>
        <p:spPr>
          <a:xfrm>
            <a:off x="3536950" y="1377024"/>
            <a:ext cx="7816850" cy="423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15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29705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1">
      <a:dk1>
        <a:srgbClr val="1D1D1B"/>
      </a:dk1>
      <a:lt1>
        <a:sysClr val="window" lastClr="FFFFFF"/>
      </a:lt1>
      <a:dk2>
        <a:srgbClr val="922A51"/>
      </a:dk2>
      <a:lt2>
        <a:srgbClr val="FFFFFF"/>
      </a:lt2>
      <a:accent1>
        <a:srgbClr val="52277A"/>
      </a:accent1>
      <a:accent2>
        <a:srgbClr val="D83541"/>
      </a:accent2>
      <a:accent3>
        <a:srgbClr val="27CABE"/>
      </a:accent3>
      <a:accent4>
        <a:srgbClr val="B0D885"/>
      </a:accent4>
      <a:accent5>
        <a:srgbClr val="1D1D1B"/>
      </a:accent5>
      <a:accent6>
        <a:srgbClr val="E9E9E9"/>
      </a:accent6>
      <a:hlink>
        <a:srgbClr val="52277A"/>
      </a:hlink>
      <a:folHlink>
        <a:srgbClr val="922A51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" id="{C57BE68D-CBC0-4948-962E-8C7B73E451AA}" vid="{18CB5A7C-4EEC-4944-81D4-684782DE3D8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 IT-CE</Template>
  <TotalTime>443</TotalTime>
  <Words>509</Words>
  <Application>Microsoft Office PowerPoint</Application>
  <PresentationFormat>Grand écran</PresentationFormat>
  <Paragraphs>106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6" baseType="lpstr">
      <vt:lpstr>Arial</vt:lpstr>
      <vt:lpstr>Calibri</vt:lpstr>
      <vt:lpstr>Thème Office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Souscription prévoyance pro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CETTE Pascale [IT-CE]</dc:creator>
  <cp:lastModifiedBy>CETTE Pascale [IT-CE]</cp:lastModifiedBy>
  <cp:revision>25</cp:revision>
  <dcterms:created xsi:type="dcterms:W3CDTF">2019-12-18T10:22:10Z</dcterms:created>
  <dcterms:modified xsi:type="dcterms:W3CDTF">2020-01-08T11:16:28Z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pascale.cette@it-ce.fr</vt:lpwstr>
  </property>
  <property fmtid="{D5CDD505-2E9C-101B-9397-08002B2CF9AE}" pid="5" name="MSIP_Label_48a19f0c-bea1-442e-a475-ed109d9ec508_SetDate">
    <vt:lpwstr>2019-12-18T11:22:24.1322237Z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