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731" r:id="rId5"/>
    <p:sldMasterId id="2147483751" r:id="rId6"/>
  </p:sldMasterIdLst>
  <p:notesMasterIdLst>
    <p:notesMasterId r:id="rId30"/>
  </p:notesMasterIdLst>
  <p:handoutMasterIdLst>
    <p:handoutMasterId r:id="rId31"/>
  </p:handoutMasterIdLst>
  <p:sldIdLst>
    <p:sldId id="317" r:id="rId7"/>
    <p:sldId id="259" r:id="rId8"/>
    <p:sldId id="282" r:id="rId9"/>
    <p:sldId id="326" r:id="rId10"/>
    <p:sldId id="331" r:id="rId11"/>
    <p:sldId id="293" r:id="rId12"/>
    <p:sldId id="285" r:id="rId13"/>
    <p:sldId id="300" r:id="rId14"/>
    <p:sldId id="335" r:id="rId15"/>
    <p:sldId id="316" r:id="rId16"/>
    <p:sldId id="319" r:id="rId17"/>
    <p:sldId id="320" r:id="rId18"/>
    <p:sldId id="332" r:id="rId19"/>
    <p:sldId id="294" r:id="rId20"/>
    <p:sldId id="328" r:id="rId21"/>
    <p:sldId id="318" r:id="rId22"/>
    <p:sldId id="334" r:id="rId23"/>
    <p:sldId id="322" r:id="rId24"/>
    <p:sldId id="315" r:id="rId25"/>
    <p:sldId id="336" r:id="rId26"/>
    <p:sldId id="337" r:id="rId27"/>
    <p:sldId id="329" r:id="rId28"/>
    <p:sldId id="321" r:id="rId29"/>
  </p:sldIdLst>
  <p:sldSz cx="9144000" cy="5143500" type="screen16x9"/>
  <p:notesSz cx="6797675" cy="9874250"/>
  <p:embeddedFontLst>
    <p:embeddedFont>
      <p:font typeface="Arial Narrow" panose="020B0606020202030204" pitchFamily="34" charset="0"/>
      <p:regular r:id="rId32"/>
      <p:bold r:id="rId33"/>
      <p:italic r:id="rId34"/>
      <p:boldItalic r:id="rId35"/>
    </p:embeddedFont>
    <p:embeddedFont>
      <p:font typeface="Cabin Condensed" panose="020B0604020202020204" charset="0"/>
      <p:regular r:id="rId36"/>
      <p:bold r:id="rId37"/>
      <p:italic r:id="rId38"/>
      <p:boldItalic r:id="rId39"/>
    </p:embeddedFont>
    <p:embeddedFont>
      <p:font typeface="Calibri" panose="020F0502020204030204" pitchFamily="34" charset="0"/>
      <p:regular r:id="rId40"/>
      <p:bold r:id="rId41"/>
      <p:italic r:id="rId42"/>
      <p:boldItalic r:id="rId43"/>
    </p:embeddedFont>
    <p:embeddedFont>
      <p:font typeface="Cambria Math" panose="02040503050406030204" pitchFamily="18" charset="0"/>
      <p:regular r:id="rId44"/>
    </p:embeddedFont>
    <p:embeddedFont>
      <p:font typeface="Microsoft YaHei Light" panose="020B0502040204020203" pitchFamily="34" charset="-122"/>
      <p:regular r:id="rId45"/>
    </p:embeddedFont>
    <p:embeddedFont>
      <p:font typeface="Montserrat ExtraBold" panose="00000900000000000000" pitchFamily="2" charset="0"/>
      <p:bold r:id="rId46"/>
      <p:boldItalic r:id="rId47"/>
    </p:embeddedFont>
    <p:embeddedFont>
      <p:font typeface="Montserrat SemiBold" panose="00000700000000000000" pitchFamily="2" charset="0"/>
      <p:bold r:id="rId48"/>
      <p:boldItalic r:id="rId49"/>
    </p:embeddedFont>
    <p:embeddedFont>
      <p:font typeface="Ubuntu" panose="020B0504030602030204" pitchFamily="34" charset="0"/>
      <p:regular r:id="rId50"/>
      <p:bold r:id="rId51"/>
      <p:italic r:id="rId52"/>
      <p:boldItalic r:id="rId5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439" userDrawn="1">
          <p15:clr>
            <a:srgbClr val="A4A3A4"/>
          </p15:clr>
        </p15:guide>
        <p15:guide id="2" orient="horz" pos="169">
          <p15:clr>
            <a:srgbClr val="A4A3A4"/>
          </p15:clr>
        </p15:guide>
        <p15:guide id="3" pos="1383">
          <p15:clr>
            <a:srgbClr val="A4A3A4"/>
          </p15:clr>
        </p15:guide>
        <p15:guide id="4" pos="4468" userDrawn="1">
          <p15:clr>
            <a:srgbClr val="A4A3A4"/>
          </p15:clr>
        </p15:guide>
      </p15:sldGuideLst>
    </p:ext>
    <p:ext uri="{2D200454-40CA-4A62-9FC3-DE9A4176ACB9}">
      <p15:notesGuideLst xmlns:p15="http://schemas.microsoft.com/office/powerpoint/2012/main">
        <p15:guide id="1" orient="horz" pos="3109">
          <p15:clr>
            <a:srgbClr val="A4A3A4"/>
          </p15:clr>
        </p15:guide>
        <p15:guide id="2" pos="214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anaji Saida" initials="AS" lastIdx="18" clrIdx="0">
    <p:extLst>
      <p:ext uri="{19B8F6BF-5375-455C-9EA6-DF929625EA0E}">
        <p15:presenceInfo xmlns:p15="http://schemas.microsoft.com/office/powerpoint/2012/main" userId="Aanaji Saida" providerId="None"/>
      </p:ext>
    </p:extLst>
  </p:cmAuthor>
  <p:cmAuthor id="2" name="LAFOSSE Sophie" initials="LS" lastIdx="4" clrIdx="1">
    <p:extLst>
      <p:ext uri="{19B8F6BF-5375-455C-9EA6-DF929625EA0E}">
        <p15:presenceInfo xmlns:p15="http://schemas.microsoft.com/office/powerpoint/2012/main" userId="S::sophie.lafosse@bpce.fr::77fb9beb-f517-43f7-8290-fd32ad252e62" providerId="AD"/>
      </p:ext>
    </p:extLst>
  </p:cmAuthor>
  <p:cmAuthor id="3" name="Sophie LAFOSSE" initials="SL" lastIdx="6" clrIdx="2">
    <p:extLst>
      <p:ext uri="{19B8F6BF-5375-455C-9EA6-DF929625EA0E}">
        <p15:presenceInfo xmlns:p15="http://schemas.microsoft.com/office/powerpoint/2012/main" userId="Sophie LAFOSSE" providerId="None"/>
      </p:ext>
    </p:extLst>
  </p:cmAuthor>
  <p:cmAuthor id="4" name="Rabet Magalie" initials="RM" lastIdx="13" clrIdx="3">
    <p:extLst>
      <p:ext uri="{19B8F6BF-5375-455C-9EA6-DF929625EA0E}">
        <p15:presenceInfo xmlns:p15="http://schemas.microsoft.com/office/powerpoint/2012/main" userId="Rabet Magalie" providerId="None"/>
      </p:ext>
    </p:extLst>
  </p:cmAuthor>
  <p:cmAuthor id="5" name="Rafizadeh Chloe" initials="RC" lastIdx="3" clrIdx="4">
    <p:extLst>
      <p:ext uri="{19B8F6BF-5375-455C-9EA6-DF929625EA0E}">
        <p15:presenceInfo xmlns:p15="http://schemas.microsoft.com/office/powerpoint/2012/main" userId="Rafizadeh Chloe" providerId="None"/>
      </p:ext>
    </p:extLst>
  </p:cmAuthor>
  <p:cmAuthor id="6" name="TIKHONOVA Anastasiya" initials="TA" lastIdx="13" clrIdx="5">
    <p:extLst>
      <p:ext uri="{19B8F6BF-5375-455C-9EA6-DF929625EA0E}">
        <p15:presenceInfo xmlns:p15="http://schemas.microsoft.com/office/powerpoint/2012/main" userId="TIKHONOVA Anastasiy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49D"/>
    <a:srgbClr val="BF76AA"/>
    <a:srgbClr val="8AB973"/>
    <a:srgbClr val="EAEAEA"/>
    <a:srgbClr val="6694CE"/>
    <a:srgbClr val="BABADA"/>
    <a:srgbClr val="DCE288"/>
    <a:srgbClr val="705889"/>
    <a:srgbClr val="8A5599"/>
    <a:srgbClr val="66327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66A9B51-AE3E-4324-8CB2-79743BB350C3}">
  <a:tblStyle styleId="{F66A9B51-AE3E-4324-8CB2-79743BB350C3}"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919" autoAdjust="0"/>
  </p:normalViewPr>
  <p:slideViewPr>
    <p:cSldViewPr snapToGrid="0">
      <p:cViewPr varScale="1">
        <p:scale>
          <a:sx n="124" d="100"/>
          <a:sy n="124" d="100"/>
        </p:scale>
        <p:origin x="540" y="96"/>
      </p:cViewPr>
      <p:guideLst>
        <p:guide orient="horz" pos="1439"/>
        <p:guide orient="horz" pos="169"/>
        <p:guide pos="1383"/>
        <p:guide pos="4468"/>
      </p:guideLst>
    </p:cSldViewPr>
  </p:slideViewPr>
  <p:notesTextViewPr>
    <p:cViewPr>
      <p:scale>
        <a:sx n="1" d="1"/>
        <a:sy n="1" d="1"/>
      </p:scale>
      <p:origin x="0" y="0"/>
    </p:cViewPr>
  </p:notesTextViewPr>
  <p:sorterViewPr>
    <p:cViewPr>
      <p:scale>
        <a:sx n="104" d="100"/>
        <a:sy n="104" d="100"/>
      </p:scale>
      <p:origin x="0" y="0"/>
    </p:cViewPr>
  </p:sorterViewPr>
  <p:notesViewPr>
    <p:cSldViewPr snapToGrid="0">
      <p:cViewPr>
        <p:scale>
          <a:sx n="1" d="2"/>
          <a:sy n="1" d="2"/>
        </p:scale>
        <p:origin x="0" y="0"/>
      </p:cViewPr>
      <p:guideLst>
        <p:guide orient="horz" pos="3109"/>
        <p:guide pos="214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font" Target="fonts/font8.fntdata"/><Relationship Id="rId21" Type="http://schemas.openxmlformats.org/officeDocument/2006/relationships/slide" Target="slides/slide15.xml"/><Relationship Id="rId34" Type="http://schemas.openxmlformats.org/officeDocument/2006/relationships/font" Target="fonts/font3.fntdata"/><Relationship Id="rId42" Type="http://schemas.openxmlformats.org/officeDocument/2006/relationships/font" Target="fonts/font11.fntdata"/><Relationship Id="rId47" Type="http://schemas.openxmlformats.org/officeDocument/2006/relationships/font" Target="fonts/font16.fntdata"/><Relationship Id="rId50" Type="http://schemas.openxmlformats.org/officeDocument/2006/relationships/font" Target="fonts/font19.fntdata"/><Relationship Id="rId55"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font" Target="fonts/font15.fntdata"/><Relationship Id="rId59"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font" Target="fonts/font10.fntdata"/><Relationship Id="rId54"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font" Target="fonts/font14.fntdata"/><Relationship Id="rId53" Type="http://schemas.openxmlformats.org/officeDocument/2006/relationships/font" Target="fonts/font22.fntdata"/><Relationship Id="rId58"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font" Target="fonts/font5.fntdata"/><Relationship Id="rId49" Type="http://schemas.openxmlformats.org/officeDocument/2006/relationships/font" Target="fonts/font18.fntdata"/><Relationship Id="rId57"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handoutMaster" Target="handoutMasters/handoutMaster1.xml"/><Relationship Id="rId44" Type="http://schemas.openxmlformats.org/officeDocument/2006/relationships/font" Target="fonts/font13.fntdata"/><Relationship Id="rId52" Type="http://schemas.openxmlformats.org/officeDocument/2006/relationships/font" Target="fonts/font21.fntdata"/><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notesMaster" Target="notesMasters/notesMaster1.xml"/><Relationship Id="rId35" Type="http://schemas.openxmlformats.org/officeDocument/2006/relationships/font" Target="fonts/font4.fntdata"/><Relationship Id="rId43" Type="http://schemas.openxmlformats.org/officeDocument/2006/relationships/font" Target="fonts/font12.fntdata"/><Relationship Id="rId48" Type="http://schemas.openxmlformats.org/officeDocument/2006/relationships/font" Target="fonts/font17.fntdata"/><Relationship Id="rId56" Type="http://schemas.openxmlformats.org/officeDocument/2006/relationships/viewProps" Target="viewProps.xml"/><Relationship Id="rId8" Type="http://schemas.openxmlformats.org/officeDocument/2006/relationships/slide" Target="slides/slide2.xml"/><Relationship Id="rId51" Type="http://schemas.openxmlformats.org/officeDocument/2006/relationships/font" Target="fonts/font20.fntdata"/><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BET Magalie" userId="d4eafebc-c036-45a4-83ca-49de9a6727c9" providerId="ADAL" clId="{5A2D29FA-B72B-4257-BD89-D5593479DBF5}"/>
    <pc:docChg chg="custSel modSld">
      <pc:chgData name="RABET Magalie" userId="d4eafebc-c036-45a4-83ca-49de9a6727c9" providerId="ADAL" clId="{5A2D29FA-B72B-4257-BD89-D5593479DBF5}" dt="2022-07-08T15:52:12.721" v="10" actId="20577"/>
      <pc:docMkLst>
        <pc:docMk/>
      </pc:docMkLst>
      <pc:sldChg chg="modSp mod">
        <pc:chgData name="RABET Magalie" userId="d4eafebc-c036-45a4-83ca-49de9a6727c9" providerId="ADAL" clId="{5A2D29FA-B72B-4257-BD89-D5593479DBF5}" dt="2022-07-08T15:37:13.502" v="6" actId="20577"/>
        <pc:sldMkLst>
          <pc:docMk/>
          <pc:sldMk cId="3038497066" sldId="293"/>
        </pc:sldMkLst>
        <pc:spChg chg="mod">
          <ac:chgData name="RABET Magalie" userId="d4eafebc-c036-45a4-83ca-49de9a6727c9" providerId="ADAL" clId="{5A2D29FA-B72B-4257-BD89-D5593479DBF5}" dt="2022-07-08T15:37:13.502" v="6" actId="20577"/>
          <ac:spMkLst>
            <pc:docMk/>
            <pc:sldMk cId="3038497066" sldId="293"/>
            <ac:spMk id="23" creationId="{35E5B5D8-7D90-4DAE-BEDC-3CE44CA48727}"/>
          </ac:spMkLst>
        </pc:spChg>
      </pc:sldChg>
      <pc:sldChg chg="modSp mod">
        <pc:chgData name="RABET Magalie" userId="d4eafebc-c036-45a4-83ca-49de9a6727c9" providerId="ADAL" clId="{5A2D29FA-B72B-4257-BD89-D5593479DBF5}" dt="2022-07-08T15:42:18.612" v="8" actId="20577"/>
        <pc:sldMkLst>
          <pc:docMk/>
          <pc:sldMk cId="1474386107" sldId="300"/>
        </pc:sldMkLst>
        <pc:spChg chg="mod">
          <ac:chgData name="RABET Magalie" userId="d4eafebc-c036-45a4-83ca-49de9a6727c9" providerId="ADAL" clId="{5A2D29FA-B72B-4257-BD89-D5593479DBF5}" dt="2022-07-08T15:42:18.612" v="8" actId="20577"/>
          <ac:spMkLst>
            <pc:docMk/>
            <pc:sldMk cId="1474386107" sldId="300"/>
            <ac:spMk id="47" creationId="{3B9051B0-F8C2-4066-9FBD-BE51793D79ED}"/>
          </ac:spMkLst>
        </pc:spChg>
      </pc:sldChg>
      <pc:sldChg chg="delSp mod">
        <pc:chgData name="RABET Magalie" userId="d4eafebc-c036-45a4-83ca-49de9a6727c9" providerId="ADAL" clId="{5A2D29FA-B72B-4257-BD89-D5593479DBF5}" dt="2022-07-08T15:20:26.990" v="0" actId="478"/>
        <pc:sldMkLst>
          <pc:docMk/>
          <pc:sldMk cId="3772733513" sldId="317"/>
        </pc:sldMkLst>
        <pc:spChg chg="del">
          <ac:chgData name="RABET Magalie" userId="d4eafebc-c036-45a4-83ca-49de9a6727c9" providerId="ADAL" clId="{5A2D29FA-B72B-4257-BD89-D5593479DBF5}" dt="2022-07-08T15:20:26.990" v="0" actId="478"/>
          <ac:spMkLst>
            <pc:docMk/>
            <pc:sldMk cId="3772733513" sldId="317"/>
            <ac:spMk id="6" creationId="{EF2F41A0-4149-4DFD-A28E-B298331BF283}"/>
          </ac:spMkLst>
        </pc:spChg>
      </pc:sldChg>
      <pc:sldChg chg="modSp mod">
        <pc:chgData name="RABET Magalie" userId="d4eafebc-c036-45a4-83ca-49de9a6727c9" providerId="ADAL" clId="{5A2D29FA-B72B-4257-BD89-D5593479DBF5}" dt="2022-07-08T15:52:12.721" v="10" actId="20577"/>
        <pc:sldMkLst>
          <pc:docMk/>
          <pc:sldMk cId="2247280683" sldId="318"/>
        </pc:sldMkLst>
        <pc:spChg chg="mod">
          <ac:chgData name="RABET Magalie" userId="d4eafebc-c036-45a4-83ca-49de9a6727c9" providerId="ADAL" clId="{5A2D29FA-B72B-4257-BD89-D5593479DBF5}" dt="2022-07-08T15:52:12.721" v="10" actId="20577"/>
          <ac:spMkLst>
            <pc:docMk/>
            <pc:sldMk cId="2247280683" sldId="318"/>
            <ac:spMk id="19" creationId="{B5390045-2917-4363-B8C3-CF5C8BE833EC}"/>
          </ac:spMkLst>
        </pc:spChg>
      </pc:sldChg>
      <pc:sldChg chg="modSp mod">
        <pc:chgData name="RABET Magalie" userId="d4eafebc-c036-45a4-83ca-49de9a6727c9" providerId="ADAL" clId="{5A2D29FA-B72B-4257-BD89-D5593479DBF5}" dt="2022-07-08T15:32:40.120" v="3" actId="20577"/>
        <pc:sldMkLst>
          <pc:docMk/>
          <pc:sldMk cId="370921489" sldId="326"/>
        </pc:sldMkLst>
        <pc:spChg chg="mod">
          <ac:chgData name="RABET Magalie" userId="d4eafebc-c036-45a4-83ca-49de9a6727c9" providerId="ADAL" clId="{5A2D29FA-B72B-4257-BD89-D5593479DBF5}" dt="2022-07-08T15:20:47.308" v="1" actId="20577"/>
          <ac:spMkLst>
            <pc:docMk/>
            <pc:sldMk cId="370921489" sldId="326"/>
            <ac:spMk id="6" creationId="{00000000-0000-0000-0000-000000000000}"/>
          </ac:spMkLst>
        </pc:spChg>
        <pc:spChg chg="mod">
          <ac:chgData name="RABET Magalie" userId="d4eafebc-c036-45a4-83ca-49de9a6727c9" providerId="ADAL" clId="{5A2D29FA-B72B-4257-BD89-D5593479DBF5}" dt="2022-07-08T15:32:40.120" v="3" actId="20577"/>
          <ac:spMkLst>
            <pc:docMk/>
            <pc:sldMk cId="370921489" sldId="326"/>
            <ac:spMk id="15" creationId="{00000000-0000-0000-0000-000000000000}"/>
          </ac:spMkLst>
        </pc:spChg>
      </pc:sldChg>
      <pc:sldChg chg="modSp mod">
        <pc:chgData name="RABET Magalie" userId="d4eafebc-c036-45a4-83ca-49de9a6727c9" providerId="ADAL" clId="{5A2D29FA-B72B-4257-BD89-D5593479DBF5}" dt="2022-07-08T15:34:38.658" v="5" actId="404"/>
        <pc:sldMkLst>
          <pc:docMk/>
          <pc:sldMk cId="2839591695" sldId="331"/>
        </pc:sldMkLst>
        <pc:spChg chg="mod">
          <ac:chgData name="RABET Magalie" userId="d4eafebc-c036-45a4-83ca-49de9a6727c9" providerId="ADAL" clId="{5A2D29FA-B72B-4257-BD89-D5593479DBF5}" dt="2022-07-08T15:34:38.658" v="5" actId="404"/>
          <ac:spMkLst>
            <pc:docMk/>
            <pc:sldMk cId="2839591695" sldId="331"/>
            <ac:spMk id="35" creationId="{5FDFFF75-C5A0-4514-8BB4-22CE785198BC}"/>
          </ac:spMkLst>
        </pc:spChg>
        <pc:spChg chg="mod">
          <ac:chgData name="RABET Magalie" userId="d4eafebc-c036-45a4-83ca-49de9a6727c9" providerId="ADAL" clId="{5A2D29FA-B72B-4257-BD89-D5593479DBF5}" dt="2022-07-08T15:34:29.623" v="4" actId="1076"/>
          <ac:spMkLst>
            <pc:docMk/>
            <pc:sldMk cId="2839591695" sldId="331"/>
            <ac:spMk id="40" creationId="{47C28FC3-4922-4BEB-9BB8-A379FBF6AE35}"/>
          </ac:spMkLst>
        </pc:spChg>
      </pc:sldChg>
    </pc:docChg>
  </pc:docChgLst>
  <pc:docChgLst>
    <pc:chgData name="RABET Magalie" userId="d4eafebc-c036-45a4-83ca-49de9a6727c9" providerId="ADAL" clId="{01A958D4-96DC-46A7-B13E-F9510EA1F36B}"/>
    <pc:docChg chg="undo custSel modSld">
      <pc:chgData name="RABET Magalie" userId="d4eafebc-c036-45a4-83ca-49de9a6727c9" providerId="ADAL" clId="{01A958D4-96DC-46A7-B13E-F9510EA1F36B}" dt="2022-06-17T13:49:20.983" v="380" actId="1076"/>
      <pc:docMkLst>
        <pc:docMk/>
      </pc:docMkLst>
      <pc:sldChg chg="addSp delSp modSp mod">
        <pc:chgData name="RABET Magalie" userId="d4eafebc-c036-45a4-83ca-49de9a6727c9" providerId="ADAL" clId="{01A958D4-96DC-46A7-B13E-F9510EA1F36B}" dt="2022-06-15T16:33:27.067" v="113" actId="20577"/>
        <pc:sldMkLst>
          <pc:docMk/>
          <pc:sldMk cId="3527158660" sldId="285"/>
        </pc:sldMkLst>
        <pc:spChg chg="del">
          <ac:chgData name="RABET Magalie" userId="d4eafebc-c036-45a4-83ca-49de9a6727c9" providerId="ADAL" clId="{01A958D4-96DC-46A7-B13E-F9510EA1F36B}" dt="2022-06-15T15:38:20.943" v="37" actId="478"/>
          <ac:spMkLst>
            <pc:docMk/>
            <pc:sldMk cId="3527158660" sldId="285"/>
            <ac:spMk id="2" creationId="{32DF01D5-AF06-4BCE-BC6E-2246A13F97E3}"/>
          </ac:spMkLst>
        </pc:spChg>
        <pc:spChg chg="del">
          <ac:chgData name="RABET Magalie" userId="d4eafebc-c036-45a4-83ca-49de9a6727c9" providerId="ADAL" clId="{01A958D4-96DC-46A7-B13E-F9510EA1F36B}" dt="2022-06-15T15:38:20.943" v="37" actId="478"/>
          <ac:spMkLst>
            <pc:docMk/>
            <pc:sldMk cId="3527158660" sldId="285"/>
            <ac:spMk id="5" creationId="{936C8245-45F9-46A7-8BDC-76575B71B6BC}"/>
          </ac:spMkLst>
        </pc:spChg>
        <pc:spChg chg="del">
          <ac:chgData name="RABET Magalie" userId="d4eafebc-c036-45a4-83ca-49de9a6727c9" providerId="ADAL" clId="{01A958D4-96DC-46A7-B13E-F9510EA1F36B}" dt="2022-06-15T15:38:20.943" v="37" actId="478"/>
          <ac:spMkLst>
            <pc:docMk/>
            <pc:sldMk cId="3527158660" sldId="285"/>
            <ac:spMk id="6" creationId="{FEFD20BB-D962-41FB-B9AC-47CFFE3F7AD4}"/>
          </ac:spMkLst>
        </pc:spChg>
        <pc:spChg chg="del">
          <ac:chgData name="RABET Magalie" userId="d4eafebc-c036-45a4-83ca-49de9a6727c9" providerId="ADAL" clId="{01A958D4-96DC-46A7-B13E-F9510EA1F36B}" dt="2022-06-15T15:38:20.943" v="37" actId="478"/>
          <ac:spMkLst>
            <pc:docMk/>
            <pc:sldMk cId="3527158660" sldId="285"/>
            <ac:spMk id="9" creationId="{00000000-0000-0000-0000-000000000000}"/>
          </ac:spMkLst>
        </pc:spChg>
        <pc:spChg chg="del">
          <ac:chgData name="RABET Magalie" userId="d4eafebc-c036-45a4-83ca-49de9a6727c9" providerId="ADAL" clId="{01A958D4-96DC-46A7-B13E-F9510EA1F36B}" dt="2022-06-15T15:38:20.943" v="37" actId="478"/>
          <ac:spMkLst>
            <pc:docMk/>
            <pc:sldMk cId="3527158660" sldId="285"/>
            <ac:spMk id="14" creationId="{D0AEC9CE-1D2E-42C5-A44A-77FE62CA4B80}"/>
          </ac:spMkLst>
        </pc:spChg>
        <pc:spChg chg="del">
          <ac:chgData name="RABET Magalie" userId="d4eafebc-c036-45a4-83ca-49de9a6727c9" providerId="ADAL" clId="{01A958D4-96DC-46A7-B13E-F9510EA1F36B}" dt="2022-06-15T15:38:20.943" v="37" actId="478"/>
          <ac:spMkLst>
            <pc:docMk/>
            <pc:sldMk cId="3527158660" sldId="285"/>
            <ac:spMk id="15" creationId="{AAF04180-430C-461F-ABD4-35183FC999DB}"/>
          </ac:spMkLst>
        </pc:spChg>
        <pc:spChg chg="del">
          <ac:chgData name="RABET Magalie" userId="d4eafebc-c036-45a4-83ca-49de9a6727c9" providerId="ADAL" clId="{01A958D4-96DC-46A7-B13E-F9510EA1F36B}" dt="2022-06-15T15:38:20.943" v="37" actId="478"/>
          <ac:spMkLst>
            <pc:docMk/>
            <pc:sldMk cId="3527158660" sldId="285"/>
            <ac:spMk id="16" creationId="{31E31787-8E15-4F9D-8FB1-48B91768A27F}"/>
          </ac:spMkLst>
        </pc:spChg>
        <pc:spChg chg="del">
          <ac:chgData name="RABET Magalie" userId="d4eafebc-c036-45a4-83ca-49de9a6727c9" providerId="ADAL" clId="{01A958D4-96DC-46A7-B13E-F9510EA1F36B}" dt="2022-06-15T15:38:20.943" v="37" actId="478"/>
          <ac:spMkLst>
            <pc:docMk/>
            <pc:sldMk cId="3527158660" sldId="285"/>
            <ac:spMk id="17" creationId="{B7B0C285-697A-4F0F-8208-D443BCAF8F96}"/>
          </ac:spMkLst>
        </pc:spChg>
        <pc:spChg chg="del">
          <ac:chgData name="RABET Magalie" userId="d4eafebc-c036-45a4-83ca-49de9a6727c9" providerId="ADAL" clId="{01A958D4-96DC-46A7-B13E-F9510EA1F36B}" dt="2022-06-15T15:38:20.943" v="37" actId="478"/>
          <ac:spMkLst>
            <pc:docMk/>
            <pc:sldMk cId="3527158660" sldId="285"/>
            <ac:spMk id="18" creationId="{15F6E9E7-D828-4471-A3E4-AAD9EAC16FB0}"/>
          </ac:spMkLst>
        </pc:spChg>
        <pc:spChg chg="del">
          <ac:chgData name="RABET Magalie" userId="d4eafebc-c036-45a4-83ca-49de9a6727c9" providerId="ADAL" clId="{01A958D4-96DC-46A7-B13E-F9510EA1F36B}" dt="2022-06-15T15:38:20.943" v="37" actId="478"/>
          <ac:spMkLst>
            <pc:docMk/>
            <pc:sldMk cId="3527158660" sldId="285"/>
            <ac:spMk id="19" creationId="{4AFF4341-B680-4A09-823F-4FB0C3DD8AA7}"/>
          </ac:spMkLst>
        </pc:spChg>
        <pc:spChg chg="del">
          <ac:chgData name="RABET Magalie" userId="d4eafebc-c036-45a4-83ca-49de9a6727c9" providerId="ADAL" clId="{01A958D4-96DC-46A7-B13E-F9510EA1F36B}" dt="2022-06-15T15:38:20.943" v="37" actId="478"/>
          <ac:spMkLst>
            <pc:docMk/>
            <pc:sldMk cId="3527158660" sldId="285"/>
            <ac:spMk id="20" creationId="{F6326F05-25C0-46A8-9CA4-2AA4226FD2B5}"/>
          </ac:spMkLst>
        </pc:spChg>
        <pc:spChg chg="del">
          <ac:chgData name="RABET Magalie" userId="d4eafebc-c036-45a4-83ca-49de9a6727c9" providerId="ADAL" clId="{01A958D4-96DC-46A7-B13E-F9510EA1F36B}" dt="2022-06-15T15:38:20.943" v="37" actId="478"/>
          <ac:spMkLst>
            <pc:docMk/>
            <pc:sldMk cId="3527158660" sldId="285"/>
            <ac:spMk id="23" creationId="{224D975F-9172-4982-835B-7800E0C50944}"/>
          </ac:spMkLst>
        </pc:spChg>
        <pc:spChg chg="del">
          <ac:chgData name="RABET Magalie" userId="d4eafebc-c036-45a4-83ca-49de9a6727c9" providerId="ADAL" clId="{01A958D4-96DC-46A7-B13E-F9510EA1F36B}" dt="2022-06-15T15:38:20.943" v="37" actId="478"/>
          <ac:spMkLst>
            <pc:docMk/>
            <pc:sldMk cId="3527158660" sldId="285"/>
            <ac:spMk id="24" creationId="{C92D0B2B-C974-4BE9-B032-534A39C5CE6A}"/>
          </ac:spMkLst>
        </pc:spChg>
        <pc:spChg chg="del">
          <ac:chgData name="RABET Magalie" userId="d4eafebc-c036-45a4-83ca-49de9a6727c9" providerId="ADAL" clId="{01A958D4-96DC-46A7-B13E-F9510EA1F36B}" dt="2022-06-15T15:38:20.943" v="37" actId="478"/>
          <ac:spMkLst>
            <pc:docMk/>
            <pc:sldMk cId="3527158660" sldId="285"/>
            <ac:spMk id="98" creationId="{C41B01E5-95BC-47F3-9966-AD631EC74BBF}"/>
          </ac:spMkLst>
        </pc:spChg>
        <pc:spChg chg="del">
          <ac:chgData name="RABET Magalie" userId="d4eafebc-c036-45a4-83ca-49de9a6727c9" providerId="ADAL" clId="{01A958D4-96DC-46A7-B13E-F9510EA1F36B}" dt="2022-06-15T15:38:20.943" v="37" actId="478"/>
          <ac:spMkLst>
            <pc:docMk/>
            <pc:sldMk cId="3527158660" sldId="285"/>
            <ac:spMk id="99" creationId="{D1AF0AB0-542D-4695-A5FA-553C407D2582}"/>
          </ac:spMkLst>
        </pc:spChg>
        <pc:spChg chg="del">
          <ac:chgData name="RABET Magalie" userId="d4eafebc-c036-45a4-83ca-49de9a6727c9" providerId="ADAL" clId="{01A958D4-96DC-46A7-B13E-F9510EA1F36B}" dt="2022-06-15T15:38:20.943" v="37" actId="478"/>
          <ac:spMkLst>
            <pc:docMk/>
            <pc:sldMk cId="3527158660" sldId="285"/>
            <ac:spMk id="100" creationId="{D987C100-3C92-49D9-8ECE-3B63C1CDDAAE}"/>
          </ac:spMkLst>
        </pc:spChg>
        <pc:spChg chg="del">
          <ac:chgData name="RABET Magalie" userId="d4eafebc-c036-45a4-83ca-49de9a6727c9" providerId="ADAL" clId="{01A958D4-96DC-46A7-B13E-F9510EA1F36B}" dt="2022-06-15T15:38:20.943" v="37" actId="478"/>
          <ac:spMkLst>
            <pc:docMk/>
            <pc:sldMk cId="3527158660" sldId="285"/>
            <ac:spMk id="101" creationId="{76874380-BD40-410D-AD48-061D0C1866B0}"/>
          </ac:spMkLst>
        </pc:spChg>
        <pc:spChg chg="del">
          <ac:chgData name="RABET Magalie" userId="d4eafebc-c036-45a4-83ca-49de9a6727c9" providerId="ADAL" clId="{01A958D4-96DC-46A7-B13E-F9510EA1F36B}" dt="2022-06-15T15:38:20.943" v="37" actId="478"/>
          <ac:spMkLst>
            <pc:docMk/>
            <pc:sldMk cId="3527158660" sldId="285"/>
            <ac:spMk id="102" creationId="{F6287A74-7418-489B-BB94-C056A7B1EFC2}"/>
          </ac:spMkLst>
        </pc:spChg>
        <pc:spChg chg="del">
          <ac:chgData name="RABET Magalie" userId="d4eafebc-c036-45a4-83ca-49de9a6727c9" providerId="ADAL" clId="{01A958D4-96DC-46A7-B13E-F9510EA1F36B}" dt="2022-06-15T15:38:20.943" v="37" actId="478"/>
          <ac:spMkLst>
            <pc:docMk/>
            <pc:sldMk cId="3527158660" sldId="285"/>
            <ac:spMk id="103" creationId="{9AE3F40B-7CA0-4266-BADF-68EE553306D0}"/>
          </ac:spMkLst>
        </pc:spChg>
        <pc:spChg chg="del">
          <ac:chgData name="RABET Magalie" userId="d4eafebc-c036-45a4-83ca-49de9a6727c9" providerId="ADAL" clId="{01A958D4-96DC-46A7-B13E-F9510EA1F36B}" dt="2022-06-15T15:38:20.943" v="37" actId="478"/>
          <ac:spMkLst>
            <pc:docMk/>
            <pc:sldMk cId="3527158660" sldId="285"/>
            <ac:spMk id="104" creationId="{F4871C23-D363-43F6-828D-948FBB5C91A0}"/>
          </ac:spMkLst>
        </pc:spChg>
        <pc:spChg chg="add mod">
          <ac:chgData name="RABET Magalie" userId="d4eafebc-c036-45a4-83ca-49de9a6727c9" providerId="ADAL" clId="{01A958D4-96DC-46A7-B13E-F9510EA1F36B}" dt="2022-06-15T15:38:28.652" v="38"/>
          <ac:spMkLst>
            <pc:docMk/>
            <pc:sldMk cId="3527158660" sldId="285"/>
            <ac:spMk id="105" creationId="{334A9734-379C-4B4E-A53C-9F6CE3AC5192}"/>
          </ac:spMkLst>
        </pc:spChg>
        <pc:spChg chg="add mod">
          <ac:chgData name="RABET Magalie" userId="d4eafebc-c036-45a4-83ca-49de9a6727c9" providerId="ADAL" clId="{01A958D4-96DC-46A7-B13E-F9510EA1F36B}" dt="2022-06-15T15:38:28.652" v="38"/>
          <ac:spMkLst>
            <pc:docMk/>
            <pc:sldMk cId="3527158660" sldId="285"/>
            <ac:spMk id="106" creationId="{69F74B75-6916-4970-8197-FF04CE4F9B2F}"/>
          </ac:spMkLst>
        </pc:spChg>
        <pc:spChg chg="add mod">
          <ac:chgData name="RABET Magalie" userId="d4eafebc-c036-45a4-83ca-49de9a6727c9" providerId="ADAL" clId="{01A958D4-96DC-46A7-B13E-F9510EA1F36B}" dt="2022-06-15T15:38:28.652" v="38"/>
          <ac:spMkLst>
            <pc:docMk/>
            <pc:sldMk cId="3527158660" sldId="285"/>
            <ac:spMk id="107" creationId="{3EB697EE-FCEC-4FCF-876C-6B89D18BED12}"/>
          </ac:spMkLst>
        </pc:spChg>
        <pc:spChg chg="add mod">
          <ac:chgData name="RABET Magalie" userId="d4eafebc-c036-45a4-83ca-49de9a6727c9" providerId="ADAL" clId="{01A958D4-96DC-46A7-B13E-F9510EA1F36B}" dt="2022-06-15T15:38:28.652" v="38"/>
          <ac:spMkLst>
            <pc:docMk/>
            <pc:sldMk cId="3527158660" sldId="285"/>
            <ac:spMk id="108" creationId="{80075693-8288-4245-BBBE-336077AE0654}"/>
          </ac:spMkLst>
        </pc:spChg>
        <pc:spChg chg="add mod">
          <ac:chgData name="RABET Magalie" userId="d4eafebc-c036-45a4-83ca-49de9a6727c9" providerId="ADAL" clId="{01A958D4-96DC-46A7-B13E-F9510EA1F36B}" dt="2022-06-15T15:38:28.652" v="38"/>
          <ac:spMkLst>
            <pc:docMk/>
            <pc:sldMk cId="3527158660" sldId="285"/>
            <ac:spMk id="109" creationId="{194ADE39-6EEF-4B76-820F-91C565C9AA00}"/>
          </ac:spMkLst>
        </pc:spChg>
        <pc:spChg chg="add mod">
          <ac:chgData name="RABET Magalie" userId="d4eafebc-c036-45a4-83ca-49de9a6727c9" providerId="ADAL" clId="{01A958D4-96DC-46A7-B13E-F9510EA1F36B}" dt="2022-06-15T16:32:39.933" v="111" actId="20577"/>
          <ac:spMkLst>
            <pc:docMk/>
            <pc:sldMk cId="3527158660" sldId="285"/>
            <ac:spMk id="110" creationId="{BB4E9F48-7FE8-424D-AF68-A4B7E6D1E201}"/>
          </ac:spMkLst>
        </pc:spChg>
        <pc:spChg chg="add mod">
          <ac:chgData name="RABET Magalie" userId="d4eafebc-c036-45a4-83ca-49de9a6727c9" providerId="ADAL" clId="{01A958D4-96DC-46A7-B13E-F9510EA1F36B}" dt="2022-06-15T16:30:49.144" v="102" actId="20577"/>
          <ac:spMkLst>
            <pc:docMk/>
            <pc:sldMk cId="3527158660" sldId="285"/>
            <ac:spMk id="111" creationId="{2D535E2B-E6CD-4E16-8B75-FC6154816F07}"/>
          </ac:spMkLst>
        </pc:spChg>
        <pc:spChg chg="add mod">
          <ac:chgData name="RABET Magalie" userId="d4eafebc-c036-45a4-83ca-49de9a6727c9" providerId="ADAL" clId="{01A958D4-96DC-46A7-B13E-F9510EA1F36B}" dt="2022-06-15T15:38:28.652" v="38"/>
          <ac:spMkLst>
            <pc:docMk/>
            <pc:sldMk cId="3527158660" sldId="285"/>
            <ac:spMk id="112" creationId="{EC61AA55-6A99-423F-8115-5D41D15E90B8}"/>
          </ac:spMkLst>
        </pc:spChg>
        <pc:spChg chg="add mod">
          <ac:chgData name="RABET Magalie" userId="d4eafebc-c036-45a4-83ca-49de9a6727c9" providerId="ADAL" clId="{01A958D4-96DC-46A7-B13E-F9510EA1F36B}" dt="2022-06-15T16:31:48.986" v="108" actId="20577"/>
          <ac:spMkLst>
            <pc:docMk/>
            <pc:sldMk cId="3527158660" sldId="285"/>
            <ac:spMk id="113" creationId="{42DA2F87-0C9F-441A-915C-3BC8E772082C}"/>
          </ac:spMkLst>
        </pc:spChg>
        <pc:spChg chg="add mod">
          <ac:chgData name="RABET Magalie" userId="d4eafebc-c036-45a4-83ca-49de9a6727c9" providerId="ADAL" clId="{01A958D4-96DC-46A7-B13E-F9510EA1F36B}" dt="2022-06-15T15:38:28.652" v="38"/>
          <ac:spMkLst>
            <pc:docMk/>
            <pc:sldMk cId="3527158660" sldId="285"/>
            <ac:spMk id="114" creationId="{E8FAD78D-CC3F-4136-805F-3901694AE873}"/>
          </ac:spMkLst>
        </pc:spChg>
        <pc:spChg chg="add mod">
          <ac:chgData name="RABET Magalie" userId="d4eafebc-c036-45a4-83ca-49de9a6727c9" providerId="ADAL" clId="{01A958D4-96DC-46A7-B13E-F9510EA1F36B}" dt="2022-06-15T15:38:28.652" v="38"/>
          <ac:spMkLst>
            <pc:docMk/>
            <pc:sldMk cId="3527158660" sldId="285"/>
            <ac:spMk id="115" creationId="{2D5850A9-F111-4988-842F-671EE34DFC61}"/>
          </ac:spMkLst>
        </pc:spChg>
        <pc:spChg chg="mod">
          <ac:chgData name="RABET Magalie" userId="d4eafebc-c036-45a4-83ca-49de9a6727c9" providerId="ADAL" clId="{01A958D4-96DC-46A7-B13E-F9510EA1F36B}" dt="2022-06-15T15:38:28.652" v="38"/>
          <ac:spMkLst>
            <pc:docMk/>
            <pc:sldMk cId="3527158660" sldId="285"/>
            <ac:spMk id="117" creationId="{17B13375-F39F-4AF0-8A1E-41BBA9699CA1}"/>
          </ac:spMkLst>
        </pc:spChg>
        <pc:spChg chg="mod">
          <ac:chgData name="RABET Magalie" userId="d4eafebc-c036-45a4-83ca-49de9a6727c9" providerId="ADAL" clId="{01A958D4-96DC-46A7-B13E-F9510EA1F36B}" dt="2022-06-15T15:38:28.652" v="38"/>
          <ac:spMkLst>
            <pc:docMk/>
            <pc:sldMk cId="3527158660" sldId="285"/>
            <ac:spMk id="118" creationId="{E84A4ED6-9E01-4714-BADE-3ED7417F2F32}"/>
          </ac:spMkLst>
        </pc:spChg>
        <pc:spChg chg="mod">
          <ac:chgData name="RABET Magalie" userId="d4eafebc-c036-45a4-83ca-49de9a6727c9" providerId="ADAL" clId="{01A958D4-96DC-46A7-B13E-F9510EA1F36B}" dt="2022-06-15T15:38:28.652" v="38"/>
          <ac:spMkLst>
            <pc:docMk/>
            <pc:sldMk cId="3527158660" sldId="285"/>
            <ac:spMk id="119" creationId="{C599E97B-45A3-4D9E-9F94-C66F3E1382F3}"/>
          </ac:spMkLst>
        </pc:spChg>
        <pc:spChg chg="mod">
          <ac:chgData name="RABET Magalie" userId="d4eafebc-c036-45a4-83ca-49de9a6727c9" providerId="ADAL" clId="{01A958D4-96DC-46A7-B13E-F9510EA1F36B}" dt="2022-06-15T15:38:28.652" v="38"/>
          <ac:spMkLst>
            <pc:docMk/>
            <pc:sldMk cId="3527158660" sldId="285"/>
            <ac:spMk id="120" creationId="{82CB5B5A-8C80-4782-BD03-137BDE193E49}"/>
          </ac:spMkLst>
        </pc:spChg>
        <pc:spChg chg="mod">
          <ac:chgData name="RABET Magalie" userId="d4eafebc-c036-45a4-83ca-49de9a6727c9" providerId="ADAL" clId="{01A958D4-96DC-46A7-B13E-F9510EA1F36B}" dt="2022-06-15T15:38:28.652" v="38"/>
          <ac:spMkLst>
            <pc:docMk/>
            <pc:sldMk cId="3527158660" sldId="285"/>
            <ac:spMk id="121" creationId="{2691AE61-152A-476D-8000-5184A7A66D38}"/>
          </ac:spMkLst>
        </pc:spChg>
        <pc:spChg chg="mod">
          <ac:chgData name="RABET Magalie" userId="d4eafebc-c036-45a4-83ca-49de9a6727c9" providerId="ADAL" clId="{01A958D4-96DC-46A7-B13E-F9510EA1F36B}" dt="2022-06-15T15:38:28.652" v="38"/>
          <ac:spMkLst>
            <pc:docMk/>
            <pc:sldMk cId="3527158660" sldId="285"/>
            <ac:spMk id="122" creationId="{F9AFDCD9-AFD5-4B40-9F36-3B3432847136}"/>
          </ac:spMkLst>
        </pc:spChg>
        <pc:spChg chg="mod">
          <ac:chgData name="RABET Magalie" userId="d4eafebc-c036-45a4-83ca-49de9a6727c9" providerId="ADAL" clId="{01A958D4-96DC-46A7-B13E-F9510EA1F36B}" dt="2022-06-15T15:38:28.652" v="38"/>
          <ac:spMkLst>
            <pc:docMk/>
            <pc:sldMk cId="3527158660" sldId="285"/>
            <ac:spMk id="123" creationId="{68656479-8FF9-4917-B1B0-648B0C9C071E}"/>
          </ac:spMkLst>
        </pc:spChg>
        <pc:spChg chg="mod">
          <ac:chgData name="RABET Magalie" userId="d4eafebc-c036-45a4-83ca-49de9a6727c9" providerId="ADAL" clId="{01A958D4-96DC-46A7-B13E-F9510EA1F36B}" dt="2022-06-15T15:38:28.652" v="38"/>
          <ac:spMkLst>
            <pc:docMk/>
            <pc:sldMk cId="3527158660" sldId="285"/>
            <ac:spMk id="124" creationId="{7C82113E-4B12-4D7B-B54B-8D43752D5361}"/>
          </ac:spMkLst>
        </pc:spChg>
        <pc:spChg chg="mod">
          <ac:chgData name="RABET Magalie" userId="d4eafebc-c036-45a4-83ca-49de9a6727c9" providerId="ADAL" clId="{01A958D4-96DC-46A7-B13E-F9510EA1F36B}" dt="2022-06-15T15:38:28.652" v="38"/>
          <ac:spMkLst>
            <pc:docMk/>
            <pc:sldMk cId="3527158660" sldId="285"/>
            <ac:spMk id="125" creationId="{4A0C8241-6C32-4F24-BD9F-5D2DE6190126}"/>
          </ac:spMkLst>
        </pc:spChg>
        <pc:spChg chg="mod">
          <ac:chgData name="RABET Magalie" userId="d4eafebc-c036-45a4-83ca-49de9a6727c9" providerId="ADAL" clId="{01A958D4-96DC-46A7-B13E-F9510EA1F36B}" dt="2022-06-15T15:38:28.652" v="38"/>
          <ac:spMkLst>
            <pc:docMk/>
            <pc:sldMk cId="3527158660" sldId="285"/>
            <ac:spMk id="126" creationId="{AC6E2487-AF7E-40D3-AE57-103DF1DF8010}"/>
          </ac:spMkLst>
        </pc:spChg>
        <pc:spChg chg="mod">
          <ac:chgData name="RABET Magalie" userId="d4eafebc-c036-45a4-83ca-49de9a6727c9" providerId="ADAL" clId="{01A958D4-96DC-46A7-B13E-F9510EA1F36B}" dt="2022-06-15T15:38:28.652" v="38"/>
          <ac:spMkLst>
            <pc:docMk/>
            <pc:sldMk cId="3527158660" sldId="285"/>
            <ac:spMk id="127" creationId="{B37C21D8-E8BB-4638-A97E-C580A52AABF9}"/>
          </ac:spMkLst>
        </pc:spChg>
        <pc:spChg chg="mod">
          <ac:chgData name="RABET Magalie" userId="d4eafebc-c036-45a4-83ca-49de9a6727c9" providerId="ADAL" clId="{01A958D4-96DC-46A7-B13E-F9510EA1F36B}" dt="2022-06-15T15:38:28.652" v="38"/>
          <ac:spMkLst>
            <pc:docMk/>
            <pc:sldMk cId="3527158660" sldId="285"/>
            <ac:spMk id="128" creationId="{2DAB2CAA-4AFE-4BAE-B4F8-F63C42AC5FA5}"/>
          </ac:spMkLst>
        </pc:spChg>
        <pc:spChg chg="mod">
          <ac:chgData name="RABET Magalie" userId="d4eafebc-c036-45a4-83ca-49de9a6727c9" providerId="ADAL" clId="{01A958D4-96DC-46A7-B13E-F9510EA1F36B}" dt="2022-06-15T15:38:28.652" v="38"/>
          <ac:spMkLst>
            <pc:docMk/>
            <pc:sldMk cId="3527158660" sldId="285"/>
            <ac:spMk id="129" creationId="{1F5832AF-5A7D-48F3-A2FC-480267D47032}"/>
          </ac:spMkLst>
        </pc:spChg>
        <pc:spChg chg="mod">
          <ac:chgData name="RABET Magalie" userId="d4eafebc-c036-45a4-83ca-49de9a6727c9" providerId="ADAL" clId="{01A958D4-96DC-46A7-B13E-F9510EA1F36B}" dt="2022-06-15T15:38:28.652" v="38"/>
          <ac:spMkLst>
            <pc:docMk/>
            <pc:sldMk cId="3527158660" sldId="285"/>
            <ac:spMk id="130" creationId="{B09DBF2C-577E-4A08-ABDB-EE8724423718}"/>
          </ac:spMkLst>
        </pc:spChg>
        <pc:spChg chg="mod">
          <ac:chgData name="RABET Magalie" userId="d4eafebc-c036-45a4-83ca-49de9a6727c9" providerId="ADAL" clId="{01A958D4-96DC-46A7-B13E-F9510EA1F36B}" dt="2022-06-15T15:38:28.652" v="38"/>
          <ac:spMkLst>
            <pc:docMk/>
            <pc:sldMk cId="3527158660" sldId="285"/>
            <ac:spMk id="131" creationId="{EEDEC2AD-E149-475B-870F-7768DD158105}"/>
          </ac:spMkLst>
        </pc:spChg>
        <pc:spChg chg="mod">
          <ac:chgData name="RABET Magalie" userId="d4eafebc-c036-45a4-83ca-49de9a6727c9" providerId="ADAL" clId="{01A958D4-96DC-46A7-B13E-F9510EA1F36B}" dt="2022-06-15T15:38:28.652" v="38"/>
          <ac:spMkLst>
            <pc:docMk/>
            <pc:sldMk cId="3527158660" sldId="285"/>
            <ac:spMk id="132" creationId="{706CBC5F-7F5B-46FD-916B-F5EE6F77DE90}"/>
          </ac:spMkLst>
        </pc:spChg>
        <pc:spChg chg="mod">
          <ac:chgData name="RABET Magalie" userId="d4eafebc-c036-45a4-83ca-49de9a6727c9" providerId="ADAL" clId="{01A958D4-96DC-46A7-B13E-F9510EA1F36B}" dt="2022-06-15T15:38:28.652" v="38"/>
          <ac:spMkLst>
            <pc:docMk/>
            <pc:sldMk cId="3527158660" sldId="285"/>
            <ac:spMk id="133" creationId="{A8305E84-B50A-42CC-B2F1-8E825E541471}"/>
          </ac:spMkLst>
        </pc:spChg>
        <pc:spChg chg="mod">
          <ac:chgData name="RABET Magalie" userId="d4eafebc-c036-45a4-83ca-49de9a6727c9" providerId="ADAL" clId="{01A958D4-96DC-46A7-B13E-F9510EA1F36B}" dt="2022-06-15T15:38:28.652" v="38"/>
          <ac:spMkLst>
            <pc:docMk/>
            <pc:sldMk cId="3527158660" sldId="285"/>
            <ac:spMk id="134" creationId="{851F60E9-5D38-44FF-A758-CF464C88F0D1}"/>
          </ac:spMkLst>
        </pc:spChg>
        <pc:spChg chg="mod">
          <ac:chgData name="RABET Magalie" userId="d4eafebc-c036-45a4-83ca-49de9a6727c9" providerId="ADAL" clId="{01A958D4-96DC-46A7-B13E-F9510EA1F36B}" dt="2022-06-15T15:38:28.652" v="38"/>
          <ac:spMkLst>
            <pc:docMk/>
            <pc:sldMk cId="3527158660" sldId="285"/>
            <ac:spMk id="135" creationId="{1E105DD8-B7EB-4376-ADB2-E1FF48670FAB}"/>
          </ac:spMkLst>
        </pc:spChg>
        <pc:spChg chg="mod">
          <ac:chgData name="RABET Magalie" userId="d4eafebc-c036-45a4-83ca-49de9a6727c9" providerId="ADAL" clId="{01A958D4-96DC-46A7-B13E-F9510EA1F36B}" dt="2022-06-15T15:38:28.652" v="38"/>
          <ac:spMkLst>
            <pc:docMk/>
            <pc:sldMk cId="3527158660" sldId="285"/>
            <ac:spMk id="136" creationId="{F29205F5-6438-4D03-98A5-E8EBB1AD4EF7}"/>
          </ac:spMkLst>
        </pc:spChg>
        <pc:spChg chg="mod">
          <ac:chgData name="RABET Magalie" userId="d4eafebc-c036-45a4-83ca-49de9a6727c9" providerId="ADAL" clId="{01A958D4-96DC-46A7-B13E-F9510EA1F36B}" dt="2022-06-15T15:38:28.652" v="38"/>
          <ac:spMkLst>
            <pc:docMk/>
            <pc:sldMk cId="3527158660" sldId="285"/>
            <ac:spMk id="137" creationId="{BA900B60-986E-4BEC-97F9-8ECB57D6AA98}"/>
          </ac:spMkLst>
        </pc:spChg>
        <pc:spChg chg="mod">
          <ac:chgData name="RABET Magalie" userId="d4eafebc-c036-45a4-83ca-49de9a6727c9" providerId="ADAL" clId="{01A958D4-96DC-46A7-B13E-F9510EA1F36B}" dt="2022-06-15T15:38:28.652" v="38"/>
          <ac:spMkLst>
            <pc:docMk/>
            <pc:sldMk cId="3527158660" sldId="285"/>
            <ac:spMk id="138" creationId="{718A7979-89D3-4647-8B29-28274CC30E62}"/>
          </ac:spMkLst>
        </pc:spChg>
        <pc:spChg chg="mod">
          <ac:chgData name="RABET Magalie" userId="d4eafebc-c036-45a4-83ca-49de9a6727c9" providerId="ADAL" clId="{01A958D4-96DC-46A7-B13E-F9510EA1F36B}" dt="2022-06-15T15:38:28.652" v="38"/>
          <ac:spMkLst>
            <pc:docMk/>
            <pc:sldMk cId="3527158660" sldId="285"/>
            <ac:spMk id="139" creationId="{2F243C30-437F-4CFE-9172-271EBC01742C}"/>
          </ac:spMkLst>
        </pc:spChg>
        <pc:spChg chg="mod">
          <ac:chgData name="RABET Magalie" userId="d4eafebc-c036-45a4-83ca-49de9a6727c9" providerId="ADAL" clId="{01A958D4-96DC-46A7-B13E-F9510EA1F36B}" dt="2022-06-15T15:38:28.652" v="38"/>
          <ac:spMkLst>
            <pc:docMk/>
            <pc:sldMk cId="3527158660" sldId="285"/>
            <ac:spMk id="140" creationId="{18CA87D6-7292-46CD-B336-A4E2CF5F8FAB}"/>
          </ac:spMkLst>
        </pc:spChg>
        <pc:spChg chg="mod">
          <ac:chgData name="RABET Magalie" userId="d4eafebc-c036-45a4-83ca-49de9a6727c9" providerId="ADAL" clId="{01A958D4-96DC-46A7-B13E-F9510EA1F36B}" dt="2022-06-15T15:38:28.652" v="38"/>
          <ac:spMkLst>
            <pc:docMk/>
            <pc:sldMk cId="3527158660" sldId="285"/>
            <ac:spMk id="141" creationId="{814B3E8F-632D-4867-95D6-F2595294DB34}"/>
          </ac:spMkLst>
        </pc:spChg>
        <pc:spChg chg="mod">
          <ac:chgData name="RABET Magalie" userId="d4eafebc-c036-45a4-83ca-49de9a6727c9" providerId="ADAL" clId="{01A958D4-96DC-46A7-B13E-F9510EA1F36B}" dt="2022-06-15T15:38:28.652" v="38"/>
          <ac:spMkLst>
            <pc:docMk/>
            <pc:sldMk cId="3527158660" sldId="285"/>
            <ac:spMk id="142" creationId="{F1068DE2-9BC1-4577-9F73-0254207CB7D9}"/>
          </ac:spMkLst>
        </pc:spChg>
        <pc:spChg chg="mod">
          <ac:chgData name="RABET Magalie" userId="d4eafebc-c036-45a4-83ca-49de9a6727c9" providerId="ADAL" clId="{01A958D4-96DC-46A7-B13E-F9510EA1F36B}" dt="2022-06-15T15:38:28.652" v="38"/>
          <ac:spMkLst>
            <pc:docMk/>
            <pc:sldMk cId="3527158660" sldId="285"/>
            <ac:spMk id="143" creationId="{4A617B34-3417-497F-B5C1-7919F7C79D0D}"/>
          </ac:spMkLst>
        </pc:spChg>
        <pc:spChg chg="mod">
          <ac:chgData name="RABET Magalie" userId="d4eafebc-c036-45a4-83ca-49de9a6727c9" providerId="ADAL" clId="{01A958D4-96DC-46A7-B13E-F9510EA1F36B}" dt="2022-06-15T15:38:28.652" v="38"/>
          <ac:spMkLst>
            <pc:docMk/>
            <pc:sldMk cId="3527158660" sldId="285"/>
            <ac:spMk id="144" creationId="{E1654F94-347A-496C-951E-0B49FA70EAB9}"/>
          </ac:spMkLst>
        </pc:spChg>
        <pc:spChg chg="mod">
          <ac:chgData name="RABET Magalie" userId="d4eafebc-c036-45a4-83ca-49de9a6727c9" providerId="ADAL" clId="{01A958D4-96DC-46A7-B13E-F9510EA1F36B}" dt="2022-06-15T15:38:28.652" v="38"/>
          <ac:spMkLst>
            <pc:docMk/>
            <pc:sldMk cId="3527158660" sldId="285"/>
            <ac:spMk id="145" creationId="{46520163-7E5E-4A59-AB41-9C3794C8B566}"/>
          </ac:spMkLst>
        </pc:spChg>
        <pc:spChg chg="mod">
          <ac:chgData name="RABET Magalie" userId="d4eafebc-c036-45a4-83ca-49de9a6727c9" providerId="ADAL" clId="{01A958D4-96DC-46A7-B13E-F9510EA1F36B}" dt="2022-06-15T15:38:28.652" v="38"/>
          <ac:spMkLst>
            <pc:docMk/>
            <pc:sldMk cId="3527158660" sldId="285"/>
            <ac:spMk id="146" creationId="{BA412B77-5D37-48D8-96CE-324B4AFABB30}"/>
          </ac:spMkLst>
        </pc:spChg>
        <pc:spChg chg="mod">
          <ac:chgData name="RABET Magalie" userId="d4eafebc-c036-45a4-83ca-49de9a6727c9" providerId="ADAL" clId="{01A958D4-96DC-46A7-B13E-F9510EA1F36B}" dt="2022-06-15T15:38:28.652" v="38"/>
          <ac:spMkLst>
            <pc:docMk/>
            <pc:sldMk cId="3527158660" sldId="285"/>
            <ac:spMk id="147" creationId="{CB18B1D6-502D-42E8-8A34-1A04AB0BBC78}"/>
          </ac:spMkLst>
        </pc:spChg>
        <pc:spChg chg="mod">
          <ac:chgData name="RABET Magalie" userId="d4eafebc-c036-45a4-83ca-49de9a6727c9" providerId="ADAL" clId="{01A958D4-96DC-46A7-B13E-F9510EA1F36B}" dt="2022-06-15T15:38:28.652" v="38"/>
          <ac:spMkLst>
            <pc:docMk/>
            <pc:sldMk cId="3527158660" sldId="285"/>
            <ac:spMk id="148" creationId="{D1C87005-2449-45C2-8F79-367214AC2448}"/>
          </ac:spMkLst>
        </pc:spChg>
        <pc:spChg chg="mod">
          <ac:chgData name="RABET Magalie" userId="d4eafebc-c036-45a4-83ca-49de9a6727c9" providerId="ADAL" clId="{01A958D4-96DC-46A7-B13E-F9510EA1F36B}" dt="2022-06-15T15:38:28.652" v="38"/>
          <ac:spMkLst>
            <pc:docMk/>
            <pc:sldMk cId="3527158660" sldId="285"/>
            <ac:spMk id="149" creationId="{E141C27C-EA19-4420-8457-F36E516051E0}"/>
          </ac:spMkLst>
        </pc:spChg>
        <pc:spChg chg="mod">
          <ac:chgData name="RABET Magalie" userId="d4eafebc-c036-45a4-83ca-49de9a6727c9" providerId="ADAL" clId="{01A958D4-96DC-46A7-B13E-F9510EA1F36B}" dt="2022-06-15T15:38:28.652" v="38"/>
          <ac:spMkLst>
            <pc:docMk/>
            <pc:sldMk cId="3527158660" sldId="285"/>
            <ac:spMk id="150" creationId="{771483BE-5240-4409-A461-2FB74E8DF25C}"/>
          </ac:spMkLst>
        </pc:spChg>
        <pc:spChg chg="mod">
          <ac:chgData name="RABET Magalie" userId="d4eafebc-c036-45a4-83ca-49de9a6727c9" providerId="ADAL" clId="{01A958D4-96DC-46A7-B13E-F9510EA1F36B}" dt="2022-06-15T15:38:28.652" v="38"/>
          <ac:spMkLst>
            <pc:docMk/>
            <pc:sldMk cId="3527158660" sldId="285"/>
            <ac:spMk id="151" creationId="{3F6DDFFD-DEC9-4FF5-BA48-E7961CB23EDA}"/>
          </ac:spMkLst>
        </pc:spChg>
        <pc:spChg chg="mod">
          <ac:chgData name="RABET Magalie" userId="d4eafebc-c036-45a4-83ca-49de9a6727c9" providerId="ADAL" clId="{01A958D4-96DC-46A7-B13E-F9510EA1F36B}" dt="2022-06-15T15:38:28.652" v="38"/>
          <ac:spMkLst>
            <pc:docMk/>
            <pc:sldMk cId="3527158660" sldId="285"/>
            <ac:spMk id="153" creationId="{4F719E8A-F225-4C94-B1BA-6496148DA3C7}"/>
          </ac:spMkLst>
        </pc:spChg>
        <pc:spChg chg="mod">
          <ac:chgData name="RABET Magalie" userId="d4eafebc-c036-45a4-83ca-49de9a6727c9" providerId="ADAL" clId="{01A958D4-96DC-46A7-B13E-F9510EA1F36B}" dt="2022-06-15T15:38:28.652" v="38"/>
          <ac:spMkLst>
            <pc:docMk/>
            <pc:sldMk cId="3527158660" sldId="285"/>
            <ac:spMk id="154" creationId="{FE4F1DC3-CC8B-4D8A-8465-2BF404CAF52B}"/>
          </ac:spMkLst>
        </pc:spChg>
        <pc:spChg chg="mod">
          <ac:chgData name="RABET Magalie" userId="d4eafebc-c036-45a4-83ca-49de9a6727c9" providerId="ADAL" clId="{01A958D4-96DC-46A7-B13E-F9510EA1F36B}" dt="2022-06-15T15:38:28.652" v="38"/>
          <ac:spMkLst>
            <pc:docMk/>
            <pc:sldMk cId="3527158660" sldId="285"/>
            <ac:spMk id="155" creationId="{27C28A74-50CF-4615-B5D4-DABEA0903238}"/>
          </ac:spMkLst>
        </pc:spChg>
        <pc:spChg chg="mod">
          <ac:chgData name="RABET Magalie" userId="d4eafebc-c036-45a4-83ca-49de9a6727c9" providerId="ADAL" clId="{01A958D4-96DC-46A7-B13E-F9510EA1F36B}" dt="2022-06-15T15:38:28.652" v="38"/>
          <ac:spMkLst>
            <pc:docMk/>
            <pc:sldMk cId="3527158660" sldId="285"/>
            <ac:spMk id="156" creationId="{72A57C90-DBDF-400B-BF58-1D11CD3C72F2}"/>
          </ac:spMkLst>
        </pc:spChg>
        <pc:spChg chg="mod">
          <ac:chgData name="RABET Magalie" userId="d4eafebc-c036-45a4-83ca-49de9a6727c9" providerId="ADAL" clId="{01A958D4-96DC-46A7-B13E-F9510EA1F36B}" dt="2022-06-15T15:38:28.652" v="38"/>
          <ac:spMkLst>
            <pc:docMk/>
            <pc:sldMk cId="3527158660" sldId="285"/>
            <ac:spMk id="157" creationId="{DBDF267A-49AF-4B9C-B3AF-23A9CA904CF7}"/>
          </ac:spMkLst>
        </pc:spChg>
        <pc:spChg chg="mod">
          <ac:chgData name="RABET Magalie" userId="d4eafebc-c036-45a4-83ca-49de9a6727c9" providerId="ADAL" clId="{01A958D4-96DC-46A7-B13E-F9510EA1F36B}" dt="2022-06-15T15:38:28.652" v="38"/>
          <ac:spMkLst>
            <pc:docMk/>
            <pc:sldMk cId="3527158660" sldId="285"/>
            <ac:spMk id="158" creationId="{338CDB33-BEE8-44A5-A17A-A5A2FC33DE79}"/>
          </ac:spMkLst>
        </pc:spChg>
        <pc:spChg chg="mod">
          <ac:chgData name="RABET Magalie" userId="d4eafebc-c036-45a4-83ca-49de9a6727c9" providerId="ADAL" clId="{01A958D4-96DC-46A7-B13E-F9510EA1F36B}" dt="2022-06-15T15:38:28.652" v="38"/>
          <ac:spMkLst>
            <pc:docMk/>
            <pc:sldMk cId="3527158660" sldId="285"/>
            <ac:spMk id="159" creationId="{AC505483-70EF-4AE9-9997-45405CB18CF4}"/>
          </ac:spMkLst>
        </pc:spChg>
        <pc:spChg chg="mod">
          <ac:chgData name="RABET Magalie" userId="d4eafebc-c036-45a4-83ca-49de9a6727c9" providerId="ADAL" clId="{01A958D4-96DC-46A7-B13E-F9510EA1F36B}" dt="2022-06-15T15:38:28.652" v="38"/>
          <ac:spMkLst>
            <pc:docMk/>
            <pc:sldMk cId="3527158660" sldId="285"/>
            <ac:spMk id="160" creationId="{C67F0458-A42E-4C5A-AFBF-99A3811FF8E1}"/>
          </ac:spMkLst>
        </pc:spChg>
        <pc:spChg chg="mod">
          <ac:chgData name="RABET Magalie" userId="d4eafebc-c036-45a4-83ca-49de9a6727c9" providerId="ADAL" clId="{01A958D4-96DC-46A7-B13E-F9510EA1F36B}" dt="2022-06-15T15:38:28.652" v="38"/>
          <ac:spMkLst>
            <pc:docMk/>
            <pc:sldMk cId="3527158660" sldId="285"/>
            <ac:spMk id="161" creationId="{77A4D4D8-D191-4205-9CF1-26D3E693A65E}"/>
          </ac:spMkLst>
        </pc:spChg>
        <pc:spChg chg="mod">
          <ac:chgData name="RABET Magalie" userId="d4eafebc-c036-45a4-83ca-49de9a6727c9" providerId="ADAL" clId="{01A958D4-96DC-46A7-B13E-F9510EA1F36B}" dt="2022-06-15T15:38:28.652" v="38"/>
          <ac:spMkLst>
            <pc:docMk/>
            <pc:sldMk cId="3527158660" sldId="285"/>
            <ac:spMk id="162" creationId="{77710B50-7E62-4184-AD68-D3B4C73606EA}"/>
          </ac:spMkLst>
        </pc:spChg>
        <pc:spChg chg="mod">
          <ac:chgData name="RABET Magalie" userId="d4eafebc-c036-45a4-83ca-49de9a6727c9" providerId="ADAL" clId="{01A958D4-96DC-46A7-B13E-F9510EA1F36B}" dt="2022-06-15T15:38:28.652" v="38"/>
          <ac:spMkLst>
            <pc:docMk/>
            <pc:sldMk cId="3527158660" sldId="285"/>
            <ac:spMk id="163" creationId="{A12C8E4A-8C94-4BC6-9451-3A9B1AC6CF12}"/>
          </ac:spMkLst>
        </pc:spChg>
        <pc:spChg chg="mod">
          <ac:chgData name="RABET Magalie" userId="d4eafebc-c036-45a4-83ca-49de9a6727c9" providerId="ADAL" clId="{01A958D4-96DC-46A7-B13E-F9510EA1F36B}" dt="2022-06-15T15:38:28.652" v="38"/>
          <ac:spMkLst>
            <pc:docMk/>
            <pc:sldMk cId="3527158660" sldId="285"/>
            <ac:spMk id="164" creationId="{91009480-97C6-40E1-9768-650824641752}"/>
          </ac:spMkLst>
        </pc:spChg>
        <pc:spChg chg="mod">
          <ac:chgData name="RABET Magalie" userId="d4eafebc-c036-45a4-83ca-49de9a6727c9" providerId="ADAL" clId="{01A958D4-96DC-46A7-B13E-F9510EA1F36B}" dt="2022-06-15T15:38:28.652" v="38"/>
          <ac:spMkLst>
            <pc:docMk/>
            <pc:sldMk cId="3527158660" sldId="285"/>
            <ac:spMk id="165" creationId="{E1D85888-EC1D-4E3D-AF57-E97A1257A985}"/>
          </ac:spMkLst>
        </pc:spChg>
        <pc:spChg chg="mod">
          <ac:chgData name="RABET Magalie" userId="d4eafebc-c036-45a4-83ca-49de9a6727c9" providerId="ADAL" clId="{01A958D4-96DC-46A7-B13E-F9510EA1F36B}" dt="2022-06-15T15:38:28.652" v="38"/>
          <ac:spMkLst>
            <pc:docMk/>
            <pc:sldMk cId="3527158660" sldId="285"/>
            <ac:spMk id="166" creationId="{C7B71D3C-62DB-4036-9657-F9AF6196E3E5}"/>
          </ac:spMkLst>
        </pc:spChg>
        <pc:spChg chg="mod">
          <ac:chgData name="RABET Magalie" userId="d4eafebc-c036-45a4-83ca-49de9a6727c9" providerId="ADAL" clId="{01A958D4-96DC-46A7-B13E-F9510EA1F36B}" dt="2022-06-15T15:38:28.652" v="38"/>
          <ac:spMkLst>
            <pc:docMk/>
            <pc:sldMk cId="3527158660" sldId="285"/>
            <ac:spMk id="167" creationId="{93358E6B-BACC-43F8-8BA9-D0BAA53FBABA}"/>
          </ac:spMkLst>
        </pc:spChg>
        <pc:spChg chg="mod">
          <ac:chgData name="RABET Magalie" userId="d4eafebc-c036-45a4-83ca-49de9a6727c9" providerId="ADAL" clId="{01A958D4-96DC-46A7-B13E-F9510EA1F36B}" dt="2022-06-15T15:38:28.652" v="38"/>
          <ac:spMkLst>
            <pc:docMk/>
            <pc:sldMk cId="3527158660" sldId="285"/>
            <ac:spMk id="168" creationId="{D05E1CF3-AC7E-4489-8CC6-D7CFA2A4CA24}"/>
          </ac:spMkLst>
        </pc:spChg>
        <pc:spChg chg="mod">
          <ac:chgData name="RABET Magalie" userId="d4eafebc-c036-45a4-83ca-49de9a6727c9" providerId="ADAL" clId="{01A958D4-96DC-46A7-B13E-F9510EA1F36B}" dt="2022-06-15T15:38:28.652" v="38"/>
          <ac:spMkLst>
            <pc:docMk/>
            <pc:sldMk cId="3527158660" sldId="285"/>
            <ac:spMk id="169" creationId="{5D930C10-395C-473D-A20A-1B689163D1B6}"/>
          </ac:spMkLst>
        </pc:spChg>
        <pc:spChg chg="mod">
          <ac:chgData name="RABET Magalie" userId="d4eafebc-c036-45a4-83ca-49de9a6727c9" providerId="ADAL" clId="{01A958D4-96DC-46A7-B13E-F9510EA1F36B}" dt="2022-06-15T15:38:28.652" v="38"/>
          <ac:spMkLst>
            <pc:docMk/>
            <pc:sldMk cId="3527158660" sldId="285"/>
            <ac:spMk id="170" creationId="{1E6C5956-1CE7-48B5-AD48-AA0D39B81918}"/>
          </ac:spMkLst>
        </pc:spChg>
        <pc:spChg chg="mod">
          <ac:chgData name="RABET Magalie" userId="d4eafebc-c036-45a4-83ca-49de9a6727c9" providerId="ADAL" clId="{01A958D4-96DC-46A7-B13E-F9510EA1F36B}" dt="2022-06-15T15:38:28.652" v="38"/>
          <ac:spMkLst>
            <pc:docMk/>
            <pc:sldMk cId="3527158660" sldId="285"/>
            <ac:spMk id="171" creationId="{568D9A40-689F-4E00-9D35-F7173E3B5A0D}"/>
          </ac:spMkLst>
        </pc:spChg>
        <pc:spChg chg="mod">
          <ac:chgData name="RABET Magalie" userId="d4eafebc-c036-45a4-83ca-49de9a6727c9" providerId="ADAL" clId="{01A958D4-96DC-46A7-B13E-F9510EA1F36B}" dt="2022-06-15T15:38:28.652" v="38"/>
          <ac:spMkLst>
            <pc:docMk/>
            <pc:sldMk cId="3527158660" sldId="285"/>
            <ac:spMk id="172" creationId="{A1DCFB7B-E4AD-4C6D-8F2B-E0882C23BC28}"/>
          </ac:spMkLst>
        </pc:spChg>
        <pc:spChg chg="mod">
          <ac:chgData name="RABET Magalie" userId="d4eafebc-c036-45a4-83ca-49de9a6727c9" providerId="ADAL" clId="{01A958D4-96DC-46A7-B13E-F9510EA1F36B}" dt="2022-06-15T15:38:28.652" v="38"/>
          <ac:spMkLst>
            <pc:docMk/>
            <pc:sldMk cId="3527158660" sldId="285"/>
            <ac:spMk id="173" creationId="{B78575FB-D7DF-4BEA-9006-1C131278098A}"/>
          </ac:spMkLst>
        </pc:spChg>
        <pc:spChg chg="mod">
          <ac:chgData name="RABET Magalie" userId="d4eafebc-c036-45a4-83ca-49de9a6727c9" providerId="ADAL" clId="{01A958D4-96DC-46A7-B13E-F9510EA1F36B}" dt="2022-06-15T15:38:28.652" v="38"/>
          <ac:spMkLst>
            <pc:docMk/>
            <pc:sldMk cId="3527158660" sldId="285"/>
            <ac:spMk id="174" creationId="{A65AF4DB-49C4-49E8-A933-C9A0471421F0}"/>
          </ac:spMkLst>
        </pc:spChg>
        <pc:spChg chg="mod">
          <ac:chgData name="RABET Magalie" userId="d4eafebc-c036-45a4-83ca-49de9a6727c9" providerId="ADAL" clId="{01A958D4-96DC-46A7-B13E-F9510EA1F36B}" dt="2022-06-15T15:38:28.652" v="38"/>
          <ac:spMkLst>
            <pc:docMk/>
            <pc:sldMk cId="3527158660" sldId="285"/>
            <ac:spMk id="175" creationId="{A94C00CC-32E4-4488-A2A1-5A245EFE14FF}"/>
          </ac:spMkLst>
        </pc:spChg>
        <pc:spChg chg="mod">
          <ac:chgData name="RABET Magalie" userId="d4eafebc-c036-45a4-83ca-49de9a6727c9" providerId="ADAL" clId="{01A958D4-96DC-46A7-B13E-F9510EA1F36B}" dt="2022-06-15T15:38:28.652" v="38"/>
          <ac:spMkLst>
            <pc:docMk/>
            <pc:sldMk cId="3527158660" sldId="285"/>
            <ac:spMk id="176" creationId="{D6551B2D-79B9-4C30-B2C7-A583B5CBF117}"/>
          </ac:spMkLst>
        </pc:spChg>
        <pc:spChg chg="mod">
          <ac:chgData name="RABET Magalie" userId="d4eafebc-c036-45a4-83ca-49de9a6727c9" providerId="ADAL" clId="{01A958D4-96DC-46A7-B13E-F9510EA1F36B}" dt="2022-06-15T15:38:28.652" v="38"/>
          <ac:spMkLst>
            <pc:docMk/>
            <pc:sldMk cId="3527158660" sldId="285"/>
            <ac:spMk id="177" creationId="{42F615BE-C071-4A90-8558-51CDFA0DDB81}"/>
          </ac:spMkLst>
        </pc:spChg>
        <pc:spChg chg="mod">
          <ac:chgData name="RABET Magalie" userId="d4eafebc-c036-45a4-83ca-49de9a6727c9" providerId="ADAL" clId="{01A958D4-96DC-46A7-B13E-F9510EA1F36B}" dt="2022-06-15T15:38:28.652" v="38"/>
          <ac:spMkLst>
            <pc:docMk/>
            <pc:sldMk cId="3527158660" sldId="285"/>
            <ac:spMk id="178" creationId="{7B893080-5BBE-4F42-9759-F66BC665A62C}"/>
          </ac:spMkLst>
        </pc:spChg>
        <pc:spChg chg="mod">
          <ac:chgData name="RABET Magalie" userId="d4eafebc-c036-45a4-83ca-49de9a6727c9" providerId="ADAL" clId="{01A958D4-96DC-46A7-B13E-F9510EA1F36B}" dt="2022-06-15T15:38:28.652" v="38"/>
          <ac:spMkLst>
            <pc:docMk/>
            <pc:sldMk cId="3527158660" sldId="285"/>
            <ac:spMk id="179" creationId="{181A311A-DF3B-4E5A-90D8-9F3D2CB91EA2}"/>
          </ac:spMkLst>
        </pc:spChg>
        <pc:spChg chg="mod">
          <ac:chgData name="RABET Magalie" userId="d4eafebc-c036-45a4-83ca-49de9a6727c9" providerId="ADAL" clId="{01A958D4-96DC-46A7-B13E-F9510EA1F36B}" dt="2022-06-15T15:38:28.652" v="38"/>
          <ac:spMkLst>
            <pc:docMk/>
            <pc:sldMk cId="3527158660" sldId="285"/>
            <ac:spMk id="180" creationId="{7165A700-DE41-4D9E-81A2-7A13682A4060}"/>
          </ac:spMkLst>
        </pc:spChg>
        <pc:spChg chg="mod">
          <ac:chgData name="RABET Magalie" userId="d4eafebc-c036-45a4-83ca-49de9a6727c9" providerId="ADAL" clId="{01A958D4-96DC-46A7-B13E-F9510EA1F36B}" dt="2022-06-15T15:38:28.652" v="38"/>
          <ac:spMkLst>
            <pc:docMk/>
            <pc:sldMk cId="3527158660" sldId="285"/>
            <ac:spMk id="181" creationId="{552BBCD2-AB20-48BA-A0B1-28E8E8A2FD5F}"/>
          </ac:spMkLst>
        </pc:spChg>
        <pc:spChg chg="mod">
          <ac:chgData name="RABET Magalie" userId="d4eafebc-c036-45a4-83ca-49de9a6727c9" providerId="ADAL" clId="{01A958D4-96DC-46A7-B13E-F9510EA1F36B}" dt="2022-06-15T15:38:28.652" v="38"/>
          <ac:spMkLst>
            <pc:docMk/>
            <pc:sldMk cId="3527158660" sldId="285"/>
            <ac:spMk id="182" creationId="{65AC1023-6D29-41CC-B8FD-84643546DC3A}"/>
          </ac:spMkLst>
        </pc:spChg>
        <pc:spChg chg="mod">
          <ac:chgData name="RABET Magalie" userId="d4eafebc-c036-45a4-83ca-49de9a6727c9" providerId="ADAL" clId="{01A958D4-96DC-46A7-B13E-F9510EA1F36B}" dt="2022-06-15T15:38:28.652" v="38"/>
          <ac:spMkLst>
            <pc:docMk/>
            <pc:sldMk cId="3527158660" sldId="285"/>
            <ac:spMk id="183" creationId="{44503EBD-C1A2-4E26-8E8F-2B688ED31461}"/>
          </ac:spMkLst>
        </pc:spChg>
        <pc:spChg chg="mod">
          <ac:chgData name="RABET Magalie" userId="d4eafebc-c036-45a4-83ca-49de9a6727c9" providerId="ADAL" clId="{01A958D4-96DC-46A7-B13E-F9510EA1F36B}" dt="2022-06-15T15:38:28.652" v="38"/>
          <ac:spMkLst>
            <pc:docMk/>
            <pc:sldMk cId="3527158660" sldId="285"/>
            <ac:spMk id="184" creationId="{70F91045-2E7D-4451-8BBA-F93BBB1651EB}"/>
          </ac:spMkLst>
        </pc:spChg>
        <pc:spChg chg="mod">
          <ac:chgData name="RABET Magalie" userId="d4eafebc-c036-45a4-83ca-49de9a6727c9" providerId="ADAL" clId="{01A958D4-96DC-46A7-B13E-F9510EA1F36B}" dt="2022-06-15T15:38:28.652" v="38"/>
          <ac:spMkLst>
            <pc:docMk/>
            <pc:sldMk cId="3527158660" sldId="285"/>
            <ac:spMk id="185" creationId="{8F1DD70D-E6CB-4E5C-8BAD-0E96B6B87211}"/>
          </ac:spMkLst>
        </pc:spChg>
        <pc:spChg chg="mod">
          <ac:chgData name="RABET Magalie" userId="d4eafebc-c036-45a4-83ca-49de9a6727c9" providerId="ADAL" clId="{01A958D4-96DC-46A7-B13E-F9510EA1F36B}" dt="2022-06-15T15:38:28.652" v="38"/>
          <ac:spMkLst>
            <pc:docMk/>
            <pc:sldMk cId="3527158660" sldId="285"/>
            <ac:spMk id="186" creationId="{D09A651C-8B2A-4E9B-AEB6-8D3C6B068240}"/>
          </ac:spMkLst>
        </pc:spChg>
        <pc:spChg chg="mod">
          <ac:chgData name="RABET Magalie" userId="d4eafebc-c036-45a4-83ca-49de9a6727c9" providerId="ADAL" clId="{01A958D4-96DC-46A7-B13E-F9510EA1F36B}" dt="2022-06-15T15:38:28.652" v="38"/>
          <ac:spMkLst>
            <pc:docMk/>
            <pc:sldMk cId="3527158660" sldId="285"/>
            <ac:spMk id="187" creationId="{70A45B0B-D071-4467-ADA7-97FE86CDEEFC}"/>
          </ac:spMkLst>
        </pc:spChg>
        <pc:spChg chg="add mod">
          <ac:chgData name="RABET Magalie" userId="d4eafebc-c036-45a4-83ca-49de9a6727c9" providerId="ADAL" clId="{01A958D4-96DC-46A7-B13E-F9510EA1F36B}" dt="2022-06-15T15:38:28.652" v="38"/>
          <ac:spMkLst>
            <pc:docMk/>
            <pc:sldMk cId="3527158660" sldId="285"/>
            <ac:spMk id="188" creationId="{812E9DF6-D60F-4503-BE9D-A5CCB704E111}"/>
          </ac:spMkLst>
        </pc:spChg>
        <pc:spChg chg="add mod">
          <ac:chgData name="RABET Magalie" userId="d4eafebc-c036-45a4-83ca-49de9a6727c9" providerId="ADAL" clId="{01A958D4-96DC-46A7-B13E-F9510EA1F36B}" dt="2022-06-15T15:38:28.652" v="38"/>
          <ac:spMkLst>
            <pc:docMk/>
            <pc:sldMk cId="3527158660" sldId="285"/>
            <ac:spMk id="189" creationId="{125A87BE-35FA-4ED2-B286-5DA071F98789}"/>
          </ac:spMkLst>
        </pc:spChg>
        <pc:spChg chg="add mod">
          <ac:chgData name="RABET Magalie" userId="d4eafebc-c036-45a4-83ca-49de9a6727c9" providerId="ADAL" clId="{01A958D4-96DC-46A7-B13E-F9510EA1F36B}" dt="2022-06-15T15:38:28.652" v="38"/>
          <ac:spMkLst>
            <pc:docMk/>
            <pc:sldMk cId="3527158660" sldId="285"/>
            <ac:spMk id="190" creationId="{0832B319-68E8-49C2-9FAC-67A38CA9DA5B}"/>
          </ac:spMkLst>
        </pc:spChg>
        <pc:spChg chg="add mod">
          <ac:chgData name="RABET Magalie" userId="d4eafebc-c036-45a4-83ca-49de9a6727c9" providerId="ADAL" clId="{01A958D4-96DC-46A7-B13E-F9510EA1F36B}" dt="2022-06-15T15:38:28.652" v="38"/>
          <ac:spMkLst>
            <pc:docMk/>
            <pc:sldMk cId="3527158660" sldId="285"/>
            <ac:spMk id="191" creationId="{B95F1E7C-DAE8-4F58-B51A-F02FF8033F02}"/>
          </ac:spMkLst>
        </pc:spChg>
        <pc:spChg chg="add mod">
          <ac:chgData name="RABET Magalie" userId="d4eafebc-c036-45a4-83ca-49de9a6727c9" providerId="ADAL" clId="{01A958D4-96DC-46A7-B13E-F9510EA1F36B}" dt="2022-06-15T16:31:09.508" v="106" actId="20577"/>
          <ac:spMkLst>
            <pc:docMk/>
            <pc:sldMk cId="3527158660" sldId="285"/>
            <ac:spMk id="192" creationId="{A18DBAD8-17E5-4ACE-ADD3-ECCBC25F8DB9}"/>
          </ac:spMkLst>
        </pc:spChg>
        <pc:spChg chg="add mod">
          <ac:chgData name="RABET Magalie" userId="d4eafebc-c036-45a4-83ca-49de9a6727c9" providerId="ADAL" clId="{01A958D4-96DC-46A7-B13E-F9510EA1F36B}" dt="2022-06-15T15:38:28.652" v="38"/>
          <ac:spMkLst>
            <pc:docMk/>
            <pc:sldMk cId="3527158660" sldId="285"/>
            <ac:spMk id="193" creationId="{DBED6B83-BDCD-4EDF-A518-7A4281F6357D}"/>
          </ac:spMkLst>
        </pc:spChg>
        <pc:spChg chg="add mod">
          <ac:chgData name="RABET Magalie" userId="d4eafebc-c036-45a4-83ca-49de9a6727c9" providerId="ADAL" clId="{01A958D4-96DC-46A7-B13E-F9510EA1F36B}" dt="2022-06-15T16:33:27.067" v="113" actId="20577"/>
          <ac:spMkLst>
            <pc:docMk/>
            <pc:sldMk cId="3527158660" sldId="285"/>
            <ac:spMk id="194" creationId="{6051510B-4439-426E-B8DE-884853AE29AF}"/>
          </ac:spMkLst>
        </pc:spChg>
        <pc:spChg chg="add mod">
          <ac:chgData name="RABET Magalie" userId="d4eafebc-c036-45a4-83ca-49de9a6727c9" providerId="ADAL" clId="{01A958D4-96DC-46A7-B13E-F9510EA1F36B}" dt="2022-06-15T15:38:28.652" v="38"/>
          <ac:spMkLst>
            <pc:docMk/>
            <pc:sldMk cId="3527158660" sldId="285"/>
            <ac:spMk id="195" creationId="{7078CFAC-09BB-46F0-A9EE-DC3BAD41E499}"/>
          </ac:spMkLst>
        </pc:spChg>
        <pc:spChg chg="add mod">
          <ac:chgData name="RABET Magalie" userId="d4eafebc-c036-45a4-83ca-49de9a6727c9" providerId="ADAL" clId="{01A958D4-96DC-46A7-B13E-F9510EA1F36B}" dt="2022-06-15T15:38:28.652" v="38"/>
          <ac:spMkLst>
            <pc:docMk/>
            <pc:sldMk cId="3527158660" sldId="285"/>
            <ac:spMk id="196" creationId="{69D3B49D-D742-4058-B1C7-C3AB21A2552C}"/>
          </ac:spMkLst>
        </pc:spChg>
        <pc:grpChg chg="del">
          <ac:chgData name="RABET Magalie" userId="d4eafebc-c036-45a4-83ca-49de9a6727c9" providerId="ADAL" clId="{01A958D4-96DC-46A7-B13E-F9510EA1F36B}" dt="2022-06-15T15:38:20.943" v="37" actId="478"/>
          <ac:grpSpMkLst>
            <pc:docMk/>
            <pc:sldMk cId="3527158660" sldId="285"/>
            <ac:grpSpMk id="26" creationId="{2DB61442-34F3-44C3-9FC8-1EE62F985228}"/>
          </ac:grpSpMkLst>
        </pc:grpChg>
        <pc:grpChg chg="del">
          <ac:chgData name="RABET Magalie" userId="d4eafebc-c036-45a4-83ca-49de9a6727c9" providerId="ADAL" clId="{01A958D4-96DC-46A7-B13E-F9510EA1F36B}" dt="2022-06-15T15:38:20.943" v="37" actId="478"/>
          <ac:grpSpMkLst>
            <pc:docMk/>
            <pc:sldMk cId="3527158660" sldId="285"/>
            <ac:grpSpMk id="62" creationId="{A8F1AA1F-DAA6-4662-824C-B92D51F91DB2}"/>
          </ac:grpSpMkLst>
        </pc:grpChg>
        <pc:grpChg chg="add mod">
          <ac:chgData name="RABET Magalie" userId="d4eafebc-c036-45a4-83ca-49de9a6727c9" providerId="ADAL" clId="{01A958D4-96DC-46A7-B13E-F9510EA1F36B}" dt="2022-06-15T15:38:28.652" v="38"/>
          <ac:grpSpMkLst>
            <pc:docMk/>
            <pc:sldMk cId="3527158660" sldId="285"/>
            <ac:grpSpMk id="116" creationId="{F8455228-5BA7-4CD4-A6A8-63DD018FCDAA}"/>
          </ac:grpSpMkLst>
        </pc:grpChg>
        <pc:grpChg chg="add mod">
          <ac:chgData name="RABET Magalie" userId="d4eafebc-c036-45a4-83ca-49de9a6727c9" providerId="ADAL" clId="{01A958D4-96DC-46A7-B13E-F9510EA1F36B}" dt="2022-06-15T15:38:28.652" v="38"/>
          <ac:grpSpMkLst>
            <pc:docMk/>
            <pc:sldMk cId="3527158660" sldId="285"/>
            <ac:grpSpMk id="152" creationId="{EECF9C90-FFD7-444A-B277-7B9894D21FD8}"/>
          </ac:grpSpMkLst>
        </pc:grpChg>
      </pc:sldChg>
      <pc:sldChg chg="modSp mod">
        <pc:chgData name="RABET Magalie" userId="d4eafebc-c036-45a4-83ca-49de9a6727c9" providerId="ADAL" clId="{01A958D4-96DC-46A7-B13E-F9510EA1F36B}" dt="2022-06-16T08:05:45.944" v="238" actId="20577"/>
        <pc:sldMkLst>
          <pc:docMk/>
          <pc:sldMk cId="3038497066" sldId="293"/>
        </pc:sldMkLst>
        <pc:spChg chg="mod">
          <ac:chgData name="RABET Magalie" userId="d4eafebc-c036-45a4-83ca-49de9a6727c9" providerId="ADAL" clId="{01A958D4-96DC-46A7-B13E-F9510EA1F36B}" dt="2022-06-15T16:45:31.719" v="151" actId="20577"/>
          <ac:spMkLst>
            <pc:docMk/>
            <pc:sldMk cId="3038497066" sldId="293"/>
            <ac:spMk id="23" creationId="{35E5B5D8-7D90-4DAE-BEDC-3CE44CA48727}"/>
          </ac:spMkLst>
        </pc:spChg>
        <pc:spChg chg="mod">
          <ac:chgData name="RABET Magalie" userId="d4eafebc-c036-45a4-83ca-49de9a6727c9" providerId="ADAL" clId="{01A958D4-96DC-46A7-B13E-F9510EA1F36B}" dt="2022-06-15T16:29:29.629" v="99"/>
          <ac:spMkLst>
            <pc:docMk/>
            <pc:sldMk cId="3038497066" sldId="293"/>
            <ac:spMk id="31" creationId="{D4097DDC-F286-42E0-B5C5-BB2A00A7166D}"/>
          </ac:spMkLst>
        </pc:spChg>
        <pc:spChg chg="mod">
          <ac:chgData name="RABET Magalie" userId="d4eafebc-c036-45a4-83ca-49de9a6727c9" providerId="ADAL" clId="{01A958D4-96DC-46A7-B13E-F9510EA1F36B}" dt="2022-06-16T08:05:45.944" v="238" actId="20577"/>
          <ac:spMkLst>
            <pc:docMk/>
            <pc:sldMk cId="3038497066" sldId="293"/>
            <ac:spMk id="33" creationId="{05B85581-132D-4545-98CA-AA8FB8BEA9D8}"/>
          </ac:spMkLst>
        </pc:spChg>
        <pc:spChg chg="mod">
          <ac:chgData name="RABET Magalie" userId="d4eafebc-c036-45a4-83ca-49de9a6727c9" providerId="ADAL" clId="{01A958D4-96DC-46A7-B13E-F9510EA1F36B}" dt="2022-06-15T16:26:53.636" v="92" actId="14100"/>
          <ac:spMkLst>
            <pc:docMk/>
            <pc:sldMk cId="3038497066" sldId="293"/>
            <ac:spMk id="43" creationId="{9A65D842-37CD-46C3-8C38-5155029FF349}"/>
          </ac:spMkLst>
        </pc:spChg>
        <pc:spChg chg="mod">
          <ac:chgData name="RABET Magalie" userId="d4eafebc-c036-45a4-83ca-49de9a6727c9" providerId="ADAL" clId="{01A958D4-96DC-46A7-B13E-F9510EA1F36B}" dt="2022-06-16T08:05:13.160" v="233" actId="20577"/>
          <ac:spMkLst>
            <pc:docMk/>
            <pc:sldMk cId="3038497066" sldId="293"/>
            <ac:spMk id="45" creationId="{760342ED-9110-4120-8DC8-731B4DDFDD45}"/>
          </ac:spMkLst>
        </pc:spChg>
      </pc:sldChg>
      <pc:sldChg chg="addSp delSp modSp mod">
        <pc:chgData name="RABET Magalie" userId="d4eafebc-c036-45a4-83ca-49de9a6727c9" providerId="ADAL" clId="{01A958D4-96DC-46A7-B13E-F9510EA1F36B}" dt="2022-06-16T08:34:08.895" v="336" actId="20577"/>
        <pc:sldMkLst>
          <pc:docMk/>
          <pc:sldMk cId="3633820442" sldId="294"/>
        </pc:sldMkLst>
        <pc:spChg chg="add del mod">
          <ac:chgData name="RABET Magalie" userId="d4eafebc-c036-45a4-83ca-49de9a6727c9" providerId="ADAL" clId="{01A958D4-96DC-46A7-B13E-F9510EA1F36B}" dt="2022-06-15T16:48:39.751" v="153" actId="478"/>
          <ac:spMkLst>
            <pc:docMk/>
            <pc:sldMk cId="3633820442" sldId="294"/>
            <ac:spMk id="3" creationId="{68EE6FF3-CCFE-49D7-97B3-7933C96BAA10}"/>
          </ac:spMkLst>
        </pc:spChg>
        <pc:spChg chg="add del mod">
          <ac:chgData name="RABET Magalie" userId="d4eafebc-c036-45a4-83ca-49de9a6727c9" providerId="ADAL" clId="{01A958D4-96DC-46A7-B13E-F9510EA1F36B}" dt="2022-06-15T16:48:39.751" v="153" actId="478"/>
          <ac:spMkLst>
            <pc:docMk/>
            <pc:sldMk cId="3633820442" sldId="294"/>
            <ac:spMk id="5" creationId="{87DDE300-7E9C-49AD-8C39-C1352E6069A1}"/>
          </ac:spMkLst>
        </pc:spChg>
        <pc:spChg chg="add del mod">
          <ac:chgData name="RABET Magalie" userId="d4eafebc-c036-45a4-83ca-49de9a6727c9" providerId="ADAL" clId="{01A958D4-96DC-46A7-B13E-F9510EA1F36B}" dt="2022-06-15T16:48:44.607" v="156" actId="478"/>
          <ac:spMkLst>
            <pc:docMk/>
            <pc:sldMk cId="3633820442" sldId="294"/>
            <ac:spMk id="7" creationId="{620FD651-15E5-4E18-9207-0995A3FD2EC3}"/>
          </ac:spMkLst>
        </pc:spChg>
        <pc:spChg chg="add del">
          <ac:chgData name="RABET Magalie" userId="d4eafebc-c036-45a4-83ca-49de9a6727c9" providerId="ADAL" clId="{01A958D4-96DC-46A7-B13E-F9510EA1F36B}" dt="2022-06-15T16:48:42.387" v="154" actId="478"/>
          <ac:spMkLst>
            <pc:docMk/>
            <pc:sldMk cId="3633820442" sldId="294"/>
            <ac:spMk id="15" creationId="{AB2D6768-9EC8-4700-B449-BFEBA752990F}"/>
          </ac:spMkLst>
        </pc:spChg>
        <pc:spChg chg="add del">
          <ac:chgData name="RABET Magalie" userId="d4eafebc-c036-45a4-83ca-49de9a6727c9" providerId="ADAL" clId="{01A958D4-96DC-46A7-B13E-F9510EA1F36B}" dt="2022-06-15T16:48:42.387" v="154" actId="478"/>
          <ac:spMkLst>
            <pc:docMk/>
            <pc:sldMk cId="3633820442" sldId="294"/>
            <ac:spMk id="22" creationId="{1CFD8380-BC92-4734-9B10-777CC5DC55F7}"/>
          </ac:spMkLst>
        </pc:spChg>
        <pc:spChg chg="add del">
          <ac:chgData name="RABET Magalie" userId="d4eafebc-c036-45a4-83ca-49de9a6727c9" providerId="ADAL" clId="{01A958D4-96DC-46A7-B13E-F9510EA1F36B}" dt="2022-06-15T16:48:39.751" v="153" actId="478"/>
          <ac:spMkLst>
            <pc:docMk/>
            <pc:sldMk cId="3633820442" sldId="294"/>
            <ac:spMk id="23" creationId="{D43B0731-B6DA-40AD-84C3-A7B47B28989F}"/>
          </ac:spMkLst>
        </pc:spChg>
        <pc:spChg chg="add mod">
          <ac:chgData name="RABET Magalie" userId="d4eafebc-c036-45a4-83ca-49de9a6727c9" providerId="ADAL" clId="{01A958D4-96DC-46A7-B13E-F9510EA1F36B}" dt="2022-06-15T16:48:46.251" v="158"/>
          <ac:spMkLst>
            <pc:docMk/>
            <pc:sldMk cId="3633820442" sldId="294"/>
            <ac:spMk id="25" creationId="{D189EFA0-16B5-4975-94FD-BF94F01D4CD9}"/>
          </ac:spMkLst>
        </pc:spChg>
        <pc:spChg chg="add del">
          <ac:chgData name="RABET Magalie" userId="d4eafebc-c036-45a4-83ca-49de9a6727c9" providerId="ADAL" clId="{01A958D4-96DC-46A7-B13E-F9510EA1F36B}" dt="2022-06-15T16:48:42.387" v="154" actId="478"/>
          <ac:spMkLst>
            <pc:docMk/>
            <pc:sldMk cId="3633820442" sldId="294"/>
            <ac:spMk id="26" creationId="{C5441AC5-8BD0-477D-92C4-1722326668BB}"/>
          </ac:spMkLst>
        </pc:spChg>
        <pc:spChg chg="add mod">
          <ac:chgData name="RABET Magalie" userId="d4eafebc-c036-45a4-83ca-49de9a6727c9" providerId="ADAL" clId="{01A958D4-96DC-46A7-B13E-F9510EA1F36B}" dt="2022-06-15T16:48:46.251" v="158"/>
          <ac:spMkLst>
            <pc:docMk/>
            <pc:sldMk cId="3633820442" sldId="294"/>
            <ac:spMk id="27" creationId="{22D02673-81BD-4F00-89CA-08A78C93A697}"/>
          </ac:spMkLst>
        </pc:spChg>
        <pc:spChg chg="add mod">
          <ac:chgData name="RABET Magalie" userId="d4eafebc-c036-45a4-83ca-49de9a6727c9" providerId="ADAL" clId="{01A958D4-96DC-46A7-B13E-F9510EA1F36B}" dt="2022-06-15T16:48:46.251" v="158"/>
          <ac:spMkLst>
            <pc:docMk/>
            <pc:sldMk cId="3633820442" sldId="294"/>
            <ac:spMk id="28" creationId="{48792CE8-E5D7-4189-A0F2-F8AFCACE93F2}"/>
          </ac:spMkLst>
        </pc:spChg>
        <pc:spChg chg="add mod">
          <ac:chgData name="RABET Magalie" userId="d4eafebc-c036-45a4-83ca-49de9a6727c9" providerId="ADAL" clId="{01A958D4-96DC-46A7-B13E-F9510EA1F36B}" dt="2022-06-15T16:48:46.251" v="158"/>
          <ac:spMkLst>
            <pc:docMk/>
            <pc:sldMk cId="3633820442" sldId="294"/>
            <ac:spMk id="29" creationId="{1010A71E-103D-47BA-9532-6DF35F52D4C1}"/>
          </ac:spMkLst>
        </pc:spChg>
        <pc:spChg chg="add mod">
          <ac:chgData name="RABET Magalie" userId="d4eafebc-c036-45a4-83ca-49de9a6727c9" providerId="ADAL" clId="{01A958D4-96DC-46A7-B13E-F9510EA1F36B}" dt="2022-06-15T16:53:07.617" v="182" actId="20577"/>
          <ac:spMkLst>
            <pc:docMk/>
            <pc:sldMk cId="3633820442" sldId="294"/>
            <ac:spMk id="30" creationId="{29A2323B-9D94-4433-8EDF-08931B954201}"/>
          </ac:spMkLst>
        </pc:spChg>
        <pc:spChg chg="add mod">
          <ac:chgData name="RABET Magalie" userId="d4eafebc-c036-45a4-83ca-49de9a6727c9" providerId="ADAL" clId="{01A958D4-96DC-46A7-B13E-F9510EA1F36B}" dt="2022-06-15T16:48:55.911" v="164" actId="20577"/>
          <ac:spMkLst>
            <pc:docMk/>
            <pc:sldMk cId="3633820442" sldId="294"/>
            <ac:spMk id="31" creationId="{F23E4AA8-D8C2-418C-91A4-04E180272C0E}"/>
          </ac:spMkLst>
        </pc:spChg>
        <pc:spChg chg="add mod">
          <ac:chgData name="RABET Magalie" userId="d4eafebc-c036-45a4-83ca-49de9a6727c9" providerId="ADAL" clId="{01A958D4-96DC-46A7-B13E-F9510EA1F36B}" dt="2022-06-16T08:34:08.895" v="336" actId="20577"/>
          <ac:spMkLst>
            <pc:docMk/>
            <pc:sldMk cId="3633820442" sldId="294"/>
            <ac:spMk id="32" creationId="{E009DAB8-94C9-45BB-AD89-12D84DCF998F}"/>
          </ac:spMkLst>
        </pc:spChg>
        <pc:spChg chg="add del">
          <ac:chgData name="RABET Magalie" userId="d4eafebc-c036-45a4-83ca-49de9a6727c9" providerId="ADAL" clId="{01A958D4-96DC-46A7-B13E-F9510EA1F36B}" dt="2022-06-15T16:48:42.387" v="154" actId="478"/>
          <ac:spMkLst>
            <pc:docMk/>
            <pc:sldMk cId="3633820442" sldId="294"/>
            <ac:spMk id="34" creationId="{B59C3D6F-7E22-4215-9327-BA45A114B78E}"/>
          </ac:spMkLst>
        </pc:spChg>
        <pc:spChg chg="add mod">
          <ac:chgData name="RABET Magalie" userId="d4eafebc-c036-45a4-83ca-49de9a6727c9" providerId="ADAL" clId="{01A958D4-96DC-46A7-B13E-F9510EA1F36B}" dt="2022-06-15T16:48:46.251" v="158"/>
          <ac:spMkLst>
            <pc:docMk/>
            <pc:sldMk cId="3633820442" sldId="294"/>
            <ac:spMk id="36" creationId="{8A0A4704-E92B-4E3E-9F6D-FC46990AF1DD}"/>
          </ac:spMkLst>
        </pc:spChg>
        <pc:spChg chg="add del">
          <ac:chgData name="RABET Magalie" userId="d4eafebc-c036-45a4-83ca-49de9a6727c9" providerId="ADAL" clId="{01A958D4-96DC-46A7-B13E-F9510EA1F36B}" dt="2022-06-15T16:48:42.387" v="154" actId="478"/>
          <ac:spMkLst>
            <pc:docMk/>
            <pc:sldMk cId="3633820442" sldId="294"/>
            <ac:spMk id="37" creationId="{5C1171F3-BC54-4F33-BAB2-C1EDE91A10D0}"/>
          </ac:spMkLst>
        </pc:spChg>
        <pc:spChg chg="add del">
          <ac:chgData name="RABET Magalie" userId="d4eafebc-c036-45a4-83ca-49de9a6727c9" providerId="ADAL" clId="{01A958D4-96DC-46A7-B13E-F9510EA1F36B}" dt="2022-06-15T16:48:42.387" v="154" actId="478"/>
          <ac:spMkLst>
            <pc:docMk/>
            <pc:sldMk cId="3633820442" sldId="294"/>
            <ac:spMk id="38" creationId="{93EACB8D-4479-4B19-ADEC-4A785C30DE60}"/>
          </ac:spMkLst>
        </pc:spChg>
        <pc:spChg chg="add del">
          <ac:chgData name="RABET Magalie" userId="d4eafebc-c036-45a4-83ca-49de9a6727c9" providerId="ADAL" clId="{01A958D4-96DC-46A7-B13E-F9510EA1F36B}" dt="2022-06-15T16:48:42.387" v="154" actId="478"/>
          <ac:spMkLst>
            <pc:docMk/>
            <pc:sldMk cId="3633820442" sldId="294"/>
            <ac:spMk id="39" creationId="{E5955DD8-983F-4217-9C95-5A5685639BE5}"/>
          </ac:spMkLst>
        </pc:spChg>
        <pc:spChg chg="add del">
          <ac:chgData name="RABET Magalie" userId="d4eafebc-c036-45a4-83ca-49de9a6727c9" providerId="ADAL" clId="{01A958D4-96DC-46A7-B13E-F9510EA1F36B}" dt="2022-06-15T16:48:42.387" v="154" actId="478"/>
          <ac:spMkLst>
            <pc:docMk/>
            <pc:sldMk cId="3633820442" sldId="294"/>
            <ac:spMk id="40" creationId="{03D5C7A5-A129-4D62-B9A3-FC19CF4DE336}"/>
          </ac:spMkLst>
        </pc:spChg>
        <pc:spChg chg="add del">
          <ac:chgData name="RABET Magalie" userId="d4eafebc-c036-45a4-83ca-49de9a6727c9" providerId="ADAL" clId="{01A958D4-96DC-46A7-B13E-F9510EA1F36B}" dt="2022-06-15T16:48:42.387" v="154" actId="478"/>
          <ac:spMkLst>
            <pc:docMk/>
            <pc:sldMk cId="3633820442" sldId="294"/>
            <ac:spMk id="41" creationId="{6CD77075-D604-4A20-A8D8-220B694EB443}"/>
          </ac:spMkLst>
        </pc:spChg>
        <pc:spChg chg="add del">
          <ac:chgData name="RABET Magalie" userId="d4eafebc-c036-45a4-83ca-49de9a6727c9" providerId="ADAL" clId="{01A958D4-96DC-46A7-B13E-F9510EA1F36B}" dt="2022-06-15T16:48:42.387" v="154" actId="478"/>
          <ac:spMkLst>
            <pc:docMk/>
            <pc:sldMk cId="3633820442" sldId="294"/>
            <ac:spMk id="42" creationId="{06D55BB2-7625-4A2F-8BE8-AF9C6BB4D62A}"/>
          </ac:spMkLst>
        </pc:spChg>
        <pc:spChg chg="add mod">
          <ac:chgData name="RABET Magalie" userId="d4eafebc-c036-45a4-83ca-49de9a6727c9" providerId="ADAL" clId="{01A958D4-96DC-46A7-B13E-F9510EA1F36B}" dt="2022-06-15T16:48:46.251" v="158"/>
          <ac:spMkLst>
            <pc:docMk/>
            <pc:sldMk cId="3633820442" sldId="294"/>
            <ac:spMk id="45" creationId="{1FC5791D-66B3-434C-B26F-C3958F56121E}"/>
          </ac:spMkLst>
        </pc:spChg>
        <pc:spChg chg="add mod">
          <ac:chgData name="RABET Magalie" userId="d4eafebc-c036-45a4-83ca-49de9a6727c9" providerId="ADAL" clId="{01A958D4-96DC-46A7-B13E-F9510EA1F36B}" dt="2022-06-15T16:48:46.251" v="158"/>
          <ac:spMkLst>
            <pc:docMk/>
            <pc:sldMk cId="3633820442" sldId="294"/>
            <ac:spMk id="46" creationId="{EC118B82-A3B8-4078-86E2-6AE2B3EDB6E6}"/>
          </ac:spMkLst>
        </pc:spChg>
        <pc:picChg chg="add mod">
          <ac:chgData name="RABET Magalie" userId="d4eafebc-c036-45a4-83ca-49de9a6727c9" providerId="ADAL" clId="{01A958D4-96DC-46A7-B13E-F9510EA1F36B}" dt="2022-06-15T16:48:46.251" v="158"/>
          <ac:picMkLst>
            <pc:docMk/>
            <pc:sldMk cId="3633820442" sldId="294"/>
            <ac:picMk id="33" creationId="{A5E2CBCE-13F6-4C57-BBD8-C1A14F3AE604}"/>
          </ac:picMkLst>
        </pc:picChg>
        <pc:picChg chg="add del">
          <ac:chgData name="RABET Magalie" userId="d4eafebc-c036-45a4-83ca-49de9a6727c9" providerId="ADAL" clId="{01A958D4-96DC-46A7-B13E-F9510EA1F36B}" dt="2022-06-15T16:48:42.387" v="154" actId="478"/>
          <ac:picMkLst>
            <pc:docMk/>
            <pc:sldMk cId="3633820442" sldId="294"/>
            <ac:picMk id="35" creationId="{C7A342B2-B5F2-47B3-AD46-5EA322E23A09}"/>
          </ac:picMkLst>
        </pc:picChg>
        <pc:picChg chg="add del">
          <ac:chgData name="RABET Magalie" userId="d4eafebc-c036-45a4-83ca-49de9a6727c9" providerId="ADAL" clId="{01A958D4-96DC-46A7-B13E-F9510EA1F36B}" dt="2022-06-15T16:48:45.239" v="157" actId="478"/>
          <ac:picMkLst>
            <pc:docMk/>
            <pc:sldMk cId="3633820442" sldId="294"/>
            <ac:picMk id="43" creationId="{2193157C-D511-4AED-B152-78A0306A4D7E}"/>
          </ac:picMkLst>
        </pc:picChg>
        <pc:picChg chg="add del">
          <ac:chgData name="RABET Magalie" userId="d4eafebc-c036-45a4-83ca-49de9a6727c9" providerId="ADAL" clId="{01A958D4-96DC-46A7-B13E-F9510EA1F36B}" dt="2022-06-15T16:48:43.360" v="155" actId="478"/>
          <ac:picMkLst>
            <pc:docMk/>
            <pc:sldMk cId="3633820442" sldId="294"/>
            <ac:picMk id="44" creationId="{AA3ECC56-9CE2-4C26-BB5F-C90BA275879B}"/>
          </ac:picMkLst>
        </pc:picChg>
        <pc:picChg chg="add mod">
          <ac:chgData name="RABET Magalie" userId="d4eafebc-c036-45a4-83ca-49de9a6727c9" providerId="ADAL" clId="{01A958D4-96DC-46A7-B13E-F9510EA1F36B}" dt="2022-06-15T16:48:46.251" v="158"/>
          <ac:picMkLst>
            <pc:docMk/>
            <pc:sldMk cId="3633820442" sldId="294"/>
            <ac:picMk id="47" creationId="{BA2A4763-0B59-4E54-BEF2-15D84D93B4EC}"/>
          </ac:picMkLst>
        </pc:picChg>
        <pc:picChg chg="add mod">
          <ac:chgData name="RABET Magalie" userId="d4eafebc-c036-45a4-83ca-49de9a6727c9" providerId="ADAL" clId="{01A958D4-96DC-46A7-B13E-F9510EA1F36B}" dt="2022-06-15T16:48:46.251" v="158"/>
          <ac:picMkLst>
            <pc:docMk/>
            <pc:sldMk cId="3633820442" sldId="294"/>
            <ac:picMk id="48" creationId="{25EE928A-D019-4EBC-8B4C-73404644B9A9}"/>
          </ac:picMkLst>
        </pc:picChg>
      </pc:sldChg>
      <pc:sldChg chg="addSp delSp modSp mod">
        <pc:chgData name="RABET Magalie" userId="d4eafebc-c036-45a4-83ca-49de9a6727c9" providerId="ADAL" clId="{01A958D4-96DC-46A7-B13E-F9510EA1F36B}" dt="2022-06-16T08:08:45.066" v="244" actId="20577"/>
        <pc:sldMkLst>
          <pc:docMk/>
          <pc:sldMk cId="1474386107" sldId="300"/>
        </pc:sldMkLst>
        <pc:spChg chg="del">
          <ac:chgData name="RABET Magalie" userId="d4eafebc-c036-45a4-83ca-49de9a6727c9" providerId="ADAL" clId="{01A958D4-96DC-46A7-B13E-F9510EA1F36B}" dt="2022-06-15T15:53:26.760" v="39" actId="478"/>
          <ac:spMkLst>
            <pc:docMk/>
            <pc:sldMk cId="1474386107" sldId="300"/>
            <ac:spMk id="4" creationId="{27C62823-379A-4904-BD36-76AD4FD66BA1}"/>
          </ac:spMkLst>
        </pc:spChg>
        <pc:spChg chg="del">
          <ac:chgData name="RABET Magalie" userId="d4eafebc-c036-45a4-83ca-49de9a6727c9" providerId="ADAL" clId="{01A958D4-96DC-46A7-B13E-F9510EA1F36B}" dt="2022-06-15T15:53:26.760" v="39" actId="478"/>
          <ac:spMkLst>
            <pc:docMk/>
            <pc:sldMk cId="1474386107" sldId="300"/>
            <ac:spMk id="5" creationId="{68A24E81-5395-4E13-BF0C-D08733629573}"/>
          </ac:spMkLst>
        </pc:spChg>
        <pc:spChg chg="del">
          <ac:chgData name="RABET Magalie" userId="d4eafebc-c036-45a4-83ca-49de9a6727c9" providerId="ADAL" clId="{01A958D4-96DC-46A7-B13E-F9510EA1F36B}" dt="2022-06-15T15:53:26.760" v="39" actId="478"/>
          <ac:spMkLst>
            <pc:docMk/>
            <pc:sldMk cId="1474386107" sldId="300"/>
            <ac:spMk id="8" creationId="{00000000-0000-0000-0000-000000000000}"/>
          </ac:spMkLst>
        </pc:spChg>
        <pc:spChg chg="add mod">
          <ac:chgData name="RABET Magalie" userId="d4eafebc-c036-45a4-83ca-49de9a6727c9" providerId="ADAL" clId="{01A958D4-96DC-46A7-B13E-F9510EA1F36B}" dt="2022-06-15T15:53:31.638" v="40"/>
          <ac:spMkLst>
            <pc:docMk/>
            <pc:sldMk cId="1474386107" sldId="300"/>
            <ac:spMk id="20" creationId="{417F794A-B9B7-49ED-BE0F-66E32A167931}"/>
          </ac:spMkLst>
        </pc:spChg>
        <pc:spChg chg="add mod">
          <ac:chgData name="RABET Magalie" userId="d4eafebc-c036-45a4-83ca-49de9a6727c9" providerId="ADAL" clId="{01A958D4-96DC-46A7-B13E-F9510EA1F36B}" dt="2022-06-15T16:34:25.281" v="115" actId="20577"/>
          <ac:spMkLst>
            <pc:docMk/>
            <pc:sldMk cId="1474386107" sldId="300"/>
            <ac:spMk id="21" creationId="{0499927F-2018-4703-8901-AB796FE87F73}"/>
          </ac:spMkLst>
        </pc:spChg>
        <pc:spChg chg="add mod">
          <ac:chgData name="RABET Magalie" userId="d4eafebc-c036-45a4-83ca-49de9a6727c9" providerId="ADAL" clId="{01A958D4-96DC-46A7-B13E-F9510EA1F36B}" dt="2022-06-15T15:53:31.638" v="40"/>
          <ac:spMkLst>
            <pc:docMk/>
            <pc:sldMk cId="1474386107" sldId="300"/>
            <ac:spMk id="23" creationId="{AD464D39-9631-4753-A10B-45A5D1C62B5F}"/>
          </ac:spMkLst>
        </pc:spChg>
        <pc:spChg chg="add mod">
          <ac:chgData name="RABET Magalie" userId="d4eafebc-c036-45a4-83ca-49de9a6727c9" providerId="ADAL" clId="{01A958D4-96DC-46A7-B13E-F9510EA1F36B}" dt="2022-06-15T15:53:31.638" v="40"/>
          <ac:spMkLst>
            <pc:docMk/>
            <pc:sldMk cId="1474386107" sldId="300"/>
            <ac:spMk id="24" creationId="{3E2F0559-0B5D-4D00-9ACC-C3E773097F20}"/>
          </ac:spMkLst>
        </pc:spChg>
        <pc:spChg chg="add mod">
          <ac:chgData name="RABET Magalie" userId="d4eafebc-c036-45a4-83ca-49de9a6727c9" providerId="ADAL" clId="{01A958D4-96DC-46A7-B13E-F9510EA1F36B}" dt="2022-06-15T16:35:44.077" v="127" actId="20577"/>
          <ac:spMkLst>
            <pc:docMk/>
            <pc:sldMk cId="1474386107" sldId="300"/>
            <ac:spMk id="25" creationId="{0A0E07CE-859E-4958-B45D-E9920C04EA2B}"/>
          </ac:spMkLst>
        </pc:spChg>
        <pc:spChg chg="add mod">
          <ac:chgData name="RABET Magalie" userId="d4eafebc-c036-45a4-83ca-49de9a6727c9" providerId="ADAL" clId="{01A958D4-96DC-46A7-B13E-F9510EA1F36B}" dt="2022-06-15T15:53:31.638" v="40"/>
          <ac:spMkLst>
            <pc:docMk/>
            <pc:sldMk cId="1474386107" sldId="300"/>
            <ac:spMk id="26" creationId="{935E5F49-E005-4922-858B-5825F6E62549}"/>
          </ac:spMkLst>
        </pc:spChg>
        <pc:spChg chg="add mod">
          <ac:chgData name="RABET Magalie" userId="d4eafebc-c036-45a4-83ca-49de9a6727c9" providerId="ADAL" clId="{01A958D4-96DC-46A7-B13E-F9510EA1F36B}" dt="2022-06-15T15:53:31.638" v="40"/>
          <ac:spMkLst>
            <pc:docMk/>
            <pc:sldMk cId="1474386107" sldId="300"/>
            <ac:spMk id="27" creationId="{B206430D-9BA9-45C2-9448-D9C63D8F3158}"/>
          </ac:spMkLst>
        </pc:spChg>
        <pc:spChg chg="add mod">
          <ac:chgData name="RABET Magalie" userId="d4eafebc-c036-45a4-83ca-49de9a6727c9" providerId="ADAL" clId="{01A958D4-96DC-46A7-B13E-F9510EA1F36B}" dt="2022-06-16T08:08:13.919" v="243" actId="5793"/>
          <ac:spMkLst>
            <pc:docMk/>
            <pc:sldMk cId="1474386107" sldId="300"/>
            <ac:spMk id="28" creationId="{D0FBBF0E-0494-4EA6-9485-0F17EA73C13E}"/>
          </ac:spMkLst>
        </pc:spChg>
        <pc:spChg chg="add mod">
          <ac:chgData name="RABET Magalie" userId="d4eafebc-c036-45a4-83ca-49de9a6727c9" providerId="ADAL" clId="{01A958D4-96DC-46A7-B13E-F9510EA1F36B}" dt="2022-06-15T15:53:31.638" v="40"/>
          <ac:spMkLst>
            <pc:docMk/>
            <pc:sldMk cId="1474386107" sldId="300"/>
            <ac:spMk id="29" creationId="{247ECA6D-260D-4AE8-BBF3-65D2F2BB7DC9}"/>
          </ac:spMkLst>
        </pc:spChg>
        <pc:spChg chg="add mod">
          <ac:chgData name="RABET Magalie" userId="d4eafebc-c036-45a4-83ca-49de9a6727c9" providerId="ADAL" clId="{01A958D4-96DC-46A7-B13E-F9510EA1F36B}" dt="2022-06-15T15:53:31.638" v="40"/>
          <ac:spMkLst>
            <pc:docMk/>
            <pc:sldMk cId="1474386107" sldId="300"/>
            <ac:spMk id="30" creationId="{3482F243-6F3C-4055-B334-1665425C0025}"/>
          </ac:spMkLst>
        </pc:spChg>
        <pc:spChg chg="del">
          <ac:chgData name="RABET Magalie" userId="d4eafebc-c036-45a4-83ca-49de9a6727c9" providerId="ADAL" clId="{01A958D4-96DC-46A7-B13E-F9510EA1F36B}" dt="2022-06-15T15:53:26.760" v="39" actId="478"/>
          <ac:spMkLst>
            <pc:docMk/>
            <pc:sldMk cId="1474386107" sldId="300"/>
            <ac:spMk id="31" creationId="{84C742E1-676F-4B2F-A5D5-53331FE0571A}"/>
          </ac:spMkLst>
        </pc:spChg>
        <pc:spChg chg="del">
          <ac:chgData name="RABET Magalie" userId="d4eafebc-c036-45a4-83ca-49de9a6727c9" providerId="ADAL" clId="{01A958D4-96DC-46A7-B13E-F9510EA1F36B}" dt="2022-06-15T15:53:26.760" v="39" actId="478"/>
          <ac:spMkLst>
            <pc:docMk/>
            <pc:sldMk cId="1474386107" sldId="300"/>
            <ac:spMk id="32" creationId="{57AE8B4D-296A-4932-80B1-09953F1BA7B5}"/>
          </ac:spMkLst>
        </pc:spChg>
        <pc:spChg chg="del">
          <ac:chgData name="RABET Magalie" userId="d4eafebc-c036-45a4-83ca-49de9a6727c9" providerId="ADAL" clId="{01A958D4-96DC-46A7-B13E-F9510EA1F36B}" dt="2022-06-15T15:53:26.760" v="39" actId="478"/>
          <ac:spMkLst>
            <pc:docMk/>
            <pc:sldMk cId="1474386107" sldId="300"/>
            <ac:spMk id="33" creationId="{8B1DF34E-6F78-456A-BCCC-D1CCCDBDCE90}"/>
          </ac:spMkLst>
        </pc:spChg>
        <pc:spChg chg="add mod">
          <ac:chgData name="RABET Magalie" userId="d4eafebc-c036-45a4-83ca-49de9a6727c9" providerId="ADAL" clId="{01A958D4-96DC-46A7-B13E-F9510EA1F36B}" dt="2022-06-15T15:53:31.638" v="40"/>
          <ac:spMkLst>
            <pc:docMk/>
            <pc:sldMk cId="1474386107" sldId="300"/>
            <ac:spMk id="34" creationId="{65342BB7-B50D-455C-A119-055B6C8A4B8E}"/>
          </ac:spMkLst>
        </pc:spChg>
        <pc:spChg chg="del">
          <ac:chgData name="RABET Magalie" userId="d4eafebc-c036-45a4-83ca-49de9a6727c9" providerId="ADAL" clId="{01A958D4-96DC-46A7-B13E-F9510EA1F36B}" dt="2022-06-15T15:53:26.760" v="39" actId="478"/>
          <ac:spMkLst>
            <pc:docMk/>
            <pc:sldMk cId="1474386107" sldId="300"/>
            <ac:spMk id="35" creationId="{CDBCD0DC-3528-43C8-BCD4-85C170D2221A}"/>
          </ac:spMkLst>
        </pc:spChg>
        <pc:spChg chg="del">
          <ac:chgData name="RABET Magalie" userId="d4eafebc-c036-45a4-83ca-49de9a6727c9" providerId="ADAL" clId="{01A958D4-96DC-46A7-B13E-F9510EA1F36B}" dt="2022-06-15T15:53:26.760" v="39" actId="478"/>
          <ac:spMkLst>
            <pc:docMk/>
            <pc:sldMk cId="1474386107" sldId="300"/>
            <ac:spMk id="36" creationId="{93FE5715-D4D1-4711-ACF2-9A0F73361F95}"/>
          </ac:spMkLst>
        </pc:spChg>
        <pc:spChg chg="del">
          <ac:chgData name="RABET Magalie" userId="d4eafebc-c036-45a4-83ca-49de9a6727c9" providerId="ADAL" clId="{01A958D4-96DC-46A7-B13E-F9510EA1F36B}" dt="2022-06-15T15:53:26.760" v="39" actId="478"/>
          <ac:spMkLst>
            <pc:docMk/>
            <pc:sldMk cId="1474386107" sldId="300"/>
            <ac:spMk id="37" creationId="{EE617FCB-9AA7-4E94-A483-2D79667017A4}"/>
          </ac:spMkLst>
        </pc:spChg>
        <pc:spChg chg="del">
          <ac:chgData name="RABET Magalie" userId="d4eafebc-c036-45a4-83ca-49de9a6727c9" providerId="ADAL" clId="{01A958D4-96DC-46A7-B13E-F9510EA1F36B}" dt="2022-06-15T15:53:26.760" v="39" actId="478"/>
          <ac:spMkLst>
            <pc:docMk/>
            <pc:sldMk cId="1474386107" sldId="300"/>
            <ac:spMk id="38" creationId="{B7A85F49-C649-4C42-8C13-791833D0B1D6}"/>
          </ac:spMkLst>
        </pc:spChg>
        <pc:spChg chg="del">
          <ac:chgData name="RABET Magalie" userId="d4eafebc-c036-45a4-83ca-49de9a6727c9" providerId="ADAL" clId="{01A958D4-96DC-46A7-B13E-F9510EA1F36B}" dt="2022-06-15T15:53:26.760" v="39" actId="478"/>
          <ac:spMkLst>
            <pc:docMk/>
            <pc:sldMk cId="1474386107" sldId="300"/>
            <ac:spMk id="39" creationId="{BC1077FB-0631-477E-BB39-5976EA562ECB}"/>
          </ac:spMkLst>
        </pc:spChg>
        <pc:spChg chg="del">
          <ac:chgData name="RABET Magalie" userId="d4eafebc-c036-45a4-83ca-49de9a6727c9" providerId="ADAL" clId="{01A958D4-96DC-46A7-B13E-F9510EA1F36B}" dt="2022-06-15T15:53:26.760" v="39" actId="478"/>
          <ac:spMkLst>
            <pc:docMk/>
            <pc:sldMk cId="1474386107" sldId="300"/>
            <ac:spMk id="40" creationId="{DEA19B39-84B1-4FE1-AC64-B2BDDA9ABB28}"/>
          </ac:spMkLst>
        </pc:spChg>
        <pc:spChg chg="add mod">
          <ac:chgData name="RABET Magalie" userId="d4eafebc-c036-45a4-83ca-49de9a6727c9" providerId="ADAL" clId="{01A958D4-96DC-46A7-B13E-F9510EA1F36B}" dt="2022-06-16T08:08:45.066" v="244" actId="20577"/>
          <ac:spMkLst>
            <pc:docMk/>
            <pc:sldMk cId="1474386107" sldId="300"/>
            <ac:spMk id="47" creationId="{3B9051B0-F8C2-4066-9FBD-BE51793D79ED}"/>
          </ac:spMkLst>
        </pc:spChg>
        <pc:picChg chg="del">
          <ac:chgData name="RABET Magalie" userId="d4eafebc-c036-45a4-83ca-49de9a6727c9" providerId="ADAL" clId="{01A958D4-96DC-46A7-B13E-F9510EA1F36B}" dt="2022-06-15T15:53:26.760" v="39" actId="478"/>
          <ac:picMkLst>
            <pc:docMk/>
            <pc:sldMk cId="1474386107" sldId="300"/>
            <ac:picMk id="6" creationId="{422C958E-6ED0-405E-B915-C52F90346C33}"/>
          </ac:picMkLst>
        </pc:picChg>
        <pc:picChg chg="del">
          <ac:chgData name="RABET Magalie" userId="d4eafebc-c036-45a4-83ca-49de9a6727c9" providerId="ADAL" clId="{01A958D4-96DC-46A7-B13E-F9510EA1F36B}" dt="2022-06-15T15:53:26.760" v="39" actId="478"/>
          <ac:picMkLst>
            <pc:docMk/>
            <pc:sldMk cId="1474386107" sldId="300"/>
            <ac:picMk id="9" creationId="{29FE1B1C-52B8-43A3-8D2D-62AAD1F6B4CF}"/>
          </ac:picMkLst>
        </pc:picChg>
        <pc:picChg chg="del">
          <ac:chgData name="RABET Magalie" userId="d4eafebc-c036-45a4-83ca-49de9a6727c9" providerId="ADAL" clId="{01A958D4-96DC-46A7-B13E-F9510EA1F36B}" dt="2022-06-15T15:53:26.760" v="39" actId="478"/>
          <ac:picMkLst>
            <pc:docMk/>
            <pc:sldMk cId="1474386107" sldId="300"/>
            <ac:picMk id="41" creationId="{956CABA4-6F8E-47C9-8E17-F4B965380B97}"/>
          </ac:picMkLst>
        </pc:picChg>
        <pc:picChg chg="add mod">
          <ac:chgData name="RABET Magalie" userId="d4eafebc-c036-45a4-83ca-49de9a6727c9" providerId="ADAL" clId="{01A958D4-96DC-46A7-B13E-F9510EA1F36B}" dt="2022-06-15T15:53:31.638" v="40"/>
          <ac:picMkLst>
            <pc:docMk/>
            <pc:sldMk cId="1474386107" sldId="300"/>
            <ac:picMk id="42" creationId="{B2629597-36F9-410C-9FCB-2540C94F0A2E}"/>
          </ac:picMkLst>
        </pc:picChg>
        <pc:picChg chg="del">
          <ac:chgData name="RABET Magalie" userId="d4eafebc-c036-45a4-83ca-49de9a6727c9" providerId="ADAL" clId="{01A958D4-96DC-46A7-B13E-F9510EA1F36B}" dt="2022-06-15T15:53:26.760" v="39" actId="478"/>
          <ac:picMkLst>
            <pc:docMk/>
            <pc:sldMk cId="1474386107" sldId="300"/>
            <ac:picMk id="43" creationId="{9B8DF916-00C4-4013-96CA-CBCC99DDE0F5}"/>
          </ac:picMkLst>
        </pc:picChg>
        <pc:picChg chg="add mod">
          <ac:chgData name="RABET Magalie" userId="d4eafebc-c036-45a4-83ca-49de9a6727c9" providerId="ADAL" clId="{01A958D4-96DC-46A7-B13E-F9510EA1F36B}" dt="2022-06-15T15:53:31.638" v="40"/>
          <ac:picMkLst>
            <pc:docMk/>
            <pc:sldMk cId="1474386107" sldId="300"/>
            <ac:picMk id="44" creationId="{7B2137BD-37B5-4A52-A6B1-4C71210598F8}"/>
          </ac:picMkLst>
        </pc:picChg>
        <pc:picChg chg="add mod">
          <ac:chgData name="RABET Magalie" userId="d4eafebc-c036-45a4-83ca-49de9a6727c9" providerId="ADAL" clId="{01A958D4-96DC-46A7-B13E-F9510EA1F36B}" dt="2022-06-15T15:53:31.638" v="40"/>
          <ac:picMkLst>
            <pc:docMk/>
            <pc:sldMk cId="1474386107" sldId="300"/>
            <ac:picMk id="45" creationId="{4BE2640F-C681-4037-957F-FCED1029A9AC}"/>
          </ac:picMkLst>
        </pc:picChg>
        <pc:picChg chg="add mod">
          <ac:chgData name="RABET Magalie" userId="d4eafebc-c036-45a4-83ca-49de9a6727c9" providerId="ADAL" clId="{01A958D4-96DC-46A7-B13E-F9510EA1F36B}" dt="2022-06-15T15:53:31.638" v="40"/>
          <ac:picMkLst>
            <pc:docMk/>
            <pc:sldMk cId="1474386107" sldId="300"/>
            <ac:picMk id="46" creationId="{5D89AAD2-E56A-4CB2-8B70-FBA1B9FEF68F}"/>
          </ac:picMkLst>
        </pc:picChg>
      </pc:sldChg>
      <pc:sldChg chg="addSp modSp mod">
        <pc:chgData name="RABET Magalie" userId="d4eafebc-c036-45a4-83ca-49de9a6727c9" providerId="ADAL" clId="{01A958D4-96DC-46A7-B13E-F9510EA1F36B}" dt="2022-06-16T08:38:17.143" v="378" actId="108"/>
        <pc:sldMkLst>
          <pc:docMk/>
          <pc:sldMk cId="174999604" sldId="315"/>
        </pc:sldMkLst>
        <pc:spChg chg="mod">
          <ac:chgData name="RABET Magalie" userId="d4eafebc-c036-45a4-83ca-49de9a6727c9" providerId="ADAL" clId="{01A958D4-96DC-46A7-B13E-F9510EA1F36B}" dt="2022-06-16T08:21:55.930" v="312" actId="14100"/>
          <ac:spMkLst>
            <pc:docMk/>
            <pc:sldMk cId="174999604" sldId="315"/>
            <ac:spMk id="26" creationId="{D59DBE4A-A724-4B3A-8FCD-B1739D3A5541}"/>
          </ac:spMkLst>
        </pc:spChg>
        <pc:spChg chg="mod">
          <ac:chgData name="RABET Magalie" userId="d4eafebc-c036-45a4-83ca-49de9a6727c9" providerId="ADAL" clId="{01A958D4-96DC-46A7-B13E-F9510EA1F36B}" dt="2022-06-16T08:28:12.447" v="316"/>
          <ac:spMkLst>
            <pc:docMk/>
            <pc:sldMk cId="174999604" sldId="315"/>
            <ac:spMk id="31" creationId="{C77CCAA2-FFCE-4E9A-97DD-CBAA529838A0}"/>
          </ac:spMkLst>
        </pc:spChg>
        <pc:spChg chg="mod">
          <ac:chgData name="RABET Magalie" userId="d4eafebc-c036-45a4-83ca-49de9a6727c9" providerId="ADAL" clId="{01A958D4-96DC-46A7-B13E-F9510EA1F36B}" dt="2022-06-15T15:03:48.323" v="17" actId="1037"/>
          <ac:spMkLst>
            <pc:docMk/>
            <pc:sldMk cId="174999604" sldId="315"/>
            <ac:spMk id="32" creationId="{8ACF110F-7D0C-43F9-AD5F-3554EF49C360}"/>
          </ac:spMkLst>
        </pc:spChg>
        <pc:spChg chg="mod">
          <ac:chgData name="RABET Magalie" userId="d4eafebc-c036-45a4-83ca-49de9a6727c9" providerId="ADAL" clId="{01A958D4-96DC-46A7-B13E-F9510EA1F36B}" dt="2022-06-15T15:04:13.544" v="24" actId="404"/>
          <ac:spMkLst>
            <pc:docMk/>
            <pc:sldMk cId="174999604" sldId="315"/>
            <ac:spMk id="34" creationId="{E6C5886B-B420-48B2-9B8D-276549430E6D}"/>
          </ac:spMkLst>
        </pc:spChg>
        <pc:spChg chg="mod">
          <ac:chgData name="RABET Magalie" userId="d4eafebc-c036-45a4-83ca-49de9a6727c9" providerId="ADAL" clId="{01A958D4-96DC-46A7-B13E-F9510EA1F36B}" dt="2022-06-16T08:38:17.143" v="378" actId="108"/>
          <ac:spMkLst>
            <pc:docMk/>
            <pc:sldMk cId="174999604" sldId="315"/>
            <ac:spMk id="37" creationId="{1A07995E-5BA2-4D4F-A4CA-0850EEA4F29F}"/>
          </ac:spMkLst>
        </pc:spChg>
        <pc:spChg chg="add mod">
          <ac:chgData name="RABET Magalie" userId="d4eafebc-c036-45a4-83ca-49de9a6727c9" providerId="ADAL" clId="{01A958D4-96DC-46A7-B13E-F9510EA1F36B}" dt="2022-06-16T08:28:24.204" v="318" actId="1076"/>
          <ac:spMkLst>
            <pc:docMk/>
            <pc:sldMk cId="174999604" sldId="315"/>
            <ac:spMk id="39" creationId="{F4BE7CEE-C06E-486F-A935-0DF15AA229E3}"/>
          </ac:spMkLst>
        </pc:spChg>
        <pc:spChg chg="mod">
          <ac:chgData name="RABET Magalie" userId="d4eafebc-c036-45a4-83ca-49de9a6727c9" providerId="ADAL" clId="{01A958D4-96DC-46A7-B13E-F9510EA1F36B}" dt="2022-06-15T15:04:20.779" v="26" actId="20577"/>
          <ac:spMkLst>
            <pc:docMk/>
            <pc:sldMk cId="174999604" sldId="315"/>
            <ac:spMk id="40" creationId="{55E49616-31BD-4FA6-9933-247D081F398A}"/>
          </ac:spMkLst>
        </pc:spChg>
        <pc:spChg chg="mod">
          <ac:chgData name="RABET Magalie" userId="d4eafebc-c036-45a4-83ca-49de9a6727c9" providerId="ADAL" clId="{01A958D4-96DC-46A7-B13E-F9510EA1F36B}" dt="2022-06-15T15:04:27.751" v="27" actId="1076"/>
          <ac:spMkLst>
            <pc:docMk/>
            <pc:sldMk cId="174999604" sldId="315"/>
            <ac:spMk id="46" creationId="{B2C3F72F-03F8-45D0-AA40-CCD5118062C6}"/>
          </ac:spMkLst>
        </pc:spChg>
      </pc:sldChg>
      <pc:sldChg chg="modSp mod">
        <pc:chgData name="RABET Magalie" userId="d4eafebc-c036-45a4-83ca-49de9a6727c9" providerId="ADAL" clId="{01A958D4-96DC-46A7-B13E-F9510EA1F36B}" dt="2022-06-16T08:10:21.904" v="253" actId="20577"/>
        <pc:sldMkLst>
          <pc:docMk/>
          <pc:sldMk cId="592069215" sldId="316"/>
        </pc:sldMkLst>
        <pc:spChg chg="mod">
          <ac:chgData name="RABET Magalie" userId="d4eafebc-c036-45a4-83ca-49de9a6727c9" providerId="ADAL" clId="{01A958D4-96DC-46A7-B13E-F9510EA1F36B}" dt="2022-06-16T08:10:21.904" v="253" actId="20577"/>
          <ac:spMkLst>
            <pc:docMk/>
            <pc:sldMk cId="592069215" sldId="316"/>
            <ac:spMk id="36" creationId="{BD6A75CE-E2E2-4B12-88E5-28BF0ACCF9BC}"/>
          </ac:spMkLst>
        </pc:spChg>
        <pc:spChg chg="mod">
          <ac:chgData name="RABET Magalie" userId="d4eafebc-c036-45a4-83ca-49de9a6727c9" providerId="ADAL" clId="{01A958D4-96DC-46A7-B13E-F9510EA1F36B}" dt="2022-06-16T08:09:27.654" v="245" actId="1076"/>
          <ac:spMkLst>
            <pc:docMk/>
            <pc:sldMk cId="592069215" sldId="316"/>
            <ac:spMk id="42" creationId="{8B081B7E-ADEF-4E12-BD41-FDD7126AE9CB}"/>
          </ac:spMkLst>
        </pc:spChg>
      </pc:sldChg>
      <pc:sldChg chg="modSp mod">
        <pc:chgData name="RABET Magalie" userId="d4eafebc-c036-45a4-83ca-49de9a6727c9" providerId="ADAL" clId="{01A958D4-96DC-46A7-B13E-F9510EA1F36B}" dt="2022-06-17T13:49:20.983" v="380" actId="1076"/>
        <pc:sldMkLst>
          <pc:docMk/>
          <pc:sldMk cId="3772733513" sldId="317"/>
        </pc:sldMkLst>
        <pc:spChg chg="mod">
          <ac:chgData name="RABET Magalie" userId="d4eafebc-c036-45a4-83ca-49de9a6727c9" providerId="ADAL" clId="{01A958D4-96DC-46A7-B13E-F9510EA1F36B}" dt="2022-06-17T13:49:20.983" v="380" actId="1076"/>
          <ac:spMkLst>
            <pc:docMk/>
            <pc:sldMk cId="3772733513" sldId="317"/>
            <ac:spMk id="6" creationId="{EF2F41A0-4149-4DFD-A28E-B298331BF283}"/>
          </ac:spMkLst>
        </pc:spChg>
      </pc:sldChg>
      <pc:sldChg chg="addSp delSp modSp mod">
        <pc:chgData name="RABET Magalie" userId="d4eafebc-c036-45a4-83ca-49de9a6727c9" providerId="ADAL" clId="{01A958D4-96DC-46A7-B13E-F9510EA1F36B}" dt="2022-06-16T08:34:46.099" v="376" actId="1076"/>
        <pc:sldMkLst>
          <pc:docMk/>
          <pc:sldMk cId="2247280683" sldId="318"/>
        </pc:sldMkLst>
        <pc:spChg chg="del">
          <ac:chgData name="RABET Magalie" userId="d4eafebc-c036-45a4-83ca-49de9a6727c9" providerId="ADAL" clId="{01A958D4-96DC-46A7-B13E-F9510EA1F36B}" dt="2022-06-15T15:23:24.142" v="28" actId="478"/>
          <ac:spMkLst>
            <pc:docMk/>
            <pc:sldMk cId="2247280683" sldId="318"/>
            <ac:spMk id="15" creationId="{AB2D6768-9EC8-4700-B449-BFEBA752990F}"/>
          </ac:spMkLst>
        </pc:spChg>
        <pc:spChg chg="add del mod">
          <ac:chgData name="RABET Magalie" userId="d4eafebc-c036-45a4-83ca-49de9a6727c9" providerId="ADAL" clId="{01A958D4-96DC-46A7-B13E-F9510EA1F36B}" dt="2022-06-15T16:51:41.327" v="165" actId="478"/>
          <ac:spMkLst>
            <pc:docMk/>
            <pc:sldMk cId="2247280683" sldId="318"/>
            <ac:spMk id="17" creationId="{EBBEC4F2-176E-41A5-A326-08F086428F34}"/>
          </ac:spMkLst>
        </pc:spChg>
        <pc:spChg chg="add mod">
          <ac:chgData name="RABET Magalie" userId="d4eafebc-c036-45a4-83ca-49de9a6727c9" providerId="ADAL" clId="{01A958D4-96DC-46A7-B13E-F9510EA1F36B}" dt="2022-06-15T16:52:02.184" v="176" actId="1037"/>
          <ac:spMkLst>
            <pc:docMk/>
            <pc:sldMk cId="2247280683" sldId="318"/>
            <ac:spMk id="18" creationId="{869C0FA4-ACAD-4944-A5EF-7DC7F298C22A}"/>
          </ac:spMkLst>
        </pc:spChg>
        <pc:spChg chg="add mod">
          <ac:chgData name="RABET Magalie" userId="d4eafebc-c036-45a4-83ca-49de9a6727c9" providerId="ADAL" clId="{01A958D4-96DC-46A7-B13E-F9510EA1F36B}" dt="2022-06-16T08:34:46.099" v="376" actId="1076"/>
          <ac:spMkLst>
            <pc:docMk/>
            <pc:sldMk cId="2247280683" sldId="318"/>
            <ac:spMk id="19" creationId="{B5390045-2917-4363-B8C3-CF5C8BE833EC}"/>
          </ac:spMkLst>
        </pc:spChg>
        <pc:spChg chg="add mod">
          <ac:chgData name="RABET Magalie" userId="d4eafebc-c036-45a4-83ca-49de9a6727c9" providerId="ADAL" clId="{01A958D4-96DC-46A7-B13E-F9510EA1F36B}" dt="2022-06-16T08:34:26.942" v="375" actId="20577"/>
          <ac:spMkLst>
            <pc:docMk/>
            <pc:sldMk cId="2247280683" sldId="318"/>
            <ac:spMk id="20" creationId="{1F86DE19-EF5E-4ABA-99ED-01FAA1AB0A0B}"/>
          </ac:spMkLst>
        </pc:spChg>
        <pc:spChg chg="mod">
          <ac:chgData name="RABET Magalie" userId="d4eafebc-c036-45a4-83ca-49de9a6727c9" providerId="ADAL" clId="{01A958D4-96DC-46A7-B13E-F9510EA1F36B}" dt="2022-06-15T16:52:02.184" v="176" actId="1037"/>
          <ac:spMkLst>
            <pc:docMk/>
            <pc:sldMk cId="2247280683" sldId="318"/>
            <ac:spMk id="21" creationId="{ED4A4BBF-5421-4D92-9E2B-980B7120D6DC}"/>
          </ac:spMkLst>
        </pc:spChg>
        <pc:spChg chg="del">
          <ac:chgData name="RABET Magalie" userId="d4eafebc-c036-45a4-83ca-49de9a6727c9" providerId="ADAL" clId="{01A958D4-96DC-46A7-B13E-F9510EA1F36B}" dt="2022-06-15T16:51:43.400" v="166" actId="478"/>
          <ac:spMkLst>
            <pc:docMk/>
            <pc:sldMk cId="2247280683" sldId="318"/>
            <ac:spMk id="22" creationId="{1CFD8380-BC92-4734-9B10-777CC5DC55F7}"/>
          </ac:spMkLst>
        </pc:spChg>
        <pc:spChg chg="mod">
          <ac:chgData name="RABET Magalie" userId="d4eafebc-c036-45a4-83ca-49de9a6727c9" providerId="ADAL" clId="{01A958D4-96DC-46A7-B13E-F9510EA1F36B}" dt="2022-06-16T08:18:41.561" v="302" actId="20577"/>
          <ac:spMkLst>
            <pc:docMk/>
            <pc:sldMk cId="2247280683" sldId="318"/>
            <ac:spMk id="26" creationId="{C5441AC5-8BD0-477D-92C4-1722326668BB}"/>
          </ac:spMkLst>
        </pc:spChg>
        <pc:spChg chg="mod">
          <ac:chgData name="RABET Magalie" userId="d4eafebc-c036-45a4-83ca-49de9a6727c9" providerId="ADAL" clId="{01A958D4-96DC-46A7-B13E-F9510EA1F36B}" dt="2022-06-15T16:52:02.184" v="176" actId="1037"/>
          <ac:spMkLst>
            <pc:docMk/>
            <pc:sldMk cId="2247280683" sldId="318"/>
            <ac:spMk id="27" creationId="{5C36A4DC-C2D3-4BA9-B39A-58FC31F81FDD}"/>
          </ac:spMkLst>
        </pc:spChg>
        <pc:spChg chg="del">
          <ac:chgData name="RABET Magalie" userId="d4eafebc-c036-45a4-83ca-49de9a6727c9" providerId="ADAL" clId="{01A958D4-96DC-46A7-B13E-F9510EA1F36B}" dt="2022-06-15T16:51:41.327" v="165" actId="478"/>
          <ac:spMkLst>
            <pc:docMk/>
            <pc:sldMk cId="2247280683" sldId="318"/>
            <ac:spMk id="28" creationId="{7BDEF034-8659-43A4-8FE3-55B3022FC1EE}"/>
          </ac:spMkLst>
        </pc:spChg>
        <pc:spChg chg="mod">
          <ac:chgData name="RABET Magalie" userId="d4eafebc-c036-45a4-83ca-49de9a6727c9" providerId="ADAL" clId="{01A958D4-96DC-46A7-B13E-F9510EA1F36B}" dt="2022-06-15T16:52:02.184" v="176" actId="1037"/>
          <ac:spMkLst>
            <pc:docMk/>
            <pc:sldMk cId="2247280683" sldId="318"/>
            <ac:spMk id="29" creationId="{CE25114A-E6A0-4467-9C9C-57305542C972}"/>
          </ac:spMkLst>
        </pc:spChg>
        <pc:spChg chg="add mod">
          <ac:chgData name="RABET Magalie" userId="d4eafebc-c036-45a4-83ca-49de9a6727c9" providerId="ADAL" clId="{01A958D4-96DC-46A7-B13E-F9510EA1F36B}" dt="2022-06-15T16:52:02.184" v="176" actId="1037"/>
          <ac:spMkLst>
            <pc:docMk/>
            <pc:sldMk cId="2247280683" sldId="318"/>
            <ac:spMk id="30" creationId="{FF644A39-2A9A-4032-A982-89EA26A1E5DF}"/>
          </ac:spMkLst>
        </pc:spChg>
        <pc:spChg chg="mod">
          <ac:chgData name="RABET Magalie" userId="d4eafebc-c036-45a4-83ca-49de9a6727c9" providerId="ADAL" clId="{01A958D4-96DC-46A7-B13E-F9510EA1F36B}" dt="2022-06-15T16:52:02.184" v="176" actId="1037"/>
          <ac:spMkLst>
            <pc:docMk/>
            <pc:sldMk cId="2247280683" sldId="318"/>
            <ac:spMk id="31" creationId="{5629DBC7-A6CA-42C8-8664-B5E791E6C16E}"/>
          </ac:spMkLst>
        </pc:spChg>
        <pc:spChg chg="del">
          <ac:chgData name="RABET Magalie" userId="d4eafebc-c036-45a4-83ca-49de9a6727c9" providerId="ADAL" clId="{01A958D4-96DC-46A7-B13E-F9510EA1F36B}" dt="2022-06-15T16:51:41.327" v="165" actId="478"/>
          <ac:spMkLst>
            <pc:docMk/>
            <pc:sldMk cId="2247280683" sldId="318"/>
            <ac:spMk id="32" creationId="{35DE435D-1E7D-47A5-8009-FA66FC15DFB6}"/>
          </ac:spMkLst>
        </pc:spChg>
        <pc:spChg chg="mod">
          <ac:chgData name="RABET Magalie" userId="d4eafebc-c036-45a4-83ca-49de9a6727c9" providerId="ADAL" clId="{01A958D4-96DC-46A7-B13E-F9510EA1F36B}" dt="2022-06-15T17:06:24.115" v="217" actId="179"/>
          <ac:spMkLst>
            <pc:docMk/>
            <pc:sldMk cId="2247280683" sldId="318"/>
            <ac:spMk id="34" creationId="{B59C3D6F-7E22-4215-9327-BA45A114B78E}"/>
          </ac:spMkLst>
        </pc:spChg>
        <pc:picChg chg="mod">
          <ac:chgData name="RABET Magalie" userId="d4eafebc-c036-45a4-83ca-49de9a6727c9" providerId="ADAL" clId="{01A958D4-96DC-46A7-B13E-F9510EA1F36B}" dt="2022-06-15T16:52:02.184" v="176" actId="1037"/>
          <ac:picMkLst>
            <pc:docMk/>
            <pc:sldMk cId="2247280683" sldId="318"/>
            <ac:picMk id="25" creationId="{3B0A1865-5EB7-4758-8D4A-AA1A0C928E11}"/>
          </ac:picMkLst>
        </pc:picChg>
        <pc:picChg chg="del">
          <ac:chgData name="RABET Magalie" userId="d4eafebc-c036-45a4-83ca-49de9a6727c9" providerId="ADAL" clId="{01A958D4-96DC-46A7-B13E-F9510EA1F36B}" dt="2022-06-15T16:51:41.327" v="165" actId="478"/>
          <ac:picMkLst>
            <pc:docMk/>
            <pc:sldMk cId="2247280683" sldId="318"/>
            <ac:picMk id="33" creationId="{60B6812B-AE12-4C2C-869D-FF8CF9E4ED82}"/>
          </ac:picMkLst>
        </pc:picChg>
        <pc:picChg chg="mod">
          <ac:chgData name="RABET Magalie" userId="d4eafebc-c036-45a4-83ca-49de9a6727c9" providerId="ADAL" clId="{01A958D4-96DC-46A7-B13E-F9510EA1F36B}" dt="2022-06-15T16:52:02.184" v="176" actId="1037"/>
          <ac:picMkLst>
            <pc:docMk/>
            <pc:sldMk cId="2247280683" sldId="318"/>
            <ac:picMk id="35" creationId="{ED2EF556-8254-4A5B-A5A6-E0D0E5BCA8E9}"/>
          </ac:picMkLst>
        </pc:picChg>
        <pc:picChg chg="add mod">
          <ac:chgData name="RABET Magalie" userId="d4eafebc-c036-45a4-83ca-49de9a6727c9" providerId="ADAL" clId="{01A958D4-96DC-46A7-B13E-F9510EA1F36B}" dt="2022-06-15T16:52:02.184" v="176" actId="1037"/>
          <ac:picMkLst>
            <pc:docMk/>
            <pc:sldMk cId="2247280683" sldId="318"/>
            <ac:picMk id="36" creationId="{BF6A5C9F-5FB1-45EF-9344-DE06F0B4FE39}"/>
          </ac:picMkLst>
        </pc:picChg>
      </pc:sldChg>
      <pc:sldChg chg="addSp delSp modSp mod">
        <pc:chgData name="RABET Magalie" userId="d4eafebc-c036-45a4-83ca-49de9a6727c9" providerId="ADAL" clId="{01A958D4-96DC-46A7-B13E-F9510EA1F36B}" dt="2022-06-16T08:12:03.423" v="296" actId="20577"/>
        <pc:sldMkLst>
          <pc:docMk/>
          <pc:sldMk cId="287461314" sldId="319"/>
        </pc:sldMkLst>
        <pc:spChg chg="del">
          <ac:chgData name="RABET Magalie" userId="d4eafebc-c036-45a4-83ca-49de9a6727c9" providerId="ADAL" clId="{01A958D4-96DC-46A7-B13E-F9510EA1F36B}" dt="2022-06-15T16:07:25.807" v="42" actId="478"/>
          <ac:spMkLst>
            <pc:docMk/>
            <pc:sldMk cId="287461314" sldId="319"/>
            <ac:spMk id="15" creationId="{AB2D6768-9EC8-4700-B449-BFEBA752990F}"/>
          </ac:spMkLst>
        </pc:spChg>
        <pc:spChg chg="add mod">
          <ac:chgData name="RABET Magalie" userId="d4eafebc-c036-45a4-83ca-49de9a6727c9" providerId="ADAL" clId="{01A958D4-96DC-46A7-B13E-F9510EA1F36B}" dt="2022-06-16T08:12:03.423" v="296" actId="20577"/>
          <ac:spMkLst>
            <pc:docMk/>
            <pc:sldMk cId="287461314" sldId="319"/>
            <ac:spMk id="20" creationId="{BD0C4D38-5E37-4608-BFE3-4D92AD1374E1}"/>
          </ac:spMkLst>
        </pc:spChg>
        <pc:spChg chg="mod">
          <ac:chgData name="RABET Magalie" userId="d4eafebc-c036-45a4-83ca-49de9a6727c9" providerId="ADAL" clId="{01A958D4-96DC-46A7-B13E-F9510EA1F36B}" dt="2022-06-15T16:39:03.772" v="135" actId="20577"/>
          <ac:spMkLst>
            <pc:docMk/>
            <pc:sldMk cId="287461314" sldId="319"/>
            <ac:spMk id="26" creationId="{C5441AC5-8BD0-477D-92C4-1722326668BB}"/>
          </ac:spMkLst>
        </pc:spChg>
      </pc:sldChg>
      <pc:sldChg chg="addSp delSp modSp mod">
        <pc:chgData name="RABET Magalie" userId="d4eafebc-c036-45a4-83ca-49de9a6727c9" providerId="ADAL" clId="{01A958D4-96DC-46A7-B13E-F9510EA1F36B}" dt="2022-06-15T16:08:18.785" v="48"/>
        <pc:sldMkLst>
          <pc:docMk/>
          <pc:sldMk cId="3273401714" sldId="320"/>
        </pc:sldMkLst>
        <pc:spChg chg="del">
          <ac:chgData name="RABET Magalie" userId="d4eafebc-c036-45a4-83ca-49de9a6727c9" providerId="ADAL" clId="{01A958D4-96DC-46A7-B13E-F9510EA1F36B}" dt="2022-06-15T16:08:07.217" v="45" actId="478"/>
          <ac:spMkLst>
            <pc:docMk/>
            <pc:sldMk cId="3273401714" sldId="320"/>
            <ac:spMk id="15" creationId="{AB2D6768-9EC8-4700-B449-BFEBA752990F}"/>
          </ac:spMkLst>
        </pc:spChg>
        <pc:spChg chg="add mod">
          <ac:chgData name="RABET Magalie" userId="d4eafebc-c036-45a4-83ca-49de9a6727c9" providerId="ADAL" clId="{01A958D4-96DC-46A7-B13E-F9510EA1F36B}" dt="2022-06-15T16:08:11.242" v="47"/>
          <ac:spMkLst>
            <pc:docMk/>
            <pc:sldMk cId="3273401714" sldId="320"/>
            <ac:spMk id="17" creationId="{F24FCB79-8ED0-4242-952F-6A59C74C3B15}"/>
          </ac:spMkLst>
        </pc:spChg>
        <pc:spChg chg="del">
          <ac:chgData name="RABET Magalie" userId="d4eafebc-c036-45a4-83ca-49de9a6727c9" providerId="ADAL" clId="{01A958D4-96DC-46A7-B13E-F9510EA1F36B}" dt="2022-06-15T16:08:04.105" v="44" actId="478"/>
          <ac:spMkLst>
            <pc:docMk/>
            <pc:sldMk cId="3273401714" sldId="320"/>
            <ac:spMk id="18" creationId="{78E674AB-AC89-4054-B502-0F25B55BFB08}"/>
          </ac:spMkLst>
        </pc:spChg>
        <pc:spChg chg="add mod">
          <ac:chgData name="RABET Magalie" userId="d4eafebc-c036-45a4-83ca-49de9a6727c9" providerId="ADAL" clId="{01A958D4-96DC-46A7-B13E-F9510EA1F36B}" dt="2022-06-15T16:08:11.242" v="47"/>
          <ac:spMkLst>
            <pc:docMk/>
            <pc:sldMk cId="3273401714" sldId="320"/>
            <ac:spMk id="19" creationId="{7943BA09-3104-46EF-B7A3-5DD2A8422E66}"/>
          </ac:spMkLst>
        </pc:spChg>
        <pc:spChg chg="add mod">
          <ac:chgData name="RABET Magalie" userId="d4eafebc-c036-45a4-83ca-49de9a6727c9" providerId="ADAL" clId="{01A958D4-96DC-46A7-B13E-F9510EA1F36B}" dt="2022-06-15T16:08:11.242" v="47"/>
          <ac:spMkLst>
            <pc:docMk/>
            <pc:sldMk cId="3273401714" sldId="320"/>
            <ac:spMk id="20" creationId="{41306781-4037-4D4F-88E4-5366D1779E33}"/>
          </ac:spMkLst>
        </pc:spChg>
        <pc:spChg chg="del">
          <ac:chgData name="RABET Magalie" userId="d4eafebc-c036-45a4-83ca-49de9a6727c9" providerId="ADAL" clId="{01A958D4-96DC-46A7-B13E-F9510EA1F36B}" dt="2022-06-15T16:08:04.105" v="44" actId="478"/>
          <ac:spMkLst>
            <pc:docMk/>
            <pc:sldMk cId="3273401714" sldId="320"/>
            <ac:spMk id="24" creationId="{1D1E7ABE-F72D-4F8E-B66D-143733D07826}"/>
          </ac:spMkLst>
        </pc:spChg>
        <pc:spChg chg="del">
          <ac:chgData name="RABET Magalie" userId="d4eafebc-c036-45a4-83ca-49de9a6727c9" providerId="ADAL" clId="{01A958D4-96DC-46A7-B13E-F9510EA1F36B}" dt="2022-06-15T16:08:07.217" v="45" actId="478"/>
          <ac:spMkLst>
            <pc:docMk/>
            <pc:sldMk cId="3273401714" sldId="320"/>
            <ac:spMk id="25" creationId="{77935659-1A2E-40DE-9917-51B225A43AF9}"/>
          </ac:spMkLst>
        </pc:spChg>
        <pc:spChg chg="del">
          <ac:chgData name="RABET Magalie" userId="d4eafebc-c036-45a4-83ca-49de9a6727c9" providerId="ADAL" clId="{01A958D4-96DC-46A7-B13E-F9510EA1F36B}" dt="2022-06-15T16:08:04.105" v="44" actId="478"/>
          <ac:spMkLst>
            <pc:docMk/>
            <pc:sldMk cId="3273401714" sldId="320"/>
            <ac:spMk id="29" creationId="{8ABB6250-8D01-4D94-9B47-B1F81CF73620}"/>
          </ac:spMkLst>
        </pc:spChg>
        <pc:spChg chg="del">
          <ac:chgData name="RABET Magalie" userId="d4eafebc-c036-45a4-83ca-49de9a6727c9" providerId="ADAL" clId="{01A958D4-96DC-46A7-B13E-F9510EA1F36B}" dt="2022-06-15T16:08:08.572" v="46" actId="478"/>
          <ac:spMkLst>
            <pc:docMk/>
            <pc:sldMk cId="3273401714" sldId="320"/>
            <ac:spMk id="31" creationId="{55B310FD-AEFB-404E-B809-BE98F4EEC661}"/>
          </ac:spMkLst>
        </pc:spChg>
        <pc:spChg chg="del">
          <ac:chgData name="RABET Magalie" userId="d4eafebc-c036-45a4-83ca-49de9a6727c9" providerId="ADAL" clId="{01A958D4-96DC-46A7-B13E-F9510EA1F36B}" dt="2022-06-15T16:08:04.105" v="44" actId="478"/>
          <ac:spMkLst>
            <pc:docMk/>
            <pc:sldMk cId="3273401714" sldId="320"/>
            <ac:spMk id="34" creationId="{B59C3D6F-7E22-4215-9327-BA45A114B78E}"/>
          </ac:spMkLst>
        </pc:spChg>
        <pc:spChg chg="add mod">
          <ac:chgData name="RABET Magalie" userId="d4eafebc-c036-45a4-83ca-49de9a6727c9" providerId="ADAL" clId="{01A958D4-96DC-46A7-B13E-F9510EA1F36B}" dt="2022-06-15T16:08:11.242" v="47"/>
          <ac:spMkLst>
            <pc:docMk/>
            <pc:sldMk cId="3273401714" sldId="320"/>
            <ac:spMk id="35" creationId="{1F5750CA-6DED-44A6-851E-D9326F534D1F}"/>
          </ac:spMkLst>
        </pc:spChg>
        <pc:spChg chg="add mod">
          <ac:chgData name="RABET Magalie" userId="d4eafebc-c036-45a4-83ca-49de9a6727c9" providerId="ADAL" clId="{01A958D4-96DC-46A7-B13E-F9510EA1F36B}" dt="2022-06-15T16:08:18.785" v="48"/>
          <ac:spMkLst>
            <pc:docMk/>
            <pc:sldMk cId="3273401714" sldId="320"/>
            <ac:spMk id="36" creationId="{98EB2CFF-C661-477E-9421-5DAD2CBDF0E2}"/>
          </ac:spMkLst>
        </pc:spChg>
        <pc:spChg chg="add mod">
          <ac:chgData name="RABET Magalie" userId="d4eafebc-c036-45a4-83ca-49de9a6727c9" providerId="ADAL" clId="{01A958D4-96DC-46A7-B13E-F9510EA1F36B}" dt="2022-06-15T16:08:18.785" v="48"/>
          <ac:spMkLst>
            <pc:docMk/>
            <pc:sldMk cId="3273401714" sldId="320"/>
            <ac:spMk id="37" creationId="{83573249-A56B-4893-8184-37EB6A9C612C}"/>
          </ac:spMkLst>
        </pc:spChg>
        <pc:spChg chg="add mod">
          <ac:chgData name="RABET Magalie" userId="d4eafebc-c036-45a4-83ca-49de9a6727c9" providerId="ADAL" clId="{01A958D4-96DC-46A7-B13E-F9510EA1F36B}" dt="2022-06-15T16:08:18.785" v="48"/>
          <ac:spMkLst>
            <pc:docMk/>
            <pc:sldMk cId="3273401714" sldId="320"/>
            <ac:spMk id="38" creationId="{4E90B869-D7F3-4849-8A6A-38AE963F44D9}"/>
          </ac:spMkLst>
        </pc:spChg>
        <pc:picChg chg="del">
          <ac:chgData name="RABET Magalie" userId="d4eafebc-c036-45a4-83ca-49de9a6727c9" providerId="ADAL" clId="{01A958D4-96DC-46A7-B13E-F9510EA1F36B}" dt="2022-06-15T16:08:04.105" v="44" actId="478"/>
          <ac:picMkLst>
            <pc:docMk/>
            <pc:sldMk cId="3273401714" sldId="320"/>
            <ac:picMk id="21" creationId="{96731856-3236-4C3E-85EC-0C4F2173FB17}"/>
          </ac:picMkLst>
        </pc:picChg>
        <pc:picChg chg="add mod">
          <ac:chgData name="RABET Magalie" userId="d4eafebc-c036-45a4-83ca-49de9a6727c9" providerId="ADAL" clId="{01A958D4-96DC-46A7-B13E-F9510EA1F36B}" dt="2022-06-15T16:08:11.242" v="47"/>
          <ac:picMkLst>
            <pc:docMk/>
            <pc:sldMk cId="3273401714" sldId="320"/>
            <ac:picMk id="30" creationId="{D6884F94-D165-4DF5-A538-D8D9CF62677E}"/>
          </ac:picMkLst>
        </pc:picChg>
        <pc:picChg chg="del">
          <ac:chgData name="RABET Magalie" userId="d4eafebc-c036-45a4-83ca-49de9a6727c9" providerId="ADAL" clId="{01A958D4-96DC-46A7-B13E-F9510EA1F36B}" dt="2022-06-15T16:08:07.217" v="45" actId="478"/>
          <ac:picMkLst>
            <pc:docMk/>
            <pc:sldMk cId="3273401714" sldId="320"/>
            <ac:picMk id="32" creationId="{21D6FB46-408C-4E5B-82FE-4DAF04831ACC}"/>
          </ac:picMkLst>
        </pc:picChg>
        <pc:picChg chg="add mod">
          <ac:chgData name="RABET Magalie" userId="d4eafebc-c036-45a4-83ca-49de9a6727c9" providerId="ADAL" clId="{01A958D4-96DC-46A7-B13E-F9510EA1F36B}" dt="2022-06-15T16:08:18.785" v="48"/>
          <ac:picMkLst>
            <pc:docMk/>
            <pc:sldMk cId="3273401714" sldId="320"/>
            <ac:picMk id="39" creationId="{785908D8-4C7A-4E81-BB56-B07C1D565CEF}"/>
          </ac:picMkLst>
        </pc:picChg>
      </pc:sldChg>
      <pc:sldChg chg="modSp mod">
        <pc:chgData name="RABET Magalie" userId="d4eafebc-c036-45a4-83ca-49de9a6727c9" providerId="ADAL" clId="{01A958D4-96DC-46A7-B13E-F9510EA1F36B}" dt="2022-06-15T16:21:31.300" v="53" actId="120"/>
        <pc:sldMkLst>
          <pc:docMk/>
          <pc:sldMk cId="370921489" sldId="326"/>
        </pc:sldMkLst>
        <pc:spChg chg="mod">
          <ac:chgData name="RABET Magalie" userId="d4eafebc-c036-45a4-83ca-49de9a6727c9" providerId="ADAL" clId="{01A958D4-96DC-46A7-B13E-F9510EA1F36B}" dt="2022-06-15T16:19:01.449" v="50" actId="108"/>
          <ac:spMkLst>
            <pc:docMk/>
            <pc:sldMk cId="370921489" sldId="326"/>
            <ac:spMk id="12" creationId="{00000000-0000-0000-0000-000000000000}"/>
          </ac:spMkLst>
        </pc:spChg>
        <pc:spChg chg="mod">
          <ac:chgData name="RABET Magalie" userId="d4eafebc-c036-45a4-83ca-49de9a6727c9" providerId="ADAL" clId="{01A958D4-96DC-46A7-B13E-F9510EA1F36B}" dt="2022-06-15T16:20:15.900" v="51" actId="20577"/>
          <ac:spMkLst>
            <pc:docMk/>
            <pc:sldMk cId="370921489" sldId="326"/>
            <ac:spMk id="15" creationId="{00000000-0000-0000-0000-000000000000}"/>
          </ac:spMkLst>
        </pc:spChg>
        <pc:spChg chg="mod">
          <ac:chgData name="RABET Magalie" userId="d4eafebc-c036-45a4-83ca-49de9a6727c9" providerId="ADAL" clId="{01A958D4-96DC-46A7-B13E-F9510EA1F36B}" dt="2022-06-15T16:21:31.300" v="53" actId="120"/>
          <ac:spMkLst>
            <pc:docMk/>
            <pc:sldMk cId="370921489" sldId="326"/>
            <ac:spMk id="22" creationId="{D6A0B9DF-F5F6-4D5B-9BA2-51BCD9295326}"/>
          </ac:spMkLst>
        </pc:spChg>
      </pc:sldChg>
      <pc:sldChg chg="addSp delSp modSp mod">
        <pc:chgData name="RABET Magalie" userId="d4eafebc-c036-45a4-83ca-49de9a6727c9" providerId="ADAL" clId="{01A958D4-96DC-46A7-B13E-F9510EA1F36B}" dt="2022-06-16T08:18:12.971" v="301" actId="14100"/>
        <pc:sldMkLst>
          <pc:docMk/>
          <pc:sldMk cId="326655710" sldId="328"/>
        </pc:sldMkLst>
        <pc:spChg chg="add del mod">
          <ac:chgData name="RABET Magalie" userId="d4eafebc-c036-45a4-83ca-49de9a6727c9" providerId="ADAL" clId="{01A958D4-96DC-46A7-B13E-F9510EA1F36B}" dt="2022-06-15T17:04:03.009" v="211" actId="478"/>
          <ac:spMkLst>
            <pc:docMk/>
            <pc:sldMk cId="326655710" sldId="328"/>
            <ac:spMk id="3" creationId="{ED64845A-4FB4-453F-91F3-9E8C4806C7EA}"/>
          </ac:spMkLst>
        </pc:spChg>
        <pc:spChg chg="mod">
          <ac:chgData name="RABET Magalie" userId="d4eafebc-c036-45a4-83ca-49de9a6727c9" providerId="ADAL" clId="{01A958D4-96DC-46A7-B13E-F9510EA1F36B}" dt="2022-06-16T08:17:55.601" v="300" actId="1076"/>
          <ac:spMkLst>
            <pc:docMk/>
            <pc:sldMk cId="326655710" sldId="328"/>
            <ac:spMk id="15" creationId="{7EC1AD12-9E14-4D00-AC3F-D25888488DE8}"/>
          </ac:spMkLst>
        </pc:spChg>
        <pc:spChg chg="add mod">
          <ac:chgData name="RABET Magalie" userId="d4eafebc-c036-45a4-83ca-49de9a6727c9" providerId="ADAL" clId="{01A958D4-96DC-46A7-B13E-F9510EA1F36B}" dt="2022-06-15T17:01:52.634" v="191"/>
          <ac:spMkLst>
            <pc:docMk/>
            <pc:sldMk cId="326655710" sldId="328"/>
            <ac:spMk id="16" creationId="{F97BB952-A728-4A4A-B081-8CBA3C19EC81}"/>
          </ac:spMkLst>
        </pc:spChg>
        <pc:spChg chg="del">
          <ac:chgData name="RABET Magalie" userId="d4eafebc-c036-45a4-83ca-49de9a6727c9" providerId="ADAL" clId="{01A958D4-96DC-46A7-B13E-F9510EA1F36B}" dt="2022-06-15T17:03:58.234" v="210" actId="478"/>
          <ac:spMkLst>
            <pc:docMk/>
            <pc:sldMk cId="326655710" sldId="328"/>
            <ac:spMk id="18" creationId="{5E2FF79F-3B78-4149-BB6C-2BEF7EBA65A1}"/>
          </ac:spMkLst>
        </pc:spChg>
        <pc:spChg chg="del mod">
          <ac:chgData name="RABET Magalie" userId="d4eafebc-c036-45a4-83ca-49de9a6727c9" providerId="ADAL" clId="{01A958D4-96DC-46A7-B13E-F9510EA1F36B}" dt="2022-06-15T17:03:35.471" v="203" actId="478"/>
          <ac:spMkLst>
            <pc:docMk/>
            <pc:sldMk cId="326655710" sldId="328"/>
            <ac:spMk id="19" creationId="{DFC493AF-4D19-48C6-898C-F79B993AE11A}"/>
          </ac:spMkLst>
        </pc:spChg>
        <pc:spChg chg="add mod">
          <ac:chgData name="RABET Magalie" userId="d4eafebc-c036-45a4-83ca-49de9a6727c9" providerId="ADAL" clId="{01A958D4-96DC-46A7-B13E-F9510EA1F36B}" dt="2022-06-15T17:03:32.218" v="202" actId="20577"/>
          <ac:spMkLst>
            <pc:docMk/>
            <pc:sldMk cId="326655710" sldId="328"/>
            <ac:spMk id="21" creationId="{84735BFF-B1AF-4771-8189-E710C23313F4}"/>
          </ac:spMkLst>
        </pc:spChg>
        <pc:spChg chg="mod">
          <ac:chgData name="RABET Magalie" userId="d4eafebc-c036-45a4-83ca-49de9a6727c9" providerId="ADAL" clId="{01A958D4-96DC-46A7-B13E-F9510EA1F36B}" dt="2022-06-16T08:16:48.839" v="297" actId="20577"/>
          <ac:spMkLst>
            <pc:docMk/>
            <pc:sldMk cId="326655710" sldId="328"/>
            <ac:spMk id="30" creationId="{5B80F4F8-CD4D-42C6-AC30-EB2CAB047825}"/>
          </ac:spMkLst>
        </pc:spChg>
        <pc:spChg chg="mod">
          <ac:chgData name="RABET Magalie" userId="d4eafebc-c036-45a4-83ca-49de9a6727c9" providerId="ADAL" clId="{01A958D4-96DC-46A7-B13E-F9510EA1F36B}" dt="2022-06-16T08:17:27.675" v="299" actId="113"/>
          <ac:spMkLst>
            <pc:docMk/>
            <pc:sldMk cId="326655710" sldId="328"/>
            <ac:spMk id="36" creationId="{9D9F504A-D928-425A-9E32-347007217F06}"/>
          </ac:spMkLst>
        </pc:spChg>
        <pc:picChg chg="mod">
          <ac:chgData name="RABET Magalie" userId="d4eafebc-c036-45a4-83ca-49de9a6727c9" providerId="ADAL" clId="{01A958D4-96DC-46A7-B13E-F9510EA1F36B}" dt="2022-06-16T08:18:12.971" v="301" actId="14100"/>
          <ac:picMkLst>
            <pc:docMk/>
            <pc:sldMk cId="326655710" sldId="328"/>
            <ac:picMk id="13" creationId="{F2B25DD4-8A8D-461A-A1E1-361721E89D84}"/>
          </ac:picMkLst>
        </pc:picChg>
      </pc:sldChg>
      <pc:sldChg chg="modSp mod">
        <pc:chgData name="RABET Magalie" userId="d4eafebc-c036-45a4-83ca-49de9a6727c9" providerId="ADAL" clId="{01A958D4-96DC-46A7-B13E-F9510EA1F36B}" dt="2022-06-16T08:22:42.661" v="313" actId="20577"/>
        <pc:sldMkLst>
          <pc:docMk/>
          <pc:sldMk cId="1570642985" sldId="329"/>
        </pc:sldMkLst>
        <pc:spChg chg="mod">
          <ac:chgData name="RABET Magalie" userId="d4eafebc-c036-45a4-83ca-49de9a6727c9" providerId="ADAL" clId="{01A958D4-96DC-46A7-B13E-F9510EA1F36B}" dt="2022-06-16T08:22:42.661" v="313" actId="20577"/>
          <ac:spMkLst>
            <pc:docMk/>
            <pc:sldMk cId="1570642985" sldId="329"/>
            <ac:spMk id="32" creationId="{575D197C-7F92-4B7C-A95D-0FFBB9E4C3D8}"/>
          </ac:spMkLst>
        </pc:spChg>
      </pc:sldChg>
      <pc:sldChg chg="modSp mod">
        <pc:chgData name="RABET Magalie" userId="d4eafebc-c036-45a4-83ca-49de9a6727c9" providerId="ADAL" clId="{01A958D4-96DC-46A7-B13E-F9510EA1F36B}" dt="2022-06-16T08:04:39.075" v="232" actId="1038"/>
        <pc:sldMkLst>
          <pc:docMk/>
          <pc:sldMk cId="2839591695" sldId="331"/>
        </pc:sldMkLst>
        <pc:spChg chg="mod">
          <ac:chgData name="RABET Magalie" userId="d4eafebc-c036-45a4-83ca-49de9a6727c9" providerId="ADAL" clId="{01A958D4-96DC-46A7-B13E-F9510EA1F36B}" dt="2022-06-16T08:04:33.592" v="228" actId="20577"/>
          <ac:spMkLst>
            <pc:docMk/>
            <pc:sldMk cId="2839591695" sldId="331"/>
            <ac:spMk id="35" creationId="{5FDFFF75-C5A0-4514-8BB4-22CE785198BC}"/>
          </ac:spMkLst>
        </pc:spChg>
        <pc:spChg chg="mod">
          <ac:chgData name="RABET Magalie" userId="d4eafebc-c036-45a4-83ca-49de9a6727c9" providerId="ADAL" clId="{01A958D4-96DC-46A7-B13E-F9510EA1F36B}" dt="2022-06-15T16:24:02.477" v="67" actId="1036"/>
          <ac:spMkLst>
            <pc:docMk/>
            <pc:sldMk cId="2839591695" sldId="331"/>
            <ac:spMk id="36" creationId="{C2B501D5-8559-4516-B6A8-44CA06DE7AF9}"/>
          </ac:spMkLst>
        </pc:spChg>
        <pc:spChg chg="mod">
          <ac:chgData name="RABET Magalie" userId="d4eafebc-c036-45a4-83ca-49de9a6727c9" providerId="ADAL" clId="{01A958D4-96DC-46A7-B13E-F9510EA1F36B}" dt="2022-06-15T16:26:07.422" v="90"/>
          <ac:spMkLst>
            <pc:docMk/>
            <pc:sldMk cId="2839591695" sldId="331"/>
            <ac:spMk id="37" creationId="{375830C9-61E7-4884-953E-78F437A4B47C}"/>
          </ac:spMkLst>
        </pc:spChg>
        <pc:spChg chg="mod">
          <ac:chgData name="RABET Magalie" userId="d4eafebc-c036-45a4-83ca-49de9a6727c9" providerId="ADAL" clId="{01A958D4-96DC-46A7-B13E-F9510EA1F36B}" dt="2022-06-16T08:04:39.075" v="232" actId="1038"/>
          <ac:spMkLst>
            <pc:docMk/>
            <pc:sldMk cId="2839591695" sldId="331"/>
            <ac:spMk id="40" creationId="{47C28FC3-4922-4BEB-9BB8-A379FBF6AE35}"/>
          </ac:spMkLst>
        </pc:spChg>
        <pc:spChg chg="mod">
          <ac:chgData name="RABET Magalie" userId="d4eafebc-c036-45a4-83ca-49de9a6727c9" providerId="ADAL" clId="{01A958D4-96DC-46A7-B13E-F9510EA1F36B}" dt="2022-06-16T08:02:25.824" v="219" actId="1076"/>
          <ac:spMkLst>
            <pc:docMk/>
            <pc:sldMk cId="2839591695" sldId="331"/>
            <ac:spMk id="41" creationId="{BB453629-ACF6-4D83-B2EC-40FD6E18B077}"/>
          </ac:spMkLst>
        </pc:spChg>
        <pc:spChg chg="mod">
          <ac:chgData name="RABET Magalie" userId="d4eafebc-c036-45a4-83ca-49de9a6727c9" providerId="ADAL" clId="{01A958D4-96DC-46A7-B13E-F9510EA1F36B}" dt="2022-06-15T16:24:02.477" v="67" actId="1036"/>
          <ac:spMkLst>
            <pc:docMk/>
            <pc:sldMk cId="2839591695" sldId="331"/>
            <ac:spMk id="42" creationId="{A233CE72-DC51-4C9A-BF27-4AB164AD7609}"/>
          </ac:spMkLst>
        </pc:spChg>
        <pc:spChg chg="mod">
          <ac:chgData name="RABET Magalie" userId="d4eafebc-c036-45a4-83ca-49de9a6727c9" providerId="ADAL" clId="{01A958D4-96DC-46A7-B13E-F9510EA1F36B}" dt="2022-06-16T08:04:30.969" v="227" actId="20577"/>
          <ac:spMkLst>
            <pc:docMk/>
            <pc:sldMk cId="2839591695" sldId="331"/>
            <ac:spMk id="49" creationId="{F28CBF86-3791-4011-86FA-475793C47C62}"/>
          </ac:spMkLst>
        </pc:spChg>
        <pc:spChg chg="mod">
          <ac:chgData name="RABET Magalie" userId="d4eafebc-c036-45a4-83ca-49de9a6727c9" providerId="ADAL" clId="{01A958D4-96DC-46A7-B13E-F9510EA1F36B}" dt="2022-06-15T16:24:23.896" v="81" actId="20577"/>
          <ac:spMkLst>
            <pc:docMk/>
            <pc:sldMk cId="2839591695" sldId="331"/>
            <ac:spMk id="51" creationId="{A8D5DE3C-1971-42F2-908A-7DEE66DFEA3C}"/>
          </ac:spMkLst>
        </pc:spChg>
      </pc:sldChg>
      <pc:sldChg chg="modSp mod">
        <pc:chgData name="RABET Magalie" userId="d4eafebc-c036-45a4-83ca-49de9a6727c9" providerId="ADAL" clId="{01A958D4-96DC-46A7-B13E-F9510EA1F36B}" dt="2022-06-16T08:21:11.230" v="311" actId="20577"/>
        <pc:sldMkLst>
          <pc:docMk/>
          <pc:sldMk cId="2792156612" sldId="334"/>
        </pc:sldMkLst>
        <pc:spChg chg="mod">
          <ac:chgData name="RABET Magalie" userId="d4eafebc-c036-45a4-83ca-49de9a6727c9" providerId="ADAL" clId="{01A958D4-96DC-46A7-B13E-F9510EA1F36B}" dt="2022-06-16T08:21:11.230" v="311" actId="20577"/>
          <ac:spMkLst>
            <pc:docMk/>
            <pc:sldMk cId="2792156612" sldId="334"/>
            <ac:spMk id="15" creationId="{AB2D6768-9EC8-4700-B449-BFEBA752990F}"/>
          </ac:spMkLst>
        </pc:spChg>
        <pc:spChg chg="mod">
          <ac:chgData name="RABET Magalie" userId="d4eafebc-c036-45a4-83ca-49de9a6727c9" providerId="ADAL" clId="{01A958D4-96DC-46A7-B13E-F9510EA1F36B}" dt="2022-06-16T08:20:43.154" v="309" actId="1076"/>
          <ac:spMkLst>
            <pc:docMk/>
            <pc:sldMk cId="2792156612" sldId="334"/>
            <ac:spMk id="18" creationId="{2740E40F-21B7-4AA0-9304-D910A7791571}"/>
          </ac:spMkLst>
        </pc:spChg>
        <pc:spChg chg="mod">
          <ac:chgData name="RABET Magalie" userId="d4eafebc-c036-45a4-83ca-49de9a6727c9" providerId="ADAL" clId="{01A958D4-96DC-46A7-B13E-F9510EA1F36B}" dt="2022-06-16T08:20:45.387" v="310" actId="1076"/>
          <ac:spMkLst>
            <pc:docMk/>
            <pc:sldMk cId="2792156612" sldId="334"/>
            <ac:spMk id="28" creationId="{7CD703B1-354E-4443-A5E8-AA5AA47DF407}"/>
          </ac:spMkLst>
        </pc:spChg>
      </pc:sldChg>
    </pc:docChg>
  </pc:docChgLst>
  <pc:docChgLst>
    <pc:chgData name="DINET Alexis" userId="66ecedb0-e20a-4800-bd0a-a9f3f9483227" providerId="ADAL" clId="{5D85BEF7-464E-4A67-8824-54EF63C031DE}"/>
    <pc:docChg chg="custSel modSld">
      <pc:chgData name="DINET Alexis" userId="66ecedb0-e20a-4800-bd0a-a9f3f9483227" providerId="ADAL" clId="{5D85BEF7-464E-4A67-8824-54EF63C031DE}" dt="2022-06-03T08:35:30.126" v="47" actId="20577"/>
      <pc:docMkLst>
        <pc:docMk/>
      </pc:docMkLst>
      <pc:sldChg chg="addSp delSp modSp mod">
        <pc:chgData name="DINET Alexis" userId="66ecedb0-e20a-4800-bd0a-a9f3f9483227" providerId="ADAL" clId="{5D85BEF7-464E-4A67-8824-54EF63C031DE}" dt="2022-06-03T08:32:19.791" v="3"/>
        <pc:sldMkLst>
          <pc:docMk/>
          <pc:sldMk cId="3527158660" sldId="285"/>
        </pc:sldMkLst>
        <pc:spChg chg="add del mod">
          <ac:chgData name="DINET Alexis" userId="66ecedb0-e20a-4800-bd0a-a9f3f9483227" providerId="ADAL" clId="{5D85BEF7-464E-4A67-8824-54EF63C031DE}" dt="2022-06-03T08:32:19.791" v="3"/>
          <ac:spMkLst>
            <pc:docMk/>
            <pc:sldMk cId="3527158660" sldId="285"/>
            <ac:spMk id="105" creationId="{6BFA86DE-DDB7-4AE6-8512-79E18E10BFD6}"/>
          </ac:spMkLst>
        </pc:spChg>
        <pc:spChg chg="add del mod">
          <ac:chgData name="DINET Alexis" userId="66ecedb0-e20a-4800-bd0a-a9f3f9483227" providerId="ADAL" clId="{5D85BEF7-464E-4A67-8824-54EF63C031DE}" dt="2022-06-03T08:32:19.791" v="3"/>
          <ac:spMkLst>
            <pc:docMk/>
            <pc:sldMk cId="3527158660" sldId="285"/>
            <ac:spMk id="106" creationId="{1A4AC566-8D2E-443F-81A7-FBC1C1E0775F}"/>
          </ac:spMkLst>
        </pc:spChg>
        <pc:graphicFrameChg chg="add del modGraphic">
          <ac:chgData name="DINET Alexis" userId="66ecedb0-e20a-4800-bd0a-a9f3f9483227" providerId="ADAL" clId="{5D85BEF7-464E-4A67-8824-54EF63C031DE}" dt="2022-06-03T08:31:32.388" v="1" actId="478"/>
          <ac:graphicFrameMkLst>
            <pc:docMk/>
            <pc:sldMk cId="3527158660" sldId="285"/>
            <ac:graphicFrameMk id="4" creationId="{AEFD14B4-D3F7-4861-8352-6A38C9BE0BCC}"/>
          </ac:graphicFrameMkLst>
        </pc:graphicFrameChg>
      </pc:sldChg>
      <pc:sldChg chg="modSp mod">
        <pc:chgData name="DINET Alexis" userId="66ecedb0-e20a-4800-bd0a-a9f3f9483227" providerId="ADAL" clId="{5D85BEF7-464E-4A67-8824-54EF63C031DE}" dt="2022-06-03T08:35:30.126" v="47" actId="20577"/>
        <pc:sldMkLst>
          <pc:docMk/>
          <pc:sldMk cId="2019427700" sldId="321"/>
        </pc:sldMkLst>
        <pc:spChg chg="mod">
          <ac:chgData name="DINET Alexis" userId="66ecedb0-e20a-4800-bd0a-a9f3f9483227" providerId="ADAL" clId="{5D85BEF7-464E-4A67-8824-54EF63C031DE}" dt="2022-06-03T08:35:30.126" v="47" actId="20577"/>
          <ac:spMkLst>
            <pc:docMk/>
            <pc:sldMk cId="2019427700" sldId="321"/>
            <ac:spMk id="3" creationId="{55348D37-8CD6-425D-8BBF-C203613B345D}"/>
          </ac:spMkLst>
        </pc:spChg>
      </pc:sldChg>
    </pc:docChg>
  </pc:docChgLst>
  <pc:docChgLst>
    <pc:chgData name="RABET Magalie" userId="d4eafebc-c036-45a4-83ca-49de9a6727c9" providerId="ADAL" clId="{A00A0B0D-CA6E-4054-B000-E9C55F602741}"/>
    <pc:docChg chg="modSld">
      <pc:chgData name="RABET Magalie" userId="d4eafebc-c036-45a4-83ca-49de9a6727c9" providerId="ADAL" clId="{A00A0B0D-CA6E-4054-B000-E9C55F602741}" dt="2022-09-08T09:50:40.791" v="36" actId="13926"/>
      <pc:docMkLst>
        <pc:docMk/>
      </pc:docMkLst>
      <pc:sldChg chg="modSp mod">
        <pc:chgData name="RABET Magalie" userId="d4eafebc-c036-45a4-83ca-49de9a6727c9" providerId="ADAL" clId="{A00A0B0D-CA6E-4054-B000-E9C55F602741}" dt="2022-09-08T09:50:40.791" v="36" actId="13926"/>
        <pc:sldMkLst>
          <pc:docMk/>
          <pc:sldMk cId="1474386107" sldId="300"/>
        </pc:sldMkLst>
        <pc:spChg chg="mod">
          <ac:chgData name="RABET Magalie" userId="d4eafebc-c036-45a4-83ca-49de9a6727c9" providerId="ADAL" clId="{A00A0B0D-CA6E-4054-B000-E9C55F602741}" dt="2022-09-08T09:50:37.863" v="35" actId="13926"/>
          <ac:spMkLst>
            <pc:docMk/>
            <pc:sldMk cId="1474386107" sldId="300"/>
            <ac:spMk id="28" creationId="{D0FBBF0E-0494-4EA6-9485-0F17EA73C13E}"/>
          </ac:spMkLst>
        </pc:spChg>
        <pc:spChg chg="mod">
          <ac:chgData name="RABET Magalie" userId="d4eafebc-c036-45a4-83ca-49de9a6727c9" providerId="ADAL" clId="{A00A0B0D-CA6E-4054-B000-E9C55F602741}" dt="2022-09-08T09:50:40.791" v="36" actId="13926"/>
          <ac:spMkLst>
            <pc:docMk/>
            <pc:sldMk cId="1474386107" sldId="300"/>
            <ac:spMk id="47" creationId="{3B9051B0-F8C2-4066-9FBD-BE51793D79ED}"/>
          </ac:spMkLst>
        </pc:spChg>
      </pc:sldChg>
    </pc:docChg>
  </pc:docChgLst>
  <pc:docChgLst>
    <pc:chgData name="RABET Magalie" userId="d4eafebc-c036-45a4-83ca-49de9a6727c9" providerId="ADAL" clId="{79360722-6F02-4C50-894D-CFFDFEF3A87B}"/>
    <pc:docChg chg="custSel modSld">
      <pc:chgData name="RABET Magalie" userId="d4eafebc-c036-45a4-83ca-49de9a6727c9" providerId="ADAL" clId="{79360722-6F02-4C50-894D-CFFDFEF3A87B}" dt="2022-08-02T14:19:32.465" v="334" actId="1035"/>
      <pc:docMkLst>
        <pc:docMk/>
      </pc:docMkLst>
      <pc:sldChg chg="addSp delSp modSp mod">
        <pc:chgData name="RABET Magalie" userId="d4eafebc-c036-45a4-83ca-49de9a6727c9" providerId="ADAL" clId="{79360722-6F02-4C50-894D-CFFDFEF3A87B}" dt="2022-08-02T14:19:32.465" v="334" actId="1035"/>
        <pc:sldMkLst>
          <pc:docMk/>
          <pc:sldMk cId="592069215" sldId="316"/>
        </pc:sldMkLst>
        <pc:spChg chg="mod">
          <ac:chgData name="RABET Magalie" userId="d4eafebc-c036-45a4-83ca-49de9a6727c9" providerId="ADAL" clId="{79360722-6F02-4C50-894D-CFFDFEF3A87B}" dt="2022-08-02T14:16:54.037" v="302" actId="207"/>
          <ac:spMkLst>
            <pc:docMk/>
            <pc:sldMk cId="592069215" sldId="316"/>
            <ac:spMk id="2" creationId="{8D23DF52-0E15-4CCB-81C8-FBE7861CA4E5}"/>
          </ac:spMkLst>
        </pc:spChg>
        <pc:spChg chg="mod">
          <ac:chgData name="RABET Magalie" userId="d4eafebc-c036-45a4-83ca-49de9a6727c9" providerId="ADAL" clId="{79360722-6F02-4C50-894D-CFFDFEF3A87B}" dt="2022-08-02T14:19:28.029" v="333" actId="552"/>
          <ac:spMkLst>
            <pc:docMk/>
            <pc:sldMk cId="592069215" sldId="316"/>
            <ac:spMk id="3" creationId="{88B95C61-0C03-4669-B113-DD426F0C82BB}"/>
          </ac:spMkLst>
        </pc:spChg>
        <pc:spChg chg="mod">
          <ac:chgData name="RABET Magalie" userId="d4eafebc-c036-45a4-83ca-49de9a6727c9" providerId="ADAL" clId="{79360722-6F02-4C50-894D-CFFDFEF3A87B}" dt="2022-08-02T14:17:46.425" v="317" actId="1076"/>
          <ac:spMkLst>
            <pc:docMk/>
            <pc:sldMk cId="592069215" sldId="316"/>
            <ac:spMk id="7" creationId="{FB62FEBB-88AF-4A66-AE17-35312BA2593E}"/>
          </ac:spMkLst>
        </pc:spChg>
        <pc:spChg chg="mod">
          <ac:chgData name="RABET Magalie" userId="d4eafebc-c036-45a4-83ca-49de9a6727c9" providerId="ADAL" clId="{79360722-6F02-4C50-894D-CFFDFEF3A87B}" dt="2022-08-02T14:16:11.825" v="296" actId="20577"/>
          <ac:spMkLst>
            <pc:docMk/>
            <pc:sldMk cId="592069215" sldId="316"/>
            <ac:spMk id="19" creationId="{C2926DE9-A099-4648-ADA1-7691875AD1D2}"/>
          </ac:spMkLst>
        </pc:spChg>
        <pc:spChg chg="mod">
          <ac:chgData name="RABET Magalie" userId="d4eafebc-c036-45a4-83ca-49de9a6727c9" providerId="ADAL" clId="{79360722-6F02-4C50-894D-CFFDFEF3A87B}" dt="2022-08-02T14:15:14.733" v="258" actId="14100"/>
          <ac:spMkLst>
            <pc:docMk/>
            <pc:sldMk cId="592069215" sldId="316"/>
            <ac:spMk id="26" creationId="{66DD3679-FD8F-4AFD-AFD7-84B32E65AB18}"/>
          </ac:spMkLst>
        </pc:spChg>
        <pc:spChg chg="mod">
          <ac:chgData name="RABET Magalie" userId="d4eafebc-c036-45a4-83ca-49de9a6727c9" providerId="ADAL" clId="{79360722-6F02-4C50-894D-CFFDFEF3A87B}" dt="2022-08-02T14:19:17.875" v="332" actId="12788"/>
          <ac:spMkLst>
            <pc:docMk/>
            <pc:sldMk cId="592069215" sldId="316"/>
            <ac:spMk id="27" creationId="{BA347717-2CF0-414A-AF06-5C55361C5B75}"/>
          </ac:spMkLst>
        </pc:spChg>
        <pc:spChg chg="mod">
          <ac:chgData name="RABET Magalie" userId="d4eafebc-c036-45a4-83ca-49de9a6727c9" providerId="ADAL" clId="{79360722-6F02-4C50-894D-CFFDFEF3A87B}" dt="2022-08-02T14:19:17.875" v="332" actId="12788"/>
          <ac:spMkLst>
            <pc:docMk/>
            <pc:sldMk cId="592069215" sldId="316"/>
            <ac:spMk id="28" creationId="{0EAF79EB-9C64-4753-9DE8-C07E876D5490}"/>
          </ac:spMkLst>
        </pc:spChg>
        <pc:spChg chg="mod">
          <ac:chgData name="RABET Magalie" userId="d4eafebc-c036-45a4-83ca-49de9a6727c9" providerId="ADAL" clId="{79360722-6F02-4C50-894D-CFFDFEF3A87B}" dt="2022-08-02T14:19:28.029" v="333" actId="552"/>
          <ac:spMkLst>
            <pc:docMk/>
            <pc:sldMk cId="592069215" sldId="316"/>
            <ac:spMk id="29" creationId="{B1D6B33F-A4DE-4615-8AF4-48F9F956F00B}"/>
          </ac:spMkLst>
        </pc:spChg>
        <pc:spChg chg="del">
          <ac:chgData name="RABET Magalie" userId="d4eafebc-c036-45a4-83ca-49de9a6727c9" providerId="ADAL" clId="{79360722-6F02-4C50-894D-CFFDFEF3A87B}" dt="2022-08-02T14:11:29.852" v="70" actId="478"/>
          <ac:spMkLst>
            <pc:docMk/>
            <pc:sldMk cId="592069215" sldId="316"/>
            <ac:spMk id="30" creationId="{5FB5EDC6-051F-436F-9876-0C1169A33E4D}"/>
          </ac:spMkLst>
        </pc:spChg>
        <pc:spChg chg="mod">
          <ac:chgData name="RABET Magalie" userId="d4eafebc-c036-45a4-83ca-49de9a6727c9" providerId="ADAL" clId="{79360722-6F02-4C50-894D-CFFDFEF3A87B}" dt="2022-08-02T14:19:17.875" v="332" actId="12788"/>
          <ac:spMkLst>
            <pc:docMk/>
            <pc:sldMk cId="592069215" sldId="316"/>
            <ac:spMk id="31" creationId="{1CE4E327-40DD-452A-8E0D-B68744F8E130}"/>
          </ac:spMkLst>
        </pc:spChg>
        <pc:spChg chg="mod">
          <ac:chgData name="RABET Magalie" userId="d4eafebc-c036-45a4-83ca-49de9a6727c9" providerId="ADAL" clId="{79360722-6F02-4C50-894D-CFFDFEF3A87B}" dt="2022-08-02T14:19:28.029" v="333" actId="552"/>
          <ac:spMkLst>
            <pc:docMk/>
            <pc:sldMk cId="592069215" sldId="316"/>
            <ac:spMk id="32" creationId="{0B267829-C802-438B-A0FB-34AC6B9A46A4}"/>
          </ac:spMkLst>
        </pc:spChg>
        <pc:spChg chg="del">
          <ac:chgData name="RABET Magalie" userId="d4eafebc-c036-45a4-83ca-49de9a6727c9" providerId="ADAL" clId="{79360722-6F02-4C50-894D-CFFDFEF3A87B}" dt="2022-08-02T14:13:02.247" v="164" actId="478"/>
          <ac:spMkLst>
            <pc:docMk/>
            <pc:sldMk cId="592069215" sldId="316"/>
            <ac:spMk id="33" creationId="{EAFFBC87-10D3-409C-8A18-58396AFCB50A}"/>
          </ac:spMkLst>
        </pc:spChg>
        <pc:spChg chg="del">
          <ac:chgData name="RABET Magalie" userId="d4eafebc-c036-45a4-83ca-49de9a6727c9" providerId="ADAL" clId="{79360722-6F02-4C50-894D-CFFDFEF3A87B}" dt="2022-08-02T14:12:52.659" v="161" actId="478"/>
          <ac:spMkLst>
            <pc:docMk/>
            <pc:sldMk cId="592069215" sldId="316"/>
            <ac:spMk id="45" creationId="{1CF7E1B8-64C9-4533-8DD5-B9A7756B4FE1}"/>
          </ac:spMkLst>
        </pc:spChg>
        <pc:spChg chg="add mod">
          <ac:chgData name="RABET Magalie" userId="d4eafebc-c036-45a4-83ca-49de9a6727c9" providerId="ADAL" clId="{79360722-6F02-4C50-894D-CFFDFEF3A87B}" dt="2022-08-02T14:11:31.480" v="71" actId="1076"/>
          <ac:spMkLst>
            <pc:docMk/>
            <pc:sldMk cId="592069215" sldId="316"/>
            <ac:spMk id="46" creationId="{002EFD1A-5194-42D2-8EF2-AD37970D2AA7}"/>
          </ac:spMkLst>
        </pc:spChg>
        <pc:spChg chg="add mod">
          <ac:chgData name="RABET Magalie" userId="d4eafebc-c036-45a4-83ca-49de9a6727c9" providerId="ADAL" clId="{79360722-6F02-4C50-894D-CFFDFEF3A87B}" dt="2022-08-02T14:12:58.580" v="163" actId="1076"/>
          <ac:spMkLst>
            <pc:docMk/>
            <pc:sldMk cId="592069215" sldId="316"/>
            <ac:spMk id="47" creationId="{D053C2E4-3521-4AA3-ABA4-91995200FDF9}"/>
          </ac:spMkLst>
        </pc:spChg>
        <pc:spChg chg="add del mod">
          <ac:chgData name="RABET Magalie" userId="d4eafebc-c036-45a4-83ca-49de9a6727c9" providerId="ADAL" clId="{79360722-6F02-4C50-894D-CFFDFEF3A87B}" dt="2022-08-02T14:13:23.620" v="167" actId="478"/>
          <ac:spMkLst>
            <pc:docMk/>
            <pc:sldMk cId="592069215" sldId="316"/>
            <ac:spMk id="48" creationId="{0C3AF7E9-D56D-4FD9-B88A-02802E88DFCB}"/>
          </ac:spMkLst>
        </pc:spChg>
        <pc:spChg chg="add del mod">
          <ac:chgData name="RABET Magalie" userId="d4eafebc-c036-45a4-83ca-49de9a6727c9" providerId="ADAL" clId="{79360722-6F02-4C50-894D-CFFDFEF3A87B}" dt="2022-08-02T14:15:06.349" v="255" actId="478"/>
          <ac:spMkLst>
            <pc:docMk/>
            <pc:sldMk cId="592069215" sldId="316"/>
            <ac:spMk id="49" creationId="{96DEA440-C06A-46E8-9525-9C70C3297533}"/>
          </ac:spMkLst>
        </pc:spChg>
        <pc:spChg chg="add del mod">
          <ac:chgData name="RABET Magalie" userId="d4eafebc-c036-45a4-83ca-49de9a6727c9" providerId="ADAL" clId="{79360722-6F02-4C50-894D-CFFDFEF3A87B}" dt="2022-08-02T14:17:57.486" v="321" actId="478"/>
          <ac:spMkLst>
            <pc:docMk/>
            <pc:sldMk cId="592069215" sldId="316"/>
            <ac:spMk id="50" creationId="{EBA23D95-CFA2-4B36-A6A3-106E50F01254}"/>
          </ac:spMkLst>
        </pc:spChg>
        <pc:spChg chg="add mod">
          <ac:chgData name="RABET Magalie" userId="d4eafebc-c036-45a4-83ca-49de9a6727c9" providerId="ADAL" clId="{79360722-6F02-4C50-894D-CFFDFEF3A87B}" dt="2022-08-02T14:19:17.875" v="332" actId="12788"/>
          <ac:spMkLst>
            <pc:docMk/>
            <pc:sldMk cId="592069215" sldId="316"/>
            <ac:spMk id="51" creationId="{97E7A1D5-6790-47AB-9B5A-6D3F69BEB8E0}"/>
          </ac:spMkLst>
        </pc:spChg>
        <pc:spChg chg="add mod">
          <ac:chgData name="RABET Magalie" userId="d4eafebc-c036-45a4-83ca-49de9a6727c9" providerId="ADAL" clId="{79360722-6F02-4C50-894D-CFFDFEF3A87B}" dt="2022-08-02T14:19:32.465" v="334" actId="1035"/>
          <ac:spMkLst>
            <pc:docMk/>
            <pc:sldMk cId="592069215" sldId="316"/>
            <ac:spMk id="52" creationId="{049C2847-6205-4FA0-ADA0-04356AB9AD05}"/>
          </ac:spMkLst>
        </pc:spChg>
        <pc:spChg chg="add mod">
          <ac:chgData name="RABET Magalie" userId="d4eafebc-c036-45a4-83ca-49de9a6727c9" providerId="ADAL" clId="{79360722-6F02-4C50-894D-CFFDFEF3A87B}" dt="2022-08-02T14:18:37.771" v="326" actId="12788"/>
          <ac:spMkLst>
            <pc:docMk/>
            <pc:sldMk cId="592069215" sldId="316"/>
            <ac:spMk id="53" creationId="{9AF1F92B-410C-4FAC-AE71-74144FFD721B}"/>
          </ac:spMkLst>
        </pc:spChg>
        <pc:spChg chg="add mod">
          <ac:chgData name="RABET Magalie" userId="d4eafebc-c036-45a4-83ca-49de9a6727c9" providerId="ADAL" clId="{79360722-6F02-4C50-894D-CFFDFEF3A87B}" dt="2022-08-02T14:18:37.771" v="326" actId="12788"/>
          <ac:spMkLst>
            <pc:docMk/>
            <pc:sldMk cId="592069215" sldId="316"/>
            <ac:spMk id="54" creationId="{3617DC8F-FECB-49F7-8E2B-195F3AD52BF8}"/>
          </ac:spMkLst>
        </pc:spChg>
        <pc:spChg chg="add mod">
          <ac:chgData name="RABET Magalie" userId="d4eafebc-c036-45a4-83ca-49de9a6727c9" providerId="ADAL" clId="{79360722-6F02-4C50-894D-CFFDFEF3A87B}" dt="2022-08-02T14:18:37.771" v="326" actId="12788"/>
          <ac:spMkLst>
            <pc:docMk/>
            <pc:sldMk cId="592069215" sldId="316"/>
            <ac:spMk id="55" creationId="{D13C123F-BA79-4AC7-AF48-7F3F7BADD753}"/>
          </ac:spMkLst>
        </pc:spChg>
      </pc:sldChg>
    </pc:docChg>
  </pc:docChgLst>
  <pc:docChgLst>
    <pc:chgData name="RABET Magalie" userId="d4eafebc-c036-45a4-83ca-49de9a6727c9" providerId="ADAL" clId="{6C29042B-3FDA-40EC-B969-A7A9F67EADDF}"/>
    <pc:docChg chg="undo custSel modSld">
      <pc:chgData name="RABET Magalie" userId="d4eafebc-c036-45a4-83ca-49de9a6727c9" providerId="ADAL" clId="{6C29042B-3FDA-40EC-B969-A7A9F67EADDF}" dt="2022-07-04T11:47:20.099" v="332" actId="20577"/>
      <pc:docMkLst>
        <pc:docMk/>
      </pc:docMkLst>
      <pc:sldChg chg="modSp mod">
        <pc:chgData name="RABET Magalie" userId="d4eafebc-c036-45a4-83ca-49de9a6727c9" providerId="ADAL" clId="{6C29042B-3FDA-40EC-B969-A7A9F67EADDF}" dt="2022-07-04T11:47:20.099" v="332" actId="20577"/>
        <pc:sldMkLst>
          <pc:docMk/>
          <pc:sldMk cId="3527158660" sldId="285"/>
        </pc:sldMkLst>
        <pc:spChg chg="mod">
          <ac:chgData name="RABET Magalie" userId="d4eafebc-c036-45a4-83ca-49de9a6727c9" providerId="ADAL" clId="{6C29042B-3FDA-40EC-B969-A7A9F67EADDF}" dt="2022-07-04T11:47:20.099" v="332" actId="20577"/>
          <ac:spMkLst>
            <pc:docMk/>
            <pc:sldMk cId="3527158660" sldId="285"/>
            <ac:spMk id="109" creationId="{194ADE39-6EEF-4B76-820F-91C565C9AA00}"/>
          </ac:spMkLst>
        </pc:spChg>
        <pc:spChg chg="mod">
          <ac:chgData name="RABET Magalie" userId="d4eafebc-c036-45a4-83ca-49de9a6727c9" providerId="ADAL" clId="{6C29042B-3FDA-40EC-B969-A7A9F67EADDF}" dt="2022-07-01T13:20:14.041" v="58" actId="21"/>
          <ac:spMkLst>
            <pc:docMk/>
            <pc:sldMk cId="3527158660" sldId="285"/>
            <ac:spMk id="190" creationId="{0832B319-68E8-49C2-9FAC-67A38CA9DA5B}"/>
          </ac:spMkLst>
        </pc:spChg>
        <pc:spChg chg="mod">
          <ac:chgData name="RABET Magalie" userId="d4eafebc-c036-45a4-83ca-49de9a6727c9" providerId="ADAL" clId="{6C29042B-3FDA-40EC-B969-A7A9F67EADDF}" dt="2022-07-04T11:47:11.724" v="331" actId="20577"/>
          <ac:spMkLst>
            <pc:docMk/>
            <pc:sldMk cId="3527158660" sldId="285"/>
            <ac:spMk id="192" creationId="{A18DBAD8-17E5-4ACE-ADD3-ECCBC25F8DB9}"/>
          </ac:spMkLst>
        </pc:spChg>
        <pc:spChg chg="mod">
          <ac:chgData name="RABET Magalie" userId="d4eafebc-c036-45a4-83ca-49de9a6727c9" providerId="ADAL" clId="{6C29042B-3FDA-40EC-B969-A7A9F67EADDF}" dt="2022-07-04T09:29:04.311" v="205" actId="1076"/>
          <ac:spMkLst>
            <pc:docMk/>
            <pc:sldMk cId="3527158660" sldId="285"/>
            <ac:spMk id="196" creationId="{69D3B49D-D742-4058-B1C7-C3AB21A2552C}"/>
          </ac:spMkLst>
        </pc:spChg>
      </pc:sldChg>
      <pc:sldChg chg="addSp modSp mod">
        <pc:chgData name="RABET Magalie" userId="d4eafebc-c036-45a4-83ca-49de9a6727c9" providerId="ADAL" clId="{6C29042B-3FDA-40EC-B969-A7A9F67EADDF}" dt="2022-07-01T13:20:53.179" v="65" actId="20577"/>
        <pc:sldMkLst>
          <pc:docMk/>
          <pc:sldMk cId="3038497066" sldId="293"/>
        </pc:sldMkLst>
        <pc:spChg chg="add mod">
          <ac:chgData name="RABET Magalie" userId="d4eafebc-c036-45a4-83ca-49de9a6727c9" providerId="ADAL" clId="{6C29042B-3FDA-40EC-B969-A7A9F67EADDF}" dt="2022-07-01T13:16:53.242" v="8"/>
          <ac:spMkLst>
            <pc:docMk/>
            <pc:sldMk cId="3038497066" sldId="293"/>
            <ac:spMk id="18" creationId="{493A1EA3-B302-401A-BA18-962C9D594094}"/>
          </ac:spMkLst>
        </pc:spChg>
        <pc:spChg chg="mod">
          <ac:chgData name="RABET Magalie" userId="d4eafebc-c036-45a4-83ca-49de9a6727c9" providerId="ADAL" clId="{6C29042B-3FDA-40EC-B969-A7A9F67EADDF}" dt="2022-07-01T13:16:55.703" v="9" actId="20577"/>
          <ac:spMkLst>
            <pc:docMk/>
            <pc:sldMk cId="3038497066" sldId="293"/>
            <ac:spMk id="22" creationId="{41D26C7A-3394-4234-A231-B72D9366D53B}"/>
          </ac:spMkLst>
        </pc:spChg>
        <pc:spChg chg="mod">
          <ac:chgData name="RABET Magalie" userId="d4eafebc-c036-45a4-83ca-49de9a6727c9" providerId="ADAL" clId="{6C29042B-3FDA-40EC-B969-A7A9F67EADDF}" dt="2022-07-01T13:20:53.179" v="65" actId="20577"/>
          <ac:spMkLst>
            <pc:docMk/>
            <pc:sldMk cId="3038497066" sldId="293"/>
            <ac:spMk id="31" creationId="{D4097DDC-F286-42E0-B5C5-BB2A00A7166D}"/>
          </ac:spMkLst>
        </pc:spChg>
        <pc:spChg chg="mod">
          <ac:chgData name="RABET Magalie" userId="d4eafebc-c036-45a4-83ca-49de9a6727c9" providerId="ADAL" clId="{6C29042B-3FDA-40EC-B969-A7A9F67EADDF}" dt="2022-07-01T13:17:50.895" v="18" actId="242"/>
          <ac:spMkLst>
            <pc:docMk/>
            <pc:sldMk cId="3038497066" sldId="293"/>
            <ac:spMk id="38" creationId="{254B17AB-5CA0-4FC3-9AE0-0E1E83ED3935}"/>
          </ac:spMkLst>
        </pc:spChg>
        <pc:spChg chg="mod">
          <ac:chgData name="RABET Magalie" userId="d4eafebc-c036-45a4-83ca-49de9a6727c9" providerId="ADAL" clId="{6C29042B-3FDA-40EC-B969-A7A9F67EADDF}" dt="2022-07-01T13:19:30.618" v="23" actId="20577"/>
          <ac:spMkLst>
            <pc:docMk/>
            <pc:sldMk cId="3038497066" sldId="293"/>
            <ac:spMk id="43" creationId="{9A65D842-37CD-46C3-8C38-5155029FF349}"/>
          </ac:spMkLst>
        </pc:spChg>
      </pc:sldChg>
      <pc:sldChg chg="modSp mod">
        <pc:chgData name="RABET Magalie" userId="d4eafebc-c036-45a4-83ca-49de9a6727c9" providerId="ADAL" clId="{6C29042B-3FDA-40EC-B969-A7A9F67EADDF}" dt="2022-07-01T13:25:39.562" v="141" actId="1035"/>
        <pc:sldMkLst>
          <pc:docMk/>
          <pc:sldMk cId="1474386107" sldId="300"/>
        </pc:sldMkLst>
        <pc:spChg chg="mod">
          <ac:chgData name="RABET Magalie" userId="d4eafebc-c036-45a4-83ca-49de9a6727c9" providerId="ADAL" clId="{6C29042B-3FDA-40EC-B969-A7A9F67EADDF}" dt="2022-07-01T13:25:39.562" v="141" actId="1035"/>
          <ac:spMkLst>
            <pc:docMk/>
            <pc:sldMk cId="1474386107" sldId="300"/>
            <ac:spMk id="20" creationId="{417F794A-B9B7-49ED-BE0F-66E32A167931}"/>
          </ac:spMkLst>
        </pc:spChg>
        <pc:spChg chg="mod">
          <ac:chgData name="RABET Magalie" userId="d4eafebc-c036-45a4-83ca-49de9a6727c9" providerId="ADAL" clId="{6C29042B-3FDA-40EC-B969-A7A9F67EADDF}" dt="2022-07-01T13:25:39.562" v="141" actId="1035"/>
          <ac:spMkLst>
            <pc:docMk/>
            <pc:sldMk cId="1474386107" sldId="300"/>
            <ac:spMk id="21" creationId="{0499927F-2018-4703-8901-AB796FE87F73}"/>
          </ac:spMkLst>
        </pc:spChg>
        <pc:spChg chg="mod">
          <ac:chgData name="RABET Magalie" userId="d4eafebc-c036-45a4-83ca-49de9a6727c9" providerId="ADAL" clId="{6C29042B-3FDA-40EC-B969-A7A9F67EADDF}" dt="2022-07-01T13:25:39.562" v="141" actId="1035"/>
          <ac:spMkLst>
            <pc:docMk/>
            <pc:sldMk cId="1474386107" sldId="300"/>
            <ac:spMk id="23" creationId="{AD464D39-9631-4753-A10B-45A5D1C62B5F}"/>
          </ac:spMkLst>
        </pc:spChg>
        <pc:spChg chg="mod">
          <ac:chgData name="RABET Magalie" userId="d4eafebc-c036-45a4-83ca-49de9a6727c9" providerId="ADAL" clId="{6C29042B-3FDA-40EC-B969-A7A9F67EADDF}" dt="2022-07-01T13:25:39.562" v="141" actId="1035"/>
          <ac:spMkLst>
            <pc:docMk/>
            <pc:sldMk cId="1474386107" sldId="300"/>
            <ac:spMk id="24" creationId="{3E2F0559-0B5D-4D00-9ACC-C3E773097F20}"/>
          </ac:spMkLst>
        </pc:spChg>
        <pc:spChg chg="mod">
          <ac:chgData name="RABET Magalie" userId="d4eafebc-c036-45a4-83ca-49de9a6727c9" providerId="ADAL" clId="{6C29042B-3FDA-40EC-B969-A7A9F67EADDF}" dt="2022-07-01T13:25:39.562" v="141" actId="1035"/>
          <ac:spMkLst>
            <pc:docMk/>
            <pc:sldMk cId="1474386107" sldId="300"/>
            <ac:spMk id="25" creationId="{0A0E07CE-859E-4958-B45D-E9920C04EA2B}"/>
          </ac:spMkLst>
        </pc:spChg>
        <pc:spChg chg="mod">
          <ac:chgData name="RABET Magalie" userId="d4eafebc-c036-45a4-83ca-49de9a6727c9" providerId="ADAL" clId="{6C29042B-3FDA-40EC-B969-A7A9F67EADDF}" dt="2022-07-01T13:25:39.562" v="141" actId="1035"/>
          <ac:spMkLst>
            <pc:docMk/>
            <pc:sldMk cId="1474386107" sldId="300"/>
            <ac:spMk id="26" creationId="{935E5F49-E005-4922-858B-5825F6E62549}"/>
          </ac:spMkLst>
        </pc:spChg>
        <pc:spChg chg="mod">
          <ac:chgData name="RABET Magalie" userId="d4eafebc-c036-45a4-83ca-49de9a6727c9" providerId="ADAL" clId="{6C29042B-3FDA-40EC-B969-A7A9F67EADDF}" dt="2022-07-01T13:25:39.562" v="141" actId="1035"/>
          <ac:spMkLst>
            <pc:docMk/>
            <pc:sldMk cId="1474386107" sldId="300"/>
            <ac:spMk id="27" creationId="{B206430D-9BA9-45C2-9448-D9C63D8F3158}"/>
          </ac:spMkLst>
        </pc:spChg>
        <pc:spChg chg="mod">
          <ac:chgData name="RABET Magalie" userId="d4eafebc-c036-45a4-83ca-49de9a6727c9" providerId="ADAL" clId="{6C29042B-3FDA-40EC-B969-A7A9F67EADDF}" dt="2022-07-01T13:25:39.562" v="141" actId="1035"/>
          <ac:spMkLst>
            <pc:docMk/>
            <pc:sldMk cId="1474386107" sldId="300"/>
            <ac:spMk id="28" creationId="{D0FBBF0E-0494-4EA6-9485-0F17EA73C13E}"/>
          </ac:spMkLst>
        </pc:spChg>
        <pc:spChg chg="mod">
          <ac:chgData name="RABET Magalie" userId="d4eafebc-c036-45a4-83ca-49de9a6727c9" providerId="ADAL" clId="{6C29042B-3FDA-40EC-B969-A7A9F67EADDF}" dt="2022-07-01T13:25:39.562" v="141" actId="1035"/>
          <ac:spMkLst>
            <pc:docMk/>
            <pc:sldMk cId="1474386107" sldId="300"/>
            <ac:spMk id="29" creationId="{247ECA6D-260D-4AE8-BBF3-65D2F2BB7DC9}"/>
          </ac:spMkLst>
        </pc:spChg>
        <pc:spChg chg="mod">
          <ac:chgData name="RABET Magalie" userId="d4eafebc-c036-45a4-83ca-49de9a6727c9" providerId="ADAL" clId="{6C29042B-3FDA-40EC-B969-A7A9F67EADDF}" dt="2022-07-01T13:25:39.562" v="141" actId="1035"/>
          <ac:spMkLst>
            <pc:docMk/>
            <pc:sldMk cId="1474386107" sldId="300"/>
            <ac:spMk id="30" creationId="{3482F243-6F3C-4055-B334-1665425C0025}"/>
          </ac:spMkLst>
        </pc:spChg>
        <pc:spChg chg="mod">
          <ac:chgData name="RABET Magalie" userId="d4eafebc-c036-45a4-83ca-49de9a6727c9" providerId="ADAL" clId="{6C29042B-3FDA-40EC-B969-A7A9F67EADDF}" dt="2022-07-01T13:25:39.562" v="141" actId="1035"/>
          <ac:spMkLst>
            <pc:docMk/>
            <pc:sldMk cId="1474386107" sldId="300"/>
            <ac:spMk id="34" creationId="{65342BB7-B50D-455C-A119-055B6C8A4B8E}"/>
          </ac:spMkLst>
        </pc:spChg>
        <pc:spChg chg="mod">
          <ac:chgData name="RABET Magalie" userId="d4eafebc-c036-45a4-83ca-49de9a6727c9" providerId="ADAL" clId="{6C29042B-3FDA-40EC-B969-A7A9F67EADDF}" dt="2022-07-01T13:25:39.562" v="141" actId="1035"/>
          <ac:spMkLst>
            <pc:docMk/>
            <pc:sldMk cId="1474386107" sldId="300"/>
            <ac:spMk id="47" creationId="{3B9051B0-F8C2-4066-9FBD-BE51793D79ED}"/>
          </ac:spMkLst>
        </pc:spChg>
        <pc:picChg chg="mod">
          <ac:chgData name="RABET Magalie" userId="d4eafebc-c036-45a4-83ca-49de9a6727c9" providerId="ADAL" clId="{6C29042B-3FDA-40EC-B969-A7A9F67EADDF}" dt="2022-07-01T13:25:39.562" v="141" actId="1035"/>
          <ac:picMkLst>
            <pc:docMk/>
            <pc:sldMk cId="1474386107" sldId="300"/>
            <ac:picMk id="42" creationId="{B2629597-36F9-410C-9FCB-2540C94F0A2E}"/>
          </ac:picMkLst>
        </pc:picChg>
        <pc:picChg chg="mod">
          <ac:chgData name="RABET Magalie" userId="d4eafebc-c036-45a4-83ca-49de9a6727c9" providerId="ADAL" clId="{6C29042B-3FDA-40EC-B969-A7A9F67EADDF}" dt="2022-07-01T13:25:39.562" v="141" actId="1035"/>
          <ac:picMkLst>
            <pc:docMk/>
            <pc:sldMk cId="1474386107" sldId="300"/>
            <ac:picMk id="44" creationId="{7B2137BD-37B5-4A52-A6B1-4C71210598F8}"/>
          </ac:picMkLst>
        </pc:picChg>
        <pc:picChg chg="mod">
          <ac:chgData name="RABET Magalie" userId="d4eafebc-c036-45a4-83ca-49de9a6727c9" providerId="ADAL" clId="{6C29042B-3FDA-40EC-B969-A7A9F67EADDF}" dt="2022-07-01T13:25:39.562" v="141" actId="1035"/>
          <ac:picMkLst>
            <pc:docMk/>
            <pc:sldMk cId="1474386107" sldId="300"/>
            <ac:picMk id="45" creationId="{4BE2640F-C681-4037-957F-FCED1029A9AC}"/>
          </ac:picMkLst>
        </pc:picChg>
        <pc:picChg chg="mod">
          <ac:chgData name="RABET Magalie" userId="d4eafebc-c036-45a4-83ca-49de9a6727c9" providerId="ADAL" clId="{6C29042B-3FDA-40EC-B969-A7A9F67EADDF}" dt="2022-07-01T13:25:39.562" v="141" actId="1035"/>
          <ac:picMkLst>
            <pc:docMk/>
            <pc:sldMk cId="1474386107" sldId="300"/>
            <ac:picMk id="46" creationId="{5D89AAD2-E56A-4CB2-8B70-FBA1B9FEF68F}"/>
          </ac:picMkLst>
        </pc:picChg>
      </pc:sldChg>
      <pc:sldChg chg="modSp mod">
        <pc:chgData name="RABET Magalie" userId="d4eafebc-c036-45a4-83ca-49de9a6727c9" providerId="ADAL" clId="{6C29042B-3FDA-40EC-B969-A7A9F67EADDF}" dt="2022-07-01T13:26:23.434" v="143" actId="20577"/>
        <pc:sldMkLst>
          <pc:docMk/>
          <pc:sldMk cId="592069215" sldId="316"/>
        </pc:sldMkLst>
        <pc:spChg chg="mod">
          <ac:chgData name="RABET Magalie" userId="d4eafebc-c036-45a4-83ca-49de9a6727c9" providerId="ADAL" clId="{6C29042B-3FDA-40EC-B969-A7A9F67EADDF}" dt="2022-07-01T13:26:23.434" v="143" actId="20577"/>
          <ac:spMkLst>
            <pc:docMk/>
            <pc:sldMk cId="592069215" sldId="316"/>
            <ac:spMk id="36" creationId="{BD6A75CE-E2E2-4B12-88E5-28BF0ACCF9BC}"/>
          </ac:spMkLst>
        </pc:spChg>
      </pc:sldChg>
      <pc:sldChg chg="modSp mod">
        <pc:chgData name="RABET Magalie" userId="d4eafebc-c036-45a4-83ca-49de9a6727c9" providerId="ADAL" clId="{6C29042B-3FDA-40EC-B969-A7A9F67EADDF}" dt="2022-07-01T13:26:46.699" v="144"/>
        <pc:sldMkLst>
          <pc:docMk/>
          <pc:sldMk cId="3273401714" sldId="320"/>
        </pc:sldMkLst>
        <pc:spChg chg="mod">
          <ac:chgData name="RABET Magalie" userId="d4eafebc-c036-45a4-83ca-49de9a6727c9" providerId="ADAL" clId="{6C29042B-3FDA-40EC-B969-A7A9F67EADDF}" dt="2022-07-01T13:26:46.699" v="144"/>
          <ac:spMkLst>
            <pc:docMk/>
            <pc:sldMk cId="3273401714" sldId="320"/>
            <ac:spMk id="19" creationId="{7943BA09-3104-46EF-B7A3-5DD2A8422E66}"/>
          </ac:spMkLst>
        </pc:spChg>
      </pc:sldChg>
      <pc:sldChg chg="addSp modSp mod">
        <pc:chgData name="RABET Magalie" userId="d4eafebc-c036-45a4-83ca-49de9a6727c9" providerId="ADAL" clId="{6C29042B-3FDA-40EC-B969-A7A9F67EADDF}" dt="2022-07-01T13:16:12.409" v="7"/>
        <pc:sldMkLst>
          <pc:docMk/>
          <pc:sldMk cId="2839591695" sldId="331"/>
        </pc:sldMkLst>
        <pc:spChg chg="add mod">
          <ac:chgData name="RABET Magalie" userId="d4eafebc-c036-45a4-83ca-49de9a6727c9" providerId="ADAL" clId="{6C29042B-3FDA-40EC-B969-A7A9F67EADDF}" dt="2022-07-01T13:15:41.681" v="0"/>
          <ac:spMkLst>
            <pc:docMk/>
            <pc:sldMk cId="2839591695" sldId="331"/>
            <ac:spMk id="15" creationId="{7CC40836-69DD-4A1D-AFEC-AFDA8A49D0F9}"/>
          </ac:spMkLst>
        </pc:spChg>
        <pc:spChg chg="mod">
          <ac:chgData name="RABET Magalie" userId="d4eafebc-c036-45a4-83ca-49de9a6727c9" providerId="ADAL" clId="{6C29042B-3FDA-40EC-B969-A7A9F67EADDF}" dt="2022-07-01T13:15:52.427" v="1" actId="20577"/>
          <ac:spMkLst>
            <pc:docMk/>
            <pc:sldMk cId="2839591695" sldId="331"/>
            <ac:spMk id="16" creationId="{A35CA48E-DD9C-4F38-9E4C-656000EF70F0}"/>
          </ac:spMkLst>
        </pc:spChg>
        <pc:spChg chg="mod">
          <ac:chgData name="RABET Magalie" userId="d4eafebc-c036-45a4-83ca-49de9a6727c9" providerId="ADAL" clId="{6C29042B-3FDA-40EC-B969-A7A9F67EADDF}" dt="2022-07-01T13:16:12.409" v="7"/>
          <ac:spMkLst>
            <pc:docMk/>
            <pc:sldMk cId="2839591695" sldId="331"/>
            <ac:spMk id="37" creationId="{375830C9-61E7-4884-953E-78F437A4B47C}"/>
          </ac:spMkLst>
        </pc:spChg>
        <pc:spChg chg="mod">
          <ac:chgData name="RABET Magalie" userId="d4eafebc-c036-45a4-83ca-49de9a6727c9" providerId="ADAL" clId="{6C29042B-3FDA-40EC-B969-A7A9F67EADDF}" dt="2022-07-01T13:16:00.284" v="4" actId="20577"/>
          <ac:spMkLst>
            <pc:docMk/>
            <pc:sldMk cId="2839591695" sldId="331"/>
            <ac:spMk id="40" creationId="{47C28FC3-4922-4BEB-9BB8-A379FBF6AE35}"/>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3" y="2"/>
            <a:ext cx="2946400" cy="493793"/>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2"/>
            <a:ext cx="2946400" cy="493793"/>
          </a:xfrm>
          <a:prstGeom prst="rect">
            <a:avLst/>
          </a:prstGeom>
        </p:spPr>
        <p:txBody>
          <a:bodyPr vert="horz" lIns="91440" tIns="45720" rIns="91440" bIns="45720" rtlCol="0"/>
          <a:lstStyle>
            <a:lvl1pPr algn="r">
              <a:defRPr sz="1200"/>
            </a:lvl1pPr>
          </a:lstStyle>
          <a:p>
            <a:fld id="{3E09BF49-B416-42CB-A995-ACF7698E0F44}" type="datetimeFigureOut">
              <a:rPr lang="fr-FR" smtClean="0"/>
              <a:t>08/09/2022</a:t>
            </a:fld>
            <a:endParaRPr lang="fr-FR"/>
          </a:p>
        </p:txBody>
      </p:sp>
      <p:sp>
        <p:nvSpPr>
          <p:cNvPr id="4" name="Espace réservé du pied de page 3"/>
          <p:cNvSpPr>
            <a:spLocks noGrp="1"/>
          </p:cNvSpPr>
          <p:nvPr>
            <p:ph type="ftr" sz="quarter" idx="2"/>
          </p:nvPr>
        </p:nvSpPr>
        <p:spPr>
          <a:xfrm>
            <a:off x="3" y="9378870"/>
            <a:ext cx="2946400" cy="493792"/>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378870"/>
            <a:ext cx="2946400" cy="493792"/>
          </a:xfrm>
          <a:prstGeom prst="rect">
            <a:avLst/>
          </a:prstGeom>
        </p:spPr>
        <p:txBody>
          <a:bodyPr vert="horz" lIns="91440" tIns="45720" rIns="91440" bIns="45720" rtlCol="0" anchor="b"/>
          <a:lstStyle>
            <a:lvl1pPr algn="r">
              <a:defRPr sz="1200"/>
            </a:lvl1pPr>
          </a:lstStyle>
          <a:p>
            <a:fld id="{F85DF07C-A234-44EB-A1F5-DC765AD2D6CB}" type="slidenum">
              <a:rPr lang="fr-FR" smtClean="0"/>
              <a:t>‹N°›</a:t>
            </a:fld>
            <a:endParaRPr lang="fr-FR"/>
          </a:p>
        </p:txBody>
      </p:sp>
    </p:spTree>
    <p:extLst>
      <p:ext uri="{BB962C8B-B14F-4D97-AF65-F5344CB8AC3E}">
        <p14:creationId xmlns:p14="http://schemas.microsoft.com/office/powerpoint/2010/main" val="687809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03188" y="738188"/>
            <a:ext cx="6591300" cy="37084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79779" y="4690270"/>
            <a:ext cx="5438139" cy="4443412"/>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97102164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2003718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574967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589175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128013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614099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5504257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129751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2" y="1779662"/>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221112" y="2979616"/>
            <a:ext cx="7527352" cy="332399"/>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sp>
        <p:nvSpPr>
          <p:cNvPr id="17" name="Espace réservé du texte 52"/>
          <p:cNvSpPr>
            <a:spLocks noGrp="1"/>
          </p:cNvSpPr>
          <p:nvPr userDrawn="1">
            <p:ph type="body" sz="quarter" idx="13" hasCustomPrompt="1"/>
          </p:nvPr>
        </p:nvSpPr>
        <p:spPr>
          <a:xfrm>
            <a:off x="488234" y="4670222"/>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16" name="Ellipse 15"/>
          <p:cNvSpPr/>
          <p:nvPr userDrawn="1"/>
        </p:nvSpPr>
        <p:spPr>
          <a:xfrm>
            <a:off x="345323" y="4703468"/>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pic>
        <p:nvPicPr>
          <p:cNvPr id="3" name="Image 2">
            <a:extLst>
              <a:ext uri="{FF2B5EF4-FFF2-40B4-BE49-F238E27FC236}">
                <a16:creationId xmlns:a16="http://schemas.microsoft.com/office/drawing/2014/main" id="{3D9122F9-FA98-428C-9E99-E4701925D9B3}"/>
              </a:ext>
            </a:extLst>
          </p:cNvPr>
          <p:cNvPicPr>
            <a:picLocks noChangeAspect="1"/>
          </p:cNvPicPr>
          <p:nvPr userDrawn="1"/>
        </p:nvPicPr>
        <p:blipFill>
          <a:blip r:embed="rId4"/>
          <a:stretch>
            <a:fillRect/>
          </a:stretch>
        </p:blipFill>
        <p:spPr>
          <a:xfrm>
            <a:off x="345323" y="340321"/>
            <a:ext cx="3128586" cy="642047"/>
          </a:xfrm>
          <a:prstGeom prst="rect">
            <a:avLst/>
          </a:prstGeom>
        </p:spPr>
      </p:pic>
    </p:spTree>
    <p:extLst>
      <p:ext uri="{BB962C8B-B14F-4D97-AF65-F5344CB8AC3E}">
        <p14:creationId xmlns:p14="http://schemas.microsoft.com/office/powerpoint/2010/main" val="36074334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4520342" cy="1810442"/>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536" y="4610164"/>
            <a:ext cx="1725231" cy="287769"/>
          </a:xfrm>
          <a:prstGeom prst="rect">
            <a:avLst/>
          </a:prstGeom>
        </p:spPr>
      </p:pic>
      <p:sp>
        <p:nvSpPr>
          <p:cNvPr id="59" name="Espace réservé du texte 52"/>
          <p:cNvSpPr>
            <a:spLocks noGrp="1"/>
          </p:cNvSpPr>
          <p:nvPr>
            <p:ph type="body" sz="quarter" idx="16" hasCustomPrompt="1"/>
          </p:nvPr>
        </p:nvSpPr>
        <p:spPr>
          <a:xfrm>
            <a:off x="940499" y="3720191"/>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940499"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940499" y="3147814"/>
            <a:ext cx="7527352" cy="369332"/>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grpSp>
        <p:nvGrpSpPr>
          <p:cNvPr id="11" name="Groupe 10"/>
          <p:cNvGrpSpPr/>
          <p:nvPr userDrawn="1"/>
        </p:nvGrpSpPr>
        <p:grpSpPr>
          <a:xfrm>
            <a:off x="5702795" y="4587974"/>
            <a:ext cx="3240360" cy="332149"/>
            <a:chOff x="288926" y="438151"/>
            <a:chExt cx="4284661" cy="444500"/>
          </a:xfrm>
        </p:grpSpPr>
        <p:sp>
          <p:nvSpPr>
            <p:cNvPr id="12"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6"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7"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8"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Tree>
    <p:extLst>
      <p:ext uri="{BB962C8B-B14F-4D97-AF65-F5344CB8AC3E}">
        <p14:creationId xmlns:p14="http://schemas.microsoft.com/office/powerpoint/2010/main" val="30019501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0" y="51470"/>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5" name="Groupe 24"/>
          <p:cNvGrpSpPr/>
          <p:nvPr userDrawn="1"/>
        </p:nvGrpSpPr>
        <p:grpSpPr>
          <a:xfrm>
            <a:off x="0" y="0"/>
            <a:ext cx="4484971" cy="1810443"/>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sp>
        <p:nvSpPr>
          <p:cNvPr id="27" name="Espace réservé du texte 2"/>
          <p:cNvSpPr>
            <a:spLocks noGrp="1"/>
          </p:cNvSpPr>
          <p:nvPr>
            <p:ph type="body" sz="quarter" idx="11"/>
          </p:nvPr>
        </p:nvSpPr>
        <p:spPr>
          <a:xfrm>
            <a:off x="1249770" y="61657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9" name="Espace réservé du texte 2"/>
          <p:cNvSpPr>
            <a:spLocks noGrp="1"/>
          </p:cNvSpPr>
          <p:nvPr>
            <p:ph type="body" sz="quarter" idx="13"/>
          </p:nvPr>
        </p:nvSpPr>
        <p:spPr>
          <a:xfrm>
            <a:off x="1249770" y="131708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1" name="Espace réservé du texte 2"/>
          <p:cNvSpPr>
            <a:spLocks noGrp="1"/>
          </p:cNvSpPr>
          <p:nvPr>
            <p:ph type="body" sz="quarter" idx="15"/>
          </p:nvPr>
        </p:nvSpPr>
        <p:spPr>
          <a:xfrm>
            <a:off x="1249770" y="201758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3" name="Espace réservé du texte 2"/>
          <p:cNvSpPr>
            <a:spLocks noGrp="1"/>
          </p:cNvSpPr>
          <p:nvPr>
            <p:ph type="body" sz="quarter" idx="17"/>
          </p:nvPr>
        </p:nvSpPr>
        <p:spPr>
          <a:xfrm>
            <a:off x="1249770" y="271809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5" name="Espace réservé du texte 2"/>
          <p:cNvSpPr>
            <a:spLocks noGrp="1"/>
          </p:cNvSpPr>
          <p:nvPr>
            <p:ph type="body" sz="quarter" idx="19"/>
          </p:nvPr>
        </p:nvSpPr>
        <p:spPr>
          <a:xfrm>
            <a:off x="1249770" y="341859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7" name="Espace réservé du texte 2"/>
          <p:cNvSpPr>
            <a:spLocks noGrp="1"/>
          </p:cNvSpPr>
          <p:nvPr>
            <p:ph type="body" sz="quarter" idx="21"/>
          </p:nvPr>
        </p:nvSpPr>
        <p:spPr>
          <a:xfrm>
            <a:off x="1249770" y="4119099"/>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6" name="Espace réservé du texte 52"/>
          <p:cNvSpPr>
            <a:spLocks noGrp="1"/>
          </p:cNvSpPr>
          <p:nvPr>
            <p:ph type="body" sz="quarter" idx="10" hasCustomPrompt="1"/>
          </p:nvPr>
        </p:nvSpPr>
        <p:spPr>
          <a:xfrm>
            <a:off x="539552" y="61650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1"/>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539552" y="131700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tx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539552" y="201751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539552" y="271801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539552" y="341852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4"/>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539552" y="4119028"/>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6"/>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816700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0" y="-1"/>
            <a:ext cx="4484971" cy="1810444"/>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grpSp>
      <p:sp>
        <p:nvSpPr>
          <p:cNvPr id="12" name="Espace réservé du texte 52"/>
          <p:cNvSpPr>
            <a:spLocks noGrp="1"/>
          </p:cNvSpPr>
          <p:nvPr>
            <p:ph type="body" sz="quarter" idx="12" hasCustomPrompt="1"/>
          </p:nvPr>
        </p:nvSpPr>
        <p:spPr>
          <a:xfrm>
            <a:off x="755576" y="2490048"/>
            <a:ext cx="1401338" cy="835282"/>
          </a:xfrm>
          <a:prstGeom prst="rect">
            <a:avLst/>
          </a:prstGeom>
        </p:spPr>
        <p:txBody>
          <a:bodyPr lIns="0" tIns="0" rIns="0" bIns="0" anchor="ctr" anchorCtr="0">
            <a:noAutofit/>
          </a:bodyPr>
          <a:lstStyle>
            <a:lvl1pPr marL="0" indent="0" algn="r">
              <a:buNone/>
              <a:defRPr lang="fr-FR" sz="7200" b="1" i="0" u="none" strike="noStrike" cap="none" baseline="0" dirty="0">
                <a:solidFill>
                  <a:schemeClr val="accent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2349655" y="2571750"/>
            <a:ext cx="6470818" cy="1082086"/>
          </a:xfrm>
          <a:prstGeom prst="rect">
            <a:avLst/>
          </a:prstGeom>
        </p:spPr>
        <p:txBody>
          <a:bodyPr lIns="0" tIns="0" rIns="0" bIns="0" anchor="t" anchorCtr="0">
            <a:noAutofit/>
          </a:bodyPr>
          <a:lstStyle>
            <a:lvl1pPr marL="0" indent="0" algn="l">
              <a:lnSpc>
                <a:spcPct val="80000"/>
              </a:lnSpc>
              <a:buNone/>
              <a:defRPr lang="fr-FR" sz="3200" b="1" i="0" u="none" strike="noStrike" cap="none" baseline="0" dirty="0">
                <a:solidFill>
                  <a:schemeClr val="tx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3910385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899592" y="1131589"/>
            <a:ext cx="7704856" cy="3712563"/>
          </a:xfrm>
          <a:prstGeom prst="rect">
            <a:avLst/>
          </a:prstGeo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1917075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900113" y="1131888"/>
            <a:ext cx="3600450"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716463" y="1131888"/>
            <a:ext cx="3887787"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877972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7"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669743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6084888" y="0"/>
            <a:ext cx="3059112" cy="5143500"/>
          </a:xfrm>
          <a:prstGeom prst="rect">
            <a:avLst/>
          </a:prstGeom>
        </p:spPr>
        <p:txBody>
          <a:bodyPr/>
          <a:lstStyle/>
          <a:p>
            <a:r>
              <a:rPr lang="fr-FR"/>
              <a:t>image</a:t>
            </a:r>
          </a:p>
        </p:txBody>
      </p:sp>
      <p:sp>
        <p:nvSpPr>
          <p:cNvPr id="6"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8"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201541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2000" y="1138087"/>
            <a:ext cx="7200000" cy="2867326"/>
          </a:xfrm>
          <a:prstGeom prst="rect">
            <a:avLst/>
          </a:prstGeom>
        </p:spPr>
      </p:pic>
    </p:spTree>
    <p:extLst>
      <p:ext uri="{BB962C8B-B14F-4D97-AF65-F5344CB8AC3E}">
        <p14:creationId xmlns:p14="http://schemas.microsoft.com/office/powerpoint/2010/main" val="39401854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1907007" y="2283718"/>
            <a:ext cx="5329986" cy="576064"/>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21" name="Imag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Tree>
    <p:extLst>
      <p:ext uri="{BB962C8B-B14F-4D97-AF65-F5344CB8AC3E}">
        <p14:creationId xmlns:p14="http://schemas.microsoft.com/office/powerpoint/2010/main" val="12967266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911673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2" y="1779662"/>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dirty="0"/>
          </a:p>
        </p:txBody>
      </p:sp>
      <p:sp>
        <p:nvSpPr>
          <p:cNvPr id="6" name="Espace réservé du texte 52"/>
          <p:cNvSpPr>
            <a:spLocks noGrp="1"/>
          </p:cNvSpPr>
          <p:nvPr userDrawn="1">
            <p:ph type="body" sz="quarter" idx="11" hasCustomPrompt="1"/>
          </p:nvPr>
        </p:nvSpPr>
        <p:spPr>
          <a:xfrm>
            <a:off x="1221112" y="2979616"/>
            <a:ext cx="7527352" cy="332399"/>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Sous-titre</a:t>
            </a:r>
            <a:endParaRPr lang="fr-FR" dirty="0"/>
          </a:p>
        </p:txBody>
      </p:sp>
      <p:sp>
        <p:nvSpPr>
          <p:cNvPr id="17" name="Espace réservé du texte 52"/>
          <p:cNvSpPr>
            <a:spLocks noGrp="1"/>
          </p:cNvSpPr>
          <p:nvPr userDrawn="1">
            <p:ph type="body" sz="quarter" idx="13" hasCustomPrompt="1"/>
          </p:nvPr>
        </p:nvSpPr>
        <p:spPr>
          <a:xfrm>
            <a:off x="488234" y="4670222"/>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Date de la publication</a:t>
            </a:r>
          </a:p>
        </p:txBody>
      </p:sp>
      <p:sp>
        <p:nvSpPr>
          <p:cNvPr id="16" name="Ellipse 15"/>
          <p:cNvSpPr/>
          <p:nvPr userDrawn="1"/>
        </p:nvSpPr>
        <p:spPr>
          <a:xfrm>
            <a:off x="345323" y="4703468"/>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grpSp>
        <p:nvGrpSpPr>
          <p:cNvPr id="11" name="Groupe 10"/>
          <p:cNvGrpSpPr/>
          <p:nvPr userDrawn="1"/>
        </p:nvGrpSpPr>
        <p:grpSpPr>
          <a:xfrm>
            <a:off x="288927" y="438151"/>
            <a:ext cx="3420000" cy="369633"/>
            <a:chOff x="288926" y="438151"/>
            <a:chExt cx="4284661" cy="444500"/>
          </a:xfrm>
        </p:grpSpPr>
        <p:sp>
          <p:nvSpPr>
            <p:cNvPr id="13"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8"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6"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7"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Tree>
    <p:extLst>
      <p:ext uri="{BB962C8B-B14F-4D97-AF65-F5344CB8AC3E}">
        <p14:creationId xmlns:p14="http://schemas.microsoft.com/office/powerpoint/2010/main" val="8303464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4520342" cy="1810442"/>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536" y="4610164"/>
            <a:ext cx="1725231" cy="287769"/>
          </a:xfrm>
          <a:prstGeom prst="rect">
            <a:avLst/>
          </a:prstGeom>
        </p:spPr>
      </p:pic>
      <p:sp>
        <p:nvSpPr>
          <p:cNvPr id="59" name="Espace réservé du texte 52"/>
          <p:cNvSpPr>
            <a:spLocks noGrp="1"/>
          </p:cNvSpPr>
          <p:nvPr>
            <p:ph type="body" sz="quarter" idx="16" hasCustomPrompt="1"/>
          </p:nvPr>
        </p:nvSpPr>
        <p:spPr>
          <a:xfrm>
            <a:off x="940499" y="3720191"/>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Date de la publication</a:t>
            </a:r>
          </a:p>
        </p:txBody>
      </p:sp>
      <p:sp>
        <p:nvSpPr>
          <p:cNvPr id="26" name="Shape 10"/>
          <p:cNvSpPr txBox="1">
            <a:spLocks noGrp="1"/>
          </p:cNvSpPr>
          <p:nvPr>
            <p:ph type="ctrTitle"/>
          </p:nvPr>
        </p:nvSpPr>
        <p:spPr>
          <a:xfrm>
            <a:off x="940499"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dirty="0"/>
          </a:p>
        </p:txBody>
      </p:sp>
      <p:sp>
        <p:nvSpPr>
          <p:cNvPr id="27" name="Espace réservé du texte 52"/>
          <p:cNvSpPr>
            <a:spLocks noGrp="1"/>
          </p:cNvSpPr>
          <p:nvPr>
            <p:ph type="body" sz="quarter" idx="11" hasCustomPrompt="1"/>
          </p:nvPr>
        </p:nvSpPr>
        <p:spPr>
          <a:xfrm>
            <a:off x="940499" y="3147814"/>
            <a:ext cx="7527352" cy="369332"/>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Sous-titre</a:t>
            </a:r>
            <a:endParaRPr lang="fr-FR" dirty="0"/>
          </a:p>
        </p:txBody>
      </p:sp>
      <p:grpSp>
        <p:nvGrpSpPr>
          <p:cNvPr id="11" name="Groupe 10"/>
          <p:cNvGrpSpPr/>
          <p:nvPr userDrawn="1"/>
        </p:nvGrpSpPr>
        <p:grpSpPr>
          <a:xfrm>
            <a:off x="5702795" y="4587974"/>
            <a:ext cx="3240360" cy="332149"/>
            <a:chOff x="288926" y="438151"/>
            <a:chExt cx="4284661" cy="444500"/>
          </a:xfrm>
        </p:grpSpPr>
        <p:sp>
          <p:nvSpPr>
            <p:cNvPr id="12"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6"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7"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8"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Tree>
    <p:extLst>
      <p:ext uri="{BB962C8B-B14F-4D97-AF65-F5344CB8AC3E}">
        <p14:creationId xmlns:p14="http://schemas.microsoft.com/office/powerpoint/2010/main" val="30088124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0" y="51470"/>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5" name="Groupe 24"/>
          <p:cNvGrpSpPr/>
          <p:nvPr userDrawn="1"/>
        </p:nvGrpSpPr>
        <p:grpSpPr>
          <a:xfrm>
            <a:off x="0" y="0"/>
            <a:ext cx="4484971" cy="1810443"/>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sp>
        <p:nvSpPr>
          <p:cNvPr id="27" name="Espace réservé du texte 2"/>
          <p:cNvSpPr>
            <a:spLocks noGrp="1"/>
          </p:cNvSpPr>
          <p:nvPr>
            <p:ph type="body" sz="quarter" idx="11"/>
          </p:nvPr>
        </p:nvSpPr>
        <p:spPr>
          <a:xfrm>
            <a:off x="1249770" y="61657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9" name="Espace réservé du texte 2"/>
          <p:cNvSpPr>
            <a:spLocks noGrp="1"/>
          </p:cNvSpPr>
          <p:nvPr>
            <p:ph type="body" sz="quarter" idx="13"/>
          </p:nvPr>
        </p:nvSpPr>
        <p:spPr>
          <a:xfrm>
            <a:off x="1249770" y="131708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1" name="Espace réservé du texte 2"/>
          <p:cNvSpPr>
            <a:spLocks noGrp="1"/>
          </p:cNvSpPr>
          <p:nvPr>
            <p:ph type="body" sz="quarter" idx="15"/>
          </p:nvPr>
        </p:nvSpPr>
        <p:spPr>
          <a:xfrm>
            <a:off x="1249770" y="201758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3" name="Espace réservé du texte 2"/>
          <p:cNvSpPr>
            <a:spLocks noGrp="1"/>
          </p:cNvSpPr>
          <p:nvPr>
            <p:ph type="body" sz="quarter" idx="17"/>
          </p:nvPr>
        </p:nvSpPr>
        <p:spPr>
          <a:xfrm>
            <a:off x="1249770" y="271809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5" name="Espace réservé du texte 2"/>
          <p:cNvSpPr>
            <a:spLocks noGrp="1"/>
          </p:cNvSpPr>
          <p:nvPr>
            <p:ph type="body" sz="quarter" idx="19"/>
          </p:nvPr>
        </p:nvSpPr>
        <p:spPr>
          <a:xfrm>
            <a:off x="1249770" y="341859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7" name="Espace réservé du texte 2"/>
          <p:cNvSpPr>
            <a:spLocks noGrp="1"/>
          </p:cNvSpPr>
          <p:nvPr>
            <p:ph type="body" sz="quarter" idx="21"/>
          </p:nvPr>
        </p:nvSpPr>
        <p:spPr>
          <a:xfrm>
            <a:off x="1249770" y="4119099"/>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6" name="Espace réservé du texte 52"/>
          <p:cNvSpPr>
            <a:spLocks noGrp="1"/>
          </p:cNvSpPr>
          <p:nvPr>
            <p:ph type="body" sz="quarter" idx="10" hasCustomPrompt="1"/>
          </p:nvPr>
        </p:nvSpPr>
        <p:spPr>
          <a:xfrm>
            <a:off x="539552" y="61650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1"/>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01</a:t>
            </a:r>
          </a:p>
        </p:txBody>
      </p:sp>
      <p:sp>
        <p:nvSpPr>
          <p:cNvPr id="28" name="Espace réservé du texte 52"/>
          <p:cNvSpPr>
            <a:spLocks noGrp="1"/>
          </p:cNvSpPr>
          <p:nvPr>
            <p:ph type="body" sz="quarter" idx="12" hasCustomPrompt="1"/>
          </p:nvPr>
        </p:nvSpPr>
        <p:spPr>
          <a:xfrm>
            <a:off x="539552" y="131700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tx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02</a:t>
            </a:r>
            <a:endParaRPr lang="fr-FR" dirty="0"/>
          </a:p>
        </p:txBody>
      </p:sp>
      <p:sp>
        <p:nvSpPr>
          <p:cNvPr id="30" name="Espace réservé du texte 52"/>
          <p:cNvSpPr>
            <a:spLocks noGrp="1"/>
          </p:cNvSpPr>
          <p:nvPr>
            <p:ph type="body" sz="quarter" idx="14" hasCustomPrompt="1"/>
          </p:nvPr>
        </p:nvSpPr>
        <p:spPr>
          <a:xfrm>
            <a:off x="539552" y="201751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03</a:t>
            </a:r>
            <a:endParaRPr lang="fr-FR" dirty="0"/>
          </a:p>
        </p:txBody>
      </p:sp>
      <p:sp>
        <p:nvSpPr>
          <p:cNvPr id="32" name="Espace réservé du texte 52"/>
          <p:cNvSpPr>
            <a:spLocks noGrp="1"/>
          </p:cNvSpPr>
          <p:nvPr>
            <p:ph type="body" sz="quarter" idx="16" hasCustomPrompt="1"/>
          </p:nvPr>
        </p:nvSpPr>
        <p:spPr>
          <a:xfrm>
            <a:off x="539552" y="271801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04</a:t>
            </a:r>
            <a:endParaRPr lang="fr-FR" dirty="0"/>
          </a:p>
        </p:txBody>
      </p:sp>
      <p:sp>
        <p:nvSpPr>
          <p:cNvPr id="34" name="Espace réservé du texte 52"/>
          <p:cNvSpPr>
            <a:spLocks noGrp="1"/>
          </p:cNvSpPr>
          <p:nvPr>
            <p:ph type="body" sz="quarter" idx="18" hasCustomPrompt="1"/>
          </p:nvPr>
        </p:nvSpPr>
        <p:spPr>
          <a:xfrm>
            <a:off x="539552" y="341852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4"/>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05</a:t>
            </a:r>
            <a:endParaRPr lang="fr-FR" dirty="0"/>
          </a:p>
        </p:txBody>
      </p:sp>
      <p:sp>
        <p:nvSpPr>
          <p:cNvPr id="36" name="Espace réservé du texte 52"/>
          <p:cNvSpPr>
            <a:spLocks noGrp="1"/>
          </p:cNvSpPr>
          <p:nvPr>
            <p:ph type="body" sz="quarter" idx="20" hasCustomPrompt="1"/>
          </p:nvPr>
        </p:nvSpPr>
        <p:spPr>
          <a:xfrm>
            <a:off x="539552" y="4119028"/>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6"/>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06</a:t>
            </a:r>
            <a:endParaRPr lang="fr-FR" dirty="0"/>
          </a:p>
        </p:txBody>
      </p:sp>
    </p:spTree>
    <p:extLst>
      <p:ext uri="{BB962C8B-B14F-4D97-AF65-F5344CB8AC3E}">
        <p14:creationId xmlns:p14="http://schemas.microsoft.com/office/powerpoint/2010/main" val="4734736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0" y="-1"/>
            <a:ext cx="4484971" cy="1810444"/>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grpSp>
      <p:sp>
        <p:nvSpPr>
          <p:cNvPr id="12" name="Espace réservé du texte 52"/>
          <p:cNvSpPr>
            <a:spLocks noGrp="1"/>
          </p:cNvSpPr>
          <p:nvPr>
            <p:ph type="body" sz="quarter" idx="12" hasCustomPrompt="1"/>
          </p:nvPr>
        </p:nvSpPr>
        <p:spPr>
          <a:xfrm>
            <a:off x="755576" y="2490048"/>
            <a:ext cx="1401338" cy="835282"/>
          </a:xfrm>
          <a:prstGeom prst="rect">
            <a:avLst/>
          </a:prstGeom>
        </p:spPr>
        <p:txBody>
          <a:bodyPr lIns="0" tIns="0" rIns="0" bIns="0" anchor="ctr" anchorCtr="0">
            <a:noAutofit/>
          </a:bodyPr>
          <a:lstStyle>
            <a:lvl1pPr marL="0" indent="0" algn="r">
              <a:buNone/>
              <a:defRPr lang="fr-FR" sz="7200" b="1" i="0" u="none" strike="noStrike" cap="none" baseline="0" dirty="0">
                <a:solidFill>
                  <a:schemeClr val="accent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01</a:t>
            </a:r>
          </a:p>
        </p:txBody>
      </p:sp>
      <p:sp>
        <p:nvSpPr>
          <p:cNvPr id="13" name="Espace réservé du texte 52"/>
          <p:cNvSpPr>
            <a:spLocks noGrp="1"/>
          </p:cNvSpPr>
          <p:nvPr>
            <p:ph type="body" sz="quarter" idx="13" hasCustomPrompt="1"/>
          </p:nvPr>
        </p:nvSpPr>
        <p:spPr>
          <a:xfrm>
            <a:off x="2349655" y="2571750"/>
            <a:ext cx="6470818" cy="1082086"/>
          </a:xfrm>
          <a:prstGeom prst="rect">
            <a:avLst/>
          </a:prstGeom>
        </p:spPr>
        <p:txBody>
          <a:bodyPr lIns="0" tIns="0" rIns="0" bIns="0" anchor="t" anchorCtr="0">
            <a:noAutofit/>
          </a:bodyPr>
          <a:lstStyle>
            <a:lvl1pPr marL="0" indent="0" algn="l">
              <a:lnSpc>
                <a:spcPct val="80000"/>
              </a:lnSpc>
              <a:buNone/>
              <a:defRPr lang="fr-FR" sz="3200" b="1" i="0" u="none" strike="noStrike" cap="none" baseline="0" dirty="0">
                <a:solidFill>
                  <a:schemeClr val="tx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TITRE</a:t>
            </a:r>
          </a:p>
          <a:p>
            <a:pPr>
              <a:defRPr/>
            </a:pPr>
            <a:r>
              <a:rPr lang="fr-FR" dirty="0"/>
              <a:t>INTERCALAIRE</a:t>
            </a:r>
          </a:p>
        </p:txBody>
      </p:sp>
    </p:spTree>
    <p:extLst>
      <p:ext uri="{BB962C8B-B14F-4D97-AF65-F5344CB8AC3E}">
        <p14:creationId xmlns:p14="http://schemas.microsoft.com/office/powerpoint/2010/main" val="33779523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99592" y="194400"/>
            <a:ext cx="7704856" cy="337362"/>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
        <p:nvSpPr>
          <p:cNvPr id="7" name="Espace réservé du contenu 5"/>
          <p:cNvSpPr>
            <a:spLocks noGrp="1"/>
          </p:cNvSpPr>
          <p:nvPr>
            <p:ph sz="quarter" idx="13"/>
          </p:nvPr>
        </p:nvSpPr>
        <p:spPr>
          <a:xfrm>
            <a:off x="899592" y="1131589"/>
            <a:ext cx="7704856" cy="3712563"/>
          </a:xfrm>
          <a:prstGeom prst="rect">
            <a:avLst/>
          </a:prstGeo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24397935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900113" y="1131888"/>
            <a:ext cx="3600450"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716463" y="1131888"/>
            <a:ext cx="3887787"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899592" y="194400"/>
            <a:ext cx="7704856" cy="337362"/>
          </a:xfrm>
          <a:prstGeom prst="rect">
            <a:avLst/>
          </a:prstGeom>
        </p:spPr>
        <p:txBody>
          <a:bodyPr/>
          <a:lstStyle/>
          <a:p>
            <a:r>
              <a:rPr lang="fr-FR"/>
              <a:t>Modifiez le style du titre</a:t>
            </a:r>
            <a:endParaRPr lang="fr-FR" dirty="0"/>
          </a:p>
        </p:txBody>
      </p:sp>
      <p:sp>
        <p:nvSpPr>
          <p:cNvPr id="9"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35463053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899592" y="194400"/>
            <a:ext cx="7704856" cy="337362"/>
          </a:xfrm>
          <a:prstGeom prst="rect">
            <a:avLst/>
          </a:prstGeom>
        </p:spPr>
        <p:txBody>
          <a:bodyPr/>
          <a:lstStyle/>
          <a:p>
            <a:r>
              <a:rPr lang="fr-FR"/>
              <a:t>Modifiez le style du titre</a:t>
            </a:r>
            <a:endParaRPr lang="fr-FR" dirty="0"/>
          </a:p>
        </p:txBody>
      </p:sp>
      <p:sp>
        <p:nvSpPr>
          <p:cNvPr id="7"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32195689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6084888" y="0"/>
            <a:ext cx="3059112" cy="5143500"/>
          </a:xfrm>
          <a:prstGeom prst="rect">
            <a:avLst/>
          </a:prstGeom>
        </p:spPr>
        <p:txBody>
          <a:bodyPr/>
          <a:lstStyle/>
          <a:p>
            <a:r>
              <a:rPr lang="fr-FR" dirty="0"/>
              <a:t>image</a:t>
            </a:r>
          </a:p>
        </p:txBody>
      </p:sp>
      <p:sp>
        <p:nvSpPr>
          <p:cNvPr id="6" name="Titre 1"/>
          <p:cNvSpPr>
            <a:spLocks noGrp="1"/>
          </p:cNvSpPr>
          <p:nvPr>
            <p:ph type="title"/>
          </p:nvPr>
        </p:nvSpPr>
        <p:spPr>
          <a:xfrm>
            <a:off x="899592" y="194400"/>
            <a:ext cx="7704856" cy="337362"/>
          </a:xfrm>
          <a:prstGeom prst="rect">
            <a:avLst/>
          </a:prstGeom>
        </p:spPr>
        <p:txBody>
          <a:bodyPr/>
          <a:lstStyle/>
          <a:p>
            <a:r>
              <a:rPr lang="fr-FR"/>
              <a:t>Modifiez le style du titre</a:t>
            </a:r>
            <a:endParaRPr lang="fr-FR" dirty="0"/>
          </a:p>
        </p:txBody>
      </p:sp>
      <p:sp>
        <p:nvSpPr>
          <p:cNvPr id="8"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41728370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81907" y="363823"/>
            <a:ext cx="5544216" cy="2207927"/>
          </a:xfrm>
          <a:prstGeom prst="rect">
            <a:avLst/>
          </a:prstGeom>
        </p:spPr>
      </p:pic>
    </p:spTree>
    <p:extLst>
      <p:ext uri="{BB962C8B-B14F-4D97-AF65-F5344CB8AC3E}">
        <p14:creationId xmlns:p14="http://schemas.microsoft.com/office/powerpoint/2010/main" val="33478908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1907007" y="2283718"/>
            <a:ext cx="5329986" cy="576064"/>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21" name="Imag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Tree>
    <p:extLst>
      <p:ext uri="{BB962C8B-B14F-4D97-AF65-F5344CB8AC3E}">
        <p14:creationId xmlns:p14="http://schemas.microsoft.com/office/powerpoint/2010/main" val="5858592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69415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899592" y="1131590"/>
            <a:ext cx="7704856" cy="364055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userDrawn="1"/>
        </p:nvGrpSpPr>
        <p:grpSpPr>
          <a:xfrm>
            <a:off x="142259" y="195486"/>
            <a:ext cx="616636" cy="439173"/>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14" name="Oval 13"/>
          <p:cNvSpPr txBox="1">
            <a:spLocks noChangeAspect="1" noChangeArrowheads="1"/>
          </p:cNvSpPr>
          <p:nvPr userDrawn="1"/>
        </p:nvSpPr>
        <p:spPr bwMode="auto">
          <a:xfrm>
            <a:off x="251520" y="4876006"/>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a:solidFill>
                <a:schemeClr val="accent1"/>
              </a:solidFill>
            </a:endParaRPr>
          </a:p>
        </p:txBody>
      </p:sp>
      <p:sp>
        <p:nvSpPr>
          <p:cNvPr id="15" name="Ellipse 14"/>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7" name="Groupe 16"/>
          <p:cNvGrpSpPr/>
          <p:nvPr userDrawn="1"/>
        </p:nvGrpSpPr>
        <p:grpSpPr>
          <a:xfrm>
            <a:off x="7740352" y="4879963"/>
            <a:ext cx="1258738" cy="130584"/>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35" name="Espace réservé de la date 3">
            <a:extLst>
              <a:ext uri="{FF2B5EF4-FFF2-40B4-BE49-F238E27FC236}">
                <a16:creationId xmlns:a16="http://schemas.microsoft.com/office/drawing/2014/main" id="{F1AC7D6E-7190-4439-8152-36D67BC887EA}"/>
              </a:ext>
            </a:extLst>
          </p:cNvPr>
          <p:cNvSpPr txBox="1">
            <a:spLocks noGrp="1"/>
          </p:cNvSpPr>
          <p:nvPr userDrawn="1"/>
        </p:nvSpPr>
        <p:spPr bwMode="auto">
          <a:xfrm>
            <a:off x="725538" y="4904433"/>
            <a:ext cx="6911276" cy="107722"/>
          </a:xfrm>
          <a:prstGeom prst="rect">
            <a:avLst/>
          </a:prstGeom>
          <a:noFill/>
          <a:ln>
            <a:noFill/>
          </a:ln>
        </p:spPr>
        <p:txBody>
          <a:bodyPr wrap="squar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fr-FR" sz="700" b="1" dirty="0">
                <a:latin typeface="Microsoft YaHei Light" panose="020B0502040204020203" pitchFamily="34" charset="-122"/>
                <a:ea typeface="Microsoft YaHei Light" panose="020B0502040204020203" pitchFamily="34" charset="-122"/>
                <a:sym typeface="Cabin Condensed"/>
              </a:rPr>
              <a:t>OAV Q3 2022 Approche globale assurances Pros   - Document à usage interne, ne pas diffuser </a:t>
            </a:r>
          </a:p>
        </p:txBody>
      </p:sp>
    </p:spTree>
    <p:extLst>
      <p:ext uri="{BB962C8B-B14F-4D97-AF65-F5344CB8AC3E}">
        <p14:creationId xmlns:p14="http://schemas.microsoft.com/office/powerpoint/2010/main" val="1450257459"/>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38" r:id="rId9"/>
    <p:sldLayoutId id="2147483749" r:id="rId10"/>
    <p:sldLayoutId id="2147483750" r:id="rId11"/>
  </p:sldLayoutIdLst>
  <p:txStyles>
    <p:titleStyle>
      <a:lvl1pPr algn="l" defTabSz="914400" rtl="0" eaLnBrk="1" latinLnBrk="0" hangingPunct="1">
        <a:lnSpc>
          <a:spcPct val="90000"/>
        </a:lnSpc>
        <a:spcBef>
          <a:spcPct val="0"/>
        </a:spcBef>
        <a:buNone/>
        <a:defRPr sz="2400" kern="1200">
          <a:solidFill>
            <a:schemeClr val="tx1"/>
          </a:solidFill>
          <a:latin typeface="Montserrat ExtraBold" panose="00000900000000000000" pitchFamily="50" charset="0"/>
          <a:ea typeface="+mj-ea"/>
          <a:cs typeface="Arial" panose="020B0604020202020204" pitchFamily="34" charset="0"/>
        </a:defRPr>
      </a:lvl1pPr>
    </p:titleStyle>
    <p:bodyStyle>
      <a:lvl1pPr marL="266700" indent="-266700" algn="l" defTabSz="914400" rtl="0" eaLnBrk="1" latinLnBrk="0" hangingPunct="1">
        <a:lnSpc>
          <a:spcPct val="9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dirty="0"/>
              <a:t>Modifiez le style du titre</a:t>
            </a:r>
          </a:p>
        </p:txBody>
      </p:sp>
      <p:sp>
        <p:nvSpPr>
          <p:cNvPr id="8" name="Espace réservé du texte 12"/>
          <p:cNvSpPr>
            <a:spLocks noGrp="1"/>
          </p:cNvSpPr>
          <p:nvPr>
            <p:ph type="body" idx="1"/>
          </p:nvPr>
        </p:nvSpPr>
        <p:spPr>
          <a:xfrm>
            <a:off x="899592" y="1131590"/>
            <a:ext cx="7704856" cy="3640556"/>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p:txBody>
      </p:sp>
      <p:grpSp>
        <p:nvGrpSpPr>
          <p:cNvPr id="9" name="Groupe 8"/>
          <p:cNvGrpSpPr/>
          <p:nvPr userDrawn="1"/>
        </p:nvGrpSpPr>
        <p:grpSpPr>
          <a:xfrm>
            <a:off x="142259" y="195486"/>
            <a:ext cx="616636" cy="439173"/>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14" name="Oval 13"/>
          <p:cNvSpPr txBox="1">
            <a:spLocks noChangeAspect="1" noChangeArrowheads="1"/>
          </p:cNvSpPr>
          <p:nvPr userDrawn="1"/>
        </p:nvSpPr>
        <p:spPr bwMode="auto">
          <a:xfrm>
            <a:off x="251520" y="4876006"/>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dirty="0">
              <a:solidFill>
                <a:schemeClr val="accent1"/>
              </a:solidFill>
            </a:endParaRPr>
          </a:p>
        </p:txBody>
      </p:sp>
      <p:sp>
        <p:nvSpPr>
          <p:cNvPr id="15" name="Ellipse 14"/>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Espace réservé de la date 3"/>
          <p:cNvSpPr txBox="1">
            <a:spLocks noGrp="1"/>
          </p:cNvSpPr>
          <p:nvPr userDrawn="1"/>
        </p:nvSpPr>
        <p:spPr bwMode="auto">
          <a:xfrm>
            <a:off x="725538" y="4904433"/>
            <a:ext cx="6911276" cy="107722"/>
          </a:xfrm>
          <a:prstGeom prst="rect">
            <a:avLst/>
          </a:prstGeom>
          <a:noFill/>
          <a:ln>
            <a:noFill/>
          </a:ln>
        </p:spPr>
        <p:txBody>
          <a:bodyPr wrap="squar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fr-FR" sz="700" b="1" dirty="0">
                <a:latin typeface="Microsoft YaHei Light" panose="020B0502040204020203" pitchFamily="34" charset="-122"/>
                <a:ea typeface="Microsoft YaHei Light" panose="020B0502040204020203" pitchFamily="34" charset="-122"/>
                <a:sym typeface="Cabin Condensed"/>
              </a:rPr>
              <a:t>Pack Installation et création d’entreprises - Aborder les assurances Pros   - Document à usage interne, ne pas diffuser </a:t>
            </a:r>
          </a:p>
        </p:txBody>
      </p:sp>
      <p:grpSp>
        <p:nvGrpSpPr>
          <p:cNvPr id="17" name="Groupe 16"/>
          <p:cNvGrpSpPr/>
          <p:nvPr userDrawn="1"/>
        </p:nvGrpSpPr>
        <p:grpSpPr>
          <a:xfrm>
            <a:off x="7740352" y="4879963"/>
            <a:ext cx="1258738" cy="130584"/>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Tree>
    <p:extLst>
      <p:ext uri="{BB962C8B-B14F-4D97-AF65-F5344CB8AC3E}">
        <p14:creationId xmlns:p14="http://schemas.microsoft.com/office/powerpoint/2010/main" val="1788337592"/>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Lst>
  <p:txStyles>
    <p:titleStyle>
      <a:lvl1pPr algn="l" defTabSz="914400" rtl="0" eaLnBrk="1" latinLnBrk="0" hangingPunct="1">
        <a:lnSpc>
          <a:spcPct val="90000"/>
        </a:lnSpc>
        <a:spcBef>
          <a:spcPct val="0"/>
        </a:spcBef>
        <a:buNone/>
        <a:defRPr sz="2400" kern="1200">
          <a:solidFill>
            <a:schemeClr val="tx1"/>
          </a:solidFill>
          <a:latin typeface="Montserrat ExtraBold" panose="00000900000000000000" pitchFamily="50" charset="0"/>
          <a:ea typeface="+mj-ea"/>
          <a:cs typeface="Arial" panose="020B0604020202020204" pitchFamily="34" charset="0"/>
        </a:defRPr>
      </a:lvl1pPr>
    </p:titleStyle>
    <p:bodyStyle>
      <a:lvl1pPr marL="266700" indent="-266700" algn="l" defTabSz="914400" rtl="0" eaLnBrk="1" latinLnBrk="0" hangingPunct="1">
        <a:lnSpc>
          <a:spcPct val="9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8" Type="http://schemas.openxmlformats.org/officeDocument/2006/relationships/image" Target="../media/image18.jpg"/><Relationship Id="rId3" Type="http://schemas.openxmlformats.org/officeDocument/2006/relationships/image" Target="../media/image15.png"/><Relationship Id="rId7" Type="http://schemas.openxmlformats.org/officeDocument/2006/relationships/hyperlink" Target="mailto:collective@macif.fr"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hyperlink" Target="mailto:Iard-pro@bpce.fr" TargetMode="External"/><Relationship Id="rId5" Type="http://schemas.openxmlformats.org/officeDocument/2006/relationships/image" Target="../media/image17.svg"/><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oora-ce.d.bbg/home" TargetMode="External"/><Relationship Id="rId1" Type="http://schemas.openxmlformats.org/officeDocument/2006/relationships/slideLayout" Target="../slideLayouts/slideLayout5.xml"/><Relationship Id="rId5" Type="http://schemas.openxmlformats.org/officeDocument/2006/relationships/image" Target="../media/image25.png"/><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938535" y="2207162"/>
            <a:ext cx="7527352" cy="880206"/>
          </a:xfrm>
        </p:spPr>
        <p:txBody>
          <a:bodyPr/>
          <a:lstStyle/>
          <a:p>
            <a:r>
              <a:rPr lang="fr-FR" sz="3600" b="1" dirty="0">
                <a:solidFill>
                  <a:schemeClr val="accent1"/>
                </a:solidFill>
                <a:latin typeface="Montserrat SemiBold" panose="00000700000000000000" pitchFamily="50" charset="0"/>
                <a:ea typeface="+mn-ea"/>
                <a:cs typeface="Arial" panose="020B0604020202020204" pitchFamily="34" charset="0"/>
              </a:rPr>
              <a:t>Aborder les assurances Pros </a:t>
            </a:r>
            <a:br>
              <a:rPr lang="fr-FR" sz="3600" b="1" dirty="0">
                <a:solidFill>
                  <a:schemeClr val="accent1"/>
                </a:solidFill>
                <a:latin typeface="Montserrat SemiBold" panose="00000700000000000000" pitchFamily="50" charset="0"/>
                <a:ea typeface="+mn-ea"/>
                <a:cs typeface="Arial" panose="020B0604020202020204" pitchFamily="34" charset="0"/>
              </a:rPr>
            </a:br>
            <a:r>
              <a:rPr lang="fr-FR" sz="3600" b="1" dirty="0">
                <a:solidFill>
                  <a:schemeClr val="accent1"/>
                </a:solidFill>
                <a:latin typeface="Montserrat SemiBold" panose="00000700000000000000" pitchFamily="50" charset="0"/>
                <a:ea typeface="+mn-ea"/>
                <a:cs typeface="Arial" panose="020B0604020202020204" pitchFamily="34" charset="0"/>
              </a:rPr>
              <a:t>en approche globale</a:t>
            </a:r>
            <a:br>
              <a:rPr lang="fr-FR" sz="3200" b="1" dirty="0">
                <a:latin typeface="Montserrat SemiBold" panose="00000700000000000000" pitchFamily="50" charset="0"/>
                <a:ea typeface="+mn-ea"/>
                <a:cs typeface="Arial" panose="020B0604020202020204" pitchFamily="34" charset="0"/>
              </a:rPr>
            </a:br>
            <a:endParaRPr lang="fr-FR" sz="3200" b="1" dirty="0">
              <a:latin typeface="Montserrat SemiBold" panose="00000700000000000000" pitchFamily="50" charset="0"/>
              <a:ea typeface="+mn-ea"/>
              <a:cs typeface="Arial" panose="020B0604020202020204" pitchFamily="34" charset="0"/>
            </a:endParaRPr>
          </a:p>
        </p:txBody>
      </p:sp>
      <p:sp>
        <p:nvSpPr>
          <p:cNvPr id="5" name="Espace réservé du texte 4"/>
          <p:cNvSpPr>
            <a:spLocks noGrp="1"/>
          </p:cNvSpPr>
          <p:nvPr>
            <p:ph type="body" sz="quarter" idx="13"/>
          </p:nvPr>
        </p:nvSpPr>
        <p:spPr>
          <a:xfrm>
            <a:off x="495728" y="4613644"/>
            <a:ext cx="4600927" cy="240048"/>
          </a:xfrm>
        </p:spPr>
        <p:txBody>
          <a:bodyPr/>
          <a:lstStyle/>
          <a:p>
            <a:r>
              <a:rPr lang="fr-FR" dirty="0"/>
              <a:t>Document à usage interne, ne pas diffuser – septembre 2022</a:t>
            </a:r>
          </a:p>
        </p:txBody>
      </p:sp>
      <p:sp>
        <p:nvSpPr>
          <p:cNvPr id="4" name="Rectangle 3">
            <a:extLst>
              <a:ext uri="{FF2B5EF4-FFF2-40B4-BE49-F238E27FC236}">
                <a16:creationId xmlns:a16="http://schemas.microsoft.com/office/drawing/2014/main" id="{EEB1BE15-F58A-4449-B6C3-E0F7DABA86FF}"/>
              </a:ext>
            </a:extLst>
          </p:cNvPr>
          <p:cNvSpPr/>
          <p:nvPr/>
        </p:nvSpPr>
        <p:spPr>
          <a:xfrm>
            <a:off x="2051720" y="3516337"/>
            <a:ext cx="2840842" cy="338554"/>
          </a:xfrm>
          <a:prstGeom prst="rect">
            <a:avLst/>
          </a:prstGeom>
        </p:spPr>
        <p:txBody>
          <a:bodyPr wrap="none">
            <a:spAutoFit/>
          </a:bodyPr>
          <a:lstStyle/>
          <a:p>
            <a:r>
              <a:rPr lang="fr-FR" sz="1600" kern="1200" dirty="0">
                <a:solidFill>
                  <a:schemeClr val="tx1"/>
                </a:solidFill>
                <a:latin typeface="Montserrat SemiBold" panose="00000700000000000000" pitchFamily="50" charset="0"/>
                <a:ea typeface="+mn-ea"/>
                <a:cs typeface="Arial" panose="020B0604020202020204" pitchFamily="34" charset="0"/>
                <a:sym typeface="Cabin Condensed"/>
              </a:rPr>
              <a:t>Réseau </a:t>
            </a:r>
            <a:r>
              <a:rPr lang="fr-FR" sz="1600" kern="1200" dirty="0">
                <a:solidFill>
                  <a:srgbClr val="FF0000"/>
                </a:solidFill>
                <a:latin typeface="Montserrat SemiBold" panose="00000700000000000000" pitchFamily="50" charset="0"/>
                <a:ea typeface="+mn-ea"/>
                <a:cs typeface="Arial" panose="020B0604020202020204" pitchFamily="34" charset="0"/>
                <a:sym typeface="Cabin Condensed"/>
              </a:rPr>
              <a:t>Caisse d’Epargne</a:t>
            </a:r>
          </a:p>
        </p:txBody>
      </p:sp>
      <p:pic>
        <p:nvPicPr>
          <p:cNvPr id="11" name="Image 10">
            <a:extLst>
              <a:ext uri="{FF2B5EF4-FFF2-40B4-BE49-F238E27FC236}">
                <a16:creationId xmlns:a16="http://schemas.microsoft.com/office/drawing/2014/main" id="{1CB0A2A1-D6F7-4D96-B5FF-DED31410577A}"/>
              </a:ext>
            </a:extLst>
          </p:cNvPr>
          <p:cNvPicPr>
            <a:picLocks noChangeAspect="1"/>
          </p:cNvPicPr>
          <p:nvPr/>
        </p:nvPicPr>
        <p:blipFill>
          <a:blip r:embed="rId3"/>
          <a:stretch>
            <a:fillRect/>
          </a:stretch>
        </p:blipFill>
        <p:spPr>
          <a:xfrm>
            <a:off x="-100127" y="1230337"/>
            <a:ext cx="2286000" cy="2286000"/>
          </a:xfrm>
          <a:prstGeom prst="rect">
            <a:avLst/>
          </a:prstGeom>
        </p:spPr>
      </p:pic>
    </p:spTree>
    <p:extLst>
      <p:ext uri="{BB962C8B-B14F-4D97-AF65-F5344CB8AC3E}">
        <p14:creationId xmlns:p14="http://schemas.microsoft.com/office/powerpoint/2010/main" val="37727335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xfrm>
            <a:off x="2062632" y="2178342"/>
            <a:ext cx="6346565" cy="540883"/>
          </a:xfrm>
        </p:spPr>
        <p:txBody>
          <a:bodyPr/>
          <a:lstStyle/>
          <a:p>
            <a:r>
              <a:rPr lang="fr-FR" dirty="0"/>
              <a:t>Quand et comment aborder l’assurance des Pros ?</a:t>
            </a:r>
          </a:p>
          <a:p>
            <a:endParaRPr lang="fr-FR" dirty="0"/>
          </a:p>
        </p:txBody>
      </p:sp>
      <p:sp>
        <p:nvSpPr>
          <p:cNvPr id="4" name="Espace réservé du texte 3"/>
          <p:cNvSpPr>
            <a:spLocks noGrp="1"/>
          </p:cNvSpPr>
          <p:nvPr>
            <p:ph type="body" sz="quarter" idx="15"/>
          </p:nvPr>
        </p:nvSpPr>
        <p:spPr>
          <a:xfrm>
            <a:off x="2062632" y="3612566"/>
            <a:ext cx="6346565" cy="540883"/>
          </a:xfrm>
        </p:spPr>
        <p:txBody>
          <a:bodyPr/>
          <a:lstStyle/>
          <a:p>
            <a:r>
              <a:rPr lang="fr-FR" dirty="0"/>
              <a:t>Les outils pour vous accompagner</a:t>
            </a:r>
          </a:p>
          <a:p>
            <a:endParaRPr lang="fr-FR" dirty="0"/>
          </a:p>
        </p:txBody>
      </p:sp>
      <p:sp>
        <p:nvSpPr>
          <p:cNvPr id="5" name="Espace réservé du texte 4"/>
          <p:cNvSpPr>
            <a:spLocks noGrp="1"/>
          </p:cNvSpPr>
          <p:nvPr>
            <p:ph type="body" sz="quarter" idx="17"/>
          </p:nvPr>
        </p:nvSpPr>
        <p:spPr>
          <a:xfrm>
            <a:off x="2062634" y="2909591"/>
            <a:ext cx="6346565" cy="540883"/>
          </a:xfrm>
        </p:spPr>
        <p:txBody>
          <a:bodyPr/>
          <a:lstStyle/>
          <a:p>
            <a:r>
              <a:rPr lang="fr-FR" dirty="0"/>
              <a:t>Zoom sur les produits à proposer </a:t>
            </a:r>
          </a:p>
          <a:p>
            <a:endParaRPr lang="fr-FR" dirty="0"/>
          </a:p>
        </p:txBody>
      </p:sp>
      <p:sp>
        <p:nvSpPr>
          <p:cNvPr id="9" name="Espace réservé du texte 8"/>
          <p:cNvSpPr>
            <a:spLocks noGrp="1"/>
          </p:cNvSpPr>
          <p:nvPr>
            <p:ph type="body" sz="quarter" idx="12"/>
          </p:nvPr>
        </p:nvSpPr>
        <p:spPr>
          <a:xfrm>
            <a:off x="1352421" y="2063644"/>
            <a:ext cx="509122" cy="509122"/>
          </a:xfrm>
        </p:spPr>
        <p:txBody>
          <a:bodyPr/>
          <a:lstStyle/>
          <a:p>
            <a:r>
              <a:rPr lang="fr-FR" dirty="0"/>
              <a:t>01</a:t>
            </a:r>
          </a:p>
        </p:txBody>
      </p:sp>
      <p:sp>
        <p:nvSpPr>
          <p:cNvPr id="10" name="Espace réservé du texte 9"/>
          <p:cNvSpPr>
            <a:spLocks noGrp="1"/>
          </p:cNvSpPr>
          <p:nvPr>
            <p:ph type="body" sz="quarter" idx="14"/>
          </p:nvPr>
        </p:nvSpPr>
        <p:spPr>
          <a:xfrm>
            <a:off x="1352421" y="2764149"/>
            <a:ext cx="509122" cy="509122"/>
          </a:xfrm>
        </p:spPr>
        <p:txBody>
          <a:bodyPr/>
          <a:lstStyle/>
          <a:p>
            <a:r>
              <a:rPr lang="fr-FR" dirty="0"/>
              <a:t>02</a:t>
            </a:r>
          </a:p>
        </p:txBody>
      </p:sp>
      <p:sp>
        <p:nvSpPr>
          <p:cNvPr id="11" name="Espace réservé du texte 10"/>
          <p:cNvSpPr>
            <a:spLocks noGrp="1"/>
          </p:cNvSpPr>
          <p:nvPr>
            <p:ph type="body" sz="quarter" idx="16"/>
          </p:nvPr>
        </p:nvSpPr>
        <p:spPr>
          <a:xfrm>
            <a:off x="1352421" y="3464654"/>
            <a:ext cx="509122" cy="509122"/>
          </a:xfrm>
        </p:spPr>
        <p:txBody>
          <a:bodyPr/>
          <a:lstStyle/>
          <a:p>
            <a:r>
              <a:rPr lang="fr-FR" dirty="0"/>
              <a:t>03</a:t>
            </a:r>
          </a:p>
        </p:txBody>
      </p:sp>
    </p:spTree>
    <p:extLst>
      <p:ext uri="{BB962C8B-B14F-4D97-AF65-F5344CB8AC3E}">
        <p14:creationId xmlns:p14="http://schemas.microsoft.com/office/powerpoint/2010/main" val="36929004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p:txBody>
          <a:bodyPr/>
          <a:lstStyle/>
          <a:p>
            <a:r>
              <a:rPr lang="fr-FR" dirty="0">
                <a:solidFill>
                  <a:schemeClr val="tx2"/>
                </a:solidFill>
              </a:rPr>
              <a:t>01</a:t>
            </a:r>
          </a:p>
        </p:txBody>
      </p:sp>
      <p:sp>
        <p:nvSpPr>
          <p:cNvPr id="3" name="Espace réservé du texte 2"/>
          <p:cNvSpPr>
            <a:spLocks noGrp="1"/>
          </p:cNvSpPr>
          <p:nvPr>
            <p:ph type="body" sz="quarter" idx="13"/>
          </p:nvPr>
        </p:nvSpPr>
        <p:spPr>
          <a:xfrm>
            <a:off x="2501488" y="2490048"/>
            <a:ext cx="6794345" cy="1082086"/>
          </a:xfrm>
        </p:spPr>
        <p:txBody>
          <a:bodyPr/>
          <a:lstStyle/>
          <a:p>
            <a:r>
              <a:rPr lang="fr-FR" dirty="0"/>
              <a:t>Quand et comment </a:t>
            </a:r>
            <a:br>
              <a:rPr lang="fr-FR" dirty="0"/>
            </a:br>
            <a:r>
              <a:rPr lang="fr-FR" dirty="0"/>
              <a:t>aborder l’assurance des Pros ?</a:t>
            </a:r>
          </a:p>
        </p:txBody>
      </p:sp>
    </p:spTree>
    <p:extLst>
      <p:ext uri="{BB962C8B-B14F-4D97-AF65-F5344CB8AC3E}">
        <p14:creationId xmlns:p14="http://schemas.microsoft.com/office/powerpoint/2010/main" val="31638381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2"/>
          </p:nvPr>
        </p:nvSpPr>
        <p:spPr>
          <a:xfrm>
            <a:off x="1439902" y="489036"/>
            <a:ext cx="7704098" cy="288032"/>
          </a:xfrm>
        </p:spPr>
        <p:txBody>
          <a:bodyPr/>
          <a:lstStyle/>
          <a:p>
            <a:r>
              <a:rPr lang="fr-FR" dirty="0"/>
              <a:t>Les bons moments / les bonnes approches </a:t>
            </a:r>
          </a:p>
        </p:txBody>
      </p:sp>
      <p:sp>
        <p:nvSpPr>
          <p:cNvPr id="12" name="Rectangle 11"/>
          <p:cNvSpPr/>
          <p:nvPr/>
        </p:nvSpPr>
        <p:spPr>
          <a:xfrm>
            <a:off x="303230" y="1770998"/>
            <a:ext cx="3134334" cy="755463"/>
          </a:xfrm>
          <a:prstGeom prst="rect">
            <a:avLst/>
          </a:prstGeom>
          <a:solidFill>
            <a:schemeClr val="tx2">
              <a:lumMod val="20000"/>
              <a:lumOff val="80000"/>
            </a:schemeClr>
          </a:solidFill>
        </p:spPr>
        <p:txBody>
          <a:bodyPr wrap="square">
            <a:spAutoFit/>
          </a:bodyPr>
          <a:lstStyle/>
          <a:p>
            <a:pPr marL="0" marR="0" lvl="0" indent="0" algn="r" defTabSz="914400" rtl="0" eaLnBrk="1" fontAlgn="auto" latinLnBrk="0" hangingPunct="1">
              <a:lnSpc>
                <a:spcPct val="100000"/>
              </a:lnSpc>
              <a:spcBef>
                <a:spcPts val="0"/>
              </a:spcBef>
              <a:spcAft>
                <a:spcPts val="800"/>
              </a:spcAft>
              <a:buClrTx/>
              <a:buSzTx/>
              <a:buFontTx/>
              <a:buNone/>
              <a:tabLst/>
              <a:defRPr/>
            </a:pPr>
            <a:r>
              <a:rPr kumimoji="0" lang="fr-FR" sz="700" b="1" i="0" u="none" strike="noStrike" kern="0" cap="none" spc="0" normalizeH="0" baseline="0" noProof="0" dirty="0">
                <a:ln>
                  <a:noFill/>
                </a:ln>
                <a:solidFill>
                  <a:srgbClr val="B34A8C">
                    <a:lumMod val="75000"/>
                  </a:srgbClr>
                </a:solidFill>
                <a:effectLst/>
                <a:uLnTx/>
                <a:uFillTx/>
                <a:latin typeface="+mn-lt"/>
                <a:cs typeface="Arial"/>
                <a:sym typeface="Arial"/>
              </a:rPr>
              <a:t>Profiter d’un moment d’échanges autour de sa famille </a:t>
            </a:r>
          </a:p>
          <a:p>
            <a:pPr marL="0" marR="0" lvl="0" indent="0" algn="r" defTabSz="914400" rtl="0" eaLnBrk="1" fontAlgn="auto" latinLnBrk="0" hangingPunct="1">
              <a:lnSpc>
                <a:spcPct val="107000"/>
              </a:lnSpc>
              <a:spcBef>
                <a:spcPts val="0"/>
              </a:spcBef>
              <a:spcAft>
                <a:spcPts val="800"/>
              </a:spcAft>
              <a:buClrTx/>
              <a:buSzTx/>
              <a:buFontTx/>
              <a:buNone/>
              <a:tabLst/>
              <a:defRPr/>
            </a:pPr>
            <a:r>
              <a:rPr kumimoji="0" lang="fr-FR" sz="700" b="0" i="0" u="none" strike="noStrike" kern="0" cap="none" spc="0" normalizeH="0" baseline="0" noProof="0" dirty="0">
                <a:ln>
                  <a:noFill/>
                </a:ln>
                <a:solidFill>
                  <a:srgbClr val="000000"/>
                </a:solidFill>
                <a:effectLst/>
                <a:uLnTx/>
                <a:uFillTx/>
                <a:latin typeface="+mn-lt"/>
                <a:ea typeface="Calibri" panose="020F0502020204030204" pitchFamily="34" charset="0"/>
                <a:cs typeface="Times New Roman" panose="02020603050405020304" pitchFamily="18" charset="0"/>
                <a:sym typeface="Arial"/>
              </a:rPr>
              <a:t>Le client vous partage des informations sur sa famille ? </a:t>
            </a:r>
            <a:br>
              <a:rPr kumimoji="0" lang="fr-FR" sz="700" b="0" i="0" u="none" strike="noStrike" kern="0" cap="none" spc="0" normalizeH="0" baseline="0" noProof="0" dirty="0">
                <a:ln>
                  <a:noFill/>
                </a:ln>
                <a:solidFill>
                  <a:srgbClr val="000000"/>
                </a:solidFill>
                <a:effectLst/>
                <a:uLnTx/>
                <a:uFillTx/>
                <a:latin typeface="+mn-lt"/>
                <a:ea typeface="Calibri" panose="020F0502020204030204" pitchFamily="34" charset="0"/>
                <a:cs typeface="Times New Roman" panose="02020603050405020304" pitchFamily="18" charset="0"/>
                <a:sym typeface="Arial"/>
              </a:rPr>
            </a:br>
            <a:r>
              <a:rPr kumimoji="0" lang="fr-FR" sz="700" b="0" i="0" u="none" strike="noStrike" kern="0" cap="none" spc="0" normalizeH="0" baseline="0" noProof="0" dirty="0">
                <a:ln>
                  <a:noFill/>
                </a:ln>
                <a:solidFill>
                  <a:srgbClr val="000000"/>
                </a:solidFill>
                <a:effectLst/>
                <a:uLnTx/>
                <a:uFillTx/>
                <a:latin typeface="+mn-lt"/>
                <a:ea typeface="Calibri" panose="020F0502020204030204" pitchFamily="34" charset="0"/>
                <a:cs typeface="Times New Roman" panose="02020603050405020304" pitchFamily="18" charset="0"/>
                <a:sym typeface="Arial"/>
              </a:rPr>
              <a:t>C’est le moment de parler de sa couverture personnelle. </a:t>
            </a:r>
            <a:br>
              <a:rPr kumimoji="0" lang="fr-FR" sz="700" b="0" i="0" u="none" strike="noStrike" kern="0" cap="none" spc="0" normalizeH="0" baseline="0" noProof="0" dirty="0">
                <a:ln>
                  <a:noFill/>
                </a:ln>
                <a:solidFill>
                  <a:srgbClr val="000000"/>
                </a:solidFill>
                <a:effectLst/>
                <a:uLnTx/>
                <a:uFillTx/>
                <a:latin typeface="+mn-lt"/>
                <a:ea typeface="Calibri" panose="020F0502020204030204" pitchFamily="34" charset="0"/>
                <a:cs typeface="Times New Roman" panose="02020603050405020304" pitchFamily="18" charset="0"/>
                <a:sym typeface="Arial"/>
              </a:rPr>
            </a:br>
            <a:r>
              <a:rPr lang="fr-FR" sz="700" dirty="0">
                <a:solidFill>
                  <a:srgbClr val="B34A8C"/>
                </a:solidFill>
                <a:latin typeface="+mn-lt"/>
                <a:cs typeface="Times New Roman" panose="02020603050405020304" pitchFamily="18" charset="0"/>
              </a:rPr>
              <a:t>« Qu’avez-vous </a:t>
            </a:r>
            <a:r>
              <a:rPr kumimoji="0" lang="fr-FR" sz="700" b="0" i="0" u="none" strike="noStrike" kern="0" cap="none" spc="0" normalizeH="0" baseline="0" noProof="0" dirty="0">
                <a:ln>
                  <a:noFill/>
                </a:ln>
                <a:solidFill>
                  <a:srgbClr val="B34A8C"/>
                </a:solidFill>
                <a:effectLst/>
                <a:uLnTx/>
                <a:uFillTx/>
                <a:latin typeface="+mn-lt"/>
                <a:ea typeface="Calibri" panose="020F0502020204030204" pitchFamily="34" charset="0"/>
                <a:cs typeface="Times New Roman" panose="02020603050405020304" pitchFamily="18" charset="0"/>
                <a:sym typeface="Arial"/>
              </a:rPr>
              <a:t>envisagé pour protéger vous et votre famille </a:t>
            </a:r>
            <a:br>
              <a:rPr kumimoji="0" lang="fr-FR" sz="700" b="0" i="0" u="none" strike="noStrike" kern="0" cap="none" spc="0" normalizeH="0" baseline="0" noProof="0" dirty="0">
                <a:ln>
                  <a:noFill/>
                </a:ln>
                <a:solidFill>
                  <a:srgbClr val="B34A8C"/>
                </a:solidFill>
                <a:effectLst/>
                <a:uLnTx/>
                <a:uFillTx/>
                <a:latin typeface="+mn-lt"/>
                <a:ea typeface="Calibri" panose="020F0502020204030204" pitchFamily="34" charset="0"/>
                <a:cs typeface="Times New Roman" panose="02020603050405020304" pitchFamily="18" charset="0"/>
                <a:sym typeface="Arial"/>
              </a:rPr>
            </a:br>
            <a:r>
              <a:rPr kumimoji="0" lang="fr-FR" sz="700" b="0" i="0" u="none" strike="noStrike" kern="0" cap="none" spc="0" normalizeH="0" baseline="0" noProof="0" dirty="0">
                <a:ln>
                  <a:noFill/>
                </a:ln>
                <a:solidFill>
                  <a:srgbClr val="B34A8C"/>
                </a:solidFill>
                <a:effectLst/>
                <a:uLnTx/>
                <a:uFillTx/>
                <a:latin typeface="+mn-lt"/>
                <a:ea typeface="Calibri" panose="020F0502020204030204" pitchFamily="34" charset="0"/>
                <a:cs typeface="Times New Roman" panose="02020603050405020304" pitchFamily="18" charset="0"/>
                <a:sym typeface="Arial"/>
              </a:rPr>
              <a:t>si vous rencontriez un souci de </a:t>
            </a:r>
            <a:r>
              <a:rPr lang="fr-FR" sz="700" dirty="0">
                <a:solidFill>
                  <a:srgbClr val="B34A8C"/>
                </a:solidFill>
                <a:latin typeface="+mn-lt"/>
                <a:cs typeface="Times New Roman" panose="02020603050405020304" pitchFamily="18" charset="0"/>
              </a:rPr>
              <a:t>santé ? »</a:t>
            </a:r>
          </a:p>
        </p:txBody>
      </p:sp>
      <p:sp>
        <p:nvSpPr>
          <p:cNvPr id="15" name="Rectangle 14"/>
          <p:cNvSpPr/>
          <p:nvPr/>
        </p:nvSpPr>
        <p:spPr>
          <a:xfrm>
            <a:off x="128202" y="2752501"/>
            <a:ext cx="3176522" cy="870751"/>
          </a:xfrm>
          <a:prstGeom prst="rect">
            <a:avLst/>
          </a:prstGeom>
          <a:solidFill>
            <a:schemeClr val="tx2">
              <a:lumMod val="20000"/>
              <a:lumOff val="80000"/>
            </a:schemeClr>
          </a:solidFill>
        </p:spPr>
        <p:txBody>
          <a:bodyPr wrap="square">
            <a:spAutoFit/>
          </a:bodyPr>
          <a:lstStyle/>
          <a:p>
            <a:pPr marL="0" marR="0" lvl="0" indent="0" algn="r" defTabSz="914400" rtl="0" eaLnBrk="1" fontAlgn="auto" latinLnBrk="0" hangingPunct="1">
              <a:lnSpc>
                <a:spcPct val="100000"/>
              </a:lnSpc>
              <a:spcBef>
                <a:spcPts val="0"/>
              </a:spcBef>
              <a:spcAft>
                <a:spcPts val="800"/>
              </a:spcAft>
              <a:buClrTx/>
              <a:buSzTx/>
              <a:buFontTx/>
              <a:buNone/>
              <a:tabLst/>
              <a:defRPr/>
            </a:pPr>
            <a:r>
              <a:rPr kumimoji="0" lang="fr-FR" sz="700" b="1" i="0" u="none" strike="noStrike" kern="0" cap="none" spc="0" normalizeH="0" baseline="0" noProof="0" dirty="0">
                <a:ln>
                  <a:noFill/>
                </a:ln>
                <a:solidFill>
                  <a:srgbClr val="B34A8C">
                    <a:lumMod val="75000"/>
                  </a:srgbClr>
                </a:solidFill>
                <a:effectLst/>
                <a:uLnTx/>
                <a:uFillTx/>
                <a:latin typeface="+mn-lt"/>
                <a:cs typeface="Arial"/>
                <a:sym typeface="Arial"/>
              </a:rPr>
              <a:t>Profiter d’un financement des locaux, matériel, ou véhicule   </a:t>
            </a:r>
          </a:p>
          <a:p>
            <a:pPr marL="0" marR="0" lvl="0" indent="0" algn="r" defTabSz="914400" rtl="0" eaLnBrk="1" fontAlgn="auto" latinLnBrk="0" hangingPunct="1">
              <a:lnSpc>
                <a:spcPct val="107000"/>
              </a:lnSpc>
              <a:spcBef>
                <a:spcPts val="0"/>
              </a:spcBef>
              <a:spcAft>
                <a:spcPts val="800"/>
              </a:spcAft>
              <a:buClrTx/>
              <a:buSzTx/>
              <a:buFontTx/>
              <a:buNone/>
              <a:tabLst/>
              <a:defRPr/>
            </a:pPr>
            <a:r>
              <a:rPr kumimoji="0" lang="fr-FR" sz="700" b="0" i="0" u="none" strike="noStrike" kern="0" cap="none" spc="0" normalizeH="0" baseline="0" noProof="0" dirty="0">
                <a:ln>
                  <a:noFill/>
                </a:ln>
                <a:solidFill>
                  <a:srgbClr val="000000"/>
                </a:solidFill>
                <a:effectLst/>
                <a:uLnTx/>
                <a:uFillTx/>
                <a:latin typeface="+mn-lt"/>
                <a:ea typeface="Calibri" panose="020F0502020204030204" pitchFamily="34" charset="0"/>
                <a:cs typeface="Times New Roman" panose="02020603050405020304" pitchFamily="18" charset="0"/>
                <a:sym typeface="Arial"/>
              </a:rPr>
              <a:t>Vous venez de financer votre client pour les besoins </a:t>
            </a:r>
            <a:br>
              <a:rPr kumimoji="0" lang="fr-FR" sz="700" b="0" i="0" u="none" strike="noStrike" kern="0" cap="none" spc="0" normalizeH="0" baseline="0" noProof="0" dirty="0">
                <a:ln>
                  <a:noFill/>
                </a:ln>
                <a:solidFill>
                  <a:srgbClr val="000000"/>
                </a:solidFill>
                <a:effectLst/>
                <a:uLnTx/>
                <a:uFillTx/>
                <a:latin typeface="+mn-lt"/>
                <a:ea typeface="Calibri" panose="020F0502020204030204" pitchFamily="34" charset="0"/>
                <a:cs typeface="Times New Roman" panose="02020603050405020304" pitchFamily="18" charset="0"/>
                <a:sym typeface="Arial"/>
              </a:rPr>
            </a:br>
            <a:r>
              <a:rPr kumimoji="0" lang="fr-FR" sz="700" b="0" i="0" u="none" strike="noStrike" kern="0" cap="none" spc="0" normalizeH="0" baseline="0" noProof="0" dirty="0">
                <a:ln>
                  <a:noFill/>
                </a:ln>
                <a:solidFill>
                  <a:srgbClr val="000000"/>
                </a:solidFill>
                <a:effectLst/>
                <a:uLnTx/>
                <a:uFillTx/>
                <a:latin typeface="+mn-lt"/>
                <a:ea typeface="Calibri" panose="020F0502020204030204" pitchFamily="34" charset="0"/>
                <a:cs typeface="Times New Roman" panose="02020603050405020304" pitchFamily="18" charset="0"/>
                <a:sym typeface="Arial"/>
              </a:rPr>
              <a:t>de son activité professionnelle ? </a:t>
            </a:r>
            <a:br>
              <a:rPr kumimoji="0" lang="fr-FR" sz="700" b="0" i="0" u="none" strike="noStrike" kern="0" cap="none" spc="0" normalizeH="0" baseline="0" noProof="0" dirty="0">
                <a:ln>
                  <a:noFill/>
                </a:ln>
                <a:solidFill>
                  <a:srgbClr val="000000"/>
                </a:solidFill>
                <a:effectLst/>
                <a:uLnTx/>
                <a:uFillTx/>
                <a:latin typeface="+mn-lt"/>
                <a:ea typeface="Calibri" panose="020F0502020204030204" pitchFamily="34" charset="0"/>
                <a:cs typeface="Times New Roman" panose="02020603050405020304" pitchFamily="18" charset="0"/>
                <a:sym typeface="Arial"/>
              </a:rPr>
            </a:br>
            <a:r>
              <a:rPr kumimoji="0" lang="fr-FR" sz="700" b="0" i="0" u="none" strike="noStrike" kern="0" cap="none" spc="0" normalizeH="0" baseline="0" noProof="0" dirty="0">
                <a:ln>
                  <a:noFill/>
                </a:ln>
                <a:solidFill>
                  <a:srgbClr val="B34A8C"/>
                </a:solidFill>
                <a:effectLst/>
                <a:uLnTx/>
                <a:uFillTx/>
                <a:latin typeface="+mn-lt"/>
                <a:ea typeface="Calibri" panose="020F0502020204030204" pitchFamily="34" charset="0"/>
                <a:cs typeface="Times New Roman" panose="02020603050405020304" pitchFamily="18" charset="0"/>
                <a:sym typeface="Arial"/>
              </a:rPr>
              <a:t>« Je suis ravi de vous accompagner dans ce nouvel investissement </a:t>
            </a:r>
            <a:br>
              <a:rPr kumimoji="0" lang="fr-FR" sz="700" b="0" i="0" u="none" strike="noStrike" kern="0" cap="none" spc="0" normalizeH="0" baseline="0" noProof="0" dirty="0">
                <a:ln>
                  <a:noFill/>
                </a:ln>
                <a:solidFill>
                  <a:srgbClr val="B34A8C"/>
                </a:solidFill>
                <a:effectLst/>
                <a:uLnTx/>
                <a:uFillTx/>
                <a:latin typeface="+mn-lt"/>
                <a:ea typeface="Calibri" panose="020F0502020204030204" pitchFamily="34" charset="0"/>
                <a:cs typeface="Times New Roman" panose="02020603050405020304" pitchFamily="18" charset="0"/>
                <a:sym typeface="Arial"/>
              </a:rPr>
            </a:br>
            <a:r>
              <a:rPr kumimoji="0" lang="fr-FR" sz="700" b="0" i="0" u="none" strike="noStrike" kern="0" cap="none" spc="0" normalizeH="0" baseline="0" noProof="0" dirty="0">
                <a:ln>
                  <a:noFill/>
                </a:ln>
                <a:solidFill>
                  <a:srgbClr val="B34A8C"/>
                </a:solidFill>
                <a:effectLst/>
                <a:uLnTx/>
                <a:uFillTx/>
                <a:latin typeface="+mn-lt"/>
                <a:ea typeface="Calibri" panose="020F0502020204030204" pitchFamily="34" charset="0"/>
                <a:cs typeface="Times New Roman" panose="02020603050405020304" pitchFamily="18" charset="0"/>
                <a:sym typeface="Arial"/>
              </a:rPr>
              <a:t>pour votre activité, mais il serait judicieux que nous étudions ensemble </a:t>
            </a:r>
            <a:br>
              <a:rPr kumimoji="0" lang="fr-FR" sz="700" b="0" i="0" u="none" strike="noStrike" kern="0" cap="none" spc="0" normalizeH="0" baseline="0" noProof="0" dirty="0">
                <a:ln>
                  <a:noFill/>
                </a:ln>
                <a:solidFill>
                  <a:srgbClr val="B34A8C"/>
                </a:solidFill>
                <a:effectLst/>
                <a:uLnTx/>
                <a:uFillTx/>
                <a:latin typeface="+mn-lt"/>
                <a:ea typeface="Calibri" panose="020F0502020204030204" pitchFamily="34" charset="0"/>
                <a:cs typeface="Times New Roman" panose="02020603050405020304" pitchFamily="18" charset="0"/>
                <a:sym typeface="Arial"/>
              </a:rPr>
            </a:br>
            <a:r>
              <a:rPr kumimoji="0" lang="fr-FR" sz="700" b="0" i="0" u="none" strike="noStrike" kern="0" cap="none" spc="0" normalizeH="0" baseline="0" noProof="0" dirty="0">
                <a:ln>
                  <a:noFill/>
                </a:ln>
                <a:solidFill>
                  <a:srgbClr val="B34A8C"/>
                </a:solidFill>
                <a:effectLst/>
                <a:uLnTx/>
                <a:uFillTx/>
                <a:latin typeface="+mn-lt"/>
                <a:ea typeface="Calibri" panose="020F0502020204030204" pitchFamily="34" charset="0"/>
                <a:cs typeface="Times New Roman" panose="02020603050405020304" pitchFamily="18" charset="0"/>
                <a:sym typeface="Arial"/>
              </a:rPr>
              <a:t>les couvertures d’assurance à mettre en place »</a:t>
            </a:r>
            <a:endParaRPr kumimoji="0" lang="fr-FR" sz="700" b="0" i="1" u="none" strike="noStrike" kern="0" cap="none" spc="0" normalizeH="0" baseline="0" noProof="0" dirty="0">
              <a:ln>
                <a:noFill/>
              </a:ln>
              <a:solidFill>
                <a:srgbClr val="B34A8C"/>
              </a:solidFill>
              <a:effectLst/>
              <a:uLnTx/>
              <a:uFillTx/>
              <a:latin typeface="+mn-lt"/>
              <a:cs typeface="Arial"/>
              <a:sym typeface="Arial"/>
            </a:endParaRPr>
          </a:p>
        </p:txBody>
      </p:sp>
      <p:sp>
        <p:nvSpPr>
          <p:cNvPr id="20" name="Rectangle 19"/>
          <p:cNvSpPr/>
          <p:nvPr/>
        </p:nvSpPr>
        <p:spPr>
          <a:xfrm>
            <a:off x="5640399" y="1833448"/>
            <a:ext cx="3133919" cy="733534"/>
          </a:xfrm>
          <a:prstGeom prst="rect">
            <a:avLst/>
          </a:prstGeom>
          <a:solidFill>
            <a:schemeClr val="tx2">
              <a:lumMod val="20000"/>
              <a:lumOff val="80000"/>
            </a:schemeClr>
          </a:solid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fr-FR" sz="700" b="1" i="0" u="none" strike="noStrike" kern="0" cap="none" spc="0" normalizeH="0" baseline="0" noProof="0" dirty="0">
                <a:ln>
                  <a:noFill/>
                </a:ln>
                <a:solidFill>
                  <a:srgbClr val="B34A8C">
                    <a:lumMod val="75000"/>
                  </a:srgbClr>
                </a:solidFill>
                <a:effectLst/>
                <a:uLnTx/>
                <a:uFillTx/>
                <a:latin typeface="+mn-lt"/>
                <a:cs typeface="Arial"/>
                <a:sym typeface="Arial"/>
              </a:rPr>
              <a:t> Rappeler les avantages d’être bien assuré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00" b="0" i="0" u="none" strike="noStrike" kern="0" cap="none" spc="0" normalizeH="0" baseline="0" noProof="0" dirty="0">
                <a:ln>
                  <a:noFill/>
                </a:ln>
                <a:solidFill>
                  <a:srgbClr val="000000"/>
                </a:solidFill>
                <a:effectLst/>
                <a:uLnTx/>
                <a:uFillTx/>
                <a:latin typeface="+mn-lt"/>
                <a:ea typeface="Calibri" panose="020F0502020204030204" pitchFamily="34" charset="0"/>
                <a:cs typeface="Times New Roman" panose="02020603050405020304" pitchFamily="18" charset="0"/>
                <a:sym typeface="Arial"/>
              </a:rPr>
              <a:t>Vous échangez avec votre client sur des points </a:t>
            </a:r>
            <a:r>
              <a:rPr kumimoji="0" lang="fr-FR" sz="700" b="0" i="0" u="none" strike="noStrike" kern="0" cap="none" spc="0" normalizeH="0" baseline="0" noProof="0" dirty="0">
                <a:ln>
                  <a:noFill/>
                </a:ln>
                <a:solidFill>
                  <a:srgbClr val="000000"/>
                </a:solidFill>
                <a:effectLst/>
                <a:uLnTx/>
                <a:uFillTx/>
                <a:latin typeface="+mn-lt"/>
                <a:cs typeface="Times New Roman" panose="02020603050405020304" pitchFamily="18" charset="0"/>
                <a:sym typeface="Arial"/>
              </a:rPr>
              <a:t>économiques ou </a:t>
            </a:r>
            <a:r>
              <a:rPr kumimoji="0" lang="fr-FR" sz="700" b="0" i="0" u="none" strike="noStrike" kern="0" cap="none" spc="0" normalizeH="0" baseline="0" noProof="0" dirty="0">
                <a:ln>
                  <a:noFill/>
                </a:ln>
                <a:solidFill>
                  <a:srgbClr val="000000"/>
                </a:solidFill>
                <a:effectLst/>
                <a:uLnTx/>
                <a:uFillTx/>
                <a:latin typeface="+mn-lt"/>
                <a:ea typeface="Calibri" panose="020F0502020204030204" pitchFamily="34" charset="0"/>
                <a:cs typeface="Times New Roman" panose="02020603050405020304" pitchFamily="18" charset="0"/>
                <a:sym typeface="Arial"/>
              </a:rPr>
              <a:t>de conjoncture…. </a:t>
            </a:r>
            <a:br>
              <a:rPr kumimoji="0" lang="fr-FR" sz="700" b="0" i="0" u="none" strike="noStrike" kern="0" cap="none" spc="0" normalizeH="0" baseline="0" noProof="0" dirty="0">
                <a:ln>
                  <a:noFill/>
                </a:ln>
                <a:solidFill>
                  <a:srgbClr val="000000"/>
                </a:solidFill>
                <a:effectLst/>
                <a:uLnTx/>
                <a:uFillTx/>
                <a:latin typeface="+mn-lt"/>
                <a:ea typeface="Calibri" panose="020F0502020204030204" pitchFamily="34" charset="0"/>
                <a:cs typeface="Times New Roman" panose="02020603050405020304" pitchFamily="18" charset="0"/>
                <a:sym typeface="Arial"/>
              </a:rPr>
            </a:br>
            <a:r>
              <a:rPr kumimoji="0" lang="fr-FR" sz="700" b="0" i="1" u="none" strike="noStrike" kern="0" cap="none" spc="0" normalizeH="0" baseline="0" noProof="0" dirty="0">
                <a:ln>
                  <a:noFill/>
                </a:ln>
                <a:solidFill>
                  <a:srgbClr val="B34A8C"/>
                </a:solidFill>
                <a:effectLst/>
                <a:uLnTx/>
                <a:uFillTx/>
                <a:latin typeface="+mn-lt"/>
                <a:ea typeface="Calibri" panose="020F0502020204030204" pitchFamily="34" charset="0"/>
                <a:cs typeface="Times New Roman" panose="02020603050405020304" pitchFamily="18" charset="0"/>
                <a:sym typeface="Arial"/>
              </a:rPr>
              <a:t>Profitez-en pour lui rappeler qu’une mauvaise couverture pourrait impacter son indemnisation et donc présenter un risque pour son activité. </a:t>
            </a:r>
            <a:endParaRPr kumimoji="0" lang="fr-FR" sz="700" b="0" i="1" u="none" strike="noStrike" kern="0" cap="none" spc="0" normalizeH="0" baseline="0" noProof="0" dirty="0">
              <a:ln>
                <a:noFill/>
              </a:ln>
              <a:solidFill>
                <a:srgbClr val="B34A8C"/>
              </a:solidFill>
              <a:effectLst/>
              <a:uLnTx/>
              <a:uFillTx/>
              <a:latin typeface="+mn-lt"/>
              <a:cs typeface="Arial"/>
              <a:sym typeface="Arial"/>
            </a:endParaRPr>
          </a:p>
        </p:txBody>
      </p:sp>
      <p:sp>
        <p:nvSpPr>
          <p:cNvPr id="21" name="Rectangle 20">
            <a:extLst>
              <a:ext uri="{FF2B5EF4-FFF2-40B4-BE49-F238E27FC236}">
                <a16:creationId xmlns:a16="http://schemas.microsoft.com/office/drawing/2014/main" id="{E3771C38-BB27-428B-BC6B-02F48AE34DD5}"/>
              </a:ext>
            </a:extLst>
          </p:cNvPr>
          <p:cNvSpPr/>
          <p:nvPr/>
        </p:nvSpPr>
        <p:spPr>
          <a:xfrm>
            <a:off x="601936" y="3843660"/>
            <a:ext cx="3771657" cy="841256"/>
          </a:xfrm>
          <a:prstGeom prst="rect">
            <a:avLst/>
          </a:prstGeom>
          <a:solidFill>
            <a:schemeClr val="tx2">
              <a:lumMod val="20000"/>
              <a:lumOff val="80000"/>
            </a:schemeClr>
          </a:solidFill>
        </p:spPr>
        <p:txBody>
          <a:bodyPr wrap="square">
            <a:spAutoFit/>
          </a:bodyPr>
          <a:lstStyle/>
          <a:p>
            <a:pPr marL="0" marR="0" lvl="0" indent="0" algn="r" defTabSz="914400" rtl="0" eaLnBrk="1" fontAlgn="auto" latinLnBrk="0" hangingPunct="1">
              <a:lnSpc>
                <a:spcPct val="100000"/>
              </a:lnSpc>
              <a:spcBef>
                <a:spcPts val="0"/>
              </a:spcBef>
              <a:spcAft>
                <a:spcPts val="800"/>
              </a:spcAft>
              <a:buClrTx/>
              <a:buSzTx/>
              <a:buFontTx/>
              <a:buNone/>
              <a:tabLst/>
              <a:defRPr/>
            </a:pPr>
            <a:r>
              <a:rPr kumimoji="0" lang="fr-FR" sz="700" b="1" i="0" u="none" strike="noStrike" kern="0" cap="none" spc="0" normalizeH="0" baseline="0" noProof="0" dirty="0">
                <a:ln>
                  <a:noFill/>
                </a:ln>
                <a:solidFill>
                  <a:srgbClr val="B34A8C">
                    <a:lumMod val="75000"/>
                  </a:srgbClr>
                </a:solidFill>
                <a:effectLst/>
                <a:uLnTx/>
                <a:uFillTx/>
                <a:latin typeface="+mn-lt"/>
                <a:cs typeface="Arial"/>
                <a:sym typeface="Arial"/>
              </a:rPr>
              <a:t>Profiter du bilan annuel avec votre client</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700" b="0" i="0" u="none" strike="noStrike" kern="0" cap="none" spc="0" normalizeH="0" baseline="0" noProof="0" dirty="0">
                <a:ln>
                  <a:noFill/>
                </a:ln>
                <a:solidFill>
                  <a:srgbClr val="000000"/>
                </a:solidFill>
                <a:effectLst/>
                <a:uLnTx/>
                <a:uFillTx/>
                <a:latin typeface="+mn-lt"/>
                <a:ea typeface="Calibri" panose="020F0502020204030204" pitchFamily="34" charset="0"/>
                <a:cs typeface="Times New Roman" panose="02020603050405020304" pitchFamily="18" charset="0"/>
                <a:sym typeface="Arial"/>
              </a:rPr>
              <a:t>Chaque </a:t>
            </a:r>
            <a:r>
              <a:rPr kumimoji="0" lang="fr-FR" sz="700" b="0" i="0" u="none" strike="noStrike" kern="0" cap="none" spc="0" normalizeH="0" baseline="0" noProof="0" dirty="0">
                <a:ln>
                  <a:noFill/>
                </a:ln>
                <a:solidFill>
                  <a:srgbClr val="000000"/>
                </a:solidFill>
                <a:effectLst/>
                <a:uLnTx/>
                <a:uFillTx/>
                <a:latin typeface="+mn-lt"/>
                <a:cs typeface="Times New Roman" panose="02020603050405020304" pitchFamily="18" charset="0"/>
                <a:sym typeface="Arial"/>
              </a:rPr>
              <a:t>année, votre client pro vous adresse les éléments relatifs à son bilan comptable. Profitez-en pour jouer votre rôle de conseil sur le volet assurance.</a:t>
            </a:r>
            <a:br>
              <a:rPr kumimoji="0" lang="fr-FR" sz="700" b="0" i="0" u="none" strike="noStrike" kern="0" cap="none" spc="0" normalizeH="0" baseline="0" noProof="0" dirty="0">
                <a:ln>
                  <a:noFill/>
                </a:ln>
                <a:solidFill>
                  <a:srgbClr val="000000"/>
                </a:solidFill>
                <a:effectLst/>
                <a:uLnTx/>
                <a:uFillTx/>
                <a:latin typeface="+mn-lt"/>
                <a:cs typeface="Times New Roman" panose="02020603050405020304" pitchFamily="18" charset="0"/>
                <a:sym typeface="Arial"/>
              </a:rPr>
            </a:br>
            <a:r>
              <a:rPr kumimoji="0" lang="fr-FR" sz="700" b="0" i="1" u="none" strike="noStrike" kern="0" cap="none" spc="0" normalizeH="0" baseline="0" noProof="0" dirty="0">
                <a:ln>
                  <a:noFill/>
                </a:ln>
                <a:solidFill>
                  <a:srgbClr val="B34A8C"/>
                </a:solidFill>
                <a:effectLst/>
                <a:uLnTx/>
                <a:uFillTx/>
                <a:latin typeface="+mn-lt"/>
                <a:cs typeface="Arial"/>
                <a:sym typeface="Arial"/>
              </a:rPr>
              <a:t>« Dans le cadre de la relation professionnelle que nous allons construire ensemble, </a:t>
            </a:r>
            <a:br>
              <a:rPr kumimoji="0" lang="fr-FR" sz="700" b="0" i="1" u="none" strike="noStrike" kern="0" cap="none" spc="0" normalizeH="0" baseline="0" noProof="0" dirty="0">
                <a:ln>
                  <a:noFill/>
                </a:ln>
                <a:solidFill>
                  <a:srgbClr val="B34A8C"/>
                </a:solidFill>
                <a:effectLst/>
                <a:uLnTx/>
                <a:uFillTx/>
                <a:latin typeface="+mn-lt"/>
                <a:cs typeface="Arial"/>
                <a:sym typeface="Arial"/>
              </a:rPr>
            </a:br>
            <a:r>
              <a:rPr kumimoji="0" lang="fr-FR" sz="700" b="0" i="1" u="none" strike="noStrike" kern="0" cap="none" spc="0" normalizeH="0" baseline="0" noProof="0" dirty="0">
                <a:ln>
                  <a:noFill/>
                </a:ln>
                <a:solidFill>
                  <a:srgbClr val="B34A8C"/>
                </a:solidFill>
                <a:effectLst/>
                <a:uLnTx/>
                <a:uFillTx/>
                <a:latin typeface="+mn-lt"/>
                <a:cs typeface="Arial"/>
                <a:sym typeface="Arial"/>
              </a:rPr>
              <a:t>nous serons amenés à nous rencontrer régulièrement pour votre activité. Cela présentera également un moment privilégié pour revoir vos contrats et notamment ceux d’assurance »</a:t>
            </a:r>
          </a:p>
        </p:txBody>
      </p:sp>
      <p:sp>
        <p:nvSpPr>
          <p:cNvPr id="6" name="Rectangle 5"/>
          <p:cNvSpPr/>
          <p:nvPr/>
        </p:nvSpPr>
        <p:spPr>
          <a:xfrm>
            <a:off x="810790" y="892520"/>
            <a:ext cx="3562803" cy="733534"/>
          </a:xfrm>
          <a:prstGeom prst="rect">
            <a:avLst/>
          </a:prstGeom>
          <a:solidFill>
            <a:schemeClr val="tx2">
              <a:lumMod val="20000"/>
              <a:lumOff val="80000"/>
            </a:schemeClr>
          </a:solidFill>
        </p:spPr>
        <p:txBody>
          <a:bodyPr wrap="square">
            <a:spAutoFit/>
          </a:bodyPr>
          <a:lstStyle/>
          <a:p>
            <a:pPr marL="0" marR="0" lvl="0" indent="0" algn="r" defTabSz="914400" rtl="0" eaLnBrk="1" fontAlgn="auto" latinLnBrk="0" hangingPunct="1">
              <a:lnSpc>
                <a:spcPct val="100000"/>
              </a:lnSpc>
              <a:spcBef>
                <a:spcPts val="0"/>
              </a:spcBef>
              <a:spcAft>
                <a:spcPts val="800"/>
              </a:spcAft>
              <a:buClrTx/>
              <a:buSzTx/>
              <a:buFontTx/>
              <a:buNone/>
              <a:tabLst/>
              <a:defRPr/>
            </a:pPr>
            <a:r>
              <a:rPr kumimoji="0" lang="fr-FR" sz="700" b="1" i="0" u="none" strike="noStrike" kern="0" cap="none" spc="0" normalizeH="0" baseline="0" noProof="0" dirty="0">
                <a:ln>
                  <a:noFill/>
                </a:ln>
                <a:solidFill>
                  <a:srgbClr val="B34A8C">
                    <a:lumMod val="75000"/>
                  </a:srgbClr>
                </a:solidFill>
                <a:effectLst/>
                <a:uLnTx/>
                <a:uFillTx/>
                <a:latin typeface="+mn-lt"/>
                <a:cs typeface="Arial"/>
                <a:sym typeface="Arial"/>
              </a:rPr>
              <a:t>Profiter du début d’entretien avec un client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700" b="0" i="0" u="none" strike="noStrike" kern="0" cap="none" spc="0" normalizeH="0" baseline="0" noProof="0" dirty="0">
                <a:ln>
                  <a:noFill/>
                </a:ln>
                <a:solidFill>
                  <a:srgbClr val="000000"/>
                </a:solidFill>
                <a:effectLst/>
                <a:uLnTx/>
                <a:uFillTx/>
                <a:latin typeface="+mn-lt"/>
                <a:ea typeface="Calibri" panose="020F0502020204030204" pitchFamily="34" charset="0"/>
                <a:cs typeface="Times New Roman" panose="02020603050405020304" pitchFamily="18" charset="0"/>
                <a:sym typeface="Arial"/>
              </a:rPr>
              <a:t>Dés le début de l’entretien, avec le client, on peut préparer le terrain et le formuler  : </a:t>
            </a:r>
            <a:br>
              <a:rPr kumimoji="0" lang="fr-FR" sz="700" b="0" i="0" u="none" strike="noStrike" kern="0" cap="none" spc="0" normalizeH="0" baseline="0" noProof="0" dirty="0">
                <a:ln>
                  <a:noFill/>
                </a:ln>
                <a:solidFill>
                  <a:srgbClr val="000000"/>
                </a:solidFill>
                <a:effectLst/>
                <a:uLnTx/>
                <a:uFillTx/>
                <a:latin typeface="+mn-lt"/>
                <a:ea typeface="Calibri" panose="020F0502020204030204" pitchFamily="34" charset="0"/>
                <a:cs typeface="Times New Roman" panose="02020603050405020304" pitchFamily="18" charset="0"/>
                <a:sym typeface="Arial"/>
              </a:rPr>
            </a:br>
            <a:r>
              <a:rPr kumimoji="0" lang="fr-FR" sz="700" b="0" i="1" u="none" strike="noStrike" kern="0" cap="none" spc="0" normalizeH="0" baseline="0" noProof="0" dirty="0">
                <a:ln>
                  <a:noFill/>
                </a:ln>
                <a:solidFill>
                  <a:srgbClr val="B34A8C"/>
                </a:solidFill>
                <a:effectLst/>
                <a:uLnTx/>
                <a:uFillTx/>
                <a:latin typeface="+mn-lt"/>
                <a:ea typeface="Calibri" panose="020F0502020204030204" pitchFamily="34" charset="0"/>
                <a:cs typeface="Times New Roman" panose="02020603050405020304" pitchFamily="18" charset="0"/>
                <a:sym typeface="Arial"/>
              </a:rPr>
              <a:t>« Nous avons échangé ensemble sur plusieurs sujets depuis que vous êtes client bancaire chez nous, mais nous n’avons jamais abordé l’assurance. </a:t>
            </a:r>
            <a:br>
              <a:rPr kumimoji="0" lang="fr-FR" sz="700" b="0" i="1" u="none" strike="noStrike" kern="0" cap="none" spc="0" normalizeH="0" baseline="0" noProof="0" dirty="0">
                <a:ln>
                  <a:noFill/>
                </a:ln>
                <a:solidFill>
                  <a:srgbClr val="B34A8C"/>
                </a:solidFill>
                <a:effectLst/>
                <a:uLnTx/>
                <a:uFillTx/>
                <a:latin typeface="+mn-lt"/>
                <a:ea typeface="Calibri" panose="020F0502020204030204" pitchFamily="34" charset="0"/>
                <a:cs typeface="Times New Roman" panose="02020603050405020304" pitchFamily="18" charset="0"/>
                <a:sym typeface="Arial"/>
              </a:rPr>
            </a:br>
            <a:r>
              <a:rPr kumimoji="0" lang="fr-FR" sz="700" b="0" i="1" u="none" strike="noStrike" kern="0" cap="none" spc="0" normalizeH="0" baseline="0" noProof="0" dirty="0">
                <a:ln>
                  <a:noFill/>
                </a:ln>
                <a:solidFill>
                  <a:srgbClr val="B34A8C"/>
                </a:solidFill>
                <a:effectLst/>
                <a:uLnTx/>
                <a:uFillTx/>
                <a:latin typeface="+mn-lt"/>
                <a:ea typeface="Calibri" panose="020F0502020204030204" pitchFamily="34" charset="0"/>
                <a:cs typeface="Times New Roman" panose="02020603050405020304" pitchFamily="18" charset="0"/>
                <a:sym typeface="Arial"/>
              </a:rPr>
              <a:t>Il est important que nous étudions ensemble vos besoins </a:t>
            </a:r>
            <a:r>
              <a:rPr lang="fr-FR" sz="700" i="1" dirty="0">
                <a:solidFill>
                  <a:srgbClr val="B34A8C"/>
                </a:solidFill>
                <a:latin typeface="+mn-lt"/>
                <a:ea typeface="Calibri" panose="020F0502020204030204" pitchFamily="34" charset="0"/>
                <a:cs typeface="Times New Roman" panose="02020603050405020304" pitchFamily="18" charset="0"/>
              </a:rPr>
              <a:t>en </a:t>
            </a:r>
            <a:r>
              <a:rPr kumimoji="0" lang="fr-FR" sz="700" b="0" i="1" u="none" strike="noStrike" kern="0" cap="none" spc="0" normalizeH="0" baseline="0" noProof="0" dirty="0">
                <a:ln>
                  <a:noFill/>
                </a:ln>
                <a:solidFill>
                  <a:srgbClr val="B34A8C"/>
                </a:solidFill>
                <a:effectLst/>
                <a:uLnTx/>
                <a:uFillTx/>
                <a:latin typeface="+mn-lt"/>
                <a:ea typeface="Calibri" panose="020F0502020204030204" pitchFamily="34" charset="0"/>
                <a:cs typeface="Times New Roman" panose="02020603050405020304" pitchFamily="18" charset="0"/>
                <a:sym typeface="Arial"/>
              </a:rPr>
              <a:t>assurances »</a:t>
            </a:r>
            <a:endParaRPr kumimoji="0" lang="fr-FR" sz="700" b="0" i="1" u="none" strike="noStrike" kern="0" cap="none" spc="0" normalizeH="0" baseline="0" noProof="0" dirty="0">
              <a:ln>
                <a:noFill/>
              </a:ln>
              <a:solidFill>
                <a:srgbClr val="B34A8C"/>
              </a:solidFill>
              <a:effectLst/>
              <a:uLnTx/>
              <a:uFillTx/>
              <a:latin typeface="+mn-lt"/>
              <a:cs typeface="Arial"/>
              <a:sym typeface="Arial"/>
            </a:endParaRPr>
          </a:p>
        </p:txBody>
      </p:sp>
      <p:sp>
        <p:nvSpPr>
          <p:cNvPr id="13" name="Rectangle 12"/>
          <p:cNvSpPr/>
          <p:nvPr/>
        </p:nvSpPr>
        <p:spPr>
          <a:xfrm>
            <a:off x="4686774" y="885142"/>
            <a:ext cx="3562804" cy="755463"/>
          </a:xfrm>
          <a:prstGeom prst="rect">
            <a:avLst/>
          </a:prstGeom>
          <a:solidFill>
            <a:schemeClr val="tx2">
              <a:lumMod val="20000"/>
              <a:lumOff val="80000"/>
            </a:schemeClr>
          </a:solid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fr-FR" sz="700" b="1" i="0" u="none" strike="noStrike" kern="0" cap="none" spc="0" normalizeH="0" baseline="0" noProof="0" dirty="0">
                <a:ln>
                  <a:noFill/>
                </a:ln>
                <a:solidFill>
                  <a:srgbClr val="B34A8C">
                    <a:lumMod val="75000"/>
                  </a:srgbClr>
                </a:solidFill>
                <a:effectLst/>
                <a:uLnTx/>
                <a:uFillTx/>
                <a:latin typeface="+mn-lt"/>
                <a:cs typeface="Arial"/>
                <a:sym typeface="Arial"/>
              </a:rPr>
              <a:t>Profiter de l’entretien de présentation de votre établissement </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fr-FR" sz="700" b="0" i="0" u="none" strike="noStrike" kern="0" cap="none" spc="0" normalizeH="0" baseline="0" noProof="0" dirty="0">
                <a:ln>
                  <a:noFill/>
                </a:ln>
                <a:solidFill>
                  <a:srgbClr val="000000"/>
                </a:solidFill>
                <a:effectLst/>
                <a:uLnTx/>
                <a:uFillTx/>
                <a:latin typeface="+mn-lt"/>
                <a:ea typeface="Calibri" panose="020F0502020204030204" pitchFamily="34" charset="0"/>
                <a:cs typeface="Times New Roman" panose="02020603050405020304" pitchFamily="18" charset="0"/>
                <a:sym typeface="Arial"/>
              </a:rPr>
              <a:t>Vous vous présentez et présentez également votre établissement à votre client </a:t>
            </a:r>
            <a:br>
              <a:rPr kumimoji="0" lang="fr-FR" sz="700" b="0" i="0" u="none" strike="noStrike" kern="0" cap="none" spc="0" normalizeH="0" baseline="0" noProof="0" dirty="0">
                <a:ln>
                  <a:noFill/>
                </a:ln>
                <a:solidFill>
                  <a:srgbClr val="000000"/>
                </a:solidFill>
                <a:effectLst/>
                <a:uLnTx/>
                <a:uFillTx/>
                <a:latin typeface="+mn-lt"/>
                <a:ea typeface="Calibri" panose="020F0502020204030204" pitchFamily="34" charset="0"/>
                <a:cs typeface="Times New Roman" panose="02020603050405020304" pitchFamily="18" charset="0"/>
                <a:sym typeface="Arial"/>
              </a:rPr>
            </a:br>
            <a:r>
              <a:rPr kumimoji="0" lang="fr-FR" sz="700" b="0" i="1" u="none" strike="noStrike" kern="0" cap="none" spc="0" normalizeH="0" baseline="0" noProof="0" dirty="0">
                <a:ln>
                  <a:noFill/>
                </a:ln>
                <a:solidFill>
                  <a:srgbClr val="B34A8C"/>
                </a:solidFill>
                <a:effectLst/>
                <a:uLnTx/>
                <a:uFillTx/>
                <a:latin typeface="+mn-lt"/>
                <a:ea typeface="Calibri" panose="020F0502020204030204" pitchFamily="34" charset="0"/>
                <a:cs typeface="Times New Roman" panose="02020603050405020304" pitchFamily="18" charset="0"/>
                <a:sym typeface="Arial"/>
              </a:rPr>
              <a:t>Rappelez lui que le Groupe est Banquier et Assureur et présentez lui nos produits d’assurances pros et leurs couvertures. </a:t>
            </a:r>
            <a:br>
              <a:rPr lang="fr-FR" sz="700" i="1" dirty="0">
                <a:solidFill>
                  <a:srgbClr val="B34A8C"/>
                </a:solidFill>
                <a:latin typeface="+mn-lt"/>
                <a:ea typeface="Calibri" panose="020F0502020204030204" pitchFamily="34" charset="0"/>
              </a:rPr>
            </a:br>
            <a:endParaRPr kumimoji="0" lang="fr-FR" sz="700" b="0" i="1" u="none" strike="noStrike" kern="0" cap="none" spc="0" normalizeH="0" baseline="0" noProof="0" dirty="0">
              <a:ln>
                <a:noFill/>
              </a:ln>
              <a:solidFill>
                <a:srgbClr val="B34A8C"/>
              </a:solidFill>
              <a:effectLst/>
              <a:uLnTx/>
              <a:uFillTx/>
              <a:latin typeface="+mn-lt"/>
              <a:ea typeface="Calibri" panose="020F0502020204030204" pitchFamily="34" charset="0"/>
              <a:cs typeface="Times New Roman" panose="02020603050405020304" pitchFamily="18" charset="0"/>
              <a:sym typeface="Arial"/>
            </a:endParaRPr>
          </a:p>
        </p:txBody>
      </p:sp>
      <p:grpSp>
        <p:nvGrpSpPr>
          <p:cNvPr id="19" name="Groupe 18">
            <a:extLst>
              <a:ext uri="{FF2B5EF4-FFF2-40B4-BE49-F238E27FC236}">
                <a16:creationId xmlns:a16="http://schemas.microsoft.com/office/drawing/2014/main" id="{7846836C-E5C1-4D51-B3BF-5ACCA33C0CF6}"/>
              </a:ext>
            </a:extLst>
          </p:cNvPr>
          <p:cNvGrpSpPr/>
          <p:nvPr/>
        </p:nvGrpSpPr>
        <p:grpSpPr>
          <a:xfrm>
            <a:off x="5735141" y="2859710"/>
            <a:ext cx="3163751" cy="884713"/>
            <a:chOff x="5957911" y="2766924"/>
            <a:chExt cx="3163751" cy="884713"/>
          </a:xfrm>
        </p:grpSpPr>
        <p:sp>
          <p:nvSpPr>
            <p:cNvPr id="2" name="Rectangle 1">
              <a:extLst>
                <a:ext uri="{FF2B5EF4-FFF2-40B4-BE49-F238E27FC236}">
                  <a16:creationId xmlns:a16="http://schemas.microsoft.com/office/drawing/2014/main" id="{85EB92C7-6F6F-497F-B2EF-50B337F194FA}"/>
                </a:ext>
              </a:extLst>
            </p:cNvPr>
            <p:cNvSpPr/>
            <p:nvPr/>
          </p:nvSpPr>
          <p:spPr>
            <a:xfrm>
              <a:off x="5957911" y="2766924"/>
              <a:ext cx="3134334" cy="75546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solidFill>
                  <a:srgbClr val="FFFFFF"/>
                </a:solidFill>
                <a:effectLst/>
                <a:uLnTx/>
                <a:uFillTx/>
                <a:ea typeface="+mn-ea"/>
                <a:cs typeface="+mn-cs"/>
                <a:sym typeface="Arial"/>
              </a:endParaRPr>
            </a:p>
          </p:txBody>
        </p:sp>
        <p:sp>
          <p:nvSpPr>
            <p:cNvPr id="14" name="Rectangle 13"/>
            <p:cNvSpPr/>
            <p:nvPr/>
          </p:nvSpPr>
          <p:spPr>
            <a:xfrm>
              <a:off x="5986751" y="2810381"/>
              <a:ext cx="3134911" cy="84125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fr-FR" sz="700" b="1" i="0" u="none" strike="noStrike" kern="0" cap="none" spc="0" normalizeH="0" baseline="0" noProof="0" dirty="0">
                  <a:ln>
                    <a:noFill/>
                  </a:ln>
                  <a:solidFill>
                    <a:srgbClr val="B34A8C">
                      <a:lumMod val="75000"/>
                    </a:srgbClr>
                  </a:solidFill>
                  <a:effectLst/>
                  <a:uLnTx/>
                  <a:uFillTx/>
                  <a:latin typeface="+mn-lt"/>
                  <a:cs typeface="Arial"/>
                  <a:sym typeface="Arial"/>
                </a:rPr>
                <a:t>Profiter d’un moment de détente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00" b="0" i="0" u="none" strike="noStrike" kern="0" cap="none" spc="0" normalizeH="0" baseline="0" noProof="0" dirty="0">
                  <a:ln>
                    <a:noFill/>
                  </a:ln>
                  <a:solidFill>
                    <a:srgbClr val="000000"/>
                  </a:solidFill>
                  <a:effectLst/>
                  <a:uLnTx/>
                  <a:uFillTx/>
                  <a:latin typeface="+mn-lt"/>
                  <a:ea typeface="Calibri" panose="020F0502020204030204" pitchFamily="34" charset="0"/>
                  <a:cs typeface="Times New Roman" panose="02020603050405020304" pitchFamily="18" charset="0"/>
                  <a:sym typeface="Arial"/>
                </a:rPr>
                <a:t>Cela peut être tout simplement à la fin de l’entretien, après avoir conclu la vente. Lors d’un échange informel aussi sur les actualités …</a:t>
              </a:r>
              <a:br>
                <a:rPr kumimoji="0" lang="fr-FR" sz="700" b="0" i="0" u="none" strike="noStrike" kern="0" cap="none" spc="0" normalizeH="0" baseline="0" noProof="0" dirty="0">
                  <a:ln>
                    <a:noFill/>
                  </a:ln>
                  <a:solidFill>
                    <a:srgbClr val="000000"/>
                  </a:solidFill>
                  <a:effectLst/>
                  <a:uLnTx/>
                  <a:uFillTx/>
                  <a:latin typeface="+mn-lt"/>
                  <a:ea typeface="Calibri" panose="020F0502020204030204" pitchFamily="34" charset="0"/>
                  <a:cs typeface="Times New Roman" panose="02020603050405020304" pitchFamily="18" charset="0"/>
                  <a:sym typeface="Arial"/>
                </a:rPr>
              </a:br>
              <a:r>
                <a:rPr kumimoji="0" lang="fr-FR" sz="700" b="0" i="1" u="none" strike="noStrike" kern="0" cap="none" spc="0" normalizeH="0" baseline="0" noProof="0" dirty="0">
                  <a:ln>
                    <a:noFill/>
                  </a:ln>
                  <a:solidFill>
                    <a:srgbClr val="B34A8C"/>
                  </a:solidFill>
                  <a:effectLst/>
                  <a:uLnTx/>
                  <a:uFillTx/>
                  <a:latin typeface="+mn-lt"/>
                  <a:ea typeface="Calibri" panose="020F0502020204030204" pitchFamily="34" charset="0"/>
                  <a:cs typeface="Times New Roman" panose="02020603050405020304" pitchFamily="18" charset="0"/>
                  <a:sym typeface="Arial"/>
                </a:rPr>
                <a:t>Profitez-en pour rebondir sur la nécessité de bien s’assurer pour se protéger. </a:t>
              </a:r>
              <a:br>
                <a:rPr kumimoji="0" lang="fr-FR" sz="700" b="0" i="1" u="none" strike="noStrike" kern="0" cap="none" spc="0" normalizeH="0" baseline="0" noProof="0" dirty="0">
                  <a:ln>
                    <a:noFill/>
                  </a:ln>
                  <a:solidFill>
                    <a:srgbClr val="B34A8C"/>
                  </a:solidFill>
                  <a:effectLst/>
                  <a:uLnTx/>
                  <a:uFillTx/>
                  <a:latin typeface="+mn-lt"/>
                  <a:ea typeface="Calibri" panose="020F0502020204030204" pitchFamily="34" charset="0"/>
                  <a:cs typeface="Times New Roman" panose="02020603050405020304" pitchFamily="18" charset="0"/>
                  <a:sym typeface="Arial"/>
                </a:rPr>
              </a:br>
              <a:endParaRPr kumimoji="0" lang="fr-FR" sz="700" b="0" i="1" u="none" strike="noStrike" kern="0" cap="none" spc="0" normalizeH="0" baseline="0" noProof="0" dirty="0">
                <a:ln>
                  <a:noFill/>
                </a:ln>
                <a:solidFill>
                  <a:srgbClr val="B34A8C"/>
                </a:solidFill>
                <a:effectLst/>
                <a:uLnTx/>
                <a:uFillTx/>
                <a:latin typeface="+mn-lt"/>
                <a:cs typeface="Arial"/>
                <a:sym typeface="Arial"/>
              </a:endParaRPr>
            </a:p>
          </p:txBody>
        </p:sp>
      </p:grpSp>
      <p:sp>
        <p:nvSpPr>
          <p:cNvPr id="16" name="Titre 1">
            <a:extLst>
              <a:ext uri="{FF2B5EF4-FFF2-40B4-BE49-F238E27FC236}">
                <a16:creationId xmlns:a16="http://schemas.microsoft.com/office/drawing/2014/main" id="{2047F90C-7573-4EFB-B015-105749E7ED6C}"/>
              </a:ext>
            </a:extLst>
          </p:cNvPr>
          <p:cNvSpPr txBox="1">
            <a:spLocks/>
          </p:cNvSpPr>
          <p:nvPr/>
        </p:nvSpPr>
        <p:spPr>
          <a:xfrm>
            <a:off x="810790" y="162837"/>
            <a:ext cx="7704856" cy="337362"/>
          </a:xfrm>
          <a:prstGeom prst="rect">
            <a:avLst/>
          </a:prstGeom>
        </p:spPr>
        <p:txBody>
          <a:bodyPr vert="horz" lIns="0" tIns="45720" rIns="0" bIns="45720" rtlCol="0" anchor="t" anchorCtr="0">
            <a:noAutofit/>
          </a:bodyPr>
          <a:lstStyle>
            <a:lvl1pPr algn="l" defTabSz="914400" rtl="0" eaLnBrk="1" latinLnBrk="0" hangingPunct="1">
              <a:lnSpc>
                <a:spcPct val="90000"/>
              </a:lnSpc>
              <a:spcBef>
                <a:spcPct val="0"/>
              </a:spcBef>
              <a:buNone/>
              <a:defRPr sz="2400" kern="1200">
                <a:solidFill>
                  <a:schemeClr val="tx1"/>
                </a:solidFill>
                <a:latin typeface="Montserrat ExtraBold" panose="00000900000000000000" pitchFamily="50"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FR" sz="2000" dirty="0">
                <a:solidFill>
                  <a:schemeClr val="tx2"/>
                </a:solidFill>
              </a:rPr>
              <a:t>01</a:t>
            </a:r>
            <a:r>
              <a:rPr lang="fr-FR" sz="2000" dirty="0">
                <a:solidFill>
                  <a:srgbClr val="000000"/>
                </a:solidFill>
              </a:rPr>
              <a:t> – Quand </a:t>
            </a:r>
            <a:r>
              <a:rPr kumimoji="0" lang="fr-FR" sz="2000" b="0" i="0" u="none" strike="noStrike" kern="1200" cap="none" spc="0" normalizeH="0" baseline="0" noProof="0" dirty="0">
                <a:ln>
                  <a:noFill/>
                </a:ln>
                <a:solidFill>
                  <a:srgbClr val="000000"/>
                </a:solidFill>
                <a:effectLst/>
                <a:uLnTx/>
                <a:uFillTx/>
                <a:latin typeface="Montserrat ExtraBold" panose="00000900000000000000" pitchFamily="50" charset="0"/>
                <a:ea typeface="+mj-ea"/>
                <a:cs typeface="Arial" panose="020B0604020202020204" pitchFamily="34" charset="0"/>
                <a:sym typeface="Arial"/>
              </a:rPr>
              <a:t>et comment aborder l’Assurance des Pros ?</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fr-FR" sz="1600" b="0" i="0" u="none" strike="noStrike" kern="1200" cap="none" spc="0" normalizeH="0" baseline="0" noProof="0" dirty="0">
              <a:ln>
                <a:noFill/>
              </a:ln>
              <a:solidFill>
                <a:srgbClr val="000000"/>
              </a:solidFill>
              <a:effectLst/>
              <a:uLnTx/>
              <a:uFillTx/>
              <a:latin typeface="Montserrat ExtraBold" panose="00000900000000000000" pitchFamily="50" charset="0"/>
              <a:ea typeface="+mj-ea"/>
              <a:cs typeface="Arial" panose="020B0604020202020204" pitchFamily="34" charset="0"/>
              <a:sym typeface="Arial"/>
            </a:endParaRPr>
          </a:p>
        </p:txBody>
      </p:sp>
      <p:sp>
        <p:nvSpPr>
          <p:cNvPr id="4" name="Rectangle 3">
            <a:extLst>
              <a:ext uri="{FF2B5EF4-FFF2-40B4-BE49-F238E27FC236}">
                <a16:creationId xmlns:a16="http://schemas.microsoft.com/office/drawing/2014/main" id="{02560A9F-5451-49BC-991B-D999F378DF52}"/>
              </a:ext>
            </a:extLst>
          </p:cNvPr>
          <p:cNvSpPr/>
          <p:nvPr/>
        </p:nvSpPr>
        <p:spPr>
          <a:xfrm>
            <a:off x="4457225" y="2417862"/>
            <a:ext cx="234360" cy="307777"/>
          </a:xfrm>
          <a:prstGeom prst="rect">
            <a:avLst/>
          </a:prstGeom>
        </p:spPr>
        <p:txBody>
          <a:bodyPr wrap="none">
            <a:spAutoFit/>
          </a:bodyPr>
          <a:lstStyle/>
          <a:p>
            <a:r>
              <a:rPr lang="fr-FR" dirty="0">
                <a:latin typeface="+mn-lt"/>
              </a:rPr>
              <a:t> </a:t>
            </a:r>
          </a:p>
        </p:txBody>
      </p:sp>
      <p:sp>
        <p:nvSpPr>
          <p:cNvPr id="17" name="Flèche : en arc 16">
            <a:extLst>
              <a:ext uri="{FF2B5EF4-FFF2-40B4-BE49-F238E27FC236}">
                <a16:creationId xmlns:a16="http://schemas.microsoft.com/office/drawing/2014/main" id="{57BA9E20-496F-427E-B2BA-461E5B970C27}"/>
              </a:ext>
            </a:extLst>
          </p:cNvPr>
          <p:cNvSpPr/>
          <p:nvPr/>
        </p:nvSpPr>
        <p:spPr>
          <a:xfrm>
            <a:off x="3565878" y="1749609"/>
            <a:ext cx="1851465" cy="1851465"/>
          </a:xfrm>
          <a:prstGeom prst="circularArrow">
            <a:avLst>
              <a:gd name="adj1" fmla="val 8248"/>
              <a:gd name="adj2" fmla="val 1120961"/>
              <a:gd name="adj3" fmla="val 16856774"/>
              <a:gd name="adj4" fmla="val 14300516"/>
              <a:gd name="adj5" fmla="val 7845"/>
            </a:avLst>
          </a:prstGeom>
          <a:solidFill>
            <a:schemeClr val="tx2"/>
          </a:solidFill>
          <a:ln>
            <a:solidFill>
              <a:schemeClr val="tx2"/>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8" name="Flèche : en arc 17">
            <a:extLst>
              <a:ext uri="{FF2B5EF4-FFF2-40B4-BE49-F238E27FC236}">
                <a16:creationId xmlns:a16="http://schemas.microsoft.com/office/drawing/2014/main" id="{8F31F8E8-DFDE-45AF-8E5C-3B3AE64FEA69}"/>
              </a:ext>
            </a:extLst>
          </p:cNvPr>
          <p:cNvSpPr/>
          <p:nvPr/>
        </p:nvSpPr>
        <p:spPr>
          <a:xfrm>
            <a:off x="3447860" y="1952508"/>
            <a:ext cx="1851465" cy="1851465"/>
          </a:xfrm>
          <a:prstGeom prst="circularArrow">
            <a:avLst>
              <a:gd name="adj1" fmla="val 8248"/>
              <a:gd name="adj2" fmla="val 1220645"/>
              <a:gd name="adj3" fmla="val 10172211"/>
              <a:gd name="adj4" fmla="val 7283095"/>
              <a:gd name="adj5" fmla="val 9623"/>
            </a:avLst>
          </a:prstGeom>
          <a:solidFill>
            <a:schemeClr val="tx2"/>
          </a:solidFill>
          <a:ln>
            <a:solidFill>
              <a:schemeClr val="tx2"/>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9" name="Organigramme : Connecteur 8">
            <a:extLst>
              <a:ext uri="{FF2B5EF4-FFF2-40B4-BE49-F238E27FC236}">
                <a16:creationId xmlns:a16="http://schemas.microsoft.com/office/drawing/2014/main" id="{8CFCF174-C656-402E-98CB-273F80C4FCFB}"/>
              </a:ext>
            </a:extLst>
          </p:cNvPr>
          <p:cNvSpPr/>
          <p:nvPr/>
        </p:nvSpPr>
        <p:spPr>
          <a:xfrm>
            <a:off x="3844922" y="2148730"/>
            <a:ext cx="1230324" cy="1236389"/>
          </a:xfrm>
          <a:prstGeom prst="flowChartConnector">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3" name="Flèche : en arc 22">
            <a:extLst>
              <a:ext uri="{FF2B5EF4-FFF2-40B4-BE49-F238E27FC236}">
                <a16:creationId xmlns:a16="http://schemas.microsoft.com/office/drawing/2014/main" id="{FCCB2CAA-E419-4EB2-BA08-1D711FE5A6E2}"/>
              </a:ext>
            </a:extLst>
          </p:cNvPr>
          <p:cNvSpPr/>
          <p:nvPr/>
        </p:nvSpPr>
        <p:spPr>
          <a:xfrm>
            <a:off x="1839324" y="1240938"/>
            <a:ext cx="3771658" cy="3771658"/>
          </a:xfrm>
          <a:prstGeom prst="circularArrow">
            <a:avLst>
              <a:gd name="adj1" fmla="val 5202"/>
              <a:gd name="adj2" fmla="val 812800"/>
              <a:gd name="adj3" fmla="val 21292825"/>
              <a:gd name="adj4" fmla="val 20237293"/>
              <a:gd name="adj5" fmla="val 6068"/>
            </a:avLst>
          </a:prstGeom>
          <a:solidFill>
            <a:schemeClr val="tx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pic>
        <p:nvPicPr>
          <p:cNvPr id="25" name="Image 24">
            <a:extLst>
              <a:ext uri="{FF2B5EF4-FFF2-40B4-BE49-F238E27FC236}">
                <a16:creationId xmlns:a16="http://schemas.microsoft.com/office/drawing/2014/main" id="{15CCB129-D2AF-417D-BA95-EC89DC91E6A1}"/>
              </a:ext>
            </a:extLst>
          </p:cNvPr>
          <p:cNvPicPr>
            <a:picLocks noChangeAspect="1"/>
          </p:cNvPicPr>
          <p:nvPr/>
        </p:nvPicPr>
        <p:blipFill>
          <a:blip r:embed="rId2"/>
          <a:stretch>
            <a:fillRect/>
          </a:stretch>
        </p:blipFill>
        <p:spPr>
          <a:xfrm>
            <a:off x="4142508" y="2368542"/>
            <a:ext cx="629434" cy="831753"/>
          </a:xfrm>
          <a:prstGeom prst="rect">
            <a:avLst/>
          </a:prstGeom>
        </p:spPr>
      </p:pic>
      <p:sp>
        <p:nvSpPr>
          <p:cNvPr id="22" name="Rectangle 21">
            <a:extLst>
              <a:ext uri="{FF2B5EF4-FFF2-40B4-BE49-F238E27FC236}">
                <a16:creationId xmlns:a16="http://schemas.microsoft.com/office/drawing/2014/main" id="{D6A0B9DF-F5F6-4D5B-9BA2-51BCD9295326}"/>
              </a:ext>
            </a:extLst>
          </p:cNvPr>
          <p:cNvSpPr/>
          <p:nvPr/>
        </p:nvSpPr>
        <p:spPr>
          <a:xfrm>
            <a:off x="4572000" y="3844841"/>
            <a:ext cx="4297475" cy="948978"/>
          </a:xfrm>
          <a:prstGeom prst="rect">
            <a:avLst/>
          </a:prstGeom>
          <a:solidFill>
            <a:schemeClr val="tx2">
              <a:lumMod val="20000"/>
              <a:lumOff val="80000"/>
            </a:schemeClr>
          </a:solidFill>
        </p:spPr>
        <p:txBody>
          <a:bodyPr wrap="square">
            <a:spAutoFit/>
          </a:bodyPr>
          <a:lstStyle/>
          <a:p>
            <a:pPr marL="0" marR="0" lvl="0" indent="0" defTabSz="914400" rtl="0" eaLnBrk="1" fontAlgn="auto" latinLnBrk="0" hangingPunct="1">
              <a:lnSpc>
                <a:spcPct val="100000"/>
              </a:lnSpc>
              <a:spcBef>
                <a:spcPts val="0"/>
              </a:spcBef>
              <a:spcAft>
                <a:spcPts val="800"/>
              </a:spcAft>
              <a:buClrTx/>
              <a:buSzTx/>
              <a:buFontTx/>
              <a:buNone/>
              <a:tabLst/>
              <a:defRPr/>
            </a:pPr>
            <a:r>
              <a:rPr kumimoji="0" lang="fr-FR" sz="700" b="1" i="0" u="none" strike="noStrike" kern="0" cap="none" spc="0" normalizeH="0" baseline="0" noProof="0" dirty="0">
                <a:ln>
                  <a:noFill/>
                </a:ln>
                <a:solidFill>
                  <a:srgbClr val="B34A8C">
                    <a:lumMod val="75000"/>
                  </a:srgbClr>
                </a:solidFill>
                <a:effectLst/>
                <a:uLnTx/>
                <a:uFillTx/>
                <a:latin typeface="+mn-lt"/>
                <a:cs typeface="Arial"/>
                <a:sym typeface="Arial"/>
              </a:rPr>
              <a:t>Être proactif avec les Pros établis en phase de croissance </a:t>
            </a:r>
          </a:p>
          <a:p>
            <a:pPr marL="0" marR="0" lvl="0" indent="0" defTabSz="914400" rtl="0" eaLnBrk="1" fontAlgn="auto" latinLnBrk="0" hangingPunct="1">
              <a:lnSpc>
                <a:spcPct val="100000"/>
              </a:lnSpc>
              <a:spcBef>
                <a:spcPts val="0"/>
              </a:spcBef>
              <a:spcAft>
                <a:spcPts val="800"/>
              </a:spcAft>
              <a:buClrTx/>
              <a:buSzTx/>
              <a:buFontTx/>
              <a:buNone/>
              <a:tabLst/>
              <a:defRPr/>
            </a:pPr>
            <a:r>
              <a:rPr lang="fr-FR" sz="700" dirty="0">
                <a:latin typeface="+mn-lt"/>
                <a:cs typeface="Times New Roman" panose="02020603050405020304" pitchFamily="18" charset="0"/>
              </a:rPr>
              <a:t>Un de vos clients a son activité qui s’est stabilisée et est devenue rentable depuis plusieurs années ? Par ailleurs, ses revenus de dirigeant augmentent.</a:t>
            </a:r>
            <a:br>
              <a:rPr lang="fr-FR" sz="700" dirty="0">
                <a:latin typeface="+mn-lt"/>
                <a:cs typeface="Times New Roman" panose="02020603050405020304" pitchFamily="18" charset="0"/>
              </a:rPr>
            </a:br>
            <a:r>
              <a:rPr lang="fr-FR" sz="700" dirty="0">
                <a:latin typeface="+mn-lt"/>
                <a:cs typeface="Times New Roman" panose="02020603050405020304" pitchFamily="18" charset="0"/>
              </a:rPr>
              <a:t>C’est l’occasion idéale d’aborder sereinement avec lui ses nouveaux projets pro et/ou persos.</a:t>
            </a:r>
            <a:br>
              <a:rPr kumimoji="0" lang="fr-FR" sz="700" b="0" i="0" u="none" strike="noStrike" kern="0" cap="none" spc="0" normalizeH="0" baseline="0" noProof="0" dirty="0">
                <a:ln>
                  <a:noFill/>
                </a:ln>
                <a:solidFill>
                  <a:srgbClr val="000000"/>
                </a:solidFill>
                <a:effectLst/>
                <a:uLnTx/>
                <a:uFillTx/>
                <a:latin typeface="+mn-lt"/>
                <a:cs typeface="Times New Roman" panose="02020603050405020304" pitchFamily="18" charset="0"/>
                <a:sym typeface="Arial"/>
              </a:rPr>
            </a:br>
            <a:r>
              <a:rPr kumimoji="0" lang="fr-FR" sz="700" b="0" i="1" u="none" strike="noStrike" kern="0" cap="none" spc="0" normalizeH="0" baseline="0" noProof="0" dirty="0">
                <a:ln>
                  <a:noFill/>
                </a:ln>
                <a:solidFill>
                  <a:srgbClr val="B34A8C"/>
                </a:solidFill>
                <a:effectLst/>
                <a:uLnTx/>
                <a:uFillTx/>
                <a:latin typeface="+mn-lt"/>
                <a:cs typeface="Arial"/>
                <a:sym typeface="Arial"/>
              </a:rPr>
              <a:t>« </a:t>
            </a:r>
            <a:r>
              <a:rPr lang="fr-FR" sz="700" i="1" dirty="0">
                <a:solidFill>
                  <a:srgbClr val="B34A8C"/>
                </a:solidFill>
                <a:latin typeface="+mn-lt"/>
              </a:rPr>
              <a:t>Votre entreprise est en pleine phase de développement, félicitations ! Avec de si bons résultats, vous avez sûrement en tête de nouveaux projets pros ou persos. Je suis là pour vous accompagner tant sur le plan bancaire qu’assurantiel. Voulez-vous qu’en en parle lors d’un RDV dédié ?</a:t>
            </a:r>
            <a:r>
              <a:rPr kumimoji="0" lang="fr-FR" sz="700" b="0" i="1" u="none" strike="noStrike" kern="0" cap="none" spc="0" normalizeH="0" baseline="0" noProof="0" dirty="0">
                <a:ln>
                  <a:noFill/>
                </a:ln>
                <a:solidFill>
                  <a:srgbClr val="B34A8C"/>
                </a:solidFill>
                <a:effectLst/>
                <a:uLnTx/>
                <a:uFillTx/>
                <a:latin typeface="+mn-lt"/>
                <a:cs typeface="Arial"/>
                <a:sym typeface="Arial"/>
              </a:rPr>
              <a:t>»</a:t>
            </a:r>
          </a:p>
        </p:txBody>
      </p:sp>
    </p:spTree>
    <p:extLst>
      <p:ext uri="{BB962C8B-B14F-4D97-AF65-F5344CB8AC3E}">
        <p14:creationId xmlns:p14="http://schemas.microsoft.com/office/powerpoint/2010/main" val="3709214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735F06DF-0276-4FEA-9F34-E256A305E52B}"/>
              </a:ext>
            </a:extLst>
          </p:cNvPr>
          <p:cNvSpPr/>
          <p:nvPr/>
        </p:nvSpPr>
        <p:spPr>
          <a:xfrm>
            <a:off x="1424769" y="419879"/>
            <a:ext cx="5915402" cy="338554"/>
          </a:xfrm>
          <a:prstGeom prst="rect">
            <a:avLst/>
          </a:prstGeom>
        </p:spPr>
        <p:txBody>
          <a:bodyPr wrap="none">
            <a:spAutoFit/>
          </a:bodyPr>
          <a:lstStyle/>
          <a:p>
            <a:r>
              <a:rPr lang="fr-FR" sz="1600" kern="1200" dirty="0">
                <a:solidFill>
                  <a:srgbClr val="B24388"/>
                </a:solidFill>
                <a:latin typeface="Montserrat SemiBold" panose="00000700000000000000" pitchFamily="50" charset="0"/>
                <a:ea typeface="+mn-ea"/>
                <a:cs typeface="Arial" panose="020B0604020202020204" pitchFamily="34" charset="0"/>
              </a:rPr>
              <a:t>Accroche sur la continuité de l’activité professionnelle</a:t>
            </a:r>
          </a:p>
        </p:txBody>
      </p:sp>
      <p:sp>
        <p:nvSpPr>
          <p:cNvPr id="6" name="Titre 1">
            <a:extLst>
              <a:ext uri="{FF2B5EF4-FFF2-40B4-BE49-F238E27FC236}">
                <a16:creationId xmlns:a16="http://schemas.microsoft.com/office/drawing/2014/main" id="{877A9F73-C3A5-4289-A48B-DF45AD2DEAF7}"/>
              </a:ext>
            </a:extLst>
          </p:cNvPr>
          <p:cNvSpPr txBox="1">
            <a:spLocks noGrp="1"/>
          </p:cNvSpPr>
          <p:nvPr>
            <p:ph type="title"/>
          </p:nvPr>
        </p:nvSpPr>
        <p:spPr>
          <a:xfrm>
            <a:off x="900113" y="163694"/>
            <a:ext cx="7704137" cy="284897"/>
          </a:xfrm>
          <a:prstGeom prst="rect">
            <a:avLst/>
          </a:prstGeom>
        </p:spPr>
        <p:txBody>
          <a:bodyPr vert="horz" lIns="0" tIns="45720" rIns="0" bIns="45720" rtlCol="0" anchor="t" anchorCtr="0">
            <a:noAutofit/>
          </a:bodyPr>
          <a:lstStyle>
            <a:lvl1pPr algn="l" defTabSz="914400" rtl="0" eaLnBrk="1" latinLnBrk="0" hangingPunct="1">
              <a:lnSpc>
                <a:spcPct val="90000"/>
              </a:lnSpc>
              <a:spcBef>
                <a:spcPct val="0"/>
              </a:spcBef>
              <a:buNone/>
              <a:defRPr sz="2400" kern="1200">
                <a:solidFill>
                  <a:schemeClr val="tx1"/>
                </a:solidFill>
                <a:latin typeface="Montserrat ExtraBold" panose="00000900000000000000" pitchFamily="50" charset="0"/>
                <a:ea typeface="+mj-ea"/>
                <a:cs typeface="Arial" panose="020B0604020202020204" pitchFamily="34" charset="0"/>
              </a:defRPr>
            </a:lvl1pPr>
          </a:lstStyle>
          <a:p>
            <a:r>
              <a:rPr lang="fr-FR" sz="1600" dirty="0">
                <a:solidFill>
                  <a:srgbClr val="000000"/>
                </a:solidFill>
              </a:rPr>
              <a:t> </a:t>
            </a:r>
            <a:r>
              <a:rPr lang="fr-FR" sz="2000" dirty="0">
                <a:solidFill>
                  <a:schemeClr val="tx2"/>
                </a:solidFill>
              </a:rPr>
              <a:t>01</a:t>
            </a:r>
            <a:r>
              <a:rPr lang="fr-FR" sz="2000" dirty="0">
                <a:solidFill>
                  <a:srgbClr val="000000"/>
                </a:solidFill>
              </a:rPr>
              <a:t> – Quand et comment aborder l’Assurance </a:t>
            </a:r>
            <a:r>
              <a:rPr kumimoji="0" lang="fr-FR" sz="2000" b="0" i="0" u="none" strike="noStrike" kern="1200" cap="none" spc="0" normalizeH="0" baseline="0" noProof="0" dirty="0">
                <a:ln>
                  <a:noFill/>
                </a:ln>
                <a:solidFill>
                  <a:srgbClr val="000000"/>
                </a:solidFill>
                <a:effectLst/>
                <a:uLnTx/>
                <a:uFillTx/>
                <a:latin typeface="Montserrat ExtraBold" panose="00000900000000000000" pitchFamily="50" charset="0"/>
                <a:ea typeface="+mj-ea"/>
                <a:cs typeface="Arial" panose="020B0604020202020204" pitchFamily="34" charset="0"/>
                <a:sym typeface="Arial"/>
              </a:rPr>
              <a:t>des Pros </a:t>
            </a:r>
            <a:r>
              <a:rPr lang="fr-FR" sz="2000" dirty="0">
                <a:solidFill>
                  <a:srgbClr val="000000"/>
                </a:solidFill>
              </a:rPr>
              <a:t>?</a:t>
            </a:r>
          </a:p>
        </p:txBody>
      </p:sp>
      <p:sp>
        <p:nvSpPr>
          <p:cNvPr id="7" name="Rectangle 6">
            <a:extLst>
              <a:ext uri="{FF2B5EF4-FFF2-40B4-BE49-F238E27FC236}">
                <a16:creationId xmlns:a16="http://schemas.microsoft.com/office/drawing/2014/main" id="{10958428-0BA5-4809-9F63-6E8D5443CC7E}"/>
              </a:ext>
            </a:extLst>
          </p:cNvPr>
          <p:cNvSpPr/>
          <p:nvPr/>
        </p:nvSpPr>
        <p:spPr>
          <a:xfrm>
            <a:off x="265941" y="857251"/>
            <a:ext cx="3151131" cy="21966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bg1"/>
                </a:solidFill>
              </a:rPr>
              <a:t>Des besoins</a:t>
            </a:r>
          </a:p>
        </p:txBody>
      </p:sp>
      <p:sp>
        <p:nvSpPr>
          <p:cNvPr id="16" name="Rectangle 15">
            <a:extLst>
              <a:ext uri="{FF2B5EF4-FFF2-40B4-BE49-F238E27FC236}">
                <a16:creationId xmlns:a16="http://schemas.microsoft.com/office/drawing/2014/main" id="{A35CA48E-DD9C-4F38-9E4C-656000EF70F0}"/>
              </a:ext>
            </a:extLst>
          </p:cNvPr>
          <p:cNvSpPr/>
          <p:nvPr/>
        </p:nvSpPr>
        <p:spPr>
          <a:xfrm>
            <a:off x="3743419" y="871064"/>
            <a:ext cx="5130236" cy="2058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bg1"/>
                </a:solidFill>
              </a:rPr>
              <a:t>Des solutions*</a:t>
            </a:r>
          </a:p>
        </p:txBody>
      </p:sp>
      <p:sp>
        <p:nvSpPr>
          <p:cNvPr id="40" name="Espace réservé du texte 7">
            <a:extLst>
              <a:ext uri="{FF2B5EF4-FFF2-40B4-BE49-F238E27FC236}">
                <a16:creationId xmlns:a16="http://schemas.microsoft.com/office/drawing/2014/main" id="{47C28FC3-4922-4BEB-9BB8-A379FBF6AE35}"/>
              </a:ext>
            </a:extLst>
          </p:cNvPr>
          <p:cNvSpPr txBox="1">
            <a:spLocks/>
          </p:cNvSpPr>
          <p:nvPr/>
        </p:nvSpPr>
        <p:spPr>
          <a:xfrm>
            <a:off x="245270" y="3939243"/>
            <a:ext cx="3192471" cy="744680"/>
          </a:xfrm>
          <a:custGeom>
            <a:avLst/>
            <a:gdLst>
              <a:gd name="connsiteX0" fmla="*/ 0 w 2805112"/>
              <a:gd name="connsiteY0" fmla="*/ 0 h 1336675"/>
              <a:gd name="connsiteX1" fmla="*/ 2805112 w 2805112"/>
              <a:gd name="connsiteY1" fmla="*/ 0 h 1336675"/>
              <a:gd name="connsiteX2" fmla="*/ 2805112 w 2805112"/>
              <a:gd name="connsiteY2" fmla="*/ 1139738 h 1336675"/>
              <a:gd name="connsiteX3" fmla="*/ 2615208 w 2805112"/>
              <a:gd name="connsiteY3" fmla="*/ 1336675 h 1336675"/>
              <a:gd name="connsiteX4" fmla="*/ 0 w 2805112"/>
              <a:gd name="connsiteY4" fmla="*/ 1336675 h 133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5112" h="1336675">
                <a:moveTo>
                  <a:pt x="0" y="0"/>
                </a:moveTo>
                <a:lnTo>
                  <a:pt x="2805112" y="0"/>
                </a:lnTo>
                <a:lnTo>
                  <a:pt x="2805112" y="1139738"/>
                </a:lnTo>
                <a:lnTo>
                  <a:pt x="2615208" y="1336675"/>
                </a:lnTo>
                <a:lnTo>
                  <a:pt x="0" y="1336675"/>
                </a:lnTo>
                <a:close/>
              </a:path>
            </a:pathLst>
          </a:custGeom>
          <a:solidFill>
            <a:schemeClr val="bg1"/>
          </a:solidFill>
          <a:ln w="9525">
            <a:solidFill>
              <a:schemeClr val="tx2"/>
            </a:solidFill>
            <a:miter lim="800000"/>
          </a:ln>
        </p:spPr>
        <p:txBody>
          <a:bodyPr wrap="square" lIns="108000" tIns="144000" rIns="108000" bIns="72000">
            <a:noAutofit/>
          </a:bodyPr>
          <a:lstStyle>
            <a:lvl1pPr marL="0" indent="0" algn="l" defTabSz="809610" rtl="0" eaLnBrk="1" latinLnBrk="0" hangingPunct="1">
              <a:lnSpc>
                <a:spcPct val="95000"/>
              </a:lnSpc>
              <a:spcBef>
                <a:spcPts val="600"/>
              </a:spcBef>
              <a:buFont typeface="Arial" panose="020B0604020202020204" pitchFamily="34" charset="0"/>
              <a:buNone/>
              <a:defRPr lang="fr-FR" sz="1200" b="1" kern="1200" cap="all" baseline="0" dirty="0" smtClean="0">
                <a:solidFill>
                  <a:schemeClr val="tx1"/>
                </a:solidFill>
                <a:latin typeface="+mn-lt"/>
                <a:ea typeface="+mn-ea"/>
                <a:cs typeface="+mn-cs"/>
              </a:defRPr>
            </a:lvl1pPr>
            <a:lvl2pPr marL="0" indent="0" algn="l" defTabSz="809610" rtl="0" eaLnBrk="1" latinLnBrk="0" hangingPunct="1">
              <a:lnSpc>
                <a:spcPct val="95000"/>
              </a:lnSpc>
              <a:spcBef>
                <a:spcPts val="1300"/>
              </a:spcBef>
              <a:buFont typeface="Arial" panose="020B0604020202020204" pitchFamily="34" charset="0"/>
              <a:buNone/>
              <a:defRPr lang="fr-FR" sz="1000" b="1" kern="1200" dirty="0" smtClean="0">
                <a:solidFill>
                  <a:schemeClr val="bg2"/>
                </a:solidFill>
                <a:latin typeface="+mn-lt"/>
                <a:ea typeface="+mn-ea"/>
                <a:cs typeface="+mn-cs"/>
              </a:defRPr>
            </a:lvl2pPr>
            <a:lvl3pPr marL="180000" indent="-180000" algn="l" defTabSz="809610" rtl="0" eaLnBrk="1" latinLnBrk="0" hangingPunct="1">
              <a:lnSpc>
                <a:spcPct val="95000"/>
              </a:lnSpc>
              <a:spcBef>
                <a:spcPts val="1100"/>
              </a:spcBef>
              <a:buFont typeface="Arial" panose="020B0604020202020204" pitchFamily="34" charset="0"/>
              <a:buChar char="■"/>
              <a:defRPr lang="fr-FR" sz="1400" kern="1200" dirty="0">
                <a:solidFill>
                  <a:schemeClr val="tx1"/>
                </a:solidFill>
                <a:latin typeface="+mn-lt"/>
                <a:ea typeface="+mn-ea"/>
                <a:cs typeface="+mn-cs"/>
              </a:defRPr>
            </a:lvl3pPr>
            <a:lvl4pPr marL="288000" indent="-108000" algn="l" defTabSz="809610" rtl="0" eaLnBrk="1" latinLnBrk="0" hangingPunct="1">
              <a:lnSpc>
                <a:spcPct val="95000"/>
              </a:lnSpc>
              <a:spcBef>
                <a:spcPts val="1000"/>
              </a:spcBef>
              <a:buFont typeface="Arial" panose="020B0604020202020204" pitchFamily="34" charset="0"/>
              <a:buChar char="•"/>
              <a:defRPr lang="fr-FR" sz="1200" kern="1200" dirty="0">
                <a:solidFill>
                  <a:schemeClr val="tx1"/>
                </a:solidFill>
                <a:latin typeface="+mn-lt"/>
                <a:ea typeface="+mn-ea"/>
                <a:cs typeface="+mn-cs"/>
              </a:defRPr>
            </a:lvl4pPr>
            <a:lvl5pPr marL="531450" indent="-171450" algn="l" defTabSz="809610" rtl="0" eaLnBrk="1" latinLnBrk="0" hangingPunct="1">
              <a:lnSpc>
                <a:spcPct val="95000"/>
              </a:lnSpc>
              <a:spcBef>
                <a:spcPts val="1000"/>
              </a:spcBef>
              <a:buFont typeface="Calibri" panose="020F0502020204030204" pitchFamily="34" charset="0"/>
              <a:buChar char="‐"/>
              <a:defRPr sz="1200" kern="1200">
                <a:solidFill>
                  <a:schemeClr val="tx1"/>
                </a:solidFill>
                <a:latin typeface="+mn-lt"/>
                <a:ea typeface="+mn-ea"/>
                <a:cs typeface="+mn-cs"/>
              </a:defRPr>
            </a:lvl5pPr>
            <a:lvl6pPr marL="222642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6pPr>
            <a:lvl7pPr marL="2631232"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7pPr>
            <a:lvl8pPr marL="303603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8pPr>
            <a:lvl9pPr marL="3440841"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9pPr>
          </a:lstStyle>
          <a:p>
            <a:r>
              <a:rPr lang="fr-FR" sz="800" b="1" cap="none" dirty="0">
                <a:solidFill>
                  <a:schemeClr val="tx2"/>
                </a:solidFill>
              </a:rPr>
              <a:t>Assurer ses déplacements pros</a:t>
            </a:r>
            <a:br>
              <a:rPr lang="fr-FR" sz="800" b="1" cap="none" dirty="0">
                <a:solidFill>
                  <a:schemeClr val="tx2"/>
                </a:solidFill>
              </a:rPr>
            </a:br>
            <a:r>
              <a:rPr lang="fr-FR" sz="800" b="1" cap="none" dirty="0">
                <a:solidFill>
                  <a:schemeClr val="tx2"/>
                </a:solidFill>
              </a:rPr>
              <a:t>(véhicule, contenu et conducteur).</a:t>
            </a:r>
          </a:p>
        </p:txBody>
      </p:sp>
      <p:sp>
        <p:nvSpPr>
          <p:cNvPr id="41" name="Flèche : droite 40">
            <a:extLst>
              <a:ext uri="{FF2B5EF4-FFF2-40B4-BE49-F238E27FC236}">
                <a16:creationId xmlns:a16="http://schemas.microsoft.com/office/drawing/2014/main" id="{BB453629-ACF6-4D83-B2EC-40FD6E18B077}"/>
              </a:ext>
            </a:extLst>
          </p:cNvPr>
          <p:cNvSpPr/>
          <p:nvPr/>
        </p:nvSpPr>
        <p:spPr>
          <a:xfrm>
            <a:off x="3417072" y="3102277"/>
            <a:ext cx="316144" cy="4363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dirty="0"/>
          </a:p>
        </p:txBody>
      </p:sp>
      <p:sp>
        <p:nvSpPr>
          <p:cNvPr id="42" name="Espace réservé du texte 7">
            <a:extLst>
              <a:ext uri="{FF2B5EF4-FFF2-40B4-BE49-F238E27FC236}">
                <a16:creationId xmlns:a16="http://schemas.microsoft.com/office/drawing/2014/main" id="{A233CE72-DC51-4C9A-BF27-4AB164AD7609}"/>
              </a:ext>
            </a:extLst>
          </p:cNvPr>
          <p:cNvSpPr txBox="1">
            <a:spLocks/>
          </p:cNvSpPr>
          <p:nvPr/>
        </p:nvSpPr>
        <p:spPr>
          <a:xfrm>
            <a:off x="3771483" y="3929723"/>
            <a:ext cx="5127247" cy="763720"/>
          </a:xfrm>
          <a:custGeom>
            <a:avLst/>
            <a:gdLst>
              <a:gd name="connsiteX0" fmla="*/ 0 w 2805112"/>
              <a:gd name="connsiteY0" fmla="*/ 0 h 1336675"/>
              <a:gd name="connsiteX1" fmla="*/ 2805112 w 2805112"/>
              <a:gd name="connsiteY1" fmla="*/ 0 h 1336675"/>
              <a:gd name="connsiteX2" fmla="*/ 2805112 w 2805112"/>
              <a:gd name="connsiteY2" fmla="*/ 1139738 h 1336675"/>
              <a:gd name="connsiteX3" fmla="*/ 2615208 w 2805112"/>
              <a:gd name="connsiteY3" fmla="*/ 1336675 h 1336675"/>
              <a:gd name="connsiteX4" fmla="*/ 0 w 2805112"/>
              <a:gd name="connsiteY4" fmla="*/ 1336675 h 133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5112" h="1336675">
                <a:moveTo>
                  <a:pt x="0" y="0"/>
                </a:moveTo>
                <a:lnTo>
                  <a:pt x="2805112" y="0"/>
                </a:lnTo>
                <a:lnTo>
                  <a:pt x="2805112" y="1139738"/>
                </a:lnTo>
                <a:lnTo>
                  <a:pt x="2615208" y="1336675"/>
                </a:lnTo>
                <a:lnTo>
                  <a:pt x="0" y="1336675"/>
                </a:lnTo>
                <a:close/>
              </a:path>
            </a:pathLst>
          </a:custGeom>
          <a:solidFill>
            <a:schemeClr val="tx2">
              <a:lumMod val="20000"/>
              <a:lumOff val="80000"/>
            </a:schemeClr>
          </a:solidFill>
          <a:ln w="25400">
            <a:noFill/>
            <a:miter lim="800000"/>
          </a:ln>
        </p:spPr>
        <p:txBody>
          <a:bodyPr wrap="square" lIns="108000" tIns="72000" rIns="72000" bIns="72000">
            <a:noAutofit/>
          </a:bodyPr>
          <a:lstStyle>
            <a:lvl1pPr marL="0" indent="0" algn="l" defTabSz="809610" rtl="0" eaLnBrk="1" latinLnBrk="0" hangingPunct="1">
              <a:lnSpc>
                <a:spcPct val="95000"/>
              </a:lnSpc>
              <a:spcBef>
                <a:spcPts val="600"/>
              </a:spcBef>
              <a:buFont typeface="Arial" panose="020B0604020202020204" pitchFamily="34" charset="0"/>
              <a:buNone/>
              <a:defRPr lang="fr-FR" sz="1200" b="1" kern="1200" cap="all" baseline="0" dirty="0" smtClean="0">
                <a:solidFill>
                  <a:schemeClr val="tx1"/>
                </a:solidFill>
                <a:latin typeface="+mn-lt"/>
                <a:ea typeface="+mn-ea"/>
                <a:cs typeface="+mn-cs"/>
              </a:defRPr>
            </a:lvl1pPr>
            <a:lvl2pPr marL="0" indent="0" algn="l" defTabSz="809610" rtl="0" eaLnBrk="1" latinLnBrk="0" hangingPunct="1">
              <a:lnSpc>
                <a:spcPct val="95000"/>
              </a:lnSpc>
              <a:spcBef>
                <a:spcPts val="1300"/>
              </a:spcBef>
              <a:buFont typeface="Arial" panose="020B0604020202020204" pitchFamily="34" charset="0"/>
              <a:buNone/>
              <a:defRPr lang="fr-FR" sz="1000" b="1" kern="1200" dirty="0" smtClean="0">
                <a:solidFill>
                  <a:schemeClr val="bg2"/>
                </a:solidFill>
                <a:latin typeface="+mn-lt"/>
                <a:ea typeface="+mn-ea"/>
                <a:cs typeface="+mn-cs"/>
              </a:defRPr>
            </a:lvl2pPr>
            <a:lvl3pPr marL="180000" indent="-180000" algn="l" defTabSz="809610" rtl="0" eaLnBrk="1" latinLnBrk="0" hangingPunct="1">
              <a:lnSpc>
                <a:spcPct val="95000"/>
              </a:lnSpc>
              <a:spcBef>
                <a:spcPts val="1100"/>
              </a:spcBef>
              <a:buFont typeface="Arial" panose="020B0604020202020204" pitchFamily="34" charset="0"/>
              <a:buChar char="■"/>
              <a:defRPr lang="fr-FR" sz="1400" kern="1200" dirty="0">
                <a:solidFill>
                  <a:schemeClr val="tx1"/>
                </a:solidFill>
                <a:latin typeface="+mn-lt"/>
                <a:ea typeface="+mn-ea"/>
                <a:cs typeface="+mn-cs"/>
              </a:defRPr>
            </a:lvl3pPr>
            <a:lvl4pPr marL="288000" indent="-108000" algn="l" defTabSz="809610" rtl="0" eaLnBrk="1" latinLnBrk="0" hangingPunct="1">
              <a:lnSpc>
                <a:spcPct val="95000"/>
              </a:lnSpc>
              <a:spcBef>
                <a:spcPts val="1000"/>
              </a:spcBef>
              <a:buFont typeface="Arial" panose="020B0604020202020204" pitchFamily="34" charset="0"/>
              <a:buChar char="•"/>
              <a:defRPr lang="fr-FR" sz="1200" kern="1200" dirty="0">
                <a:solidFill>
                  <a:schemeClr val="tx1"/>
                </a:solidFill>
                <a:latin typeface="+mn-lt"/>
                <a:ea typeface="+mn-ea"/>
                <a:cs typeface="+mn-cs"/>
              </a:defRPr>
            </a:lvl4pPr>
            <a:lvl5pPr marL="531450" indent="-171450" algn="l" defTabSz="809610" rtl="0" eaLnBrk="1" latinLnBrk="0" hangingPunct="1">
              <a:lnSpc>
                <a:spcPct val="95000"/>
              </a:lnSpc>
              <a:spcBef>
                <a:spcPts val="1000"/>
              </a:spcBef>
              <a:buFont typeface="Calibri" panose="020F0502020204030204" pitchFamily="34" charset="0"/>
              <a:buChar char="‐"/>
              <a:defRPr sz="1200" kern="1200">
                <a:solidFill>
                  <a:schemeClr val="tx1"/>
                </a:solidFill>
                <a:latin typeface="+mn-lt"/>
                <a:ea typeface="+mn-ea"/>
                <a:cs typeface="+mn-cs"/>
              </a:defRPr>
            </a:lvl5pPr>
            <a:lvl6pPr marL="222642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6pPr>
            <a:lvl7pPr marL="2631232"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7pPr>
            <a:lvl8pPr marL="303603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8pPr>
            <a:lvl9pPr marL="3440841"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9pPr>
          </a:lstStyle>
          <a:p>
            <a:pPr>
              <a:lnSpc>
                <a:spcPct val="100000"/>
              </a:lnSpc>
              <a:spcBef>
                <a:spcPts val="300"/>
              </a:spcBef>
            </a:pPr>
            <a:r>
              <a:rPr lang="fr-FR" sz="800" cap="none" dirty="0">
                <a:solidFill>
                  <a:schemeClr val="tx2"/>
                </a:solidFill>
              </a:rPr>
              <a:t>Assurance Auto des Professionnels </a:t>
            </a:r>
            <a:r>
              <a:rPr lang="fr-FR" sz="800" b="0" cap="none" dirty="0"/>
              <a:t>propose par exemple :</a:t>
            </a:r>
          </a:p>
          <a:p>
            <a:pPr marL="171450" indent="-171450">
              <a:lnSpc>
                <a:spcPct val="100000"/>
              </a:lnSpc>
              <a:spcBef>
                <a:spcPts val="300"/>
              </a:spcBef>
              <a:buFont typeface="Arial" panose="020B0604020202020204" pitchFamily="34" charset="0"/>
              <a:buChar char="•"/>
            </a:pPr>
            <a:r>
              <a:rPr lang="fr-FR" sz="800" cap="none" dirty="0"/>
              <a:t>un dépannage, même devant le domicile ou les locaux du pro</a:t>
            </a:r>
            <a:r>
              <a:rPr lang="fr-FR" sz="800" b="0" cap="none" dirty="0"/>
              <a:t>. Ex : panne de carburant, crevaison, clés oubliées dans le véhicule.</a:t>
            </a:r>
          </a:p>
          <a:p>
            <a:pPr marL="171450" indent="-171450">
              <a:lnSpc>
                <a:spcPct val="100000"/>
              </a:lnSpc>
              <a:spcBef>
                <a:spcPts val="300"/>
              </a:spcBef>
              <a:buFont typeface="Arial" panose="020B0604020202020204" pitchFamily="34" charset="0"/>
              <a:buChar char="•"/>
            </a:pPr>
            <a:r>
              <a:rPr lang="fr-FR" sz="800" cap="none" dirty="0">
                <a:cs typeface="Aharoni" panose="02010803020104030203" pitchFamily="2" charset="-79"/>
              </a:rPr>
              <a:t>le prêt d’un véhicule en cas d’indisponibilité prolongée </a:t>
            </a:r>
            <a:r>
              <a:rPr lang="fr-FR" sz="800" b="0" cap="none" dirty="0">
                <a:cs typeface="Aharoni" panose="02010803020104030203" pitchFamily="2" charset="-79"/>
              </a:rPr>
              <a:t>du véhicule assuré.</a:t>
            </a:r>
            <a:endParaRPr lang="fr-FR" sz="800" b="0" cap="none" dirty="0"/>
          </a:p>
          <a:p>
            <a:pPr>
              <a:lnSpc>
                <a:spcPct val="100000"/>
              </a:lnSpc>
              <a:spcBef>
                <a:spcPts val="0"/>
              </a:spcBef>
            </a:pPr>
            <a:endParaRPr lang="fr-FR" sz="800" b="0" cap="none" dirty="0"/>
          </a:p>
        </p:txBody>
      </p:sp>
      <p:sp>
        <p:nvSpPr>
          <p:cNvPr id="49" name="Espace réservé du texte 7">
            <a:extLst>
              <a:ext uri="{FF2B5EF4-FFF2-40B4-BE49-F238E27FC236}">
                <a16:creationId xmlns:a16="http://schemas.microsoft.com/office/drawing/2014/main" id="{F28CBF86-3791-4011-86FA-475793C47C62}"/>
              </a:ext>
            </a:extLst>
          </p:cNvPr>
          <p:cNvSpPr txBox="1">
            <a:spLocks/>
          </p:cNvSpPr>
          <p:nvPr/>
        </p:nvSpPr>
        <p:spPr>
          <a:xfrm>
            <a:off x="240855" y="1175732"/>
            <a:ext cx="3181636" cy="1650818"/>
          </a:xfrm>
          <a:custGeom>
            <a:avLst/>
            <a:gdLst>
              <a:gd name="connsiteX0" fmla="*/ 0 w 2805112"/>
              <a:gd name="connsiteY0" fmla="*/ 0 h 1336675"/>
              <a:gd name="connsiteX1" fmla="*/ 2805112 w 2805112"/>
              <a:gd name="connsiteY1" fmla="*/ 0 h 1336675"/>
              <a:gd name="connsiteX2" fmla="*/ 2805112 w 2805112"/>
              <a:gd name="connsiteY2" fmla="*/ 1139738 h 1336675"/>
              <a:gd name="connsiteX3" fmla="*/ 2615208 w 2805112"/>
              <a:gd name="connsiteY3" fmla="*/ 1336675 h 1336675"/>
              <a:gd name="connsiteX4" fmla="*/ 0 w 2805112"/>
              <a:gd name="connsiteY4" fmla="*/ 1336675 h 133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5112" h="1336675">
                <a:moveTo>
                  <a:pt x="0" y="0"/>
                </a:moveTo>
                <a:lnTo>
                  <a:pt x="2805112" y="0"/>
                </a:lnTo>
                <a:lnTo>
                  <a:pt x="2805112" y="1139738"/>
                </a:lnTo>
                <a:lnTo>
                  <a:pt x="2615208" y="1336675"/>
                </a:lnTo>
                <a:lnTo>
                  <a:pt x="0" y="1336675"/>
                </a:lnTo>
                <a:close/>
              </a:path>
            </a:pathLst>
          </a:custGeom>
          <a:solidFill>
            <a:schemeClr val="bg1"/>
          </a:solidFill>
          <a:ln w="3175">
            <a:solidFill>
              <a:schemeClr val="tx2"/>
            </a:solidFill>
            <a:miter lim="800000"/>
          </a:ln>
        </p:spPr>
        <p:txBody>
          <a:bodyPr wrap="square" lIns="108000" tIns="108000" rIns="72000" bIns="72000">
            <a:noAutofit/>
          </a:bodyPr>
          <a:lstStyle>
            <a:lvl1pPr marL="0" indent="0" algn="l" defTabSz="809610" rtl="0" eaLnBrk="1" latinLnBrk="0" hangingPunct="1">
              <a:lnSpc>
                <a:spcPct val="95000"/>
              </a:lnSpc>
              <a:spcBef>
                <a:spcPts val="600"/>
              </a:spcBef>
              <a:buFont typeface="Arial" panose="020B0604020202020204" pitchFamily="34" charset="0"/>
              <a:buNone/>
              <a:defRPr lang="fr-FR" sz="1200" b="1" kern="1200" cap="all" baseline="0" dirty="0" smtClean="0">
                <a:solidFill>
                  <a:schemeClr val="tx1"/>
                </a:solidFill>
                <a:latin typeface="+mn-lt"/>
                <a:ea typeface="+mn-ea"/>
                <a:cs typeface="+mn-cs"/>
              </a:defRPr>
            </a:lvl1pPr>
            <a:lvl2pPr marL="0" indent="0" algn="l" defTabSz="809610" rtl="0" eaLnBrk="1" latinLnBrk="0" hangingPunct="1">
              <a:lnSpc>
                <a:spcPct val="95000"/>
              </a:lnSpc>
              <a:spcBef>
                <a:spcPts val="1300"/>
              </a:spcBef>
              <a:buFont typeface="Arial" panose="020B0604020202020204" pitchFamily="34" charset="0"/>
              <a:buNone/>
              <a:defRPr lang="fr-FR" sz="1000" b="1" kern="1200" dirty="0" smtClean="0">
                <a:solidFill>
                  <a:schemeClr val="bg2"/>
                </a:solidFill>
                <a:latin typeface="+mn-lt"/>
                <a:ea typeface="+mn-ea"/>
                <a:cs typeface="+mn-cs"/>
              </a:defRPr>
            </a:lvl2pPr>
            <a:lvl3pPr marL="180000" indent="-180000" algn="l" defTabSz="809610" rtl="0" eaLnBrk="1" latinLnBrk="0" hangingPunct="1">
              <a:lnSpc>
                <a:spcPct val="95000"/>
              </a:lnSpc>
              <a:spcBef>
                <a:spcPts val="1100"/>
              </a:spcBef>
              <a:buFont typeface="Arial" panose="020B0604020202020204" pitchFamily="34" charset="0"/>
              <a:buChar char="■"/>
              <a:defRPr lang="fr-FR" sz="1400" kern="1200" dirty="0">
                <a:solidFill>
                  <a:schemeClr val="tx1"/>
                </a:solidFill>
                <a:latin typeface="+mn-lt"/>
                <a:ea typeface="+mn-ea"/>
                <a:cs typeface="+mn-cs"/>
              </a:defRPr>
            </a:lvl3pPr>
            <a:lvl4pPr marL="288000" indent="-108000" algn="l" defTabSz="809610" rtl="0" eaLnBrk="1" latinLnBrk="0" hangingPunct="1">
              <a:lnSpc>
                <a:spcPct val="95000"/>
              </a:lnSpc>
              <a:spcBef>
                <a:spcPts val="1000"/>
              </a:spcBef>
              <a:buFont typeface="Arial" panose="020B0604020202020204" pitchFamily="34" charset="0"/>
              <a:buChar char="•"/>
              <a:defRPr lang="fr-FR" sz="1200" kern="1200" dirty="0">
                <a:solidFill>
                  <a:schemeClr val="tx1"/>
                </a:solidFill>
                <a:latin typeface="+mn-lt"/>
                <a:ea typeface="+mn-ea"/>
                <a:cs typeface="+mn-cs"/>
              </a:defRPr>
            </a:lvl4pPr>
            <a:lvl5pPr marL="531450" indent="-171450" algn="l" defTabSz="809610" rtl="0" eaLnBrk="1" latinLnBrk="0" hangingPunct="1">
              <a:lnSpc>
                <a:spcPct val="95000"/>
              </a:lnSpc>
              <a:spcBef>
                <a:spcPts val="1000"/>
              </a:spcBef>
              <a:buFont typeface="Calibri" panose="020F0502020204030204" pitchFamily="34" charset="0"/>
              <a:buChar char="‐"/>
              <a:defRPr sz="1200" kern="1200">
                <a:solidFill>
                  <a:schemeClr val="tx1"/>
                </a:solidFill>
                <a:latin typeface="+mn-lt"/>
                <a:ea typeface="+mn-ea"/>
                <a:cs typeface="+mn-cs"/>
              </a:defRPr>
            </a:lvl5pPr>
            <a:lvl6pPr marL="222642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6pPr>
            <a:lvl7pPr marL="2631232"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7pPr>
            <a:lvl8pPr marL="303603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8pPr>
            <a:lvl9pPr marL="3440841"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9pPr>
          </a:lstStyle>
          <a:p>
            <a:pPr>
              <a:spcBef>
                <a:spcPts val="1200"/>
              </a:spcBef>
            </a:pPr>
            <a:r>
              <a:rPr lang="fr-FR" sz="800" b="1" cap="none" dirty="0">
                <a:solidFill>
                  <a:schemeClr val="tx2"/>
                </a:solidFill>
              </a:rPr>
              <a:t>Protéger les locaux, les machines / le matériel pro en cas de sinistre </a:t>
            </a:r>
            <a:r>
              <a:rPr lang="fr-FR" sz="800" b="0" cap="none" dirty="0"/>
              <a:t>(afin d’assurer la pérennité des investissements réalisés, et donc de la société).</a:t>
            </a:r>
          </a:p>
          <a:p>
            <a:pPr>
              <a:spcBef>
                <a:spcPts val="1200"/>
              </a:spcBef>
            </a:pPr>
            <a:r>
              <a:rPr lang="fr-FR" sz="800" b="0" cap="none" dirty="0"/>
              <a:t>Faire face aux </a:t>
            </a:r>
            <a:r>
              <a:rPr lang="fr-FR" sz="800" b="1" cap="none" dirty="0">
                <a:solidFill>
                  <a:schemeClr val="tx2"/>
                </a:solidFill>
              </a:rPr>
              <a:t>conséquences financières </a:t>
            </a:r>
            <a:r>
              <a:rPr lang="fr-FR" sz="800" b="0" cap="none" dirty="0"/>
              <a:t>en cas de </a:t>
            </a:r>
            <a:r>
              <a:rPr lang="fr-FR" sz="800" b="1" cap="none" dirty="0">
                <a:solidFill>
                  <a:schemeClr val="tx2"/>
                </a:solidFill>
              </a:rPr>
              <a:t>pertes d’exploitation.</a:t>
            </a:r>
          </a:p>
          <a:p>
            <a:pPr>
              <a:spcBef>
                <a:spcPts val="1200"/>
              </a:spcBef>
            </a:pPr>
            <a:r>
              <a:rPr lang="fr-FR" sz="800" b="1" cap="none" dirty="0">
                <a:solidFill>
                  <a:srgbClr val="B34A8C"/>
                </a:solidFill>
              </a:rPr>
              <a:t>Protéger le dirigeant et son entreprise en cas de faute :</a:t>
            </a:r>
            <a:br>
              <a:rPr lang="fr-FR" sz="800" cap="none" dirty="0">
                <a:solidFill>
                  <a:schemeClr val="tx2"/>
                </a:solidFill>
              </a:rPr>
            </a:br>
            <a:r>
              <a:rPr lang="fr-FR" sz="800" b="0" cap="none" dirty="0"/>
              <a:t>- en lien avec l’activité pro</a:t>
            </a:r>
            <a:br>
              <a:rPr lang="fr-FR" sz="800" b="0" cap="none" dirty="0"/>
            </a:br>
            <a:r>
              <a:rPr lang="fr-FR" sz="800" b="0" cap="none" dirty="0"/>
              <a:t>- ou engageant personnellement la responsabilité de dirigeant.</a:t>
            </a:r>
            <a:endParaRPr lang="fr-FR" sz="800" cap="none" dirty="0"/>
          </a:p>
          <a:p>
            <a:endParaRPr lang="fr-FR" sz="700" cap="none" dirty="0"/>
          </a:p>
        </p:txBody>
      </p:sp>
      <p:sp>
        <p:nvSpPr>
          <p:cNvPr id="51" name="Espace réservé du texte 7">
            <a:extLst>
              <a:ext uri="{FF2B5EF4-FFF2-40B4-BE49-F238E27FC236}">
                <a16:creationId xmlns:a16="http://schemas.microsoft.com/office/drawing/2014/main" id="{A8D5DE3C-1971-42F2-908A-7DEE66DFEA3C}"/>
              </a:ext>
            </a:extLst>
          </p:cNvPr>
          <p:cNvSpPr txBox="1">
            <a:spLocks/>
          </p:cNvSpPr>
          <p:nvPr/>
        </p:nvSpPr>
        <p:spPr>
          <a:xfrm>
            <a:off x="3746407" y="1164381"/>
            <a:ext cx="5122530" cy="1662169"/>
          </a:xfrm>
          <a:custGeom>
            <a:avLst/>
            <a:gdLst>
              <a:gd name="connsiteX0" fmla="*/ 0 w 2805112"/>
              <a:gd name="connsiteY0" fmla="*/ 0 h 1336675"/>
              <a:gd name="connsiteX1" fmla="*/ 2805112 w 2805112"/>
              <a:gd name="connsiteY1" fmla="*/ 0 h 1336675"/>
              <a:gd name="connsiteX2" fmla="*/ 2805112 w 2805112"/>
              <a:gd name="connsiteY2" fmla="*/ 1139738 h 1336675"/>
              <a:gd name="connsiteX3" fmla="*/ 2615208 w 2805112"/>
              <a:gd name="connsiteY3" fmla="*/ 1336675 h 1336675"/>
              <a:gd name="connsiteX4" fmla="*/ 0 w 2805112"/>
              <a:gd name="connsiteY4" fmla="*/ 1336675 h 133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5112" h="1336675">
                <a:moveTo>
                  <a:pt x="0" y="0"/>
                </a:moveTo>
                <a:lnTo>
                  <a:pt x="2805112" y="0"/>
                </a:lnTo>
                <a:lnTo>
                  <a:pt x="2805112" y="1139738"/>
                </a:lnTo>
                <a:lnTo>
                  <a:pt x="2615208" y="1336675"/>
                </a:lnTo>
                <a:lnTo>
                  <a:pt x="0" y="1336675"/>
                </a:lnTo>
                <a:close/>
              </a:path>
            </a:pathLst>
          </a:custGeom>
          <a:solidFill>
            <a:schemeClr val="tx2">
              <a:lumMod val="20000"/>
              <a:lumOff val="80000"/>
            </a:schemeClr>
          </a:solidFill>
          <a:ln w="25400">
            <a:noFill/>
            <a:miter lim="800000"/>
          </a:ln>
        </p:spPr>
        <p:txBody>
          <a:bodyPr wrap="square" lIns="72000" tIns="72000" rIns="108000" bIns="72000">
            <a:noAutofit/>
          </a:bodyPr>
          <a:lstStyle>
            <a:lvl1pPr marL="0" indent="0" algn="l" defTabSz="809610" rtl="0" eaLnBrk="1" latinLnBrk="0" hangingPunct="1">
              <a:lnSpc>
                <a:spcPct val="95000"/>
              </a:lnSpc>
              <a:spcBef>
                <a:spcPts val="600"/>
              </a:spcBef>
              <a:buFont typeface="Arial" panose="020B0604020202020204" pitchFamily="34" charset="0"/>
              <a:buNone/>
              <a:defRPr lang="fr-FR" sz="1200" b="1" kern="1200" cap="all" baseline="0" dirty="0" smtClean="0">
                <a:solidFill>
                  <a:schemeClr val="tx1"/>
                </a:solidFill>
                <a:latin typeface="+mn-lt"/>
                <a:ea typeface="+mn-ea"/>
                <a:cs typeface="+mn-cs"/>
              </a:defRPr>
            </a:lvl1pPr>
            <a:lvl2pPr marL="0" indent="0" algn="l" defTabSz="809610" rtl="0" eaLnBrk="1" latinLnBrk="0" hangingPunct="1">
              <a:lnSpc>
                <a:spcPct val="95000"/>
              </a:lnSpc>
              <a:spcBef>
                <a:spcPts val="1300"/>
              </a:spcBef>
              <a:buFont typeface="Arial" panose="020B0604020202020204" pitchFamily="34" charset="0"/>
              <a:buNone/>
              <a:defRPr lang="fr-FR" sz="1000" b="1" kern="1200" dirty="0" smtClean="0">
                <a:solidFill>
                  <a:schemeClr val="bg2"/>
                </a:solidFill>
                <a:latin typeface="+mn-lt"/>
                <a:ea typeface="+mn-ea"/>
                <a:cs typeface="+mn-cs"/>
              </a:defRPr>
            </a:lvl2pPr>
            <a:lvl3pPr marL="180000" indent="-180000" algn="l" defTabSz="809610" rtl="0" eaLnBrk="1" latinLnBrk="0" hangingPunct="1">
              <a:lnSpc>
                <a:spcPct val="95000"/>
              </a:lnSpc>
              <a:spcBef>
                <a:spcPts val="1100"/>
              </a:spcBef>
              <a:buFont typeface="Arial" panose="020B0604020202020204" pitchFamily="34" charset="0"/>
              <a:buChar char="■"/>
              <a:defRPr lang="fr-FR" sz="1400" kern="1200" dirty="0">
                <a:solidFill>
                  <a:schemeClr val="tx1"/>
                </a:solidFill>
                <a:latin typeface="+mn-lt"/>
                <a:ea typeface="+mn-ea"/>
                <a:cs typeface="+mn-cs"/>
              </a:defRPr>
            </a:lvl3pPr>
            <a:lvl4pPr marL="288000" indent="-108000" algn="l" defTabSz="809610" rtl="0" eaLnBrk="1" latinLnBrk="0" hangingPunct="1">
              <a:lnSpc>
                <a:spcPct val="95000"/>
              </a:lnSpc>
              <a:spcBef>
                <a:spcPts val="1000"/>
              </a:spcBef>
              <a:buFont typeface="Arial" panose="020B0604020202020204" pitchFamily="34" charset="0"/>
              <a:buChar char="•"/>
              <a:defRPr lang="fr-FR" sz="1200" kern="1200" dirty="0">
                <a:solidFill>
                  <a:schemeClr val="tx1"/>
                </a:solidFill>
                <a:latin typeface="+mn-lt"/>
                <a:ea typeface="+mn-ea"/>
                <a:cs typeface="+mn-cs"/>
              </a:defRPr>
            </a:lvl4pPr>
            <a:lvl5pPr marL="531450" indent="-171450" algn="l" defTabSz="809610" rtl="0" eaLnBrk="1" latinLnBrk="0" hangingPunct="1">
              <a:lnSpc>
                <a:spcPct val="95000"/>
              </a:lnSpc>
              <a:spcBef>
                <a:spcPts val="1000"/>
              </a:spcBef>
              <a:buFont typeface="Calibri" panose="020F0502020204030204" pitchFamily="34" charset="0"/>
              <a:buChar char="‐"/>
              <a:defRPr sz="1200" kern="1200">
                <a:solidFill>
                  <a:schemeClr val="tx1"/>
                </a:solidFill>
                <a:latin typeface="+mn-lt"/>
                <a:ea typeface="+mn-ea"/>
                <a:cs typeface="+mn-cs"/>
              </a:defRPr>
            </a:lvl5pPr>
            <a:lvl6pPr marL="222642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6pPr>
            <a:lvl7pPr marL="2631232"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7pPr>
            <a:lvl8pPr marL="303603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8pPr>
            <a:lvl9pPr marL="3440841"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9pPr>
          </a:lstStyle>
          <a:p>
            <a:pPr>
              <a:lnSpc>
                <a:spcPct val="100000"/>
              </a:lnSpc>
              <a:buClr>
                <a:srgbClr val="00B0F0"/>
              </a:buClr>
            </a:pPr>
            <a:r>
              <a:rPr lang="fr-FR" sz="800" cap="none" dirty="0">
                <a:solidFill>
                  <a:schemeClr val="tx2"/>
                </a:solidFill>
              </a:rPr>
              <a:t>Assurance Multirisque Professionnelle </a:t>
            </a:r>
            <a:r>
              <a:rPr lang="fr-FR" sz="800" b="0" cap="none" dirty="0"/>
              <a:t>propose en cas de sinistre garanti (selon les socles RC et/ou local souscrit(s)) :</a:t>
            </a:r>
          </a:p>
          <a:p>
            <a:pPr marL="171450" indent="-171450">
              <a:lnSpc>
                <a:spcPct val="100000"/>
              </a:lnSpc>
              <a:spcBef>
                <a:spcPts val="300"/>
              </a:spcBef>
              <a:buFont typeface="Arial" panose="020B0604020202020204" pitchFamily="34" charset="0"/>
              <a:buChar char="•"/>
            </a:pPr>
            <a:r>
              <a:rPr lang="fr-FR" sz="800" cap="none" dirty="0"/>
              <a:t>un remplacement à leur valeur d’achat pendant 5 ans du matériel </a:t>
            </a:r>
            <a:r>
              <a:rPr lang="fr-FR" sz="800" b="0" cap="none" dirty="0"/>
              <a:t>et des machines non réparables financés par la Caisse d’Epargne,</a:t>
            </a:r>
          </a:p>
          <a:p>
            <a:pPr marL="171450" indent="-171450">
              <a:lnSpc>
                <a:spcPct val="100000"/>
              </a:lnSpc>
              <a:spcBef>
                <a:spcPts val="300"/>
              </a:spcBef>
              <a:buFont typeface="Arial" panose="020B0604020202020204" pitchFamily="34" charset="0"/>
              <a:buChar char="•"/>
            </a:pPr>
            <a:r>
              <a:rPr lang="fr-FR" sz="800" b="0" cap="none" dirty="0"/>
              <a:t>un service d’Assistance 24h/24 &amp; 7j/7 en cas de sinistre ou de situation d’urgence</a:t>
            </a:r>
          </a:p>
          <a:p>
            <a:pPr marL="171450" indent="-171450">
              <a:lnSpc>
                <a:spcPct val="100000"/>
              </a:lnSpc>
              <a:spcBef>
                <a:spcPts val="300"/>
              </a:spcBef>
              <a:buFont typeface="Arial" panose="020B0604020202020204" pitchFamily="34" charset="0"/>
              <a:buChar char="•"/>
            </a:pPr>
            <a:r>
              <a:rPr lang="fr-FR" sz="800" b="0" cap="none" dirty="0"/>
              <a:t>une </a:t>
            </a:r>
            <a:r>
              <a:rPr lang="fr-FR" sz="800" cap="none" dirty="0"/>
              <a:t>indemnisation pour faire face aux charges d’exploitation </a:t>
            </a:r>
            <a:r>
              <a:rPr lang="fr-FR" sz="800" b="0" cap="none" dirty="0"/>
              <a:t>en cas d’activité momentanément interrompue ou réduite suite à un sinistre garanti.</a:t>
            </a:r>
          </a:p>
          <a:p>
            <a:pPr marL="171450" indent="-171450">
              <a:lnSpc>
                <a:spcPct val="100000"/>
              </a:lnSpc>
              <a:spcBef>
                <a:spcPts val="300"/>
              </a:spcBef>
              <a:buFont typeface="Arial" panose="020B0604020202020204" pitchFamily="34" charset="0"/>
              <a:buChar char="•"/>
            </a:pPr>
            <a:r>
              <a:rPr lang="fr-FR" sz="800" cap="none" dirty="0"/>
              <a:t>des garanties Responsabilités Civiles d’exploitation et Professionnelle </a:t>
            </a:r>
            <a:r>
              <a:rPr lang="fr-FR" sz="800" b="0" cap="none" dirty="0"/>
              <a:t>(ex : en cas de dommages responsables causés aux clients, fournisseurs ou à des tiers par le dirigeant ou son personnel)</a:t>
            </a:r>
          </a:p>
          <a:p>
            <a:pPr marL="171450" indent="-171450">
              <a:lnSpc>
                <a:spcPct val="100000"/>
              </a:lnSpc>
              <a:spcBef>
                <a:spcPts val="300"/>
              </a:spcBef>
              <a:buFont typeface="Arial" panose="020B0604020202020204" pitchFamily="34" charset="0"/>
              <a:buChar char="•"/>
            </a:pPr>
            <a:r>
              <a:rPr lang="fr-FR" sz="800" b="0" cap="none" dirty="0"/>
              <a:t>une garantie optionnelle </a:t>
            </a:r>
            <a:r>
              <a:rPr lang="fr-FR" sz="800" cap="none" dirty="0"/>
              <a:t>Responsabilité Civile des dirigeants </a:t>
            </a:r>
            <a:r>
              <a:rPr lang="fr-FR" sz="800" b="0" cap="none" dirty="0"/>
              <a:t>(ex : faute de gestion, violation de statuts ou infraction aux lois).</a:t>
            </a:r>
          </a:p>
          <a:p>
            <a:endParaRPr lang="fr-FR" sz="700" b="0" cap="none" dirty="0"/>
          </a:p>
        </p:txBody>
      </p:sp>
      <p:sp>
        <p:nvSpPr>
          <p:cNvPr id="35" name="Espace réservé du texte 7">
            <a:extLst>
              <a:ext uri="{FF2B5EF4-FFF2-40B4-BE49-F238E27FC236}">
                <a16:creationId xmlns:a16="http://schemas.microsoft.com/office/drawing/2014/main" id="{5FDFFF75-C5A0-4514-8BB4-22CE785198BC}"/>
              </a:ext>
            </a:extLst>
          </p:cNvPr>
          <p:cNvSpPr txBox="1">
            <a:spLocks/>
          </p:cNvSpPr>
          <p:nvPr/>
        </p:nvSpPr>
        <p:spPr>
          <a:xfrm>
            <a:off x="235437" y="2959972"/>
            <a:ext cx="3192471" cy="815820"/>
          </a:xfrm>
          <a:custGeom>
            <a:avLst/>
            <a:gdLst>
              <a:gd name="connsiteX0" fmla="*/ 0 w 2805112"/>
              <a:gd name="connsiteY0" fmla="*/ 0 h 1336675"/>
              <a:gd name="connsiteX1" fmla="*/ 2805112 w 2805112"/>
              <a:gd name="connsiteY1" fmla="*/ 0 h 1336675"/>
              <a:gd name="connsiteX2" fmla="*/ 2805112 w 2805112"/>
              <a:gd name="connsiteY2" fmla="*/ 1139738 h 1336675"/>
              <a:gd name="connsiteX3" fmla="*/ 2615208 w 2805112"/>
              <a:gd name="connsiteY3" fmla="*/ 1336675 h 1336675"/>
              <a:gd name="connsiteX4" fmla="*/ 0 w 2805112"/>
              <a:gd name="connsiteY4" fmla="*/ 1336675 h 133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5112" h="1336675">
                <a:moveTo>
                  <a:pt x="0" y="0"/>
                </a:moveTo>
                <a:lnTo>
                  <a:pt x="2805112" y="0"/>
                </a:lnTo>
                <a:lnTo>
                  <a:pt x="2805112" y="1139738"/>
                </a:lnTo>
                <a:lnTo>
                  <a:pt x="2615208" y="1336675"/>
                </a:lnTo>
                <a:lnTo>
                  <a:pt x="0" y="1336675"/>
                </a:lnTo>
                <a:close/>
              </a:path>
            </a:pathLst>
          </a:custGeom>
          <a:solidFill>
            <a:schemeClr val="bg1"/>
          </a:solidFill>
          <a:ln w="6350">
            <a:solidFill>
              <a:schemeClr val="tx2"/>
            </a:solidFill>
            <a:miter lim="800000"/>
          </a:ln>
        </p:spPr>
        <p:txBody>
          <a:bodyPr wrap="square" lIns="108000" tIns="144000" rIns="108000" bIns="108000">
            <a:noAutofit/>
          </a:bodyPr>
          <a:lstStyle>
            <a:lvl1pPr marL="0" indent="0" algn="l" defTabSz="809610" rtl="0" eaLnBrk="1" latinLnBrk="0" hangingPunct="1">
              <a:lnSpc>
                <a:spcPct val="95000"/>
              </a:lnSpc>
              <a:spcBef>
                <a:spcPts val="600"/>
              </a:spcBef>
              <a:buFont typeface="Arial" panose="020B0604020202020204" pitchFamily="34" charset="0"/>
              <a:buNone/>
              <a:defRPr lang="fr-FR" sz="1200" b="1" kern="1200" cap="all" baseline="0" dirty="0" smtClean="0">
                <a:solidFill>
                  <a:schemeClr val="tx1"/>
                </a:solidFill>
                <a:latin typeface="+mn-lt"/>
                <a:ea typeface="+mn-ea"/>
                <a:cs typeface="+mn-cs"/>
              </a:defRPr>
            </a:lvl1pPr>
            <a:lvl2pPr marL="0" indent="0" algn="l" defTabSz="809610" rtl="0" eaLnBrk="1" latinLnBrk="0" hangingPunct="1">
              <a:lnSpc>
                <a:spcPct val="95000"/>
              </a:lnSpc>
              <a:spcBef>
                <a:spcPts val="1300"/>
              </a:spcBef>
              <a:buFont typeface="Arial" panose="020B0604020202020204" pitchFamily="34" charset="0"/>
              <a:buNone/>
              <a:defRPr lang="fr-FR" sz="1000" b="1" kern="1200" dirty="0" smtClean="0">
                <a:solidFill>
                  <a:schemeClr val="bg2"/>
                </a:solidFill>
                <a:latin typeface="+mn-lt"/>
                <a:ea typeface="+mn-ea"/>
                <a:cs typeface="+mn-cs"/>
              </a:defRPr>
            </a:lvl2pPr>
            <a:lvl3pPr marL="180000" indent="-180000" algn="l" defTabSz="809610" rtl="0" eaLnBrk="1" latinLnBrk="0" hangingPunct="1">
              <a:lnSpc>
                <a:spcPct val="95000"/>
              </a:lnSpc>
              <a:spcBef>
                <a:spcPts val="1100"/>
              </a:spcBef>
              <a:buFont typeface="Arial" panose="020B0604020202020204" pitchFamily="34" charset="0"/>
              <a:buChar char="■"/>
              <a:defRPr lang="fr-FR" sz="1400" kern="1200" dirty="0">
                <a:solidFill>
                  <a:schemeClr val="tx1"/>
                </a:solidFill>
                <a:latin typeface="+mn-lt"/>
                <a:ea typeface="+mn-ea"/>
                <a:cs typeface="+mn-cs"/>
              </a:defRPr>
            </a:lvl3pPr>
            <a:lvl4pPr marL="288000" indent="-108000" algn="l" defTabSz="809610" rtl="0" eaLnBrk="1" latinLnBrk="0" hangingPunct="1">
              <a:lnSpc>
                <a:spcPct val="95000"/>
              </a:lnSpc>
              <a:spcBef>
                <a:spcPts val="1000"/>
              </a:spcBef>
              <a:buFont typeface="Arial" panose="020B0604020202020204" pitchFamily="34" charset="0"/>
              <a:buChar char="•"/>
              <a:defRPr lang="fr-FR" sz="1200" kern="1200" dirty="0">
                <a:solidFill>
                  <a:schemeClr val="tx1"/>
                </a:solidFill>
                <a:latin typeface="+mn-lt"/>
                <a:ea typeface="+mn-ea"/>
                <a:cs typeface="+mn-cs"/>
              </a:defRPr>
            </a:lvl4pPr>
            <a:lvl5pPr marL="531450" indent="-171450" algn="l" defTabSz="809610" rtl="0" eaLnBrk="1" latinLnBrk="0" hangingPunct="1">
              <a:lnSpc>
                <a:spcPct val="95000"/>
              </a:lnSpc>
              <a:spcBef>
                <a:spcPts val="1000"/>
              </a:spcBef>
              <a:buFont typeface="Calibri" panose="020F0502020204030204" pitchFamily="34" charset="0"/>
              <a:buChar char="‐"/>
              <a:defRPr sz="1200" kern="1200">
                <a:solidFill>
                  <a:schemeClr val="tx1"/>
                </a:solidFill>
                <a:latin typeface="+mn-lt"/>
                <a:ea typeface="+mn-ea"/>
                <a:cs typeface="+mn-cs"/>
              </a:defRPr>
            </a:lvl5pPr>
            <a:lvl6pPr marL="222642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6pPr>
            <a:lvl7pPr marL="2631232"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7pPr>
            <a:lvl8pPr marL="303603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8pPr>
            <a:lvl9pPr marL="3440841"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9pPr>
          </a:lstStyle>
          <a:p>
            <a:pPr defTabSz="914400">
              <a:lnSpc>
                <a:spcPct val="100000"/>
              </a:lnSpc>
              <a:spcBef>
                <a:spcPts val="0"/>
              </a:spcBef>
              <a:defRPr/>
            </a:pPr>
            <a:r>
              <a:rPr lang="fr-FR" sz="800" cap="none" dirty="0">
                <a:solidFill>
                  <a:srgbClr val="B34A8C"/>
                </a:solidFill>
                <a:latin typeface="Arial"/>
                <a:cs typeface="Arial"/>
              </a:rPr>
              <a:t>Préserver les revenus du dirigeant en cas d'arrêt de travail </a:t>
            </a:r>
            <a:r>
              <a:rPr lang="fr-FR" sz="800" b="0" cap="none" dirty="0">
                <a:latin typeface="Arial"/>
                <a:cs typeface="Arial"/>
              </a:rPr>
              <a:t>et protéger sa famille </a:t>
            </a:r>
            <a:r>
              <a:rPr lang="fr-FR" sz="800" cap="none" dirty="0">
                <a:latin typeface="Arial"/>
                <a:cs typeface="Arial"/>
              </a:rPr>
              <a:t>en cas de décès.</a:t>
            </a:r>
          </a:p>
          <a:p>
            <a:endParaRPr lang="fr-FR" sz="700" dirty="0"/>
          </a:p>
        </p:txBody>
      </p:sp>
      <p:sp>
        <p:nvSpPr>
          <p:cNvPr id="36" name="Flèche : droite 35">
            <a:extLst>
              <a:ext uri="{FF2B5EF4-FFF2-40B4-BE49-F238E27FC236}">
                <a16:creationId xmlns:a16="http://schemas.microsoft.com/office/drawing/2014/main" id="{C2B501D5-8559-4516-B6A8-44CA06DE7AF9}"/>
              </a:ext>
            </a:extLst>
          </p:cNvPr>
          <p:cNvSpPr/>
          <p:nvPr/>
        </p:nvSpPr>
        <p:spPr>
          <a:xfrm>
            <a:off x="3442156" y="4001938"/>
            <a:ext cx="316144" cy="4363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7" name="Espace réservé du texte 7">
            <a:extLst>
              <a:ext uri="{FF2B5EF4-FFF2-40B4-BE49-F238E27FC236}">
                <a16:creationId xmlns:a16="http://schemas.microsoft.com/office/drawing/2014/main" id="{375830C9-61E7-4884-953E-78F437A4B47C}"/>
              </a:ext>
            </a:extLst>
          </p:cNvPr>
          <p:cNvSpPr txBox="1">
            <a:spLocks/>
          </p:cNvSpPr>
          <p:nvPr/>
        </p:nvSpPr>
        <p:spPr>
          <a:xfrm>
            <a:off x="3758300" y="2955427"/>
            <a:ext cx="5111381" cy="820365"/>
          </a:xfrm>
          <a:custGeom>
            <a:avLst/>
            <a:gdLst>
              <a:gd name="connsiteX0" fmla="*/ 0 w 2805112"/>
              <a:gd name="connsiteY0" fmla="*/ 0 h 1336675"/>
              <a:gd name="connsiteX1" fmla="*/ 2805112 w 2805112"/>
              <a:gd name="connsiteY1" fmla="*/ 0 h 1336675"/>
              <a:gd name="connsiteX2" fmla="*/ 2805112 w 2805112"/>
              <a:gd name="connsiteY2" fmla="*/ 1139738 h 1336675"/>
              <a:gd name="connsiteX3" fmla="*/ 2615208 w 2805112"/>
              <a:gd name="connsiteY3" fmla="*/ 1336675 h 1336675"/>
              <a:gd name="connsiteX4" fmla="*/ 0 w 2805112"/>
              <a:gd name="connsiteY4" fmla="*/ 1336675 h 133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5112" h="1336675">
                <a:moveTo>
                  <a:pt x="0" y="0"/>
                </a:moveTo>
                <a:lnTo>
                  <a:pt x="2805112" y="0"/>
                </a:lnTo>
                <a:lnTo>
                  <a:pt x="2805112" y="1139738"/>
                </a:lnTo>
                <a:lnTo>
                  <a:pt x="2615208" y="1336675"/>
                </a:lnTo>
                <a:lnTo>
                  <a:pt x="0" y="1336675"/>
                </a:lnTo>
                <a:close/>
              </a:path>
            </a:pathLst>
          </a:custGeom>
          <a:solidFill>
            <a:schemeClr val="tx2">
              <a:lumMod val="20000"/>
              <a:lumOff val="80000"/>
            </a:schemeClr>
          </a:solidFill>
          <a:ln w="25400">
            <a:noFill/>
            <a:miter lim="800000"/>
          </a:ln>
        </p:spPr>
        <p:txBody>
          <a:bodyPr wrap="square" lIns="108000" tIns="72000" rIns="108000" bIns="72000">
            <a:noAutofit/>
          </a:bodyPr>
          <a:lstStyle>
            <a:lvl1pPr marL="0" indent="0" algn="l" defTabSz="809610" rtl="0" eaLnBrk="1" latinLnBrk="0" hangingPunct="1">
              <a:lnSpc>
                <a:spcPct val="95000"/>
              </a:lnSpc>
              <a:spcBef>
                <a:spcPts val="600"/>
              </a:spcBef>
              <a:buFont typeface="Arial" panose="020B0604020202020204" pitchFamily="34" charset="0"/>
              <a:buNone/>
              <a:defRPr lang="fr-FR" sz="1200" b="1" kern="1200" cap="all" baseline="0" dirty="0" smtClean="0">
                <a:solidFill>
                  <a:schemeClr val="tx1"/>
                </a:solidFill>
                <a:latin typeface="+mn-lt"/>
                <a:ea typeface="+mn-ea"/>
                <a:cs typeface="+mn-cs"/>
              </a:defRPr>
            </a:lvl1pPr>
            <a:lvl2pPr marL="0" indent="0" algn="l" defTabSz="809610" rtl="0" eaLnBrk="1" latinLnBrk="0" hangingPunct="1">
              <a:lnSpc>
                <a:spcPct val="95000"/>
              </a:lnSpc>
              <a:spcBef>
                <a:spcPts val="1300"/>
              </a:spcBef>
              <a:buFont typeface="Arial" panose="020B0604020202020204" pitchFamily="34" charset="0"/>
              <a:buNone/>
              <a:defRPr lang="fr-FR" sz="1000" b="1" kern="1200" dirty="0" smtClean="0">
                <a:solidFill>
                  <a:schemeClr val="bg2"/>
                </a:solidFill>
                <a:latin typeface="+mn-lt"/>
                <a:ea typeface="+mn-ea"/>
                <a:cs typeface="+mn-cs"/>
              </a:defRPr>
            </a:lvl2pPr>
            <a:lvl3pPr marL="180000" indent="-180000" algn="l" defTabSz="809610" rtl="0" eaLnBrk="1" latinLnBrk="0" hangingPunct="1">
              <a:lnSpc>
                <a:spcPct val="95000"/>
              </a:lnSpc>
              <a:spcBef>
                <a:spcPts val="1100"/>
              </a:spcBef>
              <a:buFont typeface="Arial" panose="020B0604020202020204" pitchFamily="34" charset="0"/>
              <a:buChar char="■"/>
              <a:defRPr lang="fr-FR" sz="1400" kern="1200" dirty="0">
                <a:solidFill>
                  <a:schemeClr val="tx1"/>
                </a:solidFill>
                <a:latin typeface="+mn-lt"/>
                <a:ea typeface="+mn-ea"/>
                <a:cs typeface="+mn-cs"/>
              </a:defRPr>
            </a:lvl3pPr>
            <a:lvl4pPr marL="288000" indent="-108000" algn="l" defTabSz="809610" rtl="0" eaLnBrk="1" latinLnBrk="0" hangingPunct="1">
              <a:lnSpc>
                <a:spcPct val="95000"/>
              </a:lnSpc>
              <a:spcBef>
                <a:spcPts val="1000"/>
              </a:spcBef>
              <a:buFont typeface="Arial" panose="020B0604020202020204" pitchFamily="34" charset="0"/>
              <a:buChar char="•"/>
              <a:defRPr lang="fr-FR" sz="1200" kern="1200" dirty="0">
                <a:solidFill>
                  <a:schemeClr val="tx1"/>
                </a:solidFill>
                <a:latin typeface="+mn-lt"/>
                <a:ea typeface="+mn-ea"/>
                <a:cs typeface="+mn-cs"/>
              </a:defRPr>
            </a:lvl4pPr>
            <a:lvl5pPr marL="531450" indent="-171450" algn="l" defTabSz="809610" rtl="0" eaLnBrk="1" latinLnBrk="0" hangingPunct="1">
              <a:lnSpc>
                <a:spcPct val="95000"/>
              </a:lnSpc>
              <a:spcBef>
                <a:spcPts val="1000"/>
              </a:spcBef>
              <a:buFont typeface="Calibri" panose="020F0502020204030204" pitchFamily="34" charset="0"/>
              <a:buChar char="‐"/>
              <a:defRPr sz="1200" kern="1200">
                <a:solidFill>
                  <a:schemeClr val="tx1"/>
                </a:solidFill>
                <a:latin typeface="+mn-lt"/>
                <a:ea typeface="+mn-ea"/>
                <a:cs typeface="+mn-cs"/>
              </a:defRPr>
            </a:lvl5pPr>
            <a:lvl6pPr marL="222642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6pPr>
            <a:lvl7pPr marL="2631232"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7pPr>
            <a:lvl8pPr marL="303603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8pPr>
            <a:lvl9pPr marL="3440841"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9pPr>
          </a:lstStyle>
          <a:p>
            <a:r>
              <a:rPr lang="fr-FR" sz="800" cap="none" dirty="0">
                <a:solidFill>
                  <a:schemeClr val="tx2"/>
                </a:solidFill>
              </a:rPr>
              <a:t>Prévoyance Pro </a:t>
            </a:r>
            <a:r>
              <a:rPr lang="fr-FR" sz="800" b="0" cap="none" dirty="0"/>
              <a:t>permet à l’assuré </a:t>
            </a:r>
            <a:r>
              <a:rPr lang="fr-FR" sz="800" cap="none" dirty="0"/>
              <a:t>de pallier </a:t>
            </a:r>
            <a:r>
              <a:rPr lang="fr-FR" sz="800" i="0" cap="none" dirty="0">
                <a:solidFill>
                  <a:srgbClr val="080D34"/>
                </a:solidFill>
                <a:effectLst/>
              </a:rPr>
              <a:t>les insuffisances du régime obligatoire </a:t>
            </a:r>
            <a:r>
              <a:rPr lang="fr-FR" sz="800" b="0" i="0" cap="none" dirty="0">
                <a:solidFill>
                  <a:srgbClr val="080D34"/>
                </a:solidFill>
                <a:effectLst/>
              </a:rPr>
              <a:t>en apportant un </a:t>
            </a:r>
            <a:r>
              <a:rPr lang="fr-FR" sz="800" i="0" cap="none" dirty="0">
                <a:solidFill>
                  <a:srgbClr val="080D34"/>
                </a:solidFill>
                <a:effectLst/>
              </a:rPr>
              <a:t>complément de revenus en cas d’arrêt de travail</a:t>
            </a:r>
            <a:r>
              <a:rPr lang="fr-FR" sz="800" b="0" i="0" cap="none" dirty="0">
                <a:solidFill>
                  <a:srgbClr val="080D34"/>
                </a:solidFill>
                <a:effectLst/>
              </a:rPr>
              <a:t>. Le contrat </a:t>
            </a:r>
            <a:r>
              <a:rPr lang="fr-FR" sz="800" b="0" i="0" u="none" strike="noStrike" cap="none" dirty="0">
                <a:solidFill>
                  <a:srgbClr val="002626"/>
                </a:solidFill>
              </a:rPr>
              <a:t>s’adapte à son activité et à sa situation financière et peut ainsi </a:t>
            </a:r>
            <a:r>
              <a:rPr lang="fr-FR" sz="800" b="0" cap="none" dirty="0">
                <a:solidFill>
                  <a:srgbClr val="002626"/>
                </a:solidFill>
              </a:rPr>
              <a:t>vous aider à maintenir </a:t>
            </a:r>
            <a:r>
              <a:rPr lang="fr-FR" sz="800" i="0" u="none" strike="noStrike" cap="none" dirty="0">
                <a:solidFill>
                  <a:srgbClr val="002626"/>
                </a:solidFill>
              </a:rPr>
              <a:t>jusqu’à 100 % de vos revenus.</a:t>
            </a:r>
          </a:p>
          <a:p>
            <a:r>
              <a:rPr lang="fr-FR" sz="800" b="1" u="sng" cap="none" dirty="0"/>
              <a:t>Le + </a:t>
            </a:r>
            <a:r>
              <a:rPr lang="fr-FR" sz="800" b="1" cap="none" dirty="0"/>
              <a:t>: </a:t>
            </a:r>
            <a:r>
              <a:rPr lang="fr-FR" sz="800" b="0" cap="none" dirty="0"/>
              <a:t>Au titre de la </a:t>
            </a:r>
            <a:r>
              <a:rPr lang="fr-FR" sz="800" b="1" cap="none" dirty="0"/>
              <a:t>loi Madelin</a:t>
            </a:r>
            <a:r>
              <a:rPr lang="fr-FR" sz="800" cap="none" dirty="0"/>
              <a:t>, les cotisations versées </a:t>
            </a:r>
            <a:r>
              <a:rPr lang="fr-FR" sz="800" b="0" cap="none" dirty="0"/>
              <a:t>au titre des contrats </a:t>
            </a:r>
            <a:r>
              <a:rPr lang="fr-FR" sz="800" b="1" cap="none" dirty="0">
                <a:solidFill>
                  <a:schemeClr val="tx2"/>
                </a:solidFill>
              </a:rPr>
              <a:t>Prévoyance Pro </a:t>
            </a:r>
            <a:r>
              <a:rPr lang="fr-FR" sz="800" b="0" cap="none" dirty="0"/>
              <a:t>sont </a:t>
            </a:r>
            <a:r>
              <a:rPr lang="fr-FR" sz="800" cap="none" dirty="0"/>
              <a:t>déductibles du bénéfice imposable </a:t>
            </a:r>
            <a:r>
              <a:rPr lang="fr-FR" sz="800" b="0" cap="none" dirty="0"/>
              <a:t>des TNS, en fonction des dispositions fiscales en vigueur. </a:t>
            </a:r>
          </a:p>
          <a:p>
            <a:endParaRPr lang="fr-FR" sz="800" b="0" cap="none" dirty="0"/>
          </a:p>
        </p:txBody>
      </p:sp>
      <p:sp>
        <p:nvSpPr>
          <p:cNvPr id="38" name="Flèche : droite 37">
            <a:extLst>
              <a:ext uri="{FF2B5EF4-FFF2-40B4-BE49-F238E27FC236}">
                <a16:creationId xmlns:a16="http://schemas.microsoft.com/office/drawing/2014/main" id="{EC86198D-2099-42E0-8F15-E3CB010E74DA}"/>
              </a:ext>
            </a:extLst>
          </p:cNvPr>
          <p:cNvSpPr/>
          <p:nvPr/>
        </p:nvSpPr>
        <p:spPr>
          <a:xfrm>
            <a:off x="3437741" y="1751336"/>
            <a:ext cx="316144" cy="4363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dirty="0"/>
          </a:p>
        </p:txBody>
      </p:sp>
      <p:sp>
        <p:nvSpPr>
          <p:cNvPr id="15" name="ZoneTexte 14">
            <a:extLst>
              <a:ext uri="{FF2B5EF4-FFF2-40B4-BE49-F238E27FC236}">
                <a16:creationId xmlns:a16="http://schemas.microsoft.com/office/drawing/2014/main" id="{7CC40836-69DD-4A1D-AFEC-AFDA8A49D0F9}"/>
              </a:ext>
            </a:extLst>
          </p:cNvPr>
          <p:cNvSpPr txBox="1"/>
          <p:nvPr/>
        </p:nvSpPr>
        <p:spPr>
          <a:xfrm>
            <a:off x="231527" y="4694212"/>
            <a:ext cx="4240565" cy="184666"/>
          </a:xfrm>
          <a:prstGeom prst="rect">
            <a:avLst/>
          </a:prstGeom>
          <a:noFill/>
        </p:spPr>
        <p:txBody>
          <a:bodyPr wrap="square">
            <a:spAutoFit/>
          </a:bodyPr>
          <a:lstStyle/>
          <a:p>
            <a:r>
              <a:rPr lang="fr-FR" sz="600" i="1" dirty="0">
                <a:effectLst/>
                <a:latin typeface="+mn-lt"/>
              </a:rPr>
              <a:t>* Selon les limites conditions et exclusions prévues dans les engagements contractuels.</a:t>
            </a:r>
            <a:endParaRPr lang="fr-FR" sz="700" i="1" dirty="0">
              <a:effectLst/>
              <a:latin typeface="+mn-lt"/>
            </a:endParaRPr>
          </a:p>
        </p:txBody>
      </p:sp>
    </p:spTree>
    <p:extLst>
      <p:ext uri="{BB962C8B-B14F-4D97-AF65-F5344CB8AC3E}">
        <p14:creationId xmlns:p14="http://schemas.microsoft.com/office/powerpoint/2010/main" val="28395916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4AA9E543-CB22-4B44-BF4B-9D9247677510}"/>
              </a:ext>
            </a:extLst>
          </p:cNvPr>
          <p:cNvSpPr/>
          <p:nvPr/>
        </p:nvSpPr>
        <p:spPr>
          <a:xfrm>
            <a:off x="245327" y="903977"/>
            <a:ext cx="2907001" cy="20585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bg1"/>
                </a:solidFill>
              </a:rPr>
              <a:t>Des besoins</a:t>
            </a:r>
          </a:p>
        </p:txBody>
      </p:sp>
      <p:sp>
        <p:nvSpPr>
          <p:cNvPr id="23" name="Espace réservé du texte 7">
            <a:extLst>
              <a:ext uri="{FF2B5EF4-FFF2-40B4-BE49-F238E27FC236}">
                <a16:creationId xmlns:a16="http://schemas.microsoft.com/office/drawing/2014/main" id="{35E5B5D8-7D90-4DAE-BEDC-3CE44CA48727}"/>
              </a:ext>
            </a:extLst>
          </p:cNvPr>
          <p:cNvSpPr txBox="1">
            <a:spLocks/>
          </p:cNvSpPr>
          <p:nvPr/>
        </p:nvSpPr>
        <p:spPr>
          <a:xfrm>
            <a:off x="3500846" y="1189893"/>
            <a:ext cx="5397825" cy="1181712"/>
          </a:xfrm>
          <a:custGeom>
            <a:avLst/>
            <a:gdLst>
              <a:gd name="connsiteX0" fmla="*/ 0 w 2805112"/>
              <a:gd name="connsiteY0" fmla="*/ 0 h 1336675"/>
              <a:gd name="connsiteX1" fmla="*/ 2805112 w 2805112"/>
              <a:gd name="connsiteY1" fmla="*/ 0 h 1336675"/>
              <a:gd name="connsiteX2" fmla="*/ 2805112 w 2805112"/>
              <a:gd name="connsiteY2" fmla="*/ 1139738 h 1336675"/>
              <a:gd name="connsiteX3" fmla="*/ 2615208 w 2805112"/>
              <a:gd name="connsiteY3" fmla="*/ 1336675 h 1336675"/>
              <a:gd name="connsiteX4" fmla="*/ 0 w 2805112"/>
              <a:gd name="connsiteY4" fmla="*/ 1336675 h 133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5112" h="1336675">
                <a:moveTo>
                  <a:pt x="0" y="0"/>
                </a:moveTo>
                <a:lnTo>
                  <a:pt x="2805112" y="0"/>
                </a:lnTo>
                <a:lnTo>
                  <a:pt x="2805112" y="1139738"/>
                </a:lnTo>
                <a:lnTo>
                  <a:pt x="2615208" y="1336675"/>
                </a:lnTo>
                <a:lnTo>
                  <a:pt x="0" y="1336675"/>
                </a:lnTo>
                <a:close/>
              </a:path>
            </a:pathLst>
          </a:custGeom>
          <a:solidFill>
            <a:schemeClr val="tx2">
              <a:lumMod val="20000"/>
              <a:lumOff val="80000"/>
            </a:schemeClr>
          </a:solidFill>
          <a:ln w="25400">
            <a:noFill/>
            <a:miter lim="800000"/>
          </a:ln>
        </p:spPr>
        <p:txBody>
          <a:bodyPr wrap="square" lIns="108000" tIns="72000" rIns="108000" bIns="72000">
            <a:noAutofit/>
          </a:bodyPr>
          <a:lstStyle>
            <a:lvl1pPr marL="0" indent="0" algn="l" defTabSz="809610" rtl="0" eaLnBrk="1" latinLnBrk="0" hangingPunct="1">
              <a:lnSpc>
                <a:spcPct val="95000"/>
              </a:lnSpc>
              <a:spcBef>
                <a:spcPts val="600"/>
              </a:spcBef>
              <a:buFont typeface="Arial" panose="020B0604020202020204" pitchFamily="34" charset="0"/>
              <a:buNone/>
              <a:defRPr lang="fr-FR" sz="1200" b="1" kern="1200" cap="all" baseline="0" dirty="0" smtClean="0">
                <a:solidFill>
                  <a:schemeClr val="tx1"/>
                </a:solidFill>
                <a:latin typeface="+mn-lt"/>
                <a:ea typeface="+mn-ea"/>
                <a:cs typeface="+mn-cs"/>
              </a:defRPr>
            </a:lvl1pPr>
            <a:lvl2pPr marL="0" indent="0" algn="l" defTabSz="809610" rtl="0" eaLnBrk="1" latinLnBrk="0" hangingPunct="1">
              <a:lnSpc>
                <a:spcPct val="95000"/>
              </a:lnSpc>
              <a:spcBef>
                <a:spcPts val="1300"/>
              </a:spcBef>
              <a:buFont typeface="Arial" panose="020B0604020202020204" pitchFamily="34" charset="0"/>
              <a:buNone/>
              <a:defRPr lang="fr-FR" sz="1000" b="1" kern="1200" dirty="0" smtClean="0">
                <a:solidFill>
                  <a:schemeClr val="bg2"/>
                </a:solidFill>
                <a:latin typeface="+mn-lt"/>
                <a:ea typeface="+mn-ea"/>
                <a:cs typeface="+mn-cs"/>
              </a:defRPr>
            </a:lvl2pPr>
            <a:lvl3pPr marL="180000" indent="-180000" algn="l" defTabSz="809610" rtl="0" eaLnBrk="1" latinLnBrk="0" hangingPunct="1">
              <a:lnSpc>
                <a:spcPct val="95000"/>
              </a:lnSpc>
              <a:spcBef>
                <a:spcPts val="1100"/>
              </a:spcBef>
              <a:buFont typeface="Arial" panose="020B0604020202020204" pitchFamily="34" charset="0"/>
              <a:buChar char="■"/>
              <a:defRPr lang="fr-FR" sz="1400" kern="1200" dirty="0">
                <a:solidFill>
                  <a:schemeClr val="tx1"/>
                </a:solidFill>
                <a:latin typeface="+mn-lt"/>
                <a:ea typeface="+mn-ea"/>
                <a:cs typeface="+mn-cs"/>
              </a:defRPr>
            </a:lvl3pPr>
            <a:lvl4pPr marL="288000" indent="-108000" algn="l" defTabSz="809610" rtl="0" eaLnBrk="1" latinLnBrk="0" hangingPunct="1">
              <a:lnSpc>
                <a:spcPct val="95000"/>
              </a:lnSpc>
              <a:spcBef>
                <a:spcPts val="1000"/>
              </a:spcBef>
              <a:buFont typeface="Arial" panose="020B0604020202020204" pitchFamily="34" charset="0"/>
              <a:buChar char="•"/>
              <a:defRPr lang="fr-FR" sz="1200" kern="1200" dirty="0">
                <a:solidFill>
                  <a:schemeClr val="tx1"/>
                </a:solidFill>
                <a:latin typeface="+mn-lt"/>
                <a:ea typeface="+mn-ea"/>
                <a:cs typeface="+mn-cs"/>
              </a:defRPr>
            </a:lvl4pPr>
            <a:lvl5pPr marL="531450" indent="-171450" algn="l" defTabSz="809610" rtl="0" eaLnBrk="1" latinLnBrk="0" hangingPunct="1">
              <a:lnSpc>
                <a:spcPct val="95000"/>
              </a:lnSpc>
              <a:spcBef>
                <a:spcPts val="1000"/>
              </a:spcBef>
              <a:buFont typeface="Calibri" panose="020F0502020204030204" pitchFamily="34" charset="0"/>
              <a:buChar char="‐"/>
              <a:defRPr sz="1200" kern="1200">
                <a:solidFill>
                  <a:schemeClr val="tx1"/>
                </a:solidFill>
                <a:latin typeface="+mn-lt"/>
                <a:ea typeface="+mn-ea"/>
                <a:cs typeface="+mn-cs"/>
              </a:defRPr>
            </a:lvl5pPr>
            <a:lvl6pPr marL="222642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6pPr>
            <a:lvl7pPr marL="2631232"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7pPr>
            <a:lvl8pPr marL="303603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8pPr>
            <a:lvl9pPr marL="3440841"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9pPr>
          </a:lstStyle>
          <a:p>
            <a:pPr>
              <a:lnSpc>
                <a:spcPct val="100000"/>
              </a:lnSpc>
              <a:spcBef>
                <a:spcPts val="0"/>
              </a:spcBef>
            </a:pPr>
            <a:r>
              <a:rPr lang="fr-FR" sz="800" cap="none" dirty="0">
                <a:solidFill>
                  <a:schemeClr val="tx2"/>
                </a:solidFill>
              </a:rPr>
              <a:t>Garantie Santé Coté Pro</a:t>
            </a:r>
            <a:r>
              <a:rPr lang="fr-FR" sz="800" b="0" cap="none" dirty="0"/>
              <a:t> </a:t>
            </a:r>
            <a:r>
              <a:rPr lang="fr-FR" sz="800" cap="none" dirty="0"/>
              <a:t>est une complémentaire santé</a:t>
            </a:r>
            <a:r>
              <a:rPr lang="fr-FR" sz="800" b="0" cap="none" dirty="0"/>
              <a:t> éligible au dispositif réglementaire « 100% santé » regroupant une sélection de lunettes, prothèses dentaires et aides auditives, sans aucun reste à charge pour l’assuré.</a:t>
            </a:r>
          </a:p>
          <a:p>
            <a:pPr lvl="0">
              <a:lnSpc>
                <a:spcPct val="100000"/>
              </a:lnSpc>
              <a:spcBef>
                <a:spcPts val="0"/>
              </a:spcBef>
            </a:pPr>
            <a:r>
              <a:rPr lang="fr-FR" sz="800" b="0" u="sng" cap="none" dirty="0"/>
              <a:t>Le + </a:t>
            </a:r>
            <a:r>
              <a:rPr lang="fr-FR" sz="800" b="0" cap="none" dirty="0"/>
              <a:t>: Au titre de la loi Madelin, les cotisations versées au titre du contrat </a:t>
            </a:r>
            <a:r>
              <a:rPr lang="fr-FR" sz="800" cap="none" dirty="0">
                <a:solidFill>
                  <a:schemeClr val="tx2"/>
                </a:solidFill>
              </a:rPr>
              <a:t>Garantie Santé Coté Pro</a:t>
            </a:r>
            <a:r>
              <a:rPr lang="fr-FR" sz="800" b="0" cap="none" dirty="0"/>
              <a:t> sont déductibles du bénéfice imposable* des TNS</a:t>
            </a:r>
          </a:p>
          <a:p>
            <a:pPr lvl="0">
              <a:lnSpc>
                <a:spcPct val="100000"/>
              </a:lnSpc>
              <a:spcBef>
                <a:spcPts val="0"/>
              </a:spcBef>
            </a:pPr>
            <a:endParaRPr lang="fr-FR" sz="800" b="0" cap="none" dirty="0"/>
          </a:p>
          <a:p>
            <a:pPr>
              <a:lnSpc>
                <a:spcPct val="100000"/>
              </a:lnSpc>
              <a:spcBef>
                <a:spcPts val="0"/>
              </a:spcBef>
            </a:pPr>
            <a:r>
              <a:rPr lang="fr-FR" sz="600" b="0" cap="none" dirty="0">
                <a:solidFill>
                  <a:schemeClr val="tx1"/>
                </a:solidFill>
                <a:cs typeface="Arial" panose="020B0604020202020204" pitchFamily="34" charset="0"/>
              </a:rPr>
              <a:t>* L’article 154 bis du Code Général des Impôts prévoit que les cotisations versées par l’assuré au titre d’un contrat de prévoyance respectant la réglementation dite Madelin sont déductibles du bénéfice imposable dans la limite d'un montant égal à la somme de 7 % du PASS de l’année N et de 3,75 % du bénéfice imposable, sans que le total ainsi obtenu puisse excéder 3 % de huit fois le PASS de l’année N</a:t>
            </a:r>
            <a:r>
              <a:rPr lang="fr-FR" sz="600" b="0" cap="none" dirty="0">
                <a:cs typeface="Arial" panose="020B0604020202020204" pitchFamily="34" charset="0"/>
              </a:rPr>
              <a:t> </a:t>
            </a:r>
            <a:r>
              <a:rPr lang="fr-FR" sz="600" b="0" cap="none" dirty="0"/>
              <a:t>(enveloppe commune pour les contrats Madelin Santé et Prévoyance. La retraite fait l’objet d’une enveloppe à part.)</a:t>
            </a:r>
          </a:p>
          <a:p>
            <a:pPr lvl="0">
              <a:lnSpc>
                <a:spcPct val="100000"/>
              </a:lnSpc>
              <a:spcBef>
                <a:spcPts val="0"/>
              </a:spcBef>
            </a:pPr>
            <a:endParaRPr lang="fr-FR" sz="600" b="0" cap="none" dirty="0"/>
          </a:p>
          <a:p>
            <a:pPr lvl="0">
              <a:lnSpc>
                <a:spcPct val="100000"/>
              </a:lnSpc>
              <a:spcBef>
                <a:spcPts val="0"/>
              </a:spcBef>
            </a:pPr>
            <a:endParaRPr lang="fr-FR" sz="800" b="0" cap="none" dirty="0"/>
          </a:p>
          <a:p>
            <a:pPr>
              <a:lnSpc>
                <a:spcPct val="100000"/>
              </a:lnSpc>
              <a:spcBef>
                <a:spcPts val="0"/>
              </a:spcBef>
            </a:pPr>
            <a:br>
              <a:rPr lang="fr-FR" sz="800" b="0" cap="none" dirty="0"/>
            </a:br>
            <a:endParaRPr lang="fr-FR" sz="800" b="0" cap="none" dirty="0"/>
          </a:p>
          <a:p>
            <a:pPr>
              <a:lnSpc>
                <a:spcPct val="100000"/>
              </a:lnSpc>
              <a:spcBef>
                <a:spcPts val="0"/>
              </a:spcBef>
            </a:pPr>
            <a:endParaRPr lang="fr-FR" sz="800" b="0" cap="none" dirty="0"/>
          </a:p>
        </p:txBody>
      </p:sp>
      <p:sp>
        <p:nvSpPr>
          <p:cNvPr id="10" name="Rectangle 9">
            <a:extLst>
              <a:ext uri="{FF2B5EF4-FFF2-40B4-BE49-F238E27FC236}">
                <a16:creationId xmlns:a16="http://schemas.microsoft.com/office/drawing/2014/main" id="{6146FB58-7C4A-4711-B03B-DE7C3464E21A}"/>
              </a:ext>
            </a:extLst>
          </p:cNvPr>
          <p:cNvSpPr/>
          <p:nvPr/>
        </p:nvSpPr>
        <p:spPr>
          <a:xfrm>
            <a:off x="1373754" y="401731"/>
            <a:ext cx="4344459" cy="338554"/>
          </a:xfrm>
          <a:prstGeom prst="rect">
            <a:avLst/>
          </a:prstGeom>
        </p:spPr>
        <p:txBody>
          <a:bodyPr wrap="none">
            <a:spAutoFit/>
          </a:bodyPr>
          <a:lstStyle/>
          <a:p>
            <a:r>
              <a:rPr lang="fr-FR" sz="1600" kern="1200" dirty="0">
                <a:solidFill>
                  <a:srgbClr val="B24388"/>
                </a:solidFill>
                <a:latin typeface="Montserrat SemiBold" panose="00000700000000000000" pitchFamily="50" charset="0"/>
                <a:ea typeface="+mn-ea"/>
                <a:cs typeface="Arial" panose="020B0604020202020204" pitchFamily="34" charset="0"/>
              </a:rPr>
              <a:t>Accroche sur la protection du dirigeant</a:t>
            </a:r>
          </a:p>
        </p:txBody>
      </p:sp>
      <p:sp>
        <p:nvSpPr>
          <p:cNvPr id="15" name="Titre 1">
            <a:extLst>
              <a:ext uri="{FF2B5EF4-FFF2-40B4-BE49-F238E27FC236}">
                <a16:creationId xmlns:a16="http://schemas.microsoft.com/office/drawing/2014/main" id="{8E2FF868-04AC-4109-845E-7E143BBC7098}"/>
              </a:ext>
            </a:extLst>
          </p:cNvPr>
          <p:cNvSpPr txBox="1">
            <a:spLocks/>
          </p:cNvSpPr>
          <p:nvPr/>
        </p:nvSpPr>
        <p:spPr>
          <a:xfrm>
            <a:off x="871102" y="158471"/>
            <a:ext cx="7704856" cy="337362"/>
          </a:xfrm>
          <a:prstGeom prst="rect">
            <a:avLst/>
          </a:prstGeom>
        </p:spPr>
        <p:txBody>
          <a:bodyPr vert="horz" lIns="0" tIns="45720" rIns="0" bIns="45720" rtlCol="0" anchor="t" anchorCtr="0">
            <a:noAutofit/>
          </a:bodyPr>
          <a:lstStyle>
            <a:lvl1pPr algn="l" defTabSz="914400" rtl="0" eaLnBrk="1" latinLnBrk="0" hangingPunct="1">
              <a:lnSpc>
                <a:spcPct val="90000"/>
              </a:lnSpc>
              <a:spcBef>
                <a:spcPct val="0"/>
              </a:spcBef>
              <a:buNone/>
              <a:defRPr sz="2400" kern="1200">
                <a:solidFill>
                  <a:schemeClr val="tx1"/>
                </a:solidFill>
                <a:latin typeface="Montserrat ExtraBold" panose="00000900000000000000" pitchFamily="50" charset="0"/>
                <a:ea typeface="+mj-ea"/>
                <a:cs typeface="Arial" panose="020B0604020202020204" pitchFamily="34" charset="0"/>
              </a:defRPr>
            </a:lvl1pPr>
          </a:lstStyle>
          <a:p>
            <a:r>
              <a:rPr lang="fr-FR" sz="2000" dirty="0">
                <a:solidFill>
                  <a:schemeClr val="tx2"/>
                </a:solidFill>
              </a:rPr>
              <a:t>01</a:t>
            </a:r>
            <a:r>
              <a:rPr lang="fr-FR" sz="2000" dirty="0">
                <a:solidFill>
                  <a:srgbClr val="000000"/>
                </a:solidFill>
              </a:rPr>
              <a:t> – Quand et comment aborder l’Assurance </a:t>
            </a:r>
            <a:r>
              <a:rPr kumimoji="0" lang="fr-FR" sz="2000" b="0" i="0" u="none" strike="noStrike" kern="1200" cap="none" spc="0" normalizeH="0" baseline="0" noProof="0" dirty="0">
                <a:ln>
                  <a:noFill/>
                </a:ln>
                <a:solidFill>
                  <a:srgbClr val="000000"/>
                </a:solidFill>
                <a:effectLst/>
                <a:uLnTx/>
                <a:uFillTx/>
                <a:latin typeface="Montserrat ExtraBold" panose="00000900000000000000" pitchFamily="50" charset="0"/>
                <a:ea typeface="+mj-ea"/>
                <a:cs typeface="Arial" panose="020B0604020202020204" pitchFamily="34" charset="0"/>
                <a:sym typeface="Arial"/>
              </a:rPr>
              <a:t>des Pros </a:t>
            </a:r>
            <a:r>
              <a:rPr lang="fr-FR" sz="2000" dirty="0">
                <a:solidFill>
                  <a:srgbClr val="000000"/>
                </a:solidFill>
              </a:rPr>
              <a:t>?</a:t>
            </a:r>
          </a:p>
          <a:p>
            <a:endParaRPr lang="fr-FR" sz="1600" dirty="0">
              <a:solidFill>
                <a:srgbClr val="000000"/>
              </a:solidFill>
            </a:endParaRPr>
          </a:p>
        </p:txBody>
      </p:sp>
      <p:sp>
        <p:nvSpPr>
          <p:cNvPr id="22" name="Rectangle 21">
            <a:extLst>
              <a:ext uri="{FF2B5EF4-FFF2-40B4-BE49-F238E27FC236}">
                <a16:creationId xmlns:a16="http://schemas.microsoft.com/office/drawing/2014/main" id="{41D26C7A-3394-4234-A231-B72D9366D53B}"/>
              </a:ext>
            </a:extLst>
          </p:cNvPr>
          <p:cNvSpPr/>
          <p:nvPr/>
        </p:nvSpPr>
        <p:spPr>
          <a:xfrm>
            <a:off x="3509434" y="913772"/>
            <a:ext cx="5389239" cy="19565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bg1"/>
                </a:solidFill>
              </a:rPr>
              <a:t>Des solutions*</a:t>
            </a:r>
          </a:p>
        </p:txBody>
      </p:sp>
      <p:sp>
        <p:nvSpPr>
          <p:cNvPr id="33" name="Espace réservé du texte 7">
            <a:extLst>
              <a:ext uri="{FF2B5EF4-FFF2-40B4-BE49-F238E27FC236}">
                <a16:creationId xmlns:a16="http://schemas.microsoft.com/office/drawing/2014/main" id="{05B85581-132D-4545-98CA-AA8FB8BEA9D8}"/>
              </a:ext>
            </a:extLst>
          </p:cNvPr>
          <p:cNvSpPr txBox="1">
            <a:spLocks/>
          </p:cNvSpPr>
          <p:nvPr/>
        </p:nvSpPr>
        <p:spPr>
          <a:xfrm>
            <a:off x="3500846" y="3271287"/>
            <a:ext cx="5423799" cy="692497"/>
          </a:xfrm>
          <a:custGeom>
            <a:avLst/>
            <a:gdLst>
              <a:gd name="connsiteX0" fmla="*/ 0 w 2805112"/>
              <a:gd name="connsiteY0" fmla="*/ 0 h 1336675"/>
              <a:gd name="connsiteX1" fmla="*/ 2805112 w 2805112"/>
              <a:gd name="connsiteY1" fmla="*/ 0 h 1336675"/>
              <a:gd name="connsiteX2" fmla="*/ 2805112 w 2805112"/>
              <a:gd name="connsiteY2" fmla="*/ 1139738 h 1336675"/>
              <a:gd name="connsiteX3" fmla="*/ 2615208 w 2805112"/>
              <a:gd name="connsiteY3" fmla="*/ 1336675 h 1336675"/>
              <a:gd name="connsiteX4" fmla="*/ 0 w 2805112"/>
              <a:gd name="connsiteY4" fmla="*/ 1336675 h 133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5112" h="1336675">
                <a:moveTo>
                  <a:pt x="0" y="0"/>
                </a:moveTo>
                <a:lnTo>
                  <a:pt x="2805112" y="0"/>
                </a:lnTo>
                <a:lnTo>
                  <a:pt x="2805112" y="1139738"/>
                </a:lnTo>
                <a:lnTo>
                  <a:pt x="2615208" y="1336675"/>
                </a:lnTo>
                <a:lnTo>
                  <a:pt x="0" y="1336675"/>
                </a:lnTo>
                <a:close/>
              </a:path>
            </a:pathLst>
          </a:custGeom>
          <a:solidFill>
            <a:schemeClr val="tx2">
              <a:lumMod val="20000"/>
              <a:lumOff val="80000"/>
            </a:schemeClr>
          </a:solidFill>
          <a:ln w="25400">
            <a:noFill/>
            <a:miter lim="800000"/>
          </a:ln>
        </p:spPr>
        <p:txBody>
          <a:bodyPr wrap="square" lIns="108000" tIns="36000" rIns="108000" bIns="72000" anchor="ctr">
            <a:noAutofit/>
          </a:bodyPr>
          <a:lstStyle>
            <a:lvl1pPr marL="0" indent="0" algn="l" defTabSz="809610" rtl="0" eaLnBrk="1" latinLnBrk="0" hangingPunct="1">
              <a:lnSpc>
                <a:spcPct val="95000"/>
              </a:lnSpc>
              <a:spcBef>
                <a:spcPts val="600"/>
              </a:spcBef>
              <a:buFont typeface="Arial" panose="020B0604020202020204" pitchFamily="34" charset="0"/>
              <a:buNone/>
              <a:defRPr lang="fr-FR" sz="1200" b="1" kern="1200" cap="all" baseline="0" dirty="0" smtClean="0">
                <a:solidFill>
                  <a:schemeClr val="tx1"/>
                </a:solidFill>
                <a:latin typeface="+mn-lt"/>
                <a:ea typeface="+mn-ea"/>
                <a:cs typeface="+mn-cs"/>
              </a:defRPr>
            </a:lvl1pPr>
            <a:lvl2pPr marL="0" indent="0" algn="l" defTabSz="809610" rtl="0" eaLnBrk="1" latinLnBrk="0" hangingPunct="1">
              <a:lnSpc>
                <a:spcPct val="95000"/>
              </a:lnSpc>
              <a:spcBef>
                <a:spcPts val="1300"/>
              </a:spcBef>
              <a:buFont typeface="Arial" panose="020B0604020202020204" pitchFamily="34" charset="0"/>
              <a:buNone/>
              <a:defRPr lang="fr-FR" sz="1000" b="1" kern="1200" dirty="0" smtClean="0">
                <a:solidFill>
                  <a:schemeClr val="bg2"/>
                </a:solidFill>
                <a:latin typeface="+mn-lt"/>
                <a:ea typeface="+mn-ea"/>
                <a:cs typeface="+mn-cs"/>
              </a:defRPr>
            </a:lvl2pPr>
            <a:lvl3pPr marL="180000" indent="-180000" algn="l" defTabSz="809610" rtl="0" eaLnBrk="1" latinLnBrk="0" hangingPunct="1">
              <a:lnSpc>
                <a:spcPct val="95000"/>
              </a:lnSpc>
              <a:spcBef>
                <a:spcPts val="1100"/>
              </a:spcBef>
              <a:buFont typeface="Arial" panose="020B0604020202020204" pitchFamily="34" charset="0"/>
              <a:buChar char="■"/>
              <a:defRPr lang="fr-FR" sz="1400" kern="1200" dirty="0">
                <a:solidFill>
                  <a:schemeClr val="tx1"/>
                </a:solidFill>
                <a:latin typeface="+mn-lt"/>
                <a:ea typeface="+mn-ea"/>
                <a:cs typeface="+mn-cs"/>
              </a:defRPr>
            </a:lvl3pPr>
            <a:lvl4pPr marL="288000" indent="-108000" algn="l" defTabSz="809610" rtl="0" eaLnBrk="1" latinLnBrk="0" hangingPunct="1">
              <a:lnSpc>
                <a:spcPct val="95000"/>
              </a:lnSpc>
              <a:spcBef>
                <a:spcPts val="1000"/>
              </a:spcBef>
              <a:buFont typeface="Arial" panose="020B0604020202020204" pitchFamily="34" charset="0"/>
              <a:buChar char="•"/>
              <a:defRPr lang="fr-FR" sz="1200" kern="1200" dirty="0">
                <a:solidFill>
                  <a:schemeClr val="tx1"/>
                </a:solidFill>
                <a:latin typeface="+mn-lt"/>
                <a:ea typeface="+mn-ea"/>
                <a:cs typeface="+mn-cs"/>
              </a:defRPr>
            </a:lvl4pPr>
            <a:lvl5pPr marL="531450" indent="-171450" algn="l" defTabSz="809610" rtl="0" eaLnBrk="1" latinLnBrk="0" hangingPunct="1">
              <a:lnSpc>
                <a:spcPct val="95000"/>
              </a:lnSpc>
              <a:spcBef>
                <a:spcPts val="1000"/>
              </a:spcBef>
              <a:buFont typeface="Calibri" panose="020F0502020204030204" pitchFamily="34" charset="0"/>
              <a:buChar char="‐"/>
              <a:defRPr sz="1200" kern="1200">
                <a:solidFill>
                  <a:schemeClr val="tx1"/>
                </a:solidFill>
                <a:latin typeface="+mn-lt"/>
                <a:ea typeface="+mn-ea"/>
                <a:cs typeface="+mn-cs"/>
              </a:defRPr>
            </a:lvl5pPr>
            <a:lvl6pPr marL="222642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6pPr>
            <a:lvl7pPr marL="2631232"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7pPr>
            <a:lvl8pPr marL="303603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8pPr>
            <a:lvl9pPr marL="3440841"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9pPr>
          </a:lstStyle>
          <a:p>
            <a:pPr>
              <a:lnSpc>
                <a:spcPct val="100000"/>
              </a:lnSpc>
              <a:spcBef>
                <a:spcPts val="0"/>
              </a:spcBef>
            </a:pPr>
            <a:r>
              <a:rPr lang="fr-FR" sz="800" b="1" cap="none" dirty="0">
                <a:solidFill>
                  <a:schemeClr val="tx2"/>
                </a:solidFill>
              </a:rPr>
              <a:t>Complémentaire </a:t>
            </a:r>
            <a:r>
              <a:rPr lang="fr-FR" sz="800" cap="none" dirty="0">
                <a:solidFill>
                  <a:schemeClr val="tx2"/>
                </a:solidFill>
              </a:rPr>
              <a:t>Santé Salariés </a:t>
            </a:r>
            <a:r>
              <a:rPr lang="fr-FR" sz="800" b="0" cap="none" dirty="0"/>
              <a:t>répond à ce besoin en couvrant les </a:t>
            </a:r>
            <a:r>
              <a:rPr lang="fr-FR" sz="800" cap="none" dirty="0"/>
              <a:t>frais de santé des salariés </a:t>
            </a:r>
            <a:br>
              <a:rPr lang="fr-FR" sz="800" b="0" cap="none" dirty="0"/>
            </a:br>
            <a:r>
              <a:rPr lang="fr-FR" sz="800" b="0" cap="none" dirty="0"/>
              <a:t>(et éventuellement de leur famille) et </a:t>
            </a:r>
            <a:r>
              <a:rPr lang="fr-FR" sz="800" cap="none" dirty="0"/>
              <a:t>en s'adaptant aux besoins, exigences et budget du dirigeant. </a:t>
            </a:r>
            <a:br>
              <a:rPr lang="fr-FR" sz="800" b="0" cap="none" dirty="0"/>
            </a:br>
            <a:r>
              <a:rPr lang="fr-FR" sz="800" b="0" cap="none" dirty="0"/>
              <a:t>Il permet aussi à l’employeur de se mettre en conformité avec </a:t>
            </a:r>
            <a:r>
              <a:rPr lang="fr-FR" sz="800" cap="none" dirty="0"/>
              <a:t>l’obligation légale de proposer une complémentaire santé dès le 1</a:t>
            </a:r>
            <a:r>
              <a:rPr lang="fr-FR" sz="800" cap="none" baseline="30000" dirty="0"/>
              <a:t>er</a:t>
            </a:r>
            <a:r>
              <a:rPr lang="fr-FR" sz="800" cap="none" dirty="0"/>
              <a:t> salarié (le dirigeant salarié étant comptabilisé comme un salarié).</a:t>
            </a:r>
          </a:p>
        </p:txBody>
      </p:sp>
      <p:sp>
        <p:nvSpPr>
          <p:cNvPr id="21" name="Espace réservé du texte 7">
            <a:extLst>
              <a:ext uri="{FF2B5EF4-FFF2-40B4-BE49-F238E27FC236}">
                <a16:creationId xmlns:a16="http://schemas.microsoft.com/office/drawing/2014/main" id="{381807A9-B849-47F0-B74B-8DDB06DC6209}"/>
              </a:ext>
            </a:extLst>
          </p:cNvPr>
          <p:cNvSpPr txBox="1">
            <a:spLocks/>
          </p:cNvSpPr>
          <p:nvPr/>
        </p:nvSpPr>
        <p:spPr>
          <a:xfrm>
            <a:off x="245327" y="4102317"/>
            <a:ext cx="2939375" cy="594523"/>
          </a:xfrm>
          <a:custGeom>
            <a:avLst/>
            <a:gdLst>
              <a:gd name="connsiteX0" fmla="*/ 0 w 2805112"/>
              <a:gd name="connsiteY0" fmla="*/ 0 h 1336675"/>
              <a:gd name="connsiteX1" fmla="*/ 2805112 w 2805112"/>
              <a:gd name="connsiteY1" fmla="*/ 0 h 1336675"/>
              <a:gd name="connsiteX2" fmla="*/ 2805112 w 2805112"/>
              <a:gd name="connsiteY2" fmla="*/ 1139738 h 1336675"/>
              <a:gd name="connsiteX3" fmla="*/ 2615208 w 2805112"/>
              <a:gd name="connsiteY3" fmla="*/ 1336675 h 1336675"/>
              <a:gd name="connsiteX4" fmla="*/ 0 w 2805112"/>
              <a:gd name="connsiteY4" fmla="*/ 1336675 h 133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5112" h="1336675">
                <a:moveTo>
                  <a:pt x="0" y="0"/>
                </a:moveTo>
                <a:lnTo>
                  <a:pt x="2805112" y="0"/>
                </a:lnTo>
                <a:lnTo>
                  <a:pt x="2805112" y="1139738"/>
                </a:lnTo>
                <a:lnTo>
                  <a:pt x="2615208" y="1336675"/>
                </a:lnTo>
                <a:lnTo>
                  <a:pt x="0" y="1336675"/>
                </a:lnTo>
                <a:close/>
              </a:path>
            </a:pathLst>
          </a:custGeom>
          <a:solidFill>
            <a:schemeClr val="bg1"/>
          </a:solidFill>
          <a:ln w="9525">
            <a:solidFill>
              <a:schemeClr val="tx2"/>
            </a:solidFill>
            <a:miter lim="800000"/>
          </a:ln>
        </p:spPr>
        <p:txBody>
          <a:bodyPr wrap="square" lIns="108000" tIns="144000" rIns="108000" bIns="108000">
            <a:noAutofit/>
          </a:bodyPr>
          <a:lstStyle>
            <a:lvl1pPr marL="0" indent="0" algn="l" defTabSz="809610" rtl="0" eaLnBrk="1" latinLnBrk="0" hangingPunct="1">
              <a:lnSpc>
                <a:spcPct val="95000"/>
              </a:lnSpc>
              <a:spcBef>
                <a:spcPts val="600"/>
              </a:spcBef>
              <a:buFont typeface="Arial" panose="020B0604020202020204" pitchFamily="34" charset="0"/>
              <a:buNone/>
              <a:defRPr lang="fr-FR" sz="1200" b="1" kern="1200" cap="all" baseline="0" dirty="0" smtClean="0">
                <a:solidFill>
                  <a:schemeClr val="tx1"/>
                </a:solidFill>
                <a:latin typeface="+mn-lt"/>
                <a:ea typeface="+mn-ea"/>
                <a:cs typeface="+mn-cs"/>
              </a:defRPr>
            </a:lvl1pPr>
            <a:lvl2pPr marL="0" indent="0" algn="l" defTabSz="809610" rtl="0" eaLnBrk="1" latinLnBrk="0" hangingPunct="1">
              <a:lnSpc>
                <a:spcPct val="95000"/>
              </a:lnSpc>
              <a:spcBef>
                <a:spcPts val="1300"/>
              </a:spcBef>
              <a:buFont typeface="Arial" panose="020B0604020202020204" pitchFamily="34" charset="0"/>
              <a:buNone/>
              <a:defRPr lang="fr-FR" sz="1000" b="1" kern="1200" dirty="0" smtClean="0">
                <a:solidFill>
                  <a:schemeClr val="bg2"/>
                </a:solidFill>
                <a:latin typeface="+mn-lt"/>
                <a:ea typeface="+mn-ea"/>
                <a:cs typeface="+mn-cs"/>
              </a:defRPr>
            </a:lvl2pPr>
            <a:lvl3pPr marL="180000" indent="-180000" algn="l" defTabSz="809610" rtl="0" eaLnBrk="1" latinLnBrk="0" hangingPunct="1">
              <a:lnSpc>
                <a:spcPct val="95000"/>
              </a:lnSpc>
              <a:spcBef>
                <a:spcPts val="1100"/>
              </a:spcBef>
              <a:buFont typeface="Arial" panose="020B0604020202020204" pitchFamily="34" charset="0"/>
              <a:buChar char="■"/>
              <a:defRPr lang="fr-FR" sz="1400" kern="1200" dirty="0">
                <a:solidFill>
                  <a:schemeClr val="tx1"/>
                </a:solidFill>
                <a:latin typeface="+mn-lt"/>
                <a:ea typeface="+mn-ea"/>
                <a:cs typeface="+mn-cs"/>
              </a:defRPr>
            </a:lvl3pPr>
            <a:lvl4pPr marL="288000" indent="-108000" algn="l" defTabSz="809610" rtl="0" eaLnBrk="1" latinLnBrk="0" hangingPunct="1">
              <a:lnSpc>
                <a:spcPct val="95000"/>
              </a:lnSpc>
              <a:spcBef>
                <a:spcPts val="1000"/>
              </a:spcBef>
              <a:buFont typeface="Arial" panose="020B0604020202020204" pitchFamily="34" charset="0"/>
              <a:buChar char="•"/>
              <a:defRPr lang="fr-FR" sz="1200" kern="1200" dirty="0">
                <a:solidFill>
                  <a:schemeClr val="tx1"/>
                </a:solidFill>
                <a:latin typeface="+mn-lt"/>
                <a:ea typeface="+mn-ea"/>
                <a:cs typeface="+mn-cs"/>
              </a:defRPr>
            </a:lvl4pPr>
            <a:lvl5pPr marL="531450" indent="-171450" algn="l" defTabSz="809610" rtl="0" eaLnBrk="1" latinLnBrk="0" hangingPunct="1">
              <a:lnSpc>
                <a:spcPct val="95000"/>
              </a:lnSpc>
              <a:spcBef>
                <a:spcPts val="1000"/>
              </a:spcBef>
              <a:buFont typeface="Calibri" panose="020F0502020204030204" pitchFamily="34" charset="0"/>
              <a:buChar char="‐"/>
              <a:defRPr sz="1200" kern="1200">
                <a:solidFill>
                  <a:schemeClr val="tx1"/>
                </a:solidFill>
                <a:latin typeface="+mn-lt"/>
                <a:ea typeface="+mn-ea"/>
                <a:cs typeface="+mn-cs"/>
              </a:defRPr>
            </a:lvl5pPr>
            <a:lvl6pPr marL="222642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6pPr>
            <a:lvl7pPr marL="2631232"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7pPr>
            <a:lvl8pPr marL="303603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8pPr>
            <a:lvl9pPr marL="3440841"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9pPr>
          </a:lstStyle>
          <a:p>
            <a:r>
              <a:rPr lang="fr-FR" sz="800" b="1" cap="none" dirty="0">
                <a:solidFill>
                  <a:srgbClr val="B34A8C"/>
                </a:solidFill>
              </a:rPr>
              <a:t>Préparer sa retraite </a:t>
            </a:r>
            <a:r>
              <a:rPr lang="fr-FR" sz="800" b="0" cap="none" dirty="0"/>
              <a:t>par une démarche anticipée et progressive.</a:t>
            </a:r>
            <a:endParaRPr lang="fr-FR" sz="800" b="0" cap="none" dirty="0">
              <a:highlight>
                <a:srgbClr val="FFFF00"/>
              </a:highlight>
            </a:endParaRPr>
          </a:p>
          <a:p>
            <a:endParaRPr lang="fr-FR" sz="800" cap="none" dirty="0"/>
          </a:p>
        </p:txBody>
      </p:sp>
      <p:sp>
        <p:nvSpPr>
          <p:cNvPr id="27" name="Espace réservé du texte 7">
            <a:extLst>
              <a:ext uri="{FF2B5EF4-FFF2-40B4-BE49-F238E27FC236}">
                <a16:creationId xmlns:a16="http://schemas.microsoft.com/office/drawing/2014/main" id="{F0BFD7FE-4FBE-4B04-B525-206EFA3F6927}"/>
              </a:ext>
            </a:extLst>
          </p:cNvPr>
          <p:cNvSpPr txBox="1">
            <a:spLocks/>
          </p:cNvSpPr>
          <p:nvPr/>
        </p:nvSpPr>
        <p:spPr>
          <a:xfrm>
            <a:off x="3518022" y="4095212"/>
            <a:ext cx="5324475" cy="633328"/>
          </a:xfrm>
          <a:custGeom>
            <a:avLst/>
            <a:gdLst>
              <a:gd name="connsiteX0" fmla="*/ 0 w 2805112"/>
              <a:gd name="connsiteY0" fmla="*/ 0 h 1336675"/>
              <a:gd name="connsiteX1" fmla="*/ 2805112 w 2805112"/>
              <a:gd name="connsiteY1" fmla="*/ 0 h 1336675"/>
              <a:gd name="connsiteX2" fmla="*/ 2805112 w 2805112"/>
              <a:gd name="connsiteY2" fmla="*/ 1139738 h 1336675"/>
              <a:gd name="connsiteX3" fmla="*/ 2615208 w 2805112"/>
              <a:gd name="connsiteY3" fmla="*/ 1336675 h 1336675"/>
              <a:gd name="connsiteX4" fmla="*/ 0 w 2805112"/>
              <a:gd name="connsiteY4" fmla="*/ 1336675 h 133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5112" h="1336675">
                <a:moveTo>
                  <a:pt x="0" y="0"/>
                </a:moveTo>
                <a:lnTo>
                  <a:pt x="2805112" y="0"/>
                </a:lnTo>
                <a:lnTo>
                  <a:pt x="2805112" y="1139738"/>
                </a:lnTo>
                <a:lnTo>
                  <a:pt x="2615208" y="1336675"/>
                </a:lnTo>
                <a:lnTo>
                  <a:pt x="0" y="1336675"/>
                </a:lnTo>
                <a:close/>
              </a:path>
            </a:pathLst>
          </a:custGeom>
          <a:solidFill>
            <a:schemeClr val="tx2">
              <a:lumMod val="20000"/>
              <a:lumOff val="80000"/>
            </a:schemeClr>
          </a:solidFill>
          <a:ln w="25400">
            <a:noFill/>
            <a:miter lim="800000"/>
          </a:ln>
        </p:spPr>
        <p:txBody>
          <a:bodyPr wrap="square" lIns="108000" tIns="108000" rIns="108000" bIns="108000">
            <a:noAutofit/>
          </a:bodyPr>
          <a:lstStyle>
            <a:lvl1pPr marL="0" indent="0" algn="l" defTabSz="809610" rtl="0" eaLnBrk="1" latinLnBrk="0" hangingPunct="1">
              <a:lnSpc>
                <a:spcPct val="95000"/>
              </a:lnSpc>
              <a:spcBef>
                <a:spcPts val="600"/>
              </a:spcBef>
              <a:buFont typeface="Arial" panose="020B0604020202020204" pitchFamily="34" charset="0"/>
              <a:buNone/>
              <a:defRPr lang="fr-FR" sz="1200" b="1" kern="1200" cap="all" baseline="0" dirty="0" smtClean="0">
                <a:solidFill>
                  <a:schemeClr val="tx1"/>
                </a:solidFill>
                <a:latin typeface="+mn-lt"/>
                <a:ea typeface="+mn-ea"/>
                <a:cs typeface="+mn-cs"/>
              </a:defRPr>
            </a:lvl1pPr>
            <a:lvl2pPr marL="0" indent="0" algn="l" defTabSz="809610" rtl="0" eaLnBrk="1" latinLnBrk="0" hangingPunct="1">
              <a:lnSpc>
                <a:spcPct val="95000"/>
              </a:lnSpc>
              <a:spcBef>
                <a:spcPts val="1300"/>
              </a:spcBef>
              <a:buFont typeface="Arial" panose="020B0604020202020204" pitchFamily="34" charset="0"/>
              <a:buNone/>
              <a:defRPr lang="fr-FR" sz="1000" b="1" kern="1200" dirty="0" smtClean="0">
                <a:solidFill>
                  <a:schemeClr val="bg2"/>
                </a:solidFill>
                <a:latin typeface="+mn-lt"/>
                <a:ea typeface="+mn-ea"/>
                <a:cs typeface="+mn-cs"/>
              </a:defRPr>
            </a:lvl2pPr>
            <a:lvl3pPr marL="180000" indent="-180000" algn="l" defTabSz="809610" rtl="0" eaLnBrk="1" latinLnBrk="0" hangingPunct="1">
              <a:lnSpc>
                <a:spcPct val="95000"/>
              </a:lnSpc>
              <a:spcBef>
                <a:spcPts val="1100"/>
              </a:spcBef>
              <a:buFont typeface="Arial" panose="020B0604020202020204" pitchFamily="34" charset="0"/>
              <a:buChar char="■"/>
              <a:defRPr lang="fr-FR" sz="1400" kern="1200" dirty="0">
                <a:solidFill>
                  <a:schemeClr val="tx1"/>
                </a:solidFill>
                <a:latin typeface="+mn-lt"/>
                <a:ea typeface="+mn-ea"/>
                <a:cs typeface="+mn-cs"/>
              </a:defRPr>
            </a:lvl3pPr>
            <a:lvl4pPr marL="288000" indent="-108000" algn="l" defTabSz="809610" rtl="0" eaLnBrk="1" latinLnBrk="0" hangingPunct="1">
              <a:lnSpc>
                <a:spcPct val="95000"/>
              </a:lnSpc>
              <a:spcBef>
                <a:spcPts val="1000"/>
              </a:spcBef>
              <a:buFont typeface="Arial" panose="020B0604020202020204" pitchFamily="34" charset="0"/>
              <a:buChar char="•"/>
              <a:defRPr lang="fr-FR" sz="1200" kern="1200" dirty="0">
                <a:solidFill>
                  <a:schemeClr val="tx1"/>
                </a:solidFill>
                <a:latin typeface="+mn-lt"/>
                <a:ea typeface="+mn-ea"/>
                <a:cs typeface="+mn-cs"/>
              </a:defRPr>
            </a:lvl4pPr>
            <a:lvl5pPr marL="531450" indent="-171450" algn="l" defTabSz="809610" rtl="0" eaLnBrk="1" latinLnBrk="0" hangingPunct="1">
              <a:lnSpc>
                <a:spcPct val="95000"/>
              </a:lnSpc>
              <a:spcBef>
                <a:spcPts val="1000"/>
              </a:spcBef>
              <a:buFont typeface="Calibri" panose="020F0502020204030204" pitchFamily="34" charset="0"/>
              <a:buChar char="‐"/>
              <a:defRPr sz="1200" kern="1200">
                <a:solidFill>
                  <a:schemeClr val="tx1"/>
                </a:solidFill>
                <a:latin typeface="+mn-lt"/>
                <a:ea typeface="+mn-ea"/>
                <a:cs typeface="+mn-cs"/>
              </a:defRPr>
            </a:lvl5pPr>
            <a:lvl6pPr marL="222642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6pPr>
            <a:lvl7pPr marL="2631232"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7pPr>
            <a:lvl8pPr marL="303603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8pPr>
            <a:lvl9pPr marL="3440841"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9pPr>
          </a:lstStyle>
          <a:p>
            <a:r>
              <a:rPr lang="fr-FR" sz="800" b="1" cap="none" dirty="0" err="1">
                <a:solidFill>
                  <a:schemeClr val="tx2"/>
                </a:solidFill>
              </a:rPr>
              <a:t>Millevie</a:t>
            </a:r>
            <a:r>
              <a:rPr lang="fr-FR" sz="800" b="1" cap="none" dirty="0">
                <a:solidFill>
                  <a:schemeClr val="tx2"/>
                </a:solidFill>
              </a:rPr>
              <a:t> (</a:t>
            </a:r>
            <a:r>
              <a:rPr lang="fr-FR" sz="800" b="1" cap="none" dirty="0" err="1">
                <a:solidFill>
                  <a:schemeClr val="tx2"/>
                </a:solidFill>
              </a:rPr>
              <a:t>PERi</a:t>
            </a:r>
            <a:r>
              <a:rPr lang="fr-FR" sz="800" b="1" cap="none" dirty="0">
                <a:solidFill>
                  <a:schemeClr val="tx2"/>
                </a:solidFill>
              </a:rPr>
              <a:t>) </a:t>
            </a:r>
          </a:p>
          <a:p>
            <a:r>
              <a:rPr lang="fr-FR" sz="800" b="0" cap="none" dirty="0"/>
              <a:t>Une solution permettant de se </a:t>
            </a:r>
            <a:r>
              <a:rPr lang="fr-FR" sz="800" cap="none" dirty="0"/>
              <a:t>constituer une épargne responsable </a:t>
            </a:r>
            <a:r>
              <a:rPr lang="fr-FR" sz="800" b="0" cap="none" dirty="0"/>
              <a:t>et de bénéficier d’une fiscalité incitative à l’entrée ou à la sortie du contrat, </a:t>
            </a:r>
            <a:r>
              <a:rPr lang="fr-FR" sz="800" cap="none" dirty="0"/>
              <a:t>afin de disposer d’un complément de revenus à la retraite</a:t>
            </a:r>
            <a:r>
              <a:rPr lang="fr-FR" sz="800" b="0" cap="none" dirty="0"/>
              <a:t>.</a:t>
            </a:r>
          </a:p>
          <a:p>
            <a:endParaRPr lang="fr-FR" sz="800" cap="none" dirty="0"/>
          </a:p>
        </p:txBody>
      </p:sp>
      <p:sp>
        <p:nvSpPr>
          <p:cNvPr id="31" name="Espace réservé du texte 7">
            <a:extLst>
              <a:ext uri="{FF2B5EF4-FFF2-40B4-BE49-F238E27FC236}">
                <a16:creationId xmlns:a16="http://schemas.microsoft.com/office/drawing/2014/main" id="{D4097DDC-F286-42E0-B5C5-BB2A00A7166D}"/>
              </a:ext>
            </a:extLst>
          </p:cNvPr>
          <p:cNvSpPr txBox="1">
            <a:spLocks/>
          </p:cNvSpPr>
          <p:nvPr/>
        </p:nvSpPr>
        <p:spPr>
          <a:xfrm>
            <a:off x="245328" y="1231887"/>
            <a:ext cx="2889210" cy="1139718"/>
          </a:xfrm>
          <a:custGeom>
            <a:avLst/>
            <a:gdLst>
              <a:gd name="connsiteX0" fmla="*/ 0 w 2805112"/>
              <a:gd name="connsiteY0" fmla="*/ 0 h 1336675"/>
              <a:gd name="connsiteX1" fmla="*/ 2805112 w 2805112"/>
              <a:gd name="connsiteY1" fmla="*/ 0 h 1336675"/>
              <a:gd name="connsiteX2" fmla="*/ 2805112 w 2805112"/>
              <a:gd name="connsiteY2" fmla="*/ 1139738 h 1336675"/>
              <a:gd name="connsiteX3" fmla="*/ 2615208 w 2805112"/>
              <a:gd name="connsiteY3" fmla="*/ 1336675 h 1336675"/>
              <a:gd name="connsiteX4" fmla="*/ 0 w 2805112"/>
              <a:gd name="connsiteY4" fmla="*/ 1336675 h 133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5112" h="1336675">
                <a:moveTo>
                  <a:pt x="0" y="0"/>
                </a:moveTo>
                <a:lnTo>
                  <a:pt x="2805112" y="0"/>
                </a:lnTo>
                <a:lnTo>
                  <a:pt x="2805112" y="1139738"/>
                </a:lnTo>
                <a:lnTo>
                  <a:pt x="2615208" y="1336675"/>
                </a:lnTo>
                <a:lnTo>
                  <a:pt x="0" y="1336675"/>
                </a:lnTo>
                <a:close/>
              </a:path>
            </a:pathLst>
          </a:custGeom>
          <a:solidFill>
            <a:schemeClr val="bg1"/>
          </a:solidFill>
          <a:ln w="6350">
            <a:solidFill>
              <a:schemeClr val="tx2"/>
            </a:solidFill>
            <a:miter lim="800000"/>
          </a:ln>
        </p:spPr>
        <p:txBody>
          <a:bodyPr wrap="square" lIns="144000" tIns="108000" rIns="108000" bIns="36000" anchor="ctr">
            <a:noAutofit/>
          </a:bodyPr>
          <a:lstStyle>
            <a:lvl1pPr marL="0" indent="0" algn="l" defTabSz="809610" rtl="0" eaLnBrk="1" latinLnBrk="0" hangingPunct="1">
              <a:lnSpc>
                <a:spcPct val="95000"/>
              </a:lnSpc>
              <a:spcBef>
                <a:spcPts val="600"/>
              </a:spcBef>
              <a:buFont typeface="Arial" panose="020B0604020202020204" pitchFamily="34" charset="0"/>
              <a:buNone/>
              <a:defRPr lang="fr-FR" sz="1200" b="1" kern="1200" cap="all" baseline="0" dirty="0" smtClean="0">
                <a:solidFill>
                  <a:schemeClr val="tx1"/>
                </a:solidFill>
                <a:latin typeface="+mn-lt"/>
                <a:ea typeface="+mn-ea"/>
                <a:cs typeface="+mn-cs"/>
              </a:defRPr>
            </a:lvl1pPr>
            <a:lvl2pPr marL="0" indent="0" algn="l" defTabSz="809610" rtl="0" eaLnBrk="1" latinLnBrk="0" hangingPunct="1">
              <a:lnSpc>
                <a:spcPct val="95000"/>
              </a:lnSpc>
              <a:spcBef>
                <a:spcPts val="1300"/>
              </a:spcBef>
              <a:buFont typeface="Arial" panose="020B0604020202020204" pitchFamily="34" charset="0"/>
              <a:buNone/>
              <a:defRPr lang="fr-FR" sz="1000" b="1" kern="1200" dirty="0" smtClean="0">
                <a:solidFill>
                  <a:schemeClr val="bg2"/>
                </a:solidFill>
                <a:latin typeface="+mn-lt"/>
                <a:ea typeface="+mn-ea"/>
                <a:cs typeface="+mn-cs"/>
              </a:defRPr>
            </a:lvl2pPr>
            <a:lvl3pPr marL="180000" indent="-180000" algn="l" defTabSz="809610" rtl="0" eaLnBrk="1" latinLnBrk="0" hangingPunct="1">
              <a:lnSpc>
                <a:spcPct val="95000"/>
              </a:lnSpc>
              <a:spcBef>
                <a:spcPts val="1100"/>
              </a:spcBef>
              <a:buFont typeface="Arial" panose="020B0604020202020204" pitchFamily="34" charset="0"/>
              <a:buChar char="■"/>
              <a:defRPr lang="fr-FR" sz="1400" kern="1200" dirty="0">
                <a:solidFill>
                  <a:schemeClr val="tx1"/>
                </a:solidFill>
                <a:latin typeface="+mn-lt"/>
                <a:ea typeface="+mn-ea"/>
                <a:cs typeface="+mn-cs"/>
              </a:defRPr>
            </a:lvl3pPr>
            <a:lvl4pPr marL="288000" indent="-108000" algn="l" defTabSz="809610" rtl="0" eaLnBrk="1" latinLnBrk="0" hangingPunct="1">
              <a:lnSpc>
                <a:spcPct val="95000"/>
              </a:lnSpc>
              <a:spcBef>
                <a:spcPts val="1000"/>
              </a:spcBef>
              <a:buFont typeface="Arial" panose="020B0604020202020204" pitchFamily="34" charset="0"/>
              <a:buChar char="•"/>
              <a:defRPr lang="fr-FR" sz="1200" kern="1200" dirty="0">
                <a:solidFill>
                  <a:schemeClr val="tx1"/>
                </a:solidFill>
                <a:latin typeface="+mn-lt"/>
                <a:ea typeface="+mn-ea"/>
                <a:cs typeface="+mn-cs"/>
              </a:defRPr>
            </a:lvl4pPr>
            <a:lvl5pPr marL="531450" indent="-171450" algn="l" defTabSz="809610" rtl="0" eaLnBrk="1" latinLnBrk="0" hangingPunct="1">
              <a:lnSpc>
                <a:spcPct val="95000"/>
              </a:lnSpc>
              <a:spcBef>
                <a:spcPts val="1000"/>
              </a:spcBef>
              <a:buFont typeface="Calibri" panose="020F0502020204030204" pitchFamily="34" charset="0"/>
              <a:buChar char="‐"/>
              <a:defRPr sz="1200" kern="1200">
                <a:solidFill>
                  <a:schemeClr val="tx1"/>
                </a:solidFill>
                <a:latin typeface="+mn-lt"/>
                <a:ea typeface="+mn-ea"/>
                <a:cs typeface="+mn-cs"/>
              </a:defRPr>
            </a:lvl5pPr>
            <a:lvl6pPr marL="222642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6pPr>
            <a:lvl7pPr marL="2631232"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7pPr>
            <a:lvl8pPr marL="303603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8pPr>
            <a:lvl9pPr marL="3440841"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9pPr>
          </a:lstStyle>
          <a:p>
            <a:pPr marR="0" lvl="0" algn="l" defTabSz="914400" rtl="0" eaLnBrk="1" fontAlgn="auto" latinLnBrk="0" hangingPunct="1">
              <a:lnSpc>
                <a:spcPct val="100000"/>
              </a:lnSpc>
              <a:spcBef>
                <a:spcPts val="0"/>
              </a:spcBef>
              <a:spcAft>
                <a:spcPts val="0"/>
              </a:spcAft>
              <a:buClrTx/>
              <a:buSzTx/>
              <a:tabLst/>
              <a:defRPr/>
            </a:pPr>
            <a:r>
              <a:rPr lang="fr-FR" sz="800" kern="0" cap="none" dirty="0">
                <a:solidFill>
                  <a:srgbClr val="B34A8C"/>
                </a:solidFill>
                <a:cs typeface="Arial"/>
              </a:rPr>
              <a:t>Une</a:t>
            </a:r>
            <a:r>
              <a:rPr lang="fr-FR" sz="800" b="1" dirty="0">
                <a:solidFill>
                  <a:srgbClr val="B34A8C"/>
                </a:solidFill>
              </a:rPr>
              <a:t> bonne </a:t>
            </a:r>
            <a:r>
              <a:rPr kumimoji="0" lang="fr-FR" sz="800" b="1" i="0" u="none" strike="noStrike" kern="0" cap="none" spc="0" normalizeH="0" baseline="0" noProof="0" dirty="0">
                <a:ln>
                  <a:noFill/>
                </a:ln>
                <a:solidFill>
                  <a:srgbClr val="B34A8C"/>
                </a:solidFill>
                <a:effectLst/>
                <a:uLnTx/>
                <a:uFillTx/>
                <a:cs typeface="Arial"/>
                <a:sym typeface="Arial"/>
              </a:rPr>
              <a:t>couverture santé pour le dirigeant TNS </a:t>
            </a:r>
            <a:br>
              <a:rPr kumimoji="0" lang="fr-FR" sz="800" b="1" i="0" u="none" strike="noStrike" kern="0" cap="none" spc="0" normalizeH="0" baseline="0" noProof="0" dirty="0">
                <a:ln>
                  <a:noFill/>
                </a:ln>
                <a:solidFill>
                  <a:srgbClr val="B34A8C"/>
                </a:solidFill>
                <a:effectLst/>
                <a:uLnTx/>
                <a:uFillTx/>
                <a:cs typeface="Arial"/>
                <a:sym typeface="Arial"/>
              </a:rPr>
            </a:br>
            <a:r>
              <a:rPr kumimoji="0" lang="fr-FR" sz="800" b="1" i="0" u="none" strike="noStrike" kern="0" cap="none" spc="0" normalizeH="0" baseline="0" noProof="0" dirty="0">
                <a:ln>
                  <a:noFill/>
                </a:ln>
                <a:solidFill>
                  <a:srgbClr val="B34A8C"/>
                </a:solidFill>
                <a:effectLst/>
                <a:uLnTx/>
                <a:uFillTx/>
                <a:cs typeface="Arial"/>
                <a:sym typeface="Arial"/>
              </a:rPr>
              <a:t>et sa famille </a:t>
            </a:r>
            <a:r>
              <a:rPr kumimoji="0" lang="fr-FR" sz="800" b="0" i="0" u="none" strike="noStrike" kern="0" cap="none" spc="0" normalizeH="0" baseline="0" noProof="0" dirty="0">
                <a:ln>
                  <a:noFill/>
                </a:ln>
                <a:solidFill>
                  <a:srgbClr val="000000"/>
                </a:solidFill>
                <a:effectLst/>
                <a:uLnTx/>
                <a:uFillTx/>
                <a:cs typeface="Arial"/>
                <a:sym typeface="Arial"/>
              </a:rPr>
              <a:t>est essentielle</a:t>
            </a:r>
            <a:r>
              <a:rPr lang="fr-FR" sz="800" b="0" kern="0" cap="none" dirty="0">
                <a:solidFill>
                  <a:srgbClr val="000000"/>
                </a:solidFill>
                <a:cs typeface="Arial"/>
              </a:rPr>
              <a:t>.</a:t>
            </a:r>
            <a:endParaRPr lang="fr-FR" sz="800" b="1" dirty="0">
              <a:solidFill>
                <a:schemeClr val="tx2"/>
              </a:solidFill>
            </a:endParaRPr>
          </a:p>
        </p:txBody>
      </p:sp>
      <p:sp>
        <p:nvSpPr>
          <p:cNvPr id="38" name="Espace réservé du texte 7">
            <a:extLst>
              <a:ext uri="{FF2B5EF4-FFF2-40B4-BE49-F238E27FC236}">
                <a16:creationId xmlns:a16="http://schemas.microsoft.com/office/drawing/2014/main" id="{254B17AB-5CA0-4FC3-9AE0-0E1E83ED3935}"/>
              </a:ext>
            </a:extLst>
          </p:cNvPr>
          <p:cNvSpPr txBox="1">
            <a:spLocks/>
          </p:cNvSpPr>
          <p:nvPr/>
        </p:nvSpPr>
        <p:spPr>
          <a:xfrm>
            <a:off x="252866" y="3271288"/>
            <a:ext cx="2924295" cy="692497"/>
          </a:xfrm>
          <a:custGeom>
            <a:avLst/>
            <a:gdLst>
              <a:gd name="connsiteX0" fmla="*/ 0 w 2805112"/>
              <a:gd name="connsiteY0" fmla="*/ 0 h 1336675"/>
              <a:gd name="connsiteX1" fmla="*/ 2805112 w 2805112"/>
              <a:gd name="connsiteY1" fmla="*/ 0 h 1336675"/>
              <a:gd name="connsiteX2" fmla="*/ 2805112 w 2805112"/>
              <a:gd name="connsiteY2" fmla="*/ 1139738 h 1336675"/>
              <a:gd name="connsiteX3" fmla="*/ 2615208 w 2805112"/>
              <a:gd name="connsiteY3" fmla="*/ 1336675 h 1336675"/>
              <a:gd name="connsiteX4" fmla="*/ 0 w 2805112"/>
              <a:gd name="connsiteY4" fmla="*/ 1336675 h 133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5112" h="1336675">
                <a:moveTo>
                  <a:pt x="0" y="0"/>
                </a:moveTo>
                <a:lnTo>
                  <a:pt x="2805112" y="0"/>
                </a:lnTo>
                <a:lnTo>
                  <a:pt x="2805112" y="1139738"/>
                </a:lnTo>
                <a:lnTo>
                  <a:pt x="2615208" y="1336675"/>
                </a:lnTo>
                <a:lnTo>
                  <a:pt x="0" y="1336675"/>
                </a:lnTo>
                <a:close/>
              </a:path>
            </a:pathLst>
          </a:custGeom>
          <a:solidFill>
            <a:schemeClr val="bg1"/>
          </a:solidFill>
          <a:ln w="9525">
            <a:solidFill>
              <a:schemeClr val="tx2"/>
            </a:solidFill>
            <a:miter lim="800000"/>
          </a:ln>
        </p:spPr>
        <p:txBody>
          <a:bodyPr wrap="square" lIns="108000" tIns="108000" rIns="108000" bIns="108000" anchor="ctr">
            <a:noAutofit/>
          </a:bodyPr>
          <a:lstStyle>
            <a:lvl1pPr marL="0" indent="0" algn="l" defTabSz="809610" rtl="0" eaLnBrk="1" latinLnBrk="0" hangingPunct="1">
              <a:lnSpc>
                <a:spcPct val="95000"/>
              </a:lnSpc>
              <a:spcBef>
                <a:spcPts val="600"/>
              </a:spcBef>
              <a:buFont typeface="Arial" panose="020B0604020202020204" pitchFamily="34" charset="0"/>
              <a:buNone/>
              <a:defRPr lang="fr-FR" sz="1200" b="1" kern="1200" cap="all" baseline="0" dirty="0" smtClean="0">
                <a:solidFill>
                  <a:schemeClr val="tx1"/>
                </a:solidFill>
                <a:latin typeface="+mn-lt"/>
                <a:ea typeface="+mn-ea"/>
                <a:cs typeface="+mn-cs"/>
              </a:defRPr>
            </a:lvl1pPr>
            <a:lvl2pPr marL="0" indent="0" algn="l" defTabSz="809610" rtl="0" eaLnBrk="1" latinLnBrk="0" hangingPunct="1">
              <a:lnSpc>
                <a:spcPct val="95000"/>
              </a:lnSpc>
              <a:spcBef>
                <a:spcPts val="1300"/>
              </a:spcBef>
              <a:buFont typeface="Arial" panose="020B0604020202020204" pitchFamily="34" charset="0"/>
              <a:buNone/>
              <a:defRPr lang="fr-FR" sz="1000" b="1" kern="1200" dirty="0" smtClean="0">
                <a:solidFill>
                  <a:schemeClr val="bg2"/>
                </a:solidFill>
                <a:latin typeface="+mn-lt"/>
                <a:ea typeface="+mn-ea"/>
                <a:cs typeface="+mn-cs"/>
              </a:defRPr>
            </a:lvl2pPr>
            <a:lvl3pPr marL="180000" indent="-180000" algn="l" defTabSz="809610" rtl="0" eaLnBrk="1" latinLnBrk="0" hangingPunct="1">
              <a:lnSpc>
                <a:spcPct val="95000"/>
              </a:lnSpc>
              <a:spcBef>
                <a:spcPts val="1100"/>
              </a:spcBef>
              <a:buFont typeface="Arial" panose="020B0604020202020204" pitchFamily="34" charset="0"/>
              <a:buChar char="■"/>
              <a:defRPr lang="fr-FR" sz="1400" kern="1200" dirty="0">
                <a:solidFill>
                  <a:schemeClr val="tx1"/>
                </a:solidFill>
                <a:latin typeface="+mn-lt"/>
                <a:ea typeface="+mn-ea"/>
                <a:cs typeface="+mn-cs"/>
              </a:defRPr>
            </a:lvl3pPr>
            <a:lvl4pPr marL="288000" indent="-108000" algn="l" defTabSz="809610" rtl="0" eaLnBrk="1" latinLnBrk="0" hangingPunct="1">
              <a:lnSpc>
                <a:spcPct val="95000"/>
              </a:lnSpc>
              <a:spcBef>
                <a:spcPts val="1000"/>
              </a:spcBef>
              <a:buFont typeface="Arial" panose="020B0604020202020204" pitchFamily="34" charset="0"/>
              <a:buChar char="•"/>
              <a:defRPr lang="fr-FR" sz="1200" kern="1200" dirty="0">
                <a:solidFill>
                  <a:schemeClr val="tx1"/>
                </a:solidFill>
                <a:latin typeface="+mn-lt"/>
                <a:ea typeface="+mn-ea"/>
                <a:cs typeface="+mn-cs"/>
              </a:defRPr>
            </a:lvl4pPr>
            <a:lvl5pPr marL="531450" indent="-171450" algn="l" defTabSz="809610" rtl="0" eaLnBrk="1" latinLnBrk="0" hangingPunct="1">
              <a:lnSpc>
                <a:spcPct val="95000"/>
              </a:lnSpc>
              <a:spcBef>
                <a:spcPts val="1000"/>
              </a:spcBef>
              <a:buFont typeface="Calibri" panose="020F0502020204030204" pitchFamily="34" charset="0"/>
              <a:buChar char="‐"/>
              <a:defRPr sz="1200" kern="1200">
                <a:solidFill>
                  <a:schemeClr val="tx1"/>
                </a:solidFill>
                <a:latin typeface="+mn-lt"/>
                <a:ea typeface="+mn-ea"/>
                <a:cs typeface="+mn-cs"/>
              </a:defRPr>
            </a:lvl5pPr>
            <a:lvl6pPr marL="222642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6pPr>
            <a:lvl7pPr marL="2631232"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7pPr>
            <a:lvl8pPr marL="303603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8pPr>
            <a:lvl9pPr marL="3440841"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9pPr>
          </a:lstStyle>
          <a:p>
            <a:pPr>
              <a:lnSpc>
                <a:spcPct val="100000"/>
              </a:lnSpc>
              <a:spcBef>
                <a:spcPts val="0"/>
              </a:spcBef>
            </a:pPr>
            <a:r>
              <a:rPr lang="fr-FR" sz="800" b="1" cap="none" dirty="0">
                <a:solidFill>
                  <a:schemeClr val="tx2"/>
                </a:solidFill>
              </a:rPr>
              <a:t>Couvrir les frais de santé des salariés</a:t>
            </a:r>
            <a:endParaRPr lang="fr-FR" sz="800" cap="none" dirty="0"/>
          </a:p>
        </p:txBody>
      </p:sp>
      <p:sp>
        <p:nvSpPr>
          <p:cNvPr id="43" name="Espace réservé du texte 7">
            <a:extLst>
              <a:ext uri="{FF2B5EF4-FFF2-40B4-BE49-F238E27FC236}">
                <a16:creationId xmlns:a16="http://schemas.microsoft.com/office/drawing/2014/main" id="{9A65D842-37CD-46C3-8C38-5155029FF349}"/>
              </a:ext>
            </a:extLst>
          </p:cNvPr>
          <p:cNvSpPr txBox="1">
            <a:spLocks/>
          </p:cNvSpPr>
          <p:nvPr/>
        </p:nvSpPr>
        <p:spPr>
          <a:xfrm>
            <a:off x="245327" y="2450777"/>
            <a:ext cx="2892658" cy="728815"/>
          </a:xfrm>
          <a:custGeom>
            <a:avLst/>
            <a:gdLst>
              <a:gd name="connsiteX0" fmla="*/ 0 w 2805112"/>
              <a:gd name="connsiteY0" fmla="*/ 0 h 1336675"/>
              <a:gd name="connsiteX1" fmla="*/ 2805112 w 2805112"/>
              <a:gd name="connsiteY1" fmla="*/ 0 h 1336675"/>
              <a:gd name="connsiteX2" fmla="*/ 2805112 w 2805112"/>
              <a:gd name="connsiteY2" fmla="*/ 1139738 h 1336675"/>
              <a:gd name="connsiteX3" fmla="*/ 2615208 w 2805112"/>
              <a:gd name="connsiteY3" fmla="*/ 1336675 h 1336675"/>
              <a:gd name="connsiteX4" fmla="*/ 0 w 2805112"/>
              <a:gd name="connsiteY4" fmla="*/ 1336675 h 133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5112" h="1336675">
                <a:moveTo>
                  <a:pt x="0" y="0"/>
                </a:moveTo>
                <a:lnTo>
                  <a:pt x="2805112" y="0"/>
                </a:lnTo>
                <a:lnTo>
                  <a:pt x="2805112" y="1139738"/>
                </a:lnTo>
                <a:lnTo>
                  <a:pt x="2615208" y="1336675"/>
                </a:lnTo>
                <a:lnTo>
                  <a:pt x="0" y="1336675"/>
                </a:lnTo>
                <a:close/>
              </a:path>
            </a:pathLst>
          </a:custGeom>
          <a:solidFill>
            <a:schemeClr val="bg1"/>
          </a:solidFill>
          <a:ln w="9525">
            <a:solidFill>
              <a:schemeClr val="tx2"/>
            </a:solidFill>
            <a:miter lim="800000"/>
          </a:ln>
        </p:spPr>
        <p:txBody>
          <a:bodyPr wrap="square" lIns="108000" tIns="108000" rIns="108000" bIns="72000">
            <a:noAutofit/>
          </a:bodyPr>
          <a:lstStyle>
            <a:lvl1pPr marL="0" indent="0" algn="l" defTabSz="809610" rtl="0" eaLnBrk="1" latinLnBrk="0" hangingPunct="1">
              <a:lnSpc>
                <a:spcPct val="95000"/>
              </a:lnSpc>
              <a:spcBef>
                <a:spcPts val="600"/>
              </a:spcBef>
              <a:buFont typeface="Arial" panose="020B0604020202020204" pitchFamily="34" charset="0"/>
              <a:buNone/>
              <a:defRPr lang="fr-FR" sz="1200" b="1" kern="1200" cap="all" baseline="0" dirty="0" smtClean="0">
                <a:solidFill>
                  <a:schemeClr val="tx1"/>
                </a:solidFill>
                <a:latin typeface="+mn-lt"/>
                <a:ea typeface="+mn-ea"/>
                <a:cs typeface="+mn-cs"/>
              </a:defRPr>
            </a:lvl1pPr>
            <a:lvl2pPr marL="0" indent="0" algn="l" defTabSz="809610" rtl="0" eaLnBrk="1" latinLnBrk="0" hangingPunct="1">
              <a:lnSpc>
                <a:spcPct val="95000"/>
              </a:lnSpc>
              <a:spcBef>
                <a:spcPts val="1300"/>
              </a:spcBef>
              <a:buFont typeface="Arial" panose="020B0604020202020204" pitchFamily="34" charset="0"/>
              <a:buNone/>
              <a:defRPr lang="fr-FR" sz="1000" b="1" kern="1200" dirty="0" smtClean="0">
                <a:solidFill>
                  <a:schemeClr val="bg2"/>
                </a:solidFill>
                <a:latin typeface="+mn-lt"/>
                <a:ea typeface="+mn-ea"/>
                <a:cs typeface="+mn-cs"/>
              </a:defRPr>
            </a:lvl2pPr>
            <a:lvl3pPr marL="180000" indent="-180000" algn="l" defTabSz="809610" rtl="0" eaLnBrk="1" latinLnBrk="0" hangingPunct="1">
              <a:lnSpc>
                <a:spcPct val="95000"/>
              </a:lnSpc>
              <a:spcBef>
                <a:spcPts val="1100"/>
              </a:spcBef>
              <a:buFont typeface="Arial" panose="020B0604020202020204" pitchFamily="34" charset="0"/>
              <a:buChar char="■"/>
              <a:defRPr lang="fr-FR" sz="1400" kern="1200" dirty="0">
                <a:solidFill>
                  <a:schemeClr val="tx1"/>
                </a:solidFill>
                <a:latin typeface="+mn-lt"/>
                <a:ea typeface="+mn-ea"/>
                <a:cs typeface="+mn-cs"/>
              </a:defRPr>
            </a:lvl3pPr>
            <a:lvl4pPr marL="288000" indent="-108000" algn="l" defTabSz="809610" rtl="0" eaLnBrk="1" latinLnBrk="0" hangingPunct="1">
              <a:lnSpc>
                <a:spcPct val="95000"/>
              </a:lnSpc>
              <a:spcBef>
                <a:spcPts val="1000"/>
              </a:spcBef>
              <a:buFont typeface="Arial" panose="020B0604020202020204" pitchFamily="34" charset="0"/>
              <a:buChar char="•"/>
              <a:defRPr lang="fr-FR" sz="1200" kern="1200" dirty="0">
                <a:solidFill>
                  <a:schemeClr val="tx1"/>
                </a:solidFill>
                <a:latin typeface="+mn-lt"/>
                <a:ea typeface="+mn-ea"/>
                <a:cs typeface="+mn-cs"/>
              </a:defRPr>
            </a:lvl4pPr>
            <a:lvl5pPr marL="531450" indent="-171450" algn="l" defTabSz="809610" rtl="0" eaLnBrk="1" latinLnBrk="0" hangingPunct="1">
              <a:lnSpc>
                <a:spcPct val="95000"/>
              </a:lnSpc>
              <a:spcBef>
                <a:spcPts val="1000"/>
              </a:spcBef>
              <a:buFont typeface="Calibri" panose="020F0502020204030204" pitchFamily="34" charset="0"/>
              <a:buChar char="‐"/>
              <a:defRPr sz="1200" kern="1200">
                <a:solidFill>
                  <a:schemeClr val="tx1"/>
                </a:solidFill>
                <a:latin typeface="+mn-lt"/>
                <a:ea typeface="+mn-ea"/>
                <a:cs typeface="+mn-cs"/>
              </a:defRPr>
            </a:lvl5pPr>
            <a:lvl6pPr marL="222642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6pPr>
            <a:lvl7pPr marL="2631232"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7pPr>
            <a:lvl8pPr marL="303603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8pPr>
            <a:lvl9pPr marL="3440841"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9pPr>
          </a:lstStyle>
          <a:p>
            <a:r>
              <a:rPr lang="fr-FR" sz="800" cap="none" dirty="0">
                <a:solidFill>
                  <a:schemeClr val="tx2"/>
                </a:solidFill>
                <a:latin typeface="Arial" panose="020B0604020202020204" pitchFamily="34" charset="0"/>
              </a:rPr>
              <a:t>Permettre la poursuite de l'activité </a:t>
            </a:r>
            <a:r>
              <a:rPr lang="fr-FR" sz="800" b="0" cap="none" dirty="0">
                <a:latin typeface="Arial" panose="020B0604020202020204" pitchFamily="34" charset="0"/>
              </a:rPr>
              <a:t>par le versement d'un capital pour compenser la baisse de chiffre d'affaires, difficulté à honorer les engagements financiers, une perte de savoir-faire... en cas de </a:t>
            </a:r>
            <a:r>
              <a:rPr lang="fr-FR" sz="800" cap="none" dirty="0">
                <a:solidFill>
                  <a:schemeClr val="tx2"/>
                </a:solidFill>
                <a:latin typeface="Arial" panose="020B0604020202020204" pitchFamily="34" charset="0"/>
              </a:rPr>
              <a:t>disparition du dirigeant, </a:t>
            </a:r>
            <a:br>
              <a:rPr lang="fr-FR" sz="800" cap="none" dirty="0">
                <a:solidFill>
                  <a:schemeClr val="tx2"/>
                </a:solidFill>
                <a:latin typeface="Arial" panose="020B0604020202020204" pitchFamily="34" charset="0"/>
              </a:rPr>
            </a:br>
            <a:r>
              <a:rPr lang="fr-FR" sz="800" cap="none" dirty="0">
                <a:solidFill>
                  <a:schemeClr val="tx2"/>
                </a:solidFill>
                <a:latin typeface="Arial" panose="020B0604020202020204" pitchFamily="34" charset="0"/>
              </a:rPr>
              <a:t>d’un associé ou d’un collaborateur clé. </a:t>
            </a:r>
          </a:p>
          <a:p>
            <a:endParaRPr lang="fr-FR" sz="800" b="0" cap="none" dirty="0">
              <a:latin typeface="Arial" panose="020B0604020202020204" pitchFamily="34" charset="0"/>
            </a:endParaRPr>
          </a:p>
        </p:txBody>
      </p:sp>
      <p:sp>
        <p:nvSpPr>
          <p:cNvPr id="45" name="Espace réservé du texte 7">
            <a:extLst>
              <a:ext uri="{FF2B5EF4-FFF2-40B4-BE49-F238E27FC236}">
                <a16:creationId xmlns:a16="http://schemas.microsoft.com/office/drawing/2014/main" id="{760342ED-9110-4120-8DC8-731B4DDFDD45}"/>
              </a:ext>
            </a:extLst>
          </p:cNvPr>
          <p:cNvSpPr txBox="1">
            <a:spLocks/>
          </p:cNvSpPr>
          <p:nvPr/>
        </p:nvSpPr>
        <p:spPr>
          <a:xfrm>
            <a:off x="3500846" y="2450778"/>
            <a:ext cx="5389237" cy="653485"/>
          </a:xfrm>
          <a:custGeom>
            <a:avLst/>
            <a:gdLst>
              <a:gd name="connsiteX0" fmla="*/ 0 w 2805112"/>
              <a:gd name="connsiteY0" fmla="*/ 0 h 1336675"/>
              <a:gd name="connsiteX1" fmla="*/ 2805112 w 2805112"/>
              <a:gd name="connsiteY1" fmla="*/ 0 h 1336675"/>
              <a:gd name="connsiteX2" fmla="*/ 2805112 w 2805112"/>
              <a:gd name="connsiteY2" fmla="*/ 1139738 h 1336675"/>
              <a:gd name="connsiteX3" fmla="*/ 2615208 w 2805112"/>
              <a:gd name="connsiteY3" fmla="*/ 1336675 h 1336675"/>
              <a:gd name="connsiteX4" fmla="*/ 0 w 2805112"/>
              <a:gd name="connsiteY4" fmla="*/ 1336675 h 133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5112" h="1336675">
                <a:moveTo>
                  <a:pt x="0" y="0"/>
                </a:moveTo>
                <a:lnTo>
                  <a:pt x="2805112" y="0"/>
                </a:lnTo>
                <a:lnTo>
                  <a:pt x="2805112" y="1139738"/>
                </a:lnTo>
                <a:lnTo>
                  <a:pt x="2615208" y="1336675"/>
                </a:lnTo>
                <a:lnTo>
                  <a:pt x="0" y="1336675"/>
                </a:lnTo>
                <a:close/>
              </a:path>
            </a:pathLst>
          </a:custGeom>
          <a:solidFill>
            <a:schemeClr val="tx2">
              <a:lumMod val="20000"/>
              <a:lumOff val="80000"/>
            </a:schemeClr>
          </a:solidFill>
          <a:ln w="25400">
            <a:noFill/>
            <a:miter lim="800000"/>
          </a:ln>
        </p:spPr>
        <p:txBody>
          <a:bodyPr wrap="square" lIns="108000" tIns="36000" rIns="108000" bIns="72000">
            <a:noAutofit/>
          </a:bodyPr>
          <a:lstStyle>
            <a:lvl1pPr marL="0" indent="0" algn="l" defTabSz="809610" rtl="0" eaLnBrk="1" latinLnBrk="0" hangingPunct="1">
              <a:lnSpc>
                <a:spcPct val="95000"/>
              </a:lnSpc>
              <a:spcBef>
                <a:spcPts val="600"/>
              </a:spcBef>
              <a:buFont typeface="Arial" panose="020B0604020202020204" pitchFamily="34" charset="0"/>
              <a:buNone/>
              <a:defRPr lang="fr-FR" sz="1200" b="1" kern="1200" cap="all" baseline="0" dirty="0" smtClean="0">
                <a:solidFill>
                  <a:schemeClr val="tx1"/>
                </a:solidFill>
                <a:latin typeface="+mn-lt"/>
                <a:ea typeface="+mn-ea"/>
                <a:cs typeface="+mn-cs"/>
              </a:defRPr>
            </a:lvl1pPr>
            <a:lvl2pPr marL="0" indent="0" algn="l" defTabSz="809610" rtl="0" eaLnBrk="1" latinLnBrk="0" hangingPunct="1">
              <a:lnSpc>
                <a:spcPct val="95000"/>
              </a:lnSpc>
              <a:spcBef>
                <a:spcPts val="1300"/>
              </a:spcBef>
              <a:buFont typeface="Arial" panose="020B0604020202020204" pitchFamily="34" charset="0"/>
              <a:buNone/>
              <a:defRPr lang="fr-FR" sz="1000" b="1" kern="1200" dirty="0" smtClean="0">
                <a:solidFill>
                  <a:schemeClr val="bg2"/>
                </a:solidFill>
                <a:latin typeface="+mn-lt"/>
                <a:ea typeface="+mn-ea"/>
                <a:cs typeface="+mn-cs"/>
              </a:defRPr>
            </a:lvl2pPr>
            <a:lvl3pPr marL="180000" indent="-180000" algn="l" defTabSz="809610" rtl="0" eaLnBrk="1" latinLnBrk="0" hangingPunct="1">
              <a:lnSpc>
                <a:spcPct val="95000"/>
              </a:lnSpc>
              <a:spcBef>
                <a:spcPts val="1100"/>
              </a:spcBef>
              <a:buFont typeface="Arial" panose="020B0604020202020204" pitchFamily="34" charset="0"/>
              <a:buChar char="■"/>
              <a:defRPr lang="fr-FR" sz="1400" kern="1200" dirty="0">
                <a:solidFill>
                  <a:schemeClr val="tx1"/>
                </a:solidFill>
                <a:latin typeface="+mn-lt"/>
                <a:ea typeface="+mn-ea"/>
                <a:cs typeface="+mn-cs"/>
              </a:defRPr>
            </a:lvl3pPr>
            <a:lvl4pPr marL="288000" indent="-108000" algn="l" defTabSz="809610" rtl="0" eaLnBrk="1" latinLnBrk="0" hangingPunct="1">
              <a:lnSpc>
                <a:spcPct val="95000"/>
              </a:lnSpc>
              <a:spcBef>
                <a:spcPts val="1000"/>
              </a:spcBef>
              <a:buFont typeface="Arial" panose="020B0604020202020204" pitchFamily="34" charset="0"/>
              <a:buChar char="•"/>
              <a:defRPr lang="fr-FR" sz="1200" kern="1200" dirty="0">
                <a:solidFill>
                  <a:schemeClr val="tx1"/>
                </a:solidFill>
                <a:latin typeface="+mn-lt"/>
                <a:ea typeface="+mn-ea"/>
                <a:cs typeface="+mn-cs"/>
              </a:defRPr>
            </a:lvl4pPr>
            <a:lvl5pPr marL="531450" indent="-171450" algn="l" defTabSz="809610" rtl="0" eaLnBrk="1" latinLnBrk="0" hangingPunct="1">
              <a:lnSpc>
                <a:spcPct val="95000"/>
              </a:lnSpc>
              <a:spcBef>
                <a:spcPts val="1000"/>
              </a:spcBef>
              <a:buFont typeface="Calibri" panose="020F0502020204030204" pitchFamily="34" charset="0"/>
              <a:buChar char="‐"/>
              <a:defRPr sz="1200" kern="1200">
                <a:solidFill>
                  <a:schemeClr val="tx1"/>
                </a:solidFill>
                <a:latin typeface="+mn-lt"/>
                <a:ea typeface="+mn-ea"/>
                <a:cs typeface="+mn-cs"/>
              </a:defRPr>
            </a:lvl5pPr>
            <a:lvl6pPr marL="222642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6pPr>
            <a:lvl7pPr marL="2631232"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7pPr>
            <a:lvl8pPr marL="303603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8pPr>
            <a:lvl9pPr marL="3440841"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9pPr>
          </a:lstStyle>
          <a:p>
            <a:pPr>
              <a:lnSpc>
                <a:spcPct val="100000"/>
              </a:lnSpc>
              <a:spcBef>
                <a:spcPts val="0"/>
              </a:spcBef>
            </a:pPr>
            <a:br>
              <a:rPr lang="fr-FR" sz="800" cap="none" dirty="0"/>
            </a:br>
            <a:r>
              <a:rPr lang="fr-FR" sz="800" b="0" cap="none" dirty="0"/>
              <a:t>Les contrats Homme Clé comme </a:t>
            </a:r>
            <a:r>
              <a:rPr lang="fr-FR" sz="800" cap="none" dirty="0">
                <a:solidFill>
                  <a:schemeClr val="tx2"/>
                </a:solidFill>
              </a:rPr>
              <a:t>Protection Homme Clé  </a:t>
            </a:r>
            <a:r>
              <a:rPr lang="fr-FR" sz="800" b="0" cap="none" dirty="0"/>
              <a:t>sont des contrats de prévoyance destinés à </a:t>
            </a:r>
            <a:r>
              <a:rPr lang="fr-FR" sz="800" cap="none" dirty="0"/>
              <a:t>limiter le préjudice financier </a:t>
            </a:r>
            <a:r>
              <a:rPr lang="fr-FR" sz="800" b="0" cap="none" dirty="0"/>
              <a:t>subi par une entreprise lors de la </a:t>
            </a:r>
            <a:r>
              <a:rPr lang="fr-FR" sz="800" cap="none" dirty="0"/>
              <a:t>perte définitive d'une personne essentielle à la poursuite de son activité. </a:t>
            </a:r>
          </a:p>
          <a:p>
            <a:pPr>
              <a:lnSpc>
                <a:spcPct val="100000"/>
              </a:lnSpc>
              <a:spcBef>
                <a:spcPts val="0"/>
              </a:spcBef>
            </a:pPr>
            <a:endParaRPr lang="fr-FR" sz="800" cap="none" dirty="0"/>
          </a:p>
        </p:txBody>
      </p:sp>
      <p:sp>
        <p:nvSpPr>
          <p:cNvPr id="47" name="Flèche : droite 46">
            <a:extLst>
              <a:ext uri="{FF2B5EF4-FFF2-40B4-BE49-F238E27FC236}">
                <a16:creationId xmlns:a16="http://schemas.microsoft.com/office/drawing/2014/main" id="{5F10397D-7D13-469E-941A-2FB25418EB86}"/>
              </a:ext>
            </a:extLst>
          </p:cNvPr>
          <p:cNvSpPr/>
          <p:nvPr/>
        </p:nvSpPr>
        <p:spPr>
          <a:xfrm>
            <a:off x="3152328" y="1411548"/>
            <a:ext cx="316144" cy="4363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dirty="0"/>
          </a:p>
        </p:txBody>
      </p:sp>
      <p:sp>
        <p:nvSpPr>
          <p:cNvPr id="48" name="Flèche : droite 47">
            <a:extLst>
              <a:ext uri="{FF2B5EF4-FFF2-40B4-BE49-F238E27FC236}">
                <a16:creationId xmlns:a16="http://schemas.microsoft.com/office/drawing/2014/main" id="{885E95D5-7E1E-44D4-8C25-4609D0E73823}"/>
              </a:ext>
            </a:extLst>
          </p:cNvPr>
          <p:cNvSpPr/>
          <p:nvPr/>
        </p:nvSpPr>
        <p:spPr>
          <a:xfrm>
            <a:off x="3152328" y="2558240"/>
            <a:ext cx="316144" cy="4363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dirty="0"/>
          </a:p>
        </p:txBody>
      </p:sp>
      <p:sp>
        <p:nvSpPr>
          <p:cNvPr id="49" name="Flèche : droite 48">
            <a:extLst>
              <a:ext uri="{FF2B5EF4-FFF2-40B4-BE49-F238E27FC236}">
                <a16:creationId xmlns:a16="http://schemas.microsoft.com/office/drawing/2014/main" id="{340F690B-AFAC-46D6-84EA-DD6AB3416729}"/>
              </a:ext>
            </a:extLst>
          </p:cNvPr>
          <p:cNvSpPr/>
          <p:nvPr/>
        </p:nvSpPr>
        <p:spPr>
          <a:xfrm>
            <a:off x="3184702" y="3381113"/>
            <a:ext cx="316144" cy="4363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dirty="0"/>
          </a:p>
        </p:txBody>
      </p:sp>
      <p:sp>
        <p:nvSpPr>
          <p:cNvPr id="50" name="Flèche : droite 49">
            <a:extLst>
              <a:ext uri="{FF2B5EF4-FFF2-40B4-BE49-F238E27FC236}">
                <a16:creationId xmlns:a16="http://schemas.microsoft.com/office/drawing/2014/main" id="{6E78ECAD-E447-4454-BEF4-BD349D65D28F}"/>
              </a:ext>
            </a:extLst>
          </p:cNvPr>
          <p:cNvSpPr/>
          <p:nvPr/>
        </p:nvSpPr>
        <p:spPr>
          <a:xfrm>
            <a:off x="3193290" y="4154214"/>
            <a:ext cx="316144" cy="4363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dirty="0"/>
          </a:p>
        </p:txBody>
      </p:sp>
      <p:sp>
        <p:nvSpPr>
          <p:cNvPr id="18" name="ZoneTexte 17">
            <a:extLst>
              <a:ext uri="{FF2B5EF4-FFF2-40B4-BE49-F238E27FC236}">
                <a16:creationId xmlns:a16="http://schemas.microsoft.com/office/drawing/2014/main" id="{493A1EA3-B302-401A-BA18-962C9D594094}"/>
              </a:ext>
            </a:extLst>
          </p:cNvPr>
          <p:cNvSpPr txBox="1"/>
          <p:nvPr/>
        </p:nvSpPr>
        <p:spPr>
          <a:xfrm>
            <a:off x="231527" y="4694212"/>
            <a:ext cx="4240565" cy="184666"/>
          </a:xfrm>
          <a:prstGeom prst="rect">
            <a:avLst/>
          </a:prstGeom>
          <a:noFill/>
        </p:spPr>
        <p:txBody>
          <a:bodyPr wrap="square">
            <a:spAutoFit/>
          </a:bodyPr>
          <a:lstStyle/>
          <a:p>
            <a:r>
              <a:rPr lang="fr-FR" sz="600" i="1" dirty="0">
                <a:effectLst/>
                <a:latin typeface="+mn-lt"/>
              </a:rPr>
              <a:t>* Selon les limites conditions et exclusions prévues dans les engagements contractuels.</a:t>
            </a:r>
            <a:endParaRPr lang="fr-FR" sz="700" i="1" dirty="0">
              <a:effectLst/>
              <a:latin typeface="+mn-lt"/>
            </a:endParaRPr>
          </a:p>
        </p:txBody>
      </p:sp>
    </p:spTree>
    <p:extLst>
      <p:ext uri="{BB962C8B-B14F-4D97-AF65-F5344CB8AC3E}">
        <p14:creationId xmlns:p14="http://schemas.microsoft.com/office/powerpoint/2010/main" val="30384970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Espace réservé du texte 4">
            <a:extLst>
              <a:ext uri="{FF2B5EF4-FFF2-40B4-BE49-F238E27FC236}">
                <a16:creationId xmlns:a16="http://schemas.microsoft.com/office/drawing/2014/main" id="{FEED7F69-4CCC-4BBC-BC35-22C058CEAF07}"/>
              </a:ext>
            </a:extLst>
          </p:cNvPr>
          <p:cNvSpPr txBox="1">
            <a:spLocks/>
          </p:cNvSpPr>
          <p:nvPr/>
        </p:nvSpPr>
        <p:spPr>
          <a:xfrm>
            <a:off x="4936554" y="-702729"/>
            <a:ext cx="5762523" cy="1269311"/>
          </a:xfrm>
          <a:prstGeom prst="rect">
            <a:avLst/>
          </a:prstGeom>
        </p:spPr>
        <p:txBody>
          <a:bodyPr/>
          <a:lstStyle>
            <a:lvl1pPr marL="0" indent="0" algn="l" defTabSz="809610" rtl="0" eaLnBrk="1" latinLnBrk="0" hangingPunct="1">
              <a:lnSpc>
                <a:spcPct val="95000"/>
              </a:lnSpc>
              <a:spcBef>
                <a:spcPts val="600"/>
              </a:spcBef>
              <a:buFont typeface="Arial" panose="020B0604020202020204" pitchFamily="34" charset="0"/>
              <a:buNone/>
              <a:defRPr sz="1600" b="1" kern="1200">
                <a:solidFill>
                  <a:schemeClr val="bg2"/>
                </a:solidFill>
                <a:latin typeface="+mn-lt"/>
                <a:ea typeface="+mn-ea"/>
                <a:cs typeface="+mn-cs"/>
              </a:defRPr>
            </a:lvl1pPr>
            <a:lvl2pPr marL="0" indent="0" algn="l" defTabSz="809610" rtl="0" eaLnBrk="1" latinLnBrk="0" hangingPunct="1">
              <a:lnSpc>
                <a:spcPct val="95000"/>
              </a:lnSpc>
              <a:spcBef>
                <a:spcPts val="1300"/>
              </a:spcBef>
              <a:buFont typeface="Arial" panose="020B0604020202020204" pitchFamily="34" charset="0"/>
              <a:buNone/>
              <a:defRPr lang="fr-FR" sz="1400" kern="1200">
                <a:solidFill>
                  <a:schemeClr val="tx1"/>
                </a:solidFill>
                <a:latin typeface="+mn-lt"/>
                <a:ea typeface="+mn-ea"/>
                <a:cs typeface="+mn-cs"/>
              </a:defRPr>
            </a:lvl2pPr>
            <a:lvl3pPr marL="180000" indent="-180000" algn="l" defTabSz="809610" rtl="0" eaLnBrk="1" latinLnBrk="0" hangingPunct="1">
              <a:lnSpc>
                <a:spcPct val="95000"/>
              </a:lnSpc>
              <a:spcBef>
                <a:spcPts val="1500"/>
              </a:spcBef>
              <a:buClr>
                <a:schemeClr val="tx2"/>
              </a:buClr>
              <a:buFont typeface="Arial" panose="020B0604020202020204" pitchFamily="34" charset="0"/>
              <a:buChar char="■"/>
              <a:defRPr lang="fr-FR" sz="1400" kern="1200">
                <a:solidFill>
                  <a:schemeClr val="tx1"/>
                </a:solidFill>
                <a:latin typeface="+mn-lt"/>
                <a:ea typeface="+mn-ea"/>
                <a:cs typeface="+mn-cs"/>
              </a:defRPr>
            </a:lvl3pPr>
            <a:lvl4pPr marL="288000" indent="-108000" algn="l" defTabSz="809610" rtl="0" eaLnBrk="1" latinLnBrk="0" hangingPunct="1">
              <a:lnSpc>
                <a:spcPct val="95000"/>
              </a:lnSpc>
              <a:spcBef>
                <a:spcPts val="1300"/>
              </a:spcBef>
              <a:buFont typeface="Arial" panose="020B0604020202020204" pitchFamily="34" charset="0"/>
              <a:buChar char="•"/>
              <a:defRPr lang="fr-FR" sz="1200" kern="1200">
                <a:solidFill>
                  <a:schemeClr val="tx1"/>
                </a:solidFill>
                <a:latin typeface="+mn-lt"/>
                <a:ea typeface="+mn-ea"/>
                <a:cs typeface="+mn-cs"/>
              </a:defRPr>
            </a:lvl4pPr>
            <a:lvl5pPr marL="531450" indent="-171450" algn="l" defTabSz="809610" rtl="0" eaLnBrk="1" latinLnBrk="0" hangingPunct="1">
              <a:lnSpc>
                <a:spcPct val="95000"/>
              </a:lnSpc>
              <a:spcBef>
                <a:spcPts val="1300"/>
              </a:spcBef>
              <a:buFont typeface="Calibri" panose="020F0502020204030204" pitchFamily="34" charset="0"/>
              <a:buChar char="‐"/>
              <a:defRPr sz="1200" kern="1200">
                <a:solidFill>
                  <a:schemeClr val="tx1"/>
                </a:solidFill>
                <a:latin typeface="+mn-lt"/>
                <a:ea typeface="+mn-ea"/>
                <a:cs typeface="+mn-cs"/>
              </a:defRPr>
            </a:lvl5pPr>
            <a:lvl6pPr marL="222642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6pPr>
            <a:lvl7pPr marL="2631232"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7pPr>
            <a:lvl8pPr marL="303603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8pPr>
            <a:lvl9pPr marL="3440841"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9pPr>
          </a:lstStyle>
          <a:p>
            <a:pPr marL="171450" indent="-171450">
              <a:buFont typeface="Wingdings" panose="05000000000000000000" pitchFamily="2" charset="2"/>
              <a:buChar char="è"/>
            </a:pPr>
            <a:endParaRPr lang="fr-FR" b="0" dirty="0"/>
          </a:p>
        </p:txBody>
      </p:sp>
      <p:sp>
        <p:nvSpPr>
          <p:cNvPr id="21" name="Rectangle 20">
            <a:extLst>
              <a:ext uri="{FF2B5EF4-FFF2-40B4-BE49-F238E27FC236}">
                <a16:creationId xmlns:a16="http://schemas.microsoft.com/office/drawing/2014/main" id="{AEC9DCD4-67EB-4834-9A72-0ADB7A06BA5F}"/>
              </a:ext>
            </a:extLst>
          </p:cNvPr>
          <p:cNvSpPr/>
          <p:nvPr/>
        </p:nvSpPr>
        <p:spPr>
          <a:xfrm>
            <a:off x="1418863" y="434828"/>
            <a:ext cx="5577168" cy="338554"/>
          </a:xfrm>
          <a:prstGeom prst="rect">
            <a:avLst/>
          </a:prstGeom>
        </p:spPr>
        <p:txBody>
          <a:bodyPr wrap="none">
            <a:spAutoFit/>
          </a:bodyPr>
          <a:lstStyle/>
          <a:p>
            <a:r>
              <a:rPr lang="fr-FR" sz="1600" kern="1200" dirty="0">
                <a:solidFill>
                  <a:srgbClr val="B24388"/>
                </a:solidFill>
                <a:latin typeface="Montserrat SemiBold" panose="00000700000000000000" pitchFamily="50" charset="0"/>
                <a:ea typeface="+mn-ea"/>
                <a:cs typeface="Arial" panose="020B0604020202020204" pitchFamily="34" charset="0"/>
              </a:rPr>
              <a:t>Les réponses aux principales objections des clients</a:t>
            </a:r>
          </a:p>
        </p:txBody>
      </p:sp>
      <p:sp>
        <p:nvSpPr>
          <p:cNvPr id="22" name="Titre 1">
            <a:extLst>
              <a:ext uri="{FF2B5EF4-FFF2-40B4-BE49-F238E27FC236}">
                <a16:creationId xmlns:a16="http://schemas.microsoft.com/office/drawing/2014/main" id="{A16EDEF4-8627-48A3-A18D-6058CD025B56}"/>
              </a:ext>
            </a:extLst>
          </p:cNvPr>
          <p:cNvSpPr txBox="1">
            <a:spLocks noGrp="1"/>
          </p:cNvSpPr>
          <p:nvPr>
            <p:ph type="title"/>
          </p:nvPr>
        </p:nvSpPr>
        <p:spPr>
          <a:xfrm>
            <a:off x="900113" y="193674"/>
            <a:ext cx="7704137" cy="284897"/>
          </a:xfrm>
          <a:prstGeom prst="rect">
            <a:avLst/>
          </a:prstGeom>
        </p:spPr>
        <p:txBody>
          <a:bodyPr vert="horz" lIns="0" tIns="45720" rIns="0" bIns="45720" rtlCol="0" anchor="t" anchorCtr="0">
            <a:noAutofit/>
          </a:bodyPr>
          <a:lstStyle>
            <a:lvl1pPr algn="l" defTabSz="914400" rtl="0" eaLnBrk="1" latinLnBrk="0" hangingPunct="1">
              <a:lnSpc>
                <a:spcPct val="90000"/>
              </a:lnSpc>
              <a:spcBef>
                <a:spcPct val="0"/>
              </a:spcBef>
              <a:buNone/>
              <a:defRPr sz="2400" kern="1200">
                <a:solidFill>
                  <a:schemeClr val="tx1"/>
                </a:solidFill>
                <a:latin typeface="Montserrat ExtraBold" panose="00000900000000000000" pitchFamily="50" charset="0"/>
                <a:ea typeface="+mj-ea"/>
                <a:cs typeface="Arial" panose="020B0604020202020204" pitchFamily="34" charset="0"/>
              </a:defRPr>
            </a:lvl1pPr>
          </a:lstStyle>
          <a:p>
            <a:r>
              <a:rPr lang="fr-FR" sz="1600" dirty="0">
                <a:solidFill>
                  <a:srgbClr val="000000"/>
                </a:solidFill>
              </a:rPr>
              <a:t> </a:t>
            </a:r>
            <a:r>
              <a:rPr lang="fr-FR" sz="2000" dirty="0">
                <a:solidFill>
                  <a:schemeClr val="tx2"/>
                </a:solidFill>
              </a:rPr>
              <a:t>01</a:t>
            </a:r>
            <a:r>
              <a:rPr lang="fr-FR" sz="2000" dirty="0">
                <a:solidFill>
                  <a:srgbClr val="000000"/>
                </a:solidFill>
              </a:rPr>
              <a:t> – Quand et comment aborder l’Assurance </a:t>
            </a:r>
            <a:r>
              <a:rPr kumimoji="0" lang="fr-FR" sz="2000" b="0" i="0" u="none" strike="noStrike" kern="1200" cap="none" spc="0" normalizeH="0" baseline="0" noProof="0" dirty="0">
                <a:ln>
                  <a:noFill/>
                </a:ln>
                <a:solidFill>
                  <a:srgbClr val="000000"/>
                </a:solidFill>
                <a:effectLst/>
                <a:uLnTx/>
                <a:uFillTx/>
                <a:latin typeface="Montserrat ExtraBold" panose="00000900000000000000" pitchFamily="50" charset="0"/>
                <a:ea typeface="+mj-ea"/>
                <a:cs typeface="Arial" panose="020B0604020202020204" pitchFamily="34" charset="0"/>
                <a:sym typeface="Arial"/>
              </a:rPr>
              <a:t>des Pros </a:t>
            </a:r>
            <a:r>
              <a:rPr lang="fr-FR" sz="2000" dirty="0">
                <a:solidFill>
                  <a:srgbClr val="000000"/>
                </a:solidFill>
              </a:rPr>
              <a:t>?</a:t>
            </a:r>
          </a:p>
        </p:txBody>
      </p:sp>
      <p:sp>
        <p:nvSpPr>
          <p:cNvPr id="105" name="Rectangle : coins arrondis 104">
            <a:extLst>
              <a:ext uri="{FF2B5EF4-FFF2-40B4-BE49-F238E27FC236}">
                <a16:creationId xmlns:a16="http://schemas.microsoft.com/office/drawing/2014/main" id="{334A9734-379C-4B4E-A53C-9F6CE3AC5192}"/>
              </a:ext>
            </a:extLst>
          </p:cNvPr>
          <p:cNvSpPr/>
          <p:nvPr/>
        </p:nvSpPr>
        <p:spPr>
          <a:xfrm>
            <a:off x="5050820" y="1605381"/>
            <a:ext cx="3862844" cy="899598"/>
          </a:xfrm>
          <a:prstGeom prst="roundRect">
            <a:avLst/>
          </a:prstGeom>
          <a:solidFill>
            <a:schemeClr val="bg1"/>
          </a:solidFill>
          <a:ln>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6" name="Rectangle : coins arrondis 105">
            <a:extLst>
              <a:ext uri="{FF2B5EF4-FFF2-40B4-BE49-F238E27FC236}">
                <a16:creationId xmlns:a16="http://schemas.microsoft.com/office/drawing/2014/main" id="{69F74B75-6916-4970-8197-FF04CE4F9B2F}"/>
              </a:ext>
            </a:extLst>
          </p:cNvPr>
          <p:cNvSpPr/>
          <p:nvPr/>
        </p:nvSpPr>
        <p:spPr>
          <a:xfrm>
            <a:off x="386428" y="807101"/>
            <a:ext cx="3628276" cy="635932"/>
          </a:xfrm>
          <a:prstGeom prst="roundRect">
            <a:avLst/>
          </a:prstGeom>
          <a:solidFill>
            <a:schemeClr val="bg1"/>
          </a:solidFill>
          <a:ln>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7" name="Rectangle : coins arrondis 106">
            <a:extLst>
              <a:ext uri="{FF2B5EF4-FFF2-40B4-BE49-F238E27FC236}">
                <a16:creationId xmlns:a16="http://schemas.microsoft.com/office/drawing/2014/main" id="{3EB697EE-FCEC-4FCF-876C-6B89D18BED12}"/>
              </a:ext>
            </a:extLst>
          </p:cNvPr>
          <p:cNvSpPr/>
          <p:nvPr/>
        </p:nvSpPr>
        <p:spPr>
          <a:xfrm>
            <a:off x="5046437" y="805070"/>
            <a:ext cx="3851710" cy="714289"/>
          </a:xfrm>
          <a:prstGeom prst="roundRect">
            <a:avLst/>
          </a:prstGeom>
          <a:solidFill>
            <a:schemeClr val="bg1"/>
          </a:solidFill>
          <a:ln>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8" name="Rectangle : coins arrondis 107">
            <a:extLst>
              <a:ext uri="{FF2B5EF4-FFF2-40B4-BE49-F238E27FC236}">
                <a16:creationId xmlns:a16="http://schemas.microsoft.com/office/drawing/2014/main" id="{80075693-8288-4245-BBBE-336077AE0654}"/>
              </a:ext>
            </a:extLst>
          </p:cNvPr>
          <p:cNvSpPr/>
          <p:nvPr/>
        </p:nvSpPr>
        <p:spPr>
          <a:xfrm>
            <a:off x="4174135" y="794725"/>
            <a:ext cx="702665" cy="1708439"/>
          </a:xfrm>
          <a:prstGeom prst="roundRect">
            <a:avLst/>
          </a:prstGeom>
          <a:solidFill>
            <a:schemeClr val="bg1"/>
          </a:solidFill>
          <a:ln>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dirty="0">
              <a:solidFill>
                <a:schemeClr val="tx1"/>
              </a:solidFill>
            </a:endParaRPr>
          </a:p>
        </p:txBody>
      </p:sp>
      <p:sp>
        <p:nvSpPr>
          <p:cNvPr id="109" name="Espace réservé du texte 4">
            <a:extLst>
              <a:ext uri="{FF2B5EF4-FFF2-40B4-BE49-F238E27FC236}">
                <a16:creationId xmlns:a16="http://schemas.microsoft.com/office/drawing/2014/main" id="{194ADE39-6EEF-4B76-820F-91C565C9AA00}"/>
              </a:ext>
            </a:extLst>
          </p:cNvPr>
          <p:cNvSpPr txBox="1">
            <a:spLocks/>
          </p:cNvSpPr>
          <p:nvPr/>
        </p:nvSpPr>
        <p:spPr>
          <a:xfrm>
            <a:off x="372019" y="839787"/>
            <a:ext cx="3758265" cy="710563"/>
          </a:xfrm>
          <a:prstGeom prst="rect">
            <a:avLst/>
          </a:prstGeom>
        </p:spPr>
        <p:txBody>
          <a:bodyPr/>
          <a:lstStyle>
            <a:lvl1pPr marL="0" indent="0" algn="l" defTabSz="809610" rtl="0" eaLnBrk="1" latinLnBrk="0" hangingPunct="1">
              <a:lnSpc>
                <a:spcPct val="95000"/>
              </a:lnSpc>
              <a:spcBef>
                <a:spcPts val="600"/>
              </a:spcBef>
              <a:buFont typeface="Arial" panose="020B0604020202020204" pitchFamily="34" charset="0"/>
              <a:buNone/>
              <a:defRPr sz="1600" b="1" kern="1200">
                <a:solidFill>
                  <a:schemeClr val="bg2"/>
                </a:solidFill>
                <a:latin typeface="+mn-lt"/>
                <a:ea typeface="+mn-ea"/>
                <a:cs typeface="+mn-cs"/>
              </a:defRPr>
            </a:lvl1pPr>
            <a:lvl2pPr marL="0" indent="0" algn="l" defTabSz="809610" rtl="0" eaLnBrk="1" latinLnBrk="0" hangingPunct="1">
              <a:lnSpc>
                <a:spcPct val="95000"/>
              </a:lnSpc>
              <a:spcBef>
                <a:spcPts val="1300"/>
              </a:spcBef>
              <a:buFont typeface="Arial" panose="020B0604020202020204" pitchFamily="34" charset="0"/>
              <a:buNone/>
              <a:defRPr lang="fr-FR" sz="1400" kern="1200">
                <a:solidFill>
                  <a:schemeClr val="tx1"/>
                </a:solidFill>
                <a:latin typeface="+mn-lt"/>
                <a:ea typeface="+mn-ea"/>
                <a:cs typeface="+mn-cs"/>
              </a:defRPr>
            </a:lvl2pPr>
            <a:lvl3pPr marL="180000" indent="-180000" algn="l" defTabSz="809610" rtl="0" eaLnBrk="1" latinLnBrk="0" hangingPunct="1">
              <a:lnSpc>
                <a:spcPct val="95000"/>
              </a:lnSpc>
              <a:spcBef>
                <a:spcPts val="1500"/>
              </a:spcBef>
              <a:buClr>
                <a:schemeClr val="tx2"/>
              </a:buClr>
              <a:buFont typeface="Arial" panose="020B0604020202020204" pitchFamily="34" charset="0"/>
              <a:buChar char="■"/>
              <a:defRPr lang="fr-FR" sz="1400" kern="1200">
                <a:solidFill>
                  <a:schemeClr val="tx1"/>
                </a:solidFill>
                <a:latin typeface="+mn-lt"/>
                <a:ea typeface="+mn-ea"/>
                <a:cs typeface="+mn-cs"/>
              </a:defRPr>
            </a:lvl3pPr>
            <a:lvl4pPr marL="288000" indent="-108000" algn="l" defTabSz="809610" rtl="0" eaLnBrk="1" latinLnBrk="0" hangingPunct="1">
              <a:lnSpc>
                <a:spcPct val="95000"/>
              </a:lnSpc>
              <a:spcBef>
                <a:spcPts val="1300"/>
              </a:spcBef>
              <a:buFont typeface="Arial" panose="020B0604020202020204" pitchFamily="34" charset="0"/>
              <a:buChar char="•"/>
              <a:defRPr lang="fr-FR" sz="1200" kern="1200">
                <a:solidFill>
                  <a:schemeClr val="tx1"/>
                </a:solidFill>
                <a:latin typeface="+mn-lt"/>
                <a:ea typeface="+mn-ea"/>
                <a:cs typeface="+mn-cs"/>
              </a:defRPr>
            </a:lvl4pPr>
            <a:lvl5pPr marL="531450" indent="-171450" algn="l" defTabSz="809610" rtl="0" eaLnBrk="1" latinLnBrk="0" hangingPunct="1">
              <a:lnSpc>
                <a:spcPct val="95000"/>
              </a:lnSpc>
              <a:spcBef>
                <a:spcPts val="1300"/>
              </a:spcBef>
              <a:buFont typeface="Calibri" panose="020F0502020204030204" pitchFamily="34" charset="0"/>
              <a:buChar char="‐"/>
              <a:defRPr sz="1200" kern="1200">
                <a:solidFill>
                  <a:schemeClr val="tx1"/>
                </a:solidFill>
                <a:latin typeface="+mn-lt"/>
                <a:ea typeface="+mn-ea"/>
                <a:cs typeface="+mn-cs"/>
              </a:defRPr>
            </a:lvl5pPr>
            <a:lvl6pPr marL="222642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6pPr>
            <a:lvl7pPr marL="2631232"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7pPr>
            <a:lvl8pPr marL="303603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8pPr>
            <a:lvl9pPr marL="3440841"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9pPr>
          </a:lstStyle>
          <a:p>
            <a:r>
              <a:rPr lang="fr-FR" sz="1000" dirty="0">
                <a:solidFill>
                  <a:schemeClr val="accent1"/>
                </a:solidFill>
                <a:cs typeface="Arial"/>
                <a:sym typeface="Wingdings" panose="05000000000000000000" pitchFamily="2" charset="2"/>
              </a:rPr>
              <a:t>« Votre métier, c’est la banque, pas l’assurance »</a:t>
            </a:r>
          </a:p>
          <a:p>
            <a:pPr marL="171450" indent="-171450">
              <a:buFont typeface="Wingdings" panose="05000000000000000000" pitchFamily="2" charset="2"/>
              <a:buChar char="è"/>
            </a:pPr>
            <a:r>
              <a:rPr lang="fr-FR" sz="800" b="0" dirty="0">
                <a:solidFill>
                  <a:srgbClr val="000000"/>
                </a:solidFill>
                <a:cs typeface="Arial"/>
                <a:sym typeface="Wingdings" panose="05000000000000000000" pitchFamily="2" charset="2"/>
              </a:rPr>
              <a:t>« Notre établissement fait partie d’un groupe solide qui possède </a:t>
            </a:r>
            <a:br>
              <a:rPr lang="fr-FR" sz="800" b="0" dirty="0">
                <a:solidFill>
                  <a:srgbClr val="000000"/>
                </a:solidFill>
                <a:cs typeface="Arial"/>
                <a:sym typeface="Wingdings" panose="05000000000000000000" pitchFamily="2" charset="2"/>
              </a:rPr>
            </a:br>
            <a:r>
              <a:rPr lang="fr-FR" sz="800" b="0" dirty="0">
                <a:solidFill>
                  <a:srgbClr val="000000"/>
                </a:solidFill>
                <a:cs typeface="Arial"/>
                <a:sym typeface="Wingdings" panose="05000000000000000000" pitchFamily="2" charset="2"/>
              </a:rPr>
              <a:t>aussi des compagnies d’assurances dont le savoir-faire est </a:t>
            </a:r>
            <a:r>
              <a:rPr lang="fr-FR" sz="800" b="0">
                <a:solidFill>
                  <a:srgbClr val="000000"/>
                </a:solidFill>
                <a:cs typeface="Arial"/>
                <a:sym typeface="Wingdings" panose="05000000000000000000" pitchFamily="2" charset="2"/>
              </a:rPr>
              <a:t>reconnu »</a:t>
            </a:r>
            <a:endParaRPr lang="fr-FR" sz="800" b="0" dirty="0">
              <a:solidFill>
                <a:srgbClr val="000000"/>
              </a:solidFill>
              <a:cs typeface="Arial"/>
              <a:sym typeface="Wingdings" panose="05000000000000000000" pitchFamily="2" charset="2"/>
            </a:endParaRPr>
          </a:p>
          <a:p>
            <a:endParaRPr lang="fr-FR" sz="800" b="0" dirty="0">
              <a:solidFill>
                <a:srgbClr val="000000"/>
              </a:solidFill>
              <a:cs typeface="Arial"/>
              <a:sym typeface="Wingdings" panose="05000000000000000000" pitchFamily="2" charset="2"/>
            </a:endParaRPr>
          </a:p>
        </p:txBody>
      </p:sp>
      <p:sp>
        <p:nvSpPr>
          <p:cNvPr id="110" name="Espace réservé du texte 4">
            <a:extLst>
              <a:ext uri="{FF2B5EF4-FFF2-40B4-BE49-F238E27FC236}">
                <a16:creationId xmlns:a16="http://schemas.microsoft.com/office/drawing/2014/main" id="{BB4E9F48-7FE8-424D-AF68-A4B7E6D1E201}"/>
              </a:ext>
            </a:extLst>
          </p:cNvPr>
          <p:cNvSpPr txBox="1">
            <a:spLocks/>
          </p:cNvSpPr>
          <p:nvPr/>
        </p:nvSpPr>
        <p:spPr>
          <a:xfrm>
            <a:off x="5089606" y="1608359"/>
            <a:ext cx="3803343" cy="982642"/>
          </a:xfrm>
          <a:prstGeom prst="rect">
            <a:avLst/>
          </a:prstGeom>
        </p:spPr>
        <p:txBody>
          <a:bodyPr/>
          <a:lstStyle>
            <a:lvl1pPr marL="0" indent="0" algn="l" defTabSz="809610" rtl="0" eaLnBrk="1" latinLnBrk="0" hangingPunct="1">
              <a:lnSpc>
                <a:spcPct val="95000"/>
              </a:lnSpc>
              <a:spcBef>
                <a:spcPts val="600"/>
              </a:spcBef>
              <a:buFont typeface="Arial" panose="020B0604020202020204" pitchFamily="34" charset="0"/>
              <a:buNone/>
              <a:defRPr sz="1600" b="1" kern="1200">
                <a:solidFill>
                  <a:schemeClr val="bg2"/>
                </a:solidFill>
                <a:latin typeface="+mn-lt"/>
                <a:ea typeface="+mn-ea"/>
                <a:cs typeface="+mn-cs"/>
              </a:defRPr>
            </a:lvl1pPr>
            <a:lvl2pPr marL="0" indent="0" algn="l" defTabSz="809610" rtl="0" eaLnBrk="1" latinLnBrk="0" hangingPunct="1">
              <a:lnSpc>
                <a:spcPct val="95000"/>
              </a:lnSpc>
              <a:spcBef>
                <a:spcPts val="1300"/>
              </a:spcBef>
              <a:buFont typeface="Arial" panose="020B0604020202020204" pitchFamily="34" charset="0"/>
              <a:buNone/>
              <a:defRPr lang="fr-FR" sz="1400" kern="1200">
                <a:solidFill>
                  <a:schemeClr val="tx1"/>
                </a:solidFill>
                <a:latin typeface="+mn-lt"/>
                <a:ea typeface="+mn-ea"/>
                <a:cs typeface="+mn-cs"/>
              </a:defRPr>
            </a:lvl2pPr>
            <a:lvl3pPr marL="180000" indent="-180000" algn="l" defTabSz="809610" rtl="0" eaLnBrk="1" latinLnBrk="0" hangingPunct="1">
              <a:lnSpc>
                <a:spcPct val="95000"/>
              </a:lnSpc>
              <a:spcBef>
                <a:spcPts val="1500"/>
              </a:spcBef>
              <a:buClr>
                <a:schemeClr val="tx2"/>
              </a:buClr>
              <a:buFont typeface="Arial" panose="020B0604020202020204" pitchFamily="34" charset="0"/>
              <a:buChar char="■"/>
              <a:defRPr lang="fr-FR" sz="1400" kern="1200">
                <a:solidFill>
                  <a:schemeClr val="tx1"/>
                </a:solidFill>
                <a:latin typeface="+mn-lt"/>
                <a:ea typeface="+mn-ea"/>
                <a:cs typeface="+mn-cs"/>
              </a:defRPr>
            </a:lvl3pPr>
            <a:lvl4pPr marL="288000" indent="-108000" algn="l" defTabSz="809610" rtl="0" eaLnBrk="1" latinLnBrk="0" hangingPunct="1">
              <a:lnSpc>
                <a:spcPct val="95000"/>
              </a:lnSpc>
              <a:spcBef>
                <a:spcPts val="1300"/>
              </a:spcBef>
              <a:buFont typeface="Arial" panose="020B0604020202020204" pitchFamily="34" charset="0"/>
              <a:buChar char="•"/>
              <a:defRPr lang="fr-FR" sz="1200" kern="1200">
                <a:solidFill>
                  <a:schemeClr val="tx1"/>
                </a:solidFill>
                <a:latin typeface="+mn-lt"/>
                <a:ea typeface="+mn-ea"/>
                <a:cs typeface="+mn-cs"/>
              </a:defRPr>
            </a:lvl4pPr>
            <a:lvl5pPr marL="531450" indent="-171450" algn="l" defTabSz="809610" rtl="0" eaLnBrk="1" latinLnBrk="0" hangingPunct="1">
              <a:lnSpc>
                <a:spcPct val="95000"/>
              </a:lnSpc>
              <a:spcBef>
                <a:spcPts val="1300"/>
              </a:spcBef>
              <a:buFont typeface="Calibri" panose="020F0502020204030204" pitchFamily="34" charset="0"/>
              <a:buChar char="‐"/>
              <a:defRPr sz="1200" kern="1200">
                <a:solidFill>
                  <a:schemeClr val="tx1"/>
                </a:solidFill>
                <a:latin typeface="+mn-lt"/>
                <a:ea typeface="+mn-ea"/>
                <a:cs typeface="+mn-cs"/>
              </a:defRPr>
            </a:lvl5pPr>
            <a:lvl6pPr marL="222642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6pPr>
            <a:lvl7pPr marL="2631232"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7pPr>
            <a:lvl8pPr marL="303603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8pPr>
            <a:lvl9pPr marL="3440841"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9pPr>
          </a:lstStyle>
          <a:p>
            <a:r>
              <a:rPr lang="fr-FR" sz="1000" dirty="0">
                <a:solidFill>
                  <a:schemeClr val="accent1"/>
                </a:solidFill>
                <a:cs typeface="Arial"/>
              </a:rPr>
              <a:t>« Je travaille déjà avec un courtier »</a:t>
            </a:r>
          </a:p>
          <a:p>
            <a:pPr marL="171450" indent="-171450">
              <a:buFont typeface="Wingdings" panose="05000000000000000000" pitchFamily="2" charset="2"/>
              <a:buChar char="è"/>
            </a:pPr>
            <a:r>
              <a:rPr lang="fr-FR" sz="800" b="0" dirty="0">
                <a:solidFill>
                  <a:srgbClr val="000000"/>
                </a:solidFill>
                <a:cs typeface="Arial"/>
                <a:sym typeface="Wingdings" panose="05000000000000000000" pitchFamily="2" charset="2"/>
              </a:rPr>
              <a:t>« Depuis combien de temps n’avez-vous pas réalisé un bilan assurance ? Vos assurances sont-elles toujours adaptées à vos besoins actuels ? </a:t>
            </a:r>
            <a:br>
              <a:rPr lang="fr-FR" sz="800" b="0" dirty="0">
                <a:solidFill>
                  <a:srgbClr val="000000"/>
                </a:solidFill>
                <a:cs typeface="Arial"/>
                <a:sym typeface="Wingdings" panose="05000000000000000000" pitchFamily="2" charset="2"/>
              </a:rPr>
            </a:br>
            <a:r>
              <a:rPr lang="fr-FR" sz="800" b="0" dirty="0">
                <a:solidFill>
                  <a:srgbClr val="000000"/>
                </a:solidFill>
                <a:cs typeface="Arial"/>
                <a:sym typeface="Wingdings" panose="05000000000000000000" pitchFamily="2" charset="2"/>
              </a:rPr>
              <a:t>En nous choisissant, vous profitez des avantages d’une vision globale de vos besoins tant d’un point de vue bancaire qu’assurantiel, facilitateur d’un bon accompagnement au quotidien. »</a:t>
            </a:r>
          </a:p>
          <a:p>
            <a:pPr marL="171450" indent="-171450">
              <a:buFont typeface="Wingdings" panose="05000000000000000000" pitchFamily="2" charset="2"/>
              <a:buChar char="è"/>
            </a:pPr>
            <a:endParaRPr lang="fr-FR" sz="800" b="0" dirty="0">
              <a:solidFill>
                <a:srgbClr val="000000"/>
              </a:solidFill>
              <a:cs typeface="Arial"/>
              <a:sym typeface="Wingdings" panose="05000000000000000000" pitchFamily="2" charset="2"/>
            </a:endParaRPr>
          </a:p>
        </p:txBody>
      </p:sp>
      <p:sp>
        <p:nvSpPr>
          <p:cNvPr id="111" name="Espace réservé du texte 4">
            <a:extLst>
              <a:ext uri="{FF2B5EF4-FFF2-40B4-BE49-F238E27FC236}">
                <a16:creationId xmlns:a16="http://schemas.microsoft.com/office/drawing/2014/main" id="{2D535E2B-E6CD-4E16-8B75-FC6154816F07}"/>
              </a:ext>
            </a:extLst>
          </p:cNvPr>
          <p:cNvSpPr txBox="1">
            <a:spLocks/>
          </p:cNvSpPr>
          <p:nvPr/>
        </p:nvSpPr>
        <p:spPr>
          <a:xfrm>
            <a:off x="5099601" y="833312"/>
            <a:ext cx="3847328" cy="640106"/>
          </a:xfrm>
          <a:prstGeom prst="rect">
            <a:avLst/>
          </a:prstGeom>
        </p:spPr>
        <p:txBody>
          <a:bodyPr/>
          <a:lstStyle>
            <a:lvl1pPr marL="0" indent="0" algn="l" defTabSz="809610" rtl="0" eaLnBrk="1" latinLnBrk="0" hangingPunct="1">
              <a:lnSpc>
                <a:spcPct val="95000"/>
              </a:lnSpc>
              <a:spcBef>
                <a:spcPts val="600"/>
              </a:spcBef>
              <a:buFont typeface="Arial" panose="020B0604020202020204" pitchFamily="34" charset="0"/>
              <a:buNone/>
              <a:defRPr sz="1600" b="1" kern="1200">
                <a:solidFill>
                  <a:schemeClr val="bg2"/>
                </a:solidFill>
                <a:latin typeface="+mn-lt"/>
                <a:ea typeface="+mn-ea"/>
                <a:cs typeface="+mn-cs"/>
              </a:defRPr>
            </a:lvl1pPr>
            <a:lvl2pPr marL="0" indent="0" algn="l" defTabSz="809610" rtl="0" eaLnBrk="1" latinLnBrk="0" hangingPunct="1">
              <a:lnSpc>
                <a:spcPct val="95000"/>
              </a:lnSpc>
              <a:spcBef>
                <a:spcPts val="1300"/>
              </a:spcBef>
              <a:buFont typeface="Arial" panose="020B0604020202020204" pitchFamily="34" charset="0"/>
              <a:buNone/>
              <a:defRPr lang="fr-FR" sz="1400" kern="1200">
                <a:solidFill>
                  <a:schemeClr val="tx1"/>
                </a:solidFill>
                <a:latin typeface="+mn-lt"/>
                <a:ea typeface="+mn-ea"/>
                <a:cs typeface="+mn-cs"/>
              </a:defRPr>
            </a:lvl2pPr>
            <a:lvl3pPr marL="180000" indent="-180000" algn="l" defTabSz="809610" rtl="0" eaLnBrk="1" latinLnBrk="0" hangingPunct="1">
              <a:lnSpc>
                <a:spcPct val="95000"/>
              </a:lnSpc>
              <a:spcBef>
                <a:spcPts val="1500"/>
              </a:spcBef>
              <a:buClr>
                <a:schemeClr val="tx2"/>
              </a:buClr>
              <a:buFont typeface="Arial" panose="020B0604020202020204" pitchFamily="34" charset="0"/>
              <a:buChar char="■"/>
              <a:defRPr lang="fr-FR" sz="1400" kern="1200">
                <a:solidFill>
                  <a:schemeClr val="tx1"/>
                </a:solidFill>
                <a:latin typeface="+mn-lt"/>
                <a:ea typeface="+mn-ea"/>
                <a:cs typeface="+mn-cs"/>
              </a:defRPr>
            </a:lvl3pPr>
            <a:lvl4pPr marL="288000" indent="-108000" algn="l" defTabSz="809610" rtl="0" eaLnBrk="1" latinLnBrk="0" hangingPunct="1">
              <a:lnSpc>
                <a:spcPct val="95000"/>
              </a:lnSpc>
              <a:spcBef>
                <a:spcPts val="1300"/>
              </a:spcBef>
              <a:buFont typeface="Arial" panose="020B0604020202020204" pitchFamily="34" charset="0"/>
              <a:buChar char="•"/>
              <a:defRPr lang="fr-FR" sz="1200" kern="1200">
                <a:solidFill>
                  <a:schemeClr val="tx1"/>
                </a:solidFill>
                <a:latin typeface="+mn-lt"/>
                <a:ea typeface="+mn-ea"/>
                <a:cs typeface="+mn-cs"/>
              </a:defRPr>
            </a:lvl4pPr>
            <a:lvl5pPr marL="531450" indent="-171450" algn="l" defTabSz="809610" rtl="0" eaLnBrk="1" latinLnBrk="0" hangingPunct="1">
              <a:lnSpc>
                <a:spcPct val="95000"/>
              </a:lnSpc>
              <a:spcBef>
                <a:spcPts val="1300"/>
              </a:spcBef>
              <a:buFont typeface="Calibri" panose="020F0502020204030204" pitchFamily="34" charset="0"/>
              <a:buChar char="‐"/>
              <a:defRPr sz="1200" kern="1200">
                <a:solidFill>
                  <a:schemeClr val="tx1"/>
                </a:solidFill>
                <a:latin typeface="+mn-lt"/>
                <a:ea typeface="+mn-ea"/>
                <a:cs typeface="+mn-cs"/>
              </a:defRPr>
            </a:lvl5pPr>
            <a:lvl6pPr marL="222642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6pPr>
            <a:lvl7pPr marL="2631232"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7pPr>
            <a:lvl8pPr marL="303603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8pPr>
            <a:lvl9pPr marL="3440841"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9pPr>
          </a:lstStyle>
          <a:p>
            <a:r>
              <a:rPr lang="fr-FR" sz="1000" dirty="0">
                <a:solidFill>
                  <a:schemeClr val="accent1"/>
                </a:solidFill>
                <a:cs typeface="Arial"/>
                <a:sym typeface="Wingdings" panose="05000000000000000000" pitchFamily="2" charset="2"/>
              </a:rPr>
              <a:t>« Je ne souhaite pas mélanger mes relations pros »</a:t>
            </a:r>
          </a:p>
          <a:p>
            <a:pPr marL="171450" indent="-171450">
              <a:buFont typeface="Wingdings" panose="05000000000000000000" pitchFamily="2" charset="2"/>
              <a:buChar char="è"/>
            </a:pPr>
            <a:r>
              <a:rPr lang="fr-FR" sz="800" b="0" dirty="0">
                <a:solidFill>
                  <a:srgbClr val="000000"/>
                </a:solidFill>
                <a:cs typeface="Arial"/>
                <a:sym typeface="Wingdings" panose="05000000000000000000" pitchFamily="2" charset="2"/>
              </a:rPr>
              <a:t>« Cela ne vous engage en rien et vos relations professionnelles pourront bénéficier de la même qualité de relation que celles que nous entretenons au quotidien pour la gestion de vos comptes personnels. »</a:t>
            </a:r>
          </a:p>
        </p:txBody>
      </p:sp>
      <p:sp>
        <p:nvSpPr>
          <p:cNvPr id="112" name="Rectangle : coins arrondis 111">
            <a:extLst>
              <a:ext uri="{FF2B5EF4-FFF2-40B4-BE49-F238E27FC236}">
                <a16:creationId xmlns:a16="http://schemas.microsoft.com/office/drawing/2014/main" id="{EC61AA55-6A99-423F-8115-5D41D15E90B8}"/>
              </a:ext>
            </a:extLst>
          </p:cNvPr>
          <p:cNvSpPr/>
          <p:nvPr/>
        </p:nvSpPr>
        <p:spPr>
          <a:xfrm>
            <a:off x="358296" y="2613583"/>
            <a:ext cx="3623533" cy="1161036"/>
          </a:xfrm>
          <a:prstGeom prst="roundRect">
            <a:avLst/>
          </a:prstGeom>
          <a:solidFill>
            <a:schemeClr val="bg1"/>
          </a:solidFill>
          <a:ln>
            <a:solidFill>
              <a:schemeClr val="tx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3" name="Espace réservé du texte 4">
            <a:extLst>
              <a:ext uri="{FF2B5EF4-FFF2-40B4-BE49-F238E27FC236}">
                <a16:creationId xmlns:a16="http://schemas.microsoft.com/office/drawing/2014/main" id="{42DA2F87-0C9F-441A-915C-3BC8E772082C}"/>
              </a:ext>
            </a:extLst>
          </p:cNvPr>
          <p:cNvSpPr txBox="1">
            <a:spLocks/>
          </p:cNvSpPr>
          <p:nvPr/>
        </p:nvSpPr>
        <p:spPr>
          <a:xfrm>
            <a:off x="425436" y="2602313"/>
            <a:ext cx="3540553" cy="836634"/>
          </a:xfrm>
          <a:prstGeom prst="rect">
            <a:avLst/>
          </a:prstGeom>
        </p:spPr>
        <p:txBody>
          <a:bodyPr/>
          <a:lstStyle>
            <a:lvl1pPr marL="0" indent="0" algn="l" defTabSz="809610" rtl="0" eaLnBrk="1" latinLnBrk="0" hangingPunct="1">
              <a:lnSpc>
                <a:spcPct val="95000"/>
              </a:lnSpc>
              <a:spcBef>
                <a:spcPts val="600"/>
              </a:spcBef>
              <a:buFont typeface="Arial" panose="020B0604020202020204" pitchFamily="34" charset="0"/>
              <a:buNone/>
              <a:defRPr sz="1600" b="1" kern="1200">
                <a:solidFill>
                  <a:schemeClr val="bg2"/>
                </a:solidFill>
                <a:latin typeface="+mn-lt"/>
                <a:ea typeface="+mn-ea"/>
                <a:cs typeface="+mn-cs"/>
              </a:defRPr>
            </a:lvl1pPr>
            <a:lvl2pPr marL="0" indent="0" algn="l" defTabSz="809610" rtl="0" eaLnBrk="1" latinLnBrk="0" hangingPunct="1">
              <a:lnSpc>
                <a:spcPct val="95000"/>
              </a:lnSpc>
              <a:spcBef>
                <a:spcPts val="1300"/>
              </a:spcBef>
              <a:buFont typeface="Arial" panose="020B0604020202020204" pitchFamily="34" charset="0"/>
              <a:buNone/>
              <a:defRPr lang="fr-FR" sz="1400" kern="1200">
                <a:solidFill>
                  <a:schemeClr val="tx1"/>
                </a:solidFill>
                <a:latin typeface="+mn-lt"/>
                <a:ea typeface="+mn-ea"/>
                <a:cs typeface="+mn-cs"/>
              </a:defRPr>
            </a:lvl2pPr>
            <a:lvl3pPr marL="180000" indent="-180000" algn="l" defTabSz="809610" rtl="0" eaLnBrk="1" latinLnBrk="0" hangingPunct="1">
              <a:lnSpc>
                <a:spcPct val="95000"/>
              </a:lnSpc>
              <a:spcBef>
                <a:spcPts val="1500"/>
              </a:spcBef>
              <a:buClr>
                <a:schemeClr val="tx2"/>
              </a:buClr>
              <a:buFont typeface="Arial" panose="020B0604020202020204" pitchFamily="34" charset="0"/>
              <a:buChar char="■"/>
              <a:defRPr lang="fr-FR" sz="1400" kern="1200">
                <a:solidFill>
                  <a:schemeClr val="tx1"/>
                </a:solidFill>
                <a:latin typeface="+mn-lt"/>
                <a:ea typeface="+mn-ea"/>
                <a:cs typeface="+mn-cs"/>
              </a:defRPr>
            </a:lvl3pPr>
            <a:lvl4pPr marL="288000" indent="-108000" algn="l" defTabSz="809610" rtl="0" eaLnBrk="1" latinLnBrk="0" hangingPunct="1">
              <a:lnSpc>
                <a:spcPct val="95000"/>
              </a:lnSpc>
              <a:spcBef>
                <a:spcPts val="1300"/>
              </a:spcBef>
              <a:buFont typeface="Arial" panose="020B0604020202020204" pitchFamily="34" charset="0"/>
              <a:buChar char="•"/>
              <a:defRPr lang="fr-FR" sz="1200" kern="1200">
                <a:solidFill>
                  <a:schemeClr val="tx1"/>
                </a:solidFill>
                <a:latin typeface="+mn-lt"/>
                <a:ea typeface="+mn-ea"/>
                <a:cs typeface="+mn-cs"/>
              </a:defRPr>
            </a:lvl4pPr>
            <a:lvl5pPr marL="531450" indent="-171450" algn="l" defTabSz="809610" rtl="0" eaLnBrk="1" latinLnBrk="0" hangingPunct="1">
              <a:lnSpc>
                <a:spcPct val="95000"/>
              </a:lnSpc>
              <a:spcBef>
                <a:spcPts val="1300"/>
              </a:spcBef>
              <a:buFont typeface="Calibri" panose="020F0502020204030204" pitchFamily="34" charset="0"/>
              <a:buChar char="‐"/>
              <a:defRPr sz="1200" kern="1200">
                <a:solidFill>
                  <a:schemeClr val="tx1"/>
                </a:solidFill>
                <a:latin typeface="+mn-lt"/>
                <a:ea typeface="+mn-ea"/>
                <a:cs typeface="+mn-cs"/>
              </a:defRPr>
            </a:lvl5pPr>
            <a:lvl6pPr marL="222642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6pPr>
            <a:lvl7pPr marL="2631232"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7pPr>
            <a:lvl8pPr marL="303603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8pPr>
            <a:lvl9pPr marL="3440841"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9pPr>
          </a:lstStyle>
          <a:p>
            <a:r>
              <a:rPr lang="fr-FR" sz="1000" dirty="0">
                <a:solidFill>
                  <a:schemeClr val="tx2"/>
                </a:solidFill>
                <a:cs typeface="Arial"/>
                <a:sym typeface="Wingdings" panose="05000000000000000000" pitchFamily="2" charset="2"/>
              </a:rPr>
              <a:t>« Je suis jamais absent pour maladie, je n’ai pas besoin </a:t>
            </a:r>
            <a:br>
              <a:rPr lang="fr-FR" sz="1000" dirty="0">
                <a:solidFill>
                  <a:schemeClr val="tx2"/>
                </a:solidFill>
                <a:cs typeface="Arial"/>
                <a:sym typeface="Wingdings" panose="05000000000000000000" pitchFamily="2" charset="2"/>
              </a:rPr>
            </a:br>
            <a:r>
              <a:rPr lang="fr-FR" sz="1000" dirty="0">
                <a:solidFill>
                  <a:schemeClr val="tx2"/>
                </a:solidFill>
                <a:cs typeface="Arial"/>
                <a:sym typeface="Wingdings" panose="05000000000000000000" pitchFamily="2" charset="2"/>
              </a:rPr>
              <a:t>de me protéger »</a:t>
            </a:r>
          </a:p>
          <a:p>
            <a:pPr marL="171450" indent="-171450">
              <a:buFont typeface="Wingdings" panose="05000000000000000000" pitchFamily="2" charset="2"/>
              <a:buChar char="è"/>
            </a:pPr>
            <a:r>
              <a:rPr lang="fr-FR" sz="800" b="0" dirty="0">
                <a:solidFill>
                  <a:srgbClr val="000000"/>
                </a:solidFill>
                <a:cs typeface="Arial"/>
              </a:rPr>
              <a:t>« Vous n’êtes pas à l’abri d’un accident ou d’une maladie. Que feriez-vous demain si vous étiez arrêté ? Connaissez-vous précisément le montant de vos indemnités journalières, les délais de franchise et de carence appliqués en cas d’arrêt de travail ? Regardons ensemble comment le contrat Prévoyance Pro pourrait vous garantir jusqu’à 100% de vos revenus en cas d’arrêt de travail. » </a:t>
            </a:r>
          </a:p>
        </p:txBody>
      </p:sp>
      <p:sp>
        <p:nvSpPr>
          <p:cNvPr id="114" name="ZoneTexte 113">
            <a:extLst>
              <a:ext uri="{FF2B5EF4-FFF2-40B4-BE49-F238E27FC236}">
                <a16:creationId xmlns:a16="http://schemas.microsoft.com/office/drawing/2014/main" id="{E8FAD78D-CC3F-4136-805F-3901694AE873}"/>
              </a:ext>
            </a:extLst>
          </p:cNvPr>
          <p:cNvSpPr txBox="1"/>
          <p:nvPr/>
        </p:nvSpPr>
        <p:spPr>
          <a:xfrm>
            <a:off x="4099517" y="1581018"/>
            <a:ext cx="857011" cy="338554"/>
          </a:xfrm>
          <a:prstGeom prst="rect">
            <a:avLst/>
          </a:prstGeom>
          <a:noFill/>
        </p:spPr>
        <p:txBody>
          <a:bodyPr wrap="square" rtlCol="0">
            <a:spAutoFit/>
          </a:bodyPr>
          <a:lstStyle/>
          <a:p>
            <a:pPr algn="ctr"/>
            <a:r>
              <a:rPr lang="fr-FR" sz="800" b="1" dirty="0">
                <a:solidFill>
                  <a:schemeClr val="accent1"/>
                </a:solidFill>
              </a:rPr>
              <a:t>Objections sur le métier</a:t>
            </a:r>
          </a:p>
        </p:txBody>
      </p:sp>
      <p:sp>
        <p:nvSpPr>
          <p:cNvPr id="115" name="Rectangle : coins arrondis 114">
            <a:extLst>
              <a:ext uri="{FF2B5EF4-FFF2-40B4-BE49-F238E27FC236}">
                <a16:creationId xmlns:a16="http://schemas.microsoft.com/office/drawing/2014/main" id="{2D5850A9-F111-4988-842F-671EE34DFC61}"/>
              </a:ext>
            </a:extLst>
          </p:cNvPr>
          <p:cNvSpPr/>
          <p:nvPr/>
        </p:nvSpPr>
        <p:spPr>
          <a:xfrm>
            <a:off x="4169403" y="2582874"/>
            <a:ext cx="702665" cy="2266621"/>
          </a:xfrm>
          <a:prstGeom prst="roundRect">
            <a:avLst/>
          </a:prstGeom>
          <a:solidFill>
            <a:schemeClr val="bg1"/>
          </a:solidFill>
          <a:ln>
            <a:solidFill>
              <a:schemeClr val="tx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dirty="0">
              <a:solidFill>
                <a:schemeClr val="tx1"/>
              </a:solidFill>
            </a:endParaRPr>
          </a:p>
        </p:txBody>
      </p:sp>
      <p:grpSp>
        <p:nvGrpSpPr>
          <p:cNvPr id="116" name="Groupe 115">
            <a:extLst>
              <a:ext uri="{FF2B5EF4-FFF2-40B4-BE49-F238E27FC236}">
                <a16:creationId xmlns:a16="http://schemas.microsoft.com/office/drawing/2014/main" id="{F8455228-5BA7-4CD4-A6A8-63DD018FCDAA}"/>
              </a:ext>
            </a:extLst>
          </p:cNvPr>
          <p:cNvGrpSpPr/>
          <p:nvPr/>
        </p:nvGrpSpPr>
        <p:grpSpPr>
          <a:xfrm>
            <a:off x="4249541" y="942558"/>
            <a:ext cx="528539" cy="500475"/>
            <a:chOff x="2709863" y="4124325"/>
            <a:chExt cx="563563" cy="523875"/>
          </a:xfrm>
        </p:grpSpPr>
        <p:sp>
          <p:nvSpPr>
            <p:cNvPr id="117" name="Freeform 389">
              <a:extLst>
                <a:ext uri="{FF2B5EF4-FFF2-40B4-BE49-F238E27FC236}">
                  <a16:creationId xmlns:a16="http://schemas.microsoft.com/office/drawing/2014/main" id="{17B13375-F39F-4AF0-8A1E-41BBA9699CA1}"/>
                </a:ext>
              </a:extLst>
            </p:cNvPr>
            <p:cNvSpPr>
              <a:spLocks/>
            </p:cNvSpPr>
            <p:nvPr/>
          </p:nvSpPr>
          <p:spPr bwMode="auto">
            <a:xfrm>
              <a:off x="2901951" y="4267200"/>
              <a:ext cx="98425" cy="103187"/>
            </a:xfrm>
            <a:custGeom>
              <a:avLst/>
              <a:gdLst>
                <a:gd name="T0" fmla="*/ 2 w 31"/>
                <a:gd name="T1" fmla="*/ 8 h 32"/>
                <a:gd name="T2" fmla="*/ 0 w 31"/>
                <a:gd name="T3" fmla="*/ 15 h 32"/>
                <a:gd name="T4" fmla="*/ 16 w 31"/>
                <a:gd name="T5" fmla="*/ 32 h 32"/>
                <a:gd name="T6" fmla="*/ 31 w 31"/>
                <a:gd name="T7" fmla="*/ 15 h 32"/>
                <a:gd name="T8" fmla="*/ 31 w 31"/>
                <a:gd name="T9" fmla="*/ 12 h 32"/>
                <a:gd name="T10" fmla="*/ 10 w 31"/>
                <a:gd name="T11" fmla="*/ 0 h 32"/>
              </a:gdLst>
              <a:ahLst/>
              <a:cxnLst>
                <a:cxn ang="0">
                  <a:pos x="T0" y="T1"/>
                </a:cxn>
                <a:cxn ang="0">
                  <a:pos x="T2" y="T3"/>
                </a:cxn>
                <a:cxn ang="0">
                  <a:pos x="T4" y="T5"/>
                </a:cxn>
                <a:cxn ang="0">
                  <a:pos x="T6" y="T7"/>
                </a:cxn>
                <a:cxn ang="0">
                  <a:pos x="T8" y="T9"/>
                </a:cxn>
                <a:cxn ang="0">
                  <a:pos x="T10" y="T11"/>
                </a:cxn>
              </a:cxnLst>
              <a:rect l="0" t="0" r="r" b="b"/>
              <a:pathLst>
                <a:path w="31" h="32">
                  <a:moveTo>
                    <a:pt x="2" y="8"/>
                  </a:moveTo>
                  <a:cubicBezTo>
                    <a:pt x="1" y="10"/>
                    <a:pt x="0" y="12"/>
                    <a:pt x="0" y="15"/>
                  </a:cubicBezTo>
                  <a:cubicBezTo>
                    <a:pt x="0" y="24"/>
                    <a:pt x="7" y="32"/>
                    <a:pt x="16" y="32"/>
                  </a:cubicBezTo>
                  <a:cubicBezTo>
                    <a:pt x="24" y="32"/>
                    <a:pt x="31" y="24"/>
                    <a:pt x="31" y="15"/>
                  </a:cubicBezTo>
                  <a:cubicBezTo>
                    <a:pt x="31" y="14"/>
                    <a:pt x="31" y="13"/>
                    <a:pt x="31" y="12"/>
                  </a:cubicBezTo>
                  <a:cubicBezTo>
                    <a:pt x="31" y="12"/>
                    <a:pt x="21" y="13"/>
                    <a:pt x="10" y="0"/>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8" name="Line 390">
              <a:extLst>
                <a:ext uri="{FF2B5EF4-FFF2-40B4-BE49-F238E27FC236}">
                  <a16:creationId xmlns:a16="http://schemas.microsoft.com/office/drawing/2014/main" id="{E84A4ED6-9E01-4714-BADE-3ED7417F2F32}"/>
                </a:ext>
              </a:extLst>
            </p:cNvPr>
            <p:cNvSpPr>
              <a:spLocks noChangeShapeType="1"/>
            </p:cNvSpPr>
            <p:nvPr/>
          </p:nvSpPr>
          <p:spPr bwMode="auto">
            <a:xfrm>
              <a:off x="2927351" y="4303713"/>
              <a:ext cx="0" cy="12700"/>
            </a:xfrm>
            <a:prstGeom prst="line">
              <a:avLst/>
            </a:prstGeom>
            <a:noFill/>
            <a:ln w="9525" cap="rnd">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9" name="Line 391">
              <a:extLst>
                <a:ext uri="{FF2B5EF4-FFF2-40B4-BE49-F238E27FC236}">
                  <a16:creationId xmlns:a16="http://schemas.microsoft.com/office/drawing/2014/main" id="{C599E97B-45A3-4D9E-9F94-C66F3E1382F3}"/>
                </a:ext>
              </a:extLst>
            </p:cNvPr>
            <p:cNvSpPr>
              <a:spLocks noChangeShapeType="1"/>
            </p:cNvSpPr>
            <p:nvPr/>
          </p:nvSpPr>
          <p:spPr bwMode="auto">
            <a:xfrm>
              <a:off x="2974976" y="4306888"/>
              <a:ext cx="0" cy="6350"/>
            </a:xfrm>
            <a:prstGeom prst="line">
              <a:avLst/>
            </a:prstGeom>
            <a:noFill/>
            <a:ln w="9525" cap="rnd">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20" name="Freeform 392">
              <a:extLst>
                <a:ext uri="{FF2B5EF4-FFF2-40B4-BE49-F238E27FC236}">
                  <a16:creationId xmlns:a16="http://schemas.microsoft.com/office/drawing/2014/main" id="{82CB5B5A-8C80-4782-BD03-137BDE193E49}"/>
                </a:ext>
              </a:extLst>
            </p:cNvPr>
            <p:cNvSpPr>
              <a:spLocks/>
            </p:cNvSpPr>
            <p:nvPr/>
          </p:nvSpPr>
          <p:spPr bwMode="auto">
            <a:xfrm>
              <a:off x="2943226" y="4344988"/>
              <a:ext cx="19050" cy="6350"/>
            </a:xfrm>
            <a:custGeom>
              <a:avLst/>
              <a:gdLst>
                <a:gd name="T0" fmla="*/ 6 w 6"/>
                <a:gd name="T1" fmla="*/ 0 h 2"/>
                <a:gd name="T2" fmla="*/ 0 w 6"/>
                <a:gd name="T3" fmla="*/ 0 h 2"/>
              </a:gdLst>
              <a:ahLst/>
              <a:cxnLst>
                <a:cxn ang="0">
                  <a:pos x="T0" y="T1"/>
                </a:cxn>
                <a:cxn ang="0">
                  <a:pos x="T2" y="T3"/>
                </a:cxn>
              </a:cxnLst>
              <a:rect l="0" t="0" r="r" b="b"/>
              <a:pathLst>
                <a:path w="6" h="2">
                  <a:moveTo>
                    <a:pt x="6" y="0"/>
                  </a:moveTo>
                  <a:cubicBezTo>
                    <a:pt x="5" y="2"/>
                    <a:pt x="2" y="2"/>
                    <a:pt x="0" y="0"/>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21" name="Line 393">
              <a:extLst>
                <a:ext uri="{FF2B5EF4-FFF2-40B4-BE49-F238E27FC236}">
                  <a16:creationId xmlns:a16="http://schemas.microsoft.com/office/drawing/2014/main" id="{2691AE61-152A-476D-8000-5184A7A66D38}"/>
                </a:ext>
              </a:extLst>
            </p:cNvPr>
            <p:cNvSpPr>
              <a:spLocks noChangeShapeType="1"/>
            </p:cNvSpPr>
            <p:nvPr/>
          </p:nvSpPr>
          <p:spPr bwMode="auto">
            <a:xfrm flipH="1">
              <a:off x="2782888" y="4557713"/>
              <a:ext cx="296863" cy="0"/>
            </a:xfrm>
            <a:prstGeom prst="line">
              <a:avLst/>
            </a:prstGeom>
            <a:noFill/>
            <a:ln w="9525" cap="rnd">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22" name="Line 394">
              <a:extLst>
                <a:ext uri="{FF2B5EF4-FFF2-40B4-BE49-F238E27FC236}">
                  <a16:creationId xmlns:a16="http://schemas.microsoft.com/office/drawing/2014/main" id="{F9AFDCD9-AFD5-4B40-9F36-3B3432847136}"/>
                </a:ext>
              </a:extLst>
            </p:cNvPr>
            <p:cNvSpPr>
              <a:spLocks noChangeShapeType="1"/>
            </p:cNvSpPr>
            <p:nvPr/>
          </p:nvSpPr>
          <p:spPr bwMode="auto">
            <a:xfrm flipH="1">
              <a:off x="2732088" y="4557713"/>
              <a:ext cx="19050" cy="0"/>
            </a:xfrm>
            <a:prstGeom prst="line">
              <a:avLst/>
            </a:prstGeom>
            <a:noFill/>
            <a:ln w="9525" cap="rnd">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23" name="Freeform 395">
              <a:extLst>
                <a:ext uri="{FF2B5EF4-FFF2-40B4-BE49-F238E27FC236}">
                  <a16:creationId xmlns:a16="http://schemas.microsoft.com/office/drawing/2014/main" id="{68656479-8FF9-4917-B1B0-648B0C9C071E}"/>
                </a:ext>
              </a:extLst>
            </p:cNvPr>
            <p:cNvSpPr>
              <a:spLocks/>
            </p:cNvSpPr>
            <p:nvPr/>
          </p:nvSpPr>
          <p:spPr bwMode="auto">
            <a:xfrm>
              <a:off x="2867026" y="4216400"/>
              <a:ext cx="168275" cy="169862"/>
            </a:xfrm>
            <a:custGeom>
              <a:avLst/>
              <a:gdLst>
                <a:gd name="T0" fmla="*/ 13 w 53"/>
                <a:gd name="T1" fmla="*/ 50 h 53"/>
                <a:gd name="T2" fmla="*/ 9 w 53"/>
                <a:gd name="T3" fmla="*/ 44 h 53"/>
                <a:gd name="T4" fmla="*/ 1 w 53"/>
                <a:gd name="T5" fmla="*/ 32 h 53"/>
                <a:gd name="T6" fmla="*/ 9 w 53"/>
                <a:gd name="T7" fmla="*/ 17 h 53"/>
                <a:gd name="T8" fmla="*/ 19 w 53"/>
                <a:gd name="T9" fmla="*/ 7 h 53"/>
                <a:gd name="T10" fmla="*/ 36 w 53"/>
                <a:gd name="T11" fmla="*/ 4 h 53"/>
                <a:gd name="T12" fmla="*/ 45 w 53"/>
                <a:gd name="T13" fmla="*/ 19 h 53"/>
                <a:gd name="T14" fmla="*/ 53 w 53"/>
                <a:gd name="T15" fmla="*/ 32 h 53"/>
                <a:gd name="T16" fmla="*/ 44 w 53"/>
                <a:gd name="T17" fmla="*/ 44 h 53"/>
                <a:gd name="T18" fmla="*/ 36 w 53"/>
                <a:gd name="T19"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53">
                  <a:moveTo>
                    <a:pt x="13" y="50"/>
                  </a:moveTo>
                  <a:cubicBezTo>
                    <a:pt x="10" y="47"/>
                    <a:pt x="9" y="44"/>
                    <a:pt x="9" y="44"/>
                  </a:cubicBezTo>
                  <a:cubicBezTo>
                    <a:pt x="9" y="44"/>
                    <a:pt x="0" y="40"/>
                    <a:pt x="1" y="32"/>
                  </a:cubicBezTo>
                  <a:cubicBezTo>
                    <a:pt x="2" y="23"/>
                    <a:pt x="8" y="23"/>
                    <a:pt x="9" y="17"/>
                  </a:cubicBezTo>
                  <a:cubicBezTo>
                    <a:pt x="9" y="10"/>
                    <a:pt x="14" y="7"/>
                    <a:pt x="19" y="7"/>
                  </a:cubicBezTo>
                  <a:cubicBezTo>
                    <a:pt x="19" y="7"/>
                    <a:pt x="25" y="0"/>
                    <a:pt x="36" y="4"/>
                  </a:cubicBezTo>
                  <a:cubicBezTo>
                    <a:pt x="47" y="9"/>
                    <a:pt x="45" y="19"/>
                    <a:pt x="45" y="19"/>
                  </a:cubicBezTo>
                  <a:cubicBezTo>
                    <a:pt x="45" y="19"/>
                    <a:pt x="53" y="23"/>
                    <a:pt x="53" y="32"/>
                  </a:cubicBezTo>
                  <a:cubicBezTo>
                    <a:pt x="53" y="42"/>
                    <a:pt x="44" y="44"/>
                    <a:pt x="44" y="44"/>
                  </a:cubicBezTo>
                  <a:cubicBezTo>
                    <a:pt x="44" y="44"/>
                    <a:pt x="43" y="52"/>
                    <a:pt x="36" y="53"/>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24" name="Freeform 396">
              <a:extLst>
                <a:ext uri="{FF2B5EF4-FFF2-40B4-BE49-F238E27FC236}">
                  <a16:creationId xmlns:a16="http://schemas.microsoft.com/office/drawing/2014/main" id="{7C82113E-4B12-4D7B-B54B-8D43752D5361}"/>
                </a:ext>
              </a:extLst>
            </p:cNvPr>
            <p:cNvSpPr>
              <a:spLocks/>
            </p:cNvSpPr>
            <p:nvPr/>
          </p:nvSpPr>
          <p:spPr bwMode="auto">
            <a:xfrm>
              <a:off x="3171826" y="4414838"/>
              <a:ext cx="101600" cy="98425"/>
            </a:xfrm>
            <a:custGeom>
              <a:avLst/>
              <a:gdLst>
                <a:gd name="T0" fmla="*/ 32 w 32"/>
                <a:gd name="T1" fmla="*/ 31 h 31"/>
                <a:gd name="T2" fmla="*/ 32 w 32"/>
                <a:gd name="T3" fmla="*/ 15 h 31"/>
                <a:gd name="T4" fmla="*/ 11 w 32"/>
                <a:gd name="T5" fmla="*/ 1 h 31"/>
                <a:gd name="T6" fmla="*/ 0 w 32"/>
                <a:gd name="T7" fmla="*/ 1 h 31"/>
              </a:gdLst>
              <a:ahLst/>
              <a:cxnLst>
                <a:cxn ang="0">
                  <a:pos x="T0" y="T1"/>
                </a:cxn>
                <a:cxn ang="0">
                  <a:pos x="T2" y="T3"/>
                </a:cxn>
                <a:cxn ang="0">
                  <a:pos x="T4" y="T5"/>
                </a:cxn>
                <a:cxn ang="0">
                  <a:pos x="T6" y="T7"/>
                </a:cxn>
              </a:cxnLst>
              <a:rect l="0" t="0" r="r" b="b"/>
              <a:pathLst>
                <a:path w="32" h="31">
                  <a:moveTo>
                    <a:pt x="32" y="31"/>
                  </a:moveTo>
                  <a:cubicBezTo>
                    <a:pt x="32" y="25"/>
                    <a:pt x="32" y="20"/>
                    <a:pt x="32" y="15"/>
                  </a:cubicBezTo>
                  <a:cubicBezTo>
                    <a:pt x="32" y="0"/>
                    <a:pt x="11" y="1"/>
                    <a:pt x="11" y="1"/>
                  </a:cubicBezTo>
                  <a:cubicBezTo>
                    <a:pt x="0" y="1"/>
                    <a:pt x="0" y="1"/>
                    <a:pt x="0" y="1"/>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25" name="Freeform 400">
              <a:extLst>
                <a:ext uri="{FF2B5EF4-FFF2-40B4-BE49-F238E27FC236}">
                  <a16:creationId xmlns:a16="http://schemas.microsoft.com/office/drawing/2014/main" id="{4A0C8241-6C32-4F24-BD9F-5D2DE6190126}"/>
                </a:ext>
              </a:extLst>
            </p:cNvPr>
            <p:cNvSpPr>
              <a:spLocks/>
            </p:cNvSpPr>
            <p:nvPr/>
          </p:nvSpPr>
          <p:spPr bwMode="auto">
            <a:xfrm>
              <a:off x="3073401" y="4392613"/>
              <a:ext cx="88900" cy="220662"/>
            </a:xfrm>
            <a:custGeom>
              <a:avLst/>
              <a:gdLst>
                <a:gd name="T0" fmla="*/ 28 w 28"/>
                <a:gd name="T1" fmla="*/ 0 h 69"/>
                <a:gd name="T2" fmla="*/ 22 w 28"/>
                <a:gd name="T3" fmla="*/ 7 h 69"/>
                <a:gd name="T4" fmla="*/ 3 w 28"/>
                <a:gd name="T5" fmla="*/ 23 h 69"/>
                <a:gd name="T6" fmla="*/ 9 w 28"/>
                <a:gd name="T7" fmla="*/ 69 h 69"/>
              </a:gdLst>
              <a:ahLst/>
              <a:cxnLst>
                <a:cxn ang="0">
                  <a:pos x="T0" y="T1"/>
                </a:cxn>
                <a:cxn ang="0">
                  <a:pos x="T2" y="T3"/>
                </a:cxn>
                <a:cxn ang="0">
                  <a:pos x="T4" y="T5"/>
                </a:cxn>
                <a:cxn ang="0">
                  <a:pos x="T6" y="T7"/>
                </a:cxn>
              </a:cxnLst>
              <a:rect l="0" t="0" r="r" b="b"/>
              <a:pathLst>
                <a:path w="28" h="69">
                  <a:moveTo>
                    <a:pt x="28" y="0"/>
                  </a:moveTo>
                  <a:cubicBezTo>
                    <a:pt x="28" y="4"/>
                    <a:pt x="27" y="7"/>
                    <a:pt x="22" y="7"/>
                  </a:cubicBezTo>
                  <a:cubicBezTo>
                    <a:pt x="13" y="8"/>
                    <a:pt x="3" y="9"/>
                    <a:pt x="3" y="23"/>
                  </a:cubicBezTo>
                  <a:cubicBezTo>
                    <a:pt x="3" y="37"/>
                    <a:pt x="0" y="66"/>
                    <a:pt x="9" y="69"/>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26" name="Freeform 401">
              <a:extLst>
                <a:ext uri="{FF2B5EF4-FFF2-40B4-BE49-F238E27FC236}">
                  <a16:creationId xmlns:a16="http://schemas.microsoft.com/office/drawing/2014/main" id="{AC6E2487-AF7E-40D3-AE57-103DF1DF8010}"/>
                </a:ext>
              </a:extLst>
            </p:cNvPr>
            <p:cNvSpPr>
              <a:spLocks/>
            </p:cNvSpPr>
            <p:nvPr/>
          </p:nvSpPr>
          <p:spPr bwMode="auto">
            <a:xfrm>
              <a:off x="2892426" y="4471988"/>
              <a:ext cx="92075" cy="66675"/>
            </a:xfrm>
            <a:custGeom>
              <a:avLst/>
              <a:gdLst>
                <a:gd name="T0" fmla="*/ 58 w 58"/>
                <a:gd name="T1" fmla="*/ 42 h 42"/>
                <a:gd name="T2" fmla="*/ 58 w 58"/>
                <a:gd name="T3" fmla="*/ 0 h 42"/>
                <a:gd name="T4" fmla="*/ 0 w 58"/>
                <a:gd name="T5" fmla="*/ 0 h 42"/>
                <a:gd name="T6" fmla="*/ 0 w 58"/>
                <a:gd name="T7" fmla="*/ 36 h 42"/>
              </a:gdLst>
              <a:ahLst/>
              <a:cxnLst>
                <a:cxn ang="0">
                  <a:pos x="T0" y="T1"/>
                </a:cxn>
                <a:cxn ang="0">
                  <a:pos x="T2" y="T3"/>
                </a:cxn>
                <a:cxn ang="0">
                  <a:pos x="T4" y="T5"/>
                </a:cxn>
                <a:cxn ang="0">
                  <a:pos x="T6" y="T7"/>
                </a:cxn>
              </a:cxnLst>
              <a:rect l="0" t="0" r="r" b="b"/>
              <a:pathLst>
                <a:path w="58" h="42">
                  <a:moveTo>
                    <a:pt x="58" y="42"/>
                  </a:moveTo>
                  <a:lnTo>
                    <a:pt x="58" y="0"/>
                  </a:lnTo>
                  <a:lnTo>
                    <a:pt x="0" y="0"/>
                  </a:lnTo>
                  <a:lnTo>
                    <a:pt x="0" y="36"/>
                  </a:ln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27" name="Freeform 405">
              <a:extLst>
                <a:ext uri="{FF2B5EF4-FFF2-40B4-BE49-F238E27FC236}">
                  <a16:creationId xmlns:a16="http://schemas.microsoft.com/office/drawing/2014/main" id="{B37C21D8-E8BB-4638-A97E-C580A52AABF9}"/>
                </a:ext>
              </a:extLst>
            </p:cNvPr>
            <p:cNvSpPr>
              <a:spLocks/>
            </p:cNvSpPr>
            <p:nvPr/>
          </p:nvSpPr>
          <p:spPr bwMode="auto">
            <a:xfrm>
              <a:off x="3009901" y="4516438"/>
              <a:ext cx="0" cy="41275"/>
            </a:xfrm>
            <a:custGeom>
              <a:avLst/>
              <a:gdLst>
                <a:gd name="T0" fmla="*/ 13 h 13"/>
                <a:gd name="T1" fmla="*/ 0 h 13"/>
              </a:gdLst>
              <a:ahLst/>
              <a:cxnLst>
                <a:cxn ang="0">
                  <a:pos x="0" y="T0"/>
                </a:cxn>
                <a:cxn ang="0">
                  <a:pos x="0" y="T1"/>
                </a:cxn>
              </a:cxnLst>
              <a:rect l="0" t="0" r="r" b="b"/>
              <a:pathLst>
                <a:path h="13">
                  <a:moveTo>
                    <a:pt x="0" y="13"/>
                  </a:moveTo>
                  <a:cubicBezTo>
                    <a:pt x="0" y="2"/>
                    <a:pt x="0" y="9"/>
                    <a:pt x="0" y="0"/>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28" name="Line 408">
              <a:extLst>
                <a:ext uri="{FF2B5EF4-FFF2-40B4-BE49-F238E27FC236}">
                  <a16:creationId xmlns:a16="http://schemas.microsoft.com/office/drawing/2014/main" id="{2DAB2CAA-4AFE-4BAE-B4F8-F63C42AC5FA5}"/>
                </a:ext>
              </a:extLst>
            </p:cNvPr>
            <p:cNvSpPr>
              <a:spLocks noChangeShapeType="1"/>
            </p:cNvSpPr>
            <p:nvPr/>
          </p:nvSpPr>
          <p:spPr bwMode="auto">
            <a:xfrm>
              <a:off x="2994026" y="4398963"/>
              <a:ext cx="0" cy="0"/>
            </a:xfrm>
            <a:prstGeom prst="line">
              <a:avLst/>
            </a:prstGeom>
            <a:noFill/>
            <a:ln w="9525" cap="rnd">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29" name="Line 411">
              <a:extLst>
                <a:ext uri="{FF2B5EF4-FFF2-40B4-BE49-F238E27FC236}">
                  <a16:creationId xmlns:a16="http://schemas.microsoft.com/office/drawing/2014/main" id="{1F5832AF-5A7D-48F3-A2FC-480267D47032}"/>
                </a:ext>
              </a:extLst>
            </p:cNvPr>
            <p:cNvSpPr>
              <a:spLocks noChangeShapeType="1"/>
            </p:cNvSpPr>
            <p:nvPr/>
          </p:nvSpPr>
          <p:spPr bwMode="auto">
            <a:xfrm flipV="1">
              <a:off x="2981326" y="4360863"/>
              <a:ext cx="0" cy="38100"/>
            </a:xfrm>
            <a:prstGeom prst="line">
              <a:avLst/>
            </a:prstGeom>
            <a:noFill/>
            <a:ln w="9525" cap="rnd">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30" name="Freeform 412">
              <a:extLst>
                <a:ext uri="{FF2B5EF4-FFF2-40B4-BE49-F238E27FC236}">
                  <a16:creationId xmlns:a16="http://schemas.microsoft.com/office/drawing/2014/main" id="{B09DBF2C-577E-4A08-ABDB-EE8724423718}"/>
                </a:ext>
              </a:extLst>
            </p:cNvPr>
            <p:cNvSpPr>
              <a:spLocks/>
            </p:cNvSpPr>
            <p:nvPr/>
          </p:nvSpPr>
          <p:spPr bwMode="auto">
            <a:xfrm>
              <a:off x="2962276" y="4386263"/>
              <a:ext cx="85725" cy="85725"/>
            </a:xfrm>
            <a:custGeom>
              <a:avLst/>
              <a:gdLst>
                <a:gd name="T0" fmla="*/ 0 w 27"/>
                <a:gd name="T1" fmla="*/ 27 h 27"/>
                <a:gd name="T2" fmla="*/ 6 w 27"/>
                <a:gd name="T3" fmla="*/ 4 h 27"/>
                <a:gd name="T4" fmla="*/ 27 w 27"/>
                <a:gd name="T5" fmla="*/ 23 h 27"/>
              </a:gdLst>
              <a:ahLst/>
              <a:cxnLst>
                <a:cxn ang="0">
                  <a:pos x="T0" y="T1"/>
                </a:cxn>
                <a:cxn ang="0">
                  <a:pos x="T2" y="T3"/>
                </a:cxn>
                <a:cxn ang="0">
                  <a:pos x="T4" y="T5"/>
                </a:cxn>
              </a:cxnLst>
              <a:rect l="0" t="0" r="r" b="b"/>
              <a:pathLst>
                <a:path w="27" h="27">
                  <a:moveTo>
                    <a:pt x="0" y="27"/>
                  </a:moveTo>
                  <a:cubicBezTo>
                    <a:pt x="6" y="4"/>
                    <a:pt x="6" y="4"/>
                    <a:pt x="6" y="4"/>
                  </a:cubicBezTo>
                  <a:cubicBezTo>
                    <a:pt x="6" y="4"/>
                    <a:pt x="27" y="0"/>
                    <a:pt x="27" y="23"/>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31" name="Freeform 413">
              <a:extLst>
                <a:ext uri="{FF2B5EF4-FFF2-40B4-BE49-F238E27FC236}">
                  <a16:creationId xmlns:a16="http://schemas.microsoft.com/office/drawing/2014/main" id="{EEDEC2AD-E149-475B-870F-7768DD158105}"/>
                </a:ext>
              </a:extLst>
            </p:cNvPr>
            <p:cNvSpPr>
              <a:spLocks/>
            </p:cNvSpPr>
            <p:nvPr/>
          </p:nvSpPr>
          <p:spPr bwMode="auto">
            <a:xfrm>
              <a:off x="3051176" y="4462463"/>
              <a:ext cx="0" cy="95250"/>
            </a:xfrm>
            <a:custGeom>
              <a:avLst/>
              <a:gdLst>
                <a:gd name="T0" fmla="*/ 0 h 30"/>
                <a:gd name="T1" fmla="*/ 30 h 30"/>
              </a:gdLst>
              <a:ahLst/>
              <a:cxnLst>
                <a:cxn ang="0">
                  <a:pos x="0" y="T0"/>
                </a:cxn>
                <a:cxn ang="0">
                  <a:pos x="0" y="T1"/>
                </a:cxn>
              </a:cxnLst>
              <a:rect l="0" t="0" r="r" b="b"/>
              <a:pathLst>
                <a:path h="30">
                  <a:moveTo>
                    <a:pt x="0" y="0"/>
                  </a:moveTo>
                  <a:cubicBezTo>
                    <a:pt x="0" y="4"/>
                    <a:pt x="0" y="24"/>
                    <a:pt x="0" y="30"/>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32" name="Freeform 414">
              <a:extLst>
                <a:ext uri="{FF2B5EF4-FFF2-40B4-BE49-F238E27FC236}">
                  <a16:creationId xmlns:a16="http://schemas.microsoft.com/office/drawing/2014/main" id="{706CBC5F-7F5B-46FD-916B-F5EE6F77DE90}"/>
                </a:ext>
              </a:extLst>
            </p:cNvPr>
            <p:cNvSpPr>
              <a:spLocks/>
            </p:cNvSpPr>
            <p:nvPr/>
          </p:nvSpPr>
          <p:spPr bwMode="auto">
            <a:xfrm>
              <a:off x="2854326" y="4383088"/>
              <a:ext cx="88900" cy="88900"/>
            </a:xfrm>
            <a:custGeom>
              <a:avLst/>
              <a:gdLst>
                <a:gd name="T0" fmla="*/ 28 w 28"/>
                <a:gd name="T1" fmla="*/ 28 h 28"/>
                <a:gd name="T2" fmla="*/ 22 w 28"/>
                <a:gd name="T3" fmla="*/ 4 h 28"/>
                <a:gd name="T4" fmla="*/ 0 w 28"/>
                <a:gd name="T5" fmla="*/ 24 h 28"/>
              </a:gdLst>
              <a:ahLst/>
              <a:cxnLst>
                <a:cxn ang="0">
                  <a:pos x="T0" y="T1"/>
                </a:cxn>
                <a:cxn ang="0">
                  <a:pos x="T2" y="T3"/>
                </a:cxn>
                <a:cxn ang="0">
                  <a:pos x="T4" y="T5"/>
                </a:cxn>
              </a:cxnLst>
              <a:rect l="0" t="0" r="r" b="b"/>
              <a:pathLst>
                <a:path w="28" h="28">
                  <a:moveTo>
                    <a:pt x="28" y="28"/>
                  </a:moveTo>
                  <a:cubicBezTo>
                    <a:pt x="22" y="4"/>
                    <a:pt x="22" y="4"/>
                    <a:pt x="22" y="4"/>
                  </a:cubicBezTo>
                  <a:cubicBezTo>
                    <a:pt x="22" y="4"/>
                    <a:pt x="0" y="0"/>
                    <a:pt x="0" y="24"/>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33" name="Freeform 415">
              <a:extLst>
                <a:ext uri="{FF2B5EF4-FFF2-40B4-BE49-F238E27FC236}">
                  <a16:creationId xmlns:a16="http://schemas.microsoft.com/office/drawing/2014/main" id="{A8305E84-B50A-42CC-B2F1-8E825E541471}"/>
                </a:ext>
              </a:extLst>
            </p:cNvPr>
            <p:cNvSpPr>
              <a:spLocks/>
            </p:cNvSpPr>
            <p:nvPr/>
          </p:nvSpPr>
          <p:spPr bwMode="auto">
            <a:xfrm>
              <a:off x="2854326" y="4459288"/>
              <a:ext cx="0" cy="95250"/>
            </a:xfrm>
            <a:custGeom>
              <a:avLst/>
              <a:gdLst>
                <a:gd name="T0" fmla="*/ 0 h 30"/>
                <a:gd name="T1" fmla="*/ 30 h 30"/>
              </a:gdLst>
              <a:ahLst/>
              <a:cxnLst>
                <a:cxn ang="0">
                  <a:pos x="0" y="T0"/>
                </a:cxn>
                <a:cxn ang="0">
                  <a:pos x="0" y="T1"/>
                </a:cxn>
              </a:cxnLst>
              <a:rect l="0" t="0" r="r" b="b"/>
              <a:pathLst>
                <a:path h="30">
                  <a:moveTo>
                    <a:pt x="0" y="0"/>
                  </a:moveTo>
                  <a:cubicBezTo>
                    <a:pt x="0" y="4"/>
                    <a:pt x="0" y="24"/>
                    <a:pt x="0" y="30"/>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34" name="Freeform 416">
              <a:extLst>
                <a:ext uri="{FF2B5EF4-FFF2-40B4-BE49-F238E27FC236}">
                  <a16:creationId xmlns:a16="http://schemas.microsoft.com/office/drawing/2014/main" id="{851F60E9-5D38-44FF-A758-CF464C88F0D1}"/>
                </a:ext>
              </a:extLst>
            </p:cNvPr>
            <p:cNvSpPr>
              <a:spLocks/>
            </p:cNvSpPr>
            <p:nvPr/>
          </p:nvSpPr>
          <p:spPr bwMode="auto">
            <a:xfrm>
              <a:off x="2738438" y="4124325"/>
              <a:ext cx="150813" cy="111125"/>
            </a:xfrm>
            <a:custGeom>
              <a:avLst/>
              <a:gdLst>
                <a:gd name="T0" fmla="*/ 0 w 47"/>
                <a:gd name="T1" fmla="*/ 5 h 35"/>
                <a:gd name="T2" fmla="*/ 19 w 47"/>
                <a:gd name="T3" fmla="*/ 0 h 35"/>
                <a:gd name="T4" fmla="*/ 47 w 47"/>
                <a:gd name="T5" fmla="*/ 20 h 35"/>
                <a:gd name="T6" fmla="*/ 37 w 47"/>
                <a:gd name="T7" fmla="*/ 35 h 35"/>
              </a:gdLst>
              <a:ahLst/>
              <a:cxnLst>
                <a:cxn ang="0">
                  <a:pos x="T0" y="T1"/>
                </a:cxn>
                <a:cxn ang="0">
                  <a:pos x="T2" y="T3"/>
                </a:cxn>
                <a:cxn ang="0">
                  <a:pos x="T4" y="T5"/>
                </a:cxn>
                <a:cxn ang="0">
                  <a:pos x="T6" y="T7"/>
                </a:cxn>
              </a:cxnLst>
              <a:rect l="0" t="0" r="r" b="b"/>
              <a:pathLst>
                <a:path w="47" h="35">
                  <a:moveTo>
                    <a:pt x="0" y="5"/>
                  </a:moveTo>
                  <a:cubicBezTo>
                    <a:pt x="5" y="2"/>
                    <a:pt x="12" y="0"/>
                    <a:pt x="19" y="0"/>
                  </a:cubicBezTo>
                  <a:cubicBezTo>
                    <a:pt x="35" y="0"/>
                    <a:pt x="47" y="9"/>
                    <a:pt x="47" y="20"/>
                  </a:cubicBezTo>
                  <a:cubicBezTo>
                    <a:pt x="47" y="26"/>
                    <a:pt x="43" y="31"/>
                    <a:pt x="37" y="35"/>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35" name="Freeform 417">
              <a:extLst>
                <a:ext uri="{FF2B5EF4-FFF2-40B4-BE49-F238E27FC236}">
                  <a16:creationId xmlns:a16="http://schemas.microsoft.com/office/drawing/2014/main" id="{1E105DD8-B7EB-4376-ADB2-E1FF48670FAB}"/>
                </a:ext>
              </a:extLst>
            </p:cNvPr>
            <p:cNvSpPr>
              <a:spLocks/>
            </p:cNvSpPr>
            <p:nvPr/>
          </p:nvSpPr>
          <p:spPr bwMode="auto">
            <a:xfrm>
              <a:off x="2709863" y="4162425"/>
              <a:ext cx="111125" cy="85725"/>
            </a:xfrm>
            <a:custGeom>
              <a:avLst/>
              <a:gdLst>
                <a:gd name="T0" fmla="*/ 35 w 35"/>
                <a:gd name="T1" fmla="*/ 26 h 27"/>
                <a:gd name="T2" fmla="*/ 28 w 35"/>
                <a:gd name="T3" fmla="*/ 27 h 27"/>
                <a:gd name="T4" fmla="*/ 0 w 35"/>
                <a:gd name="T5" fmla="*/ 10 h 27"/>
                <a:gd name="T6" fmla="*/ 4 w 35"/>
                <a:gd name="T7" fmla="*/ 0 h 27"/>
              </a:gdLst>
              <a:ahLst/>
              <a:cxnLst>
                <a:cxn ang="0">
                  <a:pos x="T0" y="T1"/>
                </a:cxn>
                <a:cxn ang="0">
                  <a:pos x="T2" y="T3"/>
                </a:cxn>
                <a:cxn ang="0">
                  <a:pos x="T4" y="T5"/>
                </a:cxn>
                <a:cxn ang="0">
                  <a:pos x="T6" y="T7"/>
                </a:cxn>
              </a:cxnLst>
              <a:rect l="0" t="0" r="r" b="b"/>
              <a:pathLst>
                <a:path w="35" h="27">
                  <a:moveTo>
                    <a:pt x="35" y="26"/>
                  </a:moveTo>
                  <a:cubicBezTo>
                    <a:pt x="33" y="27"/>
                    <a:pt x="31" y="27"/>
                    <a:pt x="28" y="27"/>
                  </a:cubicBezTo>
                  <a:cubicBezTo>
                    <a:pt x="13" y="27"/>
                    <a:pt x="0" y="20"/>
                    <a:pt x="0" y="10"/>
                  </a:cubicBezTo>
                  <a:cubicBezTo>
                    <a:pt x="0" y="6"/>
                    <a:pt x="1" y="3"/>
                    <a:pt x="4" y="0"/>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36" name="Freeform 418">
              <a:extLst>
                <a:ext uri="{FF2B5EF4-FFF2-40B4-BE49-F238E27FC236}">
                  <a16:creationId xmlns:a16="http://schemas.microsoft.com/office/drawing/2014/main" id="{F29205F5-6438-4D03-98A5-E8EBB1AD4EF7}"/>
                </a:ext>
              </a:extLst>
            </p:cNvPr>
            <p:cNvSpPr>
              <a:spLocks/>
            </p:cNvSpPr>
            <p:nvPr/>
          </p:nvSpPr>
          <p:spPr bwMode="auto">
            <a:xfrm>
              <a:off x="2820988" y="4235450"/>
              <a:ext cx="46038" cy="28575"/>
            </a:xfrm>
            <a:custGeom>
              <a:avLst/>
              <a:gdLst>
                <a:gd name="T0" fmla="*/ 23 w 29"/>
                <a:gd name="T1" fmla="*/ 0 h 18"/>
                <a:gd name="T2" fmla="*/ 29 w 29"/>
                <a:gd name="T3" fmla="*/ 18 h 18"/>
                <a:gd name="T4" fmla="*/ 0 w 29"/>
                <a:gd name="T5" fmla="*/ 6 h 18"/>
              </a:gdLst>
              <a:ahLst/>
              <a:cxnLst>
                <a:cxn ang="0">
                  <a:pos x="T0" y="T1"/>
                </a:cxn>
                <a:cxn ang="0">
                  <a:pos x="T2" y="T3"/>
                </a:cxn>
                <a:cxn ang="0">
                  <a:pos x="T4" y="T5"/>
                </a:cxn>
              </a:cxnLst>
              <a:rect l="0" t="0" r="r" b="b"/>
              <a:pathLst>
                <a:path w="29" h="18">
                  <a:moveTo>
                    <a:pt x="23" y="0"/>
                  </a:moveTo>
                  <a:lnTo>
                    <a:pt x="29" y="18"/>
                  </a:lnTo>
                  <a:lnTo>
                    <a:pt x="0" y="6"/>
                  </a:ln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37" name="Freeform 420">
              <a:extLst>
                <a:ext uri="{FF2B5EF4-FFF2-40B4-BE49-F238E27FC236}">
                  <a16:creationId xmlns:a16="http://schemas.microsoft.com/office/drawing/2014/main" id="{BA900B60-986E-4BEC-97F9-8ECB57D6AA98}"/>
                </a:ext>
              </a:extLst>
            </p:cNvPr>
            <p:cNvSpPr>
              <a:spLocks/>
            </p:cNvSpPr>
            <p:nvPr/>
          </p:nvSpPr>
          <p:spPr bwMode="auto">
            <a:xfrm>
              <a:off x="2757488" y="4162425"/>
              <a:ext cx="90488" cy="53975"/>
            </a:xfrm>
            <a:custGeom>
              <a:avLst/>
              <a:gdLst>
                <a:gd name="T0" fmla="*/ 0 w 57"/>
                <a:gd name="T1" fmla="*/ 14 h 34"/>
                <a:gd name="T2" fmla="*/ 20 w 57"/>
                <a:gd name="T3" fmla="*/ 34 h 34"/>
                <a:gd name="T4" fmla="*/ 57 w 57"/>
                <a:gd name="T5" fmla="*/ 0 h 34"/>
              </a:gdLst>
              <a:ahLst/>
              <a:cxnLst>
                <a:cxn ang="0">
                  <a:pos x="T0" y="T1"/>
                </a:cxn>
                <a:cxn ang="0">
                  <a:pos x="T2" y="T3"/>
                </a:cxn>
                <a:cxn ang="0">
                  <a:pos x="T4" y="T5"/>
                </a:cxn>
              </a:cxnLst>
              <a:rect l="0" t="0" r="r" b="b"/>
              <a:pathLst>
                <a:path w="57" h="34">
                  <a:moveTo>
                    <a:pt x="0" y="14"/>
                  </a:moveTo>
                  <a:lnTo>
                    <a:pt x="20" y="34"/>
                  </a:lnTo>
                  <a:lnTo>
                    <a:pt x="57" y="0"/>
                  </a:ln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38" name="Freeform 421">
              <a:extLst>
                <a:ext uri="{FF2B5EF4-FFF2-40B4-BE49-F238E27FC236}">
                  <a16:creationId xmlns:a16="http://schemas.microsoft.com/office/drawing/2014/main" id="{718A7979-89D3-4647-8B29-28274CC30E62}"/>
                </a:ext>
              </a:extLst>
            </p:cNvPr>
            <p:cNvSpPr>
              <a:spLocks/>
            </p:cNvSpPr>
            <p:nvPr/>
          </p:nvSpPr>
          <p:spPr bwMode="auto">
            <a:xfrm>
              <a:off x="2870201" y="4529138"/>
              <a:ext cx="50800" cy="25400"/>
            </a:xfrm>
            <a:custGeom>
              <a:avLst/>
              <a:gdLst>
                <a:gd name="T0" fmla="*/ 0 w 16"/>
                <a:gd name="T1" fmla="*/ 8 h 8"/>
                <a:gd name="T2" fmla="*/ 8 w 16"/>
                <a:gd name="T3" fmla="*/ 0 h 8"/>
                <a:gd name="T4" fmla="*/ 16 w 16"/>
                <a:gd name="T5" fmla="*/ 8 h 8"/>
              </a:gdLst>
              <a:ahLst/>
              <a:cxnLst>
                <a:cxn ang="0">
                  <a:pos x="T0" y="T1"/>
                </a:cxn>
                <a:cxn ang="0">
                  <a:pos x="T2" y="T3"/>
                </a:cxn>
                <a:cxn ang="0">
                  <a:pos x="T4" y="T5"/>
                </a:cxn>
              </a:cxnLst>
              <a:rect l="0" t="0" r="r" b="b"/>
              <a:pathLst>
                <a:path w="16" h="8">
                  <a:moveTo>
                    <a:pt x="0" y="8"/>
                  </a:moveTo>
                  <a:cubicBezTo>
                    <a:pt x="0" y="3"/>
                    <a:pt x="3" y="0"/>
                    <a:pt x="8" y="0"/>
                  </a:cubicBezTo>
                  <a:cubicBezTo>
                    <a:pt x="12" y="0"/>
                    <a:pt x="16" y="3"/>
                    <a:pt x="16" y="8"/>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39" name="Freeform 422">
              <a:extLst>
                <a:ext uri="{FF2B5EF4-FFF2-40B4-BE49-F238E27FC236}">
                  <a16:creationId xmlns:a16="http://schemas.microsoft.com/office/drawing/2014/main" id="{2F243C30-437F-4CFE-9172-271EBC01742C}"/>
                </a:ext>
              </a:extLst>
            </p:cNvPr>
            <p:cNvSpPr>
              <a:spLocks/>
            </p:cNvSpPr>
            <p:nvPr/>
          </p:nvSpPr>
          <p:spPr bwMode="auto">
            <a:xfrm>
              <a:off x="3105151" y="4465638"/>
              <a:ext cx="152400" cy="182562"/>
            </a:xfrm>
            <a:custGeom>
              <a:avLst/>
              <a:gdLst>
                <a:gd name="T0" fmla="*/ 0 w 48"/>
                <a:gd name="T1" fmla="*/ 52 h 57"/>
                <a:gd name="T2" fmla="*/ 0 w 48"/>
                <a:gd name="T3" fmla="*/ 3 h 57"/>
                <a:gd name="T4" fmla="*/ 4 w 48"/>
                <a:gd name="T5" fmla="*/ 0 h 57"/>
                <a:gd name="T6" fmla="*/ 44 w 48"/>
                <a:gd name="T7" fmla="*/ 0 h 57"/>
                <a:gd name="T8" fmla="*/ 48 w 48"/>
                <a:gd name="T9" fmla="*/ 3 h 57"/>
                <a:gd name="T10" fmla="*/ 48 w 48"/>
                <a:gd name="T11" fmla="*/ 53 h 57"/>
                <a:gd name="T12" fmla="*/ 44 w 48"/>
                <a:gd name="T13" fmla="*/ 57 h 57"/>
                <a:gd name="T14" fmla="*/ 28 w 48"/>
                <a:gd name="T15" fmla="*/ 57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57">
                  <a:moveTo>
                    <a:pt x="0" y="52"/>
                  </a:moveTo>
                  <a:cubicBezTo>
                    <a:pt x="0" y="3"/>
                    <a:pt x="0" y="3"/>
                    <a:pt x="0" y="3"/>
                  </a:cubicBezTo>
                  <a:cubicBezTo>
                    <a:pt x="0" y="1"/>
                    <a:pt x="2" y="0"/>
                    <a:pt x="4" y="0"/>
                  </a:cubicBezTo>
                  <a:cubicBezTo>
                    <a:pt x="44" y="0"/>
                    <a:pt x="44" y="0"/>
                    <a:pt x="44" y="0"/>
                  </a:cubicBezTo>
                  <a:cubicBezTo>
                    <a:pt x="46" y="0"/>
                    <a:pt x="48" y="1"/>
                    <a:pt x="48" y="3"/>
                  </a:cubicBezTo>
                  <a:cubicBezTo>
                    <a:pt x="48" y="53"/>
                    <a:pt x="48" y="53"/>
                    <a:pt x="48" y="53"/>
                  </a:cubicBezTo>
                  <a:cubicBezTo>
                    <a:pt x="48" y="55"/>
                    <a:pt x="46" y="57"/>
                    <a:pt x="44" y="57"/>
                  </a:cubicBezTo>
                  <a:cubicBezTo>
                    <a:pt x="28" y="57"/>
                    <a:pt x="28" y="57"/>
                    <a:pt x="28" y="57"/>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40" name="Freeform 423">
              <a:extLst>
                <a:ext uri="{FF2B5EF4-FFF2-40B4-BE49-F238E27FC236}">
                  <a16:creationId xmlns:a16="http://schemas.microsoft.com/office/drawing/2014/main" id="{18CA87D6-7292-46CD-B336-A4E2CF5F8FAB}"/>
                </a:ext>
              </a:extLst>
            </p:cNvPr>
            <p:cNvSpPr>
              <a:spLocks/>
            </p:cNvSpPr>
            <p:nvPr/>
          </p:nvSpPr>
          <p:spPr bwMode="auto">
            <a:xfrm>
              <a:off x="3130551" y="4335463"/>
              <a:ext cx="31750" cy="57150"/>
            </a:xfrm>
            <a:custGeom>
              <a:avLst/>
              <a:gdLst>
                <a:gd name="T0" fmla="*/ 10 w 10"/>
                <a:gd name="T1" fmla="*/ 18 h 18"/>
                <a:gd name="T2" fmla="*/ 0 w 10"/>
                <a:gd name="T3" fmla="*/ 0 h 18"/>
              </a:gdLst>
              <a:ahLst/>
              <a:cxnLst>
                <a:cxn ang="0">
                  <a:pos x="T0" y="T1"/>
                </a:cxn>
                <a:cxn ang="0">
                  <a:pos x="T2" y="T3"/>
                </a:cxn>
              </a:cxnLst>
              <a:rect l="0" t="0" r="r" b="b"/>
              <a:pathLst>
                <a:path w="10" h="18">
                  <a:moveTo>
                    <a:pt x="10" y="18"/>
                  </a:moveTo>
                  <a:cubicBezTo>
                    <a:pt x="4" y="14"/>
                    <a:pt x="0" y="8"/>
                    <a:pt x="0" y="0"/>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41" name="Freeform 424">
              <a:extLst>
                <a:ext uri="{FF2B5EF4-FFF2-40B4-BE49-F238E27FC236}">
                  <a16:creationId xmlns:a16="http://schemas.microsoft.com/office/drawing/2014/main" id="{814B3E8F-632D-4867-95D6-F2595294DB34}"/>
                </a:ext>
              </a:extLst>
            </p:cNvPr>
            <p:cNvSpPr>
              <a:spLocks/>
            </p:cNvSpPr>
            <p:nvPr/>
          </p:nvSpPr>
          <p:spPr bwMode="auto">
            <a:xfrm>
              <a:off x="3206751" y="4335463"/>
              <a:ext cx="31750" cy="57150"/>
            </a:xfrm>
            <a:custGeom>
              <a:avLst/>
              <a:gdLst>
                <a:gd name="T0" fmla="*/ 10 w 10"/>
                <a:gd name="T1" fmla="*/ 0 h 18"/>
                <a:gd name="T2" fmla="*/ 0 w 10"/>
                <a:gd name="T3" fmla="*/ 18 h 18"/>
              </a:gdLst>
              <a:ahLst/>
              <a:cxnLst>
                <a:cxn ang="0">
                  <a:pos x="T0" y="T1"/>
                </a:cxn>
                <a:cxn ang="0">
                  <a:pos x="T2" y="T3"/>
                </a:cxn>
              </a:cxnLst>
              <a:rect l="0" t="0" r="r" b="b"/>
              <a:pathLst>
                <a:path w="10" h="18">
                  <a:moveTo>
                    <a:pt x="10" y="0"/>
                  </a:moveTo>
                  <a:cubicBezTo>
                    <a:pt x="10" y="9"/>
                    <a:pt x="6" y="15"/>
                    <a:pt x="0" y="18"/>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42" name="Freeform 425">
              <a:extLst>
                <a:ext uri="{FF2B5EF4-FFF2-40B4-BE49-F238E27FC236}">
                  <a16:creationId xmlns:a16="http://schemas.microsoft.com/office/drawing/2014/main" id="{F1068DE2-9BC1-4577-9F73-0254207CB7D9}"/>
                </a:ext>
              </a:extLst>
            </p:cNvPr>
            <p:cNvSpPr>
              <a:spLocks/>
            </p:cNvSpPr>
            <p:nvPr/>
          </p:nvSpPr>
          <p:spPr bwMode="auto">
            <a:xfrm>
              <a:off x="3117851" y="4219575"/>
              <a:ext cx="136525" cy="106362"/>
            </a:xfrm>
            <a:custGeom>
              <a:avLst/>
              <a:gdLst>
                <a:gd name="T0" fmla="*/ 3 w 43"/>
                <a:gd name="T1" fmla="*/ 33 h 33"/>
                <a:gd name="T2" fmla="*/ 5 w 43"/>
                <a:gd name="T3" fmla="*/ 16 h 33"/>
                <a:gd name="T4" fmla="*/ 12 w 43"/>
                <a:gd name="T5" fmla="*/ 9 h 33"/>
                <a:gd name="T6" fmla="*/ 12 w 43"/>
                <a:gd name="T7" fmla="*/ 5 h 33"/>
                <a:gd name="T8" fmla="*/ 28 w 43"/>
                <a:gd name="T9" fmla="*/ 6 h 33"/>
                <a:gd name="T10" fmla="*/ 33 w 43"/>
                <a:gd name="T11" fmla="*/ 10 h 33"/>
                <a:gd name="T12" fmla="*/ 41 w 43"/>
                <a:gd name="T13" fmla="*/ 14 h 33"/>
                <a:gd name="T14" fmla="*/ 39 w 43"/>
                <a:gd name="T15" fmla="*/ 16 h 33"/>
                <a:gd name="T16" fmla="*/ 39 w 43"/>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33">
                  <a:moveTo>
                    <a:pt x="3" y="33"/>
                  </a:moveTo>
                  <a:cubicBezTo>
                    <a:pt x="3" y="33"/>
                    <a:pt x="0" y="20"/>
                    <a:pt x="5" y="16"/>
                  </a:cubicBezTo>
                  <a:cubicBezTo>
                    <a:pt x="5" y="16"/>
                    <a:pt x="4" y="10"/>
                    <a:pt x="12" y="9"/>
                  </a:cubicBezTo>
                  <a:cubicBezTo>
                    <a:pt x="12" y="9"/>
                    <a:pt x="13" y="7"/>
                    <a:pt x="12" y="5"/>
                  </a:cubicBezTo>
                  <a:cubicBezTo>
                    <a:pt x="12" y="5"/>
                    <a:pt x="22" y="0"/>
                    <a:pt x="28" y="6"/>
                  </a:cubicBezTo>
                  <a:cubicBezTo>
                    <a:pt x="28" y="6"/>
                    <a:pt x="32" y="5"/>
                    <a:pt x="33" y="10"/>
                  </a:cubicBezTo>
                  <a:cubicBezTo>
                    <a:pt x="33" y="10"/>
                    <a:pt x="39" y="10"/>
                    <a:pt x="41" y="14"/>
                  </a:cubicBezTo>
                  <a:cubicBezTo>
                    <a:pt x="41" y="14"/>
                    <a:pt x="39" y="15"/>
                    <a:pt x="39" y="16"/>
                  </a:cubicBezTo>
                  <a:cubicBezTo>
                    <a:pt x="39" y="16"/>
                    <a:pt x="43" y="25"/>
                    <a:pt x="39" y="33"/>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43" name="Line 426">
              <a:extLst>
                <a:ext uri="{FF2B5EF4-FFF2-40B4-BE49-F238E27FC236}">
                  <a16:creationId xmlns:a16="http://schemas.microsoft.com/office/drawing/2014/main" id="{4A617B34-3417-497F-B5C1-7919F7C79D0D}"/>
                </a:ext>
              </a:extLst>
            </p:cNvPr>
            <p:cNvSpPr>
              <a:spLocks noChangeShapeType="1"/>
            </p:cNvSpPr>
            <p:nvPr/>
          </p:nvSpPr>
          <p:spPr bwMode="auto">
            <a:xfrm flipH="1">
              <a:off x="3130551" y="4522788"/>
              <a:ext cx="34925" cy="41275"/>
            </a:xfrm>
            <a:prstGeom prst="line">
              <a:avLst/>
            </a:prstGeom>
            <a:noFill/>
            <a:ln w="9525" cap="rnd">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44" name="Line 427">
              <a:extLst>
                <a:ext uri="{FF2B5EF4-FFF2-40B4-BE49-F238E27FC236}">
                  <a16:creationId xmlns:a16="http://schemas.microsoft.com/office/drawing/2014/main" id="{E1654F94-347A-496C-951E-0B49FA70EAB9}"/>
                </a:ext>
              </a:extLst>
            </p:cNvPr>
            <p:cNvSpPr>
              <a:spLocks noChangeShapeType="1"/>
            </p:cNvSpPr>
            <p:nvPr/>
          </p:nvSpPr>
          <p:spPr bwMode="auto">
            <a:xfrm flipH="1">
              <a:off x="3178176" y="4491038"/>
              <a:ext cx="9525" cy="12700"/>
            </a:xfrm>
            <a:prstGeom prst="line">
              <a:avLst/>
            </a:prstGeom>
            <a:noFill/>
            <a:ln w="9525" cap="rnd">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45" name="Freeform 428">
              <a:extLst>
                <a:ext uri="{FF2B5EF4-FFF2-40B4-BE49-F238E27FC236}">
                  <a16:creationId xmlns:a16="http://schemas.microsoft.com/office/drawing/2014/main" id="{46520163-7E5E-4A59-AB41-9C3794C8B566}"/>
                </a:ext>
              </a:extLst>
            </p:cNvPr>
            <p:cNvSpPr>
              <a:spLocks/>
            </p:cNvSpPr>
            <p:nvPr/>
          </p:nvSpPr>
          <p:spPr bwMode="auto">
            <a:xfrm>
              <a:off x="2994026" y="4491038"/>
              <a:ext cx="28575" cy="25400"/>
            </a:xfrm>
            <a:custGeom>
              <a:avLst/>
              <a:gdLst>
                <a:gd name="T0" fmla="*/ 9 w 9"/>
                <a:gd name="T1" fmla="*/ 0 h 8"/>
                <a:gd name="T2" fmla="*/ 0 w 9"/>
                <a:gd name="T3" fmla="*/ 8 h 8"/>
              </a:gdLst>
              <a:ahLst/>
              <a:cxnLst>
                <a:cxn ang="0">
                  <a:pos x="T0" y="T1"/>
                </a:cxn>
                <a:cxn ang="0">
                  <a:pos x="T2" y="T3"/>
                </a:cxn>
              </a:cxnLst>
              <a:rect l="0" t="0" r="r" b="b"/>
              <a:pathLst>
                <a:path w="9" h="8">
                  <a:moveTo>
                    <a:pt x="9" y="0"/>
                  </a:moveTo>
                  <a:cubicBezTo>
                    <a:pt x="9" y="4"/>
                    <a:pt x="5" y="8"/>
                    <a:pt x="0" y="8"/>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46" name="Line 429">
              <a:extLst>
                <a:ext uri="{FF2B5EF4-FFF2-40B4-BE49-F238E27FC236}">
                  <a16:creationId xmlns:a16="http://schemas.microsoft.com/office/drawing/2014/main" id="{BA412B77-5D37-48D8-96CE-324B4AFABB30}"/>
                </a:ext>
              </a:extLst>
            </p:cNvPr>
            <p:cNvSpPr>
              <a:spLocks noChangeShapeType="1"/>
            </p:cNvSpPr>
            <p:nvPr/>
          </p:nvSpPr>
          <p:spPr bwMode="auto">
            <a:xfrm>
              <a:off x="3162301" y="4398963"/>
              <a:ext cx="44450" cy="0"/>
            </a:xfrm>
            <a:prstGeom prst="line">
              <a:avLst/>
            </a:prstGeom>
            <a:noFill/>
            <a:ln w="9525" cap="rnd">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47" name="Freeform 430">
              <a:extLst>
                <a:ext uri="{FF2B5EF4-FFF2-40B4-BE49-F238E27FC236}">
                  <a16:creationId xmlns:a16="http://schemas.microsoft.com/office/drawing/2014/main" id="{CB18B1D6-502D-42E8-8A34-1A04AB0BBC78}"/>
                </a:ext>
              </a:extLst>
            </p:cNvPr>
            <p:cNvSpPr>
              <a:spLocks/>
            </p:cNvSpPr>
            <p:nvPr/>
          </p:nvSpPr>
          <p:spPr bwMode="auto">
            <a:xfrm>
              <a:off x="3114676" y="4316413"/>
              <a:ext cx="15875" cy="31750"/>
            </a:xfrm>
            <a:custGeom>
              <a:avLst/>
              <a:gdLst>
                <a:gd name="T0" fmla="*/ 5 w 5"/>
                <a:gd name="T1" fmla="*/ 10 h 10"/>
                <a:gd name="T2" fmla="*/ 0 w 5"/>
                <a:gd name="T3" fmla="*/ 5 h 10"/>
                <a:gd name="T4" fmla="*/ 3 w 5"/>
                <a:gd name="T5" fmla="*/ 0 h 10"/>
              </a:gdLst>
              <a:ahLst/>
              <a:cxnLst>
                <a:cxn ang="0">
                  <a:pos x="T0" y="T1"/>
                </a:cxn>
                <a:cxn ang="0">
                  <a:pos x="T2" y="T3"/>
                </a:cxn>
                <a:cxn ang="0">
                  <a:pos x="T4" y="T5"/>
                </a:cxn>
              </a:cxnLst>
              <a:rect l="0" t="0" r="r" b="b"/>
              <a:pathLst>
                <a:path w="5" h="10">
                  <a:moveTo>
                    <a:pt x="5" y="10"/>
                  </a:moveTo>
                  <a:cubicBezTo>
                    <a:pt x="2" y="10"/>
                    <a:pt x="0" y="8"/>
                    <a:pt x="0" y="5"/>
                  </a:cubicBezTo>
                  <a:cubicBezTo>
                    <a:pt x="0" y="3"/>
                    <a:pt x="1" y="1"/>
                    <a:pt x="3" y="0"/>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48" name="Freeform 431">
              <a:extLst>
                <a:ext uri="{FF2B5EF4-FFF2-40B4-BE49-F238E27FC236}">
                  <a16:creationId xmlns:a16="http://schemas.microsoft.com/office/drawing/2014/main" id="{D1C87005-2449-45C2-8F79-367214AC2448}"/>
                </a:ext>
              </a:extLst>
            </p:cNvPr>
            <p:cNvSpPr>
              <a:spLocks/>
            </p:cNvSpPr>
            <p:nvPr/>
          </p:nvSpPr>
          <p:spPr bwMode="auto">
            <a:xfrm>
              <a:off x="3241676" y="4319588"/>
              <a:ext cx="12700" cy="31750"/>
            </a:xfrm>
            <a:custGeom>
              <a:avLst/>
              <a:gdLst>
                <a:gd name="T0" fmla="*/ 0 w 4"/>
                <a:gd name="T1" fmla="*/ 10 h 10"/>
                <a:gd name="T2" fmla="*/ 4 w 4"/>
                <a:gd name="T3" fmla="*/ 5 h 10"/>
                <a:gd name="T4" fmla="*/ 1 w 4"/>
                <a:gd name="T5" fmla="*/ 0 h 10"/>
              </a:gdLst>
              <a:ahLst/>
              <a:cxnLst>
                <a:cxn ang="0">
                  <a:pos x="T0" y="T1"/>
                </a:cxn>
                <a:cxn ang="0">
                  <a:pos x="T2" y="T3"/>
                </a:cxn>
                <a:cxn ang="0">
                  <a:pos x="T4" y="T5"/>
                </a:cxn>
              </a:cxnLst>
              <a:rect l="0" t="0" r="r" b="b"/>
              <a:pathLst>
                <a:path w="4" h="10">
                  <a:moveTo>
                    <a:pt x="0" y="10"/>
                  </a:moveTo>
                  <a:cubicBezTo>
                    <a:pt x="2" y="10"/>
                    <a:pt x="4" y="8"/>
                    <a:pt x="4" y="5"/>
                  </a:cubicBezTo>
                  <a:cubicBezTo>
                    <a:pt x="4" y="2"/>
                    <a:pt x="3" y="0"/>
                    <a:pt x="1" y="0"/>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49" name="Freeform 432">
              <a:extLst>
                <a:ext uri="{FF2B5EF4-FFF2-40B4-BE49-F238E27FC236}">
                  <a16:creationId xmlns:a16="http://schemas.microsoft.com/office/drawing/2014/main" id="{E141C27C-EA19-4420-8457-F36E516051E0}"/>
                </a:ext>
              </a:extLst>
            </p:cNvPr>
            <p:cNvSpPr>
              <a:spLocks/>
            </p:cNvSpPr>
            <p:nvPr/>
          </p:nvSpPr>
          <p:spPr bwMode="auto">
            <a:xfrm>
              <a:off x="3162301" y="4376738"/>
              <a:ext cx="41275" cy="12700"/>
            </a:xfrm>
            <a:custGeom>
              <a:avLst/>
              <a:gdLst>
                <a:gd name="T0" fmla="*/ 0 w 13"/>
                <a:gd name="T1" fmla="*/ 0 h 4"/>
                <a:gd name="T2" fmla="*/ 13 w 13"/>
                <a:gd name="T3" fmla="*/ 1 h 4"/>
              </a:gdLst>
              <a:ahLst/>
              <a:cxnLst>
                <a:cxn ang="0">
                  <a:pos x="T0" y="T1"/>
                </a:cxn>
                <a:cxn ang="0">
                  <a:pos x="T2" y="T3"/>
                </a:cxn>
              </a:cxnLst>
              <a:rect l="0" t="0" r="r" b="b"/>
              <a:pathLst>
                <a:path w="13" h="4">
                  <a:moveTo>
                    <a:pt x="0" y="0"/>
                  </a:moveTo>
                  <a:cubicBezTo>
                    <a:pt x="0" y="0"/>
                    <a:pt x="6" y="4"/>
                    <a:pt x="13" y="1"/>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50" name="Freeform 433">
              <a:extLst>
                <a:ext uri="{FF2B5EF4-FFF2-40B4-BE49-F238E27FC236}">
                  <a16:creationId xmlns:a16="http://schemas.microsoft.com/office/drawing/2014/main" id="{771483BE-5240-4409-A461-2FB74E8DF25C}"/>
                </a:ext>
              </a:extLst>
            </p:cNvPr>
            <p:cNvSpPr>
              <a:spLocks/>
            </p:cNvSpPr>
            <p:nvPr/>
          </p:nvSpPr>
          <p:spPr bwMode="auto">
            <a:xfrm>
              <a:off x="3175001" y="4260850"/>
              <a:ext cx="15875" cy="9525"/>
            </a:xfrm>
            <a:custGeom>
              <a:avLst/>
              <a:gdLst>
                <a:gd name="T0" fmla="*/ 5 w 5"/>
                <a:gd name="T1" fmla="*/ 0 h 3"/>
                <a:gd name="T2" fmla="*/ 0 w 5"/>
                <a:gd name="T3" fmla="*/ 3 h 3"/>
              </a:gdLst>
              <a:ahLst/>
              <a:cxnLst>
                <a:cxn ang="0">
                  <a:pos x="T0" y="T1"/>
                </a:cxn>
                <a:cxn ang="0">
                  <a:pos x="T2" y="T3"/>
                </a:cxn>
              </a:cxnLst>
              <a:rect l="0" t="0" r="r" b="b"/>
              <a:pathLst>
                <a:path w="5" h="3">
                  <a:moveTo>
                    <a:pt x="5" y="0"/>
                  </a:moveTo>
                  <a:cubicBezTo>
                    <a:pt x="5" y="0"/>
                    <a:pt x="1" y="0"/>
                    <a:pt x="0" y="3"/>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51" name="Freeform 434">
              <a:extLst>
                <a:ext uri="{FF2B5EF4-FFF2-40B4-BE49-F238E27FC236}">
                  <a16:creationId xmlns:a16="http://schemas.microsoft.com/office/drawing/2014/main" id="{3F6DDFFD-DEC9-4FF5-BA48-E7961CB23EDA}"/>
                </a:ext>
              </a:extLst>
            </p:cNvPr>
            <p:cNvSpPr>
              <a:spLocks/>
            </p:cNvSpPr>
            <p:nvPr/>
          </p:nvSpPr>
          <p:spPr bwMode="auto">
            <a:xfrm>
              <a:off x="3181351" y="4264025"/>
              <a:ext cx="9525" cy="9525"/>
            </a:xfrm>
            <a:custGeom>
              <a:avLst/>
              <a:gdLst>
                <a:gd name="T0" fmla="*/ 0 w 3"/>
                <a:gd name="T1" fmla="*/ 0 h 3"/>
                <a:gd name="T2" fmla="*/ 3 w 3"/>
                <a:gd name="T3" fmla="*/ 3 h 3"/>
              </a:gdLst>
              <a:ahLst/>
              <a:cxnLst>
                <a:cxn ang="0">
                  <a:pos x="T0" y="T1"/>
                </a:cxn>
                <a:cxn ang="0">
                  <a:pos x="T2" y="T3"/>
                </a:cxn>
              </a:cxnLst>
              <a:rect l="0" t="0" r="r" b="b"/>
              <a:pathLst>
                <a:path w="3" h="3">
                  <a:moveTo>
                    <a:pt x="0" y="0"/>
                  </a:moveTo>
                  <a:cubicBezTo>
                    <a:pt x="0" y="0"/>
                    <a:pt x="2" y="1"/>
                    <a:pt x="3" y="3"/>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grpSp>
        <p:nvGrpSpPr>
          <p:cNvPr id="152" name="Groupe 151">
            <a:extLst>
              <a:ext uri="{FF2B5EF4-FFF2-40B4-BE49-F238E27FC236}">
                <a16:creationId xmlns:a16="http://schemas.microsoft.com/office/drawing/2014/main" id="{EECF9C90-FFD7-444A-B277-7B9894D21FD8}"/>
              </a:ext>
            </a:extLst>
          </p:cNvPr>
          <p:cNvGrpSpPr/>
          <p:nvPr/>
        </p:nvGrpSpPr>
        <p:grpSpPr>
          <a:xfrm>
            <a:off x="4235286" y="2836657"/>
            <a:ext cx="528539" cy="500475"/>
            <a:chOff x="2709863" y="4124325"/>
            <a:chExt cx="563563" cy="523875"/>
          </a:xfrm>
        </p:grpSpPr>
        <p:sp>
          <p:nvSpPr>
            <p:cNvPr id="153" name="Freeform 389">
              <a:extLst>
                <a:ext uri="{FF2B5EF4-FFF2-40B4-BE49-F238E27FC236}">
                  <a16:creationId xmlns:a16="http://schemas.microsoft.com/office/drawing/2014/main" id="{4F719E8A-F225-4C94-B1BA-6496148DA3C7}"/>
                </a:ext>
              </a:extLst>
            </p:cNvPr>
            <p:cNvSpPr>
              <a:spLocks/>
            </p:cNvSpPr>
            <p:nvPr/>
          </p:nvSpPr>
          <p:spPr bwMode="auto">
            <a:xfrm>
              <a:off x="2901951" y="4267200"/>
              <a:ext cx="98425" cy="103187"/>
            </a:xfrm>
            <a:custGeom>
              <a:avLst/>
              <a:gdLst>
                <a:gd name="T0" fmla="*/ 2 w 31"/>
                <a:gd name="T1" fmla="*/ 8 h 32"/>
                <a:gd name="T2" fmla="*/ 0 w 31"/>
                <a:gd name="T3" fmla="*/ 15 h 32"/>
                <a:gd name="T4" fmla="*/ 16 w 31"/>
                <a:gd name="T5" fmla="*/ 32 h 32"/>
                <a:gd name="T6" fmla="*/ 31 w 31"/>
                <a:gd name="T7" fmla="*/ 15 h 32"/>
                <a:gd name="T8" fmla="*/ 31 w 31"/>
                <a:gd name="T9" fmla="*/ 12 h 32"/>
                <a:gd name="T10" fmla="*/ 10 w 31"/>
                <a:gd name="T11" fmla="*/ 0 h 32"/>
              </a:gdLst>
              <a:ahLst/>
              <a:cxnLst>
                <a:cxn ang="0">
                  <a:pos x="T0" y="T1"/>
                </a:cxn>
                <a:cxn ang="0">
                  <a:pos x="T2" y="T3"/>
                </a:cxn>
                <a:cxn ang="0">
                  <a:pos x="T4" y="T5"/>
                </a:cxn>
                <a:cxn ang="0">
                  <a:pos x="T6" y="T7"/>
                </a:cxn>
                <a:cxn ang="0">
                  <a:pos x="T8" y="T9"/>
                </a:cxn>
                <a:cxn ang="0">
                  <a:pos x="T10" y="T11"/>
                </a:cxn>
              </a:cxnLst>
              <a:rect l="0" t="0" r="r" b="b"/>
              <a:pathLst>
                <a:path w="31" h="32">
                  <a:moveTo>
                    <a:pt x="2" y="8"/>
                  </a:moveTo>
                  <a:cubicBezTo>
                    <a:pt x="1" y="10"/>
                    <a:pt x="0" y="12"/>
                    <a:pt x="0" y="15"/>
                  </a:cubicBezTo>
                  <a:cubicBezTo>
                    <a:pt x="0" y="24"/>
                    <a:pt x="7" y="32"/>
                    <a:pt x="16" y="32"/>
                  </a:cubicBezTo>
                  <a:cubicBezTo>
                    <a:pt x="24" y="32"/>
                    <a:pt x="31" y="24"/>
                    <a:pt x="31" y="15"/>
                  </a:cubicBezTo>
                  <a:cubicBezTo>
                    <a:pt x="31" y="14"/>
                    <a:pt x="31" y="13"/>
                    <a:pt x="31" y="12"/>
                  </a:cubicBezTo>
                  <a:cubicBezTo>
                    <a:pt x="31" y="12"/>
                    <a:pt x="21" y="13"/>
                    <a:pt x="10" y="0"/>
                  </a:cubicBezTo>
                </a:path>
              </a:pathLst>
            </a:cu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54" name="Line 390">
              <a:extLst>
                <a:ext uri="{FF2B5EF4-FFF2-40B4-BE49-F238E27FC236}">
                  <a16:creationId xmlns:a16="http://schemas.microsoft.com/office/drawing/2014/main" id="{FE4F1DC3-CC8B-4D8A-8465-2BF404CAF52B}"/>
                </a:ext>
              </a:extLst>
            </p:cNvPr>
            <p:cNvSpPr>
              <a:spLocks noChangeShapeType="1"/>
            </p:cNvSpPr>
            <p:nvPr/>
          </p:nvSpPr>
          <p:spPr bwMode="auto">
            <a:xfrm>
              <a:off x="2927351" y="4303713"/>
              <a:ext cx="0" cy="12700"/>
            </a:xfrm>
            <a:prstGeom prst="line">
              <a:avLst/>
            </a:prstGeom>
            <a:noFill/>
            <a:ln w="952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55" name="Line 391">
              <a:extLst>
                <a:ext uri="{FF2B5EF4-FFF2-40B4-BE49-F238E27FC236}">
                  <a16:creationId xmlns:a16="http://schemas.microsoft.com/office/drawing/2014/main" id="{27C28A74-50CF-4615-B5D4-DABEA0903238}"/>
                </a:ext>
              </a:extLst>
            </p:cNvPr>
            <p:cNvSpPr>
              <a:spLocks noChangeShapeType="1"/>
            </p:cNvSpPr>
            <p:nvPr/>
          </p:nvSpPr>
          <p:spPr bwMode="auto">
            <a:xfrm>
              <a:off x="2974976" y="4306888"/>
              <a:ext cx="0" cy="6350"/>
            </a:xfrm>
            <a:prstGeom prst="line">
              <a:avLst/>
            </a:prstGeom>
            <a:noFill/>
            <a:ln w="952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56" name="Freeform 392">
              <a:extLst>
                <a:ext uri="{FF2B5EF4-FFF2-40B4-BE49-F238E27FC236}">
                  <a16:creationId xmlns:a16="http://schemas.microsoft.com/office/drawing/2014/main" id="{72A57C90-DBDF-400B-BF58-1D11CD3C72F2}"/>
                </a:ext>
              </a:extLst>
            </p:cNvPr>
            <p:cNvSpPr>
              <a:spLocks/>
            </p:cNvSpPr>
            <p:nvPr/>
          </p:nvSpPr>
          <p:spPr bwMode="auto">
            <a:xfrm>
              <a:off x="2943226" y="4344988"/>
              <a:ext cx="19050" cy="6350"/>
            </a:xfrm>
            <a:custGeom>
              <a:avLst/>
              <a:gdLst>
                <a:gd name="T0" fmla="*/ 6 w 6"/>
                <a:gd name="T1" fmla="*/ 0 h 2"/>
                <a:gd name="T2" fmla="*/ 0 w 6"/>
                <a:gd name="T3" fmla="*/ 0 h 2"/>
              </a:gdLst>
              <a:ahLst/>
              <a:cxnLst>
                <a:cxn ang="0">
                  <a:pos x="T0" y="T1"/>
                </a:cxn>
                <a:cxn ang="0">
                  <a:pos x="T2" y="T3"/>
                </a:cxn>
              </a:cxnLst>
              <a:rect l="0" t="0" r="r" b="b"/>
              <a:pathLst>
                <a:path w="6" h="2">
                  <a:moveTo>
                    <a:pt x="6" y="0"/>
                  </a:moveTo>
                  <a:cubicBezTo>
                    <a:pt x="5" y="2"/>
                    <a:pt x="2" y="2"/>
                    <a:pt x="0" y="0"/>
                  </a:cubicBezTo>
                </a:path>
              </a:pathLst>
            </a:cu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57" name="Line 393">
              <a:extLst>
                <a:ext uri="{FF2B5EF4-FFF2-40B4-BE49-F238E27FC236}">
                  <a16:creationId xmlns:a16="http://schemas.microsoft.com/office/drawing/2014/main" id="{DBDF267A-49AF-4B9C-B3AF-23A9CA904CF7}"/>
                </a:ext>
              </a:extLst>
            </p:cNvPr>
            <p:cNvSpPr>
              <a:spLocks noChangeShapeType="1"/>
            </p:cNvSpPr>
            <p:nvPr/>
          </p:nvSpPr>
          <p:spPr bwMode="auto">
            <a:xfrm flipH="1">
              <a:off x="2782888" y="4557713"/>
              <a:ext cx="296863" cy="0"/>
            </a:xfrm>
            <a:prstGeom prst="line">
              <a:avLst/>
            </a:prstGeom>
            <a:noFill/>
            <a:ln w="952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58" name="Line 394">
              <a:extLst>
                <a:ext uri="{FF2B5EF4-FFF2-40B4-BE49-F238E27FC236}">
                  <a16:creationId xmlns:a16="http://schemas.microsoft.com/office/drawing/2014/main" id="{338CDB33-BEE8-44A5-A17A-A5A2FC33DE79}"/>
                </a:ext>
              </a:extLst>
            </p:cNvPr>
            <p:cNvSpPr>
              <a:spLocks noChangeShapeType="1"/>
            </p:cNvSpPr>
            <p:nvPr/>
          </p:nvSpPr>
          <p:spPr bwMode="auto">
            <a:xfrm flipH="1">
              <a:off x="2732088" y="4557713"/>
              <a:ext cx="19050" cy="0"/>
            </a:xfrm>
            <a:prstGeom prst="line">
              <a:avLst/>
            </a:prstGeom>
            <a:noFill/>
            <a:ln w="952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59" name="Freeform 395">
              <a:extLst>
                <a:ext uri="{FF2B5EF4-FFF2-40B4-BE49-F238E27FC236}">
                  <a16:creationId xmlns:a16="http://schemas.microsoft.com/office/drawing/2014/main" id="{AC505483-70EF-4AE9-9997-45405CB18CF4}"/>
                </a:ext>
              </a:extLst>
            </p:cNvPr>
            <p:cNvSpPr>
              <a:spLocks/>
            </p:cNvSpPr>
            <p:nvPr/>
          </p:nvSpPr>
          <p:spPr bwMode="auto">
            <a:xfrm>
              <a:off x="2867026" y="4216400"/>
              <a:ext cx="168275" cy="169862"/>
            </a:xfrm>
            <a:custGeom>
              <a:avLst/>
              <a:gdLst>
                <a:gd name="T0" fmla="*/ 13 w 53"/>
                <a:gd name="T1" fmla="*/ 50 h 53"/>
                <a:gd name="T2" fmla="*/ 9 w 53"/>
                <a:gd name="T3" fmla="*/ 44 h 53"/>
                <a:gd name="T4" fmla="*/ 1 w 53"/>
                <a:gd name="T5" fmla="*/ 32 h 53"/>
                <a:gd name="T6" fmla="*/ 9 w 53"/>
                <a:gd name="T7" fmla="*/ 17 h 53"/>
                <a:gd name="T8" fmla="*/ 19 w 53"/>
                <a:gd name="T9" fmla="*/ 7 h 53"/>
                <a:gd name="T10" fmla="*/ 36 w 53"/>
                <a:gd name="T11" fmla="*/ 4 h 53"/>
                <a:gd name="T12" fmla="*/ 45 w 53"/>
                <a:gd name="T13" fmla="*/ 19 h 53"/>
                <a:gd name="T14" fmla="*/ 53 w 53"/>
                <a:gd name="T15" fmla="*/ 32 h 53"/>
                <a:gd name="T16" fmla="*/ 44 w 53"/>
                <a:gd name="T17" fmla="*/ 44 h 53"/>
                <a:gd name="T18" fmla="*/ 36 w 53"/>
                <a:gd name="T19"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53">
                  <a:moveTo>
                    <a:pt x="13" y="50"/>
                  </a:moveTo>
                  <a:cubicBezTo>
                    <a:pt x="10" y="47"/>
                    <a:pt x="9" y="44"/>
                    <a:pt x="9" y="44"/>
                  </a:cubicBezTo>
                  <a:cubicBezTo>
                    <a:pt x="9" y="44"/>
                    <a:pt x="0" y="40"/>
                    <a:pt x="1" y="32"/>
                  </a:cubicBezTo>
                  <a:cubicBezTo>
                    <a:pt x="2" y="23"/>
                    <a:pt x="8" y="23"/>
                    <a:pt x="9" y="17"/>
                  </a:cubicBezTo>
                  <a:cubicBezTo>
                    <a:pt x="9" y="10"/>
                    <a:pt x="14" y="7"/>
                    <a:pt x="19" y="7"/>
                  </a:cubicBezTo>
                  <a:cubicBezTo>
                    <a:pt x="19" y="7"/>
                    <a:pt x="25" y="0"/>
                    <a:pt x="36" y="4"/>
                  </a:cubicBezTo>
                  <a:cubicBezTo>
                    <a:pt x="47" y="9"/>
                    <a:pt x="45" y="19"/>
                    <a:pt x="45" y="19"/>
                  </a:cubicBezTo>
                  <a:cubicBezTo>
                    <a:pt x="45" y="19"/>
                    <a:pt x="53" y="23"/>
                    <a:pt x="53" y="32"/>
                  </a:cubicBezTo>
                  <a:cubicBezTo>
                    <a:pt x="53" y="42"/>
                    <a:pt x="44" y="44"/>
                    <a:pt x="44" y="44"/>
                  </a:cubicBezTo>
                  <a:cubicBezTo>
                    <a:pt x="44" y="44"/>
                    <a:pt x="43" y="52"/>
                    <a:pt x="36" y="53"/>
                  </a:cubicBezTo>
                </a:path>
              </a:pathLst>
            </a:cu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60" name="Freeform 396">
              <a:extLst>
                <a:ext uri="{FF2B5EF4-FFF2-40B4-BE49-F238E27FC236}">
                  <a16:creationId xmlns:a16="http://schemas.microsoft.com/office/drawing/2014/main" id="{C67F0458-A42E-4C5A-AFBF-99A3811FF8E1}"/>
                </a:ext>
              </a:extLst>
            </p:cNvPr>
            <p:cNvSpPr>
              <a:spLocks/>
            </p:cNvSpPr>
            <p:nvPr/>
          </p:nvSpPr>
          <p:spPr bwMode="auto">
            <a:xfrm>
              <a:off x="3171826" y="4414838"/>
              <a:ext cx="101600" cy="98425"/>
            </a:xfrm>
            <a:custGeom>
              <a:avLst/>
              <a:gdLst>
                <a:gd name="T0" fmla="*/ 32 w 32"/>
                <a:gd name="T1" fmla="*/ 31 h 31"/>
                <a:gd name="T2" fmla="*/ 32 w 32"/>
                <a:gd name="T3" fmla="*/ 15 h 31"/>
                <a:gd name="T4" fmla="*/ 11 w 32"/>
                <a:gd name="T5" fmla="*/ 1 h 31"/>
                <a:gd name="T6" fmla="*/ 0 w 32"/>
                <a:gd name="T7" fmla="*/ 1 h 31"/>
              </a:gdLst>
              <a:ahLst/>
              <a:cxnLst>
                <a:cxn ang="0">
                  <a:pos x="T0" y="T1"/>
                </a:cxn>
                <a:cxn ang="0">
                  <a:pos x="T2" y="T3"/>
                </a:cxn>
                <a:cxn ang="0">
                  <a:pos x="T4" y="T5"/>
                </a:cxn>
                <a:cxn ang="0">
                  <a:pos x="T6" y="T7"/>
                </a:cxn>
              </a:cxnLst>
              <a:rect l="0" t="0" r="r" b="b"/>
              <a:pathLst>
                <a:path w="32" h="31">
                  <a:moveTo>
                    <a:pt x="32" y="31"/>
                  </a:moveTo>
                  <a:cubicBezTo>
                    <a:pt x="32" y="25"/>
                    <a:pt x="32" y="20"/>
                    <a:pt x="32" y="15"/>
                  </a:cubicBezTo>
                  <a:cubicBezTo>
                    <a:pt x="32" y="0"/>
                    <a:pt x="11" y="1"/>
                    <a:pt x="11" y="1"/>
                  </a:cubicBezTo>
                  <a:cubicBezTo>
                    <a:pt x="0" y="1"/>
                    <a:pt x="0" y="1"/>
                    <a:pt x="0" y="1"/>
                  </a:cubicBezTo>
                </a:path>
              </a:pathLst>
            </a:cu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61" name="Freeform 400">
              <a:extLst>
                <a:ext uri="{FF2B5EF4-FFF2-40B4-BE49-F238E27FC236}">
                  <a16:creationId xmlns:a16="http://schemas.microsoft.com/office/drawing/2014/main" id="{77A4D4D8-D191-4205-9CF1-26D3E693A65E}"/>
                </a:ext>
              </a:extLst>
            </p:cNvPr>
            <p:cNvSpPr>
              <a:spLocks/>
            </p:cNvSpPr>
            <p:nvPr/>
          </p:nvSpPr>
          <p:spPr bwMode="auto">
            <a:xfrm>
              <a:off x="3073401" y="4392613"/>
              <a:ext cx="88900" cy="220662"/>
            </a:xfrm>
            <a:custGeom>
              <a:avLst/>
              <a:gdLst>
                <a:gd name="T0" fmla="*/ 28 w 28"/>
                <a:gd name="T1" fmla="*/ 0 h 69"/>
                <a:gd name="T2" fmla="*/ 22 w 28"/>
                <a:gd name="T3" fmla="*/ 7 h 69"/>
                <a:gd name="T4" fmla="*/ 3 w 28"/>
                <a:gd name="T5" fmla="*/ 23 h 69"/>
                <a:gd name="T6" fmla="*/ 9 w 28"/>
                <a:gd name="T7" fmla="*/ 69 h 69"/>
              </a:gdLst>
              <a:ahLst/>
              <a:cxnLst>
                <a:cxn ang="0">
                  <a:pos x="T0" y="T1"/>
                </a:cxn>
                <a:cxn ang="0">
                  <a:pos x="T2" y="T3"/>
                </a:cxn>
                <a:cxn ang="0">
                  <a:pos x="T4" y="T5"/>
                </a:cxn>
                <a:cxn ang="0">
                  <a:pos x="T6" y="T7"/>
                </a:cxn>
              </a:cxnLst>
              <a:rect l="0" t="0" r="r" b="b"/>
              <a:pathLst>
                <a:path w="28" h="69">
                  <a:moveTo>
                    <a:pt x="28" y="0"/>
                  </a:moveTo>
                  <a:cubicBezTo>
                    <a:pt x="28" y="4"/>
                    <a:pt x="27" y="7"/>
                    <a:pt x="22" y="7"/>
                  </a:cubicBezTo>
                  <a:cubicBezTo>
                    <a:pt x="13" y="8"/>
                    <a:pt x="3" y="9"/>
                    <a:pt x="3" y="23"/>
                  </a:cubicBezTo>
                  <a:cubicBezTo>
                    <a:pt x="3" y="37"/>
                    <a:pt x="0" y="66"/>
                    <a:pt x="9" y="69"/>
                  </a:cubicBezTo>
                </a:path>
              </a:pathLst>
            </a:cu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62" name="Freeform 401">
              <a:extLst>
                <a:ext uri="{FF2B5EF4-FFF2-40B4-BE49-F238E27FC236}">
                  <a16:creationId xmlns:a16="http://schemas.microsoft.com/office/drawing/2014/main" id="{77710B50-7E62-4184-AD68-D3B4C73606EA}"/>
                </a:ext>
              </a:extLst>
            </p:cNvPr>
            <p:cNvSpPr>
              <a:spLocks/>
            </p:cNvSpPr>
            <p:nvPr/>
          </p:nvSpPr>
          <p:spPr bwMode="auto">
            <a:xfrm>
              <a:off x="2892426" y="4471988"/>
              <a:ext cx="92075" cy="66675"/>
            </a:xfrm>
            <a:custGeom>
              <a:avLst/>
              <a:gdLst>
                <a:gd name="T0" fmla="*/ 58 w 58"/>
                <a:gd name="T1" fmla="*/ 42 h 42"/>
                <a:gd name="T2" fmla="*/ 58 w 58"/>
                <a:gd name="T3" fmla="*/ 0 h 42"/>
                <a:gd name="T4" fmla="*/ 0 w 58"/>
                <a:gd name="T5" fmla="*/ 0 h 42"/>
                <a:gd name="T6" fmla="*/ 0 w 58"/>
                <a:gd name="T7" fmla="*/ 36 h 42"/>
              </a:gdLst>
              <a:ahLst/>
              <a:cxnLst>
                <a:cxn ang="0">
                  <a:pos x="T0" y="T1"/>
                </a:cxn>
                <a:cxn ang="0">
                  <a:pos x="T2" y="T3"/>
                </a:cxn>
                <a:cxn ang="0">
                  <a:pos x="T4" y="T5"/>
                </a:cxn>
                <a:cxn ang="0">
                  <a:pos x="T6" y="T7"/>
                </a:cxn>
              </a:cxnLst>
              <a:rect l="0" t="0" r="r" b="b"/>
              <a:pathLst>
                <a:path w="58" h="42">
                  <a:moveTo>
                    <a:pt x="58" y="42"/>
                  </a:moveTo>
                  <a:lnTo>
                    <a:pt x="58" y="0"/>
                  </a:lnTo>
                  <a:lnTo>
                    <a:pt x="0" y="0"/>
                  </a:lnTo>
                  <a:lnTo>
                    <a:pt x="0" y="36"/>
                  </a:lnTo>
                </a:path>
              </a:pathLst>
            </a:cu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63" name="Freeform 405">
              <a:extLst>
                <a:ext uri="{FF2B5EF4-FFF2-40B4-BE49-F238E27FC236}">
                  <a16:creationId xmlns:a16="http://schemas.microsoft.com/office/drawing/2014/main" id="{A12C8E4A-8C94-4BC6-9451-3A9B1AC6CF12}"/>
                </a:ext>
              </a:extLst>
            </p:cNvPr>
            <p:cNvSpPr>
              <a:spLocks/>
            </p:cNvSpPr>
            <p:nvPr/>
          </p:nvSpPr>
          <p:spPr bwMode="auto">
            <a:xfrm>
              <a:off x="3009901" y="4516438"/>
              <a:ext cx="0" cy="41275"/>
            </a:xfrm>
            <a:custGeom>
              <a:avLst/>
              <a:gdLst>
                <a:gd name="T0" fmla="*/ 13 h 13"/>
                <a:gd name="T1" fmla="*/ 0 h 13"/>
              </a:gdLst>
              <a:ahLst/>
              <a:cxnLst>
                <a:cxn ang="0">
                  <a:pos x="0" y="T0"/>
                </a:cxn>
                <a:cxn ang="0">
                  <a:pos x="0" y="T1"/>
                </a:cxn>
              </a:cxnLst>
              <a:rect l="0" t="0" r="r" b="b"/>
              <a:pathLst>
                <a:path h="13">
                  <a:moveTo>
                    <a:pt x="0" y="13"/>
                  </a:moveTo>
                  <a:cubicBezTo>
                    <a:pt x="0" y="2"/>
                    <a:pt x="0" y="9"/>
                    <a:pt x="0" y="0"/>
                  </a:cubicBezTo>
                </a:path>
              </a:pathLst>
            </a:cu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64" name="Line 408">
              <a:extLst>
                <a:ext uri="{FF2B5EF4-FFF2-40B4-BE49-F238E27FC236}">
                  <a16:creationId xmlns:a16="http://schemas.microsoft.com/office/drawing/2014/main" id="{91009480-97C6-40E1-9768-650824641752}"/>
                </a:ext>
              </a:extLst>
            </p:cNvPr>
            <p:cNvSpPr>
              <a:spLocks noChangeShapeType="1"/>
            </p:cNvSpPr>
            <p:nvPr/>
          </p:nvSpPr>
          <p:spPr bwMode="auto">
            <a:xfrm>
              <a:off x="2994026" y="4398963"/>
              <a:ext cx="0" cy="0"/>
            </a:xfrm>
            <a:prstGeom prst="line">
              <a:avLst/>
            </a:prstGeom>
            <a:noFill/>
            <a:ln w="952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65" name="Line 411">
              <a:extLst>
                <a:ext uri="{FF2B5EF4-FFF2-40B4-BE49-F238E27FC236}">
                  <a16:creationId xmlns:a16="http://schemas.microsoft.com/office/drawing/2014/main" id="{E1D85888-EC1D-4E3D-AF57-E97A1257A985}"/>
                </a:ext>
              </a:extLst>
            </p:cNvPr>
            <p:cNvSpPr>
              <a:spLocks noChangeShapeType="1"/>
            </p:cNvSpPr>
            <p:nvPr/>
          </p:nvSpPr>
          <p:spPr bwMode="auto">
            <a:xfrm flipV="1">
              <a:off x="2981326" y="4360863"/>
              <a:ext cx="0" cy="38100"/>
            </a:xfrm>
            <a:prstGeom prst="line">
              <a:avLst/>
            </a:prstGeom>
            <a:noFill/>
            <a:ln w="952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66" name="Freeform 412">
              <a:extLst>
                <a:ext uri="{FF2B5EF4-FFF2-40B4-BE49-F238E27FC236}">
                  <a16:creationId xmlns:a16="http://schemas.microsoft.com/office/drawing/2014/main" id="{C7B71D3C-62DB-4036-9657-F9AF6196E3E5}"/>
                </a:ext>
              </a:extLst>
            </p:cNvPr>
            <p:cNvSpPr>
              <a:spLocks/>
            </p:cNvSpPr>
            <p:nvPr/>
          </p:nvSpPr>
          <p:spPr bwMode="auto">
            <a:xfrm>
              <a:off x="2962276" y="4386263"/>
              <a:ext cx="85725" cy="85725"/>
            </a:xfrm>
            <a:custGeom>
              <a:avLst/>
              <a:gdLst>
                <a:gd name="T0" fmla="*/ 0 w 27"/>
                <a:gd name="T1" fmla="*/ 27 h 27"/>
                <a:gd name="T2" fmla="*/ 6 w 27"/>
                <a:gd name="T3" fmla="*/ 4 h 27"/>
                <a:gd name="T4" fmla="*/ 27 w 27"/>
                <a:gd name="T5" fmla="*/ 23 h 27"/>
              </a:gdLst>
              <a:ahLst/>
              <a:cxnLst>
                <a:cxn ang="0">
                  <a:pos x="T0" y="T1"/>
                </a:cxn>
                <a:cxn ang="0">
                  <a:pos x="T2" y="T3"/>
                </a:cxn>
                <a:cxn ang="0">
                  <a:pos x="T4" y="T5"/>
                </a:cxn>
              </a:cxnLst>
              <a:rect l="0" t="0" r="r" b="b"/>
              <a:pathLst>
                <a:path w="27" h="27">
                  <a:moveTo>
                    <a:pt x="0" y="27"/>
                  </a:moveTo>
                  <a:cubicBezTo>
                    <a:pt x="6" y="4"/>
                    <a:pt x="6" y="4"/>
                    <a:pt x="6" y="4"/>
                  </a:cubicBezTo>
                  <a:cubicBezTo>
                    <a:pt x="6" y="4"/>
                    <a:pt x="27" y="0"/>
                    <a:pt x="27" y="23"/>
                  </a:cubicBezTo>
                </a:path>
              </a:pathLst>
            </a:cu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67" name="Freeform 413">
              <a:extLst>
                <a:ext uri="{FF2B5EF4-FFF2-40B4-BE49-F238E27FC236}">
                  <a16:creationId xmlns:a16="http://schemas.microsoft.com/office/drawing/2014/main" id="{93358E6B-BACC-43F8-8BA9-D0BAA53FBABA}"/>
                </a:ext>
              </a:extLst>
            </p:cNvPr>
            <p:cNvSpPr>
              <a:spLocks/>
            </p:cNvSpPr>
            <p:nvPr/>
          </p:nvSpPr>
          <p:spPr bwMode="auto">
            <a:xfrm>
              <a:off x="3051176" y="4462463"/>
              <a:ext cx="0" cy="95250"/>
            </a:xfrm>
            <a:custGeom>
              <a:avLst/>
              <a:gdLst>
                <a:gd name="T0" fmla="*/ 0 h 30"/>
                <a:gd name="T1" fmla="*/ 30 h 30"/>
              </a:gdLst>
              <a:ahLst/>
              <a:cxnLst>
                <a:cxn ang="0">
                  <a:pos x="0" y="T0"/>
                </a:cxn>
                <a:cxn ang="0">
                  <a:pos x="0" y="T1"/>
                </a:cxn>
              </a:cxnLst>
              <a:rect l="0" t="0" r="r" b="b"/>
              <a:pathLst>
                <a:path h="30">
                  <a:moveTo>
                    <a:pt x="0" y="0"/>
                  </a:moveTo>
                  <a:cubicBezTo>
                    <a:pt x="0" y="4"/>
                    <a:pt x="0" y="24"/>
                    <a:pt x="0" y="30"/>
                  </a:cubicBezTo>
                </a:path>
              </a:pathLst>
            </a:cu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68" name="Freeform 414">
              <a:extLst>
                <a:ext uri="{FF2B5EF4-FFF2-40B4-BE49-F238E27FC236}">
                  <a16:creationId xmlns:a16="http://schemas.microsoft.com/office/drawing/2014/main" id="{D05E1CF3-AC7E-4489-8CC6-D7CFA2A4CA24}"/>
                </a:ext>
              </a:extLst>
            </p:cNvPr>
            <p:cNvSpPr>
              <a:spLocks/>
            </p:cNvSpPr>
            <p:nvPr/>
          </p:nvSpPr>
          <p:spPr bwMode="auto">
            <a:xfrm>
              <a:off x="2854326" y="4383088"/>
              <a:ext cx="88900" cy="88900"/>
            </a:xfrm>
            <a:custGeom>
              <a:avLst/>
              <a:gdLst>
                <a:gd name="T0" fmla="*/ 28 w 28"/>
                <a:gd name="T1" fmla="*/ 28 h 28"/>
                <a:gd name="T2" fmla="*/ 22 w 28"/>
                <a:gd name="T3" fmla="*/ 4 h 28"/>
                <a:gd name="T4" fmla="*/ 0 w 28"/>
                <a:gd name="T5" fmla="*/ 24 h 28"/>
              </a:gdLst>
              <a:ahLst/>
              <a:cxnLst>
                <a:cxn ang="0">
                  <a:pos x="T0" y="T1"/>
                </a:cxn>
                <a:cxn ang="0">
                  <a:pos x="T2" y="T3"/>
                </a:cxn>
                <a:cxn ang="0">
                  <a:pos x="T4" y="T5"/>
                </a:cxn>
              </a:cxnLst>
              <a:rect l="0" t="0" r="r" b="b"/>
              <a:pathLst>
                <a:path w="28" h="28">
                  <a:moveTo>
                    <a:pt x="28" y="28"/>
                  </a:moveTo>
                  <a:cubicBezTo>
                    <a:pt x="22" y="4"/>
                    <a:pt x="22" y="4"/>
                    <a:pt x="22" y="4"/>
                  </a:cubicBezTo>
                  <a:cubicBezTo>
                    <a:pt x="22" y="4"/>
                    <a:pt x="0" y="0"/>
                    <a:pt x="0" y="24"/>
                  </a:cubicBezTo>
                </a:path>
              </a:pathLst>
            </a:cu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69" name="Freeform 415">
              <a:extLst>
                <a:ext uri="{FF2B5EF4-FFF2-40B4-BE49-F238E27FC236}">
                  <a16:creationId xmlns:a16="http://schemas.microsoft.com/office/drawing/2014/main" id="{5D930C10-395C-473D-A20A-1B689163D1B6}"/>
                </a:ext>
              </a:extLst>
            </p:cNvPr>
            <p:cNvSpPr>
              <a:spLocks/>
            </p:cNvSpPr>
            <p:nvPr/>
          </p:nvSpPr>
          <p:spPr bwMode="auto">
            <a:xfrm>
              <a:off x="2854326" y="4459288"/>
              <a:ext cx="0" cy="95250"/>
            </a:xfrm>
            <a:custGeom>
              <a:avLst/>
              <a:gdLst>
                <a:gd name="T0" fmla="*/ 0 h 30"/>
                <a:gd name="T1" fmla="*/ 30 h 30"/>
              </a:gdLst>
              <a:ahLst/>
              <a:cxnLst>
                <a:cxn ang="0">
                  <a:pos x="0" y="T0"/>
                </a:cxn>
                <a:cxn ang="0">
                  <a:pos x="0" y="T1"/>
                </a:cxn>
              </a:cxnLst>
              <a:rect l="0" t="0" r="r" b="b"/>
              <a:pathLst>
                <a:path h="30">
                  <a:moveTo>
                    <a:pt x="0" y="0"/>
                  </a:moveTo>
                  <a:cubicBezTo>
                    <a:pt x="0" y="4"/>
                    <a:pt x="0" y="24"/>
                    <a:pt x="0" y="30"/>
                  </a:cubicBezTo>
                </a:path>
              </a:pathLst>
            </a:cu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70" name="Freeform 416">
              <a:extLst>
                <a:ext uri="{FF2B5EF4-FFF2-40B4-BE49-F238E27FC236}">
                  <a16:creationId xmlns:a16="http://schemas.microsoft.com/office/drawing/2014/main" id="{1E6C5956-1CE7-48B5-AD48-AA0D39B81918}"/>
                </a:ext>
              </a:extLst>
            </p:cNvPr>
            <p:cNvSpPr>
              <a:spLocks/>
            </p:cNvSpPr>
            <p:nvPr/>
          </p:nvSpPr>
          <p:spPr bwMode="auto">
            <a:xfrm>
              <a:off x="2738438" y="4124325"/>
              <a:ext cx="150813" cy="111125"/>
            </a:xfrm>
            <a:custGeom>
              <a:avLst/>
              <a:gdLst>
                <a:gd name="T0" fmla="*/ 0 w 47"/>
                <a:gd name="T1" fmla="*/ 5 h 35"/>
                <a:gd name="T2" fmla="*/ 19 w 47"/>
                <a:gd name="T3" fmla="*/ 0 h 35"/>
                <a:gd name="T4" fmla="*/ 47 w 47"/>
                <a:gd name="T5" fmla="*/ 20 h 35"/>
                <a:gd name="T6" fmla="*/ 37 w 47"/>
                <a:gd name="T7" fmla="*/ 35 h 35"/>
              </a:gdLst>
              <a:ahLst/>
              <a:cxnLst>
                <a:cxn ang="0">
                  <a:pos x="T0" y="T1"/>
                </a:cxn>
                <a:cxn ang="0">
                  <a:pos x="T2" y="T3"/>
                </a:cxn>
                <a:cxn ang="0">
                  <a:pos x="T4" y="T5"/>
                </a:cxn>
                <a:cxn ang="0">
                  <a:pos x="T6" y="T7"/>
                </a:cxn>
              </a:cxnLst>
              <a:rect l="0" t="0" r="r" b="b"/>
              <a:pathLst>
                <a:path w="47" h="35">
                  <a:moveTo>
                    <a:pt x="0" y="5"/>
                  </a:moveTo>
                  <a:cubicBezTo>
                    <a:pt x="5" y="2"/>
                    <a:pt x="12" y="0"/>
                    <a:pt x="19" y="0"/>
                  </a:cubicBezTo>
                  <a:cubicBezTo>
                    <a:pt x="35" y="0"/>
                    <a:pt x="47" y="9"/>
                    <a:pt x="47" y="20"/>
                  </a:cubicBezTo>
                  <a:cubicBezTo>
                    <a:pt x="47" y="26"/>
                    <a:pt x="43" y="31"/>
                    <a:pt x="37" y="35"/>
                  </a:cubicBezTo>
                </a:path>
              </a:pathLst>
            </a:cu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71" name="Freeform 417">
              <a:extLst>
                <a:ext uri="{FF2B5EF4-FFF2-40B4-BE49-F238E27FC236}">
                  <a16:creationId xmlns:a16="http://schemas.microsoft.com/office/drawing/2014/main" id="{568D9A40-689F-4E00-9D35-F7173E3B5A0D}"/>
                </a:ext>
              </a:extLst>
            </p:cNvPr>
            <p:cNvSpPr>
              <a:spLocks/>
            </p:cNvSpPr>
            <p:nvPr/>
          </p:nvSpPr>
          <p:spPr bwMode="auto">
            <a:xfrm>
              <a:off x="2709863" y="4162425"/>
              <a:ext cx="111125" cy="85725"/>
            </a:xfrm>
            <a:custGeom>
              <a:avLst/>
              <a:gdLst>
                <a:gd name="T0" fmla="*/ 35 w 35"/>
                <a:gd name="T1" fmla="*/ 26 h 27"/>
                <a:gd name="T2" fmla="*/ 28 w 35"/>
                <a:gd name="T3" fmla="*/ 27 h 27"/>
                <a:gd name="T4" fmla="*/ 0 w 35"/>
                <a:gd name="T5" fmla="*/ 10 h 27"/>
                <a:gd name="T6" fmla="*/ 4 w 35"/>
                <a:gd name="T7" fmla="*/ 0 h 27"/>
              </a:gdLst>
              <a:ahLst/>
              <a:cxnLst>
                <a:cxn ang="0">
                  <a:pos x="T0" y="T1"/>
                </a:cxn>
                <a:cxn ang="0">
                  <a:pos x="T2" y="T3"/>
                </a:cxn>
                <a:cxn ang="0">
                  <a:pos x="T4" y="T5"/>
                </a:cxn>
                <a:cxn ang="0">
                  <a:pos x="T6" y="T7"/>
                </a:cxn>
              </a:cxnLst>
              <a:rect l="0" t="0" r="r" b="b"/>
              <a:pathLst>
                <a:path w="35" h="27">
                  <a:moveTo>
                    <a:pt x="35" y="26"/>
                  </a:moveTo>
                  <a:cubicBezTo>
                    <a:pt x="33" y="27"/>
                    <a:pt x="31" y="27"/>
                    <a:pt x="28" y="27"/>
                  </a:cubicBezTo>
                  <a:cubicBezTo>
                    <a:pt x="13" y="27"/>
                    <a:pt x="0" y="20"/>
                    <a:pt x="0" y="10"/>
                  </a:cubicBezTo>
                  <a:cubicBezTo>
                    <a:pt x="0" y="6"/>
                    <a:pt x="1" y="3"/>
                    <a:pt x="4" y="0"/>
                  </a:cubicBezTo>
                </a:path>
              </a:pathLst>
            </a:cu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72" name="Freeform 418">
              <a:extLst>
                <a:ext uri="{FF2B5EF4-FFF2-40B4-BE49-F238E27FC236}">
                  <a16:creationId xmlns:a16="http://schemas.microsoft.com/office/drawing/2014/main" id="{A1DCFB7B-E4AD-4C6D-8F2B-E0882C23BC28}"/>
                </a:ext>
              </a:extLst>
            </p:cNvPr>
            <p:cNvSpPr>
              <a:spLocks/>
            </p:cNvSpPr>
            <p:nvPr/>
          </p:nvSpPr>
          <p:spPr bwMode="auto">
            <a:xfrm>
              <a:off x="2820988" y="4235450"/>
              <a:ext cx="46038" cy="28575"/>
            </a:xfrm>
            <a:custGeom>
              <a:avLst/>
              <a:gdLst>
                <a:gd name="T0" fmla="*/ 23 w 29"/>
                <a:gd name="T1" fmla="*/ 0 h 18"/>
                <a:gd name="T2" fmla="*/ 29 w 29"/>
                <a:gd name="T3" fmla="*/ 18 h 18"/>
                <a:gd name="T4" fmla="*/ 0 w 29"/>
                <a:gd name="T5" fmla="*/ 6 h 18"/>
              </a:gdLst>
              <a:ahLst/>
              <a:cxnLst>
                <a:cxn ang="0">
                  <a:pos x="T0" y="T1"/>
                </a:cxn>
                <a:cxn ang="0">
                  <a:pos x="T2" y="T3"/>
                </a:cxn>
                <a:cxn ang="0">
                  <a:pos x="T4" y="T5"/>
                </a:cxn>
              </a:cxnLst>
              <a:rect l="0" t="0" r="r" b="b"/>
              <a:pathLst>
                <a:path w="29" h="18">
                  <a:moveTo>
                    <a:pt x="23" y="0"/>
                  </a:moveTo>
                  <a:lnTo>
                    <a:pt x="29" y="18"/>
                  </a:lnTo>
                  <a:lnTo>
                    <a:pt x="0" y="6"/>
                  </a:lnTo>
                </a:path>
              </a:pathLst>
            </a:cu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73" name="Freeform 420">
              <a:extLst>
                <a:ext uri="{FF2B5EF4-FFF2-40B4-BE49-F238E27FC236}">
                  <a16:creationId xmlns:a16="http://schemas.microsoft.com/office/drawing/2014/main" id="{B78575FB-D7DF-4BEA-9006-1C131278098A}"/>
                </a:ext>
              </a:extLst>
            </p:cNvPr>
            <p:cNvSpPr>
              <a:spLocks/>
            </p:cNvSpPr>
            <p:nvPr/>
          </p:nvSpPr>
          <p:spPr bwMode="auto">
            <a:xfrm>
              <a:off x="2757488" y="4162425"/>
              <a:ext cx="90488" cy="53975"/>
            </a:xfrm>
            <a:custGeom>
              <a:avLst/>
              <a:gdLst>
                <a:gd name="T0" fmla="*/ 0 w 57"/>
                <a:gd name="T1" fmla="*/ 14 h 34"/>
                <a:gd name="T2" fmla="*/ 20 w 57"/>
                <a:gd name="T3" fmla="*/ 34 h 34"/>
                <a:gd name="T4" fmla="*/ 57 w 57"/>
                <a:gd name="T5" fmla="*/ 0 h 34"/>
              </a:gdLst>
              <a:ahLst/>
              <a:cxnLst>
                <a:cxn ang="0">
                  <a:pos x="T0" y="T1"/>
                </a:cxn>
                <a:cxn ang="0">
                  <a:pos x="T2" y="T3"/>
                </a:cxn>
                <a:cxn ang="0">
                  <a:pos x="T4" y="T5"/>
                </a:cxn>
              </a:cxnLst>
              <a:rect l="0" t="0" r="r" b="b"/>
              <a:pathLst>
                <a:path w="57" h="34">
                  <a:moveTo>
                    <a:pt x="0" y="14"/>
                  </a:moveTo>
                  <a:lnTo>
                    <a:pt x="20" y="34"/>
                  </a:lnTo>
                  <a:lnTo>
                    <a:pt x="57" y="0"/>
                  </a:lnTo>
                </a:path>
              </a:pathLst>
            </a:cu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74" name="Freeform 421">
              <a:extLst>
                <a:ext uri="{FF2B5EF4-FFF2-40B4-BE49-F238E27FC236}">
                  <a16:creationId xmlns:a16="http://schemas.microsoft.com/office/drawing/2014/main" id="{A65AF4DB-49C4-49E8-A933-C9A0471421F0}"/>
                </a:ext>
              </a:extLst>
            </p:cNvPr>
            <p:cNvSpPr>
              <a:spLocks/>
            </p:cNvSpPr>
            <p:nvPr/>
          </p:nvSpPr>
          <p:spPr bwMode="auto">
            <a:xfrm>
              <a:off x="2870201" y="4529138"/>
              <a:ext cx="50800" cy="25400"/>
            </a:xfrm>
            <a:custGeom>
              <a:avLst/>
              <a:gdLst>
                <a:gd name="T0" fmla="*/ 0 w 16"/>
                <a:gd name="T1" fmla="*/ 8 h 8"/>
                <a:gd name="T2" fmla="*/ 8 w 16"/>
                <a:gd name="T3" fmla="*/ 0 h 8"/>
                <a:gd name="T4" fmla="*/ 16 w 16"/>
                <a:gd name="T5" fmla="*/ 8 h 8"/>
              </a:gdLst>
              <a:ahLst/>
              <a:cxnLst>
                <a:cxn ang="0">
                  <a:pos x="T0" y="T1"/>
                </a:cxn>
                <a:cxn ang="0">
                  <a:pos x="T2" y="T3"/>
                </a:cxn>
                <a:cxn ang="0">
                  <a:pos x="T4" y="T5"/>
                </a:cxn>
              </a:cxnLst>
              <a:rect l="0" t="0" r="r" b="b"/>
              <a:pathLst>
                <a:path w="16" h="8">
                  <a:moveTo>
                    <a:pt x="0" y="8"/>
                  </a:moveTo>
                  <a:cubicBezTo>
                    <a:pt x="0" y="3"/>
                    <a:pt x="3" y="0"/>
                    <a:pt x="8" y="0"/>
                  </a:cubicBezTo>
                  <a:cubicBezTo>
                    <a:pt x="12" y="0"/>
                    <a:pt x="16" y="3"/>
                    <a:pt x="16" y="8"/>
                  </a:cubicBezTo>
                </a:path>
              </a:pathLst>
            </a:cu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75" name="Freeform 422">
              <a:extLst>
                <a:ext uri="{FF2B5EF4-FFF2-40B4-BE49-F238E27FC236}">
                  <a16:creationId xmlns:a16="http://schemas.microsoft.com/office/drawing/2014/main" id="{A94C00CC-32E4-4488-A2A1-5A245EFE14FF}"/>
                </a:ext>
              </a:extLst>
            </p:cNvPr>
            <p:cNvSpPr>
              <a:spLocks/>
            </p:cNvSpPr>
            <p:nvPr/>
          </p:nvSpPr>
          <p:spPr bwMode="auto">
            <a:xfrm>
              <a:off x="3105151" y="4465638"/>
              <a:ext cx="152400" cy="182562"/>
            </a:xfrm>
            <a:custGeom>
              <a:avLst/>
              <a:gdLst>
                <a:gd name="T0" fmla="*/ 0 w 48"/>
                <a:gd name="T1" fmla="*/ 52 h 57"/>
                <a:gd name="T2" fmla="*/ 0 w 48"/>
                <a:gd name="T3" fmla="*/ 3 h 57"/>
                <a:gd name="T4" fmla="*/ 4 w 48"/>
                <a:gd name="T5" fmla="*/ 0 h 57"/>
                <a:gd name="T6" fmla="*/ 44 w 48"/>
                <a:gd name="T7" fmla="*/ 0 h 57"/>
                <a:gd name="T8" fmla="*/ 48 w 48"/>
                <a:gd name="T9" fmla="*/ 3 h 57"/>
                <a:gd name="T10" fmla="*/ 48 w 48"/>
                <a:gd name="T11" fmla="*/ 53 h 57"/>
                <a:gd name="T12" fmla="*/ 44 w 48"/>
                <a:gd name="T13" fmla="*/ 57 h 57"/>
                <a:gd name="T14" fmla="*/ 28 w 48"/>
                <a:gd name="T15" fmla="*/ 57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57">
                  <a:moveTo>
                    <a:pt x="0" y="52"/>
                  </a:moveTo>
                  <a:cubicBezTo>
                    <a:pt x="0" y="3"/>
                    <a:pt x="0" y="3"/>
                    <a:pt x="0" y="3"/>
                  </a:cubicBezTo>
                  <a:cubicBezTo>
                    <a:pt x="0" y="1"/>
                    <a:pt x="2" y="0"/>
                    <a:pt x="4" y="0"/>
                  </a:cubicBezTo>
                  <a:cubicBezTo>
                    <a:pt x="44" y="0"/>
                    <a:pt x="44" y="0"/>
                    <a:pt x="44" y="0"/>
                  </a:cubicBezTo>
                  <a:cubicBezTo>
                    <a:pt x="46" y="0"/>
                    <a:pt x="48" y="1"/>
                    <a:pt x="48" y="3"/>
                  </a:cubicBezTo>
                  <a:cubicBezTo>
                    <a:pt x="48" y="53"/>
                    <a:pt x="48" y="53"/>
                    <a:pt x="48" y="53"/>
                  </a:cubicBezTo>
                  <a:cubicBezTo>
                    <a:pt x="48" y="55"/>
                    <a:pt x="46" y="57"/>
                    <a:pt x="44" y="57"/>
                  </a:cubicBezTo>
                  <a:cubicBezTo>
                    <a:pt x="28" y="57"/>
                    <a:pt x="28" y="57"/>
                    <a:pt x="28" y="57"/>
                  </a:cubicBezTo>
                </a:path>
              </a:pathLst>
            </a:cu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76" name="Freeform 423">
              <a:extLst>
                <a:ext uri="{FF2B5EF4-FFF2-40B4-BE49-F238E27FC236}">
                  <a16:creationId xmlns:a16="http://schemas.microsoft.com/office/drawing/2014/main" id="{D6551B2D-79B9-4C30-B2C7-A583B5CBF117}"/>
                </a:ext>
              </a:extLst>
            </p:cNvPr>
            <p:cNvSpPr>
              <a:spLocks/>
            </p:cNvSpPr>
            <p:nvPr/>
          </p:nvSpPr>
          <p:spPr bwMode="auto">
            <a:xfrm>
              <a:off x="3130551" y="4335463"/>
              <a:ext cx="31750" cy="57150"/>
            </a:xfrm>
            <a:custGeom>
              <a:avLst/>
              <a:gdLst>
                <a:gd name="T0" fmla="*/ 10 w 10"/>
                <a:gd name="T1" fmla="*/ 18 h 18"/>
                <a:gd name="T2" fmla="*/ 0 w 10"/>
                <a:gd name="T3" fmla="*/ 0 h 18"/>
              </a:gdLst>
              <a:ahLst/>
              <a:cxnLst>
                <a:cxn ang="0">
                  <a:pos x="T0" y="T1"/>
                </a:cxn>
                <a:cxn ang="0">
                  <a:pos x="T2" y="T3"/>
                </a:cxn>
              </a:cxnLst>
              <a:rect l="0" t="0" r="r" b="b"/>
              <a:pathLst>
                <a:path w="10" h="18">
                  <a:moveTo>
                    <a:pt x="10" y="18"/>
                  </a:moveTo>
                  <a:cubicBezTo>
                    <a:pt x="4" y="14"/>
                    <a:pt x="0" y="8"/>
                    <a:pt x="0" y="0"/>
                  </a:cubicBezTo>
                </a:path>
              </a:pathLst>
            </a:cu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77" name="Freeform 424">
              <a:extLst>
                <a:ext uri="{FF2B5EF4-FFF2-40B4-BE49-F238E27FC236}">
                  <a16:creationId xmlns:a16="http://schemas.microsoft.com/office/drawing/2014/main" id="{42F615BE-C071-4A90-8558-51CDFA0DDB81}"/>
                </a:ext>
              </a:extLst>
            </p:cNvPr>
            <p:cNvSpPr>
              <a:spLocks/>
            </p:cNvSpPr>
            <p:nvPr/>
          </p:nvSpPr>
          <p:spPr bwMode="auto">
            <a:xfrm>
              <a:off x="3206751" y="4335463"/>
              <a:ext cx="31750" cy="57150"/>
            </a:xfrm>
            <a:custGeom>
              <a:avLst/>
              <a:gdLst>
                <a:gd name="T0" fmla="*/ 10 w 10"/>
                <a:gd name="T1" fmla="*/ 0 h 18"/>
                <a:gd name="T2" fmla="*/ 0 w 10"/>
                <a:gd name="T3" fmla="*/ 18 h 18"/>
              </a:gdLst>
              <a:ahLst/>
              <a:cxnLst>
                <a:cxn ang="0">
                  <a:pos x="T0" y="T1"/>
                </a:cxn>
                <a:cxn ang="0">
                  <a:pos x="T2" y="T3"/>
                </a:cxn>
              </a:cxnLst>
              <a:rect l="0" t="0" r="r" b="b"/>
              <a:pathLst>
                <a:path w="10" h="18">
                  <a:moveTo>
                    <a:pt x="10" y="0"/>
                  </a:moveTo>
                  <a:cubicBezTo>
                    <a:pt x="10" y="9"/>
                    <a:pt x="6" y="15"/>
                    <a:pt x="0" y="18"/>
                  </a:cubicBezTo>
                </a:path>
              </a:pathLst>
            </a:cu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78" name="Freeform 425">
              <a:extLst>
                <a:ext uri="{FF2B5EF4-FFF2-40B4-BE49-F238E27FC236}">
                  <a16:creationId xmlns:a16="http://schemas.microsoft.com/office/drawing/2014/main" id="{7B893080-5BBE-4F42-9759-F66BC665A62C}"/>
                </a:ext>
              </a:extLst>
            </p:cNvPr>
            <p:cNvSpPr>
              <a:spLocks/>
            </p:cNvSpPr>
            <p:nvPr/>
          </p:nvSpPr>
          <p:spPr bwMode="auto">
            <a:xfrm>
              <a:off x="3117851" y="4219575"/>
              <a:ext cx="136525" cy="106362"/>
            </a:xfrm>
            <a:custGeom>
              <a:avLst/>
              <a:gdLst>
                <a:gd name="T0" fmla="*/ 3 w 43"/>
                <a:gd name="T1" fmla="*/ 33 h 33"/>
                <a:gd name="T2" fmla="*/ 5 w 43"/>
                <a:gd name="T3" fmla="*/ 16 h 33"/>
                <a:gd name="T4" fmla="*/ 12 w 43"/>
                <a:gd name="T5" fmla="*/ 9 h 33"/>
                <a:gd name="T6" fmla="*/ 12 w 43"/>
                <a:gd name="T7" fmla="*/ 5 h 33"/>
                <a:gd name="T8" fmla="*/ 28 w 43"/>
                <a:gd name="T9" fmla="*/ 6 h 33"/>
                <a:gd name="T10" fmla="*/ 33 w 43"/>
                <a:gd name="T11" fmla="*/ 10 h 33"/>
                <a:gd name="T12" fmla="*/ 41 w 43"/>
                <a:gd name="T13" fmla="*/ 14 h 33"/>
                <a:gd name="T14" fmla="*/ 39 w 43"/>
                <a:gd name="T15" fmla="*/ 16 h 33"/>
                <a:gd name="T16" fmla="*/ 39 w 43"/>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33">
                  <a:moveTo>
                    <a:pt x="3" y="33"/>
                  </a:moveTo>
                  <a:cubicBezTo>
                    <a:pt x="3" y="33"/>
                    <a:pt x="0" y="20"/>
                    <a:pt x="5" y="16"/>
                  </a:cubicBezTo>
                  <a:cubicBezTo>
                    <a:pt x="5" y="16"/>
                    <a:pt x="4" y="10"/>
                    <a:pt x="12" y="9"/>
                  </a:cubicBezTo>
                  <a:cubicBezTo>
                    <a:pt x="12" y="9"/>
                    <a:pt x="13" y="7"/>
                    <a:pt x="12" y="5"/>
                  </a:cubicBezTo>
                  <a:cubicBezTo>
                    <a:pt x="12" y="5"/>
                    <a:pt x="22" y="0"/>
                    <a:pt x="28" y="6"/>
                  </a:cubicBezTo>
                  <a:cubicBezTo>
                    <a:pt x="28" y="6"/>
                    <a:pt x="32" y="5"/>
                    <a:pt x="33" y="10"/>
                  </a:cubicBezTo>
                  <a:cubicBezTo>
                    <a:pt x="33" y="10"/>
                    <a:pt x="39" y="10"/>
                    <a:pt x="41" y="14"/>
                  </a:cubicBezTo>
                  <a:cubicBezTo>
                    <a:pt x="41" y="14"/>
                    <a:pt x="39" y="15"/>
                    <a:pt x="39" y="16"/>
                  </a:cubicBezTo>
                  <a:cubicBezTo>
                    <a:pt x="39" y="16"/>
                    <a:pt x="43" y="25"/>
                    <a:pt x="39" y="33"/>
                  </a:cubicBezTo>
                </a:path>
              </a:pathLst>
            </a:cu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79" name="Line 426">
              <a:extLst>
                <a:ext uri="{FF2B5EF4-FFF2-40B4-BE49-F238E27FC236}">
                  <a16:creationId xmlns:a16="http://schemas.microsoft.com/office/drawing/2014/main" id="{181A311A-DF3B-4E5A-90D8-9F3D2CB91EA2}"/>
                </a:ext>
              </a:extLst>
            </p:cNvPr>
            <p:cNvSpPr>
              <a:spLocks noChangeShapeType="1"/>
            </p:cNvSpPr>
            <p:nvPr/>
          </p:nvSpPr>
          <p:spPr bwMode="auto">
            <a:xfrm flipH="1">
              <a:off x="3130551" y="4522788"/>
              <a:ext cx="34925" cy="41275"/>
            </a:xfrm>
            <a:prstGeom prst="line">
              <a:avLst/>
            </a:prstGeom>
            <a:noFill/>
            <a:ln w="952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80" name="Line 427">
              <a:extLst>
                <a:ext uri="{FF2B5EF4-FFF2-40B4-BE49-F238E27FC236}">
                  <a16:creationId xmlns:a16="http://schemas.microsoft.com/office/drawing/2014/main" id="{7165A700-DE41-4D9E-81A2-7A13682A4060}"/>
                </a:ext>
              </a:extLst>
            </p:cNvPr>
            <p:cNvSpPr>
              <a:spLocks noChangeShapeType="1"/>
            </p:cNvSpPr>
            <p:nvPr/>
          </p:nvSpPr>
          <p:spPr bwMode="auto">
            <a:xfrm flipH="1">
              <a:off x="3178176" y="4491038"/>
              <a:ext cx="9525" cy="12700"/>
            </a:xfrm>
            <a:prstGeom prst="line">
              <a:avLst/>
            </a:prstGeom>
            <a:noFill/>
            <a:ln w="952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81" name="Freeform 428">
              <a:extLst>
                <a:ext uri="{FF2B5EF4-FFF2-40B4-BE49-F238E27FC236}">
                  <a16:creationId xmlns:a16="http://schemas.microsoft.com/office/drawing/2014/main" id="{552BBCD2-AB20-48BA-A0B1-28E8E8A2FD5F}"/>
                </a:ext>
              </a:extLst>
            </p:cNvPr>
            <p:cNvSpPr>
              <a:spLocks/>
            </p:cNvSpPr>
            <p:nvPr/>
          </p:nvSpPr>
          <p:spPr bwMode="auto">
            <a:xfrm>
              <a:off x="2994026" y="4491038"/>
              <a:ext cx="28575" cy="25400"/>
            </a:xfrm>
            <a:custGeom>
              <a:avLst/>
              <a:gdLst>
                <a:gd name="T0" fmla="*/ 9 w 9"/>
                <a:gd name="T1" fmla="*/ 0 h 8"/>
                <a:gd name="T2" fmla="*/ 0 w 9"/>
                <a:gd name="T3" fmla="*/ 8 h 8"/>
              </a:gdLst>
              <a:ahLst/>
              <a:cxnLst>
                <a:cxn ang="0">
                  <a:pos x="T0" y="T1"/>
                </a:cxn>
                <a:cxn ang="0">
                  <a:pos x="T2" y="T3"/>
                </a:cxn>
              </a:cxnLst>
              <a:rect l="0" t="0" r="r" b="b"/>
              <a:pathLst>
                <a:path w="9" h="8">
                  <a:moveTo>
                    <a:pt x="9" y="0"/>
                  </a:moveTo>
                  <a:cubicBezTo>
                    <a:pt x="9" y="4"/>
                    <a:pt x="5" y="8"/>
                    <a:pt x="0" y="8"/>
                  </a:cubicBezTo>
                </a:path>
              </a:pathLst>
            </a:cu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82" name="Line 429">
              <a:extLst>
                <a:ext uri="{FF2B5EF4-FFF2-40B4-BE49-F238E27FC236}">
                  <a16:creationId xmlns:a16="http://schemas.microsoft.com/office/drawing/2014/main" id="{65AC1023-6D29-41CC-B8FD-84643546DC3A}"/>
                </a:ext>
              </a:extLst>
            </p:cNvPr>
            <p:cNvSpPr>
              <a:spLocks noChangeShapeType="1"/>
            </p:cNvSpPr>
            <p:nvPr/>
          </p:nvSpPr>
          <p:spPr bwMode="auto">
            <a:xfrm>
              <a:off x="3162301" y="4398963"/>
              <a:ext cx="44450" cy="0"/>
            </a:xfrm>
            <a:prstGeom prst="line">
              <a:avLst/>
            </a:prstGeom>
            <a:noFill/>
            <a:ln w="952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83" name="Freeform 430">
              <a:extLst>
                <a:ext uri="{FF2B5EF4-FFF2-40B4-BE49-F238E27FC236}">
                  <a16:creationId xmlns:a16="http://schemas.microsoft.com/office/drawing/2014/main" id="{44503EBD-C1A2-4E26-8E8F-2B688ED31461}"/>
                </a:ext>
              </a:extLst>
            </p:cNvPr>
            <p:cNvSpPr>
              <a:spLocks/>
            </p:cNvSpPr>
            <p:nvPr/>
          </p:nvSpPr>
          <p:spPr bwMode="auto">
            <a:xfrm>
              <a:off x="3114676" y="4316413"/>
              <a:ext cx="15875" cy="31750"/>
            </a:xfrm>
            <a:custGeom>
              <a:avLst/>
              <a:gdLst>
                <a:gd name="T0" fmla="*/ 5 w 5"/>
                <a:gd name="T1" fmla="*/ 10 h 10"/>
                <a:gd name="T2" fmla="*/ 0 w 5"/>
                <a:gd name="T3" fmla="*/ 5 h 10"/>
                <a:gd name="T4" fmla="*/ 3 w 5"/>
                <a:gd name="T5" fmla="*/ 0 h 10"/>
              </a:gdLst>
              <a:ahLst/>
              <a:cxnLst>
                <a:cxn ang="0">
                  <a:pos x="T0" y="T1"/>
                </a:cxn>
                <a:cxn ang="0">
                  <a:pos x="T2" y="T3"/>
                </a:cxn>
                <a:cxn ang="0">
                  <a:pos x="T4" y="T5"/>
                </a:cxn>
              </a:cxnLst>
              <a:rect l="0" t="0" r="r" b="b"/>
              <a:pathLst>
                <a:path w="5" h="10">
                  <a:moveTo>
                    <a:pt x="5" y="10"/>
                  </a:moveTo>
                  <a:cubicBezTo>
                    <a:pt x="2" y="10"/>
                    <a:pt x="0" y="8"/>
                    <a:pt x="0" y="5"/>
                  </a:cubicBezTo>
                  <a:cubicBezTo>
                    <a:pt x="0" y="3"/>
                    <a:pt x="1" y="1"/>
                    <a:pt x="3" y="0"/>
                  </a:cubicBezTo>
                </a:path>
              </a:pathLst>
            </a:cu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84" name="Freeform 431">
              <a:extLst>
                <a:ext uri="{FF2B5EF4-FFF2-40B4-BE49-F238E27FC236}">
                  <a16:creationId xmlns:a16="http://schemas.microsoft.com/office/drawing/2014/main" id="{70F91045-2E7D-4451-8BBA-F93BBB1651EB}"/>
                </a:ext>
              </a:extLst>
            </p:cNvPr>
            <p:cNvSpPr>
              <a:spLocks/>
            </p:cNvSpPr>
            <p:nvPr/>
          </p:nvSpPr>
          <p:spPr bwMode="auto">
            <a:xfrm>
              <a:off x="3241676" y="4319588"/>
              <a:ext cx="12700" cy="31750"/>
            </a:xfrm>
            <a:custGeom>
              <a:avLst/>
              <a:gdLst>
                <a:gd name="T0" fmla="*/ 0 w 4"/>
                <a:gd name="T1" fmla="*/ 10 h 10"/>
                <a:gd name="T2" fmla="*/ 4 w 4"/>
                <a:gd name="T3" fmla="*/ 5 h 10"/>
                <a:gd name="T4" fmla="*/ 1 w 4"/>
                <a:gd name="T5" fmla="*/ 0 h 10"/>
              </a:gdLst>
              <a:ahLst/>
              <a:cxnLst>
                <a:cxn ang="0">
                  <a:pos x="T0" y="T1"/>
                </a:cxn>
                <a:cxn ang="0">
                  <a:pos x="T2" y="T3"/>
                </a:cxn>
                <a:cxn ang="0">
                  <a:pos x="T4" y="T5"/>
                </a:cxn>
              </a:cxnLst>
              <a:rect l="0" t="0" r="r" b="b"/>
              <a:pathLst>
                <a:path w="4" h="10">
                  <a:moveTo>
                    <a:pt x="0" y="10"/>
                  </a:moveTo>
                  <a:cubicBezTo>
                    <a:pt x="2" y="10"/>
                    <a:pt x="4" y="8"/>
                    <a:pt x="4" y="5"/>
                  </a:cubicBezTo>
                  <a:cubicBezTo>
                    <a:pt x="4" y="2"/>
                    <a:pt x="3" y="0"/>
                    <a:pt x="1" y="0"/>
                  </a:cubicBezTo>
                </a:path>
              </a:pathLst>
            </a:cu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85" name="Freeform 432">
              <a:extLst>
                <a:ext uri="{FF2B5EF4-FFF2-40B4-BE49-F238E27FC236}">
                  <a16:creationId xmlns:a16="http://schemas.microsoft.com/office/drawing/2014/main" id="{8F1DD70D-E6CB-4E5C-8BAD-0E96B6B87211}"/>
                </a:ext>
              </a:extLst>
            </p:cNvPr>
            <p:cNvSpPr>
              <a:spLocks/>
            </p:cNvSpPr>
            <p:nvPr/>
          </p:nvSpPr>
          <p:spPr bwMode="auto">
            <a:xfrm>
              <a:off x="3162301" y="4376738"/>
              <a:ext cx="41275" cy="12700"/>
            </a:xfrm>
            <a:custGeom>
              <a:avLst/>
              <a:gdLst>
                <a:gd name="T0" fmla="*/ 0 w 13"/>
                <a:gd name="T1" fmla="*/ 0 h 4"/>
                <a:gd name="T2" fmla="*/ 13 w 13"/>
                <a:gd name="T3" fmla="*/ 1 h 4"/>
              </a:gdLst>
              <a:ahLst/>
              <a:cxnLst>
                <a:cxn ang="0">
                  <a:pos x="T0" y="T1"/>
                </a:cxn>
                <a:cxn ang="0">
                  <a:pos x="T2" y="T3"/>
                </a:cxn>
              </a:cxnLst>
              <a:rect l="0" t="0" r="r" b="b"/>
              <a:pathLst>
                <a:path w="13" h="4">
                  <a:moveTo>
                    <a:pt x="0" y="0"/>
                  </a:moveTo>
                  <a:cubicBezTo>
                    <a:pt x="0" y="0"/>
                    <a:pt x="6" y="4"/>
                    <a:pt x="13" y="1"/>
                  </a:cubicBezTo>
                </a:path>
              </a:pathLst>
            </a:cu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86" name="Freeform 433">
              <a:extLst>
                <a:ext uri="{FF2B5EF4-FFF2-40B4-BE49-F238E27FC236}">
                  <a16:creationId xmlns:a16="http://schemas.microsoft.com/office/drawing/2014/main" id="{D09A651C-8B2A-4E9B-AEB6-8D3C6B068240}"/>
                </a:ext>
              </a:extLst>
            </p:cNvPr>
            <p:cNvSpPr>
              <a:spLocks/>
            </p:cNvSpPr>
            <p:nvPr/>
          </p:nvSpPr>
          <p:spPr bwMode="auto">
            <a:xfrm>
              <a:off x="3175001" y="4260850"/>
              <a:ext cx="15875" cy="9525"/>
            </a:xfrm>
            <a:custGeom>
              <a:avLst/>
              <a:gdLst>
                <a:gd name="T0" fmla="*/ 5 w 5"/>
                <a:gd name="T1" fmla="*/ 0 h 3"/>
                <a:gd name="T2" fmla="*/ 0 w 5"/>
                <a:gd name="T3" fmla="*/ 3 h 3"/>
              </a:gdLst>
              <a:ahLst/>
              <a:cxnLst>
                <a:cxn ang="0">
                  <a:pos x="T0" y="T1"/>
                </a:cxn>
                <a:cxn ang="0">
                  <a:pos x="T2" y="T3"/>
                </a:cxn>
              </a:cxnLst>
              <a:rect l="0" t="0" r="r" b="b"/>
              <a:pathLst>
                <a:path w="5" h="3">
                  <a:moveTo>
                    <a:pt x="5" y="0"/>
                  </a:moveTo>
                  <a:cubicBezTo>
                    <a:pt x="5" y="0"/>
                    <a:pt x="1" y="0"/>
                    <a:pt x="0" y="3"/>
                  </a:cubicBezTo>
                </a:path>
              </a:pathLst>
            </a:cu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87" name="Freeform 434">
              <a:extLst>
                <a:ext uri="{FF2B5EF4-FFF2-40B4-BE49-F238E27FC236}">
                  <a16:creationId xmlns:a16="http://schemas.microsoft.com/office/drawing/2014/main" id="{70A45B0B-D071-4467-ADA7-97FE86CDEEFC}"/>
                </a:ext>
              </a:extLst>
            </p:cNvPr>
            <p:cNvSpPr>
              <a:spLocks/>
            </p:cNvSpPr>
            <p:nvPr/>
          </p:nvSpPr>
          <p:spPr bwMode="auto">
            <a:xfrm>
              <a:off x="3181351" y="4264025"/>
              <a:ext cx="9525" cy="9525"/>
            </a:xfrm>
            <a:custGeom>
              <a:avLst/>
              <a:gdLst>
                <a:gd name="T0" fmla="*/ 0 w 3"/>
                <a:gd name="T1" fmla="*/ 0 h 3"/>
                <a:gd name="T2" fmla="*/ 3 w 3"/>
                <a:gd name="T3" fmla="*/ 3 h 3"/>
              </a:gdLst>
              <a:ahLst/>
              <a:cxnLst>
                <a:cxn ang="0">
                  <a:pos x="T0" y="T1"/>
                </a:cxn>
                <a:cxn ang="0">
                  <a:pos x="T2" y="T3"/>
                </a:cxn>
              </a:cxnLst>
              <a:rect l="0" t="0" r="r" b="b"/>
              <a:pathLst>
                <a:path w="3" h="3">
                  <a:moveTo>
                    <a:pt x="0" y="0"/>
                  </a:moveTo>
                  <a:cubicBezTo>
                    <a:pt x="0" y="0"/>
                    <a:pt x="2" y="1"/>
                    <a:pt x="3" y="3"/>
                  </a:cubicBezTo>
                </a:path>
              </a:pathLst>
            </a:cu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sp>
        <p:nvSpPr>
          <p:cNvPr id="188" name="ZoneTexte 187">
            <a:extLst>
              <a:ext uri="{FF2B5EF4-FFF2-40B4-BE49-F238E27FC236}">
                <a16:creationId xmlns:a16="http://schemas.microsoft.com/office/drawing/2014/main" id="{812E9DF6-D60F-4503-BE9D-A5CCB704E111}"/>
              </a:ext>
            </a:extLst>
          </p:cNvPr>
          <p:cNvSpPr txBox="1"/>
          <p:nvPr/>
        </p:nvSpPr>
        <p:spPr>
          <a:xfrm>
            <a:off x="4097959" y="3532387"/>
            <a:ext cx="857011" cy="338554"/>
          </a:xfrm>
          <a:prstGeom prst="rect">
            <a:avLst/>
          </a:prstGeom>
          <a:noFill/>
        </p:spPr>
        <p:txBody>
          <a:bodyPr wrap="square" rtlCol="0">
            <a:spAutoFit/>
          </a:bodyPr>
          <a:lstStyle/>
          <a:p>
            <a:pPr algn="ctr"/>
            <a:r>
              <a:rPr lang="fr-FR" sz="800" b="1" dirty="0">
                <a:solidFill>
                  <a:schemeClr val="tx2"/>
                </a:solidFill>
              </a:rPr>
              <a:t>Objections sur les offres</a:t>
            </a:r>
          </a:p>
        </p:txBody>
      </p:sp>
      <p:sp>
        <p:nvSpPr>
          <p:cNvPr id="189" name="Rectangle : coins arrondis 188">
            <a:extLst>
              <a:ext uri="{FF2B5EF4-FFF2-40B4-BE49-F238E27FC236}">
                <a16:creationId xmlns:a16="http://schemas.microsoft.com/office/drawing/2014/main" id="{125A87BE-35FA-4ED2-B286-5DA071F98789}"/>
              </a:ext>
            </a:extLst>
          </p:cNvPr>
          <p:cNvSpPr/>
          <p:nvPr/>
        </p:nvSpPr>
        <p:spPr>
          <a:xfrm>
            <a:off x="5059932" y="3664455"/>
            <a:ext cx="3838215" cy="1185040"/>
          </a:xfrm>
          <a:prstGeom prst="roundRect">
            <a:avLst/>
          </a:prstGeom>
          <a:solidFill>
            <a:schemeClr val="bg1"/>
          </a:solidFill>
          <a:ln>
            <a:solidFill>
              <a:schemeClr val="tx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0" name="Espace réservé du texte 4">
            <a:extLst>
              <a:ext uri="{FF2B5EF4-FFF2-40B4-BE49-F238E27FC236}">
                <a16:creationId xmlns:a16="http://schemas.microsoft.com/office/drawing/2014/main" id="{0832B319-68E8-49C2-9FAC-67A38CA9DA5B}"/>
              </a:ext>
            </a:extLst>
          </p:cNvPr>
          <p:cNvSpPr txBox="1">
            <a:spLocks/>
          </p:cNvSpPr>
          <p:nvPr/>
        </p:nvSpPr>
        <p:spPr>
          <a:xfrm>
            <a:off x="5089606" y="3779763"/>
            <a:ext cx="3847328" cy="1069732"/>
          </a:xfrm>
          <a:prstGeom prst="rect">
            <a:avLst/>
          </a:prstGeom>
        </p:spPr>
        <p:txBody>
          <a:bodyPr/>
          <a:lstStyle>
            <a:lvl1pPr marL="0" indent="0" algn="l" defTabSz="809610" rtl="0" eaLnBrk="1" latinLnBrk="0" hangingPunct="1">
              <a:lnSpc>
                <a:spcPct val="95000"/>
              </a:lnSpc>
              <a:spcBef>
                <a:spcPts val="600"/>
              </a:spcBef>
              <a:buFont typeface="Arial" panose="020B0604020202020204" pitchFamily="34" charset="0"/>
              <a:buNone/>
              <a:defRPr sz="1600" b="1" kern="1200">
                <a:solidFill>
                  <a:schemeClr val="bg2"/>
                </a:solidFill>
                <a:latin typeface="+mn-lt"/>
                <a:ea typeface="+mn-ea"/>
                <a:cs typeface="+mn-cs"/>
              </a:defRPr>
            </a:lvl1pPr>
            <a:lvl2pPr marL="0" indent="0" algn="l" defTabSz="809610" rtl="0" eaLnBrk="1" latinLnBrk="0" hangingPunct="1">
              <a:lnSpc>
                <a:spcPct val="95000"/>
              </a:lnSpc>
              <a:spcBef>
                <a:spcPts val="1300"/>
              </a:spcBef>
              <a:buFont typeface="Arial" panose="020B0604020202020204" pitchFamily="34" charset="0"/>
              <a:buNone/>
              <a:defRPr lang="fr-FR" sz="1400" kern="1200">
                <a:solidFill>
                  <a:schemeClr val="tx1"/>
                </a:solidFill>
                <a:latin typeface="+mn-lt"/>
                <a:ea typeface="+mn-ea"/>
                <a:cs typeface="+mn-cs"/>
              </a:defRPr>
            </a:lvl2pPr>
            <a:lvl3pPr marL="180000" indent="-180000" algn="l" defTabSz="809610" rtl="0" eaLnBrk="1" latinLnBrk="0" hangingPunct="1">
              <a:lnSpc>
                <a:spcPct val="95000"/>
              </a:lnSpc>
              <a:spcBef>
                <a:spcPts val="1500"/>
              </a:spcBef>
              <a:buClr>
                <a:schemeClr val="tx2"/>
              </a:buClr>
              <a:buFont typeface="Arial" panose="020B0604020202020204" pitchFamily="34" charset="0"/>
              <a:buChar char="■"/>
              <a:defRPr lang="fr-FR" sz="1400" kern="1200">
                <a:solidFill>
                  <a:schemeClr val="tx1"/>
                </a:solidFill>
                <a:latin typeface="+mn-lt"/>
                <a:ea typeface="+mn-ea"/>
                <a:cs typeface="+mn-cs"/>
              </a:defRPr>
            </a:lvl3pPr>
            <a:lvl4pPr marL="288000" indent="-108000" algn="l" defTabSz="809610" rtl="0" eaLnBrk="1" latinLnBrk="0" hangingPunct="1">
              <a:lnSpc>
                <a:spcPct val="95000"/>
              </a:lnSpc>
              <a:spcBef>
                <a:spcPts val="1300"/>
              </a:spcBef>
              <a:buFont typeface="Arial" panose="020B0604020202020204" pitchFamily="34" charset="0"/>
              <a:buChar char="•"/>
              <a:defRPr lang="fr-FR" sz="1200" kern="1200">
                <a:solidFill>
                  <a:schemeClr val="tx1"/>
                </a:solidFill>
                <a:latin typeface="+mn-lt"/>
                <a:ea typeface="+mn-ea"/>
                <a:cs typeface="+mn-cs"/>
              </a:defRPr>
            </a:lvl4pPr>
            <a:lvl5pPr marL="531450" indent="-171450" algn="l" defTabSz="809610" rtl="0" eaLnBrk="1" latinLnBrk="0" hangingPunct="1">
              <a:lnSpc>
                <a:spcPct val="95000"/>
              </a:lnSpc>
              <a:spcBef>
                <a:spcPts val="1300"/>
              </a:spcBef>
              <a:buFont typeface="Calibri" panose="020F0502020204030204" pitchFamily="34" charset="0"/>
              <a:buChar char="‐"/>
              <a:defRPr sz="1200" kern="1200">
                <a:solidFill>
                  <a:schemeClr val="tx1"/>
                </a:solidFill>
                <a:latin typeface="+mn-lt"/>
                <a:ea typeface="+mn-ea"/>
                <a:cs typeface="+mn-cs"/>
              </a:defRPr>
            </a:lvl5pPr>
            <a:lvl6pPr marL="222642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6pPr>
            <a:lvl7pPr marL="2631232"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7pPr>
            <a:lvl8pPr marL="303603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8pPr>
            <a:lvl9pPr marL="3440841"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9pPr>
          </a:lstStyle>
          <a:p>
            <a:r>
              <a:rPr lang="fr-FR" sz="1000" dirty="0">
                <a:solidFill>
                  <a:schemeClr val="tx2"/>
                </a:solidFill>
                <a:cs typeface="Arial"/>
              </a:rPr>
              <a:t>« J’utilise le même véhicule pour mes déplacements privés et professionnels, pas besoin de 2 assurances » </a:t>
            </a:r>
          </a:p>
          <a:p>
            <a:pPr marL="171450" indent="-171450">
              <a:buFont typeface="Wingdings" panose="05000000000000000000" pitchFamily="2" charset="2"/>
              <a:buChar char="è"/>
            </a:pPr>
            <a:r>
              <a:rPr lang="fr-FR" sz="800" b="0" dirty="0">
                <a:solidFill>
                  <a:srgbClr val="000000"/>
                </a:solidFill>
                <a:cs typeface="Arial"/>
              </a:rPr>
              <a:t>« Souscrire une assurance auto dédiée aux pros est parfois indispensable. C’est le cas notamment si vous transportez du contenu pro ou si vous avez installé dans votre véhicule des aménagements professionnels, souvent non couverts dans un contrat à usage purement particulier. Voyons ensemble le contrat et les garanties qui vous couvriraient le mieux vos besoins. » </a:t>
            </a:r>
            <a:endParaRPr lang="fr-FR" sz="800" b="0" dirty="0">
              <a:solidFill>
                <a:srgbClr val="000000"/>
              </a:solidFill>
              <a:cs typeface="Arial"/>
              <a:sym typeface="Wingdings" panose="05000000000000000000" pitchFamily="2" charset="2"/>
            </a:endParaRPr>
          </a:p>
          <a:p>
            <a:pPr marL="171450" indent="-171450">
              <a:buFont typeface="Wingdings" panose="05000000000000000000" pitchFamily="2" charset="2"/>
              <a:buChar char="è"/>
            </a:pPr>
            <a:endParaRPr lang="fr-FR" sz="800" b="0" dirty="0">
              <a:solidFill>
                <a:srgbClr val="000000"/>
              </a:solidFill>
              <a:cs typeface="Arial"/>
              <a:sym typeface="Wingdings" panose="05000000000000000000" pitchFamily="2" charset="2"/>
            </a:endParaRPr>
          </a:p>
          <a:p>
            <a:endParaRPr lang="fr-FR" sz="800" b="0" dirty="0">
              <a:solidFill>
                <a:srgbClr val="000000"/>
              </a:solidFill>
              <a:cs typeface="Arial"/>
              <a:sym typeface="Wingdings" panose="05000000000000000000" pitchFamily="2" charset="2"/>
            </a:endParaRPr>
          </a:p>
        </p:txBody>
      </p:sp>
      <p:sp>
        <p:nvSpPr>
          <p:cNvPr id="191" name="Rectangle : coins arrondis 190">
            <a:extLst>
              <a:ext uri="{FF2B5EF4-FFF2-40B4-BE49-F238E27FC236}">
                <a16:creationId xmlns:a16="http://schemas.microsoft.com/office/drawing/2014/main" id="{B95F1E7C-DAE8-4F58-B51A-F02FF8033F02}"/>
              </a:ext>
            </a:extLst>
          </p:cNvPr>
          <p:cNvSpPr/>
          <p:nvPr/>
        </p:nvSpPr>
        <p:spPr>
          <a:xfrm>
            <a:off x="347714" y="1550350"/>
            <a:ext cx="3653515" cy="957102"/>
          </a:xfrm>
          <a:prstGeom prst="roundRect">
            <a:avLst/>
          </a:prstGeom>
          <a:solidFill>
            <a:schemeClr val="bg1"/>
          </a:solidFill>
          <a:ln>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2" name="Espace réservé du texte 4">
            <a:extLst>
              <a:ext uri="{FF2B5EF4-FFF2-40B4-BE49-F238E27FC236}">
                <a16:creationId xmlns:a16="http://schemas.microsoft.com/office/drawing/2014/main" id="{A18DBAD8-17E5-4ACE-ADD3-ECCBC25F8DB9}"/>
              </a:ext>
            </a:extLst>
          </p:cNvPr>
          <p:cNvSpPr txBox="1">
            <a:spLocks/>
          </p:cNvSpPr>
          <p:nvPr/>
        </p:nvSpPr>
        <p:spPr>
          <a:xfrm>
            <a:off x="370983" y="1581018"/>
            <a:ext cx="3692302" cy="710563"/>
          </a:xfrm>
          <a:prstGeom prst="rect">
            <a:avLst/>
          </a:prstGeom>
        </p:spPr>
        <p:txBody>
          <a:bodyPr/>
          <a:lstStyle>
            <a:lvl1pPr marL="0" indent="0" algn="l" defTabSz="809610" rtl="0" eaLnBrk="1" latinLnBrk="0" hangingPunct="1">
              <a:lnSpc>
                <a:spcPct val="95000"/>
              </a:lnSpc>
              <a:spcBef>
                <a:spcPts val="600"/>
              </a:spcBef>
              <a:buFont typeface="Arial" panose="020B0604020202020204" pitchFamily="34" charset="0"/>
              <a:buNone/>
              <a:defRPr sz="1600" b="1" kern="1200">
                <a:solidFill>
                  <a:schemeClr val="bg2"/>
                </a:solidFill>
                <a:latin typeface="+mn-lt"/>
                <a:ea typeface="+mn-ea"/>
                <a:cs typeface="+mn-cs"/>
              </a:defRPr>
            </a:lvl1pPr>
            <a:lvl2pPr marL="0" indent="0" algn="l" defTabSz="809610" rtl="0" eaLnBrk="1" latinLnBrk="0" hangingPunct="1">
              <a:lnSpc>
                <a:spcPct val="95000"/>
              </a:lnSpc>
              <a:spcBef>
                <a:spcPts val="1300"/>
              </a:spcBef>
              <a:buFont typeface="Arial" panose="020B0604020202020204" pitchFamily="34" charset="0"/>
              <a:buNone/>
              <a:defRPr lang="fr-FR" sz="1400" kern="1200">
                <a:solidFill>
                  <a:schemeClr val="tx1"/>
                </a:solidFill>
                <a:latin typeface="+mn-lt"/>
                <a:ea typeface="+mn-ea"/>
                <a:cs typeface="+mn-cs"/>
              </a:defRPr>
            </a:lvl2pPr>
            <a:lvl3pPr marL="180000" indent="-180000" algn="l" defTabSz="809610" rtl="0" eaLnBrk="1" latinLnBrk="0" hangingPunct="1">
              <a:lnSpc>
                <a:spcPct val="95000"/>
              </a:lnSpc>
              <a:spcBef>
                <a:spcPts val="1500"/>
              </a:spcBef>
              <a:buClr>
                <a:schemeClr val="tx2"/>
              </a:buClr>
              <a:buFont typeface="Arial" panose="020B0604020202020204" pitchFamily="34" charset="0"/>
              <a:buChar char="■"/>
              <a:defRPr lang="fr-FR" sz="1400" kern="1200">
                <a:solidFill>
                  <a:schemeClr val="tx1"/>
                </a:solidFill>
                <a:latin typeface="+mn-lt"/>
                <a:ea typeface="+mn-ea"/>
                <a:cs typeface="+mn-cs"/>
              </a:defRPr>
            </a:lvl3pPr>
            <a:lvl4pPr marL="288000" indent="-108000" algn="l" defTabSz="809610" rtl="0" eaLnBrk="1" latinLnBrk="0" hangingPunct="1">
              <a:lnSpc>
                <a:spcPct val="95000"/>
              </a:lnSpc>
              <a:spcBef>
                <a:spcPts val="1300"/>
              </a:spcBef>
              <a:buFont typeface="Arial" panose="020B0604020202020204" pitchFamily="34" charset="0"/>
              <a:buChar char="•"/>
              <a:defRPr lang="fr-FR" sz="1200" kern="1200">
                <a:solidFill>
                  <a:schemeClr val="tx1"/>
                </a:solidFill>
                <a:latin typeface="+mn-lt"/>
                <a:ea typeface="+mn-ea"/>
                <a:cs typeface="+mn-cs"/>
              </a:defRPr>
            </a:lvl4pPr>
            <a:lvl5pPr marL="531450" indent="-171450" algn="l" defTabSz="809610" rtl="0" eaLnBrk="1" latinLnBrk="0" hangingPunct="1">
              <a:lnSpc>
                <a:spcPct val="95000"/>
              </a:lnSpc>
              <a:spcBef>
                <a:spcPts val="1300"/>
              </a:spcBef>
              <a:buFont typeface="Calibri" panose="020F0502020204030204" pitchFamily="34" charset="0"/>
              <a:buChar char="‐"/>
              <a:defRPr sz="1200" kern="1200">
                <a:solidFill>
                  <a:schemeClr val="tx1"/>
                </a:solidFill>
                <a:latin typeface="+mn-lt"/>
                <a:ea typeface="+mn-ea"/>
                <a:cs typeface="+mn-cs"/>
              </a:defRPr>
            </a:lvl5pPr>
            <a:lvl6pPr marL="222642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6pPr>
            <a:lvl7pPr marL="2631232"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7pPr>
            <a:lvl8pPr marL="303603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8pPr>
            <a:lvl9pPr marL="3440841"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9pPr>
          </a:lstStyle>
          <a:p>
            <a:r>
              <a:rPr lang="fr-FR" sz="1000" dirty="0">
                <a:solidFill>
                  <a:schemeClr val="accent1"/>
                </a:solidFill>
                <a:cs typeface="Arial"/>
                <a:sym typeface="Wingdings" panose="05000000000000000000" pitchFamily="2" charset="2"/>
              </a:rPr>
              <a:t>« Je suis déjà assuré(e) et ne veux pas changer </a:t>
            </a:r>
            <a:br>
              <a:rPr lang="fr-FR" sz="1000" dirty="0">
                <a:solidFill>
                  <a:schemeClr val="accent1"/>
                </a:solidFill>
                <a:cs typeface="Arial"/>
                <a:sym typeface="Wingdings" panose="05000000000000000000" pitchFamily="2" charset="2"/>
              </a:rPr>
            </a:br>
            <a:r>
              <a:rPr lang="fr-FR" sz="1000" dirty="0">
                <a:solidFill>
                  <a:schemeClr val="accent1"/>
                </a:solidFill>
                <a:cs typeface="Arial"/>
                <a:sym typeface="Wingdings" panose="05000000000000000000" pitchFamily="2" charset="2"/>
              </a:rPr>
              <a:t>car c’est compliqué et consommateur de temps »</a:t>
            </a:r>
          </a:p>
          <a:p>
            <a:pPr marL="171450" indent="-171450">
              <a:buFont typeface="Wingdings" panose="05000000000000000000" pitchFamily="2" charset="2"/>
              <a:buChar char="è"/>
            </a:pPr>
            <a:r>
              <a:rPr lang="fr-FR" sz="800" b="0" dirty="0">
                <a:solidFill>
                  <a:srgbClr val="000000"/>
                </a:solidFill>
                <a:cs typeface="Arial"/>
                <a:sym typeface="Wingdings" panose="05000000000000000000" pitchFamily="2" charset="2"/>
              </a:rPr>
              <a:t>« Il ne faut pas que ça vous bloque. Nous pouvons vous accompagner pour vos démarches de résiliation de vos contrats actuels. »</a:t>
            </a:r>
          </a:p>
          <a:p>
            <a:endParaRPr lang="fr-FR" sz="800" b="0" dirty="0">
              <a:solidFill>
                <a:srgbClr val="000000"/>
              </a:solidFill>
              <a:cs typeface="Arial"/>
              <a:sym typeface="Wingdings" panose="05000000000000000000" pitchFamily="2" charset="2"/>
            </a:endParaRPr>
          </a:p>
        </p:txBody>
      </p:sp>
      <p:sp>
        <p:nvSpPr>
          <p:cNvPr id="193" name="Rectangle : coins arrondis 192">
            <a:extLst>
              <a:ext uri="{FF2B5EF4-FFF2-40B4-BE49-F238E27FC236}">
                <a16:creationId xmlns:a16="http://schemas.microsoft.com/office/drawing/2014/main" id="{DBED6B83-BDCD-4EDF-A518-7A4281F6357D}"/>
              </a:ext>
            </a:extLst>
          </p:cNvPr>
          <p:cNvSpPr/>
          <p:nvPr/>
        </p:nvSpPr>
        <p:spPr>
          <a:xfrm>
            <a:off x="5050820" y="2592813"/>
            <a:ext cx="3862844" cy="997135"/>
          </a:xfrm>
          <a:prstGeom prst="roundRect">
            <a:avLst/>
          </a:prstGeom>
          <a:solidFill>
            <a:schemeClr val="bg1"/>
          </a:solidFill>
          <a:ln>
            <a:solidFill>
              <a:schemeClr val="tx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4" name="Espace réservé du texte 4">
            <a:extLst>
              <a:ext uri="{FF2B5EF4-FFF2-40B4-BE49-F238E27FC236}">
                <a16:creationId xmlns:a16="http://schemas.microsoft.com/office/drawing/2014/main" id="{6051510B-4439-426E-B8DE-884853AE29AF}"/>
              </a:ext>
            </a:extLst>
          </p:cNvPr>
          <p:cNvSpPr txBox="1">
            <a:spLocks/>
          </p:cNvSpPr>
          <p:nvPr/>
        </p:nvSpPr>
        <p:spPr>
          <a:xfrm>
            <a:off x="5094803" y="2589318"/>
            <a:ext cx="3803343" cy="916291"/>
          </a:xfrm>
          <a:prstGeom prst="rect">
            <a:avLst/>
          </a:prstGeom>
        </p:spPr>
        <p:txBody>
          <a:bodyPr/>
          <a:lstStyle>
            <a:lvl1pPr marL="0" indent="0" algn="l" defTabSz="809610" rtl="0" eaLnBrk="1" latinLnBrk="0" hangingPunct="1">
              <a:lnSpc>
                <a:spcPct val="95000"/>
              </a:lnSpc>
              <a:spcBef>
                <a:spcPts val="600"/>
              </a:spcBef>
              <a:buFont typeface="Arial" panose="020B0604020202020204" pitchFamily="34" charset="0"/>
              <a:buNone/>
              <a:defRPr sz="1600" b="1" kern="1200">
                <a:solidFill>
                  <a:schemeClr val="bg2"/>
                </a:solidFill>
                <a:latin typeface="+mn-lt"/>
                <a:ea typeface="+mn-ea"/>
                <a:cs typeface="+mn-cs"/>
              </a:defRPr>
            </a:lvl1pPr>
            <a:lvl2pPr marL="0" indent="0" algn="l" defTabSz="809610" rtl="0" eaLnBrk="1" latinLnBrk="0" hangingPunct="1">
              <a:lnSpc>
                <a:spcPct val="95000"/>
              </a:lnSpc>
              <a:spcBef>
                <a:spcPts val="1300"/>
              </a:spcBef>
              <a:buFont typeface="Arial" panose="020B0604020202020204" pitchFamily="34" charset="0"/>
              <a:buNone/>
              <a:defRPr lang="fr-FR" sz="1400" kern="1200">
                <a:solidFill>
                  <a:schemeClr val="tx1"/>
                </a:solidFill>
                <a:latin typeface="+mn-lt"/>
                <a:ea typeface="+mn-ea"/>
                <a:cs typeface="+mn-cs"/>
              </a:defRPr>
            </a:lvl2pPr>
            <a:lvl3pPr marL="180000" indent="-180000" algn="l" defTabSz="809610" rtl="0" eaLnBrk="1" latinLnBrk="0" hangingPunct="1">
              <a:lnSpc>
                <a:spcPct val="95000"/>
              </a:lnSpc>
              <a:spcBef>
                <a:spcPts val="1500"/>
              </a:spcBef>
              <a:buClr>
                <a:schemeClr val="tx2"/>
              </a:buClr>
              <a:buFont typeface="Arial" panose="020B0604020202020204" pitchFamily="34" charset="0"/>
              <a:buChar char="■"/>
              <a:defRPr lang="fr-FR" sz="1400" kern="1200">
                <a:solidFill>
                  <a:schemeClr val="tx1"/>
                </a:solidFill>
                <a:latin typeface="+mn-lt"/>
                <a:ea typeface="+mn-ea"/>
                <a:cs typeface="+mn-cs"/>
              </a:defRPr>
            </a:lvl3pPr>
            <a:lvl4pPr marL="288000" indent="-108000" algn="l" defTabSz="809610" rtl="0" eaLnBrk="1" latinLnBrk="0" hangingPunct="1">
              <a:lnSpc>
                <a:spcPct val="95000"/>
              </a:lnSpc>
              <a:spcBef>
                <a:spcPts val="1300"/>
              </a:spcBef>
              <a:buFont typeface="Arial" panose="020B0604020202020204" pitchFamily="34" charset="0"/>
              <a:buChar char="•"/>
              <a:defRPr lang="fr-FR" sz="1200" kern="1200">
                <a:solidFill>
                  <a:schemeClr val="tx1"/>
                </a:solidFill>
                <a:latin typeface="+mn-lt"/>
                <a:ea typeface="+mn-ea"/>
                <a:cs typeface="+mn-cs"/>
              </a:defRPr>
            </a:lvl4pPr>
            <a:lvl5pPr marL="531450" indent="-171450" algn="l" defTabSz="809610" rtl="0" eaLnBrk="1" latinLnBrk="0" hangingPunct="1">
              <a:lnSpc>
                <a:spcPct val="95000"/>
              </a:lnSpc>
              <a:spcBef>
                <a:spcPts val="1300"/>
              </a:spcBef>
              <a:buFont typeface="Calibri" panose="020F0502020204030204" pitchFamily="34" charset="0"/>
              <a:buChar char="‐"/>
              <a:defRPr sz="1200" kern="1200">
                <a:solidFill>
                  <a:schemeClr val="tx1"/>
                </a:solidFill>
                <a:latin typeface="+mn-lt"/>
                <a:ea typeface="+mn-ea"/>
                <a:cs typeface="+mn-cs"/>
              </a:defRPr>
            </a:lvl5pPr>
            <a:lvl6pPr marL="222642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6pPr>
            <a:lvl7pPr marL="2631232"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7pPr>
            <a:lvl8pPr marL="303603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8pPr>
            <a:lvl9pPr marL="3440841"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9pPr>
          </a:lstStyle>
          <a:p>
            <a:r>
              <a:rPr lang="fr-FR" sz="1000" dirty="0">
                <a:solidFill>
                  <a:schemeClr val="tx2"/>
                </a:solidFill>
                <a:cs typeface="Arial"/>
              </a:rPr>
              <a:t>« Je n’ai pas besoin d’une mutuelle </a:t>
            </a:r>
            <a:br>
              <a:rPr lang="fr-FR" sz="1000" dirty="0">
                <a:solidFill>
                  <a:schemeClr val="tx2"/>
                </a:solidFill>
                <a:cs typeface="Arial"/>
              </a:rPr>
            </a:br>
            <a:r>
              <a:rPr lang="fr-FR" sz="1000" dirty="0">
                <a:solidFill>
                  <a:schemeClr val="tx2"/>
                </a:solidFill>
                <a:cs typeface="Arial"/>
              </a:rPr>
              <a:t>car j’économise chaque année pour ma santé » </a:t>
            </a:r>
          </a:p>
          <a:p>
            <a:pPr marL="171450" indent="-171450">
              <a:buFont typeface="Wingdings" panose="05000000000000000000" pitchFamily="2" charset="2"/>
              <a:buChar char="è"/>
            </a:pPr>
            <a:r>
              <a:rPr lang="fr-FR" sz="800" b="0" dirty="0">
                <a:solidFill>
                  <a:srgbClr val="000000"/>
                </a:solidFill>
                <a:cs typeface="Arial"/>
              </a:rPr>
              <a:t>« Certains postes de dépenses peuvent avoir un coût très important qui peut être, en partie, pris en charge par une complémentaire santé. Une complémentaire santé vous permet de limiter votre reste à charge sur les 3 principaux domaines : soins courants, équipement, hospitalisation » </a:t>
            </a:r>
            <a:endParaRPr lang="fr-FR" sz="800" b="0" dirty="0">
              <a:solidFill>
                <a:srgbClr val="000000"/>
              </a:solidFill>
              <a:cs typeface="Arial"/>
              <a:sym typeface="Wingdings" panose="05000000000000000000" pitchFamily="2" charset="2"/>
            </a:endParaRPr>
          </a:p>
          <a:p>
            <a:pPr marL="171450" indent="-171450">
              <a:buFont typeface="Wingdings" panose="05000000000000000000" pitchFamily="2" charset="2"/>
              <a:buChar char="è"/>
            </a:pPr>
            <a:endParaRPr lang="fr-FR" sz="800" b="0" dirty="0">
              <a:solidFill>
                <a:srgbClr val="000000"/>
              </a:solidFill>
              <a:cs typeface="Arial"/>
              <a:sym typeface="Wingdings" panose="05000000000000000000" pitchFamily="2" charset="2"/>
            </a:endParaRPr>
          </a:p>
          <a:p>
            <a:endParaRPr lang="fr-FR" sz="800" b="0" dirty="0">
              <a:solidFill>
                <a:srgbClr val="000000"/>
              </a:solidFill>
              <a:cs typeface="Arial"/>
              <a:sym typeface="Wingdings" panose="05000000000000000000" pitchFamily="2" charset="2"/>
            </a:endParaRPr>
          </a:p>
        </p:txBody>
      </p:sp>
      <p:sp>
        <p:nvSpPr>
          <p:cNvPr id="195" name="Rectangle : coins arrondis 194">
            <a:extLst>
              <a:ext uri="{FF2B5EF4-FFF2-40B4-BE49-F238E27FC236}">
                <a16:creationId xmlns:a16="http://schemas.microsoft.com/office/drawing/2014/main" id="{7078CFAC-09BB-46F0-A9EE-DC3BAD41E499}"/>
              </a:ext>
            </a:extLst>
          </p:cNvPr>
          <p:cNvSpPr/>
          <p:nvPr/>
        </p:nvSpPr>
        <p:spPr>
          <a:xfrm>
            <a:off x="370983" y="3846223"/>
            <a:ext cx="3630245" cy="1003272"/>
          </a:xfrm>
          <a:prstGeom prst="roundRect">
            <a:avLst/>
          </a:prstGeom>
          <a:solidFill>
            <a:schemeClr val="bg1"/>
          </a:solidFill>
          <a:ln>
            <a:solidFill>
              <a:schemeClr val="tx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6" name="Espace réservé du texte 4">
            <a:extLst>
              <a:ext uri="{FF2B5EF4-FFF2-40B4-BE49-F238E27FC236}">
                <a16:creationId xmlns:a16="http://schemas.microsoft.com/office/drawing/2014/main" id="{69D3B49D-D742-4058-B1C7-C3AB21A2552C}"/>
              </a:ext>
            </a:extLst>
          </p:cNvPr>
          <p:cNvSpPr txBox="1">
            <a:spLocks/>
          </p:cNvSpPr>
          <p:nvPr/>
        </p:nvSpPr>
        <p:spPr>
          <a:xfrm>
            <a:off x="425436" y="3846223"/>
            <a:ext cx="3653320" cy="738500"/>
          </a:xfrm>
          <a:prstGeom prst="rect">
            <a:avLst/>
          </a:prstGeom>
        </p:spPr>
        <p:txBody>
          <a:bodyPr/>
          <a:lstStyle>
            <a:lvl1pPr marL="0" indent="0" algn="l" defTabSz="809610" rtl="0" eaLnBrk="1" latinLnBrk="0" hangingPunct="1">
              <a:lnSpc>
                <a:spcPct val="95000"/>
              </a:lnSpc>
              <a:spcBef>
                <a:spcPts val="600"/>
              </a:spcBef>
              <a:buFont typeface="Arial" panose="020B0604020202020204" pitchFamily="34" charset="0"/>
              <a:buNone/>
              <a:defRPr sz="1600" b="1" kern="1200">
                <a:solidFill>
                  <a:schemeClr val="bg2"/>
                </a:solidFill>
                <a:latin typeface="+mn-lt"/>
                <a:ea typeface="+mn-ea"/>
                <a:cs typeface="+mn-cs"/>
              </a:defRPr>
            </a:lvl1pPr>
            <a:lvl2pPr marL="0" indent="0" algn="l" defTabSz="809610" rtl="0" eaLnBrk="1" latinLnBrk="0" hangingPunct="1">
              <a:lnSpc>
                <a:spcPct val="95000"/>
              </a:lnSpc>
              <a:spcBef>
                <a:spcPts val="1300"/>
              </a:spcBef>
              <a:buFont typeface="Arial" panose="020B0604020202020204" pitchFamily="34" charset="0"/>
              <a:buNone/>
              <a:defRPr lang="fr-FR" sz="1400" kern="1200">
                <a:solidFill>
                  <a:schemeClr val="tx1"/>
                </a:solidFill>
                <a:latin typeface="+mn-lt"/>
                <a:ea typeface="+mn-ea"/>
                <a:cs typeface="+mn-cs"/>
              </a:defRPr>
            </a:lvl2pPr>
            <a:lvl3pPr marL="180000" indent="-180000" algn="l" defTabSz="809610" rtl="0" eaLnBrk="1" latinLnBrk="0" hangingPunct="1">
              <a:lnSpc>
                <a:spcPct val="95000"/>
              </a:lnSpc>
              <a:spcBef>
                <a:spcPts val="1500"/>
              </a:spcBef>
              <a:buClr>
                <a:schemeClr val="tx2"/>
              </a:buClr>
              <a:buFont typeface="Arial" panose="020B0604020202020204" pitchFamily="34" charset="0"/>
              <a:buChar char="■"/>
              <a:defRPr lang="fr-FR" sz="1400" kern="1200">
                <a:solidFill>
                  <a:schemeClr val="tx1"/>
                </a:solidFill>
                <a:latin typeface="+mn-lt"/>
                <a:ea typeface="+mn-ea"/>
                <a:cs typeface="+mn-cs"/>
              </a:defRPr>
            </a:lvl3pPr>
            <a:lvl4pPr marL="288000" indent="-108000" algn="l" defTabSz="809610" rtl="0" eaLnBrk="1" latinLnBrk="0" hangingPunct="1">
              <a:lnSpc>
                <a:spcPct val="95000"/>
              </a:lnSpc>
              <a:spcBef>
                <a:spcPts val="1300"/>
              </a:spcBef>
              <a:buFont typeface="Arial" panose="020B0604020202020204" pitchFamily="34" charset="0"/>
              <a:buChar char="•"/>
              <a:defRPr lang="fr-FR" sz="1200" kern="1200">
                <a:solidFill>
                  <a:schemeClr val="tx1"/>
                </a:solidFill>
                <a:latin typeface="+mn-lt"/>
                <a:ea typeface="+mn-ea"/>
                <a:cs typeface="+mn-cs"/>
              </a:defRPr>
            </a:lvl4pPr>
            <a:lvl5pPr marL="531450" indent="-171450" algn="l" defTabSz="809610" rtl="0" eaLnBrk="1" latinLnBrk="0" hangingPunct="1">
              <a:lnSpc>
                <a:spcPct val="95000"/>
              </a:lnSpc>
              <a:spcBef>
                <a:spcPts val="1300"/>
              </a:spcBef>
              <a:buFont typeface="Calibri" panose="020F0502020204030204" pitchFamily="34" charset="0"/>
              <a:buChar char="‐"/>
              <a:defRPr sz="1200" kern="1200">
                <a:solidFill>
                  <a:schemeClr val="tx1"/>
                </a:solidFill>
                <a:latin typeface="+mn-lt"/>
                <a:ea typeface="+mn-ea"/>
                <a:cs typeface="+mn-cs"/>
              </a:defRPr>
            </a:lvl5pPr>
            <a:lvl6pPr marL="222642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6pPr>
            <a:lvl7pPr marL="2631232"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7pPr>
            <a:lvl8pPr marL="303603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8pPr>
            <a:lvl9pPr marL="3440841"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9pPr>
          </a:lstStyle>
          <a:p>
            <a:r>
              <a:rPr lang="fr-FR" sz="1000" dirty="0">
                <a:solidFill>
                  <a:schemeClr val="tx2"/>
                </a:solidFill>
                <a:cs typeface="Arial"/>
              </a:rPr>
              <a:t>« L’assurance Multirisque Pro n’est pas obligatoire » </a:t>
            </a:r>
          </a:p>
          <a:p>
            <a:pPr marL="171450" indent="-171450">
              <a:buFont typeface="Wingdings" panose="05000000000000000000" pitchFamily="2" charset="2"/>
              <a:buChar char="è"/>
            </a:pPr>
            <a:r>
              <a:rPr lang="fr-FR" sz="800" b="0" dirty="0">
                <a:solidFill>
                  <a:srgbClr val="000000"/>
                </a:solidFill>
                <a:cs typeface="Arial"/>
              </a:rPr>
              <a:t>« Non, l’assurance multirisque professionnelle n’est pas obligatoire en tant que telle. Toutefois, dans certains cas, certaines des garanties qu’elle inclut peuvent être obligatoires individuellement telle que la Responsabilité Civile Professionnelle (ex : les professions libérales réglementées). En revanche, la loi n'impose pas à l'entrepreneur d'assurer ses locaux professionnels, sauf s’il est locataire.» </a:t>
            </a:r>
            <a:endParaRPr lang="fr-FR" sz="800" b="0" dirty="0">
              <a:solidFill>
                <a:srgbClr val="000000"/>
              </a:solidFill>
              <a:cs typeface="Arial"/>
              <a:sym typeface="Wingdings" panose="05000000000000000000" pitchFamily="2" charset="2"/>
            </a:endParaRPr>
          </a:p>
        </p:txBody>
      </p:sp>
    </p:spTree>
    <p:extLst>
      <p:ext uri="{BB962C8B-B14F-4D97-AF65-F5344CB8AC3E}">
        <p14:creationId xmlns:p14="http://schemas.microsoft.com/office/powerpoint/2010/main" val="35271586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texte 4">
            <a:extLst>
              <a:ext uri="{FF2B5EF4-FFF2-40B4-BE49-F238E27FC236}">
                <a16:creationId xmlns:a16="http://schemas.microsoft.com/office/drawing/2014/main" id="{37A06603-F00F-420B-B33D-F99B0D34925E}"/>
              </a:ext>
            </a:extLst>
          </p:cNvPr>
          <p:cNvSpPr>
            <a:spLocks noGrp="1"/>
          </p:cNvSpPr>
          <p:nvPr>
            <p:ph type="body" sz="quarter" idx="12"/>
          </p:nvPr>
        </p:nvSpPr>
        <p:spPr>
          <a:xfrm>
            <a:off x="1559823" y="505027"/>
            <a:ext cx="7704098" cy="288032"/>
          </a:xfrm>
        </p:spPr>
        <p:txBody>
          <a:bodyPr>
            <a:normAutofit/>
          </a:bodyPr>
          <a:lstStyle/>
          <a:p>
            <a:r>
              <a:rPr lang="fr-FR" dirty="0"/>
              <a:t>Quelques exemples concrets </a:t>
            </a:r>
          </a:p>
        </p:txBody>
      </p:sp>
      <p:sp>
        <p:nvSpPr>
          <p:cNvPr id="22" name="Titre 1">
            <a:extLst>
              <a:ext uri="{FF2B5EF4-FFF2-40B4-BE49-F238E27FC236}">
                <a16:creationId xmlns:a16="http://schemas.microsoft.com/office/drawing/2014/main" id="{72915128-0CE2-433A-8614-DE2978EA460C}"/>
              </a:ext>
            </a:extLst>
          </p:cNvPr>
          <p:cNvSpPr txBox="1">
            <a:spLocks noGrp="1"/>
          </p:cNvSpPr>
          <p:nvPr>
            <p:ph type="title"/>
          </p:nvPr>
        </p:nvSpPr>
        <p:spPr>
          <a:xfrm>
            <a:off x="900113" y="193674"/>
            <a:ext cx="7704137" cy="284897"/>
          </a:xfrm>
          <a:prstGeom prst="rect">
            <a:avLst/>
          </a:prstGeom>
        </p:spPr>
        <p:txBody>
          <a:bodyPr vert="horz" lIns="0" tIns="45720" rIns="0" bIns="45720" rtlCol="0" anchor="t" anchorCtr="0">
            <a:noAutofit/>
          </a:bodyPr>
          <a:lstStyle>
            <a:lvl1pPr algn="l" defTabSz="914400" rtl="0" eaLnBrk="1" latinLnBrk="0" hangingPunct="1">
              <a:lnSpc>
                <a:spcPct val="90000"/>
              </a:lnSpc>
              <a:spcBef>
                <a:spcPct val="0"/>
              </a:spcBef>
              <a:buNone/>
              <a:defRPr sz="2400" kern="1200">
                <a:solidFill>
                  <a:schemeClr val="tx1"/>
                </a:solidFill>
                <a:latin typeface="Montserrat ExtraBold" panose="00000900000000000000" pitchFamily="50" charset="0"/>
                <a:ea typeface="+mj-ea"/>
                <a:cs typeface="Arial" panose="020B0604020202020204" pitchFamily="34" charset="0"/>
              </a:defRPr>
            </a:lvl1pPr>
          </a:lstStyle>
          <a:p>
            <a:r>
              <a:rPr lang="fr-FR" sz="1600" dirty="0">
                <a:solidFill>
                  <a:srgbClr val="000000"/>
                </a:solidFill>
              </a:rPr>
              <a:t> </a:t>
            </a:r>
            <a:r>
              <a:rPr lang="fr-FR" sz="2000" dirty="0">
                <a:solidFill>
                  <a:schemeClr val="tx2"/>
                </a:solidFill>
              </a:rPr>
              <a:t>01</a:t>
            </a:r>
            <a:r>
              <a:rPr lang="fr-FR" sz="2000" dirty="0">
                <a:solidFill>
                  <a:srgbClr val="000000"/>
                </a:solidFill>
              </a:rPr>
              <a:t> – Quand et comment aborder l’Assurance </a:t>
            </a:r>
            <a:r>
              <a:rPr kumimoji="0" lang="fr-FR" sz="2000" b="0" i="0" u="none" strike="noStrike" kern="1200" cap="none" spc="0" normalizeH="0" baseline="0" noProof="0" dirty="0">
                <a:ln>
                  <a:noFill/>
                </a:ln>
                <a:solidFill>
                  <a:srgbClr val="000000"/>
                </a:solidFill>
                <a:effectLst/>
                <a:uLnTx/>
                <a:uFillTx/>
                <a:latin typeface="Montserrat ExtraBold" panose="00000900000000000000" pitchFamily="50" charset="0"/>
                <a:ea typeface="+mj-ea"/>
                <a:cs typeface="Arial" panose="020B0604020202020204" pitchFamily="34" charset="0"/>
                <a:sym typeface="Arial"/>
              </a:rPr>
              <a:t>des Pros </a:t>
            </a:r>
            <a:r>
              <a:rPr lang="fr-FR" sz="2000" dirty="0">
                <a:solidFill>
                  <a:srgbClr val="000000"/>
                </a:solidFill>
              </a:rPr>
              <a:t>?</a:t>
            </a:r>
          </a:p>
        </p:txBody>
      </p:sp>
      <p:sp>
        <p:nvSpPr>
          <p:cNvPr id="20" name="Rectangle 19">
            <a:extLst>
              <a:ext uri="{FF2B5EF4-FFF2-40B4-BE49-F238E27FC236}">
                <a16:creationId xmlns:a16="http://schemas.microsoft.com/office/drawing/2014/main" id="{417F794A-B9B7-49ED-BE0F-66E32A167931}"/>
              </a:ext>
            </a:extLst>
          </p:cNvPr>
          <p:cNvSpPr/>
          <p:nvPr/>
        </p:nvSpPr>
        <p:spPr>
          <a:xfrm>
            <a:off x="271511" y="995209"/>
            <a:ext cx="3975130" cy="16240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ZoneTexte 20">
            <a:extLst>
              <a:ext uri="{FF2B5EF4-FFF2-40B4-BE49-F238E27FC236}">
                <a16:creationId xmlns:a16="http://schemas.microsoft.com/office/drawing/2014/main" id="{0499927F-2018-4703-8901-AB796FE87F73}"/>
              </a:ext>
            </a:extLst>
          </p:cNvPr>
          <p:cNvSpPr txBox="1"/>
          <p:nvPr/>
        </p:nvSpPr>
        <p:spPr>
          <a:xfrm>
            <a:off x="805905" y="1018218"/>
            <a:ext cx="3332095" cy="1569660"/>
          </a:xfrm>
          <a:prstGeom prst="rect">
            <a:avLst/>
          </a:prstGeom>
          <a:noFill/>
        </p:spPr>
        <p:txBody>
          <a:bodyPr wrap="square" rtlCol="0">
            <a:spAutoFit/>
          </a:bodyPr>
          <a:lstStyle/>
          <a:p>
            <a:r>
              <a:rPr lang="fr-FR" sz="800" dirty="0">
                <a:solidFill>
                  <a:schemeClr val="bg1"/>
                </a:solidFill>
                <a:latin typeface="+mn-lt"/>
              </a:rPr>
              <a:t>Monsieur Octet réalise du conseil en informatique.  Il vient vous voir pour s’installer à son compte. Il a 52 ans et est ancien cadre d’une grande société d’informatique.  Il va travailler de chez lui en tant que travailleur indépendant. Il est marié, propriétaire de sa résidence principale et a deux enfants.</a:t>
            </a:r>
            <a:br>
              <a:rPr lang="fr-FR" sz="800" dirty="0">
                <a:solidFill>
                  <a:schemeClr val="bg1"/>
                </a:solidFill>
                <a:latin typeface="+mn-lt"/>
              </a:rPr>
            </a:br>
            <a:endParaRPr lang="fr-FR" sz="800" dirty="0">
              <a:solidFill>
                <a:schemeClr val="bg1"/>
              </a:solidFill>
              <a:latin typeface="+mn-lt"/>
            </a:endParaRPr>
          </a:p>
          <a:p>
            <a:r>
              <a:rPr lang="fr-FR" sz="800" i="1" dirty="0">
                <a:solidFill>
                  <a:schemeClr val="tx2">
                    <a:lumMod val="40000"/>
                    <a:lumOff val="60000"/>
                  </a:schemeClr>
                </a:solidFill>
                <a:latin typeface="+mn-lt"/>
              </a:rPr>
              <a:t>Ce qu’on peut lui proposer pour une protection optimale (en fonction de ses besoins et objectifs) :    </a:t>
            </a:r>
          </a:p>
          <a:p>
            <a:pPr marL="171450" indent="-171450">
              <a:buFont typeface="Arial" panose="020B0604020202020204" pitchFamily="34" charset="0"/>
              <a:buChar char="•"/>
            </a:pPr>
            <a:r>
              <a:rPr lang="fr-FR" sz="800" i="1" dirty="0">
                <a:solidFill>
                  <a:schemeClr val="tx2">
                    <a:lumMod val="40000"/>
                    <a:lumOff val="60000"/>
                  </a:schemeClr>
                </a:solidFill>
                <a:latin typeface="+mn-lt"/>
              </a:rPr>
              <a:t>Madelin santé et Madelin Prévoyance (pour lui et sa famille)</a:t>
            </a:r>
          </a:p>
          <a:p>
            <a:pPr marL="171450" indent="-171450">
              <a:buFont typeface="Arial" panose="020B0604020202020204" pitchFamily="34" charset="0"/>
              <a:buChar char="•"/>
            </a:pPr>
            <a:r>
              <a:rPr lang="fr-FR" sz="800" i="1" dirty="0">
                <a:solidFill>
                  <a:schemeClr val="tx2">
                    <a:lumMod val="40000"/>
                    <a:lumOff val="60000"/>
                  </a:schemeClr>
                </a:solidFill>
                <a:latin typeface="+mn-lt"/>
              </a:rPr>
              <a:t>Multirisque Pro (pour la RC + ses besoins spécifiques tels qu’une couverture en cas de mobilité chez ses clients)</a:t>
            </a:r>
          </a:p>
          <a:p>
            <a:pPr marL="171450" indent="-171450">
              <a:buFont typeface="Arial" panose="020B0604020202020204" pitchFamily="34" charset="0"/>
              <a:buChar char="•"/>
            </a:pPr>
            <a:r>
              <a:rPr lang="fr-FR" sz="800" i="1" dirty="0">
                <a:solidFill>
                  <a:schemeClr val="tx2">
                    <a:lumMod val="40000"/>
                    <a:lumOff val="60000"/>
                  </a:schemeClr>
                </a:solidFill>
                <a:latin typeface="+mn-lt"/>
              </a:rPr>
              <a:t>PERI (pour préparer sa retraite)</a:t>
            </a:r>
            <a:endParaRPr lang="fr-FR" sz="800" i="1" dirty="0">
              <a:solidFill>
                <a:srgbClr val="FF0000"/>
              </a:solidFill>
              <a:latin typeface="+mn-lt"/>
            </a:endParaRPr>
          </a:p>
        </p:txBody>
      </p:sp>
      <p:sp>
        <p:nvSpPr>
          <p:cNvPr id="23" name="Ellipse 22">
            <a:extLst>
              <a:ext uri="{FF2B5EF4-FFF2-40B4-BE49-F238E27FC236}">
                <a16:creationId xmlns:a16="http://schemas.microsoft.com/office/drawing/2014/main" id="{AD464D39-9631-4753-A10B-45A5D1C62B5F}"/>
              </a:ext>
            </a:extLst>
          </p:cNvPr>
          <p:cNvSpPr/>
          <p:nvPr/>
        </p:nvSpPr>
        <p:spPr>
          <a:xfrm>
            <a:off x="181164" y="811362"/>
            <a:ext cx="624741" cy="627878"/>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4" name="Rectangle 23">
            <a:extLst>
              <a:ext uri="{FF2B5EF4-FFF2-40B4-BE49-F238E27FC236}">
                <a16:creationId xmlns:a16="http://schemas.microsoft.com/office/drawing/2014/main" id="{3E2F0559-0B5D-4D00-9ACC-C3E773097F20}"/>
              </a:ext>
            </a:extLst>
          </p:cNvPr>
          <p:cNvSpPr/>
          <p:nvPr/>
        </p:nvSpPr>
        <p:spPr>
          <a:xfrm>
            <a:off x="4572082" y="1018764"/>
            <a:ext cx="4284597" cy="16004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5" name="ZoneTexte 24">
            <a:extLst>
              <a:ext uri="{FF2B5EF4-FFF2-40B4-BE49-F238E27FC236}">
                <a16:creationId xmlns:a16="http://schemas.microsoft.com/office/drawing/2014/main" id="{0A0E07CE-859E-4958-B45D-E9920C04EA2B}"/>
              </a:ext>
            </a:extLst>
          </p:cNvPr>
          <p:cNvSpPr txBox="1"/>
          <p:nvPr/>
        </p:nvSpPr>
        <p:spPr>
          <a:xfrm>
            <a:off x="5143684" y="1103994"/>
            <a:ext cx="3750202" cy="1323439"/>
          </a:xfrm>
          <a:prstGeom prst="rect">
            <a:avLst/>
          </a:prstGeom>
          <a:noFill/>
        </p:spPr>
        <p:txBody>
          <a:bodyPr wrap="square" rtlCol="0">
            <a:spAutoFit/>
          </a:bodyPr>
          <a:lstStyle/>
          <a:p>
            <a:r>
              <a:rPr lang="fr-FR" sz="800" dirty="0">
                <a:solidFill>
                  <a:schemeClr val="bg1"/>
                </a:solidFill>
                <a:latin typeface="+mn-lt"/>
              </a:rPr>
              <a:t>Mme Bobo est infirmière libérale. Elle a 25 ans, est mariée et a 1 enfant. Elle vient vous voir pour s’installer à son compte. Elle est TNS, n’a pas de salarié et exerce son activité au domicile de ses patients.</a:t>
            </a:r>
            <a:br>
              <a:rPr lang="fr-FR" sz="800" dirty="0">
                <a:solidFill>
                  <a:schemeClr val="bg1"/>
                </a:solidFill>
                <a:latin typeface="+mn-lt"/>
              </a:rPr>
            </a:br>
            <a:endParaRPr lang="fr-FR" sz="800" dirty="0">
              <a:solidFill>
                <a:schemeClr val="bg1"/>
              </a:solidFill>
              <a:latin typeface="+mn-lt"/>
            </a:endParaRPr>
          </a:p>
          <a:p>
            <a:r>
              <a:rPr lang="fr-FR" sz="800" i="1" dirty="0">
                <a:solidFill>
                  <a:schemeClr val="tx2">
                    <a:lumMod val="40000"/>
                    <a:lumOff val="60000"/>
                  </a:schemeClr>
                </a:solidFill>
                <a:latin typeface="+mn-lt"/>
              </a:rPr>
              <a:t>Ce qu’on peut lui proposer pour une protection optimale (en fonction de ses besoins et objectifs) :  </a:t>
            </a:r>
          </a:p>
          <a:p>
            <a:pPr marL="171450" indent="-171450">
              <a:buFont typeface="Arial" panose="020B0604020202020204" pitchFamily="34" charset="0"/>
              <a:buChar char="•"/>
            </a:pPr>
            <a:r>
              <a:rPr lang="fr-FR" sz="800" i="1" dirty="0">
                <a:solidFill>
                  <a:schemeClr val="tx2">
                    <a:lumMod val="40000"/>
                    <a:lumOff val="60000"/>
                  </a:schemeClr>
                </a:solidFill>
                <a:latin typeface="+mn-lt"/>
              </a:rPr>
              <a:t>Madelin santé et Madelin Prévoyance (pour elle et sa  famille)</a:t>
            </a:r>
          </a:p>
          <a:p>
            <a:pPr marL="171450" indent="-171450">
              <a:buFont typeface="Arial" panose="020B0604020202020204" pitchFamily="34" charset="0"/>
              <a:buChar char="•"/>
            </a:pPr>
            <a:r>
              <a:rPr lang="fr-FR" sz="800" i="1" dirty="0">
                <a:solidFill>
                  <a:schemeClr val="tx2">
                    <a:lumMod val="40000"/>
                    <a:lumOff val="60000"/>
                  </a:schemeClr>
                </a:solidFill>
                <a:latin typeface="+mn-lt"/>
              </a:rPr>
              <a:t>Multirisque Pro (pour sa RC et pour son matériel hors de chez elle)</a:t>
            </a:r>
          </a:p>
          <a:p>
            <a:pPr marL="171450" indent="-171450">
              <a:buFont typeface="Arial" panose="020B0604020202020204" pitchFamily="34" charset="0"/>
              <a:buChar char="•"/>
            </a:pPr>
            <a:r>
              <a:rPr lang="fr-FR" sz="800" i="1" dirty="0">
                <a:solidFill>
                  <a:schemeClr val="tx2">
                    <a:lumMod val="40000"/>
                    <a:lumOff val="60000"/>
                  </a:schemeClr>
                </a:solidFill>
                <a:latin typeface="+mn-lt"/>
              </a:rPr>
              <a:t>Assurance auto des professionnels (notamment pour ses déplacements pro chez ses patients)</a:t>
            </a:r>
          </a:p>
        </p:txBody>
      </p:sp>
      <p:sp>
        <p:nvSpPr>
          <p:cNvPr id="26" name="Ellipse 25">
            <a:extLst>
              <a:ext uri="{FF2B5EF4-FFF2-40B4-BE49-F238E27FC236}">
                <a16:creationId xmlns:a16="http://schemas.microsoft.com/office/drawing/2014/main" id="{935E5F49-E005-4922-858B-5825F6E62549}"/>
              </a:ext>
            </a:extLst>
          </p:cNvPr>
          <p:cNvSpPr/>
          <p:nvPr/>
        </p:nvSpPr>
        <p:spPr>
          <a:xfrm>
            <a:off x="4481736" y="834919"/>
            <a:ext cx="624741" cy="627878"/>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7" name="Rectangle 26">
            <a:extLst>
              <a:ext uri="{FF2B5EF4-FFF2-40B4-BE49-F238E27FC236}">
                <a16:creationId xmlns:a16="http://schemas.microsoft.com/office/drawing/2014/main" id="{B206430D-9BA9-45C2-9448-D9C63D8F3158}"/>
              </a:ext>
            </a:extLst>
          </p:cNvPr>
          <p:cNvSpPr/>
          <p:nvPr/>
        </p:nvSpPr>
        <p:spPr>
          <a:xfrm>
            <a:off x="235079" y="2937338"/>
            <a:ext cx="3975130" cy="17729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8" name="ZoneTexte 27">
            <a:extLst>
              <a:ext uri="{FF2B5EF4-FFF2-40B4-BE49-F238E27FC236}">
                <a16:creationId xmlns:a16="http://schemas.microsoft.com/office/drawing/2014/main" id="{D0FBBF0E-0494-4EA6-9485-0F17EA73C13E}"/>
              </a:ext>
            </a:extLst>
          </p:cNvPr>
          <p:cNvSpPr txBox="1"/>
          <p:nvPr/>
        </p:nvSpPr>
        <p:spPr>
          <a:xfrm>
            <a:off x="769473" y="2930611"/>
            <a:ext cx="3531083" cy="2000548"/>
          </a:xfrm>
          <a:prstGeom prst="rect">
            <a:avLst/>
          </a:prstGeom>
          <a:noFill/>
        </p:spPr>
        <p:txBody>
          <a:bodyPr wrap="square" rtlCol="0">
            <a:spAutoFit/>
          </a:bodyPr>
          <a:lstStyle/>
          <a:p>
            <a:r>
              <a:rPr lang="fr-FR" sz="800" dirty="0">
                <a:solidFill>
                  <a:schemeClr val="bg1"/>
                </a:solidFill>
                <a:latin typeface="+mn-lt"/>
              </a:rPr>
              <a:t>Mme Semelle détient depuis 5 ans un commerce de détail de la chaussure. Elle a un local commercial et travaille au quotidien avec un apprenti et son mari (spécialisé dans le milieu de par son expérience passée dans la fabrication de chaussures de cuir et le négoce international dans ce secteur). Elle et son mari sont salariés de leur entreprise : la SAS « PARTIR DU BON PIED ».</a:t>
            </a:r>
            <a:br>
              <a:rPr lang="fr-FR" sz="800" dirty="0">
                <a:solidFill>
                  <a:schemeClr val="bg1"/>
                </a:solidFill>
                <a:latin typeface="+mn-lt"/>
              </a:rPr>
            </a:br>
            <a:endParaRPr lang="fr-FR" sz="200" dirty="0">
              <a:solidFill>
                <a:schemeClr val="bg1"/>
              </a:solidFill>
              <a:latin typeface="+mn-lt"/>
            </a:endParaRPr>
          </a:p>
          <a:p>
            <a:r>
              <a:rPr lang="fr-FR" sz="800" i="1" dirty="0">
                <a:solidFill>
                  <a:schemeClr val="tx2">
                    <a:lumMod val="40000"/>
                    <a:lumOff val="60000"/>
                  </a:schemeClr>
                </a:solidFill>
                <a:latin typeface="+mn-lt"/>
              </a:rPr>
              <a:t>Ce qu’on peut lui proposer pour une protection optimale (en fonction de ses besoins et objectifs) :   </a:t>
            </a:r>
          </a:p>
          <a:p>
            <a:pPr marL="171450" indent="-171450">
              <a:buFont typeface="Arial" panose="020B0604020202020204" pitchFamily="34" charset="0"/>
              <a:buChar char="•"/>
            </a:pPr>
            <a:r>
              <a:rPr lang="fr-FR" sz="800" i="1" dirty="0">
                <a:solidFill>
                  <a:schemeClr val="tx2">
                    <a:lumMod val="40000"/>
                    <a:lumOff val="60000"/>
                  </a:schemeClr>
                </a:solidFill>
                <a:latin typeface="+mn-lt"/>
              </a:rPr>
              <a:t>Multirisque Pro (pour la RC et les locaux + les besoins spécifiques tels qu’une couverture pertes d’exploitation ou encore protection juridique)</a:t>
            </a:r>
          </a:p>
          <a:p>
            <a:pPr marL="171450" indent="-171450">
              <a:buFont typeface="Arial" panose="020B0604020202020204" pitchFamily="34" charset="0"/>
              <a:buChar char="•"/>
            </a:pPr>
            <a:r>
              <a:rPr lang="fr-FR" sz="800" i="1" dirty="0">
                <a:solidFill>
                  <a:schemeClr val="tx2">
                    <a:lumMod val="40000"/>
                    <a:lumOff val="60000"/>
                  </a:schemeClr>
                </a:solidFill>
                <a:latin typeface="+mn-lt"/>
              </a:rPr>
              <a:t>Homme clé (pour elle et son mari)</a:t>
            </a:r>
          </a:p>
          <a:p>
            <a:pPr marL="171450" indent="-171450">
              <a:buFont typeface="Arial" panose="020B0604020202020204" pitchFamily="34" charset="0"/>
              <a:buChar char="•"/>
            </a:pPr>
            <a:r>
              <a:rPr lang="fr-FR" sz="800" i="1" dirty="0">
                <a:solidFill>
                  <a:schemeClr val="tx2">
                    <a:lumMod val="40000"/>
                    <a:lumOff val="60000"/>
                  </a:schemeClr>
                </a:solidFill>
                <a:latin typeface="+mn-lt"/>
              </a:rPr>
              <a:t>Santé collective (pour elle, son mari et son apprenti)</a:t>
            </a:r>
          </a:p>
          <a:p>
            <a:pPr marL="171450" indent="-171450">
              <a:buFont typeface="Arial" panose="020B0604020202020204" pitchFamily="34" charset="0"/>
              <a:buChar char="•"/>
            </a:pPr>
            <a:r>
              <a:rPr lang="fr-FR" sz="800" i="1" dirty="0">
                <a:solidFill>
                  <a:schemeClr val="tx2">
                    <a:lumMod val="40000"/>
                    <a:lumOff val="60000"/>
                  </a:schemeClr>
                </a:solidFill>
                <a:latin typeface="+mn-lt"/>
              </a:rPr>
              <a:t>Prévoyance Pro (en qualité de dirigeant salarié)</a:t>
            </a:r>
          </a:p>
          <a:p>
            <a:pPr marL="171450" indent="-171450">
              <a:buFont typeface="Arial" panose="020B0604020202020204" pitchFamily="34" charset="0"/>
              <a:buChar char="•"/>
            </a:pPr>
            <a:endParaRPr lang="fr-FR" sz="800" i="1" dirty="0">
              <a:solidFill>
                <a:schemeClr val="tx2">
                  <a:lumMod val="40000"/>
                  <a:lumOff val="60000"/>
                </a:schemeClr>
              </a:solidFill>
              <a:latin typeface="+mn-lt"/>
            </a:endParaRPr>
          </a:p>
        </p:txBody>
      </p:sp>
      <p:sp>
        <p:nvSpPr>
          <p:cNvPr id="29" name="Ellipse 28">
            <a:extLst>
              <a:ext uri="{FF2B5EF4-FFF2-40B4-BE49-F238E27FC236}">
                <a16:creationId xmlns:a16="http://schemas.microsoft.com/office/drawing/2014/main" id="{247ECA6D-260D-4AE8-BBF3-65D2F2BB7DC9}"/>
              </a:ext>
            </a:extLst>
          </p:cNvPr>
          <p:cNvSpPr/>
          <p:nvPr/>
        </p:nvSpPr>
        <p:spPr>
          <a:xfrm>
            <a:off x="144732" y="2753491"/>
            <a:ext cx="624741" cy="627878"/>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0" name="Rectangle 29">
            <a:extLst>
              <a:ext uri="{FF2B5EF4-FFF2-40B4-BE49-F238E27FC236}">
                <a16:creationId xmlns:a16="http://schemas.microsoft.com/office/drawing/2014/main" id="{3482F243-6F3C-4055-B334-1665425C0025}"/>
              </a:ext>
            </a:extLst>
          </p:cNvPr>
          <p:cNvSpPr/>
          <p:nvPr/>
        </p:nvSpPr>
        <p:spPr>
          <a:xfrm>
            <a:off x="4514850" y="2960348"/>
            <a:ext cx="4418030" cy="17499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4" name="Ellipse 33">
            <a:extLst>
              <a:ext uri="{FF2B5EF4-FFF2-40B4-BE49-F238E27FC236}">
                <a16:creationId xmlns:a16="http://schemas.microsoft.com/office/drawing/2014/main" id="{65342BB7-B50D-455C-A119-055B6C8A4B8E}"/>
              </a:ext>
            </a:extLst>
          </p:cNvPr>
          <p:cNvSpPr/>
          <p:nvPr/>
        </p:nvSpPr>
        <p:spPr>
          <a:xfrm>
            <a:off x="4430173" y="2721560"/>
            <a:ext cx="624741" cy="627878"/>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42" name="Image 41">
            <a:extLst>
              <a:ext uri="{FF2B5EF4-FFF2-40B4-BE49-F238E27FC236}">
                <a16:creationId xmlns:a16="http://schemas.microsoft.com/office/drawing/2014/main" id="{B2629597-36F9-410C-9FCB-2540C94F0A2E}"/>
              </a:ext>
            </a:extLst>
          </p:cNvPr>
          <p:cNvPicPr>
            <a:picLocks noChangeAspect="1"/>
          </p:cNvPicPr>
          <p:nvPr/>
        </p:nvPicPr>
        <p:blipFill>
          <a:blip r:embed="rId2"/>
          <a:stretch>
            <a:fillRect/>
          </a:stretch>
        </p:blipFill>
        <p:spPr>
          <a:xfrm>
            <a:off x="4612518" y="934916"/>
            <a:ext cx="339099" cy="374422"/>
          </a:xfrm>
          <a:prstGeom prst="rect">
            <a:avLst/>
          </a:prstGeom>
        </p:spPr>
      </p:pic>
      <p:pic>
        <p:nvPicPr>
          <p:cNvPr id="44" name="Image 43">
            <a:extLst>
              <a:ext uri="{FF2B5EF4-FFF2-40B4-BE49-F238E27FC236}">
                <a16:creationId xmlns:a16="http://schemas.microsoft.com/office/drawing/2014/main" id="{7B2137BD-37B5-4A52-A6B1-4C71210598F8}"/>
              </a:ext>
            </a:extLst>
          </p:cNvPr>
          <p:cNvPicPr>
            <a:picLocks noChangeAspect="1"/>
          </p:cNvPicPr>
          <p:nvPr/>
        </p:nvPicPr>
        <p:blipFill>
          <a:blip r:embed="rId3"/>
          <a:stretch>
            <a:fillRect/>
          </a:stretch>
        </p:blipFill>
        <p:spPr>
          <a:xfrm>
            <a:off x="4530508" y="2818037"/>
            <a:ext cx="419926" cy="434923"/>
          </a:xfrm>
          <a:prstGeom prst="rect">
            <a:avLst/>
          </a:prstGeom>
        </p:spPr>
      </p:pic>
      <p:pic>
        <p:nvPicPr>
          <p:cNvPr id="45" name="Image 44">
            <a:extLst>
              <a:ext uri="{FF2B5EF4-FFF2-40B4-BE49-F238E27FC236}">
                <a16:creationId xmlns:a16="http://schemas.microsoft.com/office/drawing/2014/main" id="{4BE2640F-C681-4037-957F-FCED1029A9AC}"/>
              </a:ext>
            </a:extLst>
          </p:cNvPr>
          <p:cNvPicPr>
            <a:picLocks noChangeAspect="1"/>
          </p:cNvPicPr>
          <p:nvPr/>
        </p:nvPicPr>
        <p:blipFill>
          <a:blip r:embed="rId4"/>
          <a:stretch>
            <a:fillRect/>
          </a:stretch>
        </p:blipFill>
        <p:spPr>
          <a:xfrm>
            <a:off x="330825" y="917652"/>
            <a:ext cx="366439" cy="415298"/>
          </a:xfrm>
          <a:prstGeom prst="rect">
            <a:avLst/>
          </a:prstGeom>
        </p:spPr>
      </p:pic>
      <p:pic>
        <p:nvPicPr>
          <p:cNvPr id="46" name="Image 45">
            <a:extLst>
              <a:ext uri="{FF2B5EF4-FFF2-40B4-BE49-F238E27FC236}">
                <a16:creationId xmlns:a16="http://schemas.microsoft.com/office/drawing/2014/main" id="{5D89AAD2-E56A-4CB2-8B70-FBA1B9FEF68F}"/>
              </a:ext>
            </a:extLst>
          </p:cNvPr>
          <p:cNvPicPr>
            <a:picLocks noChangeAspect="1"/>
          </p:cNvPicPr>
          <p:nvPr/>
        </p:nvPicPr>
        <p:blipFill>
          <a:blip r:embed="rId5"/>
          <a:stretch>
            <a:fillRect/>
          </a:stretch>
        </p:blipFill>
        <p:spPr>
          <a:xfrm>
            <a:off x="262665" y="2908534"/>
            <a:ext cx="403742" cy="360676"/>
          </a:xfrm>
          <a:prstGeom prst="rect">
            <a:avLst/>
          </a:prstGeom>
        </p:spPr>
      </p:pic>
      <p:sp>
        <p:nvSpPr>
          <p:cNvPr id="47" name="ZoneTexte 46">
            <a:extLst>
              <a:ext uri="{FF2B5EF4-FFF2-40B4-BE49-F238E27FC236}">
                <a16:creationId xmlns:a16="http://schemas.microsoft.com/office/drawing/2014/main" id="{3B9051B0-F8C2-4066-9FBD-BE51793D79ED}"/>
              </a:ext>
            </a:extLst>
          </p:cNvPr>
          <p:cNvSpPr txBox="1"/>
          <p:nvPr/>
        </p:nvSpPr>
        <p:spPr>
          <a:xfrm>
            <a:off x="4993619" y="2979397"/>
            <a:ext cx="3982105" cy="1892826"/>
          </a:xfrm>
          <a:prstGeom prst="rect">
            <a:avLst/>
          </a:prstGeom>
          <a:noFill/>
        </p:spPr>
        <p:txBody>
          <a:bodyPr wrap="square" rtlCol="0">
            <a:spAutoFit/>
          </a:bodyPr>
          <a:lstStyle/>
          <a:p>
            <a:r>
              <a:rPr lang="fr-FR" sz="800" dirty="0">
                <a:solidFill>
                  <a:schemeClr val="bg1"/>
                </a:solidFill>
              </a:rPr>
              <a:t>Monsieur Propre a repris depuis 4 ans une société de services à la personne, spécialisée dans le ménage à domicile (sous forme de SARL). Il a des bureaux en ville pour gérer le côté administratif et recevoir les clients. Il a 46 ans et a le statut de TNS. Il travaille avec sa femme (45 ans, conjoint associée) et une autre salariée qui se rendent sur place pour faire les prestations de service chez les clients.</a:t>
            </a:r>
          </a:p>
          <a:p>
            <a:endParaRPr lang="fr-FR" sz="500" dirty="0">
              <a:solidFill>
                <a:schemeClr val="bg1"/>
              </a:solidFill>
            </a:endParaRPr>
          </a:p>
          <a:p>
            <a:r>
              <a:rPr lang="fr-FR" sz="800" i="1" dirty="0">
                <a:solidFill>
                  <a:schemeClr val="tx2">
                    <a:lumMod val="40000"/>
                    <a:lumOff val="60000"/>
                  </a:schemeClr>
                </a:solidFill>
              </a:rPr>
              <a:t>Ce qu’on peut lui proposer </a:t>
            </a:r>
            <a:r>
              <a:rPr lang="fr-FR" sz="800" i="1" dirty="0">
                <a:solidFill>
                  <a:schemeClr val="tx2">
                    <a:lumMod val="40000"/>
                    <a:lumOff val="60000"/>
                  </a:schemeClr>
                </a:solidFill>
                <a:latin typeface="+mn-lt"/>
              </a:rPr>
              <a:t>pour une protection optimale </a:t>
            </a:r>
            <a:br>
              <a:rPr lang="fr-FR" sz="800" i="1" dirty="0">
                <a:solidFill>
                  <a:schemeClr val="tx2">
                    <a:lumMod val="40000"/>
                    <a:lumOff val="60000"/>
                  </a:schemeClr>
                </a:solidFill>
                <a:latin typeface="+mn-lt"/>
              </a:rPr>
            </a:br>
            <a:r>
              <a:rPr lang="fr-FR" sz="800" i="1" dirty="0">
                <a:solidFill>
                  <a:schemeClr val="tx2">
                    <a:lumMod val="40000"/>
                    <a:lumOff val="60000"/>
                  </a:schemeClr>
                </a:solidFill>
                <a:latin typeface="+mn-lt"/>
              </a:rPr>
              <a:t>(en fonction de ses besoins et objectifs) :  </a:t>
            </a:r>
            <a:endParaRPr lang="fr-FR" sz="800" i="1" dirty="0">
              <a:solidFill>
                <a:schemeClr val="tx2">
                  <a:lumMod val="40000"/>
                  <a:lumOff val="60000"/>
                </a:schemeClr>
              </a:solidFill>
            </a:endParaRPr>
          </a:p>
          <a:p>
            <a:pPr marL="171450" indent="-171450">
              <a:buFont typeface="Arial" panose="020B0604020202020204" pitchFamily="34" charset="0"/>
              <a:buChar char="•"/>
            </a:pPr>
            <a:r>
              <a:rPr lang="fr-FR" sz="800" i="1" dirty="0">
                <a:solidFill>
                  <a:schemeClr val="tx2">
                    <a:lumMod val="40000"/>
                    <a:lumOff val="60000"/>
                  </a:schemeClr>
                </a:solidFill>
              </a:rPr>
              <a:t>Madelin santé (pour lui et sa femme) et Madelin Prévoyance (pour lui)</a:t>
            </a:r>
          </a:p>
          <a:p>
            <a:pPr marL="171450" indent="-171450">
              <a:buFont typeface="Arial" panose="020B0604020202020204" pitchFamily="34" charset="0"/>
              <a:buChar char="•"/>
            </a:pPr>
            <a:r>
              <a:rPr lang="fr-FR" sz="800" i="1" dirty="0">
                <a:solidFill>
                  <a:schemeClr val="tx2">
                    <a:lumMod val="40000"/>
                    <a:lumOff val="60000"/>
                  </a:schemeClr>
                </a:solidFill>
              </a:rPr>
              <a:t>Multirisque Pro (pour la RC et les locaux </a:t>
            </a:r>
            <a:r>
              <a:rPr lang="fr-FR" sz="800" i="1" dirty="0">
                <a:solidFill>
                  <a:schemeClr val="tx2">
                    <a:lumMod val="40000"/>
                    <a:lumOff val="60000"/>
                  </a:schemeClr>
                </a:solidFill>
                <a:latin typeface="+mn-lt"/>
              </a:rPr>
              <a:t>+ les besoins spécifiques tels qu’une couverture protection juridique ou encore en cas de mobilité chez les clients</a:t>
            </a:r>
            <a:r>
              <a:rPr lang="fr-FR" sz="800" i="1" dirty="0">
                <a:solidFill>
                  <a:schemeClr val="tx2">
                    <a:lumMod val="40000"/>
                    <a:lumOff val="60000"/>
                  </a:schemeClr>
                </a:solidFill>
              </a:rPr>
              <a:t>)</a:t>
            </a:r>
          </a:p>
          <a:p>
            <a:pPr marL="171450" indent="-171450">
              <a:buFont typeface="Arial" panose="020B0604020202020204" pitchFamily="34" charset="0"/>
              <a:buChar char="•"/>
            </a:pPr>
            <a:r>
              <a:rPr lang="fr-FR" sz="800" i="1" dirty="0">
                <a:solidFill>
                  <a:schemeClr val="tx2">
                    <a:lumMod val="40000"/>
                    <a:lumOff val="60000"/>
                  </a:schemeClr>
                </a:solidFill>
                <a:latin typeface="+mn-lt"/>
              </a:rPr>
              <a:t>Assurance auto des professionnels (pour les déplacements pro chez les clients)</a:t>
            </a:r>
          </a:p>
          <a:p>
            <a:pPr marL="171450" indent="-171450">
              <a:buFont typeface="Arial" panose="020B0604020202020204" pitchFamily="34" charset="0"/>
              <a:buChar char="•"/>
            </a:pPr>
            <a:r>
              <a:rPr lang="fr-FR" sz="800" i="1" dirty="0">
                <a:solidFill>
                  <a:schemeClr val="tx2">
                    <a:lumMod val="40000"/>
                    <a:lumOff val="60000"/>
                  </a:schemeClr>
                </a:solidFill>
              </a:rPr>
              <a:t>Santé collective  (pour leur salarié)</a:t>
            </a:r>
          </a:p>
          <a:p>
            <a:pPr marL="171450" indent="-171450">
              <a:buFont typeface="Arial" panose="020B0604020202020204" pitchFamily="34" charset="0"/>
              <a:buChar char="•"/>
            </a:pPr>
            <a:r>
              <a:rPr lang="fr-FR" sz="800" i="1" dirty="0">
                <a:solidFill>
                  <a:schemeClr val="tx2">
                    <a:lumMod val="40000"/>
                    <a:lumOff val="60000"/>
                  </a:schemeClr>
                </a:solidFill>
                <a:latin typeface="+mn-lt"/>
              </a:rPr>
              <a:t>PERI (pour lui et sa femme pour préparer leur retraite)</a:t>
            </a:r>
          </a:p>
          <a:p>
            <a:pPr marL="171450" indent="-171450">
              <a:buFont typeface="Arial" panose="020B0604020202020204" pitchFamily="34" charset="0"/>
              <a:buChar char="•"/>
            </a:pPr>
            <a:endParaRPr lang="fr-FR" sz="800" i="1" dirty="0">
              <a:solidFill>
                <a:srgbClr val="FF0000"/>
              </a:solidFill>
              <a:latin typeface="+mn-lt"/>
            </a:endParaRPr>
          </a:p>
        </p:txBody>
      </p:sp>
    </p:spTree>
    <p:extLst>
      <p:ext uri="{BB962C8B-B14F-4D97-AF65-F5344CB8AC3E}">
        <p14:creationId xmlns:p14="http://schemas.microsoft.com/office/powerpoint/2010/main" val="14743861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p:txBody>
          <a:bodyPr/>
          <a:lstStyle/>
          <a:p>
            <a:r>
              <a:rPr lang="fr-FR" dirty="0">
                <a:solidFill>
                  <a:schemeClr val="accent2"/>
                </a:solidFill>
              </a:rPr>
              <a:t>02</a:t>
            </a:r>
          </a:p>
        </p:txBody>
      </p:sp>
      <p:sp>
        <p:nvSpPr>
          <p:cNvPr id="3" name="Espace réservé du texte 2"/>
          <p:cNvSpPr>
            <a:spLocks noGrp="1"/>
          </p:cNvSpPr>
          <p:nvPr>
            <p:ph type="body" sz="quarter" idx="13"/>
          </p:nvPr>
        </p:nvSpPr>
        <p:spPr>
          <a:xfrm>
            <a:off x="2501488" y="2490048"/>
            <a:ext cx="6794345" cy="1082086"/>
          </a:xfrm>
        </p:spPr>
        <p:txBody>
          <a:bodyPr/>
          <a:lstStyle/>
          <a:p>
            <a:r>
              <a:rPr lang="fr-FR" dirty="0"/>
              <a:t>Zoom sur les produits </a:t>
            </a:r>
            <a:br>
              <a:rPr lang="fr-FR" dirty="0"/>
            </a:br>
            <a:r>
              <a:rPr lang="fr-FR" dirty="0"/>
              <a:t>à proposer </a:t>
            </a:r>
          </a:p>
        </p:txBody>
      </p:sp>
    </p:spTree>
    <p:extLst>
      <p:ext uri="{BB962C8B-B14F-4D97-AF65-F5344CB8AC3E}">
        <p14:creationId xmlns:p14="http://schemas.microsoft.com/office/powerpoint/2010/main" val="21657664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B62FEBB-88AF-4A66-AE17-35312BA2593E}"/>
              </a:ext>
            </a:extLst>
          </p:cNvPr>
          <p:cNvSpPr/>
          <p:nvPr/>
        </p:nvSpPr>
        <p:spPr>
          <a:xfrm>
            <a:off x="244937" y="1113630"/>
            <a:ext cx="5853904" cy="341775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8" name="Groupe 7">
            <a:extLst>
              <a:ext uri="{FF2B5EF4-FFF2-40B4-BE49-F238E27FC236}">
                <a16:creationId xmlns:a16="http://schemas.microsoft.com/office/drawing/2014/main" id="{B86C0CE6-3128-4FAB-8139-B35B58A1D76A}"/>
              </a:ext>
            </a:extLst>
          </p:cNvPr>
          <p:cNvGrpSpPr/>
          <p:nvPr/>
        </p:nvGrpSpPr>
        <p:grpSpPr>
          <a:xfrm>
            <a:off x="375283" y="1298265"/>
            <a:ext cx="4565399" cy="2344855"/>
            <a:chOff x="503197" y="1508851"/>
            <a:chExt cx="7892946" cy="2138812"/>
          </a:xfrm>
        </p:grpSpPr>
        <p:sp>
          <p:nvSpPr>
            <p:cNvPr id="9" name="Rectangle 8">
              <a:extLst>
                <a:ext uri="{FF2B5EF4-FFF2-40B4-BE49-F238E27FC236}">
                  <a16:creationId xmlns:a16="http://schemas.microsoft.com/office/drawing/2014/main" id="{EDECD940-EF10-4BFC-995F-50BD2C90D771}"/>
                </a:ext>
              </a:extLst>
            </p:cNvPr>
            <p:cNvSpPr/>
            <p:nvPr>
              <p:custDataLst>
                <p:tags r:id="rId5"/>
              </p:custDataLst>
            </p:nvPr>
          </p:nvSpPr>
          <p:spPr>
            <a:xfrm>
              <a:off x="510147" y="1985923"/>
              <a:ext cx="1482083" cy="202213"/>
            </a:xfrm>
            <a:prstGeom prst="rect">
              <a:avLst/>
            </a:prstGeom>
            <a:solidFill>
              <a:schemeClr val="accent2"/>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584200" rtl="0" fontAlgn="auto" latinLnBrk="1" hangingPunct="0">
                <a:lnSpc>
                  <a:spcPct val="100000"/>
                </a:lnSpc>
                <a:spcBef>
                  <a:spcPts val="0"/>
                </a:spcBef>
                <a:spcAft>
                  <a:spcPts val="0"/>
                </a:spcAft>
                <a:buClrTx/>
                <a:buSzTx/>
                <a:buFontTx/>
                <a:buNone/>
                <a:tabLst/>
              </a:pPr>
              <a:r>
                <a:rPr lang="fr-FR" sz="900" b="1" dirty="0">
                  <a:solidFill>
                    <a:schemeClr val="bg1"/>
                  </a:solidFill>
                  <a:latin typeface="+mn-lt"/>
                  <a:sym typeface="Helvetica Light"/>
                </a:rPr>
                <a:t>S</a:t>
              </a:r>
              <a:r>
                <a:rPr kumimoji="0" lang="fr-FR" sz="900" b="1" i="0" u="none" strike="noStrike" cap="none" spc="0" normalizeH="0" baseline="0" dirty="0">
                  <a:ln>
                    <a:noFill/>
                  </a:ln>
                  <a:solidFill>
                    <a:schemeClr val="bg1"/>
                  </a:solidFill>
                  <a:effectLst/>
                  <a:uFillTx/>
                  <a:latin typeface="+mn-lt"/>
                  <a:sym typeface="Helvetica Light"/>
                </a:rPr>
                <a:t>es biens</a:t>
              </a:r>
            </a:p>
          </p:txBody>
        </p:sp>
        <p:sp>
          <p:nvSpPr>
            <p:cNvPr id="10" name="Rectangle 9">
              <a:extLst>
                <a:ext uri="{FF2B5EF4-FFF2-40B4-BE49-F238E27FC236}">
                  <a16:creationId xmlns:a16="http://schemas.microsoft.com/office/drawing/2014/main" id="{E413E561-59F5-447C-B7C2-6FF2E24F6D26}"/>
                </a:ext>
              </a:extLst>
            </p:cNvPr>
            <p:cNvSpPr/>
            <p:nvPr>
              <p:custDataLst>
                <p:tags r:id="rId6"/>
              </p:custDataLst>
            </p:nvPr>
          </p:nvSpPr>
          <p:spPr>
            <a:xfrm>
              <a:off x="2075414" y="1986085"/>
              <a:ext cx="1519362" cy="210743"/>
            </a:xfrm>
            <a:prstGeom prst="rect">
              <a:avLst/>
            </a:prstGeom>
            <a:solidFill>
              <a:schemeClr val="accent2"/>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fr-FR" sz="900" b="1" i="0" u="none" strike="noStrike" cap="none" spc="0" normalizeH="0" baseline="0" dirty="0">
                  <a:ln>
                    <a:noFill/>
                  </a:ln>
                  <a:solidFill>
                    <a:schemeClr val="bg1"/>
                  </a:solidFill>
                  <a:effectLst/>
                  <a:uFillTx/>
                  <a:latin typeface="+mn-lt"/>
                  <a:sym typeface="Helvetica Light"/>
                </a:rPr>
                <a:t>Son</a:t>
              </a:r>
              <a:r>
                <a:rPr kumimoji="0" lang="fr-FR" sz="900" b="1" i="0" u="none" strike="noStrike" cap="none" spc="0" normalizeH="0" dirty="0">
                  <a:ln>
                    <a:noFill/>
                  </a:ln>
                  <a:solidFill>
                    <a:schemeClr val="bg1"/>
                  </a:solidFill>
                  <a:effectLst/>
                  <a:uFillTx/>
                  <a:latin typeface="+mn-lt"/>
                  <a:sym typeface="Helvetica Light"/>
                </a:rPr>
                <a:t> q</a:t>
              </a:r>
              <a:r>
                <a:rPr kumimoji="0" lang="fr-FR" sz="900" b="1" i="0" u="none" strike="noStrike" cap="none" spc="0" normalizeH="0" baseline="0" dirty="0">
                  <a:ln>
                    <a:noFill/>
                  </a:ln>
                  <a:solidFill>
                    <a:schemeClr val="bg1"/>
                  </a:solidFill>
                  <a:effectLst/>
                  <a:uFillTx/>
                  <a:latin typeface="+mn-lt"/>
                  <a:sym typeface="Helvetica Light"/>
                </a:rPr>
                <a:t>uotidien</a:t>
              </a:r>
            </a:p>
          </p:txBody>
        </p:sp>
        <p:sp>
          <p:nvSpPr>
            <p:cNvPr id="11" name="Rectangle 10">
              <a:extLst>
                <a:ext uri="{FF2B5EF4-FFF2-40B4-BE49-F238E27FC236}">
                  <a16:creationId xmlns:a16="http://schemas.microsoft.com/office/drawing/2014/main" id="{06AD1B57-AA43-4BEA-A557-44E903A340A8}"/>
                </a:ext>
              </a:extLst>
            </p:cNvPr>
            <p:cNvSpPr/>
            <p:nvPr>
              <p:custDataLst>
                <p:tags r:id="rId7"/>
              </p:custDataLst>
            </p:nvPr>
          </p:nvSpPr>
          <p:spPr>
            <a:xfrm>
              <a:off x="4010768" y="1508851"/>
              <a:ext cx="2080452" cy="678827"/>
            </a:xfrm>
            <a:prstGeom prst="rect">
              <a:avLst/>
            </a:prstGeom>
            <a:solidFill>
              <a:schemeClr val="accent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algn="ctr" defTabSz="584200" latinLnBrk="1" hangingPunct="0"/>
              <a:r>
                <a:rPr lang="fr-FR" sz="1050" b="1" dirty="0">
                  <a:solidFill>
                    <a:schemeClr val="bg1"/>
                  </a:solidFill>
                  <a:latin typeface="+mn-lt"/>
                  <a:sym typeface="Helvetica Light"/>
                </a:rPr>
                <a:t>Protéger </a:t>
              </a:r>
              <a:br>
                <a:rPr lang="fr-FR" sz="1050" b="1" dirty="0">
                  <a:solidFill>
                    <a:schemeClr val="bg1"/>
                  </a:solidFill>
                  <a:latin typeface="+mn-lt"/>
                  <a:sym typeface="Helvetica Light"/>
                </a:rPr>
              </a:br>
              <a:r>
                <a:rPr lang="fr-FR" sz="1050" b="1" dirty="0">
                  <a:solidFill>
                    <a:schemeClr val="bg1"/>
                  </a:solidFill>
                  <a:latin typeface="+mn-lt"/>
                  <a:sym typeface="Helvetica Light"/>
                </a:rPr>
                <a:t>le dirigeant </a:t>
              </a:r>
            </a:p>
            <a:p>
              <a:pPr algn="ctr" defTabSz="584200" latinLnBrk="1" hangingPunct="0"/>
              <a:r>
                <a:rPr lang="fr-FR" sz="1050" b="1" dirty="0">
                  <a:solidFill>
                    <a:schemeClr val="bg1"/>
                  </a:solidFill>
                  <a:latin typeface="+mn-lt"/>
                  <a:sym typeface="Helvetica Light"/>
                </a:rPr>
                <a:t>(et sa famille)</a:t>
              </a:r>
            </a:p>
          </p:txBody>
        </p:sp>
        <p:sp>
          <p:nvSpPr>
            <p:cNvPr id="12" name="Rectangle 11">
              <a:extLst>
                <a:ext uri="{FF2B5EF4-FFF2-40B4-BE49-F238E27FC236}">
                  <a16:creationId xmlns:a16="http://schemas.microsoft.com/office/drawing/2014/main" id="{09FCCB84-A506-4530-937B-316DCBA513CC}"/>
                </a:ext>
              </a:extLst>
            </p:cNvPr>
            <p:cNvSpPr/>
            <p:nvPr>
              <p:custDataLst>
                <p:tags r:id="rId8"/>
              </p:custDataLst>
            </p:nvPr>
          </p:nvSpPr>
          <p:spPr>
            <a:xfrm>
              <a:off x="6257587" y="1508851"/>
              <a:ext cx="2138556" cy="674561"/>
            </a:xfrm>
            <a:prstGeom prst="rect">
              <a:avLst/>
            </a:prstGeom>
            <a:solidFill>
              <a:schemeClr val="accent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algn="ctr" defTabSz="584200" latinLnBrk="1" hangingPunct="0"/>
              <a:r>
                <a:rPr lang="fr-FR" sz="1050" b="1" dirty="0">
                  <a:solidFill>
                    <a:schemeClr val="bg1"/>
                  </a:solidFill>
                  <a:latin typeface="+mn-lt"/>
                  <a:sym typeface="Helvetica Light"/>
                </a:rPr>
                <a:t>Protéger </a:t>
              </a:r>
            </a:p>
            <a:p>
              <a:pPr algn="ctr" defTabSz="584200" latinLnBrk="1" hangingPunct="0"/>
              <a:r>
                <a:rPr lang="fr-FR" sz="1050" b="1" dirty="0">
                  <a:solidFill>
                    <a:schemeClr val="bg1"/>
                  </a:solidFill>
                  <a:latin typeface="+mn-lt"/>
                  <a:sym typeface="Helvetica Light"/>
                </a:rPr>
                <a:t>les salariés</a:t>
              </a:r>
              <a:br>
                <a:rPr lang="fr-FR" sz="1050" b="1" dirty="0">
                  <a:solidFill>
                    <a:schemeClr val="bg1"/>
                  </a:solidFill>
                  <a:latin typeface="+mn-lt"/>
                  <a:sym typeface="Helvetica Light"/>
                </a:rPr>
              </a:br>
              <a:r>
                <a:rPr lang="fr-FR" sz="1050" b="1" dirty="0">
                  <a:solidFill>
                    <a:schemeClr val="bg1"/>
                  </a:solidFill>
                  <a:latin typeface="+mn-lt"/>
                  <a:sym typeface="Helvetica Light"/>
                </a:rPr>
                <a:t>(et les dirigeants salariés)</a:t>
              </a:r>
            </a:p>
          </p:txBody>
        </p:sp>
        <p:sp>
          <p:nvSpPr>
            <p:cNvPr id="16" name="Rectangle 15">
              <a:extLst>
                <a:ext uri="{FF2B5EF4-FFF2-40B4-BE49-F238E27FC236}">
                  <a16:creationId xmlns:a16="http://schemas.microsoft.com/office/drawing/2014/main" id="{1CF1F9C9-A644-42E5-8AAA-8DA618F3E5DA}"/>
                </a:ext>
              </a:extLst>
            </p:cNvPr>
            <p:cNvSpPr/>
            <p:nvPr>
              <p:custDataLst>
                <p:tags r:id="rId9"/>
              </p:custDataLst>
            </p:nvPr>
          </p:nvSpPr>
          <p:spPr>
            <a:xfrm>
              <a:off x="503197" y="3195256"/>
              <a:ext cx="1676400" cy="452407"/>
            </a:xfrm>
            <a:prstGeom prst="rect">
              <a:avLst/>
            </a:prstGeom>
            <a:solidFill>
              <a:schemeClr val="bg1">
                <a:lumMod val="95000"/>
              </a:schemeClr>
            </a:solidFill>
            <a:ln w="3175" cap="flat">
              <a:solidFill>
                <a:schemeClr val="accent2"/>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noAutofit/>
            </a:bodyPr>
            <a:lstStyle/>
            <a:p>
              <a:pPr marL="0" marR="0" indent="0" defTabSz="584200" rtl="0" fontAlgn="auto" latinLnBrk="1" hangingPunct="0">
                <a:lnSpc>
                  <a:spcPct val="100000"/>
                </a:lnSpc>
                <a:spcBef>
                  <a:spcPts val="0"/>
                </a:spcBef>
                <a:spcAft>
                  <a:spcPts val="0"/>
                </a:spcAft>
                <a:buClrTx/>
                <a:buSzTx/>
                <a:buFontTx/>
                <a:buNone/>
                <a:tabLst/>
              </a:pPr>
              <a:r>
                <a:rPr lang="fr-FR" sz="1100" dirty="0">
                  <a:latin typeface="+mn-lt"/>
                </a:rPr>
                <a:t>Véhicule Pro </a:t>
              </a:r>
              <a:r>
                <a:rPr lang="fr-FR" sz="700" i="1" dirty="0">
                  <a:latin typeface="+mn-lt"/>
                </a:rPr>
                <a:t>Assurance Auto</a:t>
              </a:r>
              <a:br>
                <a:rPr lang="fr-FR" sz="700" i="1" dirty="0">
                  <a:latin typeface="+mn-lt"/>
                </a:rPr>
              </a:br>
              <a:r>
                <a:rPr lang="fr-FR" sz="700" i="1" dirty="0">
                  <a:latin typeface="+mn-lt"/>
                </a:rPr>
                <a:t>des Professionnels</a:t>
              </a:r>
            </a:p>
          </p:txBody>
        </p:sp>
        <p:sp>
          <p:nvSpPr>
            <p:cNvPr id="18" name="Rectangle 17">
              <a:extLst>
                <a:ext uri="{FF2B5EF4-FFF2-40B4-BE49-F238E27FC236}">
                  <a16:creationId xmlns:a16="http://schemas.microsoft.com/office/drawing/2014/main" id="{01CF5ADF-F750-44D6-910B-5D8279C7E082}"/>
                </a:ext>
              </a:extLst>
            </p:cNvPr>
            <p:cNvSpPr/>
            <p:nvPr>
              <p:custDataLst>
                <p:tags r:id="rId10"/>
              </p:custDataLst>
            </p:nvPr>
          </p:nvSpPr>
          <p:spPr>
            <a:xfrm>
              <a:off x="4010766" y="2257770"/>
              <a:ext cx="2080452" cy="419697"/>
            </a:xfrm>
            <a:prstGeom prst="rect">
              <a:avLst/>
            </a:prstGeom>
            <a:solidFill>
              <a:schemeClr val="bg1">
                <a:lumMod val="95000"/>
              </a:schemeClr>
            </a:solidFill>
            <a:ln w="3175" cap="flat">
              <a:solidFill>
                <a:schemeClr val="accent2"/>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noAutofit/>
            </a:bodyPr>
            <a:lstStyle/>
            <a:p>
              <a:pPr defTabSz="584200" latinLnBrk="1" hangingPunct="0"/>
              <a:r>
                <a:rPr kumimoji="0" lang="fr-FR" sz="1100" b="0" i="0" u="none" strike="noStrike" cap="none" spc="0" normalizeH="0" baseline="0" dirty="0">
                  <a:ln>
                    <a:noFill/>
                  </a:ln>
                  <a:effectLst/>
                  <a:uFillTx/>
                  <a:latin typeface="+mn-lt"/>
                  <a:sym typeface="Helvetica Light"/>
                </a:rPr>
                <a:t>Santé individuelle</a:t>
              </a:r>
              <a:endParaRPr kumimoji="0" lang="fr-FR" sz="700" b="0" i="1" u="none" strike="noStrike" cap="none" spc="0" normalizeH="0" baseline="0" dirty="0">
                <a:ln>
                  <a:noFill/>
                </a:ln>
                <a:effectLst/>
                <a:uFillTx/>
                <a:latin typeface="+mn-lt"/>
                <a:sym typeface="Helvetica Light"/>
              </a:endParaRPr>
            </a:p>
            <a:p>
              <a:pPr defTabSz="584200" latinLnBrk="1" hangingPunct="0"/>
              <a:r>
                <a:rPr lang="fr-FR" sz="700" i="1" dirty="0">
                  <a:latin typeface="+mn-lt"/>
                  <a:sym typeface="Helvetica Light"/>
                </a:rPr>
                <a:t>Garanties Santé Côté Pro</a:t>
              </a:r>
              <a:endParaRPr lang="fr-FR" sz="700" i="1" dirty="0">
                <a:latin typeface="+mn-lt"/>
              </a:endParaRPr>
            </a:p>
          </p:txBody>
        </p:sp>
        <p:sp>
          <p:nvSpPr>
            <p:cNvPr id="19" name="Rectangle 18">
              <a:extLst>
                <a:ext uri="{FF2B5EF4-FFF2-40B4-BE49-F238E27FC236}">
                  <a16:creationId xmlns:a16="http://schemas.microsoft.com/office/drawing/2014/main" id="{C2926DE9-A099-4648-ADA1-7691875AD1D2}"/>
                </a:ext>
              </a:extLst>
            </p:cNvPr>
            <p:cNvSpPr/>
            <p:nvPr>
              <p:custDataLst>
                <p:tags r:id="rId11"/>
              </p:custDataLst>
            </p:nvPr>
          </p:nvSpPr>
          <p:spPr>
            <a:xfrm>
              <a:off x="6257585" y="2273129"/>
              <a:ext cx="2138556" cy="876420"/>
            </a:xfrm>
            <a:prstGeom prst="rect">
              <a:avLst/>
            </a:prstGeom>
            <a:solidFill>
              <a:schemeClr val="bg1">
                <a:lumMod val="95000"/>
              </a:schemeClr>
            </a:solidFill>
            <a:ln w="3175" cap="flat">
              <a:solidFill>
                <a:schemeClr val="accent2"/>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noAutofit/>
            </a:bodyPr>
            <a:lstStyle/>
            <a:p>
              <a:pPr marL="0" marR="0" indent="0" defTabSz="584200" rtl="0" fontAlgn="auto" latinLnBrk="1" hangingPunct="0">
                <a:lnSpc>
                  <a:spcPct val="100000"/>
                </a:lnSpc>
                <a:spcBef>
                  <a:spcPts val="0"/>
                </a:spcBef>
                <a:spcAft>
                  <a:spcPts val="0"/>
                </a:spcAft>
                <a:buClrTx/>
                <a:buSzTx/>
                <a:buFontTx/>
                <a:buNone/>
                <a:tabLst/>
              </a:pPr>
              <a:r>
                <a:rPr kumimoji="0" lang="fr-FR" sz="1100" b="0" i="0" u="none" strike="noStrike" cap="none" spc="0" normalizeH="0" baseline="0" dirty="0">
                  <a:ln>
                    <a:noFill/>
                  </a:ln>
                  <a:effectLst/>
                  <a:uFillTx/>
                  <a:latin typeface="+mn-lt"/>
                  <a:sym typeface="Helvetica Light"/>
                </a:rPr>
                <a:t>Santé Collective</a:t>
              </a:r>
            </a:p>
            <a:p>
              <a:pPr marL="165663" indent="-93663" defTabSz="584200" latinLnBrk="1" hangingPunct="0">
                <a:buFont typeface="Arial" panose="020B0604020202020204" pitchFamily="34" charset="0"/>
                <a:buChar char="•"/>
              </a:pPr>
              <a:r>
                <a:rPr lang="fr-FR" sz="700" i="1" dirty="0">
                  <a:latin typeface="+mn-lt"/>
                </a:rPr>
                <a:t>Complémentaire Santé Salariés</a:t>
              </a:r>
            </a:p>
            <a:p>
              <a:pPr marL="165663" indent="-93663" defTabSz="584200" latinLnBrk="1" hangingPunct="0">
                <a:buFont typeface="Arial" panose="020B0604020202020204" pitchFamily="34" charset="0"/>
                <a:buChar char="•"/>
              </a:pPr>
              <a:r>
                <a:rPr lang="fr-FR" sz="700" i="1" dirty="0">
                  <a:latin typeface="+mn-lt"/>
                </a:rPr>
                <a:t>Complémentaire </a:t>
              </a:r>
              <a:br>
                <a:rPr lang="fr-FR" sz="700" i="1" dirty="0">
                  <a:latin typeface="+mn-lt"/>
                </a:rPr>
              </a:br>
              <a:r>
                <a:rPr lang="fr-FR" sz="700" i="1" dirty="0">
                  <a:latin typeface="+mn-lt"/>
                </a:rPr>
                <a:t>santé HCR</a:t>
              </a:r>
            </a:p>
          </p:txBody>
        </p:sp>
        <p:sp>
          <p:nvSpPr>
            <p:cNvPr id="20" name="Rectangle 19">
              <a:extLst>
                <a:ext uri="{FF2B5EF4-FFF2-40B4-BE49-F238E27FC236}">
                  <a16:creationId xmlns:a16="http://schemas.microsoft.com/office/drawing/2014/main" id="{1AB0C724-AF8E-455B-A941-07DEEFEC8024}"/>
                </a:ext>
              </a:extLst>
            </p:cNvPr>
            <p:cNvSpPr/>
            <p:nvPr>
              <p:custDataLst>
                <p:tags r:id="rId12"/>
              </p:custDataLst>
            </p:nvPr>
          </p:nvSpPr>
          <p:spPr>
            <a:xfrm>
              <a:off x="529768" y="1513602"/>
              <a:ext cx="3065008" cy="436229"/>
            </a:xfrm>
            <a:prstGeom prst="rect">
              <a:avLst/>
            </a:prstGeom>
            <a:solidFill>
              <a:schemeClr val="accent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fr-FR" sz="1050" b="1" i="0" u="none" strike="noStrike" cap="none" spc="0" normalizeH="0" baseline="0" dirty="0">
                <a:ln>
                  <a:noFill/>
                </a:ln>
                <a:solidFill>
                  <a:schemeClr val="bg1"/>
                </a:solidFill>
                <a:effectLst/>
                <a:uFillTx/>
                <a:latin typeface="+mn-lt"/>
                <a:sym typeface="Helvetica Light"/>
              </a:endParaRPr>
            </a:p>
            <a:p>
              <a:pPr marL="0" marR="0" indent="0" algn="ctr" defTabSz="584200" rtl="0" fontAlgn="auto" latinLnBrk="1" hangingPunct="0">
                <a:lnSpc>
                  <a:spcPct val="100000"/>
                </a:lnSpc>
                <a:spcBef>
                  <a:spcPts val="0"/>
                </a:spcBef>
                <a:spcAft>
                  <a:spcPts val="0"/>
                </a:spcAft>
                <a:buClrTx/>
                <a:buSzTx/>
                <a:buFontTx/>
                <a:buNone/>
                <a:tabLst/>
              </a:pPr>
              <a:r>
                <a:rPr kumimoji="0" lang="fr-FR" sz="1050" b="1" i="0" u="none" strike="noStrike" cap="none" spc="0" normalizeH="0" baseline="0" dirty="0">
                  <a:ln>
                    <a:noFill/>
                  </a:ln>
                  <a:solidFill>
                    <a:schemeClr val="bg1"/>
                  </a:solidFill>
                  <a:effectLst/>
                  <a:uFillTx/>
                  <a:latin typeface="+mn-lt"/>
                  <a:sym typeface="Helvetica Light"/>
                </a:rPr>
                <a:t>Protéger l’entreprise </a:t>
              </a:r>
              <a:br>
                <a:rPr kumimoji="0" lang="fr-FR" sz="1050" b="1" i="0" u="none" strike="noStrike" cap="none" spc="0" normalizeH="0" baseline="0" dirty="0">
                  <a:ln>
                    <a:noFill/>
                  </a:ln>
                  <a:solidFill>
                    <a:schemeClr val="bg1"/>
                  </a:solidFill>
                  <a:effectLst/>
                  <a:uFillTx/>
                  <a:latin typeface="+mn-lt"/>
                  <a:sym typeface="Helvetica Light"/>
                </a:rPr>
              </a:br>
              <a:r>
                <a:rPr kumimoji="0" lang="fr-FR" sz="1050" b="1" i="0" u="none" strike="noStrike" cap="none" spc="0" normalizeH="0" baseline="0" dirty="0">
                  <a:ln>
                    <a:noFill/>
                  </a:ln>
                  <a:solidFill>
                    <a:schemeClr val="bg1"/>
                  </a:solidFill>
                  <a:effectLst/>
                  <a:uFillTx/>
                  <a:latin typeface="+mn-lt"/>
                  <a:sym typeface="Helvetica Light"/>
                </a:rPr>
                <a:t>(et</a:t>
              </a:r>
              <a:r>
                <a:rPr kumimoji="0" lang="fr-FR" sz="1050" b="1" i="0" u="none" strike="noStrike" cap="none" spc="0" normalizeH="0" dirty="0">
                  <a:ln>
                    <a:noFill/>
                  </a:ln>
                  <a:solidFill>
                    <a:schemeClr val="bg1"/>
                  </a:solidFill>
                  <a:effectLst/>
                  <a:uFillTx/>
                  <a:latin typeface="+mn-lt"/>
                  <a:sym typeface="Helvetica Light"/>
                </a:rPr>
                <a:t> son activité)</a:t>
              </a:r>
              <a:br>
                <a:rPr kumimoji="0" lang="fr-FR" sz="1050" b="1" i="0" u="none" strike="noStrike" cap="none" spc="0" normalizeH="0" dirty="0">
                  <a:ln>
                    <a:noFill/>
                  </a:ln>
                  <a:solidFill>
                    <a:schemeClr val="bg1"/>
                  </a:solidFill>
                  <a:effectLst/>
                  <a:uFillTx/>
                  <a:latin typeface="+mn-lt"/>
                  <a:sym typeface="Helvetica Light"/>
                </a:rPr>
              </a:br>
              <a:endParaRPr kumimoji="0" lang="fr-FR" sz="1050" b="1" i="0" u="none" strike="noStrike" cap="none" spc="0" normalizeH="0" baseline="0" dirty="0">
                <a:ln>
                  <a:noFill/>
                </a:ln>
                <a:solidFill>
                  <a:schemeClr val="bg1"/>
                </a:solidFill>
                <a:effectLst/>
                <a:uFillTx/>
                <a:latin typeface="+mn-lt"/>
                <a:sym typeface="Helvetica Light"/>
              </a:endParaRPr>
            </a:p>
          </p:txBody>
        </p:sp>
        <p:sp>
          <p:nvSpPr>
            <p:cNvPr id="22" name="Rectangle 21">
              <a:extLst>
                <a:ext uri="{FF2B5EF4-FFF2-40B4-BE49-F238E27FC236}">
                  <a16:creationId xmlns:a16="http://schemas.microsoft.com/office/drawing/2014/main" id="{C1A09794-C337-460C-9C2B-627F9E1DA362}"/>
                </a:ext>
              </a:extLst>
            </p:cNvPr>
            <p:cNvSpPr/>
            <p:nvPr>
              <p:custDataLst>
                <p:tags r:id="rId13"/>
              </p:custDataLst>
            </p:nvPr>
          </p:nvSpPr>
          <p:spPr>
            <a:xfrm>
              <a:off x="510148" y="2241417"/>
              <a:ext cx="3080162" cy="913783"/>
            </a:xfrm>
            <a:prstGeom prst="rect">
              <a:avLst/>
            </a:prstGeom>
            <a:solidFill>
              <a:schemeClr val="bg1">
                <a:lumMod val="95000"/>
              </a:schemeClr>
            </a:solidFill>
            <a:ln w="3175" cap="flat">
              <a:solidFill>
                <a:schemeClr val="accent2"/>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lvl="1" defTabSz="584200" latinLnBrk="1" hangingPunct="0"/>
              <a:r>
                <a:rPr lang="fr-FR" sz="1100" dirty="0">
                  <a:latin typeface="+mn-lt"/>
                </a:rPr>
                <a:t>Multirisque Professionnelle</a:t>
              </a:r>
            </a:p>
            <a:p>
              <a:pPr lvl="1" defTabSz="584200" latinLnBrk="1" hangingPunct="0"/>
              <a:r>
                <a:rPr lang="fr-FR" sz="700" i="1" dirty="0">
                  <a:latin typeface="+mn-lt"/>
                </a:rPr>
                <a:t>Assurance Multirisque Professionnelle :</a:t>
              </a:r>
              <a:br>
                <a:rPr lang="fr-FR" sz="700" i="1" dirty="0">
                  <a:latin typeface="+mn-lt"/>
                </a:rPr>
              </a:br>
              <a:r>
                <a:rPr lang="fr-FR" sz="700" i="1" dirty="0">
                  <a:latin typeface="+mn-lt"/>
                </a:rPr>
                <a:t>- Protection des locaux et biens pros</a:t>
              </a:r>
              <a:br>
                <a:rPr lang="fr-FR" sz="700" i="1" dirty="0">
                  <a:latin typeface="+mn-lt"/>
                </a:rPr>
              </a:br>
              <a:r>
                <a:rPr lang="fr-FR" sz="700" i="1" dirty="0">
                  <a:latin typeface="+mn-lt"/>
                </a:rPr>
                <a:t>- Responsabilités civiles</a:t>
              </a:r>
              <a:br>
                <a:rPr lang="fr-FR" sz="700" i="1" dirty="0">
                  <a:latin typeface="+mn-lt"/>
                </a:rPr>
              </a:br>
              <a:r>
                <a:rPr lang="fr-FR" sz="700" i="1" dirty="0">
                  <a:latin typeface="+mn-lt"/>
                </a:rPr>
                <a:t>- Pertes d’exploitation</a:t>
              </a:r>
              <a:br>
                <a:rPr lang="fr-FR" sz="700" i="1" dirty="0">
                  <a:latin typeface="+mn-lt"/>
                </a:rPr>
              </a:br>
              <a:r>
                <a:rPr lang="fr-FR" sz="700" i="1" dirty="0">
                  <a:latin typeface="+mn-lt"/>
                </a:rPr>
                <a:t>- Protection juridique</a:t>
              </a:r>
              <a:br>
                <a:rPr lang="fr-FR" sz="700" i="1" dirty="0">
                  <a:latin typeface="+mn-lt"/>
                </a:rPr>
              </a:br>
              <a:r>
                <a:rPr lang="fr-FR" sz="700" i="1" dirty="0">
                  <a:latin typeface="+mn-lt"/>
                </a:rPr>
                <a:t>- …</a:t>
              </a:r>
            </a:p>
          </p:txBody>
        </p:sp>
      </p:grpSp>
      <p:sp>
        <p:nvSpPr>
          <p:cNvPr id="25" name="Rectangle 24">
            <a:extLst>
              <a:ext uri="{FF2B5EF4-FFF2-40B4-BE49-F238E27FC236}">
                <a16:creationId xmlns:a16="http://schemas.microsoft.com/office/drawing/2014/main" id="{10D0861B-B794-4AE2-8394-3B2C5BFD89FB}"/>
              </a:ext>
            </a:extLst>
          </p:cNvPr>
          <p:cNvSpPr/>
          <p:nvPr>
            <p:custDataLst>
              <p:tags r:id="rId1"/>
            </p:custDataLst>
          </p:nvPr>
        </p:nvSpPr>
        <p:spPr>
          <a:xfrm>
            <a:off x="2419426" y="2680350"/>
            <a:ext cx="1203365" cy="416670"/>
          </a:xfrm>
          <a:prstGeom prst="rect">
            <a:avLst/>
          </a:prstGeom>
          <a:solidFill>
            <a:schemeClr val="bg1">
              <a:lumMod val="95000"/>
            </a:schemeClr>
          </a:solidFill>
          <a:ln w="3175" cap="flat">
            <a:solidFill>
              <a:schemeClr val="accent2"/>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defTabSz="584200" latinLnBrk="1" hangingPunct="0"/>
            <a:r>
              <a:rPr kumimoji="0" lang="fr-FR" sz="1100" b="0" i="0" u="none" strike="noStrike" cap="none" spc="0" normalizeH="0" baseline="0" dirty="0">
                <a:ln>
                  <a:noFill/>
                </a:ln>
                <a:effectLst/>
                <a:uFillTx/>
                <a:latin typeface="+mn-lt"/>
                <a:sym typeface="Helvetica Light"/>
              </a:rPr>
              <a:t>Prévoyance</a:t>
            </a:r>
            <a:br>
              <a:rPr kumimoji="0" lang="fr-FR" sz="1100" b="0" i="0" u="none" strike="noStrike" cap="none" spc="0" normalizeH="0" baseline="0" dirty="0">
                <a:ln>
                  <a:noFill/>
                </a:ln>
                <a:effectLst/>
                <a:uFillTx/>
                <a:latin typeface="+mn-lt"/>
                <a:sym typeface="Helvetica Light"/>
              </a:rPr>
            </a:br>
            <a:r>
              <a:rPr kumimoji="0" lang="fr-FR" sz="700" b="0" i="1" u="none" strike="noStrike" cap="none" spc="0" normalizeH="0" baseline="0" dirty="0" err="1">
                <a:ln>
                  <a:noFill/>
                </a:ln>
                <a:effectLst/>
                <a:uFillTx/>
                <a:latin typeface="+mn-lt"/>
                <a:sym typeface="Helvetica Light"/>
              </a:rPr>
              <a:t>Prévoyance</a:t>
            </a:r>
            <a:r>
              <a:rPr kumimoji="0" lang="fr-FR" sz="700" b="0" i="1" u="none" strike="noStrike" cap="none" spc="0" normalizeH="0" baseline="0" dirty="0">
                <a:ln>
                  <a:noFill/>
                </a:ln>
                <a:effectLst/>
                <a:uFillTx/>
                <a:latin typeface="+mn-lt"/>
                <a:sym typeface="Helvetica Light"/>
              </a:rPr>
              <a:t> Pro </a:t>
            </a:r>
            <a:endParaRPr kumimoji="0" lang="fr-FR" sz="1100" b="0" i="0" u="none" strike="noStrike" cap="none" spc="0" normalizeH="0" baseline="0" dirty="0">
              <a:ln>
                <a:noFill/>
              </a:ln>
              <a:effectLst/>
              <a:uFillTx/>
              <a:latin typeface="+mn-lt"/>
              <a:sym typeface="Helvetica Light"/>
            </a:endParaRPr>
          </a:p>
        </p:txBody>
      </p:sp>
      <p:sp>
        <p:nvSpPr>
          <p:cNvPr id="26" name="Rectangle 25">
            <a:extLst>
              <a:ext uri="{FF2B5EF4-FFF2-40B4-BE49-F238E27FC236}">
                <a16:creationId xmlns:a16="http://schemas.microsoft.com/office/drawing/2014/main" id="{66DD3679-FD8F-4AFD-AFD7-84B32E65AB18}"/>
              </a:ext>
            </a:extLst>
          </p:cNvPr>
          <p:cNvSpPr/>
          <p:nvPr>
            <p:custDataLst>
              <p:tags r:id="rId2"/>
            </p:custDataLst>
          </p:nvPr>
        </p:nvSpPr>
        <p:spPr>
          <a:xfrm>
            <a:off x="1393921" y="3153191"/>
            <a:ext cx="2228870" cy="591715"/>
          </a:xfrm>
          <a:prstGeom prst="rect">
            <a:avLst/>
          </a:prstGeom>
          <a:solidFill>
            <a:schemeClr val="bg1">
              <a:lumMod val="95000"/>
            </a:schemeClr>
          </a:solidFill>
          <a:ln w="3175" cap="flat">
            <a:solidFill>
              <a:schemeClr val="accent2"/>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noAutofit/>
          </a:bodyPr>
          <a:lstStyle/>
          <a:p>
            <a:pPr defTabSz="584200" latinLnBrk="1" hangingPunct="0"/>
            <a:r>
              <a:rPr kumimoji="0" lang="fr-FR" sz="1100" b="0" i="0" u="none" strike="noStrike" cap="none" spc="0" normalizeH="0" baseline="0" dirty="0">
                <a:ln>
                  <a:noFill/>
                </a:ln>
                <a:effectLst/>
                <a:uFillTx/>
                <a:latin typeface="+mn-lt"/>
                <a:sym typeface="Helvetica Light"/>
              </a:rPr>
              <a:t>Homme Clé </a:t>
            </a:r>
          </a:p>
          <a:p>
            <a:pPr defTabSz="584200" latinLnBrk="1" hangingPunct="0"/>
            <a:r>
              <a:rPr kumimoji="0" lang="fr-FR" sz="700" b="0" i="1" u="none" strike="noStrike" cap="none" spc="0" normalizeH="0" baseline="0" dirty="0">
                <a:ln>
                  <a:noFill/>
                </a:ln>
                <a:effectLst/>
                <a:uFillTx/>
                <a:latin typeface="+mn-lt"/>
                <a:sym typeface="Helvetica Light"/>
              </a:rPr>
              <a:t>Protection Homme Clé – personne clé</a:t>
            </a:r>
          </a:p>
          <a:p>
            <a:pPr defTabSz="584200" latinLnBrk="1" hangingPunct="0"/>
            <a:r>
              <a:rPr lang="fr-FR" sz="700" i="1" dirty="0">
                <a:latin typeface="+mn-lt"/>
                <a:sym typeface="Helvetica Light"/>
              </a:rPr>
              <a:t>Protection Homme Clé – associé</a:t>
            </a:r>
          </a:p>
          <a:p>
            <a:pPr defTabSz="584200" latinLnBrk="1" hangingPunct="0"/>
            <a:r>
              <a:rPr kumimoji="0" lang="fr-FR" sz="700" b="0" i="1" u="none" strike="noStrike" cap="none" spc="0" normalizeH="0" baseline="0" dirty="0">
                <a:ln>
                  <a:noFill/>
                </a:ln>
                <a:effectLst/>
                <a:uFillTx/>
                <a:latin typeface="+mn-lt"/>
                <a:sym typeface="Helvetica Light"/>
              </a:rPr>
              <a:t>P</a:t>
            </a:r>
            <a:r>
              <a:rPr lang="fr-FR" sz="700" i="1" dirty="0">
                <a:latin typeface="+mn-lt"/>
                <a:sym typeface="Helvetica Light"/>
              </a:rPr>
              <a:t>rotection Homme clé - Crédit</a:t>
            </a:r>
            <a:r>
              <a:rPr kumimoji="0" lang="fr-FR" sz="700" b="0" i="1" u="none" strike="noStrike" cap="none" spc="0" normalizeH="0" baseline="0" dirty="0">
                <a:ln>
                  <a:noFill/>
                </a:ln>
                <a:effectLst/>
                <a:uFillTx/>
                <a:latin typeface="+mn-lt"/>
                <a:sym typeface="Helvetica Light"/>
              </a:rPr>
              <a:t> </a:t>
            </a:r>
          </a:p>
          <a:p>
            <a:pPr defTabSz="584200" latinLnBrk="1" hangingPunct="0"/>
            <a:endParaRPr kumimoji="0" lang="fr-FR" sz="1100" b="0" i="0" u="none" strike="noStrike" cap="none" spc="0" normalizeH="0" baseline="0" dirty="0">
              <a:ln>
                <a:noFill/>
              </a:ln>
              <a:effectLst/>
              <a:uFillTx/>
              <a:latin typeface="+mn-lt"/>
              <a:sym typeface="Helvetica Light"/>
            </a:endParaRPr>
          </a:p>
        </p:txBody>
      </p:sp>
      <p:sp>
        <p:nvSpPr>
          <p:cNvPr id="2" name="Ellipse 1">
            <a:extLst>
              <a:ext uri="{FF2B5EF4-FFF2-40B4-BE49-F238E27FC236}">
                <a16:creationId xmlns:a16="http://schemas.microsoft.com/office/drawing/2014/main" id="{8D23DF52-0E15-4CCB-81C8-FBE7861CA4E5}"/>
              </a:ext>
            </a:extLst>
          </p:cNvPr>
          <p:cNvSpPr/>
          <p:nvPr/>
        </p:nvSpPr>
        <p:spPr>
          <a:xfrm>
            <a:off x="3543027" y="2096911"/>
            <a:ext cx="143382" cy="13988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Ellipse 26">
            <a:extLst>
              <a:ext uri="{FF2B5EF4-FFF2-40B4-BE49-F238E27FC236}">
                <a16:creationId xmlns:a16="http://schemas.microsoft.com/office/drawing/2014/main" id="{BA347717-2CF0-414A-AF06-5C55361C5B75}"/>
              </a:ext>
            </a:extLst>
          </p:cNvPr>
          <p:cNvSpPr/>
          <p:nvPr/>
        </p:nvSpPr>
        <p:spPr>
          <a:xfrm>
            <a:off x="390867" y="3786350"/>
            <a:ext cx="143382" cy="12144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a:extLst>
              <a:ext uri="{FF2B5EF4-FFF2-40B4-BE49-F238E27FC236}">
                <a16:creationId xmlns:a16="http://schemas.microsoft.com/office/drawing/2014/main" id="{88B95C61-0C03-4669-B113-DD426F0C82BB}"/>
              </a:ext>
            </a:extLst>
          </p:cNvPr>
          <p:cNvSpPr txBox="1"/>
          <p:nvPr/>
        </p:nvSpPr>
        <p:spPr>
          <a:xfrm>
            <a:off x="534249" y="3751103"/>
            <a:ext cx="2872508" cy="200055"/>
          </a:xfrm>
          <a:prstGeom prst="rect">
            <a:avLst/>
          </a:prstGeom>
          <a:noFill/>
        </p:spPr>
        <p:txBody>
          <a:bodyPr wrap="square" rtlCol="0">
            <a:spAutoFit/>
          </a:bodyPr>
          <a:lstStyle/>
          <a:p>
            <a:r>
              <a:rPr lang="fr-FR" sz="700" dirty="0">
                <a:latin typeface="+mn-lt"/>
              </a:rPr>
              <a:t>Solution éligible uniquement aux travailleurs non salariés</a:t>
            </a:r>
          </a:p>
        </p:txBody>
      </p:sp>
      <p:sp>
        <p:nvSpPr>
          <p:cNvPr id="28" name="Ellipse 27">
            <a:extLst>
              <a:ext uri="{FF2B5EF4-FFF2-40B4-BE49-F238E27FC236}">
                <a16:creationId xmlns:a16="http://schemas.microsoft.com/office/drawing/2014/main" id="{0EAF79EB-9C64-4753-9DE8-C07E876D5490}"/>
              </a:ext>
            </a:extLst>
          </p:cNvPr>
          <p:cNvSpPr/>
          <p:nvPr/>
        </p:nvSpPr>
        <p:spPr>
          <a:xfrm>
            <a:off x="390867" y="3984997"/>
            <a:ext cx="143382" cy="12144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ZoneTexte 28">
            <a:extLst>
              <a:ext uri="{FF2B5EF4-FFF2-40B4-BE49-F238E27FC236}">
                <a16:creationId xmlns:a16="http://schemas.microsoft.com/office/drawing/2014/main" id="{B1D6B33F-A4DE-4615-8AF4-48F9F956F00B}"/>
              </a:ext>
            </a:extLst>
          </p:cNvPr>
          <p:cNvSpPr txBox="1"/>
          <p:nvPr/>
        </p:nvSpPr>
        <p:spPr>
          <a:xfrm>
            <a:off x="534249" y="3929866"/>
            <a:ext cx="5271819" cy="200055"/>
          </a:xfrm>
          <a:prstGeom prst="rect">
            <a:avLst/>
          </a:prstGeom>
          <a:noFill/>
        </p:spPr>
        <p:txBody>
          <a:bodyPr wrap="square" rtlCol="0">
            <a:spAutoFit/>
          </a:bodyPr>
          <a:lstStyle/>
          <a:p>
            <a:r>
              <a:rPr lang="fr-FR" sz="700" dirty="0">
                <a:latin typeface="+mn-lt"/>
              </a:rPr>
              <a:t>Solution éligible aux EI et personnes morales. </a:t>
            </a:r>
          </a:p>
        </p:txBody>
      </p:sp>
      <p:sp>
        <p:nvSpPr>
          <p:cNvPr id="31" name="Ellipse 30">
            <a:extLst>
              <a:ext uri="{FF2B5EF4-FFF2-40B4-BE49-F238E27FC236}">
                <a16:creationId xmlns:a16="http://schemas.microsoft.com/office/drawing/2014/main" id="{1CE4E327-40DD-452A-8E0D-B68744F8E130}"/>
              </a:ext>
            </a:extLst>
          </p:cNvPr>
          <p:cNvSpPr/>
          <p:nvPr/>
        </p:nvSpPr>
        <p:spPr>
          <a:xfrm>
            <a:off x="390867" y="4172574"/>
            <a:ext cx="143382" cy="121440"/>
          </a:xfrm>
          <a:prstGeom prst="ellipse">
            <a:avLst/>
          </a:prstGeom>
          <a:solidFill>
            <a:srgbClr val="8AB9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ZoneTexte 31">
            <a:extLst>
              <a:ext uri="{FF2B5EF4-FFF2-40B4-BE49-F238E27FC236}">
                <a16:creationId xmlns:a16="http://schemas.microsoft.com/office/drawing/2014/main" id="{0B267829-C802-438B-A0FB-34AC6B9A46A4}"/>
              </a:ext>
            </a:extLst>
          </p:cNvPr>
          <p:cNvSpPr txBox="1"/>
          <p:nvPr/>
        </p:nvSpPr>
        <p:spPr>
          <a:xfrm>
            <a:off x="534249" y="4140615"/>
            <a:ext cx="3339588" cy="200055"/>
          </a:xfrm>
          <a:prstGeom prst="rect">
            <a:avLst/>
          </a:prstGeom>
          <a:noFill/>
        </p:spPr>
        <p:txBody>
          <a:bodyPr wrap="square" rtlCol="0">
            <a:spAutoFit/>
          </a:bodyPr>
          <a:lstStyle/>
          <a:p>
            <a:r>
              <a:rPr lang="fr-FR" sz="700" dirty="0">
                <a:latin typeface="+mn-lt"/>
              </a:rPr>
              <a:t>Solution éligible aux travailleurs non salariés et aux dirigeants salariés</a:t>
            </a:r>
          </a:p>
        </p:txBody>
      </p:sp>
      <p:sp>
        <p:nvSpPr>
          <p:cNvPr id="35" name="Espace réservé du texte 4">
            <a:extLst>
              <a:ext uri="{FF2B5EF4-FFF2-40B4-BE49-F238E27FC236}">
                <a16:creationId xmlns:a16="http://schemas.microsoft.com/office/drawing/2014/main" id="{309A6B65-01DA-4B06-A589-AABE2453F312}"/>
              </a:ext>
            </a:extLst>
          </p:cNvPr>
          <p:cNvSpPr>
            <a:spLocks noGrp="1"/>
          </p:cNvSpPr>
          <p:nvPr>
            <p:ph type="body" sz="quarter" idx="12"/>
          </p:nvPr>
        </p:nvSpPr>
        <p:spPr>
          <a:xfrm>
            <a:off x="1439902" y="560814"/>
            <a:ext cx="7704098" cy="288032"/>
          </a:xfrm>
        </p:spPr>
        <p:txBody>
          <a:bodyPr>
            <a:normAutofit/>
          </a:bodyPr>
          <a:lstStyle/>
          <a:p>
            <a:r>
              <a:rPr lang="fr-FR" dirty="0"/>
              <a:t>En bref</a:t>
            </a:r>
          </a:p>
        </p:txBody>
      </p:sp>
      <p:sp>
        <p:nvSpPr>
          <p:cNvPr id="36" name="ZoneTexte 35">
            <a:extLst>
              <a:ext uri="{FF2B5EF4-FFF2-40B4-BE49-F238E27FC236}">
                <a16:creationId xmlns:a16="http://schemas.microsoft.com/office/drawing/2014/main" id="{BD6A75CE-E2E2-4B12-88E5-28BF0ACCF9BC}"/>
              </a:ext>
            </a:extLst>
          </p:cNvPr>
          <p:cNvSpPr txBox="1"/>
          <p:nvPr/>
        </p:nvSpPr>
        <p:spPr>
          <a:xfrm>
            <a:off x="6314007" y="1064708"/>
            <a:ext cx="2653981" cy="3085460"/>
          </a:xfrm>
          <a:prstGeom prst="rect">
            <a:avLst/>
          </a:prstGeom>
          <a:noFill/>
        </p:spPr>
        <p:txBody>
          <a:bodyPr wrap="square" rtlCol="0">
            <a:spAutoFit/>
          </a:bodyPr>
          <a:lstStyle/>
          <a:p>
            <a:pPr algn="ctr"/>
            <a:r>
              <a:rPr lang="fr-FR" b="1" dirty="0">
                <a:solidFill>
                  <a:schemeClr val="accent2"/>
                </a:solidFill>
                <a:latin typeface="+mn-lt"/>
              </a:rPr>
              <a:t>Avec un trio incontournable </a:t>
            </a:r>
            <a:br>
              <a:rPr lang="fr-FR" sz="1200" b="1" dirty="0">
                <a:solidFill>
                  <a:schemeClr val="accent2"/>
                </a:solidFill>
                <a:latin typeface="+mn-lt"/>
              </a:rPr>
            </a:br>
            <a:r>
              <a:rPr lang="fr-FR" sz="800" i="1" dirty="0">
                <a:solidFill>
                  <a:schemeClr val="accent2"/>
                </a:solidFill>
                <a:latin typeface="+mn-lt"/>
              </a:rPr>
              <a:t>(que le client exerce comme Entrepreneur Individuel </a:t>
            </a:r>
            <a:br>
              <a:rPr lang="fr-FR" sz="800" i="1" dirty="0">
                <a:solidFill>
                  <a:schemeClr val="accent2"/>
                </a:solidFill>
                <a:latin typeface="+mn-lt"/>
              </a:rPr>
            </a:br>
            <a:r>
              <a:rPr lang="fr-FR" sz="800" i="1" dirty="0">
                <a:solidFill>
                  <a:schemeClr val="accent2"/>
                </a:solidFill>
                <a:latin typeface="+mn-lt"/>
              </a:rPr>
              <a:t>ou en tant que Personne Morale)</a:t>
            </a:r>
          </a:p>
          <a:p>
            <a:endParaRPr lang="fr-FR" sz="900" dirty="0">
              <a:solidFill>
                <a:schemeClr val="accent2"/>
              </a:solidFill>
              <a:latin typeface="+mn-lt"/>
            </a:endParaRPr>
          </a:p>
          <a:p>
            <a:pPr algn="ctr">
              <a:buClr>
                <a:schemeClr val="tx2"/>
              </a:buClr>
            </a:pPr>
            <a:r>
              <a:rPr lang="fr-FR" sz="1050" b="1" kern="1200" dirty="0">
                <a:solidFill>
                  <a:schemeClr val="accent2"/>
                </a:solidFill>
                <a:latin typeface="+mn-lt"/>
                <a:ea typeface="+mn-ea"/>
                <a:cs typeface="Arial" panose="020B0604020202020204" pitchFamily="34" charset="0"/>
              </a:rPr>
              <a:t>La Multirisque Pro</a:t>
            </a:r>
            <a:r>
              <a:rPr lang="fr-FR" sz="900" kern="1200" dirty="0">
                <a:solidFill>
                  <a:schemeClr val="accent2"/>
                </a:solidFill>
                <a:latin typeface="+mn-lt"/>
                <a:ea typeface="+mn-ea"/>
                <a:cs typeface="Arial" panose="020B0604020202020204" pitchFamily="34" charset="0"/>
              </a:rPr>
              <a:t> </a:t>
            </a:r>
            <a:br>
              <a:rPr lang="fr-FR" sz="900" kern="1200" dirty="0">
                <a:solidFill>
                  <a:schemeClr val="tx1"/>
                </a:solidFill>
                <a:latin typeface="+mn-lt"/>
                <a:ea typeface="+mn-ea"/>
                <a:cs typeface="Arial" panose="020B0604020202020204" pitchFamily="34" charset="0"/>
              </a:rPr>
            </a:br>
            <a:r>
              <a:rPr lang="fr-FR" sz="800" kern="1200" dirty="0">
                <a:solidFill>
                  <a:schemeClr val="tx1"/>
                </a:solidFill>
                <a:latin typeface="+mn-lt"/>
                <a:ea typeface="+mn-ea"/>
                <a:cs typeface="Arial" panose="020B0604020202020204" pitchFamily="34" charset="0"/>
              </a:rPr>
              <a:t>pour assurer a minima les responsabilités civiles* </a:t>
            </a:r>
            <a:br>
              <a:rPr lang="fr-FR" sz="800" kern="1200" dirty="0">
                <a:solidFill>
                  <a:schemeClr val="tx1"/>
                </a:solidFill>
                <a:latin typeface="+mn-lt"/>
                <a:ea typeface="+mn-ea"/>
                <a:cs typeface="Arial" panose="020B0604020202020204" pitchFamily="34" charset="0"/>
              </a:rPr>
            </a:br>
            <a:r>
              <a:rPr lang="fr-FR" sz="800" kern="1200" dirty="0">
                <a:solidFill>
                  <a:schemeClr val="tx1"/>
                </a:solidFill>
                <a:latin typeface="+mn-lt"/>
                <a:ea typeface="+mn-ea"/>
                <a:cs typeface="Arial" panose="020B0604020202020204" pitchFamily="34" charset="0"/>
              </a:rPr>
              <a:t>et les locaux (s'il y en a)</a:t>
            </a:r>
            <a:br>
              <a:rPr lang="fr-FR" sz="800" kern="1200" dirty="0">
                <a:solidFill>
                  <a:schemeClr val="tx1"/>
                </a:solidFill>
                <a:latin typeface="+mn-lt"/>
                <a:ea typeface="+mn-ea"/>
                <a:cs typeface="Arial" panose="020B0604020202020204" pitchFamily="34" charset="0"/>
              </a:rPr>
            </a:br>
            <a:r>
              <a:rPr lang="fr-FR" sz="800" kern="1200" dirty="0">
                <a:solidFill>
                  <a:schemeClr val="tx1"/>
                </a:solidFill>
                <a:latin typeface="+mn-lt"/>
                <a:ea typeface="+mn-ea"/>
                <a:cs typeface="Arial" panose="020B0604020202020204" pitchFamily="34" charset="0"/>
              </a:rPr>
              <a:t>pour les professions éligibles. </a:t>
            </a:r>
            <a:br>
              <a:rPr lang="fr-FR" sz="800" kern="1200" dirty="0">
                <a:solidFill>
                  <a:schemeClr val="tx1"/>
                </a:solidFill>
                <a:latin typeface="+mn-lt"/>
                <a:ea typeface="+mn-ea"/>
                <a:cs typeface="Arial" panose="020B0604020202020204" pitchFamily="34" charset="0"/>
              </a:rPr>
            </a:br>
            <a:r>
              <a:rPr lang="fr-FR" sz="1800" b="1" kern="1200" dirty="0">
                <a:solidFill>
                  <a:schemeClr val="accent2"/>
                </a:solidFill>
                <a:latin typeface="+mn-lt"/>
                <a:ea typeface="+mn-ea"/>
                <a:cs typeface="Arial" panose="020B0604020202020204" pitchFamily="34" charset="0"/>
              </a:rPr>
              <a:t>+</a:t>
            </a:r>
            <a:br>
              <a:rPr lang="fr-FR" sz="1800" b="1" kern="1200" dirty="0">
                <a:solidFill>
                  <a:schemeClr val="tx2"/>
                </a:solidFill>
                <a:latin typeface="+mn-lt"/>
                <a:ea typeface="+mn-ea"/>
                <a:cs typeface="Arial" panose="020B0604020202020204" pitchFamily="34" charset="0"/>
              </a:rPr>
            </a:br>
            <a:r>
              <a:rPr lang="fr-FR" sz="1050" b="1" kern="1200" dirty="0">
                <a:solidFill>
                  <a:schemeClr val="accent2"/>
                </a:solidFill>
                <a:latin typeface="+mn-lt"/>
                <a:ea typeface="+mn-ea"/>
                <a:cs typeface="Arial" panose="020B0604020202020204" pitchFamily="34" charset="0"/>
              </a:rPr>
              <a:t>La Prévoyance Pro</a:t>
            </a:r>
            <a:br>
              <a:rPr lang="fr-FR" sz="1050" b="1" kern="1200" dirty="0">
                <a:solidFill>
                  <a:schemeClr val="accent2"/>
                </a:solidFill>
                <a:latin typeface="+mn-lt"/>
                <a:ea typeface="+mn-ea"/>
                <a:cs typeface="Arial" panose="020B0604020202020204" pitchFamily="34" charset="0"/>
              </a:rPr>
            </a:br>
            <a:r>
              <a:rPr lang="fr-FR" sz="800" kern="1200" dirty="0">
                <a:solidFill>
                  <a:schemeClr val="tx1"/>
                </a:solidFill>
                <a:latin typeface="+mn-lt"/>
                <a:ea typeface="+mn-ea"/>
                <a:cs typeface="Arial" panose="020B0604020202020204" pitchFamily="34" charset="0"/>
              </a:rPr>
              <a:t>pour bénéficier de revenus complémentaires</a:t>
            </a:r>
            <a:br>
              <a:rPr lang="fr-FR" sz="800" kern="1200" dirty="0">
                <a:solidFill>
                  <a:schemeClr val="tx1"/>
                </a:solidFill>
                <a:latin typeface="+mn-lt"/>
                <a:ea typeface="+mn-ea"/>
                <a:cs typeface="Arial" panose="020B0604020202020204" pitchFamily="34" charset="0"/>
              </a:rPr>
            </a:br>
            <a:r>
              <a:rPr lang="fr-FR" sz="800" kern="1200" dirty="0">
                <a:solidFill>
                  <a:schemeClr val="tx1"/>
                </a:solidFill>
                <a:latin typeface="+mn-lt"/>
                <a:ea typeface="+mn-ea"/>
                <a:cs typeface="Arial" panose="020B0604020202020204" pitchFamily="34" charset="0"/>
              </a:rPr>
              <a:t> à ceux versés par l’assurance maladie </a:t>
            </a:r>
            <a:br>
              <a:rPr lang="fr-FR" sz="800" kern="1200" dirty="0">
                <a:solidFill>
                  <a:schemeClr val="tx1"/>
                </a:solidFill>
                <a:latin typeface="+mn-lt"/>
                <a:ea typeface="+mn-ea"/>
                <a:cs typeface="Arial" panose="020B0604020202020204" pitchFamily="34" charset="0"/>
              </a:rPr>
            </a:br>
            <a:r>
              <a:rPr lang="fr-FR" sz="800" kern="1200" dirty="0">
                <a:solidFill>
                  <a:schemeClr val="tx1"/>
                </a:solidFill>
                <a:latin typeface="+mn-lt"/>
                <a:cs typeface="Arial" panose="020B0604020202020204" pitchFamily="34" charset="0"/>
              </a:rPr>
              <a:t>en cas d’arrêt maladie </a:t>
            </a:r>
            <a:br>
              <a:rPr lang="fr-FR" sz="800" kern="1200" dirty="0">
                <a:solidFill>
                  <a:schemeClr val="tx1"/>
                </a:solidFill>
                <a:latin typeface="+mn-lt"/>
                <a:cs typeface="Arial" panose="020B0604020202020204" pitchFamily="34" charset="0"/>
              </a:rPr>
            </a:br>
            <a:r>
              <a:rPr lang="fr-FR" sz="800" kern="1200" dirty="0">
                <a:solidFill>
                  <a:schemeClr val="tx1"/>
                </a:solidFill>
                <a:latin typeface="+mn-lt"/>
                <a:ea typeface="+mn-ea"/>
                <a:cs typeface="Arial" panose="020B0604020202020204" pitchFamily="34" charset="0"/>
              </a:rPr>
              <a:t>ou de permettre à la société de percevoir</a:t>
            </a:r>
            <a:br>
              <a:rPr lang="fr-FR" sz="800" kern="1200" dirty="0">
                <a:solidFill>
                  <a:schemeClr val="tx1"/>
                </a:solidFill>
                <a:latin typeface="+mn-lt"/>
                <a:ea typeface="+mn-ea"/>
                <a:cs typeface="Arial" panose="020B0604020202020204" pitchFamily="34" charset="0"/>
              </a:rPr>
            </a:br>
            <a:r>
              <a:rPr lang="fr-FR" sz="800" kern="1200" dirty="0">
                <a:solidFill>
                  <a:schemeClr val="tx1"/>
                </a:solidFill>
                <a:latin typeface="+mn-lt"/>
                <a:cs typeface="Arial" panose="020B0604020202020204" pitchFamily="34" charset="0"/>
              </a:rPr>
              <a:t>des fonds pour pallier l'indisponibilité </a:t>
            </a:r>
            <a:br>
              <a:rPr lang="fr-FR" sz="800" kern="1200" dirty="0">
                <a:solidFill>
                  <a:schemeClr val="tx1"/>
                </a:solidFill>
                <a:latin typeface="+mn-lt"/>
                <a:cs typeface="Arial" panose="020B0604020202020204" pitchFamily="34" charset="0"/>
              </a:rPr>
            </a:br>
            <a:r>
              <a:rPr lang="fr-FR" sz="800" kern="1200" dirty="0">
                <a:solidFill>
                  <a:schemeClr val="tx1"/>
                </a:solidFill>
                <a:latin typeface="+mn-lt"/>
                <a:cs typeface="Arial" panose="020B0604020202020204" pitchFamily="34" charset="0"/>
              </a:rPr>
              <a:t>ou l'absence </a:t>
            </a:r>
            <a:r>
              <a:rPr lang="fr-FR" sz="800" kern="1200" dirty="0">
                <a:solidFill>
                  <a:schemeClr val="tx1"/>
                </a:solidFill>
                <a:latin typeface="+mn-lt"/>
                <a:ea typeface="+mn-ea"/>
                <a:cs typeface="Arial" panose="020B0604020202020204" pitchFamily="34" charset="0"/>
              </a:rPr>
              <a:t>du dirigeant </a:t>
            </a:r>
          </a:p>
          <a:p>
            <a:pPr algn="ctr">
              <a:buClr>
                <a:schemeClr val="tx2"/>
              </a:buClr>
            </a:pPr>
            <a:r>
              <a:rPr lang="fr-FR" sz="1800" b="1" kern="1200" dirty="0">
                <a:solidFill>
                  <a:schemeClr val="accent2"/>
                </a:solidFill>
                <a:latin typeface="+mn-lt"/>
                <a:ea typeface="+mn-ea"/>
                <a:cs typeface="Arial" panose="020B0604020202020204" pitchFamily="34" charset="0"/>
              </a:rPr>
              <a:t>+</a:t>
            </a:r>
            <a:br>
              <a:rPr lang="fr-FR" sz="900" kern="1200" dirty="0">
                <a:solidFill>
                  <a:schemeClr val="tx1"/>
                </a:solidFill>
                <a:latin typeface="+mn-lt"/>
                <a:ea typeface="+mn-ea"/>
                <a:cs typeface="Arial" panose="020B0604020202020204" pitchFamily="34" charset="0"/>
              </a:rPr>
            </a:br>
            <a:r>
              <a:rPr lang="fr-FR" sz="1050" b="1" kern="1200" dirty="0">
                <a:solidFill>
                  <a:schemeClr val="accent2"/>
                </a:solidFill>
                <a:latin typeface="+mn-lt"/>
                <a:ea typeface="+mn-ea"/>
                <a:cs typeface="Arial" panose="020B0604020202020204" pitchFamily="34" charset="0"/>
              </a:rPr>
              <a:t>La Santé </a:t>
            </a:r>
            <a:br>
              <a:rPr lang="fr-FR" sz="1050" b="1" kern="1200" dirty="0">
                <a:solidFill>
                  <a:schemeClr val="accent2"/>
                </a:solidFill>
                <a:latin typeface="+mn-lt"/>
                <a:ea typeface="+mn-ea"/>
                <a:cs typeface="Arial" panose="020B0604020202020204" pitchFamily="34" charset="0"/>
              </a:rPr>
            </a:br>
            <a:r>
              <a:rPr lang="fr-FR" sz="800" kern="1200" dirty="0">
                <a:solidFill>
                  <a:schemeClr val="tx1"/>
                </a:solidFill>
                <a:latin typeface="+mn-lt"/>
                <a:ea typeface="+mn-ea"/>
                <a:cs typeface="Arial" panose="020B0604020202020204" pitchFamily="34" charset="0"/>
              </a:rPr>
              <a:t>vient en complément de la prévoyance, agissant en mutuelle pour rembourser les frais de santé.</a:t>
            </a:r>
            <a:endParaRPr lang="fr-FR" sz="900" kern="1200" dirty="0">
              <a:solidFill>
                <a:schemeClr val="tx1"/>
              </a:solidFill>
              <a:latin typeface="+mn-lt"/>
              <a:ea typeface="+mn-ea"/>
              <a:cs typeface="Arial" panose="020B0604020202020204" pitchFamily="34" charset="0"/>
            </a:endParaRPr>
          </a:p>
        </p:txBody>
      </p:sp>
      <p:sp>
        <p:nvSpPr>
          <p:cNvPr id="37" name="Flèche : droite 36">
            <a:extLst>
              <a:ext uri="{FF2B5EF4-FFF2-40B4-BE49-F238E27FC236}">
                <a16:creationId xmlns:a16="http://schemas.microsoft.com/office/drawing/2014/main" id="{1EDD5843-17CA-4F78-A079-50A858DB1A71}"/>
              </a:ext>
            </a:extLst>
          </p:cNvPr>
          <p:cNvSpPr/>
          <p:nvPr/>
        </p:nvSpPr>
        <p:spPr>
          <a:xfrm>
            <a:off x="6131076" y="2251801"/>
            <a:ext cx="195319" cy="1573033"/>
          </a:xfrm>
          <a:prstGeom prst="rightArrow">
            <a:avLst>
              <a:gd name="adj1" fmla="val 50000"/>
              <a:gd name="adj2" fmla="val 1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Rectangle 37">
            <a:extLst>
              <a:ext uri="{FF2B5EF4-FFF2-40B4-BE49-F238E27FC236}">
                <a16:creationId xmlns:a16="http://schemas.microsoft.com/office/drawing/2014/main" id="{9304D81E-DEB2-4792-BC96-9F26D5FFC593}"/>
              </a:ext>
            </a:extLst>
          </p:cNvPr>
          <p:cNvSpPr/>
          <p:nvPr/>
        </p:nvSpPr>
        <p:spPr>
          <a:xfrm>
            <a:off x="6314007" y="4130427"/>
            <a:ext cx="2734496" cy="538609"/>
          </a:xfrm>
          <a:prstGeom prst="rect">
            <a:avLst/>
          </a:prstGeom>
        </p:spPr>
        <p:txBody>
          <a:bodyPr wrap="square">
            <a:spAutoFit/>
          </a:bodyPr>
          <a:lstStyle/>
          <a:p>
            <a:endParaRPr lang="fr-FR" sz="500" kern="1200" dirty="0">
              <a:solidFill>
                <a:schemeClr val="tx1"/>
              </a:solidFill>
              <a:latin typeface="+mn-lt"/>
              <a:ea typeface="+mn-ea"/>
              <a:cs typeface="Arial" panose="020B0604020202020204" pitchFamily="34" charset="0"/>
            </a:endParaRPr>
          </a:p>
          <a:p>
            <a:r>
              <a:rPr lang="fr-FR" sz="600" kern="1200" dirty="0">
                <a:solidFill>
                  <a:prstClr val="black"/>
                </a:solidFill>
                <a:latin typeface="+mn-lt"/>
                <a:cs typeface="Arial" panose="020B0604020202020204" pitchFamily="34" charset="0"/>
              </a:rPr>
              <a:t>* Bon à savoir : C’est une obligation règlementaire pour certaines activités sur le volet RC (ex : Professions libérales réglementées). En revanche, la loi n'impose pas à l'entrepreneur d'assurer ses locaux professionnels, sauf s’il est locataire.</a:t>
            </a:r>
          </a:p>
        </p:txBody>
      </p:sp>
      <p:sp>
        <p:nvSpPr>
          <p:cNvPr id="39" name="Rectangle 38">
            <a:extLst>
              <a:ext uri="{FF2B5EF4-FFF2-40B4-BE49-F238E27FC236}">
                <a16:creationId xmlns:a16="http://schemas.microsoft.com/office/drawing/2014/main" id="{43EA9D88-FE50-4E00-BFC7-17578AE75784}"/>
              </a:ext>
            </a:extLst>
          </p:cNvPr>
          <p:cNvSpPr/>
          <p:nvPr/>
        </p:nvSpPr>
        <p:spPr>
          <a:xfrm>
            <a:off x="6401757" y="1669302"/>
            <a:ext cx="2497306" cy="2521764"/>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Titre 1">
            <a:extLst>
              <a:ext uri="{FF2B5EF4-FFF2-40B4-BE49-F238E27FC236}">
                <a16:creationId xmlns:a16="http://schemas.microsoft.com/office/drawing/2014/main" id="{5B1D02A2-D728-48BC-BBF6-66408AA0C6FC}"/>
              </a:ext>
            </a:extLst>
          </p:cNvPr>
          <p:cNvSpPr txBox="1">
            <a:spLocks/>
          </p:cNvSpPr>
          <p:nvPr/>
        </p:nvSpPr>
        <p:spPr>
          <a:xfrm>
            <a:off x="900385" y="202119"/>
            <a:ext cx="7704856" cy="337362"/>
          </a:xfrm>
          <a:prstGeom prst="rect">
            <a:avLst/>
          </a:prstGeom>
        </p:spPr>
        <p:txBody>
          <a:bodyPr vert="horz" lIns="0" tIns="45720" rIns="0" bIns="45720" rtlCol="0" anchor="t" anchorCtr="0">
            <a:noAutofit/>
          </a:bodyPr>
          <a:lstStyle>
            <a:lvl1pPr algn="l" defTabSz="914400" rtl="0" eaLnBrk="1" latinLnBrk="0" hangingPunct="1">
              <a:lnSpc>
                <a:spcPct val="90000"/>
              </a:lnSpc>
              <a:spcBef>
                <a:spcPct val="0"/>
              </a:spcBef>
              <a:buNone/>
              <a:defRPr sz="2400" kern="1200">
                <a:solidFill>
                  <a:schemeClr val="tx1"/>
                </a:solidFill>
                <a:latin typeface="Montserrat ExtraBold" panose="00000900000000000000" pitchFamily="50" charset="0"/>
                <a:ea typeface="+mj-ea"/>
                <a:cs typeface="Arial" panose="020B0604020202020204" pitchFamily="34" charset="0"/>
              </a:defRPr>
            </a:lvl1pPr>
          </a:lstStyle>
          <a:p>
            <a:r>
              <a:rPr lang="fr-FR" sz="2000" dirty="0">
                <a:solidFill>
                  <a:schemeClr val="accent2"/>
                </a:solidFill>
              </a:rPr>
              <a:t>02</a:t>
            </a:r>
            <a:r>
              <a:rPr lang="fr-FR" sz="1600" dirty="0">
                <a:solidFill>
                  <a:srgbClr val="000000"/>
                </a:solidFill>
              </a:rPr>
              <a:t> – </a:t>
            </a:r>
            <a:r>
              <a:rPr lang="fr-FR" sz="1800" dirty="0">
                <a:solidFill>
                  <a:srgbClr val="000000"/>
                </a:solidFill>
              </a:rPr>
              <a:t>Zoom sur les produits à proposer </a:t>
            </a:r>
          </a:p>
          <a:p>
            <a:endParaRPr lang="fr-FR" sz="1600" dirty="0">
              <a:solidFill>
                <a:srgbClr val="000000"/>
              </a:solidFill>
            </a:endParaRPr>
          </a:p>
        </p:txBody>
      </p:sp>
      <p:sp>
        <p:nvSpPr>
          <p:cNvPr id="40" name="Rectangle 39">
            <a:extLst>
              <a:ext uri="{FF2B5EF4-FFF2-40B4-BE49-F238E27FC236}">
                <a16:creationId xmlns:a16="http://schemas.microsoft.com/office/drawing/2014/main" id="{A2AC1A1D-3167-4E8C-B444-BAAC05524435}"/>
              </a:ext>
            </a:extLst>
          </p:cNvPr>
          <p:cNvSpPr/>
          <p:nvPr>
            <p:custDataLst>
              <p:tags r:id="rId3"/>
            </p:custDataLst>
          </p:nvPr>
        </p:nvSpPr>
        <p:spPr>
          <a:xfrm>
            <a:off x="5025776" y="1299598"/>
            <a:ext cx="950588" cy="739545"/>
          </a:xfrm>
          <a:prstGeom prst="rect">
            <a:avLst/>
          </a:prstGeom>
          <a:solidFill>
            <a:schemeClr val="accent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algn="ctr" defTabSz="584200" latinLnBrk="1" hangingPunct="0"/>
            <a:r>
              <a:rPr lang="fr-FR" sz="1050" b="1" dirty="0">
                <a:solidFill>
                  <a:schemeClr val="bg1"/>
                </a:solidFill>
                <a:latin typeface="+mn-lt"/>
                <a:sym typeface="Helvetica Light"/>
              </a:rPr>
              <a:t>Préparer </a:t>
            </a:r>
            <a:br>
              <a:rPr lang="fr-FR" sz="1050" b="1" dirty="0">
                <a:solidFill>
                  <a:schemeClr val="bg1"/>
                </a:solidFill>
                <a:latin typeface="+mn-lt"/>
                <a:sym typeface="Helvetica Light"/>
              </a:rPr>
            </a:br>
            <a:r>
              <a:rPr lang="fr-FR" sz="1050" b="1" dirty="0">
                <a:solidFill>
                  <a:schemeClr val="bg1"/>
                </a:solidFill>
                <a:latin typeface="+mn-lt"/>
                <a:sym typeface="Helvetica Light"/>
              </a:rPr>
              <a:t>sa retraite</a:t>
            </a:r>
          </a:p>
        </p:txBody>
      </p:sp>
      <p:sp>
        <p:nvSpPr>
          <p:cNvPr id="41" name="Rectangle 40">
            <a:extLst>
              <a:ext uri="{FF2B5EF4-FFF2-40B4-BE49-F238E27FC236}">
                <a16:creationId xmlns:a16="http://schemas.microsoft.com/office/drawing/2014/main" id="{8F3E56C8-72BF-45A2-B48D-D7F52E732A49}"/>
              </a:ext>
            </a:extLst>
          </p:cNvPr>
          <p:cNvSpPr/>
          <p:nvPr>
            <p:custDataLst>
              <p:tags r:id="rId4"/>
            </p:custDataLst>
          </p:nvPr>
        </p:nvSpPr>
        <p:spPr>
          <a:xfrm>
            <a:off x="5022727" y="2136170"/>
            <a:ext cx="953637" cy="742928"/>
          </a:xfrm>
          <a:prstGeom prst="rect">
            <a:avLst/>
          </a:prstGeom>
          <a:solidFill>
            <a:schemeClr val="bg1">
              <a:lumMod val="95000"/>
            </a:schemeClr>
          </a:solidFill>
          <a:ln w="3175" cap="flat">
            <a:solidFill>
              <a:schemeClr val="accent2"/>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noAutofit/>
          </a:bodyPr>
          <a:lstStyle/>
          <a:p>
            <a:pPr marL="0" marR="0" indent="0" defTabSz="584200" rtl="0" fontAlgn="auto" latinLnBrk="1" hangingPunct="0">
              <a:lnSpc>
                <a:spcPct val="100000"/>
              </a:lnSpc>
              <a:spcBef>
                <a:spcPts val="0"/>
              </a:spcBef>
              <a:spcAft>
                <a:spcPts val="0"/>
              </a:spcAft>
              <a:buClrTx/>
              <a:buSzTx/>
              <a:buFontTx/>
              <a:buNone/>
              <a:tabLst/>
            </a:pPr>
            <a:r>
              <a:rPr kumimoji="0" lang="fr-FR" sz="1100" b="0" i="0" u="none" strike="noStrike" cap="none" spc="0" normalizeH="0" baseline="0" dirty="0">
                <a:ln>
                  <a:noFill/>
                </a:ln>
                <a:effectLst/>
                <a:uFillTx/>
                <a:latin typeface="+mn-lt"/>
                <a:sym typeface="Helvetica Light"/>
              </a:rPr>
              <a:t>Plan Épargne Retraite </a:t>
            </a:r>
            <a:br>
              <a:rPr kumimoji="0" lang="fr-FR" sz="1100" b="0" i="0" u="none" strike="noStrike" cap="none" spc="0" normalizeH="0" baseline="0" dirty="0">
                <a:ln>
                  <a:noFill/>
                </a:ln>
                <a:effectLst/>
                <a:uFillTx/>
                <a:latin typeface="+mn-lt"/>
                <a:sym typeface="Helvetica Light"/>
              </a:rPr>
            </a:br>
            <a:r>
              <a:rPr kumimoji="0" lang="fr-FR" sz="1100" b="0" i="0" u="none" strike="noStrike" cap="none" spc="0" normalizeH="0" baseline="0" dirty="0">
                <a:ln>
                  <a:noFill/>
                </a:ln>
                <a:effectLst/>
                <a:uFillTx/>
                <a:latin typeface="+mn-lt"/>
                <a:sym typeface="Helvetica Light"/>
              </a:rPr>
              <a:t>Individuel </a:t>
            </a:r>
            <a:br>
              <a:rPr kumimoji="0" lang="fr-FR" sz="1100" b="0" i="0" u="none" strike="noStrike" cap="none" spc="0" normalizeH="0" baseline="0" dirty="0">
                <a:ln>
                  <a:noFill/>
                </a:ln>
                <a:effectLst/>
                <a:uFillTx/>
                <a:latin typeface="+mn-lt"/>
                <a:sym typeface="Helvetica Light"/>
              </a:rPr>
            </a:br>
            <a:r>
              <a:rPr lang="fr-FR" sz="700" i="1" dirty="0">
                <a:latin typeface="+mn-lt"/>
                <a:sym typeface="Helvetica Light"/>
              </a:rPr>
              <a:t>(PERI)</a:t>
            </a:r>
            <a:endParaRPr lang="fr-FR" sz="700" i="1" dirty="0">
              <a:latin typeface="+mn-lt"/>
            </a:endParaRPr>
          </a:p>
        </p:txBody>
      </p:sp>
      <p:sp>
        <p:nvSpPr>
          <p:cNvPr id="42" name="Ellipse 41">
            <a:extLst>
              <a:ext uri="{FF2B5EF4-FFF2-40B4-BE49-F238E27FC236}">
                <a16:creationId xmlns:a16="http://schemas.microsoft.com/office/drawing/2014/main" id="{8B081B7E-ADEF-4E12-BD41-FDD7126AE9CB}"/>
              </a:ext>
            </a:extLst>
          </p:cNvPr>
          <p:cNvSpPr/>
          <p:nvPr/>
        </p:nvSpPr>
        <p:spPr>
          <a:xfrm>
            <a:off x="2117257" y="2080424"/>
            <a:ext cx="143382" cy="13988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Ellipse 42">
            <a:extLst>
              <a:ext uri="{FF2B5EF4-FFF2-40B4-BE49-F238E27FC236}">
                <a16:creationId xmlns:a16="http://schemas.microsoft.com/office/drawing/2014/main" id="{45B33E6D-B3DB-4043-9DE0-56D464702B6C}"/>
              </a:ext>
            </a:extLst>
          </p:cNvPr>
          <p:cNvSpPr/>
          <p:nvPr/>
        </p:nvSpPr>
        <p:spPr>
          <a:xfrm>
            <a:off x="1250539" y="3105500"/>
            <a:ext cx="143382" cy="13988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Ellipse 43">
            <a:extLst>
              <a:ext uri="{FF2B5EF4-FFF2-40B4-BE49-F238E27FC236}">
                <a16:creationId xmlns:a16="http://schemas.microsoft.com/office/drawing/2014/main" id="{6AA83DDF-BB56-4C88-86E0-7580E919D599}"/>
              </a:ext>
            </a:extLst>
          </p:cNvPr>
          <p:cNvSpPr/>
          <p:nvPr/>
        </p:nvSpPr>
        <p:spPr>
          <a:xfrm>
            <a:off x="4849811" y="2096911"/>
            <a:ext cx="143382" cy="13988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6" name="Ellipse 45">
            <a:extLst>
              <a:ext uri="{FF2B5EF4-FFF2-40B4-BE49-F238E27FC236}">
                <a16:creationId xmlns:a16="http://schemas.microsoft.com/office/drawing/2014/main" id="{002EFD1A-5194-42D2-8EF2-AD37970D2AA7}"/>
              </a:ext>
            </a:extLst>
          </p:cNvPr>
          <p:cNvSpPr/>
          <p:nvPr/>
        </p:nvSpPr>
        <p:spPr>
          <a:xfrm>
            <a:off x="3519303" y="2656495"/>
            <a:ext cx="143382" cy="139887"/>
          </a:xfrm>
          <a:prstGeom prst="ellipse">
            <a:avLst/>
          </a:prstGeom>
          <a:solidFill>
            <a:srgbClr val="8AB9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Ellipse 46">
            <a:extLst>
              <a:ext uri="{FF2B5EF4-FFF2-40B4-BE49-F238E27FC236}">
                <a16:creationId xmlns:a16="http://schemas.microsoft.com/office/drawing/2014/main" id="{D053C2E4-3521-4AA3-ABA4-91995200FDF9}"/>
              </a:ext>
            </a:extLst>
          </p:cNvPr>
          <p:cNvSpPr/>
          <p:nvPr/>
        </p:nvSpPr>
        <p:spPr>
          <a:xfrm>
            <a:off x="5894221" y="2096911"/>
            <a:ext cx="143382" cy="139887"/>
          </a:xfrm>
          <a:prstGeom prst="ellipse">
            <a:avLst/>
          </a:prstGeom>
          <a:solidFill>
            <a:srgbClr val="8AB9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 name="Ellipse 50">
            <a:extLst>
              <a:ext uri="{FF2B5EF4-FFF2-40B4-BE49-F238E27FC236}">
                <a16:creationId xmlns:a16="http://schemas.microsoft.com/office/drawing/2014/main" id="{97E7A1D5-6790-47AB-9B5A-6D3F69BEB8E0}"/>
              </a:ext>
            </a:extLst>
          </p:cNvPr>
          <p:cNvSpPr/>
          <p:nvPr/>
        </p:nvSpPr>
        <p:spPr>
          <a:xfrm>
            <a:off x="390867" y="4381235"/>
            <a:ext cx="143382" cy="12144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ZoneTexte 51">
            <a:extLst>
              <a:ext uri="{FF2B5EF4-FFF2-40B4-BE49-F238E27FC236}">
                <a16:creationId xmlns:a16="http://schemas.microsoft.com/office/drawing/2014/main" id="{049C2847-6205-4FA0-ADA0-04356AB9AD05}"/>
              </a:ext>
            </a:extLst>
          </p:cNvPr>
          <p:cNvSpPr txBox="1"/>
          <p:nvPr/>
        </p:nvSpPr>
        <p:spPr>
          <a:xfrm>
            <a:off x="534249" y="4353318"/>
            <a:ext cx="3339588" cy="200055"/>
          </a:xfrm>
          <a:prstGeom prst="rect">
            <a:avLst/>
          </a:prstGeom>
          <a:noFill/>
        </p:spPr>
        <p:txBody>
          <a:bodyPr wrap="square" rtlCol="0">
            <a:spAutoFit/>
          </a:bodyPr>
          <a:lstStyle/>
          <a:p>
            <a:r>
              <a:rPr lang="fr-FR" sz="700" dirty="0">
                <a:latin typeface="+mn-lt"/>
              </a:rPr>
              <a:t>Solution éligible aux personnes morales. </a:t>
            </a:r>
          </a:p>
        </p:txBody>
      </p:sp>
      <p:sp>
        <p:nvSpPr>
          <p:cNvPr id="53" name="Ellipse 52">
            <a:extLst>
              <a:ext uri="{FF2B5EF4-FFF2-40B4-BE49-F238E27FC236}">
                <a16:creationId xmlns:a16="http://schemas.microsoft.com/office/drawing/2014/main" id="{9AF1F92B-410C-4FAC-AE71-74144FFD721B}"/>
              </a:ext>
            </a:extLst>
          </p:cNvPr>
          <p:cNvSpPr/>
          <p:nvPr/>
        </p:nvSpPr>
        <p:spPr>
          <a:xfrm>
            <a:off x="3003394" y="3498439"/>
            <a:ext cx="103711" cy="10429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Ellipse 53">
            <a:extLst>
              <a:ext uri="{FF2B5EF4-FFF2-40B4-BE49-F238E27FC236}">
                <a16:creationId xmlns:a16="http://schemas.microsoft.com/office/drawing/2014/main" id="{3617DC8F-FECB-49F7-8E2B-195F3AD52BF8}"/>
              </a:ext>
            </a:extLst>
          </p:cNvPr>
          <p:cNvSpPr/>
          <p:nvPr/>
        </p:nvSpPr>
        <p:spPr>
          <a:xfrm>
            <a:off x="3003394" y="3356936"/>
            <a:ext cx="103711" cy="10429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 name="Ellipse 54">
            <a:extLst>
              <a:ext uri="{FF2B5EF4-FFF2-40B4-BE49-F238E27FC236}">
                <a16:creationId xmlns:a16="http://schemas.microsoft.com/office/drawing/2014/main" id="{D13C123F-BA79-4AC7-AF48-7F3F7BADD753}"/>
              </a:ext>
            </a:extLst>
          </p:cNvPr>
          <p:cNvSpPr/>
          <p:nvPr/>
        </p:nvSpPr>
        <p:spPr>
          <a:xfrm>
            <a:off x="3003394" y="3636112"/>
            <a:ext cx="103711" cy="10429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5920692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Espace réservé du texte 7">
            <a:extLst>
              <a:ext uri="{FF2B5EF4-FFF2-40B4-BE49-F238E27FC236}">
                <a16:creationId xmlns:a16="http://schemas.microsoft.com/office/drawing/2014/main" id="{BC92E675-2D67-4C6A-9B31-CACD81068D71}"/>
              </a:ext>
            </a:extLst>
          </p:cNvPr>
          <p:cNvSpPr txBox="1">
            <a:spLocks/>
          </p:cNvSpPr>
          <p:nvPr/>
        </p:nvSpPr>
        <p:spPr>
          <a:xfrm>
            <a:off x="419386" y="1250306"/>
            <a:ext cx="3813431" cy="1401772"/>
          </a:xfrm>
          <a:custGeom>
            <a:avLst/>
            <a:gdLst>
              <a:gd name="connsiteX0" fmla="*/ 0 w 2805112"/>
              <a:gd name="connsiteY0" fmla="*/ 0 h 1336675"/>
              <a:gd name="connsiteX1" fmla="*/ 2805112 w 2805112"/>
              <a:gd name="connsiteY1" fmla="*/ 0 h 1336675"/>
              <a:gd name="connsiteX2" fmla="*/ 2805112 w 2805112"/>
              <a:gd name="connsiteY2" fmla="*/ 1139738 h 1336675"/>
              <a:gd name="connsiteX3" fmla="*/ 2615208 w 2805112"/>
              <a:gd name="connsiteY3" fmla="*/ 1336675 h 1336675"/>
              <a:gd name="connsiteX4" fmla="*/ 0 w 2805112"/>
              <a:gd name="connsiteY4" fmla="*/ 1336675 h 133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5112" h="1336675">
                <a:moveTo>
                  <a:pt x="0" y="0"/>
                </a:moveTo>
                <a:lnTo>
                  <a:pt x="2805112" y="0"/>
                </a:lnTo>
                <a:lnTo>
                  <a:pt x="2805112" y="1139738"/>
                </a:lnTo>
                <a:lnTo>
                  <a:pt x="2615208" y="1336675"/>
                </a:lnTo>
                <a:lnTo>
                  <a:pt x="0" y="1336675"/>
                </a:lnTo>
                <a:close/>
              </a:path>
            </a:pathLst>
          </a:custGeom>
          <a:noFill/>
          <a:ln w="25400">
            <a:solidFill>
              <a:schemeClr val="accent2"/>
            </a:solidFill>
            <a:miter lim="800000"/>
          </a:ln>
        </p:spPr>
        <p:txBody>
          <a:bodyPr wrap="square" lIns="180000" tIns="144000" rIns="180000" bIns="180000">
            <a:noAutofit/>
          </a:bodyPr>
          <a:lstStyle>
            <a:lvl1pPr marL="0" indent="0" algn="l" defTabSz="809610" rtl="0" eaLnBrk="1" latinLnBrk="0" hangingPunct="1">
              <a:lnSpc>
                <a:spcPct val="95000"/>
              </a:lnSpc>
              <a:spcBef>
                <a:spcPts val="600"/>
              </a:spcBef>
              <a:buFont typeface="Arial" panose="020B0604020202020204" pitchFamily="34" charset="0"/>
              <a:buNone/>
              <a:defRPr lang="fr-FR" sz="1200" b="1" kern="1200" cap="all" baseline="0" dirty="0" smtClean="0">
                <a:solidFill>
                  <a:schemeClr val="tx1"/>
                </a:solidFill>
                <a:latin typeface="+mn-lt"/>
                <a:ea typeface="+mn-ea"/>
                <a:cs typeface="+mn-cs"/>
              </a:defRPr>
            </a:lvl1pPr>
            <a:lvl2pPr marL="0" indent="0" algn="l" defTabSz="809610" rtl="0" eaLnBrk="1" latinLnBrk="0" hangingPunct="1">
              <a:lnSpc>
                <a:spcPct val="95000"/>
              </a:lnSpc>
              <a:spcBef>
                <a:spcPts val="1300"/>
              </a:spcBef>
              <a:buFont typeface="Arial" panose="020B0604020202020204" pitchFamily="34" charset="0"/>
              <a:buNone/>
              <a:defRPr lang="fr-FR" sz="1000" b="1" kern="1200" dirty="0" smtClean="0">
                <a:solidFill>
                  <a:schemeClr val="bg2"/>
                </a:solidFill>
                <a:latin typeface="+mn-lt"/>
                <a:ea typeface="+mn-ea"/>
                <a:cs typeface="+mn-cs"/>
              </a:defRPr>
            </a:lvl2pPr>
            <a:lvl3pPr marL="180000" indent="-180000" algn="l" defTabSz="809610" rtl="0" eaLnBrk="1" latinLnBrk="0" hangingPunct="1">
              <a:lnSpc>
                <a:spcPct val="95000"/>
              </a:lnSpc>
              <a:spcBef>
                <a:spcPts val="1100"/>
              </a:spcBef>
              <a:buFont typeface="Arial" panose="020B0604020202020204" pitchFamily="34" charset="0"/>
              <a:buChar char="■"/>
              <a:defRPr lang="fr-FR" sz="1400" kern="1200" dirty="0">
                <a:solidFill>
                  <a:schemeClr val="tx1"/>
                </a:solidFill>
                <a:latin typeface="+mn-lt"/>
                <a:ea typeface="+mn-ea"/>
                <a:cs typeface="+mn-cs"/>
              </a:defRPr>
            </a:lvl3pPr>
            <a:lvl4pPr marL="288000" indent="-108000" algn="l" defTabSz="809610" rtl="0" eaLnBrk="1" latinLnBrk="0" hangingPunct="1">
              <a:lnSpc>
                <a:spcPct val="95000"/>
              </a:lnSpc>
              <a:spcBef>
                <a:spcPts val="1000"/>
              </a:spcBef>
              <a:buFont typeface="Arial" panose="020B0604020202020204" pitchFamily="34" charset="0"/>
              <a:buChar char="•"/>
              <a:defRPr lang="fr-FR" sz="1200" kern="1200" dirty="0">
                <a:solidFill>
                  <a:schemeClr val="tx1"/>
                </a:solidFill>
                <a:latin typeface="+mn-lt"/>
                <a:ea typeface="+mn-ea"/>
                <a:cs typeface="+mn-cs"/>
              </a:defRPr>
            </a:lvl4pPr>
            <a:lvl5pPr marL="531450" indent="-171450" algn="l" defTabSz="809610" rtl="0" eaLnBrk="1" latinLnBrk="0" hangingPunct="1">
              <a:lnSpc>
                <a:spcPct val="95000"/>
              </a:lnSpc>
              <a:spcBef>
                <a:spcPts val="1000"/>
              </a:spcBef>
              <a:buFont typeface="Calibri" panose="020F0502020204030204" pitchFamily="34" charset="0"/>
              <a:buChar char="‐"/>
              <a:defRPr sz="1200" kern="1200">
                <a:solidFill>
                  <a:schemeClr val="tx1"/>
                </a:solidFill>
                <a:latin typeface="+mn-lt"/>
                <a:ea typeface="+mn-ea"/>
                <a:cs typeface="+mn-cs"/>
              </a:defRPr>
            </a:lvl5pPr>
            <a:lvl6pPr marL="222642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6pPr>
            <a:lvl7pPr marL="2631232"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7pPr>
            <a:lvl8pPr marL="303603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8pPr>
            <a:lvl9pPr marL="3440841"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9pPr>
          </a:lstStyle>
          <a:p>
            <a:pPr marL="0" marR="0" lvl="0" indent="0" algn="l" defTabSz="809610" rtl="0" eaLnBrk="1" fontAlgn="auto" latinLnBrk="0" hangingPunct="1">
              <a:lnSpc>
                <a:spcPct val="95000"/>
              </a:lnSpc>
              <a:spcBef>
                <a:spcPts val="600"/>
              </a:spcBef>
              <a:spcAft>
                <a:spcPts val="0"/>
              </a:spcAft>
              <a:buClrTx/>
              <a:buSzTx/>
              <a:buFont typeface="Arial" panose="020B0604020202020204" pitchFamily="34" charset="0"/>
              <a:buNone/>
              <a:tabLst/>
              <a:defRPr/>
            </a:pPr>
            <a:endParaRPr kumimoji="0" lang="fr-FR" sz="900" b="1" i="0" u="none" strike="noStrike" kern="1200" cap="none" spc="0" normalizeH="0" baseline="0" noProof="0" dirty="0">
              <a:ln>
                <a:noFill/>
              </a:ln>
              <a:solidFill>
                <a:srgbClr val="00A193"/>
              </a:solidFill>
              <a:effectLst/>
              <a:uLnTx/>
              <a:uFillTx/>
              <a:ea typeface="+mn-ea"/>
              <a:cs typeface="+mn-cs"/>
              <a:sym typeface="Arial"/>
            </a:endParaRPr>
          </a:p>
        </p:txBody>
      </p:sp>
      <p:sp>
        <p:nvSpPr>
          <p:cNvPr id="21" name="Espace réservé du texte 7">
            <a:extLst>
              <a:ext uri="{FF2B5EF4-FFF2-40B4-BE49-F238E27FC236}">
                <a16:creationId xmlns:a16="http://schemas.microsoft.com/office/drawing/2014/main" id="{F2C61FDA-B767-4E12-8580-9B285F8BEBDA}"/>
              </a:ext>
            </a:extLst>
          </p:cNvPr>
          <p:cNvSpPr txBox="1">
            <a:spLocks/>
          </p:cNvSpPr>
          <p:nvPr/>
        </p:nvSpPr>
        <p:spPr>
          <a:xfrm>
            <a:off x="405211" y="3186188"/>
            <a:ext cx="3813432" cy="1439478"/>
          </a:xfrm>
          <a:custGeom>
            <a:avLst/>
            <a:gdLst>
              <a:gd name="connsiteX0" fmla="*/ 0 w 2805112"/>
              <a:gd name="connsiteY0" fmla="*/ 0 h 1336675"/>
              <a:gd name="connsiteX1" fmla="*/ 2805112 w 2805112"/>
              <a:gd name="connsiteY1" fmla="*/ 0 h 1336675"/>
              <a:gd name="connsiteX2" fmla="*/ 2805112 w 2805112"/>
              <a:gd name="connsiteY2" fmla="*/ 1139738 h 1336675"/>
              <a:gd name="connsiteX3" fmla="*/ 2615208 w 2805112"/>
              <a:gd name="connsiteY3" fmla="*/ 1336675 h 1336675"/>
              <a:gd name="connsiteX4" fmla="*/ 0 w 2805112"/>
              <a:gd name="connsiteY4" fmla="*/ 1336675 h 133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5112" h="1336675">
                <a:moveTo>
                  <a:pt x="0" y="0"/>
                </a:moveTo>
                <a:lnTo>
                  <a:pt x="2805112" y="0"/>
                </a:lnTo>
                <a:lnTo>
                  <a:pt x="2805112" y="1139738"/>
                </a:lnTo>
                <a:lnTo>
                  <a:pt x="2615208" y="1336675"/>
                </a:lnTo>
                <a:lnTo>
                  <a:pt x="0" y="1336675"/>
                </a:lnTo>
                <a:close/>
              </a:path>
            </a:pathLst>
          </a:custGeom>
          <a:noFill/>
          <a:ln w="25400">
            <a:solidFill>
              <a:schemeClr val="accent2"/>
            </a:solidFill>
            <a:miter lim="800000"/>
          </a:ln>
        </p:spPr>
        <p:txBody>
          <a:bodyPr wrap="square" lIns="180000" tIns="180000" rIns="180000" bIns="180000">
            <a:noAutofit/>
          </a:bodyPr>
          <a:lstStyle>
            <a:lvl1pPr marL="0" indent="0" algn="l" defTabSz="809610" rtl="0" eaLnBrk="1" latinLnBrk="0" hangingPunct="1">
              <a:lnSpc>
                <a:spcPct val="95000"/>
              </a:lnSpc>
              <a:spcBef>
                <a:spcPts val="600"/>
              </a:spcBef>
              <a:buFont typeface="Arial" panose="020B0604020202020204" pitchFamily="34" charset="0"/>
              <a:buNone/>
              <a:defRPr lang="fr-FR" sz="1200" b="1" kern="1200" cap="all" baseline="0" dirty="0" smtClean="0">
                <a:solidFill>
                  <a:schemeClr val="tx1"/>
                </a:solidFill>
                <a:latin typeface="+mn-lt"/>
                <a:ea typeface="+mn-ea"/>
                <a:cs typeface="+mn-cs"/>
              </a:defRPr>
            </a:lvl1pPr>
            <a:lvl2pPr marL="0" indent="0" algn="l" defTabSz="809610" rtl="0" eaLnBrk="1" latinLnBrk="0" hangingPunct="1">
              <a:lnSpc>
                <a:spcPct val="95000"/>
              </a:lnSpc>
              <a:spcBef>
                <a:spcPts val="1300"/>
              </a:spcBef>
              <a:buFont typeface="Arial" panose="020B0604020202020204" pitchFamily="34" charset="0"/>
              <a:buNone/>
              <a:defRPr lang="fr-FR" sz="1000" b="1" kern="1200" dirty="0" smtClean="0">
                <a:solidFill>
                  <a:schemeClr val="bg2"/>
                </a:solidFill>
                <a:latin typeface="+mn-lt"/>
                <a:ea typeface="+mn-ea"/>
                <a:cs typeface="+mn-cs"/>
              </a:defRPr>
            </a:lvl2pPr>
            <a:lvl3pPr marL="180000" indent="-180000" algn="l" defTabSz="809610" rtl="0" eaLnBrk="1" latinLnBrk="0" hangingPunct="1">
              <a:lnSpc>
                <a:spcPct val="95000"/>
              </a:lnSpc>
              <a:spcBef>
                <a:spcPts val="1100"/>
              </a:spcBef>
              <a:buFont typeface="Arial" panose="020B0604020202020204" pitchFamily="34" charset="0"/>
              <a:buChar char="■"/>
              <a:defRPr lang="fr-FR" sz="1400" kern="1200" dirty="0">
                <a:solidFill>
                  <a:schemeClr val="tx1"/>
                </a:solidFill>
                <a:latin typeface="+mn-lt"/>
                <a:ea typeface="+mn-ea"/>
                <a:cs typeface="+mn-cs"/>
              </a:defRPr>
            </a:lvl3pPr>
            <a:lvl4pPr marL="288000" indent="-108000" algn="l" defTabSz="809610" rtl="0" eaLnBrk="1" latinLnBrk="0" hangingPunct="1">
              <a:lnSpc>
                <a:spcPct val="95000"/>
              </a:lnSpc>
              <a:spcBef>
                <a:spcPts val="1000"/>
              </a:spcBef>
              <a:buFont typeface="Arial" panose="020B0604020202020204" pitchFamily="34" charset="0"/>
              <a:buChar char="•"/>
              <a:defRPr lang="fr-FR" sz="1200" kern="1200" dirty="0">
                <a:solidFill>
                  <a:schemeClr val="tx1"/>
                </a:solidFill>
                <a:latin typeface="+mn-lt"/>
                <a:ea typeface="+mn-ea"/>
                <a:cs typeface="+mn-cs"/>
              </a:defRPr>
            </a:lvl4pPr>
            <a:lvl5pPr marL="531450" indent="-171450" algn="l" defTabSz="809610" rtl="0" eaLnBrk="1" latinLnBrk="0" hangingPunct="1">
              <a:lnSpc>
                <a:spcPct val="95000"/>
              </a:lnSpc>
              <a:spcBef>
                <a:spcPts val="1000"/>
              </a:spcBef>
              <a:buFont typeface="Calibri" panose="020F0502020204030204" pitchFamily="34" charset="0"/>
              <a:buChar char="‐"/>
              <a:defRPr sz="1200" kern="1200">
                <a:solidFill>
                  <a:schemeClr val="tx1"/>
                </a:solidFill>
                <a:latin typeface="+mn-lt"/>
                <a:ea typeface="+mn-ea"/>
                <a:cs typeface="+mn-cs"/>
              </a:defRPr>
            </a:lvl5pPr>
            <a:lvl6pPr marL="222642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6pPr>
            <a:lvl7pPr marL="2631232"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7pPr>
            <a:lvl8pPr marL="303603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8pPr>
            <a:lvl9pPr marL="3440841"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9pPr>
          </a:lstStyle>
          <a:p>
            <a:pPr>
              <a:spcBef>
                <a:spcPts val="1200"/>
              </a:spcBef>
              <a:defRPr/>
            </a:pPr>
            <a:endParaRPr kumimoji="0" lang="fr-FR" sz="900" b="0" i="0" u="none" strike="noStrike" kern="1200" cap="none" spc="0" normalizeH="0" baseline="0" noProof="0" dirty="0">
              <a:ln>
                <a:noFill/>
              </a:ln>
              <a:solidFill>
                <a:srgbClr val="00A193"/>
              </a:solidFill>
              <a:effectLst/>
              <a:uLnTx/>
              <a:uFillTx/>
              <a:ea typeface="+mn-ea"/>
              <a:cs typeface="+mn-cs"/>
              <a:sym typeface="Arial"/>
            </a:endParaRPr>
          </a:p>
        </p:txBody>
      </p:sp>
      <p:sp>
        <p:nvSpPr>
          <p:cNvPr id="24" name="Espace réservé du texte 7">
            <a:extLst>
              <a:ext uri="{FF2B5EF4-FFF2-40B4-BE49-F238E27FC236}">
                <a16:creationId xmlns:a16="http://schemas.microsoft.com/office/drawing/2014/main" id="{5B1393C4-EEF5-437A-8110-6844489D54E5}"/>
              </a:ext>
            </a:extLst>
          </p:cNvPr>
          <p:cNvSpPr txBox="1">
            <a:spLocks/>
          </p:cNvSpPr>
          <p:nvPr/>
        </p:nvSpPr>
        <p:spPr>
          <a:xfrm>
            <a:off x="4579461" y="1259368"/>
            <a:ext cx="3664470" cy="2936549"/>
          </a:xfrm>
          <a:custGeom>
            <a:avLst/>
            <a:gdLst>
              <a:gd name="connsiteX0" fmla="*/ 0 w 2805112"/>
              <a:gd name="connsiteY0" fmla="*/ 0 h 1336675"/>
              <a:gd name="connsiteX1" fmla="*/ 2805112 w 2805112"/>
              <a:gd name="connsiteY1" fmla="*/ 0 h 1336675"/>
              <a:gd name="connsiteX2" fmla="*/ 2805112 w 2805112"/>
              <a:gd name="connsiteY2" fmla="*/ 1139738 h 1336675"/>
              <a:gd name="connsiteX3" fmla="*/ 2615208 w 2805112"/>
              <a:gd name="connsiteY3" fmla="*/ 1336675 h 1336675"/>
              <a:gd name="connsiteX4" fmla="*/ 0 w 2805112"/>
              <a:gd name="connsiteY4" fmla="*/ 1336675 h 133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5112" h="1336675">
                <a:moveTo>
                  <a:pt x="0" y="0"/>
                </a:moveTo>
                <a:lnTo>
                  <a:pt x="2805112" y="0"/>
                </a:lnTo>
                <a:lnTo>
                  <a:pt x="2805112" y="1139738"/>
                </a:lnTo>
                <a:lnTo>
                  <a:pt x="2615208" y="1336675"/>
                </a:lnTo>
                <a:lnTo>
                  <a:pt x="0" y="1336675"/>
                </a:lnTo>
                <a:close/>
              </a:path>
            </a:pathLst>
          </a:custGeom>
          <a:noFill/>
          <a:ln w="25400">
            <a:solidFill>
              <a:schemeClr val="accent2"/>
            </a:solidFill>
            <a:miter lim="800000"/>
          </a:ln>
        </p:spPr>
        <p:txBody>
          <a:bodyPr wrap="square" lIns="180000" tIns="180000" rIns="180000" bIns="180000">
            <a:noAutofit/>
          </a:bodyPr>
          <a:lstStyle>
            <a:lvl1pPr marL="0" indent="0" algn="l" defTabSz="809610" rtl="0" eaLnBrk="1" latinLnBrk="0" hangingPunct="1">
              <a:lnSpc>
                <a:spcPct val="95000"/>
              </a:lnSpc>
              <a:spcBef>
                <a:spcPts val="600"/>
              </a:spcBef>
              <a:buFont typeface="Arial" panose="020B0604020202020204" pitchFamily="34" charset="0"/>
              <a:buNone/>
              <a:defRPr lang="fr-FR" sz="1200" b="1" kern="1200" cap="all" baseline="0" dirty="0" smtClean="0">
                <a:solidFill>
                  <a:schemeClr val="tx1"/>
                </a:solidFill>
                <a:latin typeface="+mn-lt"/>
                <a:ea typeface="+mn-ea"/>
                <a:cs typeface="+mn-cs"/>
              </a:defRPr>
            </a:lvl1pPr>
            <a:lvl2pPr marL="0" indent="0" algn="l" defTabSz="809610" rtl="0" eaLnBrk="1" latinLnBrk="0" hangingPunct="1">
              <a:lnSpc>
                <a:spcPct val="95000"/>
              </a:lnSpc>
              <a:spcBef>
                <a:spcPts val="1300"/>
              </a:spcBef>
              <a:buFont typeface="Arial" panose="020B0604020202020204" pitchFamily="34" charset="0"/>
              <a:buNone/>
              <a:defRPr lang="fr-FR" sz="1000" b="1" kern="1200" dirty="0" smtClean="0">
                <a:solidFill>
                  <a:schemeClr val="bg2"/>
                </a:solidFill>
                <a:latin typeface="+mn-lt"/>
                <a:ea typeface="+mn-ea"/>
                <a:cs typeface="+mn-cs"/>
              </a:defRPr>
            </a:lvl2pPr>
            <a:lvl3pPr marL="180000" indent="-180000" algn="l" defTabSz="809610" rtl="0" eaLnBrk="1" latinLnBrk="0" hangingPunct="1">
              <a:lnSpc>
                <a:spcPct val="95000"/>
              </a:lnSpc>
              <a:spcBef>
                <a:spcPts val="1100"/>
              </a:spcBef>
              <a:buFont typeface="Arial" panose="020B0604020202020204" pitchFamily="34" charset="0"/>
              <a:buChar char="■"/>
              <a:defRPr lang="fr-FR" sz="1400" kern="1200" dirty="0">
                <a:solidFill>
                  <a:schemeClr val="tx1"/>
                </a:solidFill>
                <a:latin typeface="+mn-lt"/>
                <a:ea typeface="+mn-ea"/>
                <a:cs typeface="+mn-cs"/>
              </a:defRPr>
            </a:lvl3pPr>
            <a:lvl4pPr marL="288000" indent="-108000" algn="l" defTabSz="809610" rtl="0" eaLnBrk="1" latinLnBrk="0" hangingPunct="1">
              <a:lnSpc>
                <a:spcPct val="95000"/>
              </a:lnSpc>
              <a:spcBef>
                <a:spcPts val="1000"/>
              </a:spcBef>
              <a:buFont typeface="Arial" panose="020B0604020202020204" pitchFamily="34" charset="0"/>
              <a:buChar char="•"/>
              <a:defRPr lang="fr-FR" sz="1200" kern="1200" dirty="0">
                <a:solidFill>
                  <a:schemeClr val="tx1"/>
                </a:solidFill>
                <a:latin typeface="+mn-lt"/>
                <a:ea typeface="+mn-ea"/>
                <a:cs typeface="+mn-cs"/>
              </a:defRPr>
            </a:lvl4pPr>
            <a:lvl5pPr marL="531450" indent="-171450" algn="l" defTabSz="809610" rtl="0" eaLnBrk="1" latinLnBrk="0" hangingPunct="1">
              <a:lnSpc>
                <a:spcPct val="95000"/>
              </a:lnSpc>
              <a:spcBef>
                <a:spcPts val="1000"/>
              </a:spcBef>
              <a:buFont typeface="Calibri" panose="020F0502020204030204" pitchFamily="34" charset="0"/>
              <a:buChar char="‐"/>
              <a:defRPr sz="1200" kern="1200">
                <a:solidFill>
                  <a:schemeClr val="tx1"/>
                </a:solidFill>
                <a:latin typeface="+mn-lt"/>
                <a:ea typeface="+mn-ea"/>
                <a:cs typeface="+mn-cs"/>
              </a:defRPr>
            </a:lvl5pPr>
            <a:lvl6pPr marL="222642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6pPr>
            <a:lvl7pPr marL="2631232"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7pPr>
            <a:lvl8pPr marL="303603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8pPr>
            <a:lvl9pPr marL="3440841"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9pPr>
          </a:lstStyle>
          <a:p>
            <a:pPr marR="0" lvl="0" algn="l" defTabSz="809610" rtl="0" eaLnBrk="1" fontAlgn="auto" latinLnBrk="0" hangingPunct="1">
              <a:lnSpc>
                <a:spcPct val="95000"/>
              </a:lnSpc>
              <a:spcBef>
                <a:spcPts val="600"/>
              </a:spcBef>
              <a:spcAft>
                <a:spcPts val="0"/>
              </a:spcAft>
              <a:buClrTx/>
              <a:buSzTx/>
              <a:tabLst/>
              <a:defRPr/>
            </a:pPr>
            <a:endParaRPr kumimoji="0" lang="fr-FR" sz="800" b="0" i="0" u="none" strike="noStrike" kern="1200" cap="none" spc="0" normalizeH="0" baseline="0" noProof="0" dirty="0">
              <a:ln>
                <a:noFill/>
              </a:ln>
              <a:solidFill>
                <a:srgbClr val="00A193"/>
              </a:solidFill>
              <a:effectLst/>
              <a:uLnTx/>
              <a:uFillTx/>
              <a:ea typeface="+mn-ea"/>
              <a:cs typeface="+mn-cs"/>
              <a:sym typeface="Arial"/>
            </a:endParaRPr>
          </a:p>
        </p:txBody>
      </p:sp>
      <p:sp>
        <p:nvSpPr>
          <p:cNvPr id="34" name="Rectangle 33">
            <a:extLst>
              <a:ext uri="{FF2B5EF4-FFF2-40B4-BE49-F238E27FC236}">
                <a16:creationId xmlns:a16="http://schemas.microsoft.com/office/drawing/2014/main" id="{B59C3D6F-7E22-4215-9327-BA45A114B78E}"/>
              </a:ext>
            </a:extLst>
          </p:cNvPr>
          <p:cNvSpPr/>
          <p:nvPr/>
        </p:nvSpPr>
        <p:spPr>
          <a:xfrm>
            <a:off x="490042" y="3312546"/>
            <a:ext cx="3551645" cy="1205458"/>
          </a:xfrm>
          <a:prstGeom prst="rect">
            <a:avLst/>
          </a:prstGeom>
        </p:spPr>
        <p:txBody>
          <a:bodyPr wrap="square">
            <a:spAutoFit/>
          </a:bodyPr>
          <a:lstStyle/>
          <a:p>
            <a:pPr>
              <a:lnSpc>
                <a:spcPts val="700"/>
              </a:lnSpc>
              <a:spcBef>
                <a:spcPts val="1000"/>
              </a:spcBef>
              <a:buClr>
                <a:schemeClr val="tx2"/>
              </a:buClr>
            </a:pPr>
            <a:r>
              <a:rPr lang="fr-FR" sz="800" b="1" kern="1200" dirty="0">
                <a:solidFill>
                  <a:schemeClr val="tx1"/>
                </a:solidFill>
                <a:latin typeface="+mn-lt"/>
                <a:ea typeface="+mn-ea"/>
                <a:cs typeface="Arial" panose="020B0604020202020204" pitchFamily="34" charset="0"/>
              </a:rPr>
              <a:t>Un seul contrat pour couvrir les besoins essentiels des Pros : </a:t>
            </a:r>
          </a:p>
          <a:p>
            <a:pPr marL="266700" indent="-266700">
              <a:lnSpc>
                <a:spcPts val="700"/>
              </a:lnSpc>
              <a:spcBef>
                <a:spcPts val="1000"/>
              </a:spcBef>
              <a:buClr>
                <a:schemeClr val="tx2"/>
              </a:buClr>
              <a:buFont typeface="Cambria Math" panose="02040503050406030204" pitchFamily="18" charset="0"/>
              <a:buChar char="ʘ"/>
            </a:pPr>
            <a:r>
              <a:rPr lang="fr-FR" sz="800" b="1" kern="1200" dirty="0">
                <a:solidFill>
                  <a:schemeClr val="tx1"/>
                </a:solidFill>
                <a:latin typeface="+mn-lt"/>
                <a:ea typeface="+mn-ea"/>
                <a:cs typeface="Arial" panose="020B0604020202020204" pitchFamily="34" charset="0"/>
              </a:rPr>
              <a:t>leur local professionnel et son contenu</a:t>
            </a:r>
            <a:r>
              <a:rPr lang="fr-FR" sz="800" baseline="30000" dirty="0">
                <a:latin typeface="+mn-lt"/>
              </a:rPr>
              <a:t>(1)</a:t>
            </a:r>
            <a:r>
              <a:rPr lang="fr-FR" sz="800" b="1" kern="1200" dirty="0">
                <a:latin typeface="+mn-lt"/>
                <a:cs typeface="Arial" panose="020B0604020202020204" pitchFamily="34" charset="0"/>
              </a:rPr>
              <a:t> </a:t>
            </a:r>
            <a:endParaRPr lang="fr-FR" sz="800" b="1" kern="1200" dirty="0">
              <a:solidFill>
                <a:schemeClr val="tx1"/>
              </a:solidFill>
              <a:latin typeface="+mn-lt"/>
              <a:ea typeface="+mn-ea"/>
              <a:cs typeface="Arial" panose="020B0604020202020204" pitchFamily="34" charset="0"/>
            </a:endParaRPr>
          </a:p>
          <a:p>
            <a:pPr marL="266700" indent="-266700">
              <a:lnSpc>
                <a:spcPts val="700"/>
              </a:lnSpc>
              <a:spcBef>
                <a:spcPts val="1000"/>
              </a:spcBef>
              <a:buClr>
                <a:schemeClr val="tx2"/>
              </a:buClr>
              <a:buFont typeface="Cambria Math" panose="02040503050406030204" pitchFamily="18" charset="0"/>
              <a:buChar char="ʘ"/>
            </a:pPr>
            <a:r>
              <a:rPr lang="fr-FR" sz="800" b="1" kern="1200" dirty="0">
                <a:solidFill>
                  <a:schemeClr val="tx1"/>
                </a:solidFill>
                <a:latin typeface="+mn-lt"/>
                <a:ea typeface="+mn-ea"/>
                <a:cs typeface="Arial" panose="020B0604020202020204" pitchFamily="34" charset="0"/>
              </a:rPr>
              <a:t>leurs responsabilités </a:t>
            </a:r>
            <a:r>
              <a:rPr lang="fr-FR" sz="800" kern="1200" dirty="0">
                <a:solidFill>
                  <a:schemeClr val="tx1"/>
                </a:solidFill>
                <a:latin typeface="+mn-lt"/>
                <a:ea typeface="+mn-ea"/>
                <a:cs typeface="Arial" panose="020B0604020202020204" pitchFamily="34" charset="0"/>
              </a:rPr>
              <a:t>(RC pro, RC d’exploitation)</a:t>
            </a:r>
            <a:r>
              <a:rPr lang="fr-FR" sz="800" baseline="30000" dirty="0">
                <a:latin typeface="+mn-lt"/>
              </a:rPr>
              <a:t> (1)</a:t>
            </a:r>
            <a:r>
              <a:rPr lang="fr-FR" sz="800" b="1" kern="1200" dirty="0">
                <a:latin typeface="+mn-lt"/>
                <a:cs typeface="Arial" panose="020B0604020202020204" pitchFamily="34" charset="0"/>
              </a:rPr>
              <a:t> </a:t>
            </a:r>
            <a:endParaRPr lang="fr-FR" sz="800" kern="1200" dirty="0">
              <a:solidFill>
                <a:schemeClr val="tx1"/>
              </a:solidFill>
              <a:latin typeface="+mn-lt"/>
              <a:ea typeface="+mn-ea"/>
              <a:cs typeface="Arial" panose="020B0604020202020204" pitchFamily="34" charset="0"/>
            </a:endParaRPr>
          </a:p>
          <a:p>
            <a:pPr marL="266700" indent="-266700">
              <a:lnSpc>
                <a:spcPts val="700"/>
              </a:lnSpc>
              <a:spcBef>
                <a:spcPts val="1000"/>
              </a:spcBef>
              <a:buClr>
                <a:schemeClr val="tx2"/>
              </a:buClr>
              <a:buFont typeface="Cambria Math" panose="02040503050406030204" pitchFamily="18" charset="0"/>
              <a:buChar char="ʘ"/>
            </a:pPr>
            <a:r>
              <a:rPr lang="fr-FR" sz="800" b="1" kern="1200" dirty="0">
                <a:solidFill>
                  <a:schemeClr val="tx1"/>
                </a:solidFill>
                <a:latin typeface="+mn-lt"/>
                <a:ea typeface="+mn-ea"/>
                <a:cs typeface="Arial" panose="020B0604020202020204" pitchFamily="34" charset="0"/>
              </a:rPr>
              <a:t>et leurs besoins spécifiques éventuels</a:t>
            </a:r>
            <a:r>
              <a:rPr lang="fr-FR" sz="800" baseline="30000" dirty="0">
                <a:latin typeface="+mn-lt"/>
              </a:rPr>
              <a:t>(1)</a:t>
            </a:r>
            <a:r>
              <a:rPr lang="fr-FR" sz="800" b="1" kern="1200" dirty="0">
                <a:solidFill>
                  <a:schemeClr val="tx1"/>
                </a:solidFill>
                <a:latin typeface="+mn-lt"/>
                <a:ea typeface="+mn-ea"/>
                <a:cs typeface="Arial" panose="020B0604020202020204" pitchFamily="34" charset="0"/>
              </a:rPr>
              <a:t> via des Packs </a:t>
            </a:r>
            <a:r>
              <a:rPr lang="fr-FR" sz="800" kern="1200" dirty="0">
                <a:solidFill>
                  <a:schemeClr val="tx1"/>
                </a:solidFill>
                <a:latin typeface="+mn-lt"/>
                <a:ea typeface="+mn-ea"/>
                <a:cs typeface="Arial" panose="020B0604020202020204" pitchFamily="34" charset="0"/>
              </a:rPr>
              <a:t>comme :</a:t>
            </a:r>
          </a:p>
          <a:p>
            <a:pPr marL="447675" lvl="8" indent="-179388">
              <a:buClr>
                <a:schemeClr val="tx2"/>
              </a:buClr>
              <a:buFont typeface="Arial" panose="020B0604020202020204" pitchFamily="34" charset="0"/>
              <a:buChar char="•"/>
            </a:pPr>
            <a:r>
              <a:rPr lang="fr-FR" sz="800" kern="1200" dirty="0">
                <a:solidFill>
                  <a:schemeClr val="tx1"/>
                </a:solidFill>
                <a:latin typeface="+mn-lt"/>
                <a:ea typeface="+mn-ea"/>
                <a:cs typeface="Arial" panose="020B0604020202020204" pitchFamily="34" charset="0"/>
              </a:rPr>
              <a:t>assurer leurs biens hors de leurs locaux,</a:t>
            </a:r>
          </a:p>
          <a:p>
            <a:pPr marL="447675" lvl="8" indent="-179388">
              <a:buClr>
                <a:schemeClr val="tx2"/>
              </a:buClr>
              <a:buFont typeface="Arial" panose="020B0604020202020204" pitchFamily="34" charset="0"/>
              <a:buChar char="•"/>
            </a:pPr>
            <a:r>
              <a:rPr lang="fr-FR" sz="800" kern="1200" dirty="0">
                <a:solidFill>
                  <a:schemeClr val="tx1"/>
                </a:solidFill>
                <a:latin typeface="+mn-lt"/>
                <a:ea typeface="+mn-ea"/>
                <a:cs typeface="Arial" panose="020B0604020202020204" pitchFamily="34" charset="0"/>
              </a:rPr>
              <a:t>faire face à des pertes d’exploitation,</a:t>
            </a:r>
          </a:p>
          <a:p>
            <a:pPr marL="447675" lvl="8" indent="-179388">
              <a:buClr>
                <a:schemeClr val="tx2"/>
              </a:buClr>
              <a:buFont typeface="Arial" panose="020B0604020202020204" pitchFamily="34" charset="0"/>
              <a:buChar char="•"/>
            </a:pPr>
            <a:r>
              <a:rPr lang="fr-FR" sz="800" kern="1200" dirty="0">
                <a:solidFill>
                  <a:schemeClr val="tx1"/>
                </a:solidFill>
                <a:latin typeface="+mn-lt"/>
                <a:ea typeface="+mn-ea"/>
                <a:cs typeface="Arial" panose="020B0604020202020204" pitchFamily="34" charset="0"/>
              </a:rPr>
              <a:t>bénéficier d’une protection juridique.</a:t>
            </a:r>
            <a:endParaRPr lang="fr-FR" sz="800" dirty="0">
              <a:latin typeface="+mn-lt"/>
            </a:endParaRPr>
          </a:p>
        </p:txBody>
      </p:sp>
      <p:sp>
        <p:nvSpPr>
          <p:cNvPr id="17" name="Rectangle 16">
            <a:extLst>
              <a:ext uri="{FF2B5EF4-FFF2-40B4-BE49-F238E27FC236}">
                <a16:creationId xmlns:a16="http://schemas.microsoft.com/office/drawing/2014/main" id="{E9ABDD41-6A2E-4F13-ADF4-AA67AE7FB7A9}"/>
              </a:ext>
            </a:extLst>
          </p:cNvPr>
          <p:cNvSpPr/>
          <p:nvPr/>
        </p:nvSpPr>
        <p:spPr>
          <a:xfrm>
            <a:off x="882241" y="903745"/>
            <a:ext cx="2326288" cy="261610"/>
          </a:xfrm>
          <a:prstGeom prst="rect">
            <a:avLst/>
          </a:prstGeom>
        </p:spPr>
        <p:txBody>
          <a:bodyPr wrap="square">
            <a:spAutoFit/>
          </a:bodyPr>
          <a:lstStyle/>
          <a:p>
            <a:r>
              <a:rPr lang="fr-FR" sz="1100" b="1" dirty="0">
                <a:solidFill>
                  <a:schemeClr val="accent2"/>
                </a:solidFill>
                <a:latin typeface="+mn-lt"/>
              </a:rPr>
              <a:t>Cible </a:t>
            </a:r>
            <a:r>
              <a:rPr lang="fr-FR" sz="1100" dirty="0">
                <a:solidFill>
                  <a:schemeClr val="accent2"/>
                </a:solidFill>
                <a:latin typeface="+mn-lt"/>
              </a:rPr>
              <a:t>(délégation agence)</a:t>
            </a:r>
          </a:p>
        </p:txBody>
      </p:sp>
      <p:sp>
        <p:nvSpPr>
          <p:cNvPr id="26" name="Espace réservé du contenu 3">
            <a:extLst>
              <a:ext uri="{FF2B5EF4-FFF2-40B4-BE49-F238E27FC236}">
                <a16:creationId xmlns:a16="http://schemas.microsoft.com/office/drawing/2014/main" id="{C5441AC5-8BD0-477D-92C4-1722326668BB}"/>
              </a:ext>
            </a:extLst>
          </p:cNvPr>
          <p:cNvSpPr>
            <a:spLocks noGrp="1"/>
          </p:cNvSpPr>
          <p:nvPr>
            <p:ph sz="quarter" idx="13"/>
          </p:nvPr>
        </p:nvSpPr>
        <p:spPr>
          <a:xfrm>
            <a:off x="559559" y="1259368"/>
            <a:ext cx="3664470" cy="1489820"/>
          </a:xfrm>
        </p:spPr>
        <p:txBody>
          <a:bodyPr>
            <a:normAutofit/>
          </a:bodyPr>
          <a:lstStyle/>
          <a:p>
            <a:pPr marL="0" indent="0">
              <a:lnSpc>
                <a:spcPct val="100000"/>
              </a:lnSpc>
              <a:buNone/>
            </a:pPr>
            <a:r>
              <a:rPr lang="fr-FR" sz="800" dirty="0">
                <a:latin typeface="+mn-lt"/>
              </a:rPr>
              <a:t>Les clients CE Pros dont : </a:t>
            </a:r>
          </a:p>
          <a:p>
            <a:pPr>
              <a:lnSpc>
                <a:spcPct val="100000"/>
              </a:lnSpc>
            </a:pPr>
            <a:r>
              <a:rPr lang="fr-FR" sz="800" b="1" dirty="0">
                <a:latin typeface="+mn-lt"/>
              </a:rPr>
              <a:t>l’effectif de l’entreprise ne dépasse pas 5 personnes </a:t>
            </a:r>
            <a:br>
              <a:rPr lang="fr-FR" sz="800" b="1" dirty="0">
                <a:latin typeface="+mn-lt"/>
              </a:rPr>
            </a:br>
            <a:r>
              <a:rPr lang="fr-FR" sz="800" dirty="0">
                <a:latin typeface="+mn-lt"/>
              </a:rPr>
              <a:t>(y compris dirigeant, conjoint s’il travaille dans l’entreprise, associés éventuels mais hors stagiaires, contrats d’apprentissage et intérimaires)</a:t>
            </a:r>
          </a:p>
          <a:p>
            <a:pPr>
              <a:lnSpc>
                <a:spcPts val="700"/>
              </a:lnSpc>
            </a:pPr>
            <a:r>
              <a:rPr lang="fr-FR" sz="800" b="1" dirty="0">
                <a:latin typeface="+mn-lt"/>
              </a:rPr>
              <a:t>la surface ne dépasse pas 250 m²</a:t>
            </a:r>
          </a:p>
          <a:p>
            <a:pPr>
              <a:lnSpc>
                <a:spcPts val="700"/>
              </a:lnSpc>
            </a:pPr>
            <a:r>
              <a:rPr lang="fr-FR" sz="800" b="1" dirty="0">
                <a:latin typeface="+mn-lt"/>
              </a:rPr>
              <a:t>l’activité ne nécessite pas une visite de risque sur place pour souscrire </a:t>
            </a:r>
            <a:r>
              <a:rPr lang="fr-FR" sz="800" dirty="0">
                <a:latin typeface="+mn-lt"/>
              </a:rPr>
              <a:t>(ex : coiffeur, fleuriste….)</a:t>
            </a:r>
            <a:br>
              <a:rPr lang="fr-FR" sz="800" dirty="0">
                <a:latin typeface="+mn-lt"/>
              </a:rPr>
            </a:br>
            <a:endParaRPr lang="fr-FR" sz="800" dirty="0">
              <a:latin typeface="+mn-lt"/>
            </a:endParaRPr>
          </a:p>
        </p:txBody>
      </p:sp>
      <p:sp>
        <p:nvSpPr>
          <p:cNvPr id="3" name="Rectangle 2">
            <a:extLst>
              <a:ext uri="{FF2B5EF4-FFF2-40B4-BE49-F238E27FC236}">
                <a16:creationId xmlns:a16="http://schemas.microsoft.com/office/drawing/2014/main" id="{F62D1870-9F3F-4F77-BF51-B2107502834D}"/>
              </a:ext>
            </a:extLst>
          </p:cNvPr>
          <p:cNvSpPr/>
          <p:nvPr/>
        </p:nvSpPr>
        <p:spPr>
          <a:xfrm>
            <a:off x="4523959" y="4233041"/>
            <a:ext cx="4304383" cy="276999"/>
          </a:xfrm>
          <a:prstGeom prst="rect">
            <a:avLst/>
          </a:prstGeom>
        </p:spPr>
        <p:txBody>
          <a:bodyPr wrap="none">
            <a:spAutoFit/>
          </a:bodyPr>
          <a:lstStyle/>
          <a:p>
            <a:r>
              <a:rPr lang="fr-FR" sz="600" kern="1200" dirty="0">
                <a:solidFill>
                  <a:prstClr val="black"/>
                </a:solidFill>
                <a:latin typeface="+mn-lt"/>
                <a:cs typeface="Arial" panose="020B0604020202020204" pitchFamily="34" charset="0"/>
              </a:rPr>
              <a:t>(1) Selon limites, conditions et exclusions prévues des engagements contractuels en vigueur et selon options souscrites.</a:t>
            </a:r>
          </a:p>
          <a:p>
            <a:r>
              <a:rPr lang="fr-FR" sz="600" kern="1200" dirty="0">
                <a:solidFill>
                  <a:prstClr val="black"/>
                </a:solidFill>
                <a:latin typeface="+mn-lt"/>
                <a:cs typeface="Arial" panose="020B0604020202020204" pitchFamily="34" charset="0"/>
              </a:rPr>
              <a:t>(2) Sous réserve de souscription par le client du socle « Local ».</a:t>
            </a:r>
            <a:endParaRPr lang="fr-FR" sz="1200" dirty="0">
              <a:solidFill>
                <a:schemeClr val="tx1"/>
              </a:solidFill>
              <a:latin typeface="+mn-lt"/>
            </a:endParaRPr>
          </a:p>
        </p:txBody>
      </p:sp>
      <p:sp>
        <p:nvSpPr>
          <p:cNvPr id="19" name="Espace réservé du texte 4">
            <a:extLst>
              <a:ext uri="{FF2B5EF4-FFF2-40B4-BE49-F238E27FC236}">
                <a16:creationId xmlns:a16="http://schemas.microsoft.com/office/drawing/2014/main" id="{06B6B450-7DD0-4E2D-99AD-3E111265B92F}"/>
              </a:ext>
            </a:extLst>
          </p:cNvPr>
          <p:cNvSpPr>
            <a:spLocks noGrp="1"/>
          </p:cNvSpPr>
          <p:nvPr>
            <p:ph type="body" sz="quarter" idx="12"/>
          </p:nvPr>
        </p:nvSpPr>
        <p:spPr>
          <a:xfrm>
            <a:off x="1448860" y="480430"/>
            <a:ext cx="8229178" cy="288032"/>
          </a:xfrm>
        </p:spPr>
        <p:txBody>
          <a:bodyPr>
            <a:normAutofit/>
          </a:bodyPr>
          <a:lstStyle/>
          <a:p>
            <a:r>
              <a:rPr lang="fr-FR" sz="1200" dirty="0"/>
              <a:t>Fiche Assurance Multirisque Professionnelle</a:t>
            </a:r>
            <a:endParaRPr lang="fr-FR" sz="1100" dirty="0"/>
          </a:p>
        </p:txBody>
      </p:sp>
      <p:sp>
        <p:nvSpPr>
          <p:cNvPr id="22" name="Titre 1">
            <a:extLst>
              <a:ext uri="{FF2B5EF4-FFF2-40B4-BE49-F238E27FC236}">
                <a16:creationId xmlns:a16="http://schemas.microsoft.com/office/drawing/2014/main" id="{78CD324A-335C-49AF-8288-B7F0BB6E8C6F}"/>
              </a:ext>
            </a:extLst>
          </p:cNvPr>
          <p:cNvSpPr txBox="1">
            <a:spLocks/>
          </p:cNvSpPr>
          <p:nvPr/>
        </p:nvSpPr>
        <p:spPr>
          <a:xfrm>
            <a:off x="882241" y="178903"/>
            <a:ext cx="7704856" cy="278628"/>
          </a:xfrm>
          <a:prstGeom prst="rect">
            <a:avLst/>
          </a:prstGeom>
        </p:spPr>
        <p:txBody>
          <a:bodyPr vert="horz" lIns="0" tIns="45720" rIns="0" bIns="45720" rtlCol="0" anchor="t" anchorCtr="0">
            <a:noAutofit/>
          </a:bodyPr>
          <a:lstStyle>
            <a:lvl1pPr algn="l" defTabSz="914400" rtl="0" eaLnBrk="1" latinLnBrk="0" hangingPunct="1">
              <a:lnSpc>
                <a:spcPct val="90000"/>
              </a:lnSpc>
              <a:spcBef>
                <a:spcPct val="0"/>
              </a:spcBef>
              <a:buNone/>
              <a:defRPr sz="2400" kern="1200">
                <a:solidFill>
                  <a:schemeClr val="tx1"/>
                </a:solidFill>
                <a:latin typeface="Montserrat ExtraBold" panose="00000900000000000000" pitchFamily="50" charset="0"/>
                <a:ea typeface="+mj-ea"/>
                <a:cs typeface="Arial" panose="020B0604020202020204" pitchFamily="34" charset="0"/>
              </a:defRPr>
            </a:lvl1pPr>
          </a:lstStyle>
          <a:p>
            <a:r>
              <a:rPr lang="fr-FR" sz="2000" dirty="0">
                <a:solidFill>
                  <a:schemeClr val="accent2"/>
                </a:solidFill>
              </a:rPr>
              <a:t>02</a:t>
            </a:r>
            <a:r>
              <a:rPr lang="fr-FR" sz="1600" dirty="0">
                <a:solidFill>
                  <a:srgbClr val="000000"/>
                </a:solidFill>
              </a:rPr>
              <a:t> – </a:t>
            </a:r>
            <a:r>
              <a:rPr lang="fr-FR" sz="1800" dirty="0">
                <a:solidFill>
                  <a:srgbClr val="000000"/>
                </a:solidFill>
              </a:rPr>
              <a:t>Zoom sur les produits à proposer </a:t>
            </a:r>
          </a:p>
          <a:p>
            <a:endParaRPr lang="fr-FR" sz="1600" dirty="0">
              <a:solidFill>
                <a:srgbClr val="000000"/>
              </a:solidFill>
            </a:endParaRPr>
          </a:p>
        </p:txBody>
      </p:sp>
      <p:pic>
        <p:nvPicPr>
          <p:cNvPr id="18" name="Image 17">
            <a:extLst>
              <a:ext uri="{FF2B5EF4-FFF2-40B4-BE49-F238E27FC236}">
                <a16:creationId xmlns:a16="http://schemas.microsoft.com/office/drawing/2014/main" id="{0D9BF045-BFD4-44B8-BAE3-BCF594BC94C7}"/>
              </a:ext>
            </a:extLst>
          </p:cNvPr>
          <p:cNvPicPr>
            <a:picLocks noChangeAspect="1"/>
          </p:cNvPicPr>
          <p:nvPr/>
        </p:nvPicPr>
        <p:blipFill>
          <a:blip r:embed="rId2">
            <a:duotone>
              <a:schemeClr val="accent2">
                <a:shade val="45000"/>
                <a:satMod val="135000"/>
              </a:schemeClr>
              <a:prstClr val="white"/>
            </a:duotone>
          </a:blip>
          <a:stretch>
            <a:fillRect/>
          </a:stretch>
        </p:blipFill>
        <p:spPr>
          <a:xfrm>
            <a:off x="353988" y="2701190"/>
            <a:ext cx="393565" cy="464318"/>
          </a:xfrm>
          <a:prstGeom prst="rect">
            <a:avLst/>
          </a:prstGeom>
        </p:spPr>
      </p:pic>
      <p:sp>
        <p:nvSpPr>
          <p:cNvPr id="28" name="Rectangle 27">
            <a:extLst>
              <a:ext uri="{FF2B5EF4-FFF2-40B4-BE49-F238E27FC236}">
                <a16:creationId xmlns:a16="http://schemas.microsoft.com/office/drawing/2014/main" id="{78E454FD-2C36-490C-A110-415936528F4C}"/>
              </a:ext>
            </a:extLst>
          </p:cNvPr>
          <p:cNvSpPr/>
          <p:nvPr/>
        </p:nvSpPr>
        <p:spPr>
          <a:xfrm>
            <a:off x="396650" y="2848228"/>
            <a:ext cx="1869215" cy="2616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dirty="0">
                <a:ln>
                  <a:noFill/>
                </a:ln>
                <a:solidFill>
                  <a:srgbClr val="00A193"/>
                </a:solidFill>
                <a:effectLst/>
                <a:uLnTx/>
                <a:uFillTx/>
                <a:latin typeface="+mn-lt"/>
                <a:cs typeface="Arial"/>
                <a:sym typeface="Arial"/>
              </a:rPr>
              <a:t>Objet du contrat</a:t>
            </a:r>
            <a:endParaRPr kumimoji="0" lang="fr-FR" sz="1100" b="0" i="0" u="none" strike="noStrike" kern="0" cap="none" spc="0" normalizeH="0" baseline="0" noProof="0" dirty="0">
              <a:ln>
                <a:noFill/>
              </a:ln>
              <a:solidFill>
                <a:srgbClr val="00A193"/>
              </a:solidFill>
              <a:effectLst/>
              <a:uLnTx/>
              <a:uFillTx/>
              <a:latin typeface="+mn-lt"/>
              <a:cs typeface="Arial"/>
              <a:sym typeface="Arial"/>
            </a:endParaRPr>
          </a:p>
        </p:txBody>
      </p:sp>
      <p:sp>
        <p:nvSpPr>
          <p:cNvPr id="29" name="Rectangle 28">
            <a:extLst>
              <a:ext uri="{FF2B5EF4-FFF2-40B4-BE49-F238E27FC236}">
                <a16:creationId xmlns:a16="http://schemas.microsoft.com/office/drawing/2014/main" id="{A5ADA225-C91C-4DA3-A8AA-3581A9E3AFA9}"/>
              </a:ext>
            </a:extLst>
          </p:cNvPr>
          <p:cNvSpPr/>
          <p:nvPr/>
        </p:nvSpPr>
        <p:spPr>
          <a:xfrm>
            <a:off x="4394879" y="941044"/>
            <a:ext cx="2132740" cy="2616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dirty="0">
                <a:ln>
                  <a:noFill/>
                </a:ln>
                <a:solidFill>
                  <a:srgbClr val="00A193"/>
                </a:solidFill>
                <a:effectLst/>
                <a:uLnTx/>
                <a:uFillTx/>
                <a:latin typeface="+mn-lt"/>
                <a:cs typeface="Arial"/>
                <a:sym typeface="Arial"/>
              </a:rPr>
              <a:t>Les + du contrat</a:t>
            </a:r>
            <a:endParaRPr kumimoji="0" lang="fr-FR" sz="1100" b="0" i="0" u="none" strike="noStrike" kern="0" cap="none" spc="0" normalizeH="0" baseline="0" noProof="0" dirty="0">
              <a:ln>
                <a:noFill/>
              </a:ln>
              <a:solidFill>
                <a:srgbClr val="00A193"/>
              </a:solidFill>
              <a:effectLst/>
              <a:uLnTx/>
              <a:uFillTx/>
              <a:latin typeface="+mn-lt"/>
              <a:cs typeface="Arial"/>
              <a:sym typeface="Arial"/>
            </a:endParaRPr>
          </a:p>
        </p:txBody>
      </p:sp>
      <p:pic>
        <p:nvPicPr>
          <p:cNvPr id="31" name="Image 30">
            <a:extLst>
              <a:ext uri="{FF2B5EF4-FFF2-40B4-BE49-F238E27FC236}">
                <a16:creationId xmlns:a16="http://schemas.microsoft.com/office/drawing/2014/main" id="{BE487856-DDDC-4F15-9073-3A7E09F5ADB1}"/>
              </a:ext>
            </a:extLst>
          </p:cNvPr>
          <p:cNvPicPr>
            <a:picLocks noChangeAspect="1"/>
          </p:cNvPicPr>
          <p:nvPr/>
        </p:nvPicPr>
        <p:blipFill>
          <a:blip r:embed="rId3">
            <a:duotone>
              <a:schemeClr val="accent2">
                <a:shade val="45000"/>
                <a:satMod val="135000"/>
              </a:schemeClr>
              <a:prstClr val="white"/>
            </a:duotone>
          </a:blip>
          <a:stretch>
            <a:fillRect/>
          </a:stretch>
        </p:blipFill>
        <p:spPr>
          <a:xfrm>
            <a:off x="4523959" y="853331"/>
            <a:ext cx="375621" cy="368913"/>
          </a:xfrm>
          <a:prstGeom prst="rect">
            <a:avLst/>
          </a:prstGeom>
        </p:spPr>
      </p:pic>
      <p:pic>
        <p:nvPicPr>
          <p:cNvPr id="32" name="Image 31">
            <a:extLst>
              <a:ext uri="{FF2B5EF4-FFF2-40B4-BE49-F238E27FC236}">
                <a16:creationId xmlns:a16="http://schemas.microsoft.com/office/drawing/2014/main" id="{93D8A73C-802D-4FCC-9971-D021407B0613}"/>
              </a:ext>
            </a:extLst>
          </p:cNvPr>
          <p:cNvPicPr>
            <a:picLocks noChangeAspect="1"/>
          </p:cNvPicPr>
          <p:nvPr/>
        </p:nvPicPr>
        <p:blipFill>
          <a:blip r:embed="rId4">
            <a:duotone>
              <a:schemeClr val="accent2">
                <a:shade val="45000"/>
                <a:satMod val="135000"/>
              </a:schemeClr>
              <a:prstClr val="white"/>
            </a:duotone>
          </a:blip>
          <a:stretch>
            <a:fillRect/>
          </a:stretch>
        </p:blipFill>
        <p:spPr>
          <a:xfrm>
            <a:off x="386280" y="842298"/>
            <a:ext cx="495961" cy="370063"/>
          </a:xfrm>
          <a:prstGeom prst="rect">
            <a:avLst/>
          </a:prstGeom>
        </p:spPr>
      </p:pic>
      <p:sp>
        <p:nvSpPr>
          <p:cNvPr id="20" name="ZoneTexte 19">
            <a:extLst>
              <a:ext uri="{FF2B5EF4-FFF2-40B4-BE49-F238E27FC236}">
                <a16:creationId xmlns:a16="http://schemas.microsoft.com/office/drawing/2014/main" id="{BD0C4D38-5E37-4608-BFE3-4D92AD1374E1}"/>
              </a:ext>
            </a:extLst>
          </p:cNvPr>
          <p:cNvSpPr txBox="1"/>
          <p:nvPr/>
        </p:nvSpPr>
        <p:spPr>
          <a:xfrm>
            <a:off x="4638366" y="1355249"/>
            <a:ext cx="3288892" cy="2826415"/>
          </a:xfrm>
          <a:prstGeom prst="rect">
            <a:avLst/>
          </a:prstGeom>
          <a:noFill/>
        </p:spPr>
        <p:txBody>
          <a:bodyPr wrap="square" rtlCol="0">
            <a:spAutoFit/>
          </a:bodyPr>
          <a:lstStyle/>
          <a:p>
            <a:pPr marL="266700" indent="-266700">
              <a:spcBef>
                <a:spcPts val="1000"/>
              </a:spcBef>
              <a:buClr>
                <a:schemeClr val="tx2"/>
              </a:buClr>
              <a:buFont typeface="Cambria Math" panose="02040503050406030204" pitchFamily="18" charset="0"/>
              <a:buChar char="ʘ"/>
            </a:pPr>
            <a:r>
              <a:rPr lang="fr-FR" sz="800" kern="1200" dirty="0">
                <a:solidFill>
                  <a:schemeClr val="tx1"/>
                </a:solidFill>
                <a:latin typeface="+mn-lt"/>
                <a:ea typeface="+mn-ea"/>
                <a:cs typeface="Arial" panose="020B0604020202020204" pitchFamily="34" charset="0"/>
              </a:rPr>
              <a:t>En cas de sinistre, </a:t>
            </a:r>
            <a:r>
              <a:rPr lang="fr-FR" sz="800" b="1" kern="1200" dirty="0">
                <a:solidFill>
                  <a:schemeClr val="tx1"/>
                </a:solidFill>
                <a:latin typeface="+mn-lt"/>
                <a:ea typeface="+mn-ea"/>
                <a:cs typeface="Arial" panose="020B0604020202020204" pitchFamily="34" charset="0"/>
              </a:rPr>
              <a:t>le matériel et les machines financés par la Caisse d’Epargne sont remplacés à leur valeur d’achat pendant 5 ans</a:t>
            </a:r>
            <a:r>
              <a:rPr lang="fr-FR" sz="800" baseline="30000" dirty="0">
                <a:latin typeface="+mn-lt"/>
              </a:rPr>
              <a:t>(1)</a:t>
            </a:r>
            <a:r>
              <a:rPr lang="fr-FR" sz="800" b="1" kern="1200" dirty="0">
                <a:latin typeface="+mn-lt"/>
                <a:cs typeface="Arial" panose="020B0604020202020204" pitchFamily="34" charset="0"/>
              </a:rPr>
              <a:t> </a:t>
            </a:r>
          </a:p>
          <a:p>
            <a:pPr marL="266700" indent="-266700">
              <a:spcBef>
                <a:spcPts val="1000"/>
              </a:spcBef>
              <a:buClr>
                <a:schemeClr val="tx2"/>
              </a:buClr>
              <a:buFont typeface="Cambria Math" panose="02040503050406030204" pitchFamily="18" charset="0"/>
              <a:buChar char="ʘ"/>
            </a:pPr>
            <a:r>
              <a:rPr lang="fr-FR" sz="800" b="1" kern="1200" dirty="0">
                <a:solidFill>
                  <a:schemeClr val="tx1"/>
                </a:solidFill>
                <a:latin typeface="+mn-lt"/>
                <a:ea typeface="+mn-ea"/>
                <a:cs typeface="Arial" panose="020B0604020202020204" pitchFamily="34" charset="0"/>
              </a:rPr>
              <a:t>Un contrat complet avec des garanties proposées en inclusion</a:t>
            </a:r>
            <a:r>
              <a:rPr lang="fr-FR" sz="800" baseline="30000" dirty="0">
                <a:latin typeface="+mn-lt"/>
              </a:rPr>
              <a:t>(1)(2) </a:t>
            </a:r>
            <a:r>
              <a:rPr lang="fr-FR" sz="800" b="1" kern="1200" dirty="0">
                <a:solidFill>
                  <a:schemeClr val="tx1"/>
                </a:solidFill>
                <a:latin typeface="+mn-lt"/>
                <a:ea typeface="+mn-ea"/>
                <a:cs typeface="Arial" panose="020B0604020202020204" pitchFamily="34" charset="0"/>
              </a:rPr>
              <a:t>comme :</a:t>
            </a:r>
          </a:p>
          <a:p>
            <a:pPr marL="447675" lvl="8" indent="-179388">
              <a:buClr>
                <a:schemeClr val="tx2"/>
              </a:buClr>
              <a:buFont typeface="Arial" panose="020B0604020202020204" pitchFamily="34" charset="0"/>
              <a:buChar char="•"/>
            </a:pPr>
            <a:r>
              <a:rPr lang="fr-FR" sz="800" b="1" kern="1200" dirty="0">
                <a:solidFill>
                  <a:schemeClr val="tx1"/>
                </a:solidFill>
                <a:latin typeface="+mn-lt"/>
                <a:ea typeface="+mn-ea"/>
                <a:cs typeface="Arial" panose="020B0604020202020204" pitchFamily="34" charset="0"/>
              </a:rPr>
              <a:t>l’assistance 24h/24 et 7j/7 en cas de sinistre ou de situation d’urgence</a:t>
            </a:r>
            <a:r>
              <a:rPr lang="fr-FR" sz="800" kern="1200" dirty="0">
                <a:solidFill>
                  <a:schemeClr val="tx1"/>
                </a:solidFill>
                <a:latin typeface="+mn-lt"/>
                <a:ea typeface="+mn-ea"/>
                <a:cs typeface="Arial" panose="020B0604020202020204" pitchFamily="34" charset="0"/>
              </a:rPr>
              <a:t> avec envoi de prestataires pour les mesures conservatoires indispensables, gardiennage des locaux si nécessaire,</a:t>
            </a:r>
          </a:p>
          <a:p>
            <a:pPr marL="447675" lvl="8" indent="-179388">
              <a:buClr>
                <a:schemeClr val="tx2"/>
              </a:buClr>
              <a:buFont typeface="Arial" panose="020B0604020202020204" pitchFamily="34" charset="0"/>
              <a:buChar char="•"/>
            </a:pPr>
            <a:r>
              <a:rPr lang="fr-FR" sz="800" kern="1200" dirty="0">
                <a:solidFill>
                  <a:schemeClr val="tx1"/>
                </a:solidFill>
                <a:latin typeface="+mn-lt"/>
                <a:ea typeface="+mn-ea"/>
                <a:cs typeface="Arial" panose="020B0604020202020204" pitchFamily="34" charset="0"/>
              </a:rPr>
              <a:t>l</a:t>
            </a:r>
            <a:r>
              <a:rPr lang="fr-FR" sz="800" b="1" kern="1200" dirty="0">
                <a:solidFill>
                  <a:schemeClr val="tx1"/>
                </a:solidFill>
                <a:latin typeface="+mn-lt"/>
                <a:ea typeface="+mn-ea"/>
                <a:cs typeface="Arial" panose="020B0604020202020204" pitchFamily="34" charset="0"/>
              </a:rPr>
              <a:t>a garantie bris des vitres, vitrines et enseignes,</a:t>
            </a:r>
          </a:p>
          <a:p>
            <a:pPr marL="447675" lvl="8" indent="-179388">
              <a:buClr>
                <a:schemeClr val="tx2"/>
              </a:buClr>
              <a:buFont typeface="Arial" panose="020B0604020202020204" pitchFamily="34" charset="0"/>
              <a:buChar char="•"/>
            </a:pPr>
            <a:r>
              <a:rPr lang="fr-FR" sz="800" b="1" kern="1200" dirty="0">
                <a:solidFill>
                  <a:schemeClr val="tx1"/>
                </a:solidFill>
                <a:latin typeface="+mn-lt"/>
                <a:ea typeface="+mn-ea"/>
                <a:cs typeface="Arial" panose="020B0604020202020204" pitchFamily="34" charset="0"/>
              </a:rPr>
              <a:t>la garantie dégâts des eaux et dommages électriques.</a:t>
            </a:r>
          </a:p>
          <a:p>
            <a:pPr marL="266700" indent="-266700">
              <a:spcBef>
                <a:spcPts val="1000"/>
              </a:spcBef>
              <a:buClr>
                <a:schemeClr val="tx2"/>
              </a:buClr>
              <a:buFont typeface="Cambria Math" panose="02040503050406030204" pitchFamily="18" charset="0"/>
              <a:buChar char="ʘ"/>
            </a:pPr>
            <a:r>
              <a:rPr lang="fr-FR" sz="800" b="1" dirty="0">
                <a:latin typeface="+mn-lt"/>
              </a:rPr>
              <a:t>La proposition de garanties spécifiques métiers</a:t>
            </a:r>
            <a:r>
              <a:rPr lang="fr-FR" sz="800" baseline="30000" dirty="0">
                <a:latin typeface="+mn-lt"/>
              </a:rPr>
              <a:t>(1)</a:t>
            </a:r>
            <a:r>
              <a:rPr lang="fr-FR" sz="800" b="1" dirty="0">
                <a:latin typeface="+mn-lt"/>
              </a:rPr>
              <a:t> </a:t>
            </a:r>
            <a:r>
              <a:rPr lang="fr-FR" sz="800" kern="1200" dirty="0">
                <a:solidFill>
                  <a:schemeClr val="tx1"/>
                </a:solidFill>
                <a:latin typeface="+mn-lt"/>
                <a:ea typeface="+mn-ea"/>
                <a:cs typeface="Arial" panose="020B0604020202020204" pitchFamily="34" charset="0"/>
              </a:rPr>
              <a:t>qui apportent une </a:t>
            </a:r>
            <a:r>
              <a:rPr lang="fr-FR" sz="800" b="1" dirty="0">
                <a:latin typeface="+mn-lt"/>
              </a:rPr>
              <a:t>réponse plus personnalisée aux besoins et attentes des clients </a:t>
            </a:r>
            <a:br>
              <a:rPr lang="fr-FR" sz="800" kern="1200" dirty="0">
                <a:solidFill>
                  <a:schemeClr val="tx1"/>
                </a:solidFill>
                <a:latin typeface="+mn-lt"/>
                <a:ea typeface="+mn-ea"/>
                <a:cs typeface="Arial" panose="020B0604020202020204" pitchFamily="34" charset="0"/>
              </a:rPr>
            </a:br>
            <a:r>
              <a:rPr lang="fr-FR" sz="700" kern="1200" dirty="0">
                <a:solidFill>
                  <a:schemeClr val="tx1"/>
                </a:solidFill>
                <a:latin typeface="+mn-lt"/>
                <a:ea typeface="+mn-ea"/>
                <a:cs typeface="Arial" panose="020B0604020202020204" pitchFamily="34" charset="0"/>
              </a:rPr>
              <a:t>Ex : majoration automatique du stock de marchandises de 50 % pour certains commerces (ex : fleuriste, magasin de vêtements ou chaussures,…) sans surprime pendant les 30 jours qui précédent et incluent le lundi de Pâques, le jour de la Saint Valentin, le jour de la fête des mères, le jour de la fête des pères, le jour de la fête des grands-mères, le jour de la fête des grands-pères, le jour de Noël et le jour du nouvel an.</a:t>
            </a:r>
          </a:p>
        </p:txBody>
      </p:sp>
    </p:spTree>
    <p:extLst>
      <p:ext uri="{BB962C8B-B14F-4D97-AF65-F5344CB8AC3E}">
        <p14:creationId xmlns:p14="http://schemas.microsoft.com/office/powerpoint/2010/main" val="2874613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Espace réservé du texte 7">
            <a:extLst>
              <a:ext uri="{FF2B5EF4-FFF2-40B4-BE49-F238E27FC236}">
                <a16:creationId xmlns:a16="http://schemas.microsoft.com/office/drawing/2014/main" id="{674892C6-8EA6-4384-B65C-8088380F6657}"/>
              </a:ext>
            </a:extLst>
          </p:cNvPr>
          <p:cNvSpPr txBox="1">
            <a:spLocks/>
          </p:cNvSpPr>
          <p:nvPr/>
        </p:nvSpPr>
        <p:spPr>
          <a:xfrm>
            <a:off x="497654" y="1086874"/>
            <a:ext cx="4034797" cy="1349219"/>
          </a:xfrm>
          <a:custGeom>
            <a:avLst/>
            <a:gdLst>
              <a:gd name="connsiteX0" fmla="*/ 0 w 2805112"/>
              <a:gd name="connsiteY0" fmla="*/ 0 h 1336675"/>
              <a:gd name="connsiteX1" fmla="*/ 2805112 w 2805112"/>
              <a:gd name="connsiteY1" fmla="*/ 0 h 1336675"/>
              <a:gd name="connsiteX2" fmla="*/ 2805112 w 2805112"/>
              <a:gd name="connsiteY2" fmla="*/ 1139738 h 1336675"/>
              <a:gd name="connsiteX3" fmla="*/ 2615208 w 2805112"/>
              <a:gd name="connsiteY3" fmla="*/ 1336675 h 1336675"/>
              <a:gd name="connsiteX4" fmla="*/ 0 w 2805112"/>
              <a:gd name="connsiteY4" fmla="*/ 1336675 h 133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5112" h="1336675">
                <a:moveTo>
                  <a:pt x="0" y="0"/>
                </a:moveTo>
                <a:lnTo>
                  <a:pt x="2805112" y="0"/>
                </a:lnTo>
                <a:lnTo>
                  <a:pt x="2805112" y="1139738"/>
                </a:lnTo>
                <a:lnTo>
                  <a:pt x="2615208" y="1336675"/>
                </a:lnTo>
                <a:lnTo>
                  <a:pt x="0" y="1336675"/>
                </a:lnTo>
                <a:close/>
              </a:path>
            </a:pathLst>
          </a:custGeom>
          <a:noFill/>
          <a:ln w="25400">
            <a:solidFill>
              <a:schemeClr val="accent2"/>
            </a:solidFill>
            <a:miter lim="800000"/>
          </a:ln>
        </p:spPr>
        <p:txBody>
          <a:bodyPr wrap="square" lIns="180000" tIns="180000" rIns="180000" bIns="180000">
            <a:noAutofit/>
          </a:bodyPr>
          <a:lstStyle>
            <a:lvl1pPr marL="0" indent="0" algn="l" defTabSz="809610" rtl="0" eaLnBrk="1" latinLnBrk="0" hangingPunct="1">
              <a:lnSpc>
                <a:spcPct val="95000"/>
              </a:lnSpc>
              <a:spcBef>
                <a:spcPts val="600"/>
              </a:spcBef>
              <a:buFont typeface="Arial" panose="020B0604020202020204" pitchFamily="34" charset="0"/>
              <a:buNone/>
              <a:defRPr lang="fr-FR" sz="1200" b="1" kern="1200" cap="all" baseline="0" dirty="0" smtClean="0">
                <a:solidFill>
                  <a:schemeClr val="tx1"/>
                </a:solidFill>
                <a:latin typeface="+mn-lt"/>
                <a:ea typeface="+mn-ea"/>
                <a:cs typeface="+mn-cs"/>
              </a:defRPr>
            </a:lvl1pPr>
            <a:lvl2pPr marL="0" indent="0" algn="l" defTabSz="809610" rtl="0" eaLnBrk="1" latinLnBrk="0" hangingPunct="1">
              <a:lnSpc>
                <a:spcPct val="95000"/>
              </a:lnSpc>
              <a:spcBef>
                <a:spcPts val="1300"/>
              </a:spcBef>
              <a:buFont typeface="Arial" panose="020B0604020202020204" pitchFamily="34" charset="0"/>
              <a:buNone/>
              <a:defRPr lang="fr-FR" sz="1000" b="1" kern="1200" dirty="0" smtClean="0">
                <a:solidFill>
                  <a:schemeClr val="bg2"/>
                </a:solidFill>
                <a:latin typeface="+mn-lt"/>
                <a:ea typeface="+mn-ea"/>
                <a:cs typeface="+mn-cs"/>
              </a:defRPr>
            </a:lvl2pPr>
            <a:lvl3pPr marL="180000" indent="-180000" algn="l" defTabSz="809610" rtl="0" eaLnBrk="1" latinLnBrk="0" hangingPunct="1">
              <a:lnSpc>
                <a:spcPct val="95000"/>
              </a:lnSpc>
              <a:spcBef>
                <a:spcPts val="1100"/>
              </a:spcBef>
              <a:buFont typeface="Arial" panose="020B0604020202020204" pitchFamily="34" charset="0"/>
              <a:buChar char="■"/>
              <a:defRPr lang="fr-FR" sz="1400" kern="1200" dirty="0">
                <a:solidFill>
                  <a:schemeClr val="tx1"/>
                </a:solidFill>
                <a:latin typeface="+mn-lt"/>
                <a:ea typeface="+mn-ea"/>
                <a:cs typeface="+mn-cs"/>
              </a:defRPr>
            </a:lvl3pPr>
            <a:lvl4pPr marL="288000" indent="-108000" algn="l" defTabSz="809610" rtl="0" eaLnBrk="1" latinLnBrk="0" hangingPunct="1">
              <a:lnSpc>
                <a:spcPct val="95000"/>
              </a:lnSpc>
              <a:spcBef>
                <a:spcPts val="1000"/>
              </a:spcBef>
              <a:buFont typeface="Arial" panose="020B0604020202020204" pitchFamily="34" charset="0"/>
              <a:buChar char="•"/>
              <a:defRPr lang="fr-FR" sz="1200" kern="1200" dirty="0">
                <a:solidFill>
                  <a:schemeClr val="tx1"/>
                </a:solidFill>
                <a:latin typeface="+mn-lt"/>
                <a:ea typeface="+mn-ea"/>
                <a:cs typeface="+mn-cs"/>
              </a:defRPr>
            </a:lvl4pPr>
            <a:lvl5pPr marL="531450" indent="-171450" algn="l" defTabSz="809610" rtl="0" eaLnBrk="1" latinLnBrk="0" hangingPunct="1">
              <a:lnSpc>
                <a:spcPct val="95000"/>
              </a:lnSpc>
              <a:spcBef>
                <a:spcPts val="1000"/>
              </a:spcBef>
              <a:buFont typeface="Calibri" panose="020F0502020204030204" pitchFamily="34" charset="0"/>
              <a:buChar char="‐"/>
              <a:defRPr sz="1200" kern="1200">
                <a:solidFill>
                  <a:schemeClr val="tx1"/>
                </a:solidFill>
                <a:latin typeface="+mn-lt"/>
                <a:ea typeface="+mn-ea"/>
                <a:cs typeface="+mn-cs"/>
              </a:defRPr>
            </a:lvl5pPr>
            <a:lvl6pPr marL="222642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6pPr>
            <a:lvl7pPr marL="2631232"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7pPr>
            <a:lvl8pPr marL="303603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8pPr>
            <a:lvl9pPr marL="3440841"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9pPr>
          </a:lstStyle>
          <a:p>
            <a:pPr marL="0" marR="0" lvl="0" indent="0" algn="l" defTabSz="809610" rtl="0" eaLnBrk="1" fontAlgn="auto" latinLnBrk="0" hangingPunct="1">
              <a:lnSpc>
                <a:spcPct val="95000"/>
              </a:lnSpc>
              <a:spcBef>
                <a:spcPts val="600"/>
              </a:spcBef>
              <a:spcAft>
                <a:spcPts val="0"/>
              </a:spcAft>
              <a:buClrTx/>
              <a:buSzTx/>
              <a:buFont typeface="Arial" panose="020B0604020202020204" pitchFamily="34" charset="0"/>
              <a:buNone/>
              <a:tabLst/>
              <a:defRPr/>
            </a:pPr>
            <a:endParaRPr kumimoji="0" lang="fr-FR" sz="1200" b="1" i="0" u="none" strike="noStrike" kern="1200" cap="all" spc="0" normalizeH="0" baseline="0" noProof="0">
              <a:ln>
                <a:noFill/>
              </a:ln>
              <a:solidFill>
                <a:srgbClr val="000000"/>
              </a:solidFill>
              <a:effectLst/>
              <a:uLnTx/>
              <a:uFillTx/>
              <a:ea typeface="+mn-ea"/>
              <a:cs typeface="+mn-cs"/>
              <a:sym typeface="Arial"/>
            </a:endParaRPr>
          </a:p>
        </p:txBody>
      </p:sp>
      <p:sp>
        <p:nvSpPr>
          <p:cNvPr id="26" name="Espace réservé du contenu 3">
            <a:extLst>
              <a:ext uri="{FF2B5EF4-FFF2-40B4-BE49-F238E27FC236}">
                <a16:creationId xmlns:a16="http://schemas.microsoft.com/office/drawing/2014/main" id="{C5441AC5-8BD0-477D-92C4-1722326668BB}"/>
              </a:ext>
            </a:extLst>
          </p:cNvPr>
          <p:cNvSpPr>
            <a:spLocks noGrp="1"/>
          </p:cNvSpPr>
          <p:nvPr>
            <p:ph sz="quarter" idx="13"/>
          </p:nvPr>
        </p:nvSpPr>
        <p:spPr>
          <a:xfrm>
            <a:off x="510836" y="1108568"/>
            <a:ext cx="3904471" cy="1416373"/>
          </a:xfrm>
        </p:spPr>
        <p:txBody>
          <a:bodyPr>
            <a:normAutofit/>
          </a:bodyPr>
          <a:lstStyle/>
          <a:p>
            <a:pPr marL="0" indent="0">
              <a:lnSpc>
                <a:spcPct val="100000"/>
              </a:lnSpc>
              <a:buNone/>
            </a:pPr>
            <a:r>
              <a:rPr lang="fr-FR" sz="800" dirty="0">
                <a:latin typeface="+mn-lt"/>
              </a:rPr>
              <a:t>Les clients Pro CE ayant besoin d’un véhicule pour leurs déplacements professionnels. </a:t>
            </a:r>
            <a:r>
              <a:rPr lang="fr-FR" sz="800" b="1" dirty="0">
                <a:latin typeface="+mn-lt"/>
              </a:rPr>
              <a:t>3 usages pro </a:t>
            </a:r>
            <a:r>
              <a:rPr lang="fr-FR" sz="800" dirty="0">
                <a:latin typeface="+mn-lt"/>
              </a:rPr>
              <a:t>possibles selon le besoin du client : </a:t>
            </a:r>
          </a:p>
          <a:p>
            <a:pPr>
              <a:lnSpc>
                <a:spcPct val="100000"/>
              </a:lnSpc>
            </a:pPr>
            <a:r>
              <a:rPr lang="fr-FR" sz="800" b="1" dirty="0">
                <a:latin typeface="+mn-lt"/>
                <a:sym typeface="Arial"/>
              </a:rPr>
              <a:t>« affaires et promenades » </a:t>
            </a:r>
            <a:r>
              <a:rPr lang="fr-FR" sz="800" dirty="0">
                <a:latin typeface="+mn-lt"/>
                <a:sym typeface="Arial"/>
              </a:rPr>
              <a:t>pour des déplacements d’ordre privé et professionnel. Ex : Artisans, commerçants, coiffeurs à domicile…</a:t>
            </a:r>
          </a:p>
          <a:p>
            <a:pPr>
              <a:lnSpc>
                <a:spcPct val="100000"/>
              </a:lnSpc>
            </a:pPr>
            <a:r>
              <a:rPr lang="fr-FR" sz="800" b="1" dirty="0">
                <a:latin typeface="+mn-lt"/>
                <a:sym typeface="Arial"/>
              </a:rPr>
              <a:t>« tous déplacements » </a:t>
            </a:r>
            <a:r>
              <a:rPr lang="fr-FR" sz="800" dirty="0">
                <a:latin typeface="+mn-lt"/>
                <a:sym typeface="Arial"/>
              </a:rPr>
              <a:t>pour un usage pro à temps plein et quotidien. </a:t>
            </a:r>
            <a:br>
              <a:rPr lang="fr-FR" sz="800" dirty="0">
                <a:latin typeface="+mn-lt"/>
                <a:sym typeface="Arial"/>
              </a:rPr>
            </a:br>
            <a:r>
              <a:rPr lang="fr-FR" sz="800" dirty="0">
                <a:latin typeface="+mn-lt"/>
                <a:sym typeface="Arial"/>
              </a:rPr>
              <a:t>Ex : VRP, infirmières libérales, auto-écoles…</a:t>
            </a:r>
          </a:p>
          <a:p>
            <a:pPr>
              <a:lnSpc>
                <a:spcPct val="100000"/>
              </a:lnSpc>
            </a:pPr>
            <a:r>
              <a:rPr lang="fr-FR" sz="800" b="1" dirty="0">
                <a:latin typeface="+mn-lt"/>
                <a:sym typeface="Arial"/>
              </a:rPr>
              <a:t>« Taxi ». </a:t>
            </a:r>
            <a:r>
              <a:rPr lang="fr-FR" sz="800" dirty="0">
                <a:latin typeface="+mn-lt"/>
                <a:sym typeface="Arial"/>
              </a:rPr>
              <a:t>Ex : taxi, VTC, ambulanciers</a:t>
            </a:r>
          </a:p>
          <a:p>
            <a:pPr>
              <a:lnSpc>
                <a:spcPct val="100000"/>
              </a:lnSpc>
            </a:pPr>
            <a:endParaRPr lang="fr-FR" sz="800" dirty="0">
              <a:latin typeface="+mn-lt"/>
              <a:sym typeface="Arial"/>
            </a:endParaRPr>
          </a:p>
          <a:p>
            <a:pPr marL="0" indent="0">
              <a:lnSpc>
                <a:spcPct val="100000"/>
              </a:lnSpc>
              <a:buNone/>
            </a:pPr>
            <a:endParaRPr lang="fr-FR" sz="700" dirty="0">
              <a:latin typeface="+mn-lt"/>
            </a:endParaRPr>
          </a:p>
        </p:txBody>
      </p:sp>
      <p:sp>
        <p:nvSpPr>
          <p:cNvPr id="22" name="Espace réservé du texte 4">
            <a:extLst>
              <a:ext uri="{FF2B5EF4-FFF2-40B4-BE49-F238E27FC236}">
                <a16:creationId xmlns:a16="http://schemas.microsoft.com/office/drawing/2014/main" id="{3359EE05-4668-4F4F-9B6A-6AFA9ADFCFDC}"/>
              </a:ext>
            </a:extLst>
          </p:cNvPr>
          <p:cNvSpPr>
            <a:spLocks noGrp="1"/>
          </p:cNvSpPr>
          <p:nvPr>
            <p:ph type="body" sz="quarter" idx="12"/>
          </p:nvPr>
        </p:nvSpPr>
        <p:spPr>
          <a:xfrm>
            <a:off x="1419613" y="546610"/>
            <a:ext cx="8229178" cy="288032"/>
          </a:xfrm>
        </p:spPr>
        <p:txBody>
          <a:bodyPr>
            <a:normAutofit/>
          </a:bodyPr>
          <a:lstStyle/>
          <a:p>
            <a:r>
              <a:rPr lang="fr-FR" sz="1200" dirty="0"/>
              <a:t>Fiche Assurance Auto des Professionnels</a:t>
            </a:r>
            <a:endParaRPr lang="fr-FR" sz="1000" dirty="0"/>
          </a:p>
        </p:txBody>
      </p:sp>
      <p:sp>
        <p:nvSpPr>
          <p:cNvPr id="23" name="Titre 1">
            <a:extLst>
              <a:ext uri="{FF2B5EF4-FFF2-40B4-BE49-F238E27FC236}">
                <a16:creationId xmlns:a16="http://schemas.microsoft.com/office/drawing/2014/main" id="{2826B234-EAD4-4F33-956F-EE440B545100}"/>
              </a:ext>
            </a:extLst>
          </p:cNvPr>
          <p:cNvSpPr txBox="1">
            <a:spLocks/>
          </p:cNvSpPr>
          <p:nvPr/>
        </p:nvSpPr>
        <p:spPr>
          <a:xfrm>
            <a:off x="852966" y="224635"/>
            <a:ext cx="7704856" cy="337362"/>
          </a:xfrm>
          <a:prstGeom prst="rect">
            <a:avLst/>
          </a:prstGeom>
        </p:spPr>
        <p:txBody>
          <a:bodyPr vert="horz" lIns="0" tIns="45720" rIns="0" bIns="45720" rtlCol="0" anchor="t" anchorCtr="0">
            <a:noAutofit/>
          </a:bodyPr>
          <a:lstStyle>
            <a:lvl1pPr algn="l" defTabSz="914400" rtl="0" eaLnBrk="1" latinLnBrk="0" hangingPunct="1">
              <a:lnSpc>
                <a:spcPct val="90000"/>
              </a:lnSpc>
              <a:spcBef>
                <a:spcPct val="0"/>
              </a:spcBef>
              <a:buNone/>
              <a:defRPr sz="2400" kern="1200">
                <a:solidFill>
                  <a:schemeClr val="tx1"/>
                </a:solidFill>
                <a:latin typeface="Montserrat ExtraBold" panose="00000900000000000000" pitchFamily="50" charset="0"/>
                <a:ea typeface="+mj-ea"/>
                <a:cs typeface="Arial" panose="020B0604020202020204" pitchFamily="34" charset="0"/>
              </a:defRPr>
            </a:lvl1pPr>
          </a:lstStyle>
          <a:p>
            <a:r>
              <a:rPr lang="fr-FR" sz="2000" dirty="0">
                <a:solidFill>
                  <a:schemeClr val="accent2"/>
                </a:solidFill>
              </a:rPr>
              <a:t>02</a:t>
            </a:r>
            <a:r>
              <a:rPr lang="fr-FR" sz="1600" dirty="0">
                <a:solidFill>
                  <a:srgbClr val="000000"/>
                </a:solidFill>
              </a:rPr>
              <a:t> – </a:t>
            </a:r>
            <a:r>
              <a:rPr lang="fr-FR" sz="1800" dirty="0">
                <a:solidFill>
                  <a:srgbClr val="000000"/>
                </a:solidFill>
              </a:rPr>
              <a:t>Zoom sur les produits à proposer </a:t>
            </a:r>
          </a:p>
          <a:p>
            <a:endParaRPr lang="fr-FR" sz="1600" dirty="0">
              <a:solidFill>
                <a:srgbClr val="000000"/>
              </a:solidFill>
            </a:endParaRPr>
          </a:p>
        </p:txBody>
      </p:sp>
      <p:sp>
        <p:nvSpPr>
          <p:cNvPr id="28" name="Rectangle 27">
            <a:extLst>
              <a:ext uri="{FF2B5EF4-FFF2-40B4-BE49-F238E27FC236}">
                <a16:creationId xmlns:a16="http://schemas.microsoft.com/office/drawing/2014/main" id="{DC571407-90E9-4C00-AFC6-DDD2F98367E4}"/>
              </a:ext>
            </a:extLst>
          </p:cNvPr>
          <p:cNvSpPr/>
          <p:nvPr/>
        </p:nvSpPr>
        <p:spPr>
          <a:xfrm>
            <a:off x="965797" y="769156"/>
            <a:ext cx="633577"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srgbClr val="00A193"/>
                </a:solidFill>
                <a:effectLst/>
                <a:uLnTx/>
                <a:uFillTx/>
                <a:latin typeface="+mn-lt"/>
                <a:cs typeface="Arial"/>
                <a:sym typeface="Arial"/>
              </a:rPr>
              <a:t>Cible</a:t>
            </a:r>
            <a:endParaRPr kumimoji="0" lang="fr-FR" sz="1000" b="0" i="0" u="none" strike="noStrike" kern="0" cap="none" spc="0" normalizeH="0" baseline="0" noProof="0">
              <a:ln>
                <a:noFill/>
              </a:ln>
              <a:solidFill>
                <a:srgbClr val="00A193"/>
              </a:solidFill>
              <a:effectLst/>
              <a:uLnTx/>
              <a:uFillTx/>
              <a:latin typeface="+mn-lt"/>
              <a:cs typeface="Arial"/>
              <a:sym typeface="Arial"/>
            </a:endParaRPr>
          </a:p>
        </p:txBody>
      </p:sp>
      <p:pic>
        <p:nvPicPr>
          <p:cNvPr id="33" name="Image 32">
            <a:extLst>
              <a:ext uri="{FF2B5EF4-FFF2-40B4-BE49-F238E27FC236}">
                <a16:creationId xmlns:a16="http://schemas.microsoft.com/office/drawing/2014/main" id="{F13D6025-553F-4157-AD44-AC184BB56013}"/>
              </a:ext>
            </a:extLst>
          </p:cNvPr>
          <p:cNvPicPr>
            <a:picLocks noChangeAspect="1"/>
          </p:cNvPicPr>
          <p:nvPr/>
        </p:nvPicPr>
        <p:blipFill>
          <a:blip r:embed="rId2">
            <a:duotone>
              <a:schemeClr val="accent2">
                <a:shade val="45000"/>
                <a:satMod val="135000"/>
              </a:schemeClr>
              <a:prstClr val="white"/>
            </a:duotone>
          </a:blip>
          <a:stretch>
            <a:fillRect/>
          </a:stretch>
        </p:blipFill>
        <p:spPr>
          <a:xfrm>
            <a:off x="483576" y="692199"/>
            <a:ext cx="495961" cy="370063"/>
          </a:xfrm>
          <a:prstGeom prst="rect">
            <a:avLst/>
          </a:prstGeom>
        </p:spPr>
      </p:pic>
      <p:sp>
        <p:nvSpPr>
          <p:cNvPr id="17" name="Espace réservé du texte 7">
            <a:extLst>
              <a:ext uri="{FF2B5EF4-FFF2-40B4-BE49-F238E27FC236}">
                <a16:creationId xmlns:a16="http://schemas.microsoft.com/office/drawing/2014/main" id="{F24FCB79-8ED0-4242-952F-6A59C74C3B15}"/>
              </a:ext>
            </a:extLst>
          </p:cNvPr>
          <p:cNvSpPr txBox="1">
            <a:spLocks/>
          </p:cNvSpPr>
          <p:nvPr/>
        </p:nvSpPr>
        <p:spPr>
          <a:xfrm>
            <a:off x="483576" y="2958789"/>
            <a:ext cx="4088424" cy="1702421"/>
          </a:xfrm>
          <a:custGeom>
            <a:avLst/>
            <a:gdLst>
              <a:gd name="connsiteX0" fmla="*/ 0 w 2805112"/>
              <a:gd name="connsiteY0" fmla="*/ 0 h 1336675"/>
              <a:gd name="connsiteX1" fmla="*/ 2805112 w 2805112"/>
              <a:gd name="connsiteY1" fmla="*/ 0 h 1336675"/>
              <a:gd name="connsiteX2" fmla="*/ 2805112 w 2805112"/>
              <a:gd name="connsiteY2" fmla="*/ 1139738 h 1336675"/>
              <a:gd name="connsiteX3" fmla="*/ 2615208 w 2805112"/>
              <a:gd name="connsiteY3" fmla="*/ 1336675 h 1336675"/>
              <a:gd name="connsiteX4" fmla="*/ 0 w 2805112"/>
              <a:gd name="connsiteY4" fmla="*/ 1336675 h 133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5112" h="1336675">
                <a:moveTo>
                  <a:pt x="0" y="0"/>
                </a:moveTo>
                <a:lnTo>
                  <a:pt x="2805112" y="0"/>
                </a:lnTo>
                <a:lnTo>
                  <a:pt x="2805112" y="1139738"/>
                </a:lnTo>
                <a:lnTo>
                  <a:pt x="2615208" y="1336675"/>
                </a:lnTo>
                <a:lnTo>
                  <a:pt x="0" y="1336675"/>
                </a:lnTo>
                <a:close/>
              </a:path>
            </a:pathLst>
          </a:custGeom>
          <a:noFill/>
          <a:ln w="25400">
            <a:solidFill>
              <a:schemeClr val="accent2"/>
            </a:solidFill>
            <a:miter lim="800000"/>
          </a:ln>
        </p:spPr>
        <p:txBody>
          <a:bodyPr wrap="square" lIns="180000" tIns="180000" rIns="180000" bIns="180000">
            <a:noAutofit/>
          </a:bodyPr>
          <a:lstStyle>
            <a:lvl1pPr marL="0" indent="0" algn="l" defTabSz="809610" rtl="0" eaLnBrk="1" latinLnBrk="0" hangingPunct="1">
              <a:lnSpc>
                <a:spcPct val="95000"/>
              </a:lnSpc>
              <a:spcBef>
                <a:spcPts val="600"/>
              </a:spcBef>
              <a:buFont typeface="Arial" panose="020B0604020202020204" pitchFamily="34" charset="0"/>
              <a:buNone/>
              <a:defRPr lang="fr-FR" sz="1200" b="1" kern="1200" cap="all" baseline="0" dirty="0" smtClean="0">
                <a:solidFill>
                  <a:schemeClr val="tx1"/>
                </a:solidFill>
                <a:latin typeface="+mn-lt"/>
                <a:ea typeface="+mn-ea"/>
                <a:cs typeface="+mn-cs"/>
              </a:defRPr>
            </a:lvl1pPr>
            <a:lvl2pPr marL="0" indent="0" algn="l" defTabSz="809610" rtl="0" eaLnBrk="1" latinLnBrk="0" hangingPunct="1">
              <a:lnSpc>
                <a:spcPct val="95000"/>
              </a:lnSpc>
              <a:spcBef>
                <a:spcPts val="1300"/>
              </a:spcBef>
              <a:buFont typeface="Arial" panose="020B0604020202020204" pitchFamily="34" charset="0"/>
              <a:buNone/>
              <a:defRPr lang="fr-FR" sz="1000" b="1" kern="1200" dirty="0" smtClean="0">
                <a:solidFill>
                  <a:schemeClr val="bg2"/>
                </a:solidFill>
                <a:latin typeface="+mn-lt"/>
                <a:ea typeface="+mn-ea"/>
                <a:cs typeface="+mn-cs"/>
              </a:defRPr>
            </a:lvl2pPr>
            <a:lvl3pPr marL="180000" indent="-180000" algn="l" defTabSz="809610" rtl="0" eaLnBrk="1" latinLnBrk="0" hangingPunct="1">
              <a:lnSpc>
                <a:spcPct val="95000"/>
              </a:lnSpc>
              <a:spcBef>
                <a:spcPts val="1100"/>
              </a:spcBef>
              <a:buFont typeface="Arial" panose="020B0604020202020204" pitchFamily="34" charset="0"/>
              <a:buChar char="■"/>
              <a:defRPr lang="fr-FR" sz="1400" kern="1200" dirty="0">
                <a:solidFill>
                  <a:schemeClr val="tx1"/>
                </a:solidFill>
                <a:latin typeface="+mn-lt"/>
                <a:ea typeface="+mn-ea"/>
                <a:cs typeface="+mn-cs"/>
              </a:defRPr>
            </a:lvl3pPr>
            <a:lvl4pPr marL="288000" indent="-108000" algn="l" defTabSz="809610" rtl="0" eaLnBrk="1" latinLnBrk="0" hangingPunct="1">
              <a:lnSpc>
                <a:spcPct val="95000"/>
              </a:lnSpc>
              <a:spcBef>
                <a:spcPts val="1000"/>
              </a:spcBef>
              <a:buFont typeface="Arial" panose="020B0604020202020204" pitchFamily="34" charset="0"/>
              <a:buChar char="•"/>
              <a:defRPr lang="fr-FR" sz="1200" kern="1200" dirty="0">
                <a:solidFill>
                  <a:schemeClr val="tx1"/>
                </a:solidFill>
                <a:latin typeface="+mn-lt"/>
                <a:ea typeface="+mn-ea"/>
                <a:cs typeface="+mn-cs"/>
              </a:defRPr>
            </a:lvl4pPr>
            <a:lvl5pPr marL="531450" indent="-171450" algn="l" defTabSz="809610" rtl="0" eaLnBrk="1" latinLnBrk="0" hangingPunct="1">
              <a:lnSpc>
                <a:spcPct val="95000"/>
              </a:lnSpc>
              <a:spcBef>
                <a:spcPts val="1000"/>
              </a:spcBef>
              <a:buFont typeface="Calibri" panose="020F0502020204030204" pitchFamily="34" charset="0"/>
              <a:buChar char="‐"/>
              <a:defRPr sz="1200" kern="1200">
                <a:solidFill>
                  <a:schemeClr val="tx1"/>
                </a:solidFill>
                <a:latin typeface="+mn-lt"/>
                <a:ea typeface="+mn-ea"/>
                <a:cs typeface="+mn-cs"/>
              </a:defRPr>
            </a:lvl5pPr>
            <a:lvl6pPr marL="222642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6pPr>
            <a:lvl7pPr marL="2631232"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7pPr>
            <a:lvl8pPr marL="303603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8pPr>
            <a:lvl9pPr marL="3440841"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9pPr>
          </a:lstStyle>
          <a:p>
            <a:pPr marL="0" marR="0" lvl="0" indent="0" algn="l" defTabSz="809610" rtl="0" eaLnBrk="1" fontAlgn="auto" latinLnBrk="0" hangingPunct="1">
              <a:lnSpc>
                <a:spcPct val="95000"/>
              </a:lnSpc>
              <a:spcBef>
                <a:spcPts val="600"/>
              </a:spcBef>
              <a:spcAft>
                <a:spcPts val="0"/>
              </a:spcAft>
              <a:buClrTx/>
              <a:buSzTx/>
              <a:buFont typeface="Arial" panose="020B0604020202020204" pitchFamily="34" charset="0"/>
              <a:buNone/>
              <a:tabLst/>
              <a:defRPr/>
            </a:pPr>
            <a:endParaRPr kumimoji="0" lang="fr-FR" sz="1200" b="1" i="0" u="none" strike="noStrike" kern="1200" cap="all" spc="0" normalizeH="0" baseline="0" noProof="0">
              <a:ln>
                <a:noFill/>
              </a:ln>
              <a:solidFill>
                <a:srgbClr val="000000"/>
              </a:solidFill>
              <a:effectLst/>
              <a:uLnTx/>
              <a:uFillTx/>
              <a:ea typeface="+mn-ea"/>
              <a:cs typeface="+mn-cs"/>
              <a:sym typeface="Arial"/>
            </a:endParaRPr>
          </a:p>
        </p:txBody>
      </p:sp>
      <p:sp>
        <p:nvSpPr>
          <p:cNvPr id="19" name="Rectangle 18">
            <a:extLst>
              <a:ext uri="{FF2B5EF4-FFF2-40B4-BE49-F238E27FC236}">
                <a16:creationId xmlns:a16="http://schemas.microsoft.com/office/drawing/2014/main" id="{7943BA09-3104-46EF-B7A3-5DD2A8422E66}"/>
              </a:ext>
            </a:extLst>
          </p:cNvPr>
          <p:cNvSpPr/>
          <p:nvPr/>
        </p:nvSpPr>
        <p:spPr>
          <a:xfrm>
            <a:off x="510836" y="3006373"/>
            <a:ext cx="4166452" cy="1585049"/>
          </a:xfrm>
          <a:prstGeom prst="rect">
            <a:avLst/>
          </a:prstGeom>
        </p:spPr>
        <p:txBody>
          <a:bodyPr wrap="square">
            <a:spAutoFit/>
          </a:bodyPr>
          <a:lstStyle/>
          <a:p>
            <a:pPr>
              <a:spcBef>
                <a:spcPts val="1000"/>
              </a:spcBef>
              <a:buClr>
                <a:schemeClr val="tx2"/>
              </a:buClr>
            </a:pPr>
            <a:r>
              <a:rPr lang="fr-FR" sz="800" b="1" kern="1200">
                <a:solidFill>
                  <a:schemeClr val="tx1"/>
                </a:solidFill>
                <a:latin typeface="+mn-lt"/>
                <a:ea typeface="+mn-ea"/>
                <a:cs typeface="Arial" panose="020B0604020202020204" pitchFamily="34" charset="0"/>
              </a:rPr>
              <a:t>Effectuer des déplacements professionnels en étant bien assuré</a:t>
            </a:r>
            <a:br>
              <a:rPr lang="fr-FR" sz="800" b="1" kern="1200">
                <a:solidFill>
                  <a:schemeClr val="tx1"/>
                </a:solidFill>
                <a:latin typeface="+mn-lt"/>
                <a:ea typeface="+mn-ea"/>
                <a:cs typeface="Arial" panose="020B0604020202020204" pitchFamily="34" charset="0"/>
              </a:rPr>
            </a:br>
            <a:r>
              <a:rPr lang="fr-FR" sz="800" kern="1200">
                <a:solidFill>
                  <a:schemeClr val="tx1"/>
                </a:solidFill>
                <a:latin typeface="+mn-lt"/>
                <a:ea typeface="+mn-ea"/>
                <a:cs typeface="Arial" panose="020B0604020202020204" pitchFamily="34" charset="0"/>
              </a:rPr>
              <a:t>grâce à une gamme complète de garanties pour :</a:t>
            </a:r>
          </a:p>
          <a:p>
            <a:pPr marL="266700" indent="-266700">
              <a:spcBef>
                <a:spcPts val="1000"/>
              </a:spcBef>
              <a:buClr>
                <a:schemeClr val="tx2"/>
              </a:buClr>
              <a:buFont typeface="Cambria Math" panose="02040503050406030204" pitchFamily="18" charset="0"/>
              <a:buChar char="ʘ"/>
            </a:pPr>
            <a:r>
              <a:rPr lang="fr-FR" sz="800" b="1" kern="1200">
                <a:solidFill>
                  <a:schemeClr val="tx1"/>
                </a:solidFill>
                <a:latin typeface="+mn-lt"/>
                <a:ea typeface="+mn-ea"/>
                <a:cs typeface="Arial" panose="020B0604020202020204" pitchFamily="34" charset="0"/>
              </a:rPr>
              <a:t>le </a:t>
            </a:r>
            <a:r>
              <a:rPr lang="fr-FR" sz="800" b="1" kern="1200" dirty="0">
                <a:solidFill>
                  <a:schemeClr val="tx1"/>
                </a:solidFill>
                <a:latin typeface="+mn-lt"/>
                <a:ea typeface="+mn-ea"/>
                <a:cs typeface="Arial" panose="020B0604020202020204" pitchFamily="34" charset="0"/>
              </a:rPr>
              <a:t>véhicule professionnel et son contenu éventuel</a:t>
            </a:r>
            <a:r>
              <a:rPr lang="fr-FR" sz="800" baseline="30000" dirty="0">
                <a:latin typeface="+mn-lt"/>
              </a:rPr>
              <a:t>(1)</a:t>
            </a:r>
            <a:r>
              <a:rPr lang="fr-FR" sz="800" b="1" kern="1200" dirty="0">
                <a:solidFill>
                  <a:schemeClr val="tx1"/>
                </a:solidFill>
                <a:latin typeface="+mn-lt"/>
                <a:ea typeface="+mn-ea"/>
                <a:cs typeface="Arial" panose="020B0604020202020204" pitchFamily="34" charset="0"/>
              </a:rPr>
              <a:t>,</a:t>
            </a:r>
          </a:p>
          <a:p>
            <a:pPr marL="266700" indent="-266700">
              <a:spcBef>
                <a:spcPts val="1000"/>
              </a:spcBef>
              <a:buClr>
                <a:schemeClr val="tx2"/>
              </a:buClr>
              <a:buFont typeface="Cambria Math" panose="02040503050406030204" pitchFamily="18" charset="0"/>
              <a:buChar char="ʘ"/>
            </a:pPr>
            <a:r>
              <a:rPr lang="fr-FR" sz="800" b="1" kern="1200" dirty="0">
                <a:solidFill>
                  <a:schemeClr val="tx1"/>
                </a:solidFill>
                <a:latin typeface="+mn-lt"/>
                <a:ea typeface="+mn-ea"/>
                <a:cs typeface="Arial" panose="020B0604020202020204" pitchFamily="34" charset="0"/>
              </a:rPr>
              <a:t>le conducteur et les dommages causés à autrui (Dommage corporel du conducteur et Responsabilité civile)</a:t>
            </a:r>
            <a:r>
              <a:rPr lang="fr-FR" sz="800" baseline="30000" dirty="0">
                <a:latin typeface="+mn-lt"/>
              </a:rPr>
              <a:t>(1)</a:t>
            </a:r>
            <a:endParaRPr lang="fr-FR" sz="800" b="1" kern="1200" dirty="0">
              <a:solidFill>
                <a:schemeClr val="tx1"/>
              </a:solidFill>
              <a:latin typeface="+mn-lt"/>
              <a:ea typeface="+mn-ea"/>
              <a:cs typeface="Arial" panose="020B0604020202020204" pitchFamily="34" charset="0"/>
            </a:endParaRPr>
          </a:p>
          <a:p>
            <a:pPr marL="266700" indent="-266700">
              <a:spcBef>
                <a:spcPts val="1000"/>
              </a:spcBef>
              <a:buClr>
                <a:schemeClr val="tx2"/>
              </a:buClr>
              <a:buFont typeface="Cambria Math" panose="02040503050406030204" pitchFamily="18" charset="0"/>
              <a:buChar char="ʘ"/>
            </a:pPr>
            <a:r>
              <a:rPr lang="fr-FR" sz="800" b="1" kern="1200" dirty="0">
                <a:solidFill>
                  <a:schemeClr val="tx1"/>
                </a:solidFill>
                <a:latin typeface="+mn-lt"/>
                <a:ea typeface="+mn-ea"/>
                <a:cs typeface="Arial" panose="020B0604020202020204" pitchFamily="34" charset="0"/>
              </a:rPr>
              <a:t>des besoins spécifiques</a:t>
            </a:r>
            <a:r>
              <a:rPr lang="fr-FR" sz="800" baseline="30000" dirty="0">
                <a:latin typeface="+mn-lt"/>
              </a:rPr>
              <a:t>(1)</a:t>
            </a:r>
            <a:r>
              <a:rPr lang="fr-FR" sz="800" b="1" kern="1200" dirty="0">
                <a:solidFill>
                  <a:schemeClr val="tx1"/>
                </a:solidFill>
                <a:latin typeface="+mn-lt"/>
                <a:ea typeface="+mn-ea"/>
                <a:cs typeface="Arial" panose="020B0604020202020204" pitchFamily="34" charset="0"/>
              </a:rPr>
              <a:t> </a:t>
            </a:r>
            <a:r>
              <a:rPr lang="fr-FR" sz="800" kern="1200" dirty="0">
                <a:solidFill>
                  <a:schemeClr val="tx1"/>
                </a:solidFill>
                <a:latin typeface="+mn-lt"/>
                <a:ea typeface="+mn-ea"/>
                <a:cs typeface="Arial" panose="020B0604020202020204" pitchFamily="34" charset="0"/>
              </a:rPr>
              <a:t>comme la défense juridique de l’automobiliste, la protection contre le bris interne des aménagements pros, faire face aux pertes financières pendant la durée d’immobilisation d’un véhicule en réparation, préserver la valeur de son véhicule en cas de sinistre.</a:t>
            </a:r>
          </a:p>
        </p:txBody>
      </p:sp>
      <p:sp>
        <p:nvSpPr>
          <p:cNvPr id="20" name="Rectangle 19">
            <a:extLst>
              <a:ext uri="{FF2B5EF4-FFF2-40B4-BE49-F238E27FC236}">
                <a16:creationId xmlns:a16="http://schemas.microsoft.com/office/drawing/2014/main" id="{41306781-4037-4D4F-88E4-5366D1779E33}"/>
              </a:ext>
            </a:extLst>
          </p:cNvPr>
          <p:cNvSpPr/>
          <p:nvPr/>
        </p:nvSpPr>
        <p:spPr>
          <a:xfrm>
            <a:off x="404855" y="4686836"/>
            <a:ext cx="4663456" cy="184666"/>
          </a:xfrm>
          <a:prstGeom prst="rect">
            <a:avLst/>
          </a:prstGeom>
        </p:spPr>
        <p:txBody>
          <a:bodyPr wrap="none">
            <a:spAutoFit/>
          </a:bodyPr>
          <a:lstStyle/>
          <a:p>
            <a:r>
              <a:rPr lang="fr-FR" sz="600" kern="1200" dirty="0">
                <a:solidFill>
                  <a:prstClr val="black"/>
                </a:solidFill>
                <a:latin typeface="+mn-lt"/>
                <a:cs typeface="Arial" panose="020B0604020202020204" pitchFamily="34" charset="0"/>
              </a:rPr>
              <a:t>(1) Selon limites, conditions et exclusions prévues des engagements contractuels en vigueur et selon formules / options souscrites.</a:t>
            </a:r>
          </a:p>
        </p:txBody>
      </p:sp>
      <p:pic>
        <p:nvPicPr>
          <p:cNvPr id="30" name="Image 29">
            <a:extLst>
              <a:ext uri="{FF2B5EF4-FFF2-40B4-BE49-F238E27FC236}">
                <a16:creationId xmlns:a16="http://schemas.microsoft.com/office/drawing/2014/main" id="{D6884F94-D165-4DF5-A538-D8D9CF62677E}"/>
              </a:ext>
            </a:extLst>
          </p:cNvPr>
          <p:cNvPicPr>
            <a:picLocks noChangeAspect="1"/>
          </p:cNvPicPr>
          <p:nvPr/>
        </p:nvPicPr>
        <p:blipFill>
          <a:blip r:embed="rId3">
            <a:duotone>
              <a:schemeClr val="accent2">
                <a:shade val="45000"/>
                <a:satMod val="135000"/>
              </a:schemeClr>
              <a:prstClr val="white"/>
            </a:duotone>
          </a:blip>
          <a:stretch>
            <a:fillRect/>
          </a:stretch>
        </p:blipFill>
        <p:spPr>
          <a:xfrm>
            <a:off x="404855" y="2472135"/>
            <a:ext cx="393565" cy="464318"/>
          </a:xfrm>
          <a:prstGeom prst="rect">
            <a:avLst/>
          </a:prstGeom>
        </p:spPr>
      </p:pic>
      <p:sp>
        <p:nvSpPr>
          <p:cNvPr id="35" name="Rectangle 34">
            <a:extLst>
              <a:ext uri="{FF2B5EF4-FFF2-40B4-BE49-F238E27FC236}">
                <a16:creationId xmlns:a16="http://schemas.microsoft.com/office/drawing/2014/main" id="{1F5750CA-6DED-44A6-851E-D9326F534D1F}"/>
              </a:ext>
            </a:extLst>
          </p:cNvPr>
          <p:cNvSpPr/>
          <p:nvPr/>
        </p:nvSpPr>
        <p:spPr>
          <a:xfrm>
            <a:off x="470016" y="2616161"/>
            <a:ext cx="1869215" cy="2616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dirty="0">
                <a:ln>
                  <a:noFill/>
                </a:ln>
                <a:solidFill>
                  <a:srgbClr val="00A193"/>
                </a:solidFill>
                <a:effectLst/>
                <a:uLnTx/>
                <a:uFillTx/>
                <a:latin typeface="+mn-lt"/>
                <a:cs typeface="Arial"/>
                <a:sym typeface="Arial"/>
              </a:rPr>
              <a:t>Objet du contrat</a:t>
            </a:r>
            <a:endParaRPr kumimoji="0" lang="fr-FR" sz="1400" b="0" i="0" u="none" strike="noStrike" kern="0" cap="none" spc="0" normalizeH="0" baseline="0" noProof="0" dirty="0">
              <a:ln>
                <a:noFill/>
              </a:ln>
              <a:solidFill>
                <a:srgbClr val="00A193"/>
              </a:solidFill>
              <a:effectLst/>
              <a:uLnTx/>
              <a:uFillTx/>
              <a:latin typeface="+mn-lt"/>
              <a:cs typeface="Arial"/>
              <a:sym typeface="Arial"/>
            </a:endParaRPr>
          </a:p>
        </p:txBody>
      </p:sp>
      <p:sp>
        <p:nvSpPr>
          <p:cNvPr id="36" name="Espace réservé du texte 7">
            <a:extLst>
              <a:ext uri="{FF2B5EF4-FFF2-40B4-BE49-F238E27FC236}">
                <a16:creationId xmlns:a16="http://schemas.microsoft.com/office/drawing/2014/main" id="{98EB2CFF-C661-477E-9421-5DAD2CBDF0E2}"/>
              </a:ext>
            </a:extLst>
          </p:cNvPr>
          <p:cNvSpPr txBox="1">
            <a:spLocks/>
          </p:cNvSpPr>
          <p:nvPr/>
        </p:nvSpPr>
        <p:spPr>
          <a:xfrm>
            <a:off x="4730916" y="1256016"/>
            <a:ext cx="3969393" cy="3405194"/>
          </a:xfrm>
          <a:custGeom>
            <a:avLst/>
            <a:gdLst>
              <a:gd name="connsiteX0" fmla="*/ 0 w 2805112"/>
              <a:gd name="connsiteY0" fmla="*/ 0 h 1336675"/>
              <a:gd name="connsiteX1" fmla="*/ 2805112 w 2805112"/>
              <a:gd name="connsiteY1" fmla="*/ 0 h 1336675"/>
              <a:gd name="connsiteX2" fmla="*/ 2805112 w 2805112"/>
              <a:gd name="connsiteY2" fmla="*/ 1139738 h 1336675"/>
              <a:gd name="connsiteX3" fmla="*/ 2615208 w 2805112"/>
              <a:gd name="connsiteY3" fmla="*/ 1336675 h 1336675"/>
              <a:gd name="connsiteX4" fmla="*/ 0 w 2805112"/>
              <a:gd name="connsiteY4" fmla="*/ 1336675 h 133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5112" h="1336675">
                <a:moveTo>
                  <a:pt x="0" y="0"/>
                </a:moveTo>
                <a:lnTo>
                  <a:pt x="2805112" y="0"/>
                </a:lnTo>
                <a:lnTo>
                  <a:pt x="2805112" y="1139738"/>
                </a:lnTo>
                <a:lnTo>
                  <a:pt x="2615208" y="1336675"/>
                </a:lnTo>
                <a:lnTo>
                  <a:pt x="0" y="1336675"/>
                </a:lnTo>
                <a:close/>
              </a:path>
            </a:pathLst>
          </a:custGeom>
          <a:noFill/>
          <a:ln w="25400">
            <a:solidFill>
              <a:schemeClr val="accent2"/>
            </a:solidFill>
            <a:miter lim="800000"/>
          </a:ln>
        </p:spPr>
        <p:txBody>
          <a:bodyPr wrap="square" lIns="180000" tIns="180000" rIns="180000" bIns="180000">
            <a:noAutofit/>
          </a:bodyPr>
          <a:lstStyle>
            <a:lvl1pPr marL="0" indent="0" algn="l" defTabSz="809610" rtl="0" eaLnBrk="1" latinLnBrk="0" hangingPunct="1">
              <a:lnSpc>
                <a:spcPct val="95000"/>
              </a:lnSpc>
              <a:spcBef>
                <a:spcPts val="600"/>
              </a:spcBef>
              <a:buFont typeface="Arial" panose="020B0604020202020204" pitchFamily="34" charset="0"/>
              <a:buNone/>
              <a:defRPr lang="fr-FR" sz="1200" b="1" kern="1200" cap="all" baseline="0" dirty="0" smtClean="0">
                <a:solidFill>
                  <a:schemeClr val="tx1"/>
                </a:solidFill>
                <a:latin typeface="+mn-lt"/>
                <a:ea typeface="+mn-ea"/>
                <a:cs typeface="+mn-cs"/>
              </a:defRPr>
            </a:lvl1pPr>
            <a:lvl2pPr marL="0" indent="0" algn="l" defTabSz="809610" rtl="0" eaLnBrk="1" latinLnBrk="0" hangingPunct="1">
              <a:lnSpc>
                <a:spcPct val="95000"/>
              </a:lnSpc>
              <a:spcBef>
                <a:spcPts val="1300"/>
              </a:spcBef>
              <a:buFont typeface="Arial" panose="020B0604020202020204" pitchFamily="34" charset="0"/>
              <a:buNone/>
              <a:defRPr lang="fr-FR" sz="1000" b="1" kern="1200" dirty="0" smtClean="0">
                <a:solidFill>
                  <a:schemeClr val="bg2"/>
                </a:solidFill>
                <a:latin typeface="+mn-lt"/>
                <a:ea typeface="+mn-ea"/>
                <a:cs typeface="+mn-cs"/>
              </a:defRPr>
            </a:lvl2pPr>
            <a:lvl3pPr marL="180000" indent="-180000" algn="l" defTabSz="809610" rtl="0" eaLnBrk="1" latinLnBrk="0" hangingPunct="1">
              <a:lnSpc>
                <a:spcPct val="95000"/>
              </a:lnSpc>
              <a:spcBef>
                <a:spcPts val="1100"/>
              </a:spcBef>
              <a:buFont typeface="Arial" panose="020B0604020202020204" pitchFamily="34" charset="0"/>
              <a:buChar char="■"/>
              <a:defRPr lang="fr-FR" sz="1400" kern="1200" dirty="0">
                <a:solidFill>
                  <a:schemeClr val="tx1"/>
                </a:solidFill>
                <a:latin typeface="+mn-lt"/>
                <a:ea typeface="+mn-ea"/>
                <a:cs typeface="+mn-cs"/>
              </a:defRPr>
            </a:lvl3pPr>
            <a:lvl4pPr marL="288000" indent="-108000" algn="l" defTabSz="809610" rtl="0" eaLnBrk="1" latinLnBrk="0" hangingPunct="1">
              <a:lnSpc>
                <a:spcPct val="95000"/>
              </a:lnSpc>
              <a:spcBef>
                <a:spcPts val="1000"/>
              </a:spcBef>
              <a:buFont typeface="Arial" panose="020B0604020202020204" pitchFamily="34" charset="0"/>
              <a:buChar char="•"/>
              <a:defRPr lang="fr-FR" sz="1200" kern="1200" dirty="0">
                <a:solidFill>
                  <a:schemeClr val="tx1"/>
                </a:solidFill>
                <a:latin typeface="+mn-lt"/>
                <a:ea typeface="+mn-ea"/>
                <a:cs typeface="+mn-cs"/>
              </a:defRPr>
            </a:lvl4pPr>
            <a:lvl5pPr marL="531450" indent="-171450" algn="l" defTabSz="809610" rtl="0" eaLnBrk="1" latinLnBrk="0" hangingPunct="1">
              <a:lnSpc>
                <a:spcPct val="95000"/>
              </a:lnSpc>
              <a:spcBef>
                <a:spcPts val="1000"/>
              </a:spcBef>
              <a:buFont typeface="Calibri" panose="020F0502020204030204" pitchFamily="34" charset="0"/>
              <a:buChar char="‐"/>
              <a:defRPr sz="1200" kern="1200">
                <a:solidFill>
                  <a:schemeClr val="tx1"/>
                </a:solidFill>
                <a:latin typeface="+mn-lt"/>
                <a:ea typeface="+mn-ea"/>
                <a:cs typeface="+mn-cs"/>
              </a:defRPr>
            </a:lvl5pPr>
            <a:lvl6pPr marL="222642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6pPr>
            <a:lvl7pPr marL="2631232"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7pPr>
            <a:lvl8pPr marL="303603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8pPr>
            <a:lvl9pPr marL="3440841"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9pPr>
          </a:lstStyle>
          <a:p>
            <a:pPr marL="0" marR="0" lvl="0" indent="0" algn="l" defTabSz="809610" rtl="0" eaLnBrk="1" fontAlgn="auto" latinLnBrk="0" hangingPunct="1">
              <a:lnSpc>
                <a:spcPct val="95000"/>
              </a:lnSpc>
              <a:spcBef>
                <a:spcPts val="600"/>
              </a:spcBef>
              <a:spcAft>
                <a:spcPts val="0"/>
              </a:spcAft>
              <a:buClrTx/>
              <a:buSzTx/>
              <a:buFont typeface="Arial" panose="020B0604020202020204" pitchFamily="34" charset="0"/>
              <a:buNone/>
              <a:tabLst/>
              <a:defRPr/>
            </a:pPr>
            <a:endParaRPr kumimoji="0" lang="fr-FR" sz="1200" b="1" i="0" u="none" strike="noStrike" kern="1200" cap="all" spc="0" normalizeH="0" baseline="0" noProof="0">
              <a:ln>
                <a:noFill/>
              </a:ln>
              <a:solidFill>
                <a:srgbClr val="000000"/>
              </a:solidFill>
              <a:effectLst/>
              <a:uLnTx/>
              <a:uFillTx/>
              <a:ea typeface="+mn-ea"/>
              <a:cs typeface="+mn-cs"/>
              <a:sym typeface="Arial"/>
            </a:endParaRPr>
          </a:p>
        </p:txBody>
      </p:sp>
      <p:sp>
        <p:nvSpPr>
          <p:cNvPr id="37" name="ZoneTexte 36">
            <a:extLst>
              <a:ext uri="{FF2B5EF4-FFF2-40B4-BE49-F238E27FC236}">
                <a16:creationId xmlns:a16="http://schemas.microsoft.com/office/drawing/2014/main" id="{83573249-A56B-4893-8184-37EB6A9C612C}"/>
              </a:ext>
            </a:extLst>
          </p:cNvPr>
          <p:cNvSpPr txBox="1"/>
          <p:nvPr/>
        </p:nvSpPr>
        <p:spPr>
          <a:xfrm>
            <a:off x="4740669" y="1126912"/>
            <a:ext cx="4001423" cy="3313728"/>
          </a:xfrm>
          <a:prstGeom prst="rect">
            <a:avLst/>
          </a:prstGeom>
          <a:noFill/>
        </p:spPr>
        <p:txBody>
          <a:bodyPr wrap="square" rtlCol="0">
            <a:spAutoFit/>
          </a:bodyPr>
          <a:lstStyle/>
          <a:p>
            <a:pPr marL="171450" indent="-171450">
              <a:buFont typeface="Arial" panose="020B0604020202020204" pitchFamily="34" charset="0"/>
              <a:buChar char="•"/>
            </a:pPr>
            <a:endParaRPr lang="fr-FR" sz="800" dirty="0">
              <a:solidFill>
                <a:schemeClr val="tx1"/>
              </a:solidFill>
              <a:latin typeface="+mn-lt"/>
            </a:endParaRPr>
          </a:p>
          <a:p>
            <a:pPr marL="266700" indent="-266700">
              <a:spcBef>
                <a:spcPts val="1000"/>
              </a:spcBef>
              <a:buClr>
                <a:schemeClr val="tx2"/>
              </a:buClr>
              <a:buFont typeface="Cambria Math" panose="02040503050406030204" pitchFamily="18" charset="0"/>
              <a:buChar char="ʘ"/>
            </a:pPr>
            <a:r>
              <a:rPr lang="fr-FR" sz="800" b="1" kern="1200" dirty="0">
                <a:solidFill>
                  <a:schemeClr val="tx1"/>
                </a:solidFill>
                <a:latin typeface="+mn-lt"/>
                <a:ea typeface="+mn-ea"/>
                <a:cs typeface="Arial" panose="020B0604020202020204" pitchFamily="34" charset="0"/>
              </a:rPr>
              <a:t>3 formules en garanties socles</a:t>
            </a:r>
            <a:r>
              <a:rPr lang="fr-FR" sz="800" kern="1200" dirty="0">
                <a:solidFill>
                  <a:schemeClr val="tx1"/>
                </a:solidFill>
                <a:latin typeface="+mn-lt"/>
                <a:ea typeface="+mn-ea"/>
                <a:cs typeface="Arial" panose="020B0604020202020204" pitchFamily="34" charset="0"/>
              </a:rPr>
              <a:t> :</a:t>
            </a:r>
          </a:p>
          <a:p>
            <a:pPr marL="447675" lvl="8" indent="-179388">
              <a:buClr>
                <a:schemeClr val="tx2"/>
              </a:buClr>
              <a:buFont typeface="Arial" panose="020B0604020202020204" pitchFamily="34" charset="0"/>
              <a:buChar char="•"/>
            </a:pPr>
            <a:r>
              <a:rPr lang="fr-FR" sz="800" b="1" kern="1200" dirty="0">
                <a:solidFill>
                  <a:schemeClr val="tx1"/>
                </a:solidFill>
                <a:latin typeface="+mn-lt"/>
                <a:ea typeface="+mn-ea"/>
                <a:cs typeface="Arial" panose="020B0604020202020204" pitchFamily="34" charset="0"/>
              </a:rPr>
              <a:t>une formule bronze (« tiers ») </a:t>
            </a:r>
            <a:r>
              <a:rPr lang="fr-FR" sz="800" kern="1200" dirty="0">
                <a:solidFill>
                  <a:schemeClr val="tx1"/>
                </a:solidFill>
                <a:latin typeface="+mn-lt"/>
                <a:ea typeface="+mn-ea"/>
                <a:cs typeface="Arial" panose="020B0604020202020204" pitchFamily="34" charset="0"/>
              </a:rPr>
              <a:t>incluant de base les catastrophes naturelles et des évènements climatiques</a:t>
            </a:r>
            <a:r>
              <a:rPr lang="fr-FR" sz="800" baseline="30000" dirty="0">
                <a:latin typeface="+mn-lt"/>
              </a:rPr>
              <a:t>(1)</a:t>
            </a:r>
            <a:r>
              <a:rPr lang="fr-FR" sz="800" kern="1200" dirty="0">
                <a:solidFill>
                  <a:schemeClr val="tx1"/>
                </a:solidFill>
                <a:latin typeface="+mn-lt"/>
                <a:ea typeface="+mn-ea"/>
                <a:cs typeface="Arial" panose="020B0604020202020204" pitchFamily="34" charset="0"/>
              </a:rPr>
              <a:t>,</a:t>
            </a:r>
          </a:p>
          <a:p>
            <a:pPr marL="447675" lvl="8" indent="-179388">
              <a:buClr>
                <a:schemeClr val="tx2"/>
              </a:buClr>
              <a:buFont typeface="Arial" panose="020B0604020202020204" pitchFamily="34" charset="0"/>
              <a:buChar char="•"/>
            </a:pPr>
            <a:r>
              <a:rPr lang="fr-FR" sz="800" kern="1200" dirty="0">
                <a:solidFill>
                  <a:schemeClr val="tx1"/>
                </a:solidFill>
                <a:latin typeface="+mn-lt"/>
                <a:ea typeface="+mn-ea"/>
                <a:cs typeface="Arial" panose="020B0604020202020204" pitchFamily="34" charset="0"/>
              </a:rPr>
              <a:t>des </a:t>
            </a:r>
            <a:r>
              <a:rPr lang="fr-FR" sz="800" b="1" kern="1200" dirty="0">
                <a:solidFill>
                  <a:schemeClr val="tx1"/>
                </a:solidFill>
                <a:latin typeface="+mn-lt"/>
                <a:ea typeface="+mn-ea"/>
                <a:cs typeface="Arial" panose="020B0604020202020204" pitchFamily="34" charset="0"/>
              </a:rPr>
              <a:t>garanties spécifiques dédiées aux pros </a:t>
            </a:r>
            <a:r>
              <a:rPr lang="fr-FR" sz="800" kern="1200" dirty="0">
                <a:solidFill>
                  <a:schemeClr val="tx1"/>
                </a:solidFill>
                <a:latin typeface="+mn-lt"/>
                <a:ea typeface="+mn-ea"/>
                <a:cs typeface="Arial" panose="020B0604020202020204" pitchFamily="34" charset="0"/>
              </a:rPr>
              <a:t>tels que les </a:t>
            </a:r>
            <a:r>
              <a:rPr lang="fr-FR" sz="800" b="1" kern="1200" dirty="0">
                <a:solidFill>
                  <a:schemeClr val="tx1"/>
                </a:solidFill>
                <a:latin typeface="+mn-lt"/>
                <a:ea typeface="+mn-ea"/>
                <a:cs typeface="Arial" panose="020B0604020202020204" pitchFamily="34" charset="0"/>
              </a:rPr>
              <a:t>aménagements pro &amp; accessoires hors série + contenu pro &amp; perso et en inclusion dans les formules argent </a:t>
            </a:r>
            <a:r>
              <a:rPr lang="fr-FR" sz="800" kern="1200" dirty="0">
                <a:solidFill>
                  <a:schemeClr val="tx1"/>
                </a:solidFill>
                <a:latin typeface="+mn-lt"/>
                <a:ea typeface="+mn-ea"/>
                <a:cs typeface="Arial" panose="020B0604020202020204" pitchFamily="34" charset="0"/>
              </a:rPr>
              <a:t>(« tiers + ») </a:t>
            </a:r>
            <a:r>
              <a:rPr lang="fr-FR" sz="800" b="1" kern="1200" dirty="0">
                <a:solidFill>
                  <a:schemeClr val="tx1"/>
                </a:solidFill>
                <a:latin typeface="+mn-lt"/>
                <a:ea typeface="+mn-ea"/>
                <a:cs typeface="Arial" panose="020B0604020202020204" pitchFamily="34" charset="0"/>
              </a:rPr>
              <a:t>et or </a:t>
            </a:r>
            <a:r>
              <a:rPr lang="fr-FR" sz="800" kern="1200" dirty="0">
                <a:solidFill>
                  <a:schemeClr val="tx1"/>
                </a:solidFill>
                <a:latin typeface="+mn-lt"/>
                <a:ea typeface="+mn-ea"/>
                <a:cs typeface="Arial" panose="020B0604020202020204" pitchFamily="34" charset="0"/>
              </a:rPr>
              <a:t>(« tous risques »)</a:t>
            </a:r>
            <a:r>
              <a:rPr lang="fr-FR" sz="800" baseline="30000" dirty="0">
                <a:latin typeface="+mn-lt"/>
              </a:rPr>
              <a:t> (1)</a:t>
            </a:r>
            <a:r>
              <a:rPr lang="fr-FR" sz="800" kern="1200" dirty="0">
                <a:solidFill>
                  <a:schemeClr val="tx1"/>
                </a:solidFill>
                <a:latin typeface="+mn-lt"/>
                <a:ea typeface="+mn-ea"/>
                <a:cs typeface="Arial" panose="020B0604020202020204" pitchFamily="34" charset="0"/>
              </a:rPr>
              <a:t>.</a:t>
            </a:r>
          </a:p>
          <a:p>
            <a:pPr marL="447675" lvl="8" indent="-179388">
              <a:buClr>
                <a:schemeClr val="tx2"/>
              </a:buClr>
              <a:buFont typeface="Arial" panose="020B0604020202020204" pitchFamily="34" charset="0"/>
              <a:buChar char="•"/>
            </a:pPr>
            <a:r>
              <a:rPr lang="fr-FR" sz="800" kern="1200" dirty="0">
                <a:solidFill>
                  <a:schemeClr val="tx1"/>
                </a:solidFill>
                <a:latin typeface="+mn-lt"/>
                <a:ea typeface="+mn-ea"/>
                <a:cs typeface="Arial" panose="020B0604020202020204" pitchFamily="34" charset="0"/>
              </a:rPr>
              <a:t>l</a:t>
            </a:r>
            <a:r>
              <a:rPr lang="fr-FR" sz="800" kern="1200" dirty="0">
                <a:solidFill>
                  <a:schemeClr val="tx1"/>
                </a:solidFill>
                <a:latin typeface="+mn-lt"/>
                <a:cs typeface="Arial" panose="020B0604020202020204" pitchFamily="34" charset="0"/>
              </a:rPr>
              <a:t>a garantie </a:t>
            </a:r>
            <a:r>
              <a:rPr lang="fr-FR" sz="800" b="1" kern="1200" dirty="0">
                <a:solidFill>
                  <a:schemeClr val="tx1"/>
                </a:solidFill>
                <a:latin typeface="+mn-lt"/>
                <a:cs typeface="Arial" panose="020B0604020202020204" pitchFamily="34" charset="0"/>
              </a:rPr>
              <a:t>« Dommages corporels du conducteur » incluse de base dans toutes les formules </a:t>
            </a:r>
            <a:r>
              <a:rPr lang="fr-FR" sz="800" kern="1200" dirty="0">
                <a:solidFill>
                  <a:schemeClr val="tx1"/>
                </a:solidFill>
                <a:latin typeface="+mn-lt"/>
                <a:cs typeface="Arial" panose="020B0604020202020204" pitchFamily="34" charset="0"/>
              </a:rPr>
              <a:t>avec le versement d’un capital invalidité pouvant aller </a:t>
            </a:r>
            <a:r>
              <a:rPr lang="fr-FR" sz="800" b="1" kern="1200" dirty="0">
                <a:solidFill>
                  <a:schemeClr val="tx1"/>
                </a:solidFill>
                <a:latin typeface="+mn-lt"/>
                <a:cs typeface="Arial" panose="020B0604020202020204" pitchFamily="34" charset="0"/>
              </a:rPr>
              <a:t>jusqu’à 1 million d’€ </a:t>
            </a:r>
            <a:r>
              <a:rPr lang="fr-FR" sz="800" kern="1200" dirty="0">
                <a:solidFill>
                  <a:schemeClr val="tx1"/>
                </a:solidFill>
                <a:latin typeface="+mn-lt"/>
                <a:cs typeface="Arial" panose="020B0604020202020204" pitchFamily="34" charset="0"/>
              </a:rPr>
              <a:t>en cas de blessures du conducteur</a:t>
            </a:r>
            <a:r>
              <a:rPr lang="fr-FR" sz="800" baseline="30000" dirty="0">
                <a:latin typeface="+mn-lt"/>
              </a:rPr>
              <a:t>(1)</a:t>
            </a:r>
            <a:r>
              <a:rPr lang="fr-FR" sz="800" kern="1200" dirty="0">
                <a:solidFill>
                  <a:schemeClr val="tx1"/>
                </a:solidFill>
                <a:latin typeface="+mn-lt"/>
                <a:cs typeface="Arial" panose="020B0604020202020204" pitchFamily="34" charset="0"/>
              </a:rPr>
              <a:t>.</a:t>
            </a:r>
            <a:endParaRPr lang="fr-FR" sz="800" kern="1200" dirty="0">
              <a:solidFill>
                <a:schemeClr val="tx1"/>
              </a:solidFill>
              <a:latin typeface="+mn-lt"/>
              <a:ea typeface="+mn-ea"/>
              <a:cs typeface="Arial" panose="020B0604020202020204" pitchFamily="34" charset="0"/>
            </a:endParaRPr>
          </a:p>
          <a:p>
            <a:pPr marL="266700" indent="-266700">
              <a:spcBef>
                <a:spcPts val="1000"/>
              </a:spcBef>
              <a:buClr>
                <a:schemeClr val="tx2"/>
              </a:buClr>
              <a:buFont typeface="Cambria Math" panose="02040503050406030204" pitchFamily="18" charset="0"/>
              <a:buChar char="ʘ"/>
            </a:pPr>
            <a:r>
              <a:rPr lang="fr-FR" sz="800" b="1" kern="1200" dirty="0">
                <a:solidFill>
                  <a:schemeClr val="tx1"/>
                </a:solidFill>
                <a:latin typeface="+mn-lt"/>
                <a:ea typeface="+mn-ea"/>
                <a:cs typeface="Arial" panose="020B0604020202020204" pitchFamily="34" charset="0"/>
              </a:rPr>
              <a:t>Le  Bris de glace intégral »</a:t>
            </a:r>
            <a:r>
              <a:rPr lang="fr-FR" sz="800" baseline="30000" dirty="0">
                <a:latin typeface="+mn-lt"/>
              </a:rPr>
              <a:t> (1)</a:t>
            </a:r>
            <a:r>
              <a:rPr lang="fr-FR" sz="800" b="1" kern="1200" dirty="0">
                <a:solidFill>
                  <a:schemeClr val="tx1"/>
                </a:solidFill>
                <a:latin typeface="+mn-lt"/>
                <a:ea typeface="+mn-ea"/>
                <a:cs typeface="Arial" panose="020B0604020202020204" pitchFamily="34" charset="0"/>
              </a:rPr>
              <a:t> (peu présent à la concurrence) </a:t>
            </a:r>
            <a:r>
              <a:rPr lang="fr-FR" sz="800" dirty="0">
                <a:latin typeface="+mn-lt"/>
                <a:cs typeface="Aharoni" panose="02010803020104030203" pitchFamily="2" charset="-79"/>
              </a:rPr>
              <a:t>incluant </a:t>
            </a:r>
            <a:br>
              <a:rPr lang="fr-FR" sz="800" dirty="0">
                <a:latin typeface="+mn-lt"/>
                <a:cs typeface="Aharoni" panose="02010803020104030203" pitchFamily="2" charset="-79"/>
              </a:rPr>
            </a:br>
            <a:r>
              <a:rPr lang="fr-FR" sz="800" dirty="0">
                <a:latin typeface="+mn-lt"/>
                <a:cs typeface="Aharoni" panose="02010803020104030203" pitchFamily="2" charset="-79"/>
              </a:rPr>
              <a:t>le bris du pare brise, de la lunette arrière, des glaces latérales, du toit vitré, des optiques de phares avant, des feux arrières, des rétroviseurs extérieurs (bloc et miroir).</a:t>
            </a:r>
          </a:p>
          <a:p>
            <a:pPr marL="266700" indent="-266700">
              <a:spcBef>
                <a:spcPts val="1000"/>
              </a:spcBef>
              <a:buClr>
                <a:schemeClr val="tx2"/>
              </a:buClr>
              <a:buFont typeface="Cambria Math" panose="02040503050406030204" pitchFamily="18" charset="0"/>
              <a:buChar char="ʘ"/>
            </a:pPr>
            <a:r>
              <a:rPr lang="fr-FR" sz="800" b="1" dirty="0">
                <a:solidFill>
                  <a:prstClr val="black">
                    <a:lumMod val="85000"/>
                    <a:lumOff val="15000"/>
                  </a:prstClr>
                </a:solidFill>
                <a:latin typeface="+mn-lt"/>
              </a:rPr>
              <a:t>Des cotisations dégressives </a:t>
            </a:r>
            <a:r>
              <a:rPr lang="fr-FR" sz="800" b="1" kern="1200" dirty="0">
                <a:solidFill>
                  <a:prstClr val="black">
                    <a:lumMod val="85000"/>
                    <a:lumOff val="15000"/>
                  </a:prstClr>
                </a:solidFill>
                <a:latin typeface="+mn-lt"/>
              </a:rPr>
              <a:t>pour les bons conducteurs</a:t>
            </a:r>
            <a:r>
              <a:rPr lang="fr-FR" sz="800" kern="1200" dirty="0">
                <a:solidFill>
                  <a:prstClr val="black">
                    <a:lumMod val="85000"/>
                    <a:lumOff val="15000"/>
                  </a:prstClr>
                </a:solidFill>
                <a:latin typeface="+mn-lt"/>
              </a:rPr>
              <a:t> titulaires </a:t>
            </a:r>
            <a:br>
              <a:rPr lang="fr-FR" sz="800" kern="1200" dirty="0">
                <a:solidFill>
                  <a:prstClr val="black">
                    <a:lumMod val="85000"/>
                    <a:lumOff val="15000"/>
                  </a:prstClr>
                </a:solidFill>
                <a:latin typeface="+mn-lt"/>
              </a:rPr>
            </a:br>
            <a:r>
              <a:rPr lang="fr-FR" sz="800" kern="1200" dirty="0">
                <a:solidFill>
                  <a:prstClr val="black">
                    <a:lumMod val="85000"/>
                    <a:lumOff val="15000"/>
                  </a:prstClr>
                </a:solidFill>
                <a:latin typeface="+mn-lt"/>
              </a:rPr>
              <a:t>d'un CRM 0.50</a:t>
            </a:r>
            <a:r>
              <a:rPr lang="fr-FR" sz="800" baseline="30000" dirty="0">
                <a:latin typeface="+mn-lt"/>
              </a:rPr>
              <a:t>(1)</a:t>
            </a:r>
            <a:r>
              <a:rPr lang="fr-FR" sz="800" kern="1200" baseline="30000" dirty="0">
                <a:solidFill>
                  <a:schemeClr val="tx1"/>
                </a:solidFill>
                <a:latin typeface="+mn-lt"/>
                <a:cs typeface="Arial" panose="020B0604020202020204" pitchFamily="34" charset="0"/>
              </a:rPr>
              <a:t>.</a:t>
            </a:r>
            <a:endParaRPr lang="fr-FR" sz="800" kern="1200" dirty="0">
              <a:solidFill>
                <a:prstClr val="black">
                  <a:lumMod val="85000"/>
                  <a:lumOff val="15000"/>
                </a:prstClr>
              </a:solidFill>
              <a:latin typeface="+mn-lt"/>
            </a:endParaRPr>
          </a:p>
          <a:p>
            <a:pPr marL="266700" indent="-266700">
              <a:spcBef>
                <a:spcPts val="1000"/>
              </a:spcBef>
              <a:buClr>
                <a:schemeClr val="tx2"/>
              </a:buClr>
              <a:buFont typeface="Cambria Math" panose="02040503050406030204" pitchFamily="18" charset="0"/>
              <a:buChar char="ʘ"/>
            </a:pPr>
            <a:r>
              <a:rPr lang="fr-FR" sz="800" b="1" kern="1200" dirty="0">
                <a:solidFill>
                  <a:schemeClr val="tx1"/>
                </a:solidFill>
                <a:latin typeface="+mn-lt"/>
                <a:ea typeface="+mn-ea"/>
                <a:cs typeface="Arial" panose="020B0604020202020204" pitchFamily="34" charset="0"/>
              </a:rPr>
              <a:t>Une garantie « Indemnisation + » de qualité</a:t>
            </a:r>
            <a:r>
              <a:rPr lang="fr-FR" sz="800" baseline="30000" dirty="0">
                <a:latin typeface="+mn-lt"/>
              </a:rPr>
              <a:t>(1)</a:t>
            </a:r>
            <a:r>
              <a:rPr lang="fr-FR" sz="800" b="1" kern="1200" dirty="0">
                <a:solidFill>
                  <a:schemeClr val="tx1"/>
                </a:solidFill>
                <a:latin typeface="+mn-lt"/>
                <a:ea typeface="+mn-ea"/>
                <a:cs typeface="Arial" panose="020B0604020202020204" pitchFamily="34" charset="0"/>
              </a:rPr>
              <a:t> </a:t>
            </a:r>
            <a:r>
              <a:rPr lang="fr-FR" sz="800" kern="1200" dirty="0">
                <a:solidFill>
                  <a:schemeClr val="tx1"/>
                </a:solidFill>
                <a:latin typeface="+mn-lt"/>
                <a:ea typeface="+mn-ea"/>
                <a:cs typeface="Arial" panose="020B0604020202020204" pitchFamily="34" charset="0"/>
              </a:rPr>
              <a:t>: en cas de vol ou de destruction totale du véhicule, indemnisation à sa valeur d’achat pendant 24, 36 mais aussi 48 mois sur présentation de la facture d’achat et au delà, indemnisation majorée de 50% de la valeur de remplacement du véhicule (déduction faite du prix de l'épave).</a:t>
            </a:r>
          </a:p>
        </p:txBody>
      </p:sp>
      <p:sp>
        <p:nvSpPr>
          <p:cNvPr id="38" name="Rectangle 37">
            <a:extLst>
              <a:ext uri="{FF2B5EF4-FFF2-40B4-BE49-F238E27FC236}">
                <a16:creationId xmlns:a16="http://schemas.microsoft.com/office/drawing/2014/main" id="{4E90B869-D7F3-4849-8A6A-38AE963F44D9}"/>
              </a:ext>
            </a:extLst>
          </p:cNvPr>
          <p:cNvSpPr/>
          <p:nvPr/>
        </p:nvSpPr>
        <p:spPr>
          <a:xfrm>
            <a:off x="4576314" y="956930"/>
            <a:ext cx="2132740" cy="2616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a:ln>
                  <a:noFill/>
                </a:ln>
                <a:solidFill>
                  <a:srgbClr val="00A193"/>
                </a:solidFill>
                <a:effectLst/>
                <a:uLnTx/>
                <a:uFillTx/>
                <a:latin typeface="+mn-lt"/>
                <a:cs typeface="Arial"/>
                <a:sym typeface="Arial"/>
              </a:rPr>
              <a:t>Les + du contrat</a:t>
            </a:r>
            <a:endParaRPr kumimoji="0" lang="fr-FR" sz="1400" b="0" i="0" u="none" strike="noStrike" kern="0" cap="none" spc="0" normalizeH="0" baseline="0" noProof="0">
              <a:ln>
                <a:noFill/>
              </a:ln>
              <a:solidFill>
                <a:srgbClr val="00A193"/>
              </a:solidFill>
              <a:effectLst/>
              <a:uLnTx/>
              <a:uFillTx/>
              <a:latin typeface="+mn-lt"/>
              <a:cs typeface="Arial"/>
              <a:sym typeface="Arial"/>
            </a:endParaRPr>
          </a:p>
        </p:txBody>
      </p:sp>
      <p:pic>
        <p:nvPicPr>
          <p:cNvPr id="39" name="Image 38">
            <a:extLst>
              <a:ext uri="{FF2B5EF4-FFF2-40B4-BE49-F238E27FC236}">
                <a16:creationId xmlns:a16="http://schemas.microsoft.com/office/drawing/2014/main" id="{785908D8-4C7A-4E81-BB56-B07C1D565CEF}"/>
              </a:ext>
            </a:extLst>
          </p:cNvPr>
          <p:cNvPicPr>
            <a:picLocks noChangeAspect="1"/>
          </p:cNvPicPr>
          <p:nvPr/>
        </p:nvPicPr>
        <p:blipFill>
          <a:blip r:embed="rId4">
            <a:duotone>
              <a:schemeClr val="accent2">
                <a:shade val="45000"/>
                <a:satMod val="135000"/>
              </a:schemeClr>
              <a:prstClr val="white"/>
            </a:duotone>
          </a:blip>
          <a:stretch>
            <a:fillRect/>
          </a:stretch>
        </p:blipFill>
        <p:spPr>
          <a:xfrm>
            <a:off x="4705394" y="869217"/>
            <a:ext cx="375621" cy="368913"/>
          </a:xfrm>
          <a:prstGeom prst="rect">
            <a:avLst/>
          </a:prstGeom>
        </p:spPr>
      </p:pic>
    </p:spTree>
    <p:extLst>
      <p:ext uri="{BB962C8B-B14F-4D97-AF65-F5344CB8AC3E}">
        <p14:creationId xmlns:p14="http://schemas.microsoft.com/office/powerpoint/2010/main" val="32734017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F2B25DD4-8A8D-461A-A1E1-361721E89D84}"/>
              </a:ext>
            </a:extLst>
          </p:cNvPr>
          <p:cNvPicPr>
            <a:picLocks noChangeAspect="1"/>
          </p:cNvPicPr>
          <p:nvPr/>
        </p:nvPicPr>
        <p:blipFill>
          <a:blip r:embed="rId3">
            <a:duotone>
              <a:schemeClr val="accent2">
                <a:shade val="45000"/>
                <a:satMod val="135000"/>
              </a:schemeClr>
              <a:prstClr val="white"/>
            </a:duotone>
          </a:blip>
          <a:stretch>
            <a:fillRect/>
          </a:stretch>
        </p:blipFill>
        <p:spPr>
          <a:xfrm>
            <a:off x="367836" y="2797335"/>
            <a:ext cx="393565" cy="464318"/>
          </a:xfrm>
          <a:prstGeom prst="rect">
            <a:avLst/>
          </a:prstGeom>
        </p:spPr>
      </p:pic>
      <p:sp>
        <p:nvSpPr>
          <p:cNvPr id="36" name="Espace réservé du texte 7">
            <a:extLst>
              <a:ext uri="{FF2B5EF4-FFF2-40B4-BE49-F238E27FC236}">
                <a16:creationId xmlns:a16="http://schemas.microsoft.com/office/drawing/2014/main" id="{9D9F504A-D928-425A-9E32-347007217F06}"/>
              </a:ext>
            </a:extLst>
          </p:cNvPr>
          <p:cNvSpPr txBox="1">
            <a:spLocks/>
          </p:cNvSpPr>
          <p:nvPr/>
        </p:nvSpPr>
        <p:spPr>
          <a:xfrm>
            <a:off x="457152" y="3287661"/>
            <a:ext cx="3355304" cy="1244550"/>
          </a:xfrm>
          <a:custGeom>
            <a:avLst/>
            <a:gdLst>
              <a:gd name="connsiteX0" fmla="*/ 0 w 2805112"/>
              <a:gd name="connsiteY0" fmla="*/ 0 h 1336675"/>
              <a:gd name="connsiteX1" fmla="*/ 2805112 w 2805112"/>
              <a:gd name="connsiteY1" fmla="*/ 0 h 1336675"/>
              <a:gd name="connsiteX2" fmla="*/ 2805112 w 2805112"/>
              <a:gd name="connsiteY2" fmla="*/ 1139738 h 1336675"/>
              <a:gd name="connsiteX3" fmla="*/ 2615208 w 2805112"/>
              <a:gd name="connsiteY3" fmla="*/ 1336675 h 1336675"/>
              <a:gd name="connsiteX4" fmla="*/ 0 w 2805112"/>
              <a:gd name="connsiteY4" fmla="*/ 1336675 h 133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5112" h="1336675">
                <a:moveTo>
                  <a:pt x="0" y="0"/>
                </a:moveTo>
                <a:lnTo>
                  <a:pt x="2805112" y="0"/>
                </a:lnTo>
                <a:lnTo>
                  <a:pt x="2805112" y="1139738"/>
                </a:lnTo>
                <a:lnTo>
                  <a:pt x="2615208" y="1336675"/>
                </a:lnTo>
                <a:lnTo>
                  <a:pt x="0" y="1336675"/>
                </a:lnTo>
                <a:close/>
              </a:path>
            </a:pathLst>
          </a:custGeom>
          <a:noFill/>
          <a:ln w="25400">
            <a:solidFill>
              <a:schemeClr val="accent2"/>
            </a:solidFill>
            <a:miter lim="800000"/>
          </a:ln>
        </p:spPr>
        <p:txBody>
          <a:bodyPr wrap="square" lIns="180000" tIns="180000" rIns="180000" bIns="180000">
            <a:noAutofit/>
          </a:bodyPr>
          <a:lstStyle>
            <a:lvl1pPr marL="0" indent="0" algn="l" defTabSz="809610" rtl="0" eaLnBrk="1" latinLnBrk="0" hangingPunct="1">
              <a:lnSpc>
                <a:spcPct val="95000"/>
              </a:lnSpc>
              <a:spcBef>
                <a:spcPts val="600"/>
              </a:spcBef>
              <a:buFont typeface="Arial" panose="020B0604020202020204" pitchFamily="34" charset="0"/>
              <a:buNone/>
              <a:defRPr lang="fr-FR" sz="1200" b="1" kern="1200" cap="all" baseline="0" dirty="0" smtClean="0">
                <a:solidFill>
                  <a:schemeClr val="tx1"/>
                </a:solidFill>
                <a:latin typeface="+mn-lt"/>
                <a:ea typeface="+mn-ea"/>
                <a:cs typeface="+mn-cs"/>
              </a:defRPr>
            </a:lvl1pPr>
            <a:lvl2pPr marL="0" indent="0" algn="l" defTabSz="809610" rtl="0" eaLnBrk="1" latinLnBrk="0" hangingPunct="1">
              <a:lnSpc>
                <a:spcPct val="95000"/>
              </a:lnSpc>
              <a:spcBef>
                <a:spcPts val="1300"/>
              </a:spcBef>
              <a:buFont typeface="Arial" panose="020B0604020202020204" pitchFamily="34" charset="0"/>
              <a:buNone/>
              <a:defRPr lang="fr-FR" sz="1000" b="1" kern="1200" dirty="0" smtClean="0">
                <a:solidFill>
                  <a:schemeClr val="bg2"/>
                </a:solidFill>
                <a:latin typeface="+mn-lt"/>
                <a:ea typeface="+mn-ea"/>
                <a:cs typeface="+mn-cs"/>
              </a:defRPr>
            </a:lvl2pPr>
            <a:lvl3pPr marL="180000" indent="-180000" algn="l" defTabSz="809610" rtl="0" eaLnBrk="1" latinLnBrk="0" hangingPunct="1">
              <a:lnSpc>
                <a:spcPct val="95000"/>
              </a:lnSpc>
              <a:spcBef>
                <a:spcPts val="1100"/>
              </a:spcBef>
              <a:buFont typeface="Arial" panose="020B0604020202020204" pitchFamily="34" charset="0"/>
              <a:buChar char="■"/>
              <a:defRPr lang="fr-FR" sz="1400" kern="1200" dirty="0">
                <a:solidFill>
                  <a:schemeClr val="tx1"/>
                </a:solidFill>
                <a:latin typeface="+mn-lt"/>
                <a:ea typeface="+mn-ea"/>
                <a:cs typeface="+mn-cs"/>
              </a:defRPr>
            </a:lvl3pPr>
            <a:lvl4pPr marL="288000" indent="-108000" algn="l" defTabSz="809610" rtl="0" eaLnBrk="1" latinLnBrk="0" hangingPunct="1">
              <a:lnSpc>
                <a:spcPct val="95000"/>
              </a:lnSpc>
              <a:spcBef>
                <a:spcPts val="1000"/>
              </a:spcBef>
              <a:buFont typeface="Arial" panose="020B0604020202020204" pitchFamily="34" charset="0"/>
              <a:buChar char="•"/>
              <a:defRPr lang="fr-FR" sz="1200" kern="1200" dirty="0">
                <a:solidFill>
                  <a:schemeClr val="tx1"/>
                </a:solidFill>
                <a:latin typeface="+mn-lt"/>
                <a:ea typeface="+mn-ea"/>
                <a:cs typeface="+mn-cs"/>
              </a:defRPr>
            </a:lvl4pPr>
            <a:lvl5pPr marL="531450" indent="-171450" algn="l" defTabSz="809610" rtl="0" eaLnBrk="1" latinLnBrk="0" hangingPunct="1">
              <a:lnSpc>
                <a:spcPct val="95000"/>
              </a:lnSpc>
              <a:spcBef>
                <a:spcPts val="1000"/>
              </a:spcBef>
              <a:buFont typeface="Calibri" panose="020F0502020204030204" pitchFamily="34" charset="0"/>
              <a:buChar char="‐"/>
              <a:defRPr sz="1200" kern="1200">
                <a:solidFill>
                  <a:schemeClr val="tx1"/>
                </a:solidFill>
                <a:latin typeface="+mn-lt"/>
                <a:ea typeface="+mn-ea"/>
                <a:cs typeface="+mn-cs"/>
              </a:defRPr>
            </a:lvl5pPr>
            <a:lvl6pPr marL="222642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6pPr>
            <a:lvl7pPr marL="2631232"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7pPr>
            <a:lvl8pPr marL="303603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8pPr>
            <a:lvl9pPr marL="3440841"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9pPr>
          </a:lstStyle>
          <a:p>
            <a:pPr marL="0" marR="0" lvl="0" indent="0" algn="l" defTabSz="809610" rtl="0" eaLnBrk="1" fontAlgn="auto" latinLnBrk="0" hangingPunct="1">
              <a:lnSpc>
                <a:spcPct val="95000"/>
              </a:lnSpc>
              <a:spcBef>
                <a:spcPts val="600"/>
              </a:spcBef>
              <a:spcAft>
                <a:spcPts val="0"/>
              </a:spcAft>
              <a:buClrTx/>
              <a:buSzTx/>
              <a:buFont typeface="Arial" panose="020B0604020202020204" pitchFamily="34" charset="0"/>
              <a:buNone/>
              <a:tabLst/>
              <a:defRPr/>
            </a:pPr>
            <a:endParaRPr kumimoji="0" lang="fr-FR" sz="1200" b="1" i="0" u="none" strike="noStrike" kern="1200" cap="all" spc="0" normalizeH="0" baseline="0" noProof="0">
              <a:ln>
                <a:noFill/>
              </a:ln>
              <a:solidFill>
                <a:srgbClr val="000000"/>
              </a:solidFill>
              <a:effectLst/>
              <a:uLnTx/>
              <a:uFillTx/>
              <a:ea typeface="+mn-ea"/>
              <a:cs typeface="+mn-cs"/>
              <a:sym typeface="Arial"/>
            </a:endParaRPr>
          </a:p>
        </p:txBody>
      </p:sp>
      <p:sp>
        <p:nvSpPr>
          <p:cNvPr id="19" name="Espace réservé du texte 7">
            <a:extLst>
              <a:ext uri="{FF2B5EF4-FFF2-40B4-BE49-F238E27FC236}">
                <a16:creationId xmlns:a16="http://schemas.microsoft.com/office/drawing/2014/main" id="{DFC493AF-4D19-48C6-898C-F79B993AE11A}"/>
              </a:ext>
            </a:extLst>
          </p:cNvPr>
          <p:cNvSpPr txBox="1">
            <a:spLocks/>
          </p:cNvSpPr>
          <p:nvPr/>
        </p:nvSpPr>
        <p:spPr>
          <a:xfrm>
            <a:off x="4099116" y="1154813"/>
            <a:ext cx="4799269" cy="3412970"/>
          </a:xfrm>
          <a:custGeom>
            <a:avLst/>
            <a:gdLst>
              <a:gd name="connsiteX0" fmla="*/ 0 w 2805112"/>
              <a:gd name="connsiteY0" fmla="*/ 0 h 1336675"/>
              <a:gd name="connsiteX1" fmla="*/ 2805112 w 2805112"/>
              <a:gd name="connsiteY1" fmla="*/ 0 h 1336675"/>
              <a:gd name="connsiteX2" fmla="*/ 2805112 w 2805112"/>
              <a:gd name="connsiteY2" fmla="*/ 1139738 h 1336675"/>
              <a:gd name="connsiteX3" fmla="*/ 2615208 w 2805112"/>
              <a:gd name="connsiteY3" fmla="*/ 1336675 h 1336675"/>
              <a:gd name="connsiteX4" fmla="*/ 0 w 2805112"/>
              <a:gd name="connsiteY4" fmla="*/ 1336675 h 133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5112" h="1336675">
                <a:moveTo>
                  <a:pt x="0" y="0"/>
                </a:moveTo>
                <a:lnTo>
                  <a:pt x="2805112" y="0"/>
                </a:lnTo>
                <a:lnTo>
                  <a:pt x="2805112" y="1139738"/>
                </a:lnTo>
                <a:lnTo>
                  <a:pt x="2615208" y="1336675"/>
                </a:lnTo>
                <a:lnTo>
                  <a:pt x="0" y="1336675"/>
                </a:lnTo>
                <a:close/>
              </a:path>
            </a:pathLst>
          </a:custGeom>
          <a:noFill/>
          <a:ln w="25400">
            <a:solidFill>
              <a:schemeClr val="accent2"/>
            </a:solidFill>
            <a:miter lim="800000"/>
          </a:ln>
        </p:spPr>
        <p:txBody>
          <a:bodyPr wrap="square" lIns="180000" tIns="180000" rIns="180000" bIns="180000">
            <a:noAutofit/>
          </a:bodyPr>
          <a:lstStyle>
            <a:lvl1pPr marL="0" indent="0" algn="l" defTabSz="809610" rtl="0" eaLnBrk="1" latinLnBrk="0" hangingPunct="1">
              <a:lnSpc>
                <a:spcPct val="95000"/>
              </a:lnSpc>
              <a:spcBef>
                <a:spcPts val="600"/>
              </a:spcBef>
              <a:buFont typeface="Arial" panose="020B0604020202020204" pitchFamily="34" charset="0"/>
              <a:buNone/>
              <a:defRPr lang="fr-FR" sz="1200" b="1" kern="1200" cap="all" baseline="0" dirty="0" smtClean="0">
                <a:solidFill>
                  <a:schemeClr val="tx1"/>
                </a:solidFill>
                <a:latin typeface="+mn-lt"/>
                <a:ea typeface="+mn-ea"/>
                <a:cs typeface="+mn-cs"/>
              </a:defRPr>
            </a:lvl1pPr>
            <a:lvl2pPr marL="0" indent="0" algn="l" defTabSz="809610" rtl="0" eaLnBrk="1" latinLnBrk="0" hangingPunct="1">
              <a:lnSpc>
                <a:spcPct val="95000"/>
              </a:lnSpc>
              <a:spcBef>
                <a:spcPts val="1300"/>
              </a:spcBef>
              <a:buFont typeface="Arial" panose="020B0604020202020204" pitchFamily="34" charset="0"/>
              <a:buNone/>
              <a:defRPr lang="fr-FR" sz="1000" b="1" kern="1200" dirty="0" smtClean="0">
                <a:solidFill>
                  <a:schemeClr val="bg2"/>
                </a:solidFill>
                <a:latin typeface="+mn-lt"/>
                <a:ea typeface="+mn-ea"/>
                <a:cs typeface="+mn-cs"/>
              </a:defRPr>
            </a:lvl2pPr>
            <a:lvl3pPr marL="180000" indent="-180000" algn="l" defTabSz="809610" rtl="0" eaLnBrk="1" latinLnBrk="0" hangingPunct="1">
              <a:lnSpc>
                <a:spcPct val="95000"/>
              </a:lnSpc>
              <a:spcBef>
                <a:spcPts val="1100"/>
              </a:spcBef>
              <a:buFont typeface="Arial" panose="020B0604020202020204" pitchFamily="34" charset="0"/>
              <a:buChar char="■"/>
              <a:defRPr lang="fr-FR" sz="1400" kern="1200" dirty="0">
                <a:solidFill>
                  <a:schemeClr val="tx1"/>
                </a:solidFill>
                <a:latin typeface="+mn-lt"/>
                <a:ea typeface="+mn-ea"/>
                <a:cs typeface="+mn-cs"/>
              </a:defRPr>
            </a:lvl3pPr>
            <a:lvl4pPr marL="288000" indent="-108000" algn="l" defTabSz="809610" rtl="0" eaLnBrk="1" latinLnBrk="0" hangingPunct="1">
              <a:lnSpc>
                <a:spcPct val="95000"/>
              </a:lnSpc>
              <a:spcBef>
                <a:spcPts val="1000"/>
              </a:spcBef>
              <a:buFont typeface="Arial" panose="020B0604020202020204" pitchFamily="34" charset="0"/>
              <a:buChar char="•"/>
              <a:defRPr lang="fr-FR" sz="1200" kern="1200" dirty="0">
                <a:solidFill>
                  <a:schemeClr val="tx1"/>
                </a:solidFill>
                <a:latin typeface="+mn-lt"/>
                <a:ea typeface="+mn-ea"/>
                <a:cs typeface="+mn-cs"/>
              </a:defRPr>
            </a:lvl4pPr>
            <a:lvl5pPr marL="531450" indent="-171450" algn="l" defTabSz="809610" rtl="0" eaLnBrk="1" latinLnBrk="0" hangingPunct="1">
              <a:lnSpc>
                <a:spcPct val="95000"/>
              </a:lnSpc>
              <a:spcBef>
                <a:spcPts val="1000"/>
              </a:spcBef>
              <a:buFont typeface="Calibri" panose="020F0502020204030204" pitchFamily="34" charset="0"/>
              <a:buChar char="‐"/>
              <a:defRPr sz="1200" kern="1200">
                <a:solidFill>
                  <a:schemeClr val="tx1"/>
                </a:solidFill>
                <a:latin typeface="+mn-lt"/>
                <a:ea typeface="+mn-ea"/>
                <a:cs typeface="+mn-cs"/>
              </a:defRPr>
            </a:lvl5pPr>
            <a:lvl6pPr marL="222642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6pPr>
            <a:lvl7pPr marL="2631232"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7pPr>
            <a:lvl8pPr marL="303603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8pPr>
            <a:lvl9pPr marL="3440841"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9pPr>
          </a:lstStyle>
          <a:p>
            <a:pPr marL="0" marR="0" lvl="0" indent="0" algn="l" defTabSz="809610" rtl="0" eaLnBrk="1" fontAlgn="auto" latinLnBrk="0" hangingPunct="1">
              <a:lnSpc>
                <a:spcPct val="95000"/>
              </a:lnSpc>
              <a:spcBef>
                <a:spcPts val="600"/>
              </a:spcBef>
              <a:spcAft>
                <a:spcPts val="0"/>
              </a:spcAft>
              <a:buClrTx/>
              <a:buSzTx/>
              <a:buFont typeface="Arial" panose="020B0604020202020204" pitchFamily="34" charset="0"/>
              <a:buNone/>
              <a:tabLst/>
              <a:defRPr/>
            </a:pPr>
            <a:endParaRPr kumimoji="0" lang="fr-FR" sz="1200" b="1" i="0" u="none" strike="noStrike" kern="1200" cap="all" spc="0" normalizeH="0" baseline="0" noProof="0">
              <a:ln>
                <a:noFill/>
              </a:ln>
              <a:solidFill>
                <a:srgbClr val="000000"/>
              </a:solidFill>
              <a:effectLst/>
              <a:uLnTx/>
              <a:uFillTx/>
              <a:ea typeface="+mn-ea"/>
              <a:cs typeface="+mn-cs"/>
              <a:sym typeface="Arial"/>
            </a:endParaRPr>
          </a:p>
        </p:txBody>
      </p:sp>
      <p:sp>
        <p:nvSpPr>
          <p:cNvPr id="30" name="Espace réservé du texte 7">
            <a:extLst>
              <a:ext uri="{FF2B5EF4-FFF2-40B4-BE49-F238E27FC236}">
                <a16:creationId xmlns:a16="http://schemas.microsoft.com/office/drawing/2014/main" id="{5B80F4F8-CD4D-42C6-AC30-EB2CAB047825}"/>
              </a:ext>
            </a:extLst>
          </p:cNvPr>
          <p:cNvSpPr txBox="1">
            <a:spLocks/>
          </p:cNvSpPr>
          <p:nvPr/>
        </p:nvSpPr>
        <p:spPr>
          <a:xfrm>
            <a:off x="457154" y="1154813"/>
            <a:ext cx="3355304" cy="1486788"/>
          </a:xfrm>
          <a:custGeom>
            <a:avLst/>
            <a:gdLst>
              <a:gd name="connsiteX0" fmla="*/ 0 w 2805112"/>
              <a:gd name="connsiteY0" fmla="*/ 0 h 1336675"/>
              <a:gd name="connsiteX1" fmla="*/ 2805112 w 2805112"/>
              <a:gd name="connsiteY1" fmla="*/ 0 h 1336675"/>
              <a:gd name="connsiteX2" fmla="*/ 2805112 w 2805112"/>
              <a:gd name="connsiteY2" fmla="*/ 1139738 h 1336675"/>
              <a:gd name="connsiteX3" fmla="*/ 2615208 w 2805112"/>
              <a:gd name="connsiteY3" fmla="*/ 1336675 h 1336675"/>
              <a:gd name="connsiteX4" fmla="*/ 0 w 2805112"/>
              <a:gd name="connsiteY4" fmla="*/ 1336675 h 133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5112" h="1336675">
                <a:moveTo>
                  <a:pt x="0" y="0"/>
                </a:moveTo>
                <a:lnTo>
                  <a:pt x="2805112" y="0"/>
                </a:lnTo>
                <a:lnTo>
                  <a:pt x="2805112" y="1139738"/>
                </a:lnTo>
                <a:lnTo>
                  <a:pt x="2615208" y="1336675"/>
                </a:lnTo>
                <a:lnTo>
                  <a:pt x="0" y="1336675"/>
                </a:lnTo>
                <a:close/>
              </a:path>
            </a:pathLst>
          </a:custGeom>
          <a:noFill/>
          <a:ln w="25400">
            <a:solidFill>
              <a:schemeClr val="accent2"/>
            </a:solidFill>
            <a:miter lim="800000"/>
          </a:ln>
        </p:spPr>
        <p:txBody>
          <a:bodyPr wrap="square" lIns="180000" tIns="180000" rIns="180000" bIns="180000">
            <a:noAutofit/>
          </a:bodyPr>
          <a:lstStyle>
            <a:lvl1pPr marL="0" indent="0" algn="l" defTabSz="809610" rtl="0" eaLnBrk="1" latinLnBrk="0" hangingPunct="1">
              <a:lnSpc>
                <a:spcPct val="95000"/>
              </a:lnSpc>
              <a:spcBef>
                <a:spcPts val="600"/>
              </a:spcBef>
              <a:buFont typeface="Arial" panose="020B0604020202020204" pitchFamily="34" charset="0"/>
              <a:buNone/>
              <a:defRPr lang="fr-FR" sz="1200" b="1" kern="1200" cap="all" baseline="0" dirty="0" smtClean="0">
                <a:solidFill>
                  <a:schemeClr val="tx1"/>
                </a:solidFill>
                <a:latin typeface="+mn-lt"/>
                <a:ea typeface="+mn-ea"/>
                <a:cs typeface="+mn-cs"/>
              </a:defRPr>
            </a:lvl1pPr>
            <a:lvl2pPr marL="0" indent="0" algn="l" defTabSz="809610" rtl="0" eaLnBrk="1" latinLnBrk="0" hangingPunct="1">
              <a:lnSpc>
                <a:spcPct val="95000"/>
              </a:lnSpc>
              <a:spcBef>
                <a:spcPts val="1300"/>
              </a:spcBef>
              <a:buFont typeface="Arial" panose="020B0604020202020204" pitchFamily="34" charset="0"/>
              <a:buNone/>
              <a:defRPr lang="fr-FR" sz="1000" b="1" kern="1200" dirty="0" smtClean="0">
                <a:solidFill>
                  <a:schemeClr val="bg2"/>
                </a:solidFill>
                <a:latin typeface="+mn-lt"/>
                <a:ea typeface="+mn-ea"/>
                <a:cs typeface="+mn-cs"/>
              </a:defRPr>
            </a:lvl2pPr>
            <a:lvl3pPr marL="180000" indent="-180000" algn="l" defTabSz="809610" rtl="0" eaLnBrk="1" latinLnBrk="0" hangingPunct="1">
              <a:lnSpc>
                <a:spcPct val="95000"/>
              </a:lnSpc>
              <a:spcBef>
                <a:spcPts val="1100"/>
              </a:spcBef>
              <a:buFont typeface="Arial" panose="020B0604020202020204" pitchFamily="34" charset="0"/>
              <a:buChar char="■"/>
              <a:defRPr lang="fr-FR" sz="1400" kern="1200" dirty="0">
                <a:solidFill>
                  <a:schemeClr val="tx1"/>
                </a:solidFill>
                <a:latin typeface="+mn-lt"/>
                <a:ea typeface="+mn-ea"/>
                <a:cs typeface="+mn-cs"/>
              </a:defRPr>
            </a:lvl3pPr>
            <a:lvl4pPr marL="288000" indent="-108000" algn="l" defTabSz="809610" rtl="0" eaLnBrk="1" latinLnBrk="0" hangingPunct="1">
              <a:lnSpc>
                <a:spcPct val="95000"/>
              </a:lnSpc>
              <a:spcBef>
                <a:spcPts val="1000"/>
              </a:spcBef>
              <a:buFont typeface="Arial" panose="020B0604020202020204" pitchFamily="34" charset="0"/>
              <a:buChar char="•"/>
              <a:defRPr lang="fr-FR" sz="1200" kern="1200" dirty="0">
                <a:solidFill>
                  <a:schemeClr val="tx1"/>
                </a:solidFill>
                <a:latin typeface="+mn-lt"/>
                <a:ea typeface="+mn-ea"/>
                <a:cs typeface="+mn-cs"/>
              </a:defRPr>
            </a:lvl4pPr>
            <a:lvl5pPr marL="531450" indent="-171450" algn="l" defTabSz="809610" rtl="0" eaLnBrk="1" latinLnBrk="0" hangingPunct="1">
              <a:lnSpc>
                <a:spcPct val="95000"/>
              </a:lnSpc>
              <a:spcBef>
                <a:spcPts val="1000"/>
              </a:spcBef>
              <a:buFont typeface="Calibri" panose="020F0502020204030204" pitchFamily="34" charset="0"/>
              <a:buChar char="‐"/>
              <a:defRPr sz="1200" kern="1200">
                <a:solidFill>
                  <a:schemeClr val="tx1"/>
                </a:solidFill>
                <a:latin typeface="+mn-lt"/>
                <a:ea typeface="+mn-ea"/>
                <a:cs typeface="+mn-cs"/>
              </a:defRPr>
            </a:lvl5pPr>
            <a:lvl6pPr marL="222642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6pPr>
            <a:lvl7pPr marL="2631232"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7pPr>
            <a:lvl8pPr marL="303603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8pPr>
            <a:lvl9pPr marL="3440841"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9pPr>
          </a:lstStyle>
          <a:p>
            <a:pPr marL="0" marR="0" lvl="0" indent="0" algn="l" defTabSz="809610" rtl="0" eaLnBrk="1" fontAlgn="auto" latinLnBrk="0" hangingPunct="1">
              <a:lnSpc>
                <a:spcPct val="95000"/>
              </a:lnSpc>
              <a:spcBef>
                <a:spcPts val="600"/>
              </a:spcBef>
              <a:spcAft>
                <a:spcPts val="0"/>
              </a:spcAft>
              <a:buClrTx/>
              <a:buSzTx/>
              <a:buFont typeface="Arial" panose="020B0604020202020204" pitchFamily="34" charset="0"/>
              <a:buNone/>
              <a:tabLst/>
              <a:defRPr/>
            </a:pPr>
            <a:endParaRPr kumimoji="0" lang="fr-FR" sz="1200" b="1" i="0" u="none" strike="noStrike" kern="1200" cap="all" spc="0" normalizeH="0" baseline="0" noProof="0">
              <a:ln>
                <a:noFill/>
              </a:ln>
              <a:solidFill>
                <a:srgbClr val="000000"/>
              </a:solidFill>
              <a:effectLst/>
              <a:uLnTx/>
              <a:uFillTx/>
              <a:ea typeface="+mn-ea"/>
              <a:cs typeface="+mn-cs"/>
              <a:sym typeface="Arial"/>
            </a:endParaRPr>
          </a:p>
        </p:txBody>
      </p:sp>
      <p:sp>
        <p:nvSpPr>
          <p:cNvPr id="34" name="Rectangle 33">
            <a:extLst>
              <a:ext uri="{FF2B5EF4-FFF2-40B4-BE49-F238E27FC236}">
                <a16:creationId xmlns:a16="http://schemas.microsoft.com/office/drawing/2014/main" id="{B59C3D6F-7E22-4215-9327-BA45A114B78E}"/>
              </a:ext>
            </a:extLst>
          </p:cNvPr>
          <p:cNvSpPr/>
          <p:nvPr/>
        </p:nvSpPr>
        <p:spPr>
          <a:xfrm>
            <a:off x="457152" y="3366235"/>
            <a:ext cx="3355304" cy="1123384"/>
          </a:xfrm>
          <a:prstGeom prst="rect">
            <a:avLst/>
          </a:prstGeom>
        </p:spPr>
        <p:txBody>
          <a:bodyPr wrap="square">
            <a:spAutoFit/>
          </a:bodyPr>
          <a:lstStyle/>
          <a:p>
            <a:pPr marL="0" marR="0" lvl="0" indent="0" algn="l" defTabSz="914400" rtl="0" eaLnBrk="1" fontAlgn="auto" latinLnBrk="0" hangingPunct="1">
              <a:lnSpc>
                <a:spcPct val="100000"/>
              </a:lnSpc>
              <a:spcBef>
                <a:spcPts val="1000"/>
              </a:spcBef>
              <a:spcAft>
                <a:spcPts val="0"/>
              </a:spcAft>
              <a:buClr>
                <a:srgbClr val="B34A8C"/>
              </a:buClr>
              <a:buSzTx/>
              <a:buFontTx/>
              <a:buNone/>
              <a:tabLst/>
              <a:defRPr/>
            </a:pPr>
            <a:r>
              <a:rPr kumimoji="0" lang="fr-FR" sz="8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sym typeface="Arial"/>
              </a:rPr>
              <a:t>Se prémunir des conséquences financières d’une maladie </a:t>
            </a:r>
            <a:br>
              <a:rPr kumimoji="0" lang="fr-FR" sz="8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sym typeface="Arial"/>
              </a:rPr>
            </a:br>
            <a:r>
              <a:rPr kumimoji="0" lang="fr-FR" sz="8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sym typeface="Arial"/>
              </a:rPr>
              <a:t>ou d’un accident en se protégeant ainsi que ses proches </a:t>
            </a:r>
            <a:br>
              <a:rPr kumimoji="0" lang="fr-FR" sz="8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sym typeface="Arial"/>
              </a:rPr>
            </a:br>
            <a:r>
              <a:rPr kumimoji="0" lang="fr-FR" sz="8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sym typeface="Arial"/>
              </a:rPr>
              <a:t>en cas d’arrêt de travail, de de décès ou de PTIA.</a:t>
            </a:r>
            <a:br>
              <a:rPr kumimoji="0" lang="fr-FR" sz="8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sym typeface="Arial"/>
              </a:rPr>
            </a:br>
            <a:br>
              <a:rPr kumimoji="0" lang="fr-FR" sz="800" b="0" i="0" u="none" strike="noStrike" kern="0" cap="none" spc="0" normalizeH="0" baseline="0" noProof="0" dirty="0">
                <a:ln>
                  <a:noFill/>
                </a:ln>
                <a:solidFill>
                  <a:srgbClr val="000000"/>
                </a:solidFill>
                <a:effectLst/>
                <a:uLnTx/>
                <a:uFillTx/>
                <a:latin typeface="+mn-lt"/>
                <a:cs typeface="Arial"/>
                <a:sym typeface="Arial"/>
              </a:rPr>
            </a:br>
            <a:br>
              <a:rPr lang="fr-FR" sz="300" dirty="0">
                <a:latin typeface="+mn-lt"/>
              </a:rPr>
            </a:br>
            <a:r>
              <a:rPr kumimoji="0" lang="fr-FR" sz="800" b="0" i="0" u="none" strike="noStrike" kern="0" cap="none" spc="0" normalizeH="0" baseline="0" noProof="0" dirty="0">
                <a:ln>
                  <a:noFill/>
                </a:ln>
                <a:solidFill>
                  <a:srgbClr val="000000"/>
                </a:solidFill>
                <a:effectLst/>
                <a:uLnTx/>
                <a:uFillTx/>
                <a:latin typeface="+mn-lt"/>
                <a:cs typeface="Arial"/>
                <a:sym typeface="Arial"/>
              </a:rPr>
              <a:t>=&gt; </a:t>
            </a:r>
            <a:r>
              <a:rPr kumimoji="0" lang="fr-FR" sz="800" b="1" i="0" u="none" strike="noStrike" kern="0" cap="none" spc="0" normalizeH="0" baseline="0" noProof="0" dirty="0">
                <a:ln>
                  <a:noFill/>
                </a:ln>
                <a:solidFill>
                  <a:srgbClr val="000000"/>
                </a:solidFill>
                <a:effectLst/>
                <a:uLnTx/>
                <a:uFillTx/>
                <a:latin typeface="+mn-lt"/>
                <a:cs typeface="Arial"/>
                <a:sym typeface="Arial"/>
              </a:rPr>
              <a:t>3 formules</a:t>
            </a:r>
            <a:r>
              <a:rPr kumimoji="0" lang="fr-FR" sz="800" b="0" i="0" u="none" strike="noStrike" kern="0" cap="none" spc="0" normalizeH="0" baseline="0" noProof="0" dirty="0">
                <a:ln>
                  <a:noFill/>
                </a:ln>
                <a:solidFill>
                  <a:srgbClr val="000000"/>
                </a:solidFill>
                <a:effectLst/>
                <a:uLnTx/>
                <a:uFillTx/>
                <a:latin typeface="+mn-lt"/>
                <a:cs typeface="Arial"/>
                <a:sym typeface="Arial"/>
              </a:rPr>
              <a:t> au choix selon le niveau de protection souhaité avec :</a:t>
            </a:r>
          </a:p>
          <a:p>
            <a:pPr marL="447675" lvl="8" indent="-179388">
              <a:buClr>
                <a:schemeClr val="tx2"/>
              </a:buClr>
              <a:buFont typeface="Arial" panose="020B0604020202020204" pitchFamily="34" charset="0"/>
              <a:buChar char="•"/>
            </a:pPr>
            <a:r>
              <a:rPr kumimoji="0" lang="fr-FR" sz="800" b="0" i="0" u="none" strike="noStrike" kern="0" cap="none" spc="0" normalizeH="0" baseline="0" noProof="0" dirty="0">
                <a:ln>
                  <a:noFill/>
                </a:ln>
                <a:solidFill>
                  <a:srgbClr val="000000"/>
                </a:solidFill>
                <a:effectLst/>
                <a:uLnTx/>
                <a:uFillTx/>
                <a:latin typeface="+mn-lt"/>
                <a:cs typeface="Arial"/>
                <a:sym typeface="Arial"/>
              </a:rPr>
              <a:t>un socle de base indissociable (ITT et décès/PTIA)</a:t>
            </a:r>
          </a:p>
          <a:p>
            <a:pPr marL="447675" lvl="8" indent="-179388">
              <a:buClr>
                <a:schemeClr val="tx2"/>
              </a:buClr>
              <a:buFont typeface="Arial" panose="020B0604020202020204" pitchFamily="34" charset="0"/>
              <a:buChar char="•"/>
            </a:pPr>
            <a:r>
              <a:rPr kumimoji="0" lang="fr-FR" sz="800" b="0" i="0" u="none" strike="noStrike" kern="0" cap="none" spc="0" normalizeH="0" baseline="0" noProof="0" dirty="0">
                <a:ln>
                  <a:noFill/>
                </a:ln>
                <a:solidFill>
                  <a:srgbClr val="000000"/>
                </a:solidFill>
                <a:effectLst/>
                <a:uLnTx/>
                <a:uFillTx/>
                <a:latin typeface="+mn-lt"/>
                <a:cs typeface="Arial"/>
                <a:sym typeface="Arial"/>
              </a:rPr>
              <a:t>des garanties complémentaires en fonction des formules</a:t>
            </a:r>
          </a:p>
          <a:p>
            <a:pPr marL="447675" lvl="8" indent="-179388">
              <a:buClr>
                <a:schemeClr val="tx2"/>
              </a:buClr>
              <a:buFont typeface="Arial" panose="020B0604020202020204" pitchFamily="34" charset="0"/>
              <a:buChar char="•"/>
            </a:pPr>
            <a:r>
              <a:rPr kumimoji="0" lang="fr-FR" sz="800" b="0" i="0" u="none" strike="noStrike" kern="0" cap="none" spc="0" normalizeH="0" baseline="0" noProof="0" dirty="0">
                <a:ln>
                  <a:noFill/>
                </a:ln>
                <a:solidFill>
                  <a:srgbClr val="000000"/>
                </a:solidFill>
                <a:effectLst/>
                <a:uLnTx/>
                <a:uFillTx/>
                <a:latin typeface="+mn-lt"/>
                <a:cs typeface="Arial"/>
                <a:sym typeface="Arial"/>
              </a:rPr>
              <a:t>1 option frais d’exploitation</a:t>
            </a:r>
          </a:p>
        </p:txBody>
      </p:sp>
      <p:sp>
        <p:nvSpPr>
          <p:cNvPr id="15" name="ZoneTexte 14">
            <a:extLst>
              <a:ext uri="{FF2B5EF4-FFF2-40B4-BE49-F238E27FC236}">
                <a16:creationId xmlns:a16="http://schemas.microsoft.com/office/drawing/2014/main" id="{AB2D6768-9EC8-4700-B449-BFEBA752990F}"/>
              </a:ext>
            </a:extLst>
          </p:cNvPr>
          <p:cNvSpPr txBox="1"/>
          <p:nvPr/>
        </p:nvSpPr>
        <p:spPr>
          <a:xfrm>
            <a:off x="4149513" y="1343151"/>
            <a:ext cx="4698474" cy="3082895"/>
          </a:xfrm>
          <a:prstGeom prst="rect">
            <a:avLst/>
          </a:prstGeom>
          <a:noFill/>
        </p:spPr>
        <p:txBody>
          <a:bodyPr wrap="square" rtlCol="0">
            <a:spAutoFit/>
          </a:bodyPr>
          <a:lstStyle/>
          <a:p>
            <a:pPr marL="266700" marR="0" lvl="0" indent="-266700" algn="l" defTabSz="914400" rtl="0" eaLnBrk="1" fontAlgn="auto" latinLnBrk="0" hangingPunct="1">
              <a:lnSpc>
                <a:spcPct val="100000"/>
              </a:lnSpc>
              <a:spcBef>
                <a:spcPts val="1000"/>
              </a:spcBef>
              <a:spcAft>
                <a:spcPts val="0"/>
              </a:spcAft>
              <a:buClr>
                <a:srgbClr val="B34A8C"/>
              </a:buClr>
              <a:buSzTx/>
              <a:buFont typeface="Cambria Math" panose="02040503050406030204" pitchFamily="18" charset="0"/>
              <a:buChar char="ʘ"/>
              <a:tabLst/>
              <a:defRPr/>
            </a:pPr>
            <a:r>
              <a:rPr kumimoji="0" lang="fr-FR" sz="800" b="1" i="0" u="none" strike="noStrike" kern="0" cap="none" spc="0" normalizeH="0" baseline="0" noProof="0" dirty="0">
                <a:ln>
                  <a:noFill/>
                </a:ln>
                <a:solidFill>
                  <a:srgbClr val="000000"/>
                </a:solidFill>
                <a:effectLst/>
                <a:uLnTx/>
                <a:uFillTx/>
                <a:latin typeface="+mn-lt"/>
                <a:cs typeface="Arial"/>
                <a:sym typeface="Arial"/>
              </a:rPr>
              <a:t>Un questionnaire de santé simplifié </a:t>
            </a:r>
            <a:r>
              <a:rPr kumimoji="0" lang="fr-FR" sz="800" b="0" i="0" u="none" strike="noStrike" kern="0" cap="none" spc="0" normalizeH="0" baseline="0" noProof="0" dirty="0">
                <a:ln>
                  <a:noFill/>
                </a:ln>
                <a:solidFill>
                  <a:srgbClr val="000000"/>
                </a:solidFill>
                <a:effectLst/>
                <a:uLnTx/>
                <a:uFillTx/>
                <a:latin typeface="+mn-lt"/>
                <a:cs typeface="Arial"/>
                <a:sym typeface="Arial"/>
              </a:rPr>
              <a:t>en dessous de 150 000 €</a:t>
            </a:r>
          </a:p>
          <a:p>
            <a:pPr marL="266700" indent="-266700">
              <a:spcBef>
                <a:spcPts val="1000"/>
              </a:spcBef>
              <a:buClr>
                <a:srgbClr val="B34A8C"/>
              </a:buClr>
              <a:buFont typeface="Cambria Math" panose="02040503050406030204" pitchFamily="18" charset="0"/>
              <a:buChar char="ʘ"/>
              <a:defRPr/>
            </a:pPr>
            <a:r>
              <a:rPr kumimoji="0" lang="fr-FR" sz="800" b="1" i="0" u="none" strike="noStrike" kern="0" cap="none" spc="0" normalizeH="0" baseline="0" noProof="0" dirty="0">
                <a:ln>
                  <a:noFill/>
                </a:ln>
                <a:solidFill>
                  <a:srgbClr val="000000"/>
                </a:solidFill>
                <a:effectLst/>
                <a:uLnTx/>
                <a:uFillTx/>
                <a:latin typeface="+mn-lt"/>
                <a:cs typeface="Arial"/>
                <a:sym typeface="Arial"/>
              </a:rPr>
              <a:t>Une couverture par formule </a:t>
            </a:r>
            <a:r>
              <a:rPr kumimoji="0" lang="fr-FR" sz="800" b="0" i="0" u="none" strike="noStrike" kern="0" cap="none" spc="0" normalizeH="0" baseline="0" noProof="0" dirty="0">
                <a:ln>
                  <a:noFill/>
                </a:ln>
                <a:solidFill>
                  <a:srgbClr val="000000"/>
                </a:solidFill>
                <a:effectLst/>
                <a:uLnTx/>
                <a:uFillTx/>
                <a:latin typeface="+mn-lt"/>
                <a:cs typeface="Arial"/>
                <a:sym typeface="Arial"/>
              </a:rPr>
              <a:t>pour répondre au mieux aux besoins des clients </a:t>
            </a:r>
            <a:br>
              <a:rPr kumimoji="0" lang="fr-FR" sz="800" b="0" i="0" u="none" strike="noStrike" kern="0" cap="none" spc="0" normalizeH="0" baseline="0" noProof="0" dirty="0">
                <a:ln>
                  <a:noFill/>
                </a:ln>
                <a:solidFill>
                  <a:srgbClr val="000000"/>
                </a:solidFill>
                <a:effectLst/>
                <a:uLnTx/>
                <a:uFillTx/>
                <a:latin typeface="+mn-lt"/>
                <a:cs typeface="Arial"/>
                <a:sym typeface="Arial"/>
              </a:rPr>
            </a:br>
            <a:r>
              <a:rPr kumimoji="0" lang="fr-FR" sz="800" b="1" i="0" u="none" strike="noStrike" kern="0" cap="none" spc="0" normalizeH="0" baseline="0" noProof="0" dirty="0">
                <a:ln>
                  <a:noFill/>
                </a:ln>
                <a:solidFill>
                  <a:srgbClr val="000000"/>
                </a:solidFill>
                <a:effectLst/>
                <a:uLnTx/>
                <a:uFillTx/>
                <a:latin typeface="+mn-lt"/>
                <a:cs typeface="Arial"/>
                <a:sym typeface="Arial"/>
              </a:rPr>
              <a:t>avec des montants élevées :</a:t>
            </a:r>
            <a:br>
              <a:rPr kumimoji="0" lang="fr-FR" sz="800" b="1" i="0" u="none" strike="noStrike" kern="0" cap="none" spc="0" normalizeH="0" baseline="0" noProof="0" dirty="0">
                <a:ln>
                  <a:noFill/>
                </a:ln>
                <a:solidFill>
                  <a:srgbClr val="000000"/>
                </a:solidFill>
                <a:effectLst/>
                <a:uLnTx/>
                <a:uFillTx/>
                <a:latin typeface="+mn-lt"/>
                <a:cs typeface="Arial"/>
                <a:sym typeface="Arial"/>
              </a:rPr>
            </a:br>
            <a:endParaRPr kumimoji="0" lang="fr-FR" sz="800" b="1" i="0" u="none" strike="noStrike" kern="0" cap="none" spc="0" normalizeH="0" baseline="0" noProof="0" dirty="0">
              <a:ln>
                <a:noFill/>
              </a:ln>
              <a:solidFill>
                <a:srgbClr val="000000"/>
              </a:solidFill>
              <a:effectLst/>
              <a:uLnTx/>
              <a:uFillTx/>
              <a:latin typeface="+mn-lt"/>
              <a:cs typeface="Arial"/>
              <a:sym typeface="Arial"/>
            </a:endParaRPr>
          </a:p>
          <a:p>
            <a:pPr marL="447675" lvl="8" indent="-179388">
              <a:buClr>
                <a:schemeClr val="tx2"/>
              </a:buClr>
              <a:buFont typeface="Arial" panose="020B0604020202020204" pitchFamily="34" charset="0"/>
              <a:buChar char="•"/>
            </a:pPr>
            <a:r>
              <a:rPr kumimoji="0" lang="fr-FR" sz="800" b="1" i="0" u="sng" strike="noStrike" kern="0" cap="none" spc="0" normalizeH="0" baseline="0" noProof="0" dirty="0">
                <a:ln>
                  <a:noFill/>
                </a:ln>
                <a:solidFill>
                  <a:srgbClr val="000000"/>
                </a:solidFill>
                <a:effectLst/>
                <a:uLnTx/>
                <a:uFillTx/>
                <a:latin typeface="+mn-lt"/>
                <a:cs typeface="Arial"/>
                <a:sym typeface="Arial"/>
              </a:rPr>
              <a:t>A partir de la formule Confort </a:t>
            </a:r>
            <a:r>
              <a:rPr kumimoji="0" lang="fr-FR" sz="800" b="1" i="0" u="none" strike="noStrike" kern="0" cap="none" spc="0" normalizeH="0" baseline="0" noProof="0" dirty="0">
                <a:ln>
                  <a:noFill/>
                </a:ln>
                <a:solidFill>
                  <a:srgbClr val="000000"/>
                </a:solidFill>
                <a:effectLst/>
                <a:uLnTx/>
                <a:uFillTx/>
                <a:latin typeface="+mn-lt"/>
                <a:cs typeface="Arial"/>
                <a:sym typeface="Arial"/>
              </a:rPr>
              <a:t>: prise en charge de l’invalidité permanente partielle ou totale</a:t>
            </a:r>
            <a:r>
              <a:rPr kumimoji="0" lang="fr-FR" sz="800" b="1" i="0" u="none" strike="noStrike" kern="0" cap="none" spc="0" normalizeH="0" baseline="30000" noProof="0" dirty="0">
                <a:ln>
                  <a:noFill/>
                </a:ln>
                <a:solidFill>
                  <a:srgbClr val="000000"/>
                </a:solidFill>
                <a:effectLst/>
                <a:uLnTx/>
                <a:uFillTx/>
                <a:latin typeface="+mn-lt"/>
                <a:cs typeface="Arial"/>
                <a:sym typeface="Arial"/>
              </a:rPr>
              <a:t> (1)</a:t>
            </a:r>
            <a:br>
              <a:rPr lang="fr-FR" sz="400" b="1" kern="1200" dirty="0">
                <a:latin typeface="+mn-lt"/>
                <a:cs typeface="Arial" panose="020B0604020202020204" pitchFamily="34" charset="0"/>
              </a:rPr>
            </a:br>
            <a:r>
              <a:rPr lang="fr-FR" sz="700" kern="1200" dirty="0">
                <a:solidFill>
                  <a:schemeClr val="tx1"/>
                </a:solidFill>
                <a:latin typeface="+mn-lt"/>
                <a:ea typeface="+mn-ea"/>
                <a:cs typeface="Arial" panose="020B0604020202020204" pitchFamily="34" charset="0"/>
              </a:rPr>
              <a:t>NB : E</a:t>
            </a:r>
            <a:r>
              <a:rPr lang="en-US" sz="700" kern="1200" dirty="0">
                <a:solidFill>
                  <a:schemeClr val="tx1"/>
                </a:solidFill>
                <a:latin typeface="+mn-lt"/>
                <a:ea typeface="+mn-ea"/>
                <a:cs typeface="Arial" panose="020B0604020202020204" pitchFamily="34" charset="0"/>
              </a:rPr>
              <a:t>n cas d’incapacité temporaire totale, versement d’indemnités journalières forfaitaires pouvant aller de 500 € à 20 000 €/mois dans la limite de 12 mois en formule Essentiel et 36 mois pour les formules Confort et Premium, franchise incluse.</a:t>
            </a:r>
          </a:p>
          <a:p>
            <a:pPr marL="447675" lvl="8" indent="-179388">
              <a:buClr>
                <a:schemeClr val="tx2"/>
              </a:buClr>
              <a:buFont typeface="Arial" panose="020B0604020202020204" pitchFamily="34" charset="0"/>
              <a:buChar char="•"/>
            </a:pPr>
            <a:endParaRPr lang="en-US" sz="400" kern="1200" dirty="0">
              <a:solidFill>
                <a:schemeClr val="tx1"/>
              </a:solidFill>
              <a:latin typeface="+mn-lt"/>
              <a:ea typeface="+mn-ea"/>
              <a:cs typeface="Arial" panose="020B0604020202020204" pitchFamily="34" charset="0"/>
            </a:endParaRPr>
          </a:p>
          <a:p>
            <a:pPr marL="447675" lvl="8" indent="-179388">
              <a:buClr>
                <a:schemeClr val="tx2"/>
              </a:buClr>
              <a:buFont typeface="Arial" panose="020B0604020202020204" pitchFamily="34" charset="0"/>
              <a:buChar char="•"/>
            </a:pPr>
            <a:r>
              <a:rPr lang="en-US" sz="800" b="1" u="sng" dirty="0" err="1">
                <a:latin typeface="+mn-lt"/>
              </a:rPr>
              <a:t>En</a:t>
            </a:r>
            <a:r>
              <a:rPr lang="en-US" sz="800" b="1" u="sng" dirty="0">
                <a:latin typeface="+mn-lt"/>
              </a:rPr>
              <a:t> cas </a:t>
            </a:r>
            <a:r>
              <a:rPr lang="fr-FR" sz="800" b="1" u="sng" dirty="0">
                <a:latin typeface="+mn-lt"/>
              </a:rPr>
              <a:t>de perte totale et irréversible d’autonomie</a:t>
            </a:r>
            <a:r>
              <a:rPr lang="en-US" sz="800" dirty="0">
                <a:latin typeface="+mn-lt"/>
              </a:rPr>
              <a:t>, </a:t>
            </a:r>
            <a:r>
              <a:rPr lang="fr-FR" sz="800" dirty="0">
                <a:latin typeface="+mn-lt"/>
              </a:rPr>
              <a:t>versement</a:t>
            </a:r>
            <a:r>
              <a:rPr lang="en-US" sz="800" dirty="0">
                <a:latin typeface="+mn-lt"/>
              </a:rPr>
              <a:t> d’un </a:t>
            </a:r>
            <a:r>
              <a:rPr lang="en-US" sz="800" b="1" dirty="0">
                <a:latin typeface="+mn-lt"/>
              </a:rPr>
              <a:t>capital ou d’une rente de 50 </a:t>
            </a:r>
            <a:r>
              <a:rPr lang="en-US" sz="800" b="1" dirty="0" err="1">
                <a:latin typeface="+mn-lt"/>
              </a:rPr>
              <a:t>mois</a:t>
            </a:r>
            <a:r>
              <a:rPr lang="en-US" sz="800" b="1" baseline="30000" dirty="0">
                <a:latin typeface="+mn-lt"/>
              </a:rPr>
              <a:t>(2)</a:t>
            </a:r>
          </a:p>
          <a:p>
            <a:pPr marL="447675" lvl="8" indent="-179388">
              <a:buClr>
                <a:schemeClr val="tx2"/>
              </a:buClr>
              <a:buFont typeface="Arial" panose="020B0604020202020204" pitchFamily="34" charset="0"/>
              <a:buChar char="•"/>
            </a:pPr>
            <a:endParaRPr lang="en-US" sz="400" b="1" dirty="0">
              <a:latin typeface="+mn-lt"/>
            </a:endParaRPr>
          </a:p>
          <a:p>
            <a:pPr marL="447675" lvl="8" indent="-179388">
              <a:buClr>
                <a:schemeClr val="tx2"/>
              </a:buClr>
              <a:buFont typeface="Arial" panose="020B0604020202020204" pitchFamily="34" charset="0"/>
              <a:buChar char="•"/>
            </a:pPr>
            <a:r>
              <a:rPr lang="en-US" sz="800" b="1" u="sng" dirty="0">
                <a:latin typeface="+mn-lt"/>
              </a:rPr>
              <a:t>En cas de décès</a:t>
            </a:r>
            <a:r>
              <a:rPr lang="en-US" sz="800" dirty="0">
                <a:latin typeface="+mn-lt"/>
              </a:rPr>
              <a:t>, </a:t>
            </a:r>
            <a:r>
              <a:rPr lang="fr-FR" sz="800" b="1" dirty="0">
                <a:latin typeface="+mn-lt"/>
              </a:rPr>
              <a:t>versement</a:t>
            </a:r>
            <a:r>
              <a:rPr lang="en-US" sz="800" b="1" dirty="0">
                <a:latin typeface="+mn-lt"/>
              </a:rPr>
              <a:t> d’un capital ou </a:t>
            </a:r>
            <a:r>
              <a:rPr lang="en-US" sz="800" b="1" dirty="0" err="1">
                <a:latin typeface="+mn-lt"/>
              </a:rPr>
              <a:t>d’une</a:t>
            </a:r>
            <a:r>
              <a:rPr lang="en-US" sz="800" b="1" dirty="0">
                <a:latin typeface="+mn-lt"/>
              </a:rPr>
              <a:t> </a:t>
            </a:r>
            <a:r>
              <a:rPr lang="en-US" sz="800" b="1" dirty="0" err="1">
                <a:latin typeface="+mn-lt"/>
              </a:rPr>
              <a:t>rente</a:t>
            </a:r>
            <a:r>
              <a:rPr lang="en-US" sz="800" b="1" dirty="0">
                <a:latin typeface="+mn-lt"/>
              </a:rPr>
              <a:t> de 50 mensualités</a:t>
            </a:r>
            <a:r>
              <a:rPr lang="en-US" sz="800" dirty="0">
                <a:latin typeface="+mn-lt"/>
              </a:rPr>
              <a:t> : indemnisation des bénéficiaires à partir de 25 000 € sans plafond</a:t>
            </a:r>
            <a:r>
              <a:rPr lang="en-US" sz="800" baseline="30000" dirty="0">
                <a:latin typeface="+mn-lt"/>
              </a:rPr>
              <a:t>(2)</a:t>
            </a:r>
            <a:r>
              <a:rPr lang="en-US" sz="800" dirty="0">
                <a:latin typeface="+mn-lt"/>
              </a:rPr>
              <a:t>.</a:t>
            </a:r>
          </a:p>
          <a:p>
            <a:pPr marL="268287" lvl="8">
              <a:buClr>
                <a:schemeClr val="tx2"/>
              </a:buClr>
            </a:pPr>
            <a:endParaRPr lang="en-US" sz="400" dirty="0">
              <a:latin typeface="+mn-lt"/>
            </a:endParaRPr>
          </a:p>
          <a:p>
            <a:pPr marL="447675" lvl="8" indent="-179388">
              <a:buClr>
                <a:schemeClr val="tx2"/>
              </a:buClr>
              <a:buFont typeface="Arial" panose="020B0604020202020204" pitchFamily="34" charset="0"/>
              <a:buChar char="•"/>
            </a:pPr>
            <a:r>
              <a:rPr kumimoji="0" lang="fr-FR" sz="800" b="1" i="0" u="sng" strike="noStrike" kern="0" cap="none" spc="0" normalizeH="0" baseline="0" noProof="0" dirty="0">
                <a:ln>
                  <a:noFill/>
                </a:ln>
                <a:solidFill>
                  <a:srgbClr val="000000"/>
                </a:solidFill>
                <a:effectLst/>
                <a:uLnTx/>
                <a:uFillTx/>
                <a:latin typeface="Arial"/>
                <a:cs typeface="Arial"/>
                <a:sym typeface="Arial"/>
              </a:rPr>
              <a:t>Et surtout </a:t>
            </a:r>
            <a:r>
              <a:rPr kumimoji="0" lang="fr-FR" sz="800" b="0" i="0" u="none" strike="noStrike" kern="0" cap="none" spc="0" normalizeH="0" baseline="0" noProof="0" dirty="0">
                <a:ln>
                  <a:noFill/>
                </a:ln>
                <a:solidFill>
                  <a:srgbClr val="000000"/>
                </a:solidFill>
                <a:effectLst/>
                <a:uLnTx/>
                <a:uFillTx/>
                <a:latin typeface="Arial"/>
                <a:cs typeface="Arial"/>
                <a:sym typeface="Arial"/>
              </a:rPr>
              <a:t>:  la </a:t>
            </a:r>
            <a:r>
              <a:rPr kumimoji="0" lang="fr-FR" sz="800" b="1" i="0" u="none" strike="noStrike" kern="0" cap="none" spc="0" normalizeH="0" baseline="0" noProof="0" dirty="0">
                <a:ln>
                  <a:noFill/>
                </a:ln>
                <a:solidFill>
                  <a:srgbClr val="000000"/>
                </a:solidFill>
                <a:effectLst/>
                <a:uLnTx/>
                <a:uFillTx/>
                <a:latin typeface="Arial"/>
                <a:cs typeface="Arial"/>
                <a:sym typeface="Arial"/>
              </a:rPr>
              <a:t>prise en charge des affections de la colonne vertébrale et neuropsychiques sans hospitalisation à partir de la formule confort </a:t>
            </a:r>
            <a:r>
              <a:rPr kumimoji="0" lang="fr-FR" sz="800" b="0" i="0" u="none" strike="noStrike" kern="0" cap="none" spc="0" normalizeH="0" baseline="30000" noProof="0" dirty="0">
                <a:ln>
                  <a:noFill/>
                </a:ln>
                <a:solidFill>
                  <a:srgbClr val="000000"/>
                </a:solidFill>
                <a:effectLst/>
                <a:uLnTx/>
                <a:uFillTx/>
                <a:latin typeface="Arial"/>
                <a:cs typeface="Arial"/>
                <a:sym typeface="Arial"/>
              </a:rPr>
              <a:t>(1)</a:t>
            </a:r>
            <a:r>
              <a:rPr kumimoji="0" lang="fr-FR" sz="800" b="1" i="0" u="none" strike="noStrike" kern="1200" cap="none" spc="0" normalizeH="0" baseline="0" noProof="0" dirty="0">
                <a:ln>
                  <a:noFill/>
                </a:ln>
                <a:solidFill>
                  <a:srgbClr val="000000"/>
                </a:solidFill>
                <a:effectLst/>
                <a:uLnTx/>
                <a:uFillTx/>
                <a:latin typeface="Arial"/>
                <a:cs typeface="Arial" panose="020B0604020202020204" pitchFamily="34" charset="0"/>
                <a:sym typeface="Arial"/>
              </a:rPr>
              <a:t> </a:t>
            </a:r>
            <a:endParaRPr lang="fr-FR" sz="700" kern="1200" dirty="0">
              <a:solidFill>
                <a:schemeClr val="tx1"/>
              </a:solidFill>
              <a:latin typeface="+mn-lt"/>
              <a:ea typeface="+mn-ea"/>
              <a:cs typeface="Arial" panose="020B0604020202020204" pitchFamily="34" charset="0"/>
            </a:endParaRPr>
          </a:p>
          <a:p>
            <a:pPr marL="266700" marR="0" lvl="0" indent="-266700" algn="l" defTabSz="914400" rtl="0" eaLnBrk="1" fontAlgn="auto" latinLnBrk="0" hangingPunct="1">
              <a:lnSpc>
                <a:spcPct val="100000"/>
              </a:lnSpc>
              <a:spcBef>
                <a:spcPts val="1000"/>
              </a:spcBef>
              <a:spcAft>
                <a:spcPts val="0"/>
              </a:spcAft>
              <a:buClr>
                <a:srgbClr val="B34A8C"/>
              </a:buClr>
              <a:buSzTx/>
              <a:buFont typeface="Cambria Math" panose="02040503050406030204" pitchFamily="18" charset="0"/>
              <a:buChar char="ʘ"/>
              <a:tabLst/>
              <a:defRPr/>
            </a:pPr>
            <a:r>
              <a:rPr kumimoji="0" lang="fr-FR" sz="800" b="1" i="0" u="none" strike="noStrike" kern="0" cap="none" spc="0" normalizeH="0" baseline="0" noProof="0" dirty="0">
                <a:ln>
                  <a:noFill/>
                </a:ln>
                <a:solidFill>
                  <a:srgbClr val="000000"/>
                </a:solidFill>
                <a:effectLst/>
                <a:uLnTx/>
                <a:uFillTx/>
                <a:latin typeface="+mn-lt"/>
                <a:cs typeface="Arial"/>
                <a:sym typeface="Arial"/>
              </a:rPr>
              <a:t>Des délais de franchises réduits en formule confort et premium</a:t>
            </a:r>
            <a:r>
              <a:rPr kumimoji="0" lang="fr-FR" sz="800" b="1" i="0" u="none" strike="noStrike" kern="0" cap="none" spc="0" normalizeH="0" baseline="30000" noProof="0" dirty="0">
                <a:ln>
                  <a:noFill/>
                </a:ln>
                <a:solidFill>
                  <a:srgbClr val="000000"/>
                </a:solidFill>
                <a:effectLst/>
                <a:uLnTx/>
                <a:uFillTx/>
                <a:latin typeface="+mn-lt"/>
                <a:cs typeface="Arial"/>
                <a:sym typeface="Arial"/>
              </a:rPr>
              <a:t> </a:t>
            </a:r>
            <a:r>
              <a:rPr kumimoji="0" lang="fr-FR" sz="800" b="0" i="0" u="none" strike="noStrike" kern="0" cap="none" spc="0" normalizeH="0" baseline="30000" noProof="0" dirty="0">
                <a:ln>
                  <a:noFill/>
                </a:ln>
                <a:solidFill>
                  <a:srgbClr val="000000"/>
                </a:solidFill>
                <a:effectLst/>
                <a:uLnTx/>
                <a:uFillTx/>
                <a:latin typeface="+mn-lt"/>
                <a:cs typeface="Arial"/>
                <a:sym typeface="Arial"/>
              </a:rPr>
              <a:t>(1)</a:t>
            </a:r>
            <a:r>
              <a:rPr kumimoji="0" lang="fr-FR" sz="800" b="1" i="0" u="none" strike="noStrike" kern="1200" cap="none" spc="0" normalizeH="0" baseline="0" noProof="0" dirty="0">
                <a:ln>
                  <a:noFill/>
                </a:ln>
                <a:solidFill>
                  <a:srgbClr val="000000"/>
                </a:solidFill>
                <a:effectLst/>
                <a:uLnTx/>
                <a:uFillTx/>
                <a:latin typeface="+mn-lt"/>
                <a:cs typeface="Arial" panose="020B0604020202020204" pitchFamily="34" charset="0"/>
                <a:sym typeface="Arial"/>
              </a:rPr>
              <a:t> </a:t>
            </a:r>
            <a:r>
              <a:rPr kumimoji="0" lang="fr-FR" sz="800" b="0" i="0" u="none" strike="noStrike" kern="0" cap="none" spc="0" normalizeH="0" baseline="0" noProof="0" dirty="0">
                <a:ln>
                  <a:noFill/>
                </a:ln>
                <a:solidFill>
                  <a:srgbClr val="000000"/>
                </a:solidFill>
                <a:effectLst/>
                <a:uLnTx/>
                <a:uFillTx/>
                <a:latin typeface="+mn-lt"/>
                <a:cs typeface="Arial"/>
                <a:sym typeface="Arial"/>
              </a:rPr>
              <a:t> </a:t>
            </a:r>
          </a:p>
          <a:p>
            <a:pPr marL="266700" indent="-266700">
              <a:spcBef>
                <a:spcPts val="1000"/>
              </a:spcBef>
              <a:buClr>
                <a:srgbClr val="B34A8C"/>
              </a:buClr>
              <a:buFont typeface="Cambria Math" panose="02040503050406030204" pitchFamily="18" charset="0"/>
              <a:buChar char="ʘ"/>
              <a:defRPr/>
            </a:pPr>
            <a:r>
              <a:rPr kumimoji="0" lang="fr-FR" sz="800" b="1" i="0" u="none" strike="noStrike" kern="0" cap="none" spc="0" normalizeH="0" baseline="0" noProof="0" dirty="0">
                <a:ln>
                  <a:noFill/>
                </a:ln>
                <a:solidFill>
                  <a:srgbClr val="000000"/>
                </a:solidFill>
                <a:effectLst/>
                <a:uLnTx/>
                <a:uFillTx/>
                <a:latin typeface="+mn-lt"/>
                <a:cs typeface="Arial"/>
                <a:sym typeface="Arial"/>
              </a:rPr>
              <a:t>L’option Frais d’Exploitation </a:t>
            </a:r>
            <a:r>
              <a:rPr lang="fr-FR" sz="800" b="1" dirty="0">
                <a:latin typeface="+mn-lt"/>
              </a:rPr>
              <a:t>P</a:t>
            </a:r>
            <a:r>
              <a:rPr kumimoji="0" lang="fr-FR" sz="800" b="1" i="0" u="none" strike="noStrike" kern="0" cap="none" spc="0" normalizeH="0" baseline="0" noProof="0" dirty="0" err="1">
                <a:ln>
                  <a:noFill/>
                </a:ln>
                <a:solidFill>
                  <a:srgbClr val="000000"/>
                </a:solidFill>
                <a:effectLst/>
                <a:uLnTx/>
                <a:uFillTx/>
                <a:latin typeface="+mn-lt"/>
                <a:cs typeface="Arial"/>
                <a:sym typeface="Arial"/>
              </a:rPr>
              <a:t>ermanents</a:t>
            </a:r>
            <a:r>
              <a:rPr kumimoji="0" lang="fr-FR" sz="800" b="0" i="0" u="none" strike="noStrike" kern="0" cap="none" spc="0" normalizeH="0" baseline="30000" noProof="0" dirty="0">
                <a:ln>
                  <a:noFill/>
                </a:ln>
                <a:solidFill>
                  <a:srgbClr val="000000"/>
                </a:solidFill>
                <a:effectLst/>
                <a:uLnTx/>
                <a:uFillTx/>
                <a:latin typeface="+mn-lt"/>
                <a:cs typeface="Arial"/>
                <a:sym typeface="Arial"/>
              </a:rPr>
              <a:t>(3)</a:t>
            </a:r>
            <a:r>
              <a:rPr kumimoji="0" lang="fr-FR" sz="800" b="1" i="0" u="none" strike="noStrike" kern="0" cap="none" spc="0" normalizeH="0" baseline="0" noProof="0" dirty="0">
                <a:ln>
                  <a:noFill/>
                </a:ln>
                <a:solidFill>
                  <a:srgbClr val="000000"/>
                </a:solidFill>
                <a:effectLst/>
                <a:uLnTx/>
                <a:uFillTx/>
                <a:latin typeface="+mn-lt"/>
                <a:cs typeface="Arial"/>
                <a:sym typeface="Arial"/>
              </a:rPr>
              <a:t> </a:t>
            </a:r>
            <a:r>
              <a:rPr kumimoji="0" lang="fr-FR" sz="800" b="0" i="0" u="none" strike="noStrike" kern="0" cap="none" spc="0" normalizeH="0" baseline="0" noProof="0" dirty="0">
                <a:ln>
                  <a:noFill/>
                </a:ln>
                <a:solidFill>
                  <a:srgbClr val="000000"/>
                </a:solidFill>
                <a:effectLst/>
                <a:uLnTx/>
                <a:uFillTx/>
                <a:latin typeface="+mn-lt"/>
                <a:cs typeface="Arial"/>
                <a:sym typeface="Arial"/>
              </a:rPr>
              <a:t>pour couvrir les frais fixes en cas d’arrêt de </a:t>
            </a:r>
            <a:br>
              <a:rPr kumimoji="0" lang="fr-FR" sz="800" b="0" i="0" u="none" strike="noStrike" kern="0" cap="none" spc="0" normalizeH="0" baseline="0" noProof="0" dirty="0">
                <a:ln>
                  <a:noFill/>
                </a:ln>
                <a:solidFill>
                  <a:srgbClr val="000000"/>
                </a:solidFill>
                <a:effectLst/>
                <a:uLnTx/>
                <a:uFillTx/>
                <a:latin typeface="+mn-lt"/>
                <a:cs typeface="Arial"/>
                <a:sym typeface="Arial"/>
              </a:rPr>
            </a:br>
            <a:r>
              <a:rPr kumimoji="0" lang="fr-FR" sz="800" b="0" i="0" u="none" strike="noStrike" kern="0" cap="none" spc="0" normalizeH="0" baseline="0" noProof="0" dirty="0">
                <a:ln>
                  <a:noFill/>
                </a:ln>
                <a:solidFill>
                  <a:srgbClr val="000000"/>
                </a:solidFill>
                <a:effectLst/>
                <a:uLnTx/>
                <a:uFillTx/>
                <a:latin typeface="+mn-lt"/>
                <a:cs typeface="Arial"/>
                <a:sym typeface="Arial"/>
              </a:rPr>
              <a:t>travail du Pro</a:t>
            </a:r>
            <a:r>
              <a:rPr kumimoji="0" lang="fr-FR" sz="800" b="0" i="0" u="none" strike="noStrike" kern="0" cap="none" spc="0" normalizeH="0" baseline="30000" noProof="0" dirty="0">
                <a:ln>
                  <a:noFill/>
                </a:ln>
                <a:solidFill>
                  <a:srgbClr val="000000"/>
                </a:solidFill>
                <a:effectLst/>
                <a:uLnTx/>
                <a:uFillTx/>
                <a:latin typeface="+mn-lt"/>
                <a:cs typeface="Arial"/>
                <a:sym typeface="Arial"/>
              </a:rPr>
              <a:t> (1)</a:t>
            </a:r>
            <a:r>
              <a:rPr kumimoji="0" lang="fr-FR" sz="800" b="1" i="0" u="none" strike="noStrike" kern="1200" cap="none" spc="0" normalizeH="0" baseline="0" noProof="0" dirty="0">
                <a:ln>
                  <a:noFill/>
                </a:ln>
                <a:solidFill>
                  <a:srgbClr val="000000"/>
                </a:solidFill>
                <a:effectLst/>
                <a:uLnTx/>
                <a:uFillTx/>
                <a:latin typeface="+mn-lt"/>
                <a:cs typeface="Arial" panose="020B0604020202020204" pitchFamily="34" charset="0"/>
                <a:sym typeface="Arial"/>
              </a:rPr>
              <a:t> </a:t>
            </a:r>
            <a:r>
              <a:rPr lang="fr-FR" sz="800" dirty="0">
                <a:latin typeface="+mn-lt"/>
              </a:rPr>
              <a:t>: prise en charge limitée à 12 mois et indemnité plafonnée à 8 000 €/mois</a:t>
            </a:r>
          </a:p>
          <a:p>
            <a:pPr marL="266700" indent="-266700">
              <a:spcBef>
                <a:spcPts val="1000"/>
              </a:spcBef>
              <a:buClr>
                <a:srgbClr val="B34A8C"/>
              </a:buClr>
              <a:buFont typeface="Cambria Math" panose="02040503050406030204" pitchFamily="18" charset="0"/>
              <a:buChar char="ʘ"/>
              <a:defRPr/>
            </a:pPr>
            <a:r>
              <a:rPr lang="fr-FR" sz="800" b="1" kern="1200" dirty="0">
                <a:latin typeface="+mn-lt"/>
                <a:cs typeface="Arial" panose="020B0604020202020204" pitchFamily="34" charset="0"/>
              </a:rPr>
              <a:t>D</a:t>
            </a:r>
            <a:r>
              <a:rPr lang="en-US" sz="800" b="1" dirty="0">
                <a:latin typeface="+mn-lt"/>
              </a:rPr>
              <a:t>éductibilité fiscale des cotisations dans le cadre de la loi </a:t>
            </a:r>
            <a:r>
              <a:rPr lang="en-US" sz="800" b="1" dirty="0" err="1">
                <a:latin typeface="+mn-lt"/>
              </a:rPr>
              <a:t>Madelin</a:t>
            </a:r>
            <a:r>
              <a:rPr kumimoji="0" lang="fr-FR" sz="800" b="0" i="0" u="none" strike="noStrike" kern="0" cap="none" spc="0" normalizeH="0" baseline="30000" noProof="0" dirty="0">
                <a:ln>
                  <a:noFill/>
                </a:ln>
                <a:solidFill>
                  <a:srgbClr val="000000"/>
                </a:solidFill>
                <a:effectLst/>
                <a:uLnTx/>
                <a:uFillTx/>
                <a:latin typeface="+mn-lt"/>
                <a:cs typeface="Arial"/>
                <a:sym typeface="Arial"/>
              </a:rPr>
              <a:t>(4)</a:t>
            </a:r>
            <a:r>
              <a:rPr kumimoji="0" lang="fr-FR" sz="800" b="1" i="0" u="none" strike="noStrike" kern="1200" cap="none" spc="0" normalizeH="0" baseline="0" noProof="0" dirty="0">
                <a:ln>
                  <a:noFill/>
                </a:ln>
                <a:solidFill>
                  <a:srgbClr val="000000"/>
                </a:solidFill>
                <a:effectLst/>
                <a:uLnTx/>
                <a:uFillTx/>
                <a:latin typeface="+mn-lt"/>
                <a:cs typeface="Arial" panose="020B0604020202020204" pitchFamily="34" charset="0"/>
                <a:sym typeface="Arial"/>
              </a:rPr>
              <a:t> </a:t>
            </a:r>
            <a:endParaRPr lang="fr-FR" sz="800" b="1" kern="1200" dirty="0">
              <a:latin typeface="+mn-lt"/>
              <a:cs typeface="Arial" panose="020B0604020202020204" pitchFamily="34" charset="0"/>
            </a:endParaRPr>
          </a:p>
        </p:txBody>
      </p:sp>
      <p:sp>
        <p:nvSpPr>
          <p:cNvPr id="17" name="Rectangle 16">
            <a:extLst>
              <a:ext uri="{FF2B5EF4-FFF2-40B4-BE49-F238E27FC236}">
                <a16:creationId xmlns:a16="http://schemas.microsoft.com/office/drawing/2014/main" id="{E9ABDD41-6A2E-4F13-ADF4-AA67AE7FB7A9}"/>
              </a:ext>
            </a:extLst>
          </p:cNvPr>
          <p:cNvSpPr/>
          <p:nvPr/>
        </p:nvSpPr>
        <p:spPr>
          <a:xfrm>
            <a:off x="912112" y="817429"/>
            <a:ext cx="633577"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srgbClr val="00A193"/>
                </a:solidFill>
                <a:effectLst/>
                <a:uLnTx/>
                <a:uFillTx/>
                <a:latin typeface="+mn-lt"/>
                <a:cs typeface="Arial"/>
                <a:sym typeface="Arial"/>
              </a:rPr>
              <a:t>Cible</a:t>
            </a:r>
            <a:endParaRPr kumimoji="0" lang="fr-FR" sz="1000" b="0" i="0" u="none" strike="noStrike" kern="0" cap="none" spc="0" normalizeH="0" baseline="0" noProof="0">
              <a:ln>
                <a:noFill/>
              </a:ln>
              <a:solidFill>
                <a:srgbClr val="00A193"/>
              </a:solidFill>
              <a:effectLst/>
              <a:uLnTx/>
              <a:uFillTx/>
              <a:latin typeface="+mn-lt"/>
              <a:cs typeface="Arial"/>
              <a:sym typeface="Arial"/>
            </a:endParaRPr>
          </a:p>
        </p:txBody>
      </p:sp>
      <p:sp>
        <p:nvSpPr>
          <p:cNvPr id="8" name="Rectangle 7">
            <a:extLst>
              <a:ext uri="{FF2B5EF4-FFF2-40B4-BE49-F238E27FC236}">
                <a16:creationId xmlns:a16="http://schemas.microsoft.com/office/drawing/2014/main" id="{C6D1CBC6-7770-4C82-8146-A9CA052A9CDA}"/>
              </a:ext>
            </a:extLst>
          </p:cNvPr>
          <p:cNvSpPr/>
          <p:nvPr/>
        </p:nvSpPr>
        <p:spPr>
          <a:xfrm>
            <a:off x="416417" y="2952673"/>
            <a:ext cx="1869215" cy="2616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dirty="0">
                <a:ln>
                  <a:noFill/>
                </a:ln>
                <a:solidFill>
                  <a:srgbClr val="00A193"/>
                </a:solidFill>
                <a:effectLst/>
                <a:uLnTx/>
                <a:uFillTx/>
                <a:latin typeface="+mn-lt"/>
                <a:cs typeface="Arial"/>
                <a:sym typeface="Arial"/>
              </a:rPr>
              <a:t>Objet du contrat</a:t>
            </a:r>
            <a:endParaRPr kumimoji="0" lang="fr-FR" sz="1400" b="0" i="0" u="none" strike="noStrike" kern="0" cap="none" spc="0" normalizeH="0" baseline="0" noProof="0" dirty="0">
              <a:ln>
                <a:noFill/>
              </a:ln>
              <a:solidFill>
                <a:srgbClr val="00A193"/>
              </a:solidFill>
              <a:effectLst/>
              <a:uLnTx/>
              <a:uFillTx/>
              <a:latin typeface="+mn-lt"/>
              <a:cs typeface="Arial"/>
              <a:sym typeface="Arial"/>
            </a:endParaRPr>
          </a:p>
        </p:txBody>
      </p:sp>
      <p:sp>
        <p:nvSpPr>
          <p:cNvPr id="20" name="Rectangle 19">
            <a:extLst>
              <a:ext uri="{FF2B5EF4-FFF2-40B4-BE49-F238E27FC236}">
                <a16:creationId xmlns:a16="http://schemas.microsoft.com/office/drawing/2014/main" id="{6146FDD7-FC37-464D-961E-2DB3E3407404}"/>
              </a:ext>
            </a:extLst>
          </p:cNvPr>
          <p:cNvSpPr/>
          <p:nvPr/>
        </p:nvSpPr>
        <p:spPr>
          <a:xfrm>
            <a:off x="3960234" y="877270"/>
            <a:ext cx="2132740" cy="2616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dirty="0">
                <a:ln>
                  <a:noFill/>
                </a:ln>
                <a:solidFill>
                  <a:srgbClr val="00A193"/>
                </a:solidFill>
                <a:effectLst/>
                <a:uLnTx/>
                <a:uFillTx/>
                <a:latin typeface="+mn-lt"/>
                <a:cs typeface="Arial"/>
                <a:sym typeface="Arial"/>
              </a:rPr>
              <a:t>Les + du contrat</a:t>
            </a:r>
            <a:endParaRPr kumimoji="0" lang="fr-FR" sz="1400" b="0" i="0" u="none" strike="noStrike" kern="0" cap="none" spc="0" normalizeH="0" baseline="0" noProof="0" dirty="0">
              <a:ln>
                <a:noFill/>
              </a:ln>
              <a:solidFill>
                <a:srgbClr val="00A193"/>
              </a:solidFill>
              <a:effectLst/>
              <a:uLnTx/>
              <a:uFillTx/>
              <a:latin typeface="+mn-lt"/>
              <a:cs typeface="Arial"/>
              <a:sym typeface="Arial"/>
            </a:endParaRPr>
          </a:p>
        </p:txBody>
      </p:sp>
      <p:pic>
        <p:nvPicPr>
          <p:cNvPr id="11" name="Image 10">
            <a:extLst>
              <a:ext uri="{FF2B5EF4-FFF2-40B4-BE49-F238E27FC236}">
                <a16:creationId xmlns:a16="http://schemas.microsoft.com/office/drawing/2014/main" id="{EFE99FBC-3A38-4ABF-A743-97A123DB93A2}"/>
              </a:ext>
            </a:extLst>
          </p:cNvPr>
          <p:cNvPicPr>
            <a:picLocks noChangeAspect="1"/>
          </p:cNvPicPr>
          <p:nvPr/>
        </p:nvPicPr>
        <p:blipFill>
          <a:blip r:embed="rId4">
            <a:duotone>
              <a:schemeClr val="accent2">
                <a:shade val="45000"/>
                <a:satMod val="135000"/>
              </a:schemeClr>
              <a:prstClr val="white"/>
            </a:duotone>
          </a:blip>
          <a:stretch>
            <a:fillRect/>
          </a:stretch>
        </p:blipFill>
        <p:spPr>
          <a:xfrm>
            <a:off x="4099116" y="762815"/>
            <a:ext cx="375621" cy="368913"/>
          </a:xfrm>
          <a:prstGeom prst="rect">
            <a:avLst/>
          </a:prstGeom>
        </p:spPr>
      </p:pic>
      <p:pic>
        <p:nvPicPr>
          <p:cNvPr id="12" name="Image 11">
            <a:extLst>
              <a:ext uri="{FF2B5EF4-FFF2-40B4-BE49-F238E27FC236}">
                <a16:creationId xmlns:a16="http://schemas.microsoft.com/office/drawing/2014/main" id="{84AFF973-4FC4-47C0-A494-6DD6BA3BE476}"/>
              </a:ext>
            </a:extLst>
          </p:cNvPr>
          <p:cNvPicPr>
            <a:picLocks noChangeAspect="1"/>
          </p:cNvPicPr>
          <p:nvPr/>
        </p:nvPicPr>
        <p:blipFill>
          <a:blip r:embed="rId5">
            <a:duotone>
              <a:schemeClr val="accent2">
                <a:shade val="45000"/>
                <a:satMod val="135000"/>
              </a:schemeClr>
              <a:prstClr val="white"/>
            </a:duotone>
          </a:blip>
          <a:stretch>
            <a:fillRect/>
          </a:stretch>
        </p:blipFill>
        <p:spPr>
          <a:xfrm>
            <a:off x="457152" y="759927"/>
            <a:ext cx="495961" cy="370063"/>
          </a:xfrm>
          <a:prstGeom prst="rect">
            <a:avLst/>
          </a:prstGeom>
        </p:spPr>
      </p:pic>
      <p:sp>
        <p:nvSpPr>
          <p:cNvPr id="26" name="Espace réservé du contenu 3">
            <a:extLst>
              <a:ext uri="{FF2B5EF4-FFF2-40B4-BE49-F238E27FC236}">
                <a16:creationId xmlns:a16="http://schemas.microsoft.com/office/drawing/2014/main" id="{C5441AC5-8BD0-477D-92C4-1722326668BB}"/>
              </a:ext>
            </a:extLst>
          </p:cNvPr>
          <p:cNvSpPr>
            <a:spLocks noGrp="1"/>
          </p:cNvSpPr>
          <p:nvPr>
            <p:ph sz="quarter" idx="13"/>
          </p:nvPr>
        </p:nvSpPr>
        <p:spPr>
          <a:xfrm>
            <a:off x="457152" y="1202607"/>
            <a:ext cx="3355304" cy="1115298"/>
          </a:xfrm>
        </p:spPr>
        <p:txBody>
          <a:bodyPr>
            <a:noAutofit/>
          </a:bodyPr>
          <a:lstStyle/>
          <a:p>
            <a:pPr>
              <a:lnSpc>
                <a:spcPct val="100000"/>
              </a:lnSpc>
              <a:spcBef>
                <a:spcPts val="600"/>
              </a:spcBef>
              <a:buClr>
                <a:srgbClr val="B34A8C"/>
              </a:buClr>
              <a:defRPr/>
            </a:pPr>
            <a:r>
              <a:rPr lang="fr-FR" sz="800" b="1" kern="0" dirty="0">
                <a:solidFill>
                  <a:srgbClr val="000000"/>
                </a:solidFill>
                <a:latin typeface="+mn-lt"/>
                <a:cs typeface="Arial"/>
                <a:sym typeface="Arial"/>
              </a:rPr>
              <a:t>Les clients CE Travailleurs Non Salariés (TNS) Non Agricoles et leur conjoint collaborateur, entre 18 et 64 ans</a:t>
            </a:r>
            <a:r>
              <a:rPr lang="fr-FR" sz="800" kern="0" dirty="0">
                <a:solidFill>
                  <a:srgbClr val="000000"/>
                </a:solidFill>
                <a:latin typeface="+mn-lt"/>
                <a:cs typeface="Arial"/>
                <a:sym typeface="Arial"/>
              </a:rPr>
              <a:t> </a:t>
            </a:r>
            <a:br>
              <a:rPr lang="fr-FR" sz="800" kern="0" dirty="0">
                <a:solidFill>
                  <a:srgbClr val="000000"/>
                </a:solidFill>
                <a:latin typeface="+mn-lt"/>
                <a:cs typeface="Arial"/>
                <a:sym typeface="Arial"/>
              </a:rPr>
            </a:br>
            <a:r>
              <a:rPr lang="fr-FR" sz="800" kern="0" dirty="0">
                <a:solidFill>
                  <a:srgbClr val="000000"/>
                </a:solidFill>
                <a:latin typeface="+mn-lt"/>
                <a:cs typeface="Arial"/>
                <a:sym typeface="Arial"/>
              </a:rPr>
              <a:t>à jour du paiement des cotisations dues au titre des régimes d’assurance maladie et vieillesse (nécessité pour le client de fournir l'attestation de paiement de ses cotisations au régime obligatoire, au moment de l'adhésion, uniquement pour le dispositif Madelin). </a:t>
            </a:r>
          </a:p>
          <a:p>
            <a:pPr>
              <a:lnSpc>
                <a:spcPct val="100000"/>
              </a:lnSpc>
              <a:spcBef>
                <a:spcPts val="600"/>
              </a:spcBef>
              <a:buClr>
                <a:srgbClr val="B34A8C"/>
              </a:buClr>
              <a:defRPr/>
            </a:pPr>
            <a:r>
              <a:rPr lang="fr-FR" sz="800" b="1" kern="0" dirty="0">
                <a:solidFill>
                  <a:srgbClr val="000000"/>
                </a:solidFill>
                <a:latin typeface="+mn-lt"/>
                <a:cs typeface="Arial"/>
                <a:sym typeface="Arial"/>
              </a:rPr>
              <a:t>Les clients Dirigeants Salariés, entre 18 et 64 ans </a:t>
            </a:r>
            <a:r>
              <a:rPr lang="fr-FR" sz="800" kern="0" dirty="0">
                <a:solidFill>
                  <a:srgbClr val="000000"/>
                </a:solidFill>
                <a:latin typeface="+mn-lt"/>
                <a:cs typeface="Arial"/>
                <a:sym typeface="Arial"/>
              </a:rPr>
              <a:t>à jour du paiement des cotisations dues au titre des régimes d’assurance maladie et vieillesse.</a:t>
            </a:r>
          </a:p>
          <a:p>
            <a:pPr marL="0" indent="0">
              <a:lnSpc>
                <a:spcPct val="100000"/>
              </a:lnSpc>
              <a:buNone/>
            </a:pPr>
            <a:endParaRPr lang="fr-FR" sz="800" dirty="0">
              <a:latin typeface="+mn-lt"/>
            </a:endParaRPr>
          </a:p>
        </p:txBody>
      </p:sp>
      <p:sp>
        <p:nvSpPr>
          <p:cNvPr id="22" name="Rectangle 21">
            <a:extLst>
              <a:ext uri="{FF2B5EF4-FFF2-40B4-BE49-F238E27FC236}">
                <a16:creationId xmlns:a16="http://schemas.microsoft.com/office/drawing/2014/main" id="{1CFD8380-BC92-4734-9B10-777CC5DC55F7}"/>
              </a:ext>
            </a:extLst>
          </p:cNvPr>
          <p:cNvSpPr/>
          <p:nvPr/>
        </p:nvSpPr>
        <p:spPr>
          <a:xfrm>
            <a:off x="367836" y="4590093"/>
            <a:ext cx="8553015" cy="749436"/>
          </a:xfrm>
          <a:prstGeom prst="rect">
            <a:avLst/>
          </a:prstGeom>
        </p:spPr>
        <p:txBody>
          <a:bodyPr wrap="square">
            <a:spAutoFit/>
          </a:bodyPr>
          <a:lstStyle/>
          <a:p>
            <a:pPr>
              <a:defRPr/>
            </a:pPr>
            <a:r>
              <a:rPr lang="fr-FR" sz="600" kern="1200" dirty="0">
                <a:solidFill>
                  <a:prstClr val="black"/>
                </a:solidFill>
                <a:latin typeface="+mn-lt"/>
                <a:ea typeface="+mn-ea"/>
                <a:cs typeface="Arial" panose="020B0604020202020204" pitchFamily="34" charset="0"/>
              </a:rPr>
              <a:t>(1) Selon </a:t>
            </a:r>
            <a:r>
              <a:rPr kumimoji="0" lang="fr-FR" sz="600" b="0" i="0" u="none" strike="noStrike" kern="1200" cap="none" spc="0" normalizeH="0" baseline="0" noProof="0" dirty="0">
                <a:ln>
                  <a:noFill/>
                </a:ln>
                <a:solidFill>
                  <a:prstClr val="black"/>
                </a:solidFill>
                <a:effectLst/>
                <a:uLnTx/>
                <a:uFillTx/>
                <a:latin typeface="+mn-lt"/>
                <a:ea typeface="+mn-ea"/>
                <a:cs typeface="Arial" panose="020B0604020202020204" pitchFamily="34" charset="0"/>
                <a:sym typeface="Arial"/>
              </a:rPr>
              <a:t>les limites, conditions et exclusions prévues </a:t>
            </a:r>
            <a:r>
              <a:rPr lang="fr-FR" sz="600" kern="1200" dirty="0">
                <a:solidFill>
                  <a:prstClr val="black"/>
                </a:solidFill>
                <a:latin typeface="+mn-lt"/>
                <a:ea typeface="+mn-ea"/>
                <a:cs typeface="Arial" panose="020B0604020202020204" pitchFamily="34" charset="0"/>
              </a:rPr>
              <a:t>dans les engagements contractuels en vigueur. – (2) Dans le cadre du dispositif Madelin, le versement se fera obligatoirement sous forme de rente</a:t>
            </a:r>
            <a:r>
              <a:rPr lang="fr-FR" sz="1000" b="0" i="0" dirty="0">
                <a:solidFill>
                  <a:srgbClr val="666666"/>
                </a:solidFill>
                <a:effectLst/>
                <a:latin typeface="Ubuntu" panose="020B0504030602030204" pitchFamily="34" charset="0"/>
              </a:rPr>
              <a:t>.</a:t>
            </a:r>
            <a:r>
              <a:rPr lang="fr-FR" sz="600" kern="1200" dirty="0">
                <a:solidFill>
                  <a:prstClr val="black"/>
                </a:solidFill>
                <a:latin typeface="+mn-lt"/>
                <a:ea typeface="+mn-ea"/>
                <a:cs typeface="Arial" panose="020B0604020202020204" pitchFamily="34" charset="0"/>
              </a:rPr>
              <a:t> (3) Option FEP e</a:t>
            </a:r>
            <a:r>
              <a:rPr lang="fr-FR" sz="600" dirty="0">
                <a:latin typeface="+mn-lt"/>
              </a:rPr>
              <a:t>n formule Confort et Premium</a:t>
            </a:r>
            <a:r>
              <a:rPr lang="fr-FR" sz="600" kern="1200" dirty="0">
                <a:solidFill>
                  <a:prstClr val="black"/>
                </a:solidFill>
                <a:latin typeface="+mn-lt"/>
                <a:ea typeface="+mn-ea"/>
                <a:cs typeface="Arial" panose="020B0604020202020204" pitchFamily="34" charset="0"/>
              </a:rPr>
              <a:t> – (4) Selon les dispositions fiscales en vigueur.</a:t>
            </a:r>
          </a:p>
          <a:p>
            <a:pPr marR="0" lvl="0" algn="l" defTabSz="809610" rtl="0" eaLnBrk="1" fontAlgn="auto" latinLnBrk="0" hangingPunct="1">
              <a:lnSpc>
                <a:spcPct val="95000"/>
              </a:lnSpc>
              <a:spcBef>
                <a:spcPts val="600"/>
              </a:spcBef>
              <a:spcAft>
                <a:spcPts val="0"/>
              </a:spcAft>
              <a:buClrTx/>
              <a:buSzTx/>
              <a:tabLst/>
              <a:defRPr/>
            </a:pPr>
            <a:endParaRPr lang="fr-FR" sz="600" kern="1200" dirty="0">
              <a:solidFill>
                <a:prstClr val="black"/>
              </a:solidFill>
              <a:latin typeface="+mn-lt"/>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ysClr val="windowText" lastClr="000000"/>
              </a:solidFill>
              <a:effectLst/>
              <a:uLnTx/>
              <a:uFillTx/>
              <a:latin typeface="+mn-lt"/>
              <a:cs typeface="Arial"/>
              <a:sym typeface="Arial"/>
            </a:endParaRPr>
          </a:p>
        </p:txBody>
      </p:sp>
      <p:sp>
        <p:nvSpPr>
          <p:cNvPr id="18" name="Titre 1">
            <a:extLst>
              <a:ext uri="{FF2B5EF4-FFF2-40B4-BE49-F238E27FC236}">
                <a16:creationId xmlns:a16="http://schemas.microsoft.com/office/drawing/2014/main" id="{7A223932-0F9F-4EC9-8CDE-4020650A8986}"/>
              </a:ext>
            </a:extLst>
          </p:cNvPr>
          <p:cNvSpPr txBox="1">
            <a:spLocks/>
          </p:cNvSpPr>
          <p:nvPr/>
        </p:nvSpPr>
        <p:spPr>
          <a:xfrm>
            <a:off x="900385" y="202119"/>
            <a:ext cx="7704856" cy="337362"/>
          </a:xfrm>
          <a:prstGeom prst="rect">
            <a:avLst/>
          </a:prstGeom>
        </p:spPr>
        <p:txBody>
          <a:bodyPr vert="horz" lIns="0" tIns="45720" rIns="0" bIns="45720" rtlCol="0" anchor="t" anchorCtr="0">
            <a:noAutofit/>
          </a:bodyPr>
          <a:lstStyle>
            <a:lvl1pPr algn="l" defTabSz="914400" rtl="0" eaLnBrk="1" latinLnBrk="0" hangingPunct="1">
              <a:lnSpc>
                <a:spcPct val="90000"/>
              </a:lnSpc>
              <a:spcBef>
                <a:spcPct val="0"/>
              </a:spcBef>
              <a:buNone/>
              <a:defRPr sz="2400" kern="1200">
                <a:solidFill>
                  <a:schemeClr val="tx1"/>
                </a:solidFill>
                <a:latin typeface="Montserrat ExtraBold" panose="00000900000000000000" pitchFamily="50" charset="0"/>
                <a:ea typeface="+mj-ea"/>
                <a:cs typeface="Arial" panose="020B0604020202020204" pitchFamily="34" charset="0"/>
              </a:defRPr>
            </a:lvl1pPr>
          </a:lstStyle>
          <a:p>
            <a:r>
              <a:rPr lang="fr-FR" sz="2000" dirty="0">
                <a:solidFill>
                  <a:schemeClr val="accent2"/>
                </a:solidFill>
              </a:rPr>
              <a:t>02</a:t>
            </a:r>
            <a:r>
              <a:rPr lang="fr-FR" sz="1600" dirty="0">
                <a:solidFill>
                  <a:srgbClr val="000000"/>
                </a:solidFill>
              </a:rPr>
              <a:t> – </a:t>
            </a:r>
            <a:r>
              <a:rPr lang="fr-FR" sz="1800" dirty="0">
                <a:solidFill>
                  <a:srgbClr val="000000"/>
                </a:solidFill>
              </a:rPr>
              <a:t>Zoom sur les produits à proposer </a:t>
            </a:r>
          </a:p>
          <a:p>
            <a:endParaRPr lang="fr-FR" sz="1600" dirty="0">
              <a:solidFill>
                <a:srgbClr val="000000"/>
              </a:solidFill>
            </a:endParaRPr>
          </a:p>
        </p:txBody>
      </p:sp>
      <p:sp>
        <p:nvSpPr>
          <p:cNvPr id="24" name="Espace réservé du texte 4">
            <a:extLst>
              <a:ext uri="{FF2B5EF4-FFF2-40B4-BE49-F238E27FC236}">
                <a16:creationId xmlns:a16="http://schemas.microsoft.com/office/drawing/2014/main" id="{D101A828-03F5-47DD-86E2-F4C8800906D2}"/>
              </a:ext>
            </a:extLst>
          </p:cNvPr>
          <p:cNvSpPr>
            <a:spLocks noGrp="1"/>
          </p:cNvSpPr>
          <p:nvPr>
            <p:ph type="body" sz="quarter" idx="12"/>
          </p:nvPr>
        </p:nvSpPr>
        <p:spPr>
          <a:xfrm>
            <a:off x="1444103" y="551392"/>
            <a:ext cx="8229178" cy="288032"/>
          </a:xfrm>
        </p:spPr>
        <p:txBody>
          <a:bodyPr>
            <a:noAutofit/>
          </a:bodyPr>
          <a:lstStyle/>
          <a:p>
            <a:r>
              <a:rPr lang="fr-FR" sz="1200" dirty="0"/>
              <a:t>Fiche Prévoyance Pro</a:t>
            </a:r>
            <a:br>
              <a:rPr lang="fr-FR" sz="1200" dirty="0"/>
            </a:br>
            <a:endParaRPr lang="fr-FR" sz="1200" dirty="0"/>
          </a:p>
        </p:txBody>
      </p:sp>
    </p:spTree>
    <p:extLst>
      <p:ext uri="{BB962C8B-B14F-4D97-AF65-F5344CB8AC3E}">
        <p14:creationId xmlns:p14="http://schemas.microsoft.com/office/powerpoint/2010/main" val="24469779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Espace réservé du texte 4">
            <a:extLst>
              <a:ext uri="{FF2B5EF4-FFF2-40B4-BE49-F238E27FC236}">
                <a16:creationId xmlns:a16="http://schemas.microsoft.com/office/drawing/2014/main" id="{D43B0731-B6DA-40AD-84C3-A7B47B28989F}"/>
              </a:ext>
            </a:extLst>
          </p:cNvPr>
          <p:cNvSpPr>
            <a:spLocks noGrp="1"/>
          </p:cNvSpPr>
          <p:nvPr>
            <p:ph type="body" sz="quarter" idx="12"/>
          </p:nvPr>
        </p:nvSpPr>
        <p:spPr>
          <a:xfrm>
            <a:off x="1461217" y="529189"/>
            <a:ext cx="8229178" cy="288032"/>
          </a:xfrm>
        </p:spPr>
        <p:txBody>
          <a:bodyPr>
            <a:normAutofit/>
          </a:bodyPr>
          <a:lstStyle/>
          <a:p>
            <a:r>
              <a:rPr lang="fr-FR" sz="1200" dirty="0"/>
              <a:t>Fiche Garanties Santé Côté Pro </a:t>
            </a:r>
            <a:endParaRPr lang="fr-FR" sz="1100" dirty="0"/>
          </a:p>
        </p:txBody>
      </p:sp>
      <p:sp>
        <p:nvSpPr>
          <p:cNvPr id="24" name="Titre 1">
            <a:extLst>
              <a:ext uri="{FF2B5EF4-FFF2-40B4-BE49-F238E27FC236}">
                <a16:creationId xmlns:a16="http://schemas.microsoft.com/office/drawing/2014/main" id="{8126D151-BCD9-436B-A5E0-2D36368997D5}"/>
              </a:ext>
            </a:extLst>
          </p:cNvPr>
          <p:cNvSpPr txBox="1">
            <a:spLocks/>
          </p:cNvSpPr>
          <p:nvPr/>
        </p:nvSpPr>
        <p:spPr>
          <a:xfrm>
            <a:off x="900385" y="202119"/>
            <a:ext cx="7704856" cy="337362"/>
          </a:xfrm>
          <a:prstGeom prst="rect">
            <a:avLst/>
          </a:prstGeom>
        </p:spPr>
        <p:txBody>
          <a:bodyPr vert="horz" lIns="0" tIns="45720" rIns="0" bIns="45720" rtlCol="0" anchor="t" anchorCtr="0">
            <a:noAutofit/>
          </a:bodyPr>
          <a:lstStyle>
            <a:lvl1pPr algn="l" defTabSz="914400" rtl="0" eaLnBrk="1" latinLnBrk="0" hangingPunct="1">
              <a:lnSpc>
                <a:spcPct val="90000"/>
              </a:lnSpc>
              <a:spcBef>
                <a:spcPct val="0"/>
              </a:spcBef>
              <a:buNone/>
              <a:defRPr sz="2400" kern="1200">
                <a:solidFill>
                  <a:schemeClr val="tx1"/>
                </a:solidFill>
                <a:latin typeface="Montserrat ExtraBold" panose="00000900000000000000" pitchFamily="50" charset="0"/>
                <a:ea typeface="+mj-ea"/>
                <a:cs typeface="Arial" panose="020B0604020202020204" pitchFamily="34" charset="0"/>
              </a:defRPr>
            </a:lvl1pPr>
          </a:lstStyle>
          <a:p>
            <a:r>
              <a:rPr lang="fr-FR" sz="2000" dirty="0">
                <a:solidFill>
                  <a:schemeClr val="accent2"/>
                </a:solidFill>
              </a:rPr>
              <a:t>02</a:t>
            </a:r>
            <a:r>
              <a:rPr lang="fr-FR" sz="1600" dirty="0">
                <a:solidFill>
                  <a:srgbClr val="000000"/>
                </a:solidFill>
              </a:rPr>
              <a:t> – </a:t>
            </a:r>
            <a:r>
              <a:rPr lang="fr-FR" sz="1800" dirty="0">
                <a:solidFill>
                  <a:srgbClr val="000000"/>
                </a:solidFill>
              </a:rPr>
              <a:t>Zoom sur les produits à proposer </a:t>
            </a:r>
          </a:p>
        </p:txBody>
      </p:sp>
      <p:sp>
        <p:nvSpPr>
          <p:cNvPr id="25" name="Espace réservé du texte 7">
            <a:extLst>
              <a:ext uri="{FF2B5EF4-FFF2-40B4-BE49-F238E27FC236}">
                <a16:creationId xmlns:a16="http://schemas.microsoft.com/office/drawing/2014/main" id="{D189EFA0-16B5-4975-94FD-BF94F01D4CD9}"/>
              </a:ext>
            </a:extLst>
          </p:cNvPr>
          <p:cNvSpPr txBox="1">
            <a:spLocks/>
          </p:cNvSpPr>
          <p:nvPr/>
        </p:nvSpPr>
        <p:spPr>
          <a:xfrm>
            <a:off x="3630487" y="1113127"/>
            <a:ext cx="5270606" cy="3408433"/>
          </a:xfrm>
          <a:custGeom>
            <a:avLst/>
            <a:gdLst>
              <a:gd name="connsiteX0" fmla="*/ 0 w 2805112"/>
              <a:gd name="connsiteY0" fmla="*/ 0 h 1336675"/>
              <a:gd name="connsiteX1" fmla="*/ 2805112 w 2805112"/>
              <a:gd name="connsiteY1" fmla="*/ 0 h 1336675"/>
              <a:gd name="connsiteX2" fmla="*/ 2805112 w 2805112"/>
              <a:gd name="connsiteY2" fmla="*/ 1139738 h 1336675"/>
              <a:gd name="connsiteX3" fmla="*/ 2615208 w 2805112"/>
              <a:gd name="connsiteY3" fmla="*/ 1336675 h 1336675"/>
              <a:gd name="connsiteX4" fmla="*/ 0 w 2805112"/>
              <a:gd name="connsiteY4" fmla="*/ 1336675 h 133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5112" h="1336675">
                <a:moveTo>
                  <a:pt x="0" y="0"/>
                </a:moveTo>
                <a:lnTo>
                  <a:pt x="2805112" y="0"/>
                </a:lnTo>
                <a:lnTo>
                  <a:pt x="2805112" y="1139738"/>
                </a:lnTo>
                <a:lnTo>
                  <a:pt x="2615208" y="1336675"/>
                </a:lnTo>
                <a:lnTo>
                  <a:pt x="0" y="1336675"/>
                </a:lnTo>
                <a:close/>
              </a:path>
            </a:pathLst>
          </a:custGeom>
          <a:noFill/>
          <a:ln w="25400">
            <a:solidFill>
              <a:schemeClr val="accent2"/>
            </a:solidFill>
            <a:miter lim="800000"/>
          </a:ln>
        </p:spPr>
        <p:txBody>
          <a:bodyPr wrap="square" lIns="180000" tIns="180000" rIns="180000" bIns="180000">
            <a:noAutofit/>
          </a:bodyPr>
          <a:lstStyle>
            <a:lvl1pPr marL="0" indent="0" algn="l" defTabSz="809610" rtl="0" eaLnBrk="1" latinLnBrk="0" hangingPunct="1">
              <a:lnSpc>
                <a:spcPct val="95000"/>
              </a:lnSpc>
              <a:spcBef>
                <a:spcPts val="600"/>
              </a:spcBef>
              <a:buFont typeface="Arial" panose="020B0604020202020204" pitchFamily="34" charset="0"/>
              <a:buNone/>
              <a:defRPr lang="fr-FR" sz="1200" b="1" kern="1200" cap="all" baseline="0" dirty="0" smtClean="0">
                <a:solidFill>
                  <a:schemeClr val="tx1"/>
                </a:solidFill>
                <a:latin typeface="+mn-lt"/>
                <a:ea typeface="+mn-ea"/>
                <a:cs typeface="+mn-cs"/>
              </a:defRPr>
            </a:lvl1pPr>
            <a:lvl2pPr marL="0" indent="0" algn="l" defTabSz="809610" rtl="0" eaLnBrk="1" latinLnBrk="0" hangingPunct="1">
              <a:lnSpc>
                <a:spcPct val="95000"/>
              </a:lnSpc>
              <a:spcBef>
                <a:spcPts val="1300"/>
              </a:spcBef>
              <a:buFont typeface="Arial" panose="020B0604020202020204" pitchFamily="34" charset="0"/>
              <a:buNone/>
              <a:defRPr lang="fr-FR" sz="1000" b="1" kern="1200" dirty="0" smtClean="0">
                <a:solidFill>
                  <a:schemeClr val="bg2"/>
                </a:solidFill>
                <a:latin typeface="+mn-lt"/>
                <a:ea typeface="+mn-ea"/>
                <a:cs typeface="+mn-cs"/>
              </a:defRPr>
            </a:lvl2pPr>
            <a:lvl3pPr marL="180000" indent="-180000" algn="l" defTabSz="809610" rtl="0" eaLnBrk="1" latinLnBrk="0" hangingPunct="1">
              <a:lnSpc>
                <a:spcPct val="95000"/>
              </a:lnSpc>
              <a:spcBef>
                <a:spcPts val="1100"/>
              </a:spcBef>
              <a:buFont typeface="Arial" panose="020B0604020202020204" pitchFamily="34" charset="0"/>
              <a:buChar char="■"/>
              <a:defRPr lang="fr-FR" sz="1400" kern="1200" dirty="0">
                <a:solidFill>
                  <a:schemeClr val="tx1"/>
                </a:solidFill>
                <a:latin typeface="+mn-lt"/>
                <a:ea typeface="+mn-ea"/>
                <a:cs typeface="+mn-cs"/>
              </a:defRPr>
            </a:lvl3pPr>
            <a:lvl4pPr marL="288000" indent="-108000" algn="l" defTabSz="809610" rtl="0" eaLnBrk="1" latinLnBrk="0" hangingPunct="1">
              <a:lnSpc>
                <a:spcPct val="95000"/>
              </a:lnSpc>
              <a:spcBef>
                <a:spcPts val="1000"/>
              </a:spcBef>
              <a:buFont typeface="Arial" panose="020B0604020202020204" pitchFamily="34" charset="0"/>
              <a:buChar char="•"/>
              <a:defRPr lang="fr-FR" sz="1200" kern="1200" dirty="0">
                <a:solidFill>
                  <a:schemeClr val="tx1"/>
                </a:solidFill>
                <a:latin typeface="+mn-lt"/>
                <a:ea typeface="+mn-ea"/>
                <a:cs typeface="+mn-cs"/>
              </a:defRPr>
            </a:lvl4pPr>
            <a:lvl5pPr marL="531450" indent="-171450" algn="l" defTabSz="809610" rtl="0" eaLnBrk="1" latinLnBrk="0" hangingPunct="1">
              <a:lnSpc>
                <a:spcPct val="95000"/>
              </a:lnSpc>
              <a:spcBef>
                <a:spcPts val="1000"/>
              </a:spcBef>
              <a:buFont typeface="Calibri" panose="020F0502020204030204" pitchFamily="34" charset="0"/>
              <a:buChar char="‐"/>
              <a:defRPr sz="1200" kern="1200">
                <a:solidFill>
                  <a:schemeClr val="tx1"/>
                </a:solidFill>
                <a:latin typeface="+mn-lt"/>
                <a:ea typeface="+mn-ea"/>
                <a:cs typeface="+mn-cs"/>
              </a:defRPr>
            </a:lvl5pPr>
            <a:lvl6pPr marL="222642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6pPr>
            <a:lvl7pPr marL="2631232"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7pPr>
            <a:lvl8pPr marL="303603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8pPr>
            <a:lvl9pPr marL="3440841"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9pPr>
          </a:lstStyle>
          <a:p>
            <a:pPr marL="0" marR="0" lvl="0" indent="0" algn="l" defTabSz="809610" rtl="0" eaLnBrk="1" fontAlgn="auto" latinLnBrk="0" hangingPunct="1">
              <a:lnSpc>
                <a:spcPct val="95000"/>
              </a:lnSpc>
              <a:spcBef>
                <a:spcPts val="600"/>
              </a:spcBef>
              <a:spcAft>
                <a:spcPts val="0"/>
              </a:spcAft>
              <a:buClrTx/>
              <a:buSzTx/>
              <a:buFont typeface="Arial" panose="020B0604020202020204" pitchFamily="34" charset="0"/>
              <a:buNone/>
              <a:tabLst/>
              <a:defRPr/>
            </a:pPr>
            <a:endParaRPr kumimoji="0" lang="fr-FR" sz="1200" b="1" i="0" u="none" strike="noStrike" kern="1200" cap="all" spc="0" normalizeH="0" baseline="0" noProof="0">
              <a:ln>
                <a:noFill/>
              </a:ln>
              <a:solidFill>
                <a:srgbClr val="000000"/>
              </a:solidFill>
              <a:effectLst/>
              <a:uLnTx/>
              <a:uFillTx/>
              <a:ea typeface="+mn-ea"/>
              <a:cs typeface="+mn-cs"/>
              <a:sym typeface="Arial"/>
            </a:endParaRPr>
          </a:p>
        </p:txBody>
      </p:sp>
      <p:sp>
        <p:nvSpPr>
          <p:cNvPr id="27" name="Espace réservé du texte 7">
            <a:extLst>
              <a:ext uri="{FF2B5EF4-FFF2-40B4-BE49-F238E27FC236}">
                <a16:creationId xmlns:a16="http://schemas.microsoft.com/office/drawing/2014/main" id="{22D02673-81BD-4F00-89CA-08A78C93A697}"/>
              </a:ext>
            </a:extLst>
          </p:cNvPr>
          <p:cNvSpPr txBox="1">
            <a:spLocks/>
          </p:cNvSpPr>
          <p:nvPr/>
        </p:nvSpPr>
        <p:spPr>
          <a:xfrm>
            <a:off x="253943" y="3045355"/>
            <a:ext cx="3182436" cy="1476205"/>
          </a:xfrm>
          <a:custGeom>
            <a:avLst/>
            <a:gdLst>
              <a:gd name="connsiteX0" fmla="*/ 0 w 2805112"/>
              <a:gd name="connsiteY0" fmla="*/ 0 h 1336675"/>
              <a:gd name="connsiteX1" fmla="*/ 2805112 w 2805112"/>
              <a:gd name="connsiteY1" fmla="*/ 0 h 1336675"/>
              <a:gd name="connsiteX2" fmla="*/ 2805112 w 2805112"/>
              <a:gd name="connsiteY2" fmla="*/ 1139738 h 1336675"/>
              <a:gd name="connsiteX3" fmla="*/ 2615208 w 2805112"/>
              <a:gd name="connsiteY3" fmla="*/ 1336675 h 1336675"/>
              <a:gd name="connsiteX4" fmla="*/ 0 w 2805112"/>
              <a:gd name="connsiteY4" fmla="*/ 1336675 h 133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5112" h="1336675">
                <a:moveTo>
                  <a:pt x="0" y="0"/>
                </a:moveTo>
                <a:lnTo>
                  <a:pt x="2805112" y="0"/>
                </a:lnTo>
                <a:lnTo>
                  <a:pt x="2805112" y="1139738"/>
                </a:lnTo>
                <a:lnTo>
                  <a:pt x="2615208" y="1336675"/>
                </a:lnTo>
                <a:lnTo>
                  <a:pt x="0" y="1336675"/>
                </a:lnTo>
                <a:close/>
              </a:path>
            </a:pathLst>
          </a:custGeom>
          <a:noFill/>
          <a:ln w="25400">
            <a:solidFill>
              <a:schemeClr val="accent2"/>
            </a:solidFill>
            <a:miter lim="800000"/>
          </a:ln>
        </p:spPr>
        <p:txBody>
          <a:bodyPr wrap="square" lIns="180000" tIns="180000" rIns="180000" bIns="180000">
            <a:noAutofit/>
          </a:bodyPr>
          <a:lstStyle>
            <a:lvl1pPr marL="0" indent="0" algn="l" defTabSz="809610" rtl="0" eaLnBrk="1" latinLnBrk="0" hangingPunct="1">
              <a:lnSpc>
                <a:spcPct val="95000"/>
              </a:lnSpc>
              <a:spcBef>
                <a:spcPts val="600"/>
              </a:spcBef>
              <a:buFont typeface="Arial" panose="020B0604020202020204" pitchFamily="34" charset="0"/>
              <a:buNone/>
              <a:defRPr lang="fr-FR" sz="1200" b="1" kern="1200" cap="all" baseline="0" dirty="0" smtClean="0">
                <a:solidFill>
                  <a:schemeClr val="tx1"/>
                </a:solidFill>
                <a:latin typeface="+mn-lt"/>
                <a:ea typeface="+mn-ea"/>
                <a:cs typeface="+mn-cs"/>
              </a:defRPr>
            </a:lvl1pPr>
            <a:lvl2pPr marL="0" indent="0" algn="l" defTabSz="809610" rtl="0" eaLnBrk="1" latinLnBrk="0" hangingPunct="1">
              <a:lnSpc>
                <a:spcPct val="95000"/>
              </a:lnSpc>
              <a:spcBef>
                <a:spcPts val="1300"/>
              </a:spcBef>
              <a:buFont typeface="Arial" panose="020B0604020202020204" pitchFamily="34" charset="0"/>
              <a:buNone/>
              <a:defRPr lang="fr-FR" sz="1000" b="1" kern="1200" dirty="0" smtClean="0">
                <a:solidFill>
                  <a:schemeClr val="bg2"/>
                </a:solidFill>
                <a:latin typeface="+mn-lt"/>
                <a:ea typeface="+mn-ea"/>
                <a:cs typeface="+mn-cs"/>
              </a:defRPr>
            </a:lvl2pPr>
            <a:lvl3pPr marL="180000" indent="-180000" algn="l" defTabSz="809610" rtl="0" eaLnBrk="1" latinLnBrk="0" hangingPunct="1">
              <a:lnSpc>
                <a:spcPct val="95000"/>
              </a:lnSpc>
              <a:spcBef>
                <a:spcPts val="1100"/>
              </a:spcBef>
              <a:buFont typeface="Arial" panose="020B0604020202020204" pitchFamily="34" charset="0"/>
              <a:buChar char="■"/>
              <a:defRPr lang="fr-FR" sz="1400" kern="1200" dirty="0">
                <a:solidFill>
                  <a:schemeClr val="tx1"/>
                </a:solidFill>
                <a:latin typeface="+mn-lt"/>
                <a:ea typeface="+mn-ea"/>
                <a:cs typeface="+mn-cs"/>
              </a:defRPr>
            </a:lvl3pPr>
            <a:lvl4pPr marL="288000" indent="-108000" algn="l" defTabSz="809610" rtl="0" eaLnBrk="1" latinLnBrk="0" hangingPunct="1">
              <a:lnSpc>
                <a:spcPct val="95000"/>
              </a:lnSpc>
              <a:spcBef>
                <a:spcPts val="1000"/>
              </a:spcBef>
              <a:buFont typeface="Arial" panose="020B0604020202020204" pitchFamily="34" charset="0"/>
              <a:buChar char="•"/>
              <a:defRPr lang="fr-FR" sz="1200" kern="1200" dirty="0">
                <a:solidFill>
                  <a:schemeClr val="tx1"/>
                </a:solidFill>
                <a:latin typeface="+mn-lt"/>
                <a:ea typeface="+mn-ea"/>
                <a:cs typeface="+mn-cs"/>
              </a:defRPr>
            </a:lvl4pPr>
            <a:lvl5pPr marL="531450" indent="-171450" algn="l" defTabSz="809610" rtl="0" eaLnBrk="1" latinLnBrk="0" hangingPunct="1">
              <a:lnSpc>
                <a:spcPct val="95000"/>
              </a:lnSpc>
              <a:spcBef>
                <a:spcPts val="1000"/>
              </a:spcBef>
              <a:buFont typeface="Calibri" panose="020F0502020204030204" pitchFamily="34" charset="0"/>
              <a:buChar char="‐"/>
              <a:defRPr sz="1200" kern="1200">
                <a:solidFill>
                  <a:schemeClr val="tx1"/>
                </a:solidFill>
                <a:latin typeface="+mn-lt"/>
                <a:ea typeface="+mn-ea"/>
                <a:cs typeface="+mn-cs"/>
              </a:defRPr>
            </a:lvl5pPr>
            <a:lvl6pPr marL="222642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6pPr>
            <a:lvl7pPr marL="2631232"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7pPr>
            <a:lvl8pPr marL="303603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8pPr>
            <a:lvl9pPr marL="3440841"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9pPr>
          </a:lstStyle>
          <a:p>
            <a:pPr marL="0" marR="0" lvl="0" indent="0" algn="l" defTabSz="809610" rtl="0" eaLnBrk="1" fontAlgn="auto" latinLnBrk="0" hangingPunct="1">
              <a:lnSpc>
                <a:spcPct val="95000"/>
              </a:lnSpc>
              <a:spcBef>
                <a:spcPts val="600"/>
              </a:spcBef>
              <a:spcAft>
                <a:spcPts val="0"/>
              </a:spcAft>
              <a:buClrTx/>
              <a:buSzTx/>
              <a:buFont typeface="Arial" panose="020B0604020202020204" pitchFamily="34" charset="0"/>
              <a:buNone/>
              <a:tabLst/>
              <a:defRPr/>
            </a:pPr>
            <a:endParaRPr kumimoji="0" lang="fr-FR" sz="1200" b="1" i="0" u="none" strike="noStrike" kern="1200" cap="all" spc="0" normalizeH="0" baseline="0" noProof="0">
              <a:ln>
                <a:noFill/>
              </a:ln>
              <a:solidFill>
                <a:srgbClr val="000000"/>
              </a:solidFill>
              <a:effectLst/>
              <a:uLnTx/>
              <a:uFillTx/>
              <a:ea typeface="+mn-ea"/>
              <a:cs typeface="+mn-cs"/>
              <a:sym typeface="Arial"/>
            </a:endParaRPr>
          </a:p>
        </p:txBody>
      </p:sp>
      <p:sp>
        <p:nvSpPr>
          <p:cNvPr id="28" name="Espace réservé du texte 7">
            <a:extLst>
              <a:ext uri="{FF2B5EF4-FFF2-40B4-BE49-F238E27FC236}">
                <a16:creationId xmlns:a16="http://schemas.microsoft.com/office/drawing/2014/main" id="{48792CE8-E5D7-4189-A0F2-F8AFCACE93F2}"/>
              </a:ext>
            </a:extLst>
          </p:cNvPr>
          <p:cNvSpPr txBox="1">
            <a:spLocks/>
          </p:cNvSpPr>
          <p:nvPr/>
        </p:nvSpPr>
        <p:spPr>
          <a:xfrm>
            <a:off x="267125" y="1153845"/>
            <a:ext cx="3169253" cy="1349219"/>
          </a:xfrm>
          <a:custGeom>
            <a:avLst/>
            <a:gdLst>
              <a:gd name="connsiteX0" fmla="*/ 0 w 2805112"/>
              <a:gd name="connsiteY0" fmla="*/ 0 h 1336675"/>
              <a:gd name="connsiteX1" fmla="*/ 2805112 w 2805112"/>
              <a:gd name="connsiteY1" fmla="*/ 0 h 1336675"/>
              <a:gd name="connsiteX2" fmla="*/ 2805112 w 2805112"/>
              <a:gd name="connsiteY2" fmla="*/ 1139738 h 1336675"/>
              <a:gd name="connsiteX3" fmla="*/ 2615208 w 2805112"/>
              <a:gd name="connsiteY3" fmla="*/ 1336675 h 1336675"/>
              <a:gd name="connsiteX4" fmla="*/ 0 w 2805112"/>
              <a:gd name="connsiteY4" fmla="*/ 1336675 h 133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5112" h="1336675">
                <a:moveTo>
                  <a:pt x="0" y="0"/>
                </a:moveTo>
                <a:lnTo>
                  <a:pt x="2805112" y="0"/>
                </a:lnTo>
                <a:lnTo>
                  <a:pt x="2805112" y="1139738"/>
                </a:lnTo>
                <a:lnTo>
                  <a:pt x="2615208" y="1336675"/>
                </a:lnTo>
                <a:lnTo>
                  <a:pt x="0" y="1336675"/>
                </a:lnTo>
                <a:close/>
              </a:path>
            </a:pathLst>
          </a:custGeom>
          <a:noFill/>
          <a:ln w="25400">
            <a:solidFill>
              <a:schemeClr val="accent2"/>
            </a:solidFill>
            <a:miter lim="800000"/>
          </a:ln>
        </p:spPr>
        <p:txBody>
          <a:bodyPr wrap="square" lIns="180000" tIns="180000" rIns="180000" bIns="180000">
            <a:noAutofit/>
          </a:bodyPr>
          <a:lstStyle>
            <a:lvl1pPr marL="0" indent="0" algn="l" defTabSz="809610" rtl="0" eaLnBrk="1" latinLnBrk="0" hangingPunct="1">
              <a:lnSpc>
                <a:spcPct val="95000"/>
              </a:lnSpc>
              <a:spcBef>
                <a:spcPts val="600"/>
              </a:spcBef>
              <a:buFont typeface="Arial" panose="020B0604020202020204" pitchFamily="34" charset="0"/>
              <a:buNone/>
              <a:defRPr lang="fr-FR" sz="1200" b="1" kern="1200" cap="all" baseline="0" dirty="0" smtClean="0">
                <a:solidFill>
                  <a:schemeClr val="tx1"/>
                </a:solidFill>
                <a:latin typeface="+mn-lt"/>
                <a:ea typeface="+mn-ea"/>
                <a:cs typeface="+mn-cs"/>
              </a:defRPr>
            </a:lvl1pPr>
            <a:lvl2pPr marL="0" indent="0" algn="l" defTabSz="809610" rtl="0" eaLnBrk="1" latinLnBrk="0" hangingPunct="1">
              <a:lnSpc>
                <a:spcPct val="95000"/>
              </a:lnSpc>
              <a:spcBef>
                <a:spcPts val="1300"/>
              </a:spcBef>
              <a:buFont typeface="Arial" panose="020B0604020202020204" pitchFamily="34" charset="0"/>
              <a:buNone/>
              <a:defRPr lang="fr-FR" sz="1000" b="1" kern="1200" dirty="0" smtClean="0">
                <a:solidFill>
                  <a:schemeClr val="bg2"/>
                </a:solidFill>
                <a:latin typeface="+mn-lt"/>
                <a:ea typeface="+mn-ea"/>
                <a:cs typeface="+mn-cs"/>
              </a:defRPr>
            </a:lvl2pPr>
            <a:lvl3pPr marL="180000" indent="-180000" algn="l" defTabSz="809610" rtl="0" eaLnBrk="1" latinLnBrk="0" hangingPunct="1">
              <a:lnSpc>
                <a:spcPct val="95000"/>
              </a:lnSpc>
              <a:spcBef>
                <a:spcPts val="1100"/>
              </a:spcBef>
              <a:buFont typeface="Arial" panose="020B0604020202020204" pitchFamily="34" charset="0"/>
              <a:buChar char="■"/>
              <a:defRPr lang="fr-FR" sz="1400" kern="1200" dirty="0">
                <a:solidFill>
                  <a:schemeClr val="tx1"/>
                </a:solidFill>
                <a:latin typeface="+mn-lt"/>
                <a:ea typeface="+mn-ea"/>
                <a:cs typeface="+mn-cs"/>
              </a:defRPr>
            </a:lvl3pPr>
            <a:lvl4pPr marL="288000" indent="-108000" algn="l" defTabSz="809610" rtl="0" eaLnBrk="1" latinLnBrk="0" hangingPunct="1">
              <a:lnSpc>
                <a:spcPct val="95000"/>
              </a:lnSpc>
              <a:spcBef>
                <a:spcPts val="1000"/>
              </a:spcBef>
              <a:buFont typeface="Arial" panose="020B0604020202020204" pitchFamily="34" charset="0"/>
              <a:buChar char="•"/>
              <a:defRPr lang="fr-FR" sz="1200" kern="1200" dirty="0">
                <a:solidFill>
                  <a:schemeClr val="tx1"/>
                </a:solidFill>
                <a:latin typeface="+mn-lt"/>
                <a:ea typeface="+mn-ea"/>
                <a:cs typeface="+mn-cs"/>
              </a:defRPr>
            </a:lvl4pPr>
            <a:lvl5pPr marL="531450" indent="-171450" algn="l" defTabSz="809610" rtl="0" eaLnBrk="1" latinLnBrk="0" hangingPunct="1">
              <a:lnSpc>
                <a:spcPct val="95000"/>
              </a:lnSpc>
              <a:spcBef>
                <a:spcPts val="1000"/>
              </a:spcBef>
              <a:buFont typeface="Calibri" panose="020F0502020204030204" pitchFamily="34" charset="0"/>
              <a:buChar char="‐"/>
              <a:defRPr sz="1200" kern="1200">
                <a:solidFill>
                  <a:schemeClr val="tx1"/>
                </a:solidFill>
                <a:latin typeface="+mn-lt"/>
                <a:ea typeface="+mn-ea"/>
                <a:cs typeface="+mn-cs"/>
              </a:defRPr>
            </a:lvl5pPr>
            <a:lvl6pPr marL="222642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6pPr>
            <a:lvl7pPr marL="2631232"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7pPr>
            <a:lvl8pPr marL="303603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8pPr>
            <a:lvl9pPr marL="3440841"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9pPr>
          </a:lstStyle>
          <a:p>
            <a:pPr marL="0" marR="0" lvl="0" indent="0" algn="l" defTabSz="809610" rtl="0" eaLnBrk="1" fontAlgn="auto" latinLnBrk="0" hangingPunct="1">
              <a:lnSpc>
                <a:spcPct val="95000"/>
              </a:lnSpc>
              <a:spcBef>
                <a:spcPts val="600"/>
              </a:spcBef>
              <a:spcAft>
                <a:spcPts val="0"/>
              </a:spcAft>
              <a:buClrTx/>
              <a:buSzTx/>
              <a:buFont typeface="Arial" panose="020B0604020202020204" pitchFamily="34" charset="0"/>
              <a:buNone/>
              <a:tabLst/>
              <a:defRPr/>
            </a:pPr>
            <a:endParaRPr kumimoji="0" lang="fr-FR" sz="1200" b="1" i="0" u="none" strike="noStrike" kern="1200" cap="all" spc="0" normalizeH="0" baseline="0" noProof="0">
              <a:ln>
                <a:noFill/>
              </a:ln>
              <a:solidFill>
                <a:srgbClr val="000000"/>
              </a:solidFill>
              <a:effectLst/>
              <a:uLnTx/>
              <a:uFillTx/>
              <a:ea typeface="+mn-ea"/>
              <a:cs typeface="+mn-cs"/>
              <a:sym typeface="Arial"/>
            </a:endParaRPr>
          </a:p>
        </p:txBody>
      </p:sp>
      <p:sp>
        <p:nvSpPr>
          <p:cNvPr id="29" name="Rectangle 28">
            <a:extLst>
              <a:ext uri="{FF2B5EF4-FFF2-40B4-BE49-F238E27FC236}">
                <a16:creationId xmlns:a16="http://schemas.microsoft.com/office/drawing/2014/main" id="{1010A71E-103D-47BA-9532-6DF35F52D4C1}"/>
              </a:ext>
            </a:extLst>
          </p:cNvPr>
          <p:cNvSpPr/>
          <p:nvPr/>
        </p:nvSpPr>
        <p:spPr>
          <a:xfrm>
            <a:off x="273716" y="3206263"/>
            <a:ext cx="3156070" cy="1297791"/>
          </a:xfrm>
          <a:prstGeom prst="rect">
            <a:avLst/>
          </a:prstGeom>
        </p:spPr>
        <p:txBody>
          <a:bodyPr wrap="square">
            <a:spAutoFit/>
          </a:bodyPr>
          <a:lstStyle/>
          <a:p>
            <a:pPr marL="266700" indent="-266700">
              <a:spcBef>
                <a:spcPts val="1000"/>
              </a:spcBef>
              <a:buClr>
                <a:schemeClr val="tx2"/>
              </a:buClr>
              <a:buFont typeface="Cambria Math" panose="02040503050406030204" pitchFamily="18" charset="0"/>
              <a:buChar char="ʘ"/>
            </a:pPr>
            <a:r>
              <a:rPr lang="fr-FR" sz="800" b="1" kern="1200" dirty="0">
                <a:solidFill>
                  <a:schemeClr val="tx1"/>
                </a:solidFill>
                <a:latin typeface="+mn-lt"/>
                <a:ea typeface="+mn-ea"/>
                <a:cs typeface="Arial" panose="020B0604020202020204" pitchFamily="34" charset="0"/>
              </a:rPr>
              <a:t>Proposer une couverture des frais de santé</a:t>
            </a:r>
            <a:r>
              <a:rPr lang="fr-FR" sz="800" baseline="30000" dirty="0">
                <a:latin typeface="+mn-lt"/>
              </a:rPr>
              <a:t>(1)</a:t>
            </a:r>
            <a:r>
              <a:rPr lang="fr-FR" sz="800" b="1" kern="1200" dirty="0">
                <a:solidFill>
                  <a:schemeClr val="tx1"/>
                </a:solidFill>
                <a:latin typeface="+mn-lt"/>
                <a:ea typeface="+mn-ea"/>
                <a:cs typeface="Arial" panose="020B0604020202020204" pitchFamily="34" charset="0"/>
              </a:rPr>
              <a:t> des TNS</a:t>
            </a:r>
            <a:r>
              <a:rPr lang="fr-FR" sz="800" b="1" u="sng" kern="1200" dirty="0">
                <a:solidFill>
                  <a:schemeClr val="tx1"/>
                </a:solidFill>
                <a:latin typeface="+mn-lt"/>
                <a:ea typeface="+mn-ea"/>
                <a:cs typeface="Arial" panose="020B0604020202020204" pitchFamily="34" charset="0"/>
              </a:rPr>
              <a:t> </a:t>
            </a:r>
            <a:br>
              <a:rPr lang="fr-FR" sz="800" b="1" u="sng" kern="1200" dirty="0">
                <a:solidFill>
                  <a:schemeClr val="tx1"/>
                </a:solidFill>
                <a:latin typeface="+mn-lt"/>
                <a:ea typeface="+mn-ea"/>
                <a:cs typeface="Arial" panose="020B0604020202020204" pitchFamily="34" charset="0"/>
              </a:rPr>
            </a:br>
            <a:r>
              <a:rPr lang="fr-FR" sz="800" b="1" u="sng" kern="1200" dirty="0">
                <a:solidFill>
                  <a:schemeClr val="tx1"/>
                </a:solidFill>
                <a:latin typeface="+mn-lt"/>
                <a:ea typeface="+mn-ea"/>
                <a:cs typeface="Arial" panose="020B0604020202020204" pitchFamily="34" charset="0"/>
              </a:rPr>
              <a:t>et de leur famille éventuelle</a:t>
            </a:r>
            <a:r>
              <a:rPr lang="fr-FR" sz="800" u="sng" kern="1200" dirty="0">
                <a:solidFill>
                  <a:schemeClr val="tx1"/>
                </a:solidFill>
                <a:latin typeface="+mn-lt"/>
                <a:ea typeface="+mn-ea"/>
                <a:cs typeface="Arial" panose="020B0604020202020204" pitchFamily="34" charset="0"/>
              </a:rPr>
              <a:t> </a:t>
            </a:r>
            <a:r>
              <a:rPr lang="fr-FR" sz="800" kern="1200" dirty="0">
                <a:solidFill>
                  <a:schemeClr val="tx1"/>
                </a:solidFill>
                <a:latin typeface="+mn-lt"/>
                <a:ea typeface="+mn-ea"/>
                <a:cs typeface="Arial" panose="020B0604020202020204" pitchFamily="34" charset="0"/>
              </a:rPr>
              <a:t>(conjoint et enfants) </a:t>
            </a:r>
          </a:p>
          <a:p>
            <a:pPr marL="266700" indent="-266700">
              <a:spcBef>
                <a:spcPts val="1000"/>
              </a:spcBef>
              <a:buClr>
                <a:schemeClr val="tx2"/>
              </a:buClr>
              <a:buFont typeface="Cambria Math" panose="02040503050406030204" pitchFamily="18" charset="0"/>
              <a:buChar char="ʘ"/>
            </a:pPr>
            <a:r>
              <a:rPr lang="fr-FR" sz="800" b="1" kern="1200" dirty="0">
                <a:solidFill>
                  <a:schemeClr val="tx1"/>
                </a:solidFill>
                <a:latin typeface="+mn-lt"/>
                <a:ea typeface="+mn-ea"/>
                <a:cs typeface="Arial" panose="020B0604020202020204" pitchFamily="34" charset="0"/>
              </a:rPr>
              <a:t>Profiter de services d’assistance</a:t>
            </a:r>
            <a:r>
              <a:rPr lang="fr-FR" sz="800" baseline="30000" dirty="0">
                <a:latin typeface="+mn-lt"/>
              </a:rPr>
              <a:t>(2) </a:t>
            </a:r>
            <a:r>
              <a:rPr lang="fr-FR" sz="800" kern="1200" dirty="0">
                <a:solidFill>
                  <a:schemeClr val="tx1"/>
                </a:solidFill>
                <a:latin typeface="+mn-lt"/>
                <a:ea typeface="+mn-ea"/>
                <a:cs typeface="Arial" panose="020B0604020202020204" pitchFamily="34" charset="0"/>
              </a:rPr>
              <a:t>à domicile en cas d’hospitalisation ou d’immobilisation mais également de mesures d’assistance dites « de prévention » avec les services « assistance équilibre vie pro »</a:t>
            </a:r>
            <a:br>
              <a:rPr lang="fr-FR" sz="800" dirty="0">
                <a:latin typeface="+mn-lt"/>
              </a:rPr>
            </a:br>
            <a:endParaRPr lang="fr-FR" sz="300" dirty="0">
              <a:latin typeface="+mn-lt"/>
            </a:endParaRPr>
          </a:p>
          <a:p>
            <a:r>
              <a:rPr lang="fr-FR" sz="800" dirty="0">
                <a:latin typeface="+mn-lt"/>
              </a:rPr>
              <a:t>=&gt; </a:t>
            </a:r>
            <a:r>
              <a:rPr lang="fr-FR" sz="800" b="1" dirty="0">
                <a:latin typeface="+mn-lt"/>
              </a:rPr>
              <a:t>4 formules </a:t>
            </a:r>
            <a:r>
              <a:rPr lang="fr-FR" sz="800" dirty="0">
                <a:latin typeface="+mn-lt"/>
              </a:rPr>
              <a:t>au choix (selon les besoins, exigences et budget)</a:t>
            </a:r>
          </a:p>
          <a:p>
            <a:endParaRPr lang="fr-FR" sz="800" dirty="0">
              <a:latin typeface="+mn-lt"/>
            </a:endParaRPr>
          </a:p>
        </p:txBody>
      </p:sp>
      <p:sp>
        <p:nvSpPr>
          <p:cNvPr id="30" name="ZoneTexte 29">
            <a:extLst>
              <a:ext uri="{FF2B5EF4-FFF2-40B4-BE49-F238E27FC236}">
                <a16:creationId xmlns:a16="http://schemas.microsoft.com/office/drawing/2014/main" id="{29A2323B-9D94-4433-8EDF-08931B954201}"/>
              </a:ext>
            </a:extLst>
          </p:cNvPr>
          <p:cNvSpPr txBox="1"/>
          <p:nvPr/>
        </p:nvSpPr>
        <p:spPr>
          <a:xfrm>
            <a:off x="3666998" y="924904"/>
            <a:ext cx="5197584" cy="3441968"/>
          </a:xfrm>
          <a:prstGeom prst="rect">
            <a:avLst/>
          </a:prstGeom>
          <a:noFill/>
        </p:spPr>
        <p:txBody>
          <a:bodyPr wrap="square" rtlCol="0">
            <a:spAutoFit/>
          </a:bodyPr>
          <a:lstStyle/>
          <a:p>
            <a:pPr marL="171450" indent="-171450">
              <a:buFont typeface="Arial" panose="020B0604020202020204" pitchFamily="34" charset="0"/>
              <a:buChar char="•"/>
            </a:pPr>
            <a:endParaRPr lang="fr-FR" sz="800" dirty="0">
              <a:solidFill>
                <a:schemeClr val="tx1"/>
              </a:solidFill>
              <a:latin typeface="+mn-lt"/>
            </a:endParaRPr>
          </a:p>
          <a:p>
            <a:pPr marL="266700" indent="-266700">
              <a:spcBef>
                <a:spcPts val="1000"/>
              </a:spcBef>
              <a:buClr>
                <a:schemeClr val="tx2"/>
              </a:buClr>
              <a:buFont typeface="Cambria Math" panose="02040503050406030204" pitchFamily="18" charset="0"/>
              <a:buChar char="ʘ"/>
            </a:pPr>
            <a:r>
              <a:rPr lang="fr-FR" sz="800" b="1" kern="1200" dirty="0">
                <a:solidFill>
                  <a:schemeClr val="tx1"/>
                </a:solidFill>
                <a:latin typeface="+mn-lt"/>
                <a:ea typeface="+mn-ea"/>
                <a:cs typeface="Arial" panose="020B0604020202020204" pitchFamily="34" charset="0"/>
              </a:rPr>
              <a:t>Prise en charge immédiate </a:t>
            </a:r>
            <a:r>
              <a:rPr lang="fr-FR" sz="800" kern="1200" dirty="0">
                <a:solidFill>
                  <a:schemeClr val="tx1"/>
                </a:solidFill>
                <a:latin typeface="+mn-lt"/>
                <a:ea typeface="+mn-ea"/>
                <a:cs typeface="Arial" panose="020B0604020202020204" pitchFamily="34" charset="0"/>
              </a:rPr>
              <a:t>: pas de questionnaire médical, ni de délai de carence à l’adhésion</a:t>
            </a:r>
          </a:p>
          <a:p>
            <a:pPr marL="266700" indent="-266700">
              <a:spcBef>
                <a:spcPts val="1000"/>
              </a:spcBef>
              <a:buClr>
                <a:schemeClr val="tx2"/>
              </a:buClr>
              <a:buFont typeface="Cambria Math" panose="02040503050406030204" pitchFamily="18" charset="0"/>
              <a:buChar char="ʘ"/>
            </a:pPr>
            <a:r>
              <a:rPr lang="fr-FR" sz="800" b="1" kern="1200" dirty="0">
                <a:solidFill>
                  <a:schemeClr val="tx1"/>
                </a:solidFill>
                <a:latin typeface="+mn-lt"/>
                <a:ea typeface="+mn-ea"/>
                <a:cs typeface="Arial" panose="020B0604020202020204" pitchFamily="34" charset="0"/>
              </a:rPr>
              <a:t>Couverture a minima des dépenses essentielles, quelle que soit la formule choisie</a:t>
            </a:r>
            <a:r>
              <a:rPr lang="fr-FR" sz="800" kern="1200" dirty="0">
                <a:solidFill>
                  <a:schemeClr val="tx1"/>
                </a:solidFill>
                <a:latin typeface="+mn-lt"/>
                <a:ea typeface="+mn-ea"/>
                <a:cs typeface="Arial" panose="020B0604020202020204" pitchFamily="34" charset="0"/>
              </a:rPr>
              <a:t> : soins courants, pharmacie, hospitalisation, radios, examens et analyses médicales, optique et lentilles (remboursées ou non), dentaire, auditif.</a:t>
            </a:r>
          </a:p>
          <a:p>
            <a:pPr marL="266700" indent="-266700">
              <a:spcBef>
                <a:spcPts val="1000"/>
              </a:spcBef>
              <a:buClr>
                <a:schemeClr val="tx2"/>
              </a:buClr>
              <a:buFont typeface="Cambria Math" panose="02040503050406030204" pitchFamily="18" charset="0"/>
              <a:buChar char="ʘ"/>
            </a:pPr>
            <a:r>
              <a:rPr lang="fr-FR" sz="800" b="1" kern="1200" dirty="0">
                <a:solidFill>
                  <a:schemeClr val="tx1"/>
                </a:solidFill>
                <a:latin typeface="+mn-lt"/>
                <a:ea typeface="+mn-ea"/>
                <a:cs typeface="Arial" panose="020B0604020202020204" pitchFamily="34" charset="0"/>
              </a:rPr>
              <a:t>Une limitation au maximum du reste à charge des frais de santé avec </a:t>
            </a:r>
            <a:r>
              <a:rPr lang="fr-FR" sz="800" kern="1200" dirty="0">
                <a:solidFill>
                  <a:schemeClr val="tx1"/>
                </a:solidFill>
                <a:latin typeface="+mn-lt"/>
                <a:ea typeface="+mn-ea"/>
                <a:cs typeface="Arial" panose="020B0604020202020204" pitchFamily="34" charset="0"/>
              </a:rPr>
              <a:t>: </a:t>
            </a:r>
          </a:p>
          <a:p>
            <a:pPr marL="447675" lvl="8" indent="-179388">
              <a:buClr>
                <a:schemeClr val="tx2"/>
              </a:buClr>
              <a:buFont typeface="Arial" panose="020B0604020202020204" pitchFamily="34" charset="0"/>
              <a:buChar char="•"/>
            </a:pPr>
            <a:r>
              <a:rPr lang="fr-FR" sz="800" b="1" kern="1200" dirty="0">
                <a:solidFill>
                  <a:schemeClr val="tx1"/>
                </a:solidFill>
                <a:latin typeface="+mn-lt"/>
                <a:ea typeface="+mn-ea"/>
                <a:cs typeface="Arial" panose="020B0604020202020204" pitchFamily="34" charset="0"/>
              </a:rPr>
              <a:t>un contrat éligible au dispositif réglementaire « 100 % Santé » : </a:t>
            </a:r>
            <a:r>
              <a:rPr lang="fr-FR" sz="800" kern="1200" dirty="0">
                <a:solidFill>
                  <a:schemeClr val="tx1"/>
                </a:solidFill>
                <a:latin typeface="+mn-lt"/>
                <a:ea typeface="+mn-ea"/>
                <a:cs typeface="Arial" panose="020B0604020202020204" pitchFamily="34" charset="0"/>
              </a:rPr>
              <a:t>reste à charge 0 € sur une sélection de lunettes, prothèses dentaires et aides auditives, quelle que soit la formule choisie</a:t>
            </a:r>
            <a:r>
              <a:rPr lang="fr-FR" sz="800" baseline="30000" dirty="0">
                <a:latin typeface="+mn-lt"/>
              </a:rPr>
              <a:t> (1)</a:t>
            </a:r>
            <a:endParaRPr lang="fr-FR" sz="800" kern="1200" dirty="0">
              <a:solidFill>
                <a:schemeClr val="tx1"/>
              </a:solidFill>
              <a:latin typeface="+mn-lt"/>
              <a:ea typeface="+mn-ea"/>
              <a:cs typeface="Arial" panose="020B0604020202020204" pitchFamily="34" charset="0"/>
            </a:endParaRPr>
          </a:p>
          <a:p>
            <a:pPr marL="447675" lvl="7" indent="-179388">
              <a:buClr>
                <a:schemeClr val="tx2"/>
              </a:buClr>
              <a:buFont typeface="Arial" panose="020B0604020202020204" pitchFamily="34" charset="0"/>
              <a:buChar char="•"/>
            </a:pPr>
            <a:r>
              <a:rPr lang="fr-FR" sz="800" b="1" kern="1200" dirty="0">
                <a:solidFill>
                  <a:schemeClr val="tx1"/>
                </a:solidFill>
                <a:latin typeface="+mn-lt"/>
                <a:ea typeface="+mn-ea"/>
                <a:cs typeface="Arial" panose="020B0604020202020204" pitchFamily="34" charset="0"/>
              </a:rPr>
              <a:t>la fidélité récompensée en optique et dentaire dès la 3</a:t>
            </a:r>
            <a:r>
              <a:rPr lang="fr-FR" sz="800" b="1" kern="1200" baseline="30000" dirty="0">
                <a:solidFill>
                  <a:schemeClr val="tx1"/>
                </a:solidFill>
                <a:latin typeface="+mn-lt"/>
                <a:ea typeface="+mn-ea"/>
                <a:cs typeface="Arial" panose="020B0604020202020204" pitchFamily="34" charset="0"/>
              </a:rPr>
              <a:t>e</a:t>
            </a:r>
            <a:r>
              <a:rPr lang="fr-FR" sz="800" b="1" kern="1200" dirty="0">
                <a:solidFill>
                  <a:schemeClr val="tx1"/>
                </a:solidFill>
                <a:latin typeface="+mn-lt"/>
                <a:ea typeface="+mn-ea"/>
                <a:cs typeface="Arial" panose="020B0604020202020204" pitchFamily="34" charset="0"/>
              </a:rPr>
              <a:t> année </a:t>
            </a:r>
            <a:r>
              <a:rPr lang="fr-FR" sz="800" kern="1200" dirty="0">
                <a:solidFill>
                  <a:schemeClr val="tx1"/>
                </a:solidFill>
                <a:latin typeface="+mn-lt"/>
                <a:ea typeface="+mn-ea"/>
                <a:cs typeface="Arial" panose="020B0604020202020204" pitchFamily="34" charset="0"/>
              </a:rPr>
              <a:t>d’adhésion</a:t>
            </a:r>
            <a:r>
              <a:rPr lang="fr-FR" sz="800" baseline="30000" dirty="0">
                <a:latin typeface="+mn-lt"/>
              </a:rPr>
              <a:t> (1) </a:t>
            </a:r>
            <a:r>
              <a:rPr lang="fr-FR" sz="800" kern="1200" dirty="0">
                <a:solidFill>
                  <a:schemeClr val="tx1"/>
                </a:solidFill>
                <a:latin typeface="+mn-lt"/>
                <a:ea typeface="+mn-ea"/>
                <a:cs typeface="Arial" panose="020B0604020202020204" pitchFamily="34" charset="0"/>
              </a:rPr>
              <a:t>(remboursement renforcé dès la formule 2) </a:t>
            </a:r>
            <a:endParaRPr lang="fr-FR" sz="1200" dirty="0">
              <a:latin typeface="Arial" panose="020B0604020202020204" pitchFamily="34" charset="0"/>
            </a:endParaRPr>
          </a:p>
          <a:p>
            <a:pPr marL="447675" marR="0" lvl="8" indent="-179388" algn="l" defTabSz="914400" rtl="0" eaLnBrk="1" fontAlgn="auto" latinLnBrk="0" hangingPunct="1">
              <a:lnSpc>
                <a:spcPct val="100000"/>
              </a:lnSpc>
              <a:spcBef>
                <a:spcPts val="0"/>
              </a:spcBef>
              <a:spcAft>
                <a:spcPts val="0"/>
              </a:spcAft>
              <a:buClr>
                <a:srgbClr val="B34A8C"/>
              </a:buClr>
              <a:buSzTx/>
              <a:buFont typeface="Arial" panose="020B0604020202020204" pitchFamily="34" charset="0"/>
              <a:buChar char="•"/>
              <a:tabLst/>
              <a:defRPr/>
            </a:pPr>
            <a:r>
              <a:rPr lang="fr-FR" sz="800" b="1" kern="1200" dirty="0">
                <a:solidFill>
                  <a:schemeClr val="tx1"/>
                </a:solidFill>
                <a:latin typeface="+mn-lt"/>
                <a:ea typeface="+mn-ea"/>
                <a:cs typeface="Arial" panose="020B0604020202020204" pitchFamily="34" charset="0"/>
              </a:rPr>
              <a:t>La possibilité d’accéder à des réseaux de soins</a:t>
            </a:r>
            <a:r>
              <a:rPr lang="fr-FR" sz="800" baseline="30000" dirty="0">
                <a:latin typeface="+mn-lt"/>
              </a:rPr>
              <a:t>(1) </a:t>
            </a:r>
            <a:r>
              <a:rPr lang="fr-FR" sz="800" kern="1200" dirty="0">
                <a:solidFill>
                  <a:schemeClr val="tx1"/>
                </a:solidFill>
                <a:latin typeface="+mn-lt"/>
                <a:ea typeface="+mn-ea"/>
                <a:cs typeface="Arial" panose="020B0604020202020204" pitchFamily="34" charset="0"/>
              </a:rPr>
              <a:t>(audioprothèse, dentaire, optique, implantologie dentaire, diététiciens, pédicures podologues et ostéopathes) proposant de nombreux services ou encore à de la téléconsultation non programmée en illimitée 24H/24 et 7J/J</a:t>
            </a:r>
            <a:r>
              <a:rPr kumimoji="0" lang="fr-FR" sz="800" b="0" i="0" u="none" strike="noStrike" kern="0" cap="none" spc="0" normalizeH="0" baseline="30000" noProof="0" dirty="0">
                <a:ln>
                  <a:noFill/>
                </a:ln>
                <a:solidFill>
                  <a:srgbClr val="000000"/>
                </a:solidFill>
                <a:effectLst/>
                <a:uLnTx/>
                <a:uFillTx/>
                <a:latin typeface="Arial"/>
                <a:cs typeface="Arial"/>
                <a:sym typeface="Arial"/>
              </a:rPr>
              <a:t>(</a:t>
            </a:r>
            <a:r>
              <a:rPr lang="fr-FR" sz="800" baseline="30000" dirty="0"/>
              <a:t>2</a:t>
            </a:r>
            <a:r>
              <a:rPr kumimoji="0" lang="fr-FR" sz="800" b="0" i="0" u="none" strike="noStrike" kern="0" cap="none" spc="0" normalizeH="0" baseline="30000" noProof="0" dirty="0">
                <a:ln>
                  <a:noFill/>
                </a:ln>
                <a:solidFill>
                  <a:srgbClr val="000000"/>
                </a:solidFill>
                <a:effectLst/>
                <a:uLnTx/>
                <a:uFillTx/>
                <a:latin typeface="Arial"/>
                <a:cs typeface="Arial"/>
                <a:sym typeface="Arial"/>
              </a:rPr>
              <a:t>)</a:t>
            </a:r>
            <a:endParaRPr lang="fr-FR" sz="800" kern="1200" dirty="0">
              <a:solidFill>
                <a:schemeClr val="tx1"/>
              </a:solidFill>
              <a:latin typeface="+mn-lt"/>
              <a:ea typeface="+mn-ea"/>
              <a:cs typeface="Arial" panose="020B0604020202020204" pitchFamily="34" charset="0"/>
            </a:endParaRPr>
          </a:p>
          <a:p>
            <a:pPr marL="266700" indent="-266700">
              <a:spcBef>
                <a:spcPts val="1000"/>
              </a:spcBef>
              <a:buClr>
                <a:schemeClr val="tx2"/>
              </a:buClr>
              <a:buFont typeface="Cambria Math" panose="02040503050406030204" pitchFamily="18" charset="0"/>
              <a:buChar char="ʘ"/>
            </a:pPr>
            <a:r>
              <a:rPr lang="fr-FR" sz="800" kern="1200" dirty="0">
                <a:solidFill>
                  <a:schemeClr val="tx1"/>
                </a:solidFill>
                <a:latin typeface="+mn-lt"/>
                <a:ea typeface="+mn-ea"/>
                <a:cs typeface="Arial" panose="020B0604020202020204" pitchFamily="34" charset="0"/>
              </a:rPr>
              <a:t>Des garanties d’assistance dédiées aux pros avec notamment :</a:t>
            </a:r>
          </a:p>
          <a:p>
            <a:pPr marL="447675" indent="-179388">
              <a:buClr>
                <a:schemeClr val="tx2"/>
              </a:buClr>
              <a:buFont typeface="Arial" panose="020B0604020202020204" pitchFamily="34" charset="0"/>
              <a:buChar char="•"/>
            </a:pPr>
            <a:r>
              <a:rPr lang="fr-FR" sz="800" b="1" kern="1200" dirty="0">
                <a:solidFill>
                  <a:schemeClr val="tx1"/>
                </a:solidFill>
                <a:latin typeface="+mn-lt"/>
                <a:ea typeface="+mn-ea"/>
                <a:cs typeface="Arial" panose="020B0604020202020204" pitchFamily="34" charset="0"/>
              </a:rPr>
              <a:t>en cas d’hospitalisation</a:t>
            </a:r>
            <a:r>
              <a:rPr lang="fr-FR" sz="800" baseline="30000" dirty="0">
                <a:latin typeface="+mn-lt"/>
              </a:rPr>
              <a:t>(1)</a:t>
            </a:r>
            <a:r>
              <a:rPr lang="fr-FR" sz="800" b="1" kern="1200" dirty="0">
                <a:solidFill>
                  <a:schemeClr val="tx1"/>
                </a:solidFill>
                <a:latin typeface="+mn-lt"/>
                <a:ea typeface="+mn-ea"/>
                <a:cs typeface="Arial" panose="020B0604020202020204" pitchFamily="34" charset="0"/>
              </a:rPr>
              <a:t>: un service coursier</a:t>
            </a:r>
            <a:r>
              <a:rPr lang="fr-FR" sz="800" baseline="30000" dirty="0">
                <a:latin typeface="+mn-lt"/>
              </a:rPr>
              <a:t>(1) </a:t>
            </a:r>
            <a:r>
              <a:rPr lang="fr-FR" sz="800" kern="1200" dirty="0">
                <a:solidFill>
                  <a:schemeClr val="tx1"/>
                </a:solidFill>
                <a:latin typeface="+mn-lt"/>
                <a:ea typeface="+mn-ea"/>
                <a:cs typeface="Arial" panose="020B0604020202020204" pitchFamily="34" charset="0"/>
              </a:rPr>
              <a:t>(ex : portage de documents professionnels urgents et importants entre le domicile / le lieu de travail / la Poste), mais aussi une </a:t>
            </a:r>
            <a:r>
              <a:rPr lang="fr-FR" sz="800" b="1" kern="1200" dirty="0">
                <a:solidFill>
                  <a:schemeClr val="tx1"/>
                </a:solidFill>
                <a:latin typeface="+mn-lt"/>
                <a:ea typeface="+mn-ea"/>
                <a:cs typeface="Arial" panose="020B0604020202020204" pitchFamily="34" charset="0"/>
              </a:rPr>
              <a:t>assistance administrative à la carte</a:t>
            </a:r>
            <a:r>
              <a:rPr lang="fr-FR" sz="800" baseline="30000" dirty="0">
                <a:latin typeface="+mn-lt"/>
              </a:rPr>
              <a:t>(1) </a:t>
            </a:r>
            <a:r>
              <a:rPr lang="fr-FR" sz="800" kern="1200" dirty="0">
                <a:solidFill>
                  <a:schemeClr val="tx1"/>
                </a:solidFill>
                <a:latin typeface="+mn-lt"/>
                <a:ea typeface="+mn-ea"/>
                <a:cs typeface="Arial" panose="020B0604020202020204" pitchFamily="34" charset="0"/>
              </a:rPr>
              <a:t>(ex : soutien comptable, gestion du courrier…),</a:t>
            </a:r>
          </a:p>
          <a:p>
            <a:pPr marL="447675" indent="-179388">
              <a:buClr>
                <a:schemeClr val="tx2"/>
              </a:buClr>
              <a:buFont typeface="Arial" panose="020B0604020202020204" pitchFamily="34" charset="0"/>
              <a:buChar char="•"/>
            </a:pPr>
            <a:r>
              <a:rPr lang="fr-FR" sz="800" b="1" kern="1200" dirty="0">
                <a:solidFill>
                  <a:schemeClr val="tx1"/>
                </a:solidFill>
                <a:latin typeface="+mn-lt"/>
                <a:ea typeface="+mn-ea"/>
                <a:cs typeface="Arial" panose="020B0604020202020204" pitchFamily="34" charset="0"/>
              </a:rPr>
              <a:t>en termes de prévention</a:t>
            </a:r>
            <a:r>
              <a:rPr lang="fr-FR" sz="800" baseline="30000" dirty="0">
                <a:latin typeface="+mn-lt"/>
              </a:rPr>
              <a:t>(1)</a:t>
            </a:r>
            <a:r>
              <a:rPr lang="fr-FR" sz="800" b="1" kern="1200" baseline="30000" dirty="0">
                <a:solidFill>
                  <a:schemeClr val="tx1"/>
                </a:solidFill>
                <a:latin typeface="+mn-lt"/>
                <a:ea typeface="+mn-ea"/>
                <a:cs typeface="Arial" panose="020B0604020202020204" pitchFamily="34" charset="0"/>
              </a:rPr>
              <a:t> </a:t>
            </a:r>
            <a:r>
              <a:rPr lang="fr-FR" sz="800" b="1" kern="1200" dirty="0">
                <a:solidFill>
                  <a:schemeClr val="tx1"/>
                </a:solidFill>
                <a:latin typeface="+mn-lt"/>
                <a:ea typeface="+mn-ea"/>
                <a:cs typeface="Arial" panose="020B0604020202020204" pitchFamily="34" charset="0"/>
              </a:rPr>
              <a:t>: les services « assistance équilibre vie pro »</a:t>
            </a:r>
            <a:r>
              <a:rPr lang="fr-FR" sz="800" baseline="30000" dirty="0">
                <a:latin typeface="+mn-lt"/>
              </a:rPr>
              <a:t>(1)</a:t>
            </a:r>
            <a:r>
              <a:rPr lang="fr-FR" sz="800" b="1" kern="1200" dirty="0">
                <a:solidFill>
                  <a:schemeClr val="tx1"/>
                </a:solidFill>
                <a:latin typeface="+mn-lt"/>
                <a:ea typeface="+mn-ea"/>
                <a:cs typeface="Arial" panose="020B0604020202020204" pitchFamily="34" charset="0"/>
              </a:rPr>
              <a:t> </a:t>
            </a:r>
            <a:r>
              <a:rPr lang="fr-FR" sz="800" kern="1200" dirty="0">
                <a:solidFill>
                  <a:schemeClr val="tx1"/>
                </a:solidFill>
                <a:latin typeface="+mn-lt"/>
                <a:ea typeface="+mn-ea"/>
                <a:cs typeface="Arial" panose="020B0604020202020204" pitchFamily="34" charset="0"/>
              </a:rPr>
              <a:t>avec bilan professionnel par téléphone avec un consultant, bilan prévention des troubles musculosquelettiques, entretiens téléphoniques avec un psychologue pour la prévention du stress au travail</a:t>
            </a:r>
          </a:p>
          <a:p>
            <a:pPr marL="266700" indent="-266700">
              <a:spcBef>
                <a:spcPts val="1000"/>
              </a:spcBef>
              <a:buClr>
                <a:schemeClr val="tx2"/>
              </a:buClr>
              <a:buFont typeface="Cambria Math" panose="02040503050406030204" pitchFamily="18" charset="0"/>
              <a:buChar char="ʘ"/>
            </a:pPr>
            <a:r>
              <a:rPr lang="fr-FR" sz="800" b="1" kern="1200" dirty="0">
                <a:solidFill>
                  <a:schemeClr val="tx1"/>
                </a:solidFill>
                <a:latin typeface="+mn-lt"/>
                <a:ea typeface="+mn-ea"/>
                <a:cs typeface="Arial" panose="020B0604020202020204" pitchFamily="34" charset="0"/>
              </a:rPr>
              <a:t>Une plateforme téléphonique dédiée </a:t>
            </a:r>
            <a:r>
              <a:rPr lang="fr-FR" sz="800" kern="1200" dirty="0">
                <a:solidFill>
                  <a:schemeClr val="tx1"/>
                </a:solidFill>
                <a:latin typeface="+mn-lt"/>
                <a:ea typeface="+mn-ea"/>
                <a:cs typeface="Arial" panose="020B0604020202020204" pitchFamily="34" charset="0"/>
              </a:rPr>
              <a:t>pour répondre aux questions du client sur son contrat </a:t>
            </a:r>
            <a:br>
              <a:rPr lang="fr-FR" sz="800" kern="1200" dirty="0">
                <a:solidFill>
                  <a:schemeClr val="tx1"/>
                </a:solidFill>
                <a:latin typeface="+mn-lt"/>
                <a:ea typeface="+mn-ea"/>
                <a:cs typeface="Arial" panose="020B0604020202020204" pitchFamily="34" charset="0"/>
              </a:rPr>
            </a:br>
            <a:r>
              <a:rPr lang="fr-FR" sz="800" kern="1200" dirty="0">
                <a:solidFill>
                  <a:schemeClr val="tx1"/>
                </a:solidFill>
                <a:latin typeface="+mn-lt"/>
                <a:ea typeface="+mn-ea"/>
                <a:cs typeface="Arial" panose="020B0604020202020204" pitchFamily="34" charset="0"/>
              </a:rPr>
              <a:t>+ </a:t>
            </a:r>
            <a:r>
              <a:rPr lang="fr-FR" sz="800" b="1" kern="1200" dirty="0">
                <a:solidFill>
                  <a:schemeClr val="tx1"/>
                </a:solidFill>
                <a:latin typeface="+mn-lt"/>
                <a:ea typeface="+mn-ea"/>
                <a:cs typeface="Arial" panose="020B0604020202020204" pitchFamily="34" charset="0"/>
              </a:rPr>
              <a:t>un espace personnel en ligne</a:t>
            </a:r>
            <a:r>
              <a:rPr lang="fr-FR" sz="800" kern="1200" dirty="0">
                <a:solidFill>
                  <a:schemeClr val="tx1"/>
                </a:solidFill>
                <a:latin typeface="+mn-lt"/>
                <a:ea typeface="+mn-ea"/>
                <a:cs typeface="Arial" panose="020B0604020202020204" pitchFamily="34" charset="0"/>
              </a:rPr>
              <a:t> pour consulter son contrat, vérifier ses remboursements, …</a:t>
            </a:r>
          </a:p>
        </p:txBody>
      </p:sp>
      <p:sp>
        <p:nvSpPr>
          <p:cNvPr id="31" name="Espace réservé du contenu 3">
            <a:extLst>
              <a:ext uri="{FF2B5EF4-FFF2-40B4-BE49-F238E27FC236}">
                <a16:creationId xmlns:a16="http://schemas.microsoft.com/office/drawing/2014/main" id="{F23E4AA8-D8C2-418C-91A4-04E180272C0E}"/>
              </a:ext>
            </a:extLst>
          </p:cNvPr>
          <p:cNvSpPr>
            <a:spLocks noGrp="1"/>
          </p:cNvSpPr>
          <p:nvPr>
            <p:ph sz="quarter" idx="13"/>
          </p:nvPr>
        </p:nvSpPr>
        <p:spPr>
          <a:xfrm>
            <a:off x="267125" y="1235829"/>
            <a:ext cx="3902445" cy="1170955"/>
          </a:xfrm>
        </p:spPr>
        <p:txBody>
          <a:bodyPr>
            <a:normAutofit/>
          </a:bodyPr>
          <a:lstStyle/>
          <a:p>
            <a:pPr marL="0" indent="0">
              <a:lnSpc>
                <a:spcPct val="100000"/>
              </a:lnSpc>
              <a:buNone/>
            </a:pPr>
            <a:r>
              <a:rPr lang="fr-FR" sz="800" dirty="0">
                <a:latin typeface="+mn-lt"/>
              </a:rPr>
              <a:t>Les clients CE </a:t>
            </a:r>
            <a:r>
              <a:rPr lang="fr-FR" sz="800" b="1" dirty="0">
                <a:latin typeface="+mn-lt"/>
              </a:rPr>
              <a:t>Travailleurs Non Salariés (TNS) Non Agricoles :</a:t>
            </a:r>
          </a:p>
          <a:p>
            <a:pPr>
              <a:lnSpc>
                <a:spcPct val="100000"/>
              </a:lnSpc>
            </a:pPr>
            <a:r>
              <a:rPr lang="fr-FR" sz="800" dirty="0">
                <a:latin typeface="+mn-lt"/>
              </a:rPr>
              <a:t>de </a:t>
            </a:r>
            <a:r>
              <a:rPr lang="fr-FR" sz="800" b="1" dirty="0">
                <a:latin typeface="+mn-lt"/>
              </a:rPr>
              <a:t>moins de 76 ans </a:t>
            </a:r>
            <a:r>
              <a:rPr lang="fr-FR" sz="800" dirty="0">
                <a:latin typeface="+mn-lt"/>
              </a:rPr>
              <a:t>au moment de l’adhésion,</a:t>
            </a:r>
          </a:p>
          <a:p>
            <a:pPr>
              <a:lnSpc>
                <a:spcPct val="100000"/>
              </a:lnSpc>
            </a:pPr>
            <a:r>
              <a:rPr lang="fr-FR" sz="800" b="1" dirty="0">
                <a:latin typeface="+mn-lt"/>
              </a:rPr>
              <a:t>adhérents</a:t>
            </a:r>
            <a:r>
              <a:rPr lang="fr-FR" sz="800" dirty="0">
                <a:latin typeface="+mn-lt"/>
              </a:rPr>
              <a:t> aux associations </a:t>
            </a:r>
            <a:r>
              <a:rPr lang="fr-FR" sz="800" b="1" dirty="0">
                <a:latin typeface="+mn-lt"/>
              </a:rPr>
              <a:t>APER et ASSOCAMA</a:t>
            </a:r>
            <a:endParaRPr lang="fr-FR" sz="800" dirty="0">
              <a:latin typeface="+mn-lt"/>
            </a:endParaRPr>
          </a:p>
          <a:p>
            <a:pPr>
              <a:lnSpc>
                <a:spcPct val="100000"/>
              </a:lnSpc>
            </a:pPr>
            <a:r>
              <a:rPr lang="fr-FR" sz="800" b="1" dirty="0">
                <a:latin typeface="+mn-lt"/>
              </a:rPr>
              <a:t>à jour du paiement des cotisations </a:t>
            </a:r>
            <a:r>
              <a:rPr lang="fr-FR" sz="800" dirty="0">
                <a:latin typeface="+mn-lt"/>
              </a:rPr>
              <a:t>dues au titre </a:t>
            </a:r>
            <a:br>
              <a:rPr lang="fr-FR" sz="800" dirty="0">
                <a:latin typeface="+mn-lt"/>
              </a:rPr>
            </a:br>
            <a:r>
              <a:rPr lang="fr-FR" sz="800" dirty="0">
                <a:latin typeface="+mn-lt"/>
              </a:rPr>
              <a:t>des régimes d’assurance maladie et vieillesse.</a:t>
            </a:r>
          </a:p>
          <a:p>
            <a:endParaRPr lang="fr-FR" sz="700" dirty="0">
              <a:latin typeface="+mn-lt"/>
            </a:endParaRPr>
          </a:p>
        </p:txBody>
      </p:sp>
      <p:sp>
        <p:nvSpPr>
          <p:cNvPr id="32" name="Rectangle 31">
            <a:extLst>
              <a:ext uri="{FF2B5EF4-FFF2-40B4-BE49-F238E27FC236}">
                <a16:creationId xmlns:a16="http://schemas.microsoft.com/office/drawing/2014/main" id="{E009DAB8-94C9-45BB-AD89-12D84DCF998F}"/>
              </a:ext>
            </a:extLst>
          </p:cNvPr>
          <p:cNvSpPr/>
          <p:nvPr/>
        </p:nvSpPr>
        <p:spPr>
          <a:xfrm>
            <a:off x="140432" y="4550278"/>
            <a:ext cx="8553015" cy="276999"/>
          </a:xfrm>
          <a:prstGeom prst="rect">
            <a:avLst/>
          </a:prstGeom>
        </p:spPr>
        <p:txBody>
          <a:bodyPr wrap="square">
            <a:spAutoFit/>
          </a:bodyPr>
          <a:lstStyle/>
          <a:p>
            <a:pPr marL="228600" lvl="0" indent="-228600">
              <a:buAutoNum type="arabicParenBoth"/>
            </a:pPr>
            <a:r>
              <a:rPr lang="fr-FR" sz="600" kern="1200" dirty="0">
                <a:solidFill>
                  <a:prstClr val="black"/>
                </a:solidFill>
                <a:latin typeface="+mn-lt"/>
                <a:cs typeface="Arial" panose="020B0604020202020204" pitchFamily="34" charset="0"/>
              </a:rPr>
              <a:t>Les garanties d’assurance et d’assistance sont assurées dans les limites, conditions et exclusions prévues au contrat Garanties Santé Côté Pro et décrites dans la notice d’information et le bulletin d’adhésion.</a:t>
            </a:r>
          </a:p>
          <a:p>
            <a:pPr marL="228600" lvl="0" indent="-228600">
              <a:buAutoNum type="arabicParenBoth"/>
            </a:pPr>
            <a:r>
              <a:rPr lang="fr-FR" sz="600" kern="1200" dirty="0">
                <a:solidFill>
                  <a:prstClr val="black"/>
                </a:solidFill>
                <a:latin typeface="+mn-lt"/>
                <a:ea typeface="+mn-ea"/>
                <a:cs typeface="Arial" panose="020B0604020202020204" pitchFamily="34" charset="0"/>
              </a:rPr>
              <a:t>Les téléconsultations non programmées donnent lieu au Tiers Payant intégralement pris en charge par votre mutuelle. L’assuré conserve la liberté de choix de son professionnel de santé.</a:t>
            </a:r>
          </a:p>
        </p:txBody>
      </p:sp>
      <p:pic>
        <p:nvPicPr>
          <p:cNvPr id="33" name="Image 32">
            <a:extLst>
              <a:ext uri="{FF2B5EF4-FFF2-40B4-BE49-F238E27FC236}">
                <a16:creationId xmlns:a16="http://schemas.microsoft.com/office/drawing/2014/main" id="{A5E2CBCE-13F6-4C57-BBD8-C1A14F3AE604}"/>
              </a:ext>
            </a:extLst>
          </p:cNvPr>
          <p:cNvPicPr>
            <a:picLocks noChangeAspect="1"/>
          </p:cNvPicPr>
          <p:nvPr/>
        </p:nvPicPr>
        <p:blipFill>
          <a:blip r:embed="rId2">
            <a:duotone>
              <a:schemeClr val="accent2">
                <a:shade val="45000"/>
                <a:satMod val="135000"/>
              </a:schemeClr>
              <a:prstClr val="white"/>
            </a:duotone>
          </a:blip>
          <a:stretch>
            <a:fillRect/>
          </a:stretch>
        </p:blipFill>
        <p:spPr>
          <a:xfrm>
            <a:off x="217364" y="2596301"/>
            <a:ext cx="349246" cy="412032"/>
          </a:xfrm>
          <a:prstGeom prst="rect">
            <a:avLst/>
          </a:prstGeom>
        </p:spPr>
      </p:pic>
      <p:sp>
        <p:nvSpPr>
          <p:cNvPr id="36" name="Rectangle 35">
            <a:extLst>
              <a:ext uri="{FF2B5EF4-FFF2-40B4-BE49-F238E27FC236}">
                <a16:creationId xmlns:a16="http://schemas.microsoft.com/office/drawing/2014/main" id="{8A0A4704-E92B-4E3E-9F6D-FC46990AF1DD}"/>
              </a:ext>
            </a:extLst>
          </p:cNvPr>
          <p:cNvSpPr/>
          <p:nvPr/>
        </p:nvSpPr>
        <p:spPr>
          <a:xfrm>
            <a:off x="735267" y="836127"/>
            <a:ext cx="633577"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srgbClr val="00A193"/>
                </a:solidFill>
                <a:effectLst/>
                <a:uLnTx/>
                <a:uFillTx/>
                <a:latin typeface="+mn-lt"/>
                <a:cs typeface="Arial"/>
                <a:sym typeface="Arial"/>
              </a:rPr>
              <a:t>Cible</a:t>
            </a:r>
            <a:endParaRPr kumimoji="0" lang="fr-FR" sz="1000" b="0" i="0" u="none" strike="noStrike" kern="0" cap="none" spc="0" normalizeH="0" baseline="0" noProof="0">
              <a:ln>
                <a:noFill/>
              </a:ln>
              <a:solidFill>
                <a:srgbClr val="00A193"/>
              </a:solidFill>
              <a:effectLst/>
              <a:uLnTx/>
              <a:uFillTx/>
              <a:latin typeface="+mn-lt"/>
              <a:cs typeface="Arial"/>
              <a:sym typeface="Arial"/>
            </a:endParaRPr>
          </a:p>
        </p:txBody>
      </p:sp>
      <p:sp>
        <p:nvSpPr>
          <p:cNvPr id="45" name="Rectangle 44">
            <a:extLst>
              <a:ext uri="{FF2B5EF4-FFF2-40B4-BE49-F238E27FC236}">
                <a16:creationId xmlns:a16="http://schemas.microsoft.com/office/drawing/2014/main" id="{1FC5791D-66B3-434C-B26F-C3958F56121E}"/>
              </a:ext>
            </a:extLst>
          </p:cNvPr>
          <p:cNvSpPr/>
          <p:nvPr/>
        </p:nvSpPr>
        <p:spPr>
          <a:xfrm>
            <a:off x="217364" y="2702314"/>
            <a:ext cx="1869215" cy="2616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dirty="0">
                <a:ln>
                  <a:noFill/>
                </a:ln>
                <a:solidFill>
                  <a:srgbClr val="00A193"/>
                </a:solidFill>
                <a:effectLst/>
                <a:uLnTx/>
                <a:uFillTx/>
                <a:latin typeface="+mn-lt"/>
                <a:cs typeface="Arial"/>
                <a:sym typeface="Arial"/>
              </a:rPr>
              <a:t>Objet du contrat</a:t>
            </a:r>
            <a:endParaRPr kumimoji="0" lang="fr-FR" sz="1400" b="0" i="0" u="none" strike="noStrike" kern="0" cap="none" spc="0" normalizeH="0" baseline="0" noProof="0" dirty="0">
              <a:ln>
                <a:noFill/>
              </a:ln>
              <a:solidFill>
                <a:srgbClr val="00A193"/>
              </a:solidFill>
              <a:effectLst/>
              <a:uLnTx/>
              <a:uFillTx/>
              <a:latin typeface="+mn-lt"/>
              <a:cs typeface="Arial"/>
              <a:sym typeface="Arial"/>
            </a:endParaRPr>
          </a:p>
        </p:txBody>
      </p:sp>
      <p:sp>
        <p:nvSpPr>
          <p:cNvPr id="46" name="Rectangle 45">
            <a:extLst>
              <a:ext uri="{FF2B5EF4-FFF2-40B4-BE49-F238E27FC236}">
                <a16:creationId xmlns:a16="http://schemas.microsoft.com/office/drawing/2014/main" id="{EC118B82-A3B8-4078-86E2-6AE2B3EDB6E6}"/>
              </a:ext>
            </a:extLst>
          </p:cNvPr>
          <p:cNvSpPr/>
          <p:nvPr/>
        </p:nvSpPr>
        <p:spPr>
          <a:xfrm>
            <a:off x="3549373" y="826720"/>
            <a:ext cx="2132740" cy="2616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dirty="0">
                <a:ln>
                  <a:noFill/>
                </a:ln>
                <a:solidFill>
                  <a:srgbClr val="00A193"/>
                </a:solidFill>
                <a:effectLst/>
                <a:uLnTx/>
                <a:uFillTx/>
                <a:latin typeface="+mn-lt"/>
                <a:cs typeface="Arial"/>
                <a:sym typeface="Arial"/>
              </a:rPr>
              <a:t>Les + du contrat</a:t>
            </a:r>
            <a:endParaRPr kumimoji="0" lang="fr-FR" sz="1400" b="0" i="0" u="none" strike="noStrike" kern="0" cap="none" spc="0" normalizeH="0" baseline="0" noProof="0" dirty="0">
              <a:ln>
                <a:noFill/>
              </a:ln>
              <a:solidFill>
                <a:srgbClr val="00A193"/>
              </a:solidFill>
              <a:effectLst/>
              <a:uLnTx/>
              <a:uFillTx/>
              <a:latin typeface="+mn-lt"/>
              <a:cs typeface="Arial"/>
              <a:sym typeface="Arial"/>
            </a:endParaRPr>
          </a:p>
        </p:txBody>
      </p:sp>
      <p:pic>
        <p:nvPicPr>
          <p:cNvPr id="47" name="Image 46">
            <a:extLst>
              <a:ext uri="{FF2B5EF4-FFF2-40B4-BE49-F238E27FC236}">
                <a16:creationId xmlns:a16="http://schemas.microsoft.com/office/drawing/2014/main" id="{BA2A4763-0B59-4E54-BEF2-15D84D93B4EC}"/>
              </a:ext>
            </a:extLst>
          </p:cNvPr>
          <p:cNvPicPr>
            <a:picLocks noChangeAspect="1"/>
          </p:cNvPicPr>
          <p:nvPr/>
        </p:nvPicPr>
        <p:blipFill>
          <a:blip r:embed="rId3">
            <a:duotone>
              <a:schemeClr val="accent2">
                <a:shade val="45000"/>
                <a:satMod val="135000"/>
              </a:schemeClr>
              <a:prstClr val="white"/>
            </a:duotone>
          </a:blip>
          <a:stretch>
            <a:fillRect/>
          </a:stretch>
        </p:blipFill>
        <p:spPr>
          <a:xfrm>
            <a:off x="3630487" y="706514"/>
            <a:ext cx="375621" cy="368913"/>
          </a:xfrm>
          <a:prstGeom prst="rect">
            <a:avLst/>
          </a:prstGeom>
        </p:spPr>
      </p:pic>
      <p:pic>
        <p:nvPicPr>
          <p:cNvPr id="48" name="Image 47">
            <a:extLst>
              <a:ext uri="{FF2B5EF4-FFF2-40B4-BE49-F238E27FC236}">
                <a16:creationId xmlns:a16="http://schemas.microsoft.com/office/drawing/2014/main" id="{25EE928A-D019-4EBC-8B4C-73404644B9A9}"/>
              </a:ext>
            </a:extLst>
          </p:cNvPr>
          <p:cNvPicPr>
            <a:picLocks noChangeAspect="1"/>
          </p:cNvPicPr>
          <p:nvPr/>
        </p:nvPicPr>
        <p:blipFill>
          <a:blip r:embed="rId4">
            <a:duotone>
              <a:schemeClr val="accent2">
                <a:shade val="45000"/>
                <a:satMod val="135000"/>
              </a:schemeClr>
              <a:prstClr val="white"/>
            </a:duotone>
          </a:blip>
          <a:stretch>
            <a:fillRect/>
          </a:stretch>
        </p:blipFill>
        <p:spPr>
          <a:xfrm>
            <a:off x="280307" y="698438"/>
            <a:ext cx="495961" cy="370063"/>
          </a:xfrm>
          <a:prstGeom prst="rect">
            <a:avLst/>
          </a:prstGeom>
        </p:spPr>
      </p:pic>
    </p:spTree>
    <p:extLst>
      <p:ext uri="{BB962C8B-B14F-4D97-AF65-F5344CB8AC3E}">
        <p14:creationId xmlns:p14="http://schemas.microsoft.com/office/powerpoint/2010/main" val="36338204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Espace réservé du texte 7">
            <a:extLst>
              <a:ext uri="{FF2B5EF4-FFF2-40B4-BE49-F238E27FC236}">
                <a16:creationId xmlns:a16="http://schemas.microsoft.com/office/drawing/2014/main" id="{9D9F504A-D928-425A-9E32-347007217F06}"/>
              </a:ext>
            </a:extLst>
          </p:cNvPr>
          <p:cNvSpPr txBox="1">
            <a:spLocks/>
          </p:cNvSpPr>
          <p:nvPr/>
        </p:nvSpPr>
        <p:spPr>
          <a:xfrm>
            <a:off x="282498" y="2483369"/>
            <a:ext cx="4076142" cy="2046708"/>
          </a:xfrm>
          <a:custGeom>
            <a:avLst/>
            <a:gdLst>
              <a:gd name="connsiteX0" fmla="*/ 0 w 2805112"/>
              <a:gd name="connsiteY0" fmla="*/ 0 h 1336675"/>
              <a:gd name="connsiteX1" fmla="*/ 2805112 w 2805112"/>
              <a:gd name="connsiteY1" fmla="*/ 0 h 1336675"/>
              <a:gd name="connsiteX2" fmla="*/ 2805112 w 2805112"/>
              <a:gd name="connsiteY2" fmla="*/ 1139738 h 1336675"/>
              <a:gd name="connsiteX3" fmla="*/ 2615208 w 2805112"/>
              <a:gd name="connsiteY3" fmla="*/ 1336675 h 1336675"/>
              <a:gd name="connsiteX4" fmla="*/ 0 w 2805112"/>
              <a:gd name="connsiteY4" fmla="*/ 1336675 h 133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5112" h="1336675">
                <a:moveTo>
                  <a:pt x="0" y="0"/>
                </a:moveTo>
                <a:lnTo>
                  <a:pt x="2805112" y="0"/>
                </a:lnTo>
                <a:lnTo>
                  <a:pt x="2805112" y="1139738"/>
                </a:lnTo>
                <a:lnTo>
                  <a:pt x="2615208" y="1336675"/>
                </a:lnTo>
                <a:lnTo>
                  <a:pt x="0" y="1336675"/>
                </a:lnTo>
                <a:close/>
              </a:path>
            </a:pathLst>
          </a:custGeom>
          <a:noFill/>
          <a:ln w="25400">
            <a:solidFill>
              <a:schemeClr val="accent2"/>
            </a:solidFill>
            <a:miter lim="800000"/>
          </a:ln>
        </p:spPr>
        <p:txBody>
          <a:bodyPr wrap="square" lIns="180000" tIns="108000" rIns="180000" bIns="180000">
            <a:noAutofit/>
          </a:bodyPr>
          <a:lstStyle>
            <a:lvl1pPr marL="0" indent="0" algn="l" defTabSz="809610" rtl="0" eaLnBrk="1" latinLnBrk="0" hangingPunct="1">
              <a:lnSpc>
                <a:spcPct val="95000"/>
              </a:lnSpc>
              <a:spcBef>
                <a:spcPts val="600"/>
              </a:spcBef>
              <a:buFont typeface="Arial" panose="020B0604020202020204" pitchFamily="34" charset="0"/>
              <a:buNone/>
              <a:defRPr lang="fr-FR" sz="1200" b="1" kern="1200" cap="all" baseline="0" dirty="0" smtClean="0">
                <a:solidFill>
                  <a:schemeClr val="tx1"/>
                </a:solidFill>
                <a:latin typeface="+mn-lt"/>
                <a:ea typeface="+mn-ea"/>
                <a:cs typeface="+mn-cs"/>
              </a:defRPr>
            </a:lvl1pPr>
            <a:lvl2pPr marL="0" indent="0" algn="l" defTabSz="809610" rtl="0" eaLnBrk="1" latinLnBrk="0" hangingPunct="1">
              <a:lnSpc>
                <a:spcPct val="95000"/>
              </a:lnSpc>
              <a:spcBef>
                <a:spcPts val="1300"/>
              </a:spcBef>
              <a:buFont typeface="Arial" panose="020B0604020202020204" pitchFamily="34" charset="0"/>
              <a:buNone/>
              <a:defRPr lang="fr-FR" sz="1000" b="1" kern="1200" dirty="0" smtClean="0">
                <a:solidFill>
                  <a:schemeClr val="bg2"/>
                </a:solidFill>
                <a:latin typeface="+mn-lt"/>
                <a:ea typeface="+mn-ea"/>
                <a:cs typeface="+mn-cs"/>
              </a:defRPr>
            </a:lvl2pPr>
            <a:lvl3pPr marL="180000" indent="-180000" algn="l" defTabSz="809610" rtl="0" eaLnBrk="1" latinLnBrk="0" hangingPunct="1">
              <a:lnSpc>
                <a:spcPct val="95000"/>
              </a:lnSpc>
              <a:spcBef>
                <a:spcPts val="1100"/>
              </a:spcBef>
              <a:buFont typeface="Arial" panose="020B0604020202020204" pitchFamily="34" charset="0"/>
              <a:buChar char="■"/>
              <a:defRPr lang="fr-FR" sz="1400" kern="1200" dirty="0">
                <a:solidFill>
                  <a:schemeClr val="tx1"/>
                </a:solidFill>
                <a:latin typeface="+mn-lt"/>
                <a:ea typeface="+mn-ea"/>
                <a:cs typeface="+mn-cs"/>
              </a:defRPr>
            </a:lvl3pPr>
            <a:lvl4pPr marL="288000" indent="-108000" algn="l" defTabSz="809610" rtl="0" eaLnBrk="1" latinLnBrk="0" hangingPunct="1">
              <a:lnSpc>
                <a:spcPct val="95000"/>
              </a:lnSpc>
              <a:spcBef>
                <a:spcPts val="1000"/>
              </a:spcBef>
              <a:buFont typeface="Arial" panose="020B0604020202020204" pitchFamily="34" charset="0"/>
              <a:buChar char="•"/>
              <a:defRPr lang="fr-FR" sz="1200" kern="1200" dirty="0">
                <a:solidFill>
                  <a:schemeClr val="tx1"/>
                </a:solidFill>
                <a:latin typeface="+mn-lt"/>
                <a:ea typeface="+mn-ea"/>
                <a:cs typeface="+mn-cs"/>
              </a:defRPr>
            </a:lvl4pPr>
            <a:lvl5pPr marL="531450" indent="-171450" algn="l" defTabSz="809610" rtl="0" eaLnBrk="1" latinLnBrk="0" hangingPunct="1">
              <a:lnSpc>
                <a:spcPct val="95000"/>
              </a:lnSpc>
              <a:spcBef>
                <a:spcPts val="1000"/>
              </a:spcBef>
              <a:buFont typeface="Calibri" panose="020F0502020204030204" pitchFamily="34" charset="0"/>
              <a:buChar char="‐"/>
              <a:defRPr sz="1200" kern="1200">
                <a:solidFill>
                  <a:schemeClr val="tx1"/>
                </a:solidFill>
                <a:latin typeface="+mn-lt"/>
                <a:ea typeface="+mn-ea"/>
                <a:cs typeface="+mn-cs"/>
              </a:defRPr>
            </a:lvl5pPr>
            <a:lvl6pPr marL="222642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6pPr>
            <a:lvl7pPr marL="2631232"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7pPr>
            <a:lvl8pPr marL="303603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8pPr>
            <a:lvl9pPr marL="3440841"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9pPr>
          </a:lstStyle>
          <a:p>
            <a:pPr algn="l">
              <a:lnSpc>
                <a:spcPct val="100000"/>
              </a:lnSpc>
              <a:spcBef>
                <a:spcPts val="300"/>
              </a:spcBef>
            </a:pPr>
            <a:r>
              <a:rPr lang="fr-FR" sz="800" b="0" cap="none" dirty="0">
                <a:solidFill>
                  <a:srgbClr val="000000"/>
                </a:solidFill>
              </a:rPr>
              <a:t>L’assurance </a:t>
            </a:r>
            <a:r>
              <a:rPr lang="fr-FR" sz="800" cap="none" dirty="0">
                <a:solidFill>
                  <a:srgbClr val="000000"/>
                </a:solidFill>
              </a:rPr>
              <a:t>Protection Homme Clé aide à protéger l’entreprise </a:t>
            </a:r>
            <a:r>
              <a:rPr lang="fr-FR" sz="800" b="0" cap="none" dirty="0">
                <a:solidFill>
                  <a:srgbClr val="000000"/>
                </a:solidFill>
              </a:rPr>
              <a:t>: en cas de décès ou Perte Totale et Irréversible d’Autonomie (PTIA) d’une personne clé, </a:t>
            </a:r>
            <a:r>
              <a:rPr lang="fr-FR" sz="800" cap="none" dirty="0">
                <a:solidFill>
                  <a:srgbClr val="000000"/>
                </a:solidFill>
              </a:rPr>
              <a:t>elle garantit le versement d’un capital</a:t>
            </a:r>
            <a:r>
              <a:rPr lang="fr-FR" sz="800" cap="none" baseline="30000" dirty="0">
                <a:solidFill>
                  <a:srgbClr val="000000"/>
                </a:solidFill>
              </a:rPr>
              <a:t>(1) </a:t>
            </a:r>
            <a:r>
              <a:rPr lang="fr-FR" sz="800" cap="none" dirty="0">
                <a:solidFill>
                  <a:srgbClr val="000000"/>
                </a:solidFill>
              </a:rPr>
              <a:t>et permet d’aider à faire face aux conséquences financières de la disparition de cette personne. </a:t>
            </a:r>
          </a:p>
          <a:p>
            <a:pPr algn="l">
              <a:lnSpc>
                <a:spcPct val="100000"/>
              </a:lnSpc>
              <a:spcBef>
                <a:spcPts val="300"/>
              </a:spcBef>
            </a:pPr>
            <a:r>
              <a:rPr lang="fr-FR" sz="800" b="0" cap="none" dirty="0">
                <a:solidFill>
                  <a:srgbClr val="000000"/>
                </a:solidFill>
              </a:rPr>
              <a:t>Par exemple :</a:t>
            </a:r>
          </a:p>
          <a:p>
            <a:pPr marL="177800" lvl="8" indent="-177800">
              <a:lnSpc>
                <a:spcPct val="100000"/>
              </a:lnSpc>
              <a:spcBef>
                <a:spcPts val="0"/>
              </a:spcBef>
              <a:buClr>
                <a:schemeClr val="tx2"/>
              </a:buClr>
            </a:pPr>
            <a:r>
              <a:rPr lang="fr-FR" sz="800" b="1" kern="0" dirty="0">
                <a:solidFill>
                  <a:srgbClr val="000000"/>
                </a:solidFill>
                <a:cs typeface="Arial"/>
              </a:rPr>
              <a:t>Engager les dépenses </a:t>
            </a:r>
            <a:r>
              <a:rPr lang="fr-FR" sz="800" kern="0" dirty="0">
                <a:solidFill>
                  <a:srgbClr val="000000"/>
                </a:solidFill>
                <a:cs typeface="Arial"/>
              </a:rPr>
              <a:t>nécessaires à la poursuite d’activité : recrutement et formation d’un remplaçant, recours à la sous-traitance, frais de restructuration...</a:t>
            </a:r>
          </a:p>
          <a:p>
            <a:pPr marL="177800" lvl="8" indent="-177800">
              <a:lnSpc>
                <a:spcPct val="100000"/>
              </a:lnSpc>
              <a:spcBef>
                <a:spcPts val="0"/>
              </a:spcBef>
              <a:buClr>
                <a:schemeClr val="tx2"/>
              </a:buClr>
            </a:pPr>
            <a:r>
              <a:rPr lang="fr-FR" sz="800" b="1" kern="0" dirty="0">
                <a:solidFill>
                  <a:srgbClr val="000000"/>
                </a:solidFill>
                <a:cs typeface="Arial"/>
              </a:rPr>
              <a:t>Conserver la trésorerie </a:t>
            </a:r>
            <a:r>
              <a:rPr lang="fr-FR" sz="800" kern="0" dirty="0">
                <a:solidFill>
                  <a:srgbClr val="000000"/>
                </a:solidFill>
                <a:cs typeface="Arial"/>
              </a:rPr>
              <a:t>et poursuivre ses relations avec ses clients, fournisseurs...</a:t>
            </a:r>
          </a:p>
          <a:p>
            <a:pPr marL="177800" lvl="8" indent="-177800">
              <a:lnSpc>
                <a:spcPct val="100000"/>
              </a:lnSpc>
              <a:spcBef>
                <a:spcPts val="0"/>
              </a:spcBef>
              <a:buClr>
                <a:schemeClr val="tx2"/>
              </a:buClr>
            </a:pPr>
            <a:r>
              <a:rPr lang="fr-FR" sz="800" b="1" kern="0" dirty="0">
                <a:solidFill>
                  <a:srgbClr val="000000"/>
                </a:solidFill>
                <a:cs typeface="Arial"/>
              </a:rPr>
              <a:t>Compenser la baisse du chiffre d’affaires</a:t>
            </a:r>
          </a:p>
          <a:p>
            <a:pPr marL="177800" lvl="8" indent="-177800">
              <a:lnSpc>
                <a:spcPct val="100000"/>
              </a:lnSpc>
              <a:spcBef>
                <a:spcPts val="0"/>
              </a:spcBef>
              <a:buClr>
                <a:schemeClr val="tx2"/>
              </a:buClr>
            </a:pPr>
            <a:r>
              <a:rPr lang="fr-FR" sz="800" b="1" kern="0" dirty="0">
                <a:solidFill>
                  <a:srgbClr val="000000"/>
                </a:solidFill>
                <a:cs typeface="Arial"/>
              </a:rPr>
              <a:t>Racheter les parts d’un associé décédé à ses héritiers </a:t>
            </a:r>
            <a:br>
              <a:rPr lang="fr-FR" sz="800" b="1" kern="0" dirty="0">
                <a:solidFill>
                  <a:srgbClr val="000000"/>
                </a:solidFill>
                <a:cs typeface="Arial"/>
              </a:rPr>
            </a:br>
            <a:r>
              <a:rPr lang="fr-FR" sz="800" kern="0" dirty="0">
                <a:solidFill>
                  <a:srgbClr val="000000"/>
                </a:solidFill>
                <a:cs typeface="Arial"/>
              </a:rPr>
              <a:t>(sous réserve de l'établissement d'un pacte d'associés)</a:t>
            </a:r>
          </a:p>
          <a:p>
            <a:pPr marL="177800" lvl="8" indent="-177800">
              <a:lnSpc>
                <a:spcPct val="100000"/>
              </a:lnSpc>
              <a:spcBef>
                <a:spcPts val="0"/>
              </a:spcBef>
              <a:buClr>
                <a:schemeClr val="tx2"/>
              </a:buClr>
            </a:pPr>
            <a:r>
              <a:rPr lang="fr-FR" sz="800" b="1" cap="none" dirty="0">
                <a:solidFill>
                  <a:srgbClr val="000000"/>
                </a:solidFill>
              </a:rPr>
              <a:t>Rembourser les engagements couverts par le contrat</a:t>
            </a:r>
          </a:p>
          <a:p>
            <a:pPr>
              <a:lnSpc>
                <a:spcPct val="100000"/>
              </a:lnSpc>
              <a:spcBef>
                <a:spcPts val="0"/>
              </a:spcBef>
            </a:pPr>
            <a:endParaRPr lang="fr-FR" sz="800" b="0" cap="none" dirty="0">
              <a:solidFill>
                <a:srgbClr val="000000"/>
              </a:solidFill>
            </a:endParaRPr>
          </a:p>
        </p:txBody>
      </p:sp>
      <p:sp>
        <p:nvSpPr>
          <p:cNvPr id="30" name="Espace réservé du texte 7">
            <a:extLst>
              <a:ext uri="{FF2B5EF4-FFF2-40B4-BE49-F238E27FC236}">
                <a16:creationId xmlns:a16="http://schemas.microsoft.com/office/drawing/2014/main" id="{5B80F4F8-CD4D-42C6-AC30-EB2CAB047825}"/>
              </a:ext>
            </a:extLst>
          </p:cNvPr>
          <p:cNvSpPr txBox="1">
            <a:spLocks/>
          </p:cNvSpPr>
          <p:nvPr/>
        </p:nvSpPr>
        <p:spPr>
          <a:xfrm>
            <a:off x="282498" y="1144740"/>
            <a:ext cx="4076142" cy="936691"/>
          </a:xfrm>
          <a:custGeom>
            <a:avLst/>
            <a:gdLst>
              <a:gd name="connsiteX0" fmla="*/ 0 w 2805112"/>
              <a:gd name="connsiteY0" fmla="*/ 0 h 1336675"/>
              <a:gd name="connsiteX1" fmla="*/ 2805112 w 2805112"/>
              <a:gd name="connsiteY1" fmla="*/ 0 h 1336675"/>
              <a:gd name="connsiteX2" fmla="*/ 2805112 w 2805112"/>
              <a:gd name="connsiteY2" fmla="*/ 1139738 h 1336675"/>
              <a:gd name="connsiteX3" fmla="*/ 2615208 w 2805112"/>
              <a:gd name="connsiteY3" fmla="*/ 1336675 h 1336675"/>
              <a:gd name="connsiteX4" fmla="*/ 0 w 2805112"/>
              <a:gd name="connsiteY4" fmla="*/ 1336675 h 133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5112" h="1336675">
                <a:moveTo>
                  <a:pt x="0" y="0"/>
                </a:moveTo>
                <a:lnTo>
                  <a:pt x="2805112" y="0"/>
                </a:lnTo>
                <a:lnTo>
                  <a:pt x="2805112" y="1139738"/>
                </a:lnTo>
                <a:lnTo>
                  <a:pt x="2615208" y="1336675"/>
                </a:lnTo>
                <a:lnTo>
                  <a:pt x="0" y="1336675"/>
                </a:lnTo>
                <a:close/>
              </a:path>
            </a:pathLst>
          </a:custGeom>
          <a:noFill/>
          <a:ln w="25400">
            <a:solidFill>
              <a:schemeClr val="accent2"/>
            </a:solidFill>
            <a:miter lim="800000"/>
          </a:ln>
        </p:spPr>
        <p:txBody>
          <a:bodyPr wrap="square" lIns="180000" tIns="108000" rIns="180000" bIns="180000">
            <a:noAutofit/>
          </a:bodyPr>
          <a:lstStyle>
            <a:lvl1pPr marL="0" indent="0" algn="l" defTabSz="809610" rtl="0" eaLnBrk="1" latinLnBrk="0" hangingPunct="1">
              <a:lnSpc>
                <a:spcPct val="95000"/>
              </a:lnSpc>
              <a:spcBef>
                <a:spcPts val="600"/>
              </a:spcBef>
              <a:buFont typeface="Arial" panose="020B0604020202020204" pitchFamily="34" charset="0"/>
              <a:buNone/>
              <a:defRPr lang="fr-FR" sz="1200" b="1" kern="1200" cap="all" baseline="0" dirty="0" smtClean="0">
                <a:solidFill>
                  <a:schemeClr val="tx1"/>
                </a:solidFill>
                <a:latin typeface="+mn-lt"/>
                <a:ea typeface="+mn-ea"/>
                <a:cs typeface="+mn-cs"/>
              </a:defRPr>
            </a:lvl1pPr>
            <a:lvl2pPr marL="0" indent="0" algn="l" defTabSz="809610" rtl="0" eaLnBrk="1" latinLnBrk="0" hangingPunct="1">
              <a:lnSpc>
                <a:spcPct val="95000"/>
              </a:lnSpc>
              <a:spcBef>
                <a:spcPts val="1300"/>
              </a:spcBef>
              <a:buFont typeface="Arial" panose="020B0604020202020204" pitchFamily="34" charset="0"/>
              <a:buNone/>
              <a:defRPr lang="fr-FR" sz="1000" b="1" kern="1200" dirty="0" smtClean="0">
                <a:solidFill>
                  <a:schemeClr val="bg2"/>
                </a:solidFill>
                <a:latin typeface="+mn-lt"/>
                <a:ea typeface="+mn-ea"/>
                <a:cs typeface="+mn-cs"/>
              </a:defRPr>
            </a:lvl2pPr>
            <a:lvl3pPr marL="180000" indent="-180000" algn="l" defTabSz="809610" rtl="0" eaLnBrk="1" latinLnBrk="0" hangingPunct="1">
              <a:lnSpc>
                <a:spcPct val="95000"/>
              </a:lnSpc>
              <a:spcBef>
                <a:spcPts val="1100"/>
              </a:spcBef>
              <a:buFont typeface="Arial" panose="020B0604020202020204" pitchFamily="34" charset="0"/>
              <a:buChar char="■"/>
              <a:defRPr lang="fr-FR" sz="1400" kern="1200" dirty="0">
                <a:solidFill>
                  <a:schemeClr val="tx1"/>
                </a:solidFill>
                <a:latin typeface="+mn-lt"/>
                <a:ea typeface="+mn-ea"/>
                <a:cs typeface="+mn-cs"/>
              </a:defRPr>
            </a:lvl3pPr>
            <a:lvl4pPr marL="288000" indent="-108000" algn="l" defTabSz="809610" rtl="0" eaLnBrk="1" latinLnBrk="0" hangingPunct="1">
              <a:lnSpc>
                <a:spcPct val="95000"/>
              </a:lnSpc>
              <a:spcBef>
                <a:spcPts val="1000"/>
              </a:spcBef>
              <a:buFont typeface="Arial" panose="020B0604020202020204" pitchFamily="34" charset="0"/>
              <a:buChar char="•"/>
              <a:defRPr lang="fr-FR" sz="1200" kern="1200" dirty="0">
                <a:solidFill>
                  <a:schemeClr val="tx1"/>
                </a:solidFill>
                <a:latin typeface="+mn-lt"/>
                <a:ea typeface="+mn-ea"/>
                <a:cs typeface="+mn-cs"/>
              </a:defRPr>
            </a:lvl4pPr>
            <a:lvl5pPr marL="531450" indent="-171450" algn="l" defTabSz="809610" rtl="0" eaLnBrk="1" latinLnBrk="0" hangingPunct="1">
              <a:lnSpc>
                <a:spcPct val="95000"/>
              </a:lnSpc>
              <a:spcBef>
                <a:spcPts val="1000"/>
              </a:spcBef>
              <a:buFont typeface="Calibri" panose="020F0502020204030204" pitchFamily="34" charset="0"/>
              <a:buChar char="‐"/>
              <a:defRPr sz="1200" kern="1200">
                <a:solidFill>
                  <a:schemeClr val="tx1"/>
                </a:solidFill>
                <a:latin typeface="+mn-lt"/>
                <a:ea typeface="+mn-ea"/>
                <a:cs typeface="+mn-cs"/>
              </a:defRPr>
            </a:lvl5pPr>
            <a:lvl6pPr marL="222642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6pPr>
            <a:lvl7pPr marL="2631232"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7pPr>
            <a:lvl8pPr marL="303603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8pPr>
            <a:lvl9pPr marL="3440841"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9pPr>
          </a:lstStyle>
          <a:p>
            <a:pPr marL="0" marR="0" lvl="0" indent="0" algn="l" defTabSz="809610" rtl="0" eaLnBrk="1" fontAlgn="auto" latinLnBrk="0" hangingPunct="1">
              <a:lnSpc>
                <a:spcPct val="95000"/>
              </a:lnSpc>
              <a:spcBef>
                <a:spcPts val="600"/>
              </a:spcBef>
              <a:spcAft>
                <a:spcPts val="0"/>
              </a:spcAft>
              <a:buClrTx/>
              <a:buSzTx/>
              <a:buFont typeface="Arial" panose="020B0604020202020204" pitchFamily="34" charset="0"/>
              <a:buNone/>
              <a:tabLst/>
              <a:defRPr/>
            </a:pPr>
            <a:r>
              <a:rPr kumimoji="0" lang="fr-FR" sz="800" b="0" i="0" u="none" strike="noStrike" kern="1200" cap="none" spc="0" normalizeH="0" baseline="0" noProof="0" dirty="0">
                <a:ln>
                  <a:noFill/>
                </a:ln>
                <a:solidFill>
                  <a:srgbClr val="000000"/>
                </a:solidFill>
                <a:effectLst/>
                <a:uLnTx/>
                <a:uFillTx/>
                <a:ea typeface="+mn-ea"/>
                <a:cs typeface="+mn-cs"/>
                <a:sym typeface="Arial"/>
              </a:rPr>
              <a:t>Peuvent adhérer, toutes les entreprises, </a:t>
            </a:r>
            <a:r>
              <a:rPr kumimoji="0" lang="fr-FR" sz="800" b="1" i="0" u="none" strike="noStrike" kern="1200" cap="none" spc="0" normalizeH="0" baseline="0" noProof="0" dirty="0">
                <a:ln>
                  <a:noFill/>
                </a:ln>
                <a:solidFill>
                  <a:srgbClr val="000000"/>
                </a:solidFill>
                <a:effectLst/>
                <a:uLnTx/>
                <a:uFillTx/>
                <a:ea typeface="+mn-ea"/>
                <a:cs typeface="+mn-cs"/>
                <a:sym typeface="Arial"/>
              </a:rPr>
              <a:t>personnes morales </a:t>
            </a:r>
            <a:r>
              <a:rPr kumimoji="0" lang="fr-FR" sz="800" b="0" i="0" u="none" strike="noStrike" kern="1200" cap="none" spc="0" normalizeH="0" baseline="0" noProof="0" dirty="0">
                <a:ln>
                  <a:noFill/>
                </a:ln>
                <a:solidFill>
                  <a:srgbClr val="000000"/>
                </a:solidFill>
                <a:effectLst/>
                <a:uLnTx/>
                <a:uFillTx/>
                <a:ea typeface="+mn-ea"/>
                <a:cs typeface="+mn-cs"/>
                <a:sym typeface="Arial"/>
              </a:rPr>
              <a:t>ayant un objet commercial, pour leurs dirigeants ou tout autre collaborateur salarié ou non salarié. Qu’il soit cadre ou non cadre et dont la disparition engendrerait </a:t>
            </a:r>
            <a:r>
              <a:rPr lang="fr-FR" sz="800" b="0" cap="none" dirty="0">
                <a:solidFill>
                  <a:srgbClr val="000000"/>
                </a:solidFill>
              </a:rPr>
              <a:t>un risque pour la poursuite d’activité de</a:t>
            </a:r>
            <a:r>
              <a:rPr kumimoji="0" lang="fr-FR" sz="800" b="0" i="0" u="none" strike="noStrike" kern="1200" cap="none" spc="0" normalizeH="0" baseline="0" noProof="0" dirty="0">
                <a:ln>
                  <a:noFill/>
                </a:ln>
                <a:solidFill>
                  <a:srgbClr val="000000"/>
                </a:solidFill>
                <a:effectLst/>
                <a:uLnTx/>
                <a:uFillTx/>
                <a:ea typeface="+mn-ea"/>
                <a:cs typeface="+mn-cs"/>
                <a:sym typeface="Arial"/>
              </a:rPr>
              <a:t> l’entreprise adhérente.</a:t>
            </a:r>
          </a:p>
          <a:p>
            <a:pPr marL="0" marR="0" lvl="0" indent="0" algn="l" defTabSz="809610" rtl="0" eaLnBrk="1" fontAlgn="auto" latinLnBrk="0" hangingPunct="1">
              <a:lnSpc>
                <a:spcPct val="95000"/>
              </a:lnSpc>
              <a:spcBef>
                <a:spcPts val="600"/>
              </a:spcBef>
              <a:spcAft>
                <a:spcPts val="0"/>
              </a:spcAft>
              <a:buClrTx/>
              <a:buSzTx/>
              <a:buFont typeface="Arial" panose="020B0604020202020204" pitchFamily="34" charset="0"/>
              <a:buNone/>
              <a:tabLst/>
              <a:defRPr/>
            </a:pPr>
            <a:r>
              <a:rPr kumimoji="0" lang="fr-FR" sz="800" b="0" i="0" u="none" strike="noStrike" kern="1200" cap="none" spc="0" normalizeH="0" baseline="0" noProof="0" dirty="0">
                <a:ln>
                  <a:noFill/>
                </a:ln>
                <a:solidFill>
                  <a:srgbClr val="000000"/>
                </a:solidFill>
                <a:effectLst/>
                <a:uLnTx/>
                <a:uFillTx/>
                <a:ea typeface="+mn-ea"/>
                <a:cs typeface="+mn-cs"/>
                <a:sym typeface="Arial"/>
              </a:rPr>
              <a:t>Le contrat Protection Homme Clé – Crédit est accessible aux Entrepreneurs individuels. </a:t>
            </a:r>
          </a:p>
        </p:txBody>
      </p:sp>
      <p:pic>
        <p:nvPicPr>
          <p:cNvPr id="13" name="Image 12">
            <a:extLst>
              <a:ext uri="{FF2B5EF4-FFF2-40B4-BE49-F238E27FC236}">
                <a16:creationId xmlns:a16="http://schemas.microsoft.com/office/drawing/2014/main" id="{F2B25DD4-8A8D-461A-A1E1-361721E89D84}"/>
              </a:ext>
            </a:extLst>
          </p:cNvPr>
          <p:cNvPicPr>
            <a:picLocks noChangeAspect="1"/>
          </p:cNvPicPr>
          <p:nvPr/>
        </p:nvPicPr>
        <p:blipFill rotWithShape="1">
          <a:blip r:embed="rId3">
            <a:duotone>
              <a:schemeClr val="accent2">
                <a:shade val="45000"/>
                <a:satMod val="135000"/>
              </a:schemeClr>
              <a:prstClr val="white"/>
            </a:duotone>
          </a:blip>
          <a:srcRect l="9373" t="17384" r="10765" b="4219"/>
          <a:stretch/>
        </p:blipFill>
        <p:spPr>
          <a:xfrm>
            <a:off x="258718" y="2119356"/>
            <a:ext cx="314308" cy="339470"/>
          </a:xfrm>
          <a:prstGeom prst="rect">
            <a:avLst/>
          </a:prstGeom>
        </p:spPr>
      </p:pic>
      <p:sp>
        <p:nvSpPr>
          <p:cNvPr id="17" name="Rectangle 16">
            <a:extLst>
              <a:ext uri="{FF2B5EF4-FFF2-40B4-BE49-F238E27FC236}">
                <a16:creationId xmlns:a16="http://schemas.microsoft.com/office/drawing/2014/main" id="{E9ABDD41-6A2E-4F13-ADF4-AA67AE7FB7A9}"/>
              </a:ext>
            </a:extLst>
          </p:cNvPr>
          <p:cNvSpPr/>
          <p:nvPr/>
        </p:nvSpPr>
        <p:spPr>
          <a:xfrm>
            <a:off x="663512" y="829816"/>
            <a:ext cx="633577"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a:ln>
                  <a:noFill/>
                </a:ln>
                <a:solidFill>
                  <a:srgbClr val="00A193"/>
                </a:solidFill>
                <a:effectLst/>
                <a:uLnTx/>
                <a:uFillTx/>
                <a:latin typeface="+mn-lt"/>
                <a:cs typeface="Arial"/>
                <a:sym typeface="Arial"/>
              </a:rPr>
              <a:t>Cible</a:t>
            </a:r>
            <a:endParaRPr kumimoji="0" lang="fr-FR" sz="1000" b="0" i="0" u="none" strike="noStrike" kern="0" cap="none" spc="0" normalizeH="0" baseline="0" noProof="0" dirty="0">
              <a:ln>
                <a:noFill/>
              </a:ln>
              <a:solidFill>
                <a:srgbClr val="00A193"/>
              </a:solidFill>
              <a:effectLst/>
              <a:uLnTx/>
              <a:uFillTx/>
              <a:latin typeface="+mn-lt"/>
              <a:cs typeface="Arial"/>
              <a:sym typeface="Arial"/>
            </a:endParaRPr>
          </a:p>
        </p:txBody>
      </p:sp>
      <p:sp>
        <p:nvSpPr>
          <p:cNvPr id="8" name="Rectangle 7">
            <a:extLst>
              <a:ext uri="{FF2B5EF4-FFF2-40B4-BE49-F238E27FC236}">
                <a16:creationId xmlns:a16="http://schemas.microsoft.com/office/drawing/2014/main" id="{C6D1CBC6-7770-4C82-8146-A9CA052A9CDA}"/>
              </a:ext>
            </a:extLst>
          </p:cNvPr>
          <p:cNvSpPr/>
          <p:nvPr/>
        </p:nvSpPr>
        <p:spPr>
          <a:xfrm>
            <a:off x="240540" y="2170557"/>
            <a:ext cx="1869215" cy="2616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dirty="0">
                <a:ln>
                  <a:noFill/>
                </a:ln>
                <a:solidFill>
                  <a:srgbClr val="00A193"/>
                </a:solidFill>
                <a:effectLst/>
                <a:uLnTx/>
                <a:uFillTx/>
                <a:latin typeface="+mn-lt"/>
                <a:cs typeface="Arial"/>
                <a:sym typeface="Arial"/>
              </a:rPr>
              <a:t>Objet du contrat</a:t>
            </a:r>
            <a:endParaRPr kumimoji="0" lang="fr-FR" sz="1400" b="0" i="0" u="none" strike="noStrike" kern="0" cap="none" spc="0" normalizeH="0" baseline="0" noProof="0" dirty="0">
              <a:ln>
                <a:noFill/>
              </a:ln>
              <a:solidFill>
                <a:srgbClr val="00A193"/>
              </a:solidFill>
              <a:effectLst/>
              <a:uLnTx/>
              <a:uFillTx/>
              <a:latin typeface="+mn-lt"/>
              <a:cs typeface="Arial"/>
              <a:sym typeface="Arial"/>
            </a:endParaRPr>
          </a:p>
        </p:txBody>
      </p:sp>
      <p:sp>
        <p:nvSpPr>
          <p:cNvPr id="20" name="Rectangle 19">
            <a:extLst>
              <a:ext uri="{FF2B5EF4-FFF2-40B4-BE49-F238E27FC236}">
                <a16:creationId xmlns:a16="http://schemas.microsoft.com/office/drawing/2014/main" id="{6146FDD7-FC37-464D-961E-2DB3E3407404}"/>
              </a:ext>
            </a:extLst>
          </p:cNvPr>
          <p:cNvSpPr/>
          <p:nvPr/>
        </p:nvSpPr>
        <p:spPr>
          <a:xfrm>
            <a:off x="4572000" y="868693"/>
            <a:ext cx="2132740" cy="2616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dirty="0">
                <a:ln>
                  <a:noFill/>
                </a:ln>
                <a:solidFill>
                  <a:srgbClr val="00A193"/>
                </a:solidFill>
                <a:effectLst/>
                <a:uLnTx/>
                <a:uFillTx/>
                <a:latin typeface="+mn-lt"/>
                <a:cs typeface="Arial"/>
                <a:sym typeface="Arial"/>
              </a:rPr>
              <a:t>Les + du contrat</a:t>
            </a:r>
            <a:endParaRPr kumimoji="0" lang="fr-FR" sz="1400" b="0" i="0" u="none" strike="noStrike" kern="0" cap="none" spc="0" normalizeH="0" baseline="0" noProof="0" dirty="0">
              <a:ln>
                <a:noFill/>
              </a:ln>
              <a:solidFill>
                <a:srgbClr val="00A193"/>
              </a:solidFill>
              <a:effectLst/>
              <a:uLnTx/>
              <a:uFillTx/>
              <a:latin typeface="+mn-lt"/>
              <a:cs typeface="Arial"/>
              <a:sym typeface="Arial"/>
            </a:endParaRPr>
          </a:p>
        </p:txBody>
      </p:sp>
      <p:pic>
        <p:nvPicPr>
          <p:cNvPr id="11" name="Image 10">
            <a:extLst>
              <a:ext uri="{FF2B5EF4-FFF2-40B4-BE49-F238E27FC236}">
                <a16:creationId xmlns:a16="http://schemas.microsoft.com/office/drawing/2014/main" id="{EFE99FBC-3A38-4ABF-A743-97A123DB93A2}"/>
              </a:ext>
            </a:extLst>
          </p:cNvPr>
          <p:cNvPicPr>
            <a:picLocks noChangeAspect="1"/>
          </p:cNvPicPr>
          <p:nvPr/>
        </p:nvPicPr>
        <p:blipFill>
          <a:blip r:embed="rId4">
            <a:duotone>
              <a:schemeClr val="accent2">
                <a:shade val="45000"/>
                <a:satMod val="135000"/>
              </a:schemeClr>
              <a:prstClr val="white"/>
            </a:duotone>
          </a:blip>
          <a:stretch>
            <a:fillRect/>
          </a:stretch>
        </p:blipFill>
        <p:spPr>
          <a:xfrm>
            <a:off x="4737394" y="765610"/>
            <a:ext cx="353763" cy="347445"/>
          </a:xfrm>
          <a:prstGeom prst="rect">
            <a:avLst/>
          </a:prstGeom>
        </p:spPr>
      </p:pic>
      <p:pic>
        <p:nvPicPr>
          <p:cNvPr id="12" name="Image 11">
            <a:extLst>
              <a:ext uri="{FF2B5EF4-FFF2-40B4-BE49-F238E27FC236}">
                <a16:creationId xmlns:a16="http://schemas.microsoft.com/office/drawing/2014/main" id="{84AFF973-4FC4-47C0-A494-6DD6BA3BE476}"/>
              </a:ext>
            </a:extLst>
          </p:cNvPr>
          <p:cNvPicPr>
            <a:picLocks noChangeAspect="1"/>
          </p:cNvPicPr>
          <p:nvPr/>
        </p:nvPicPr>
        <p:blipFill>
          <a:blip r:embed="rId5">
            <a:duotone>
              <a:schemeClr val="accent2">
                <a:shade val="45000"/>
                <a:satMod val="135000"/>
              </a:schemeClr>
              <a:prstClr val="white"/>
            </a:duotone>
          </a:blip>
          <a:stretch>
            <a:fillRect/>
          </a:stretch>
        </p:blipFill>
        <p:spPr>
          <a:xfrm>
            <a:off x="258718" y="758697"/>
            <a:ext cx="454960" cy="339470"/>
          </a:xfrm>
          <a:prstGeom prst="rect">
            <a:avLst/>
          </a:prstGeom>
        </p:spPr>
      </p:pic>
      <p:sp>
        <p:nvSpPr>
          <p:cNvPr id="22" name="Titre 1">
            <a:extLst>
              <a:ext uri="{FF2B5EF4-FFF2-40B4-BE49-F238E27FC236}">
                <a16:creationId xmlns:a16="http://schemas.microsoft.com/office/drawing/2014/main" id="{B41B2C17-A0E5-461A-9CF3-7ADC47461359}"/>
              </a:ext>
            </a:extLst>
          </p:cNvPr>
          <p:cNvSpPr txBox="1">
            <a:spLocks/>
          </p:cNvSpPr>
          <p:nvPr/>
        </p:nvSpPr>
        <p:spPr>
          <a:xfrm>
            <a:off x="900385" y="196851"/>
            <a:ext cx="7704856" cy="276999"/>
          </a:xfrm>
          <a:prstGeom prst="rect">
            <a:avLst/>
          </a:prstGeom>
        </p:spPr>
        <p:txBody>
          <a:bodyPr vert="horz" lIns="0" tIns="45720" rIns="0" bIns="45720" rtlCol="0" anchor="t" anchorCtr="0">
            <a:noAutofit/>
          </a:bodyPr>
          <a:lstStyle>
            <a:lvl1pPr algn="l" defTabSz="914400" rtl="0" eaLnBrk="1" latinLnBrk="0" hangingPunct="1">
              <a:lnSpc>
                <a:spcPct val="90000"/>
              </a:lnSpc>
              <a:spcBef>
                <a:spcPct val="0"/>
              </a:spcBef>
              <a:buNone/>
              <a:defRPr sz="2400" kern="1200">
                <a:solidFill>
                  <a:schemeClr val="tx1"/>
                </a:solidFill>
                <a:latin typeface="Montserrat ExtraBold" panose="00000900000000000000" pitchFamily="50"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000" b="0" i="0" u="none" strike="noStrike" kern="1200" cap="none" spc="0" normalizeH="0" baseline="0" noProof="0" dirty="0">
                <a:ln>
                  <a:noFill/>
                </a:ln>
                <a:solidFill>
                  <a:srgbClr val="00A193"/>
                </a:solidFill>
                <a:effectLst/>
                <a:uLnTx/>
                <a:uFillTx/>
                <a:latin typeface="Montserrat ExtraBold" panose="00000900000000000000" pitchFamily="50" charset="0"/>
                <a:ea typeface="+mj-ea"/>
                <a:cs typeface="Arial" panose="020B0604020202020204" pitchFamily="34" charset="0"/>
                <a:sym typeface="Arial"/>
              </a:rPr>
              <a:t>02</a:t>
            </a:r>
            <a:r>
              <a:rPr kumimoji="0" lang="fr-FR" sz="1600" b="0" i="0" u="none" strike="noStrike" kern="1200" cap="none" spc="0" normalizeH="0" baseline="0" noProof="0" dirty="0">
                <a:ln>
                  <a:noFill/>
                </a:ln>
                <a:solidFill>
                  <a:srgbClr val="000000"/>
                </a:solidFill>
                <a:effectLst/>
                <a:uLnTx/>
                <a:uFillTx/>
                <a:latin typeface="Montserrat ExtraBold" panose="00000900000000000000" pitchFamily="50" charset="0"/>
                <a:ea typeface="+mj-ea"/>
                <a:cs typeface="Arial" panose="020B0604020202020204" pitchFamily="34" charset="0"/>
                <a:sym typeface="Arial"/>
              </a:rPr>
              <a:t> – </a:t>
            </a:r>
            <a:r>
              <a:rPr kumimoji="0" lang="fr-FR" sz="1800" b="0" i="0" u="none" strike="noStrike" kern="1200" cap="none" spc="0" normalizeH="0" baseline="0" noProof="0" dirty="0">
                <a:ln>
                  <a:noFill/>
                </a:ln>
                <a:solidFill>
                  <a:srgbClr val="000000"/>
                </a:solidFill>
                <a:effectLst/>
                <a:uLnTx/>
                <a:uFillTx/>
                <a:latin typeface="Montserrat ExtraBold" panose="00000900000000000000" pitchFamily="50" charset="0"/>
                <a:ea typeface="+mj-ea"/>
                <a:cs typeface="Arial" panose="020B0604020202020204" pitchFamily="34" charset="0"/>
                <a:sym typeface="Arial"/>
              </a:rPr>
              <a:t>Zoom sur les produits à proposer </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fr-FR" sz="1600" b="0" i="0" u="none" strike="noStrike" kern="1200" cap="none" spc="0" normalizeH="0" baseline="0" noProof="0" dirty="0">
              <a:ln>
                <a:noFill/>
              </a:ln>
              <a:solidFill>
                <a:srgbClr val="000000"/>
              </a:solidFill>
              <a:effectLst/>
              <a:uLnTx/>
              <a:uFillTx/>
              <a:latin typeface="Montserrat ExtraBold" panose="00000900000000000000" pitchFamily="50" charset="0"/>
              <a:ea typeface="+mj-ea"/>
              <a:cs typeface="Arial" panose="020B0604020202020204" pitchFamily="34" charset="0"/>
              <a:sym typeface="Arial"/>
            </a:endParaRPr>
          </a:p>
        </p:txBody>
      </p:sp>
      <p:sp>
        <p:nvSpPr>
          <p:cNvPr id="14" name="ZoneTexte 13">
            <a:extLst>
              <a:ext uri="{FF2B5EF4-FFF2-40B4-BE49-F238E27FC236}">
                <a16:creationId xmlns:a16="http://schemas.microsoft.com/office/drawing/2014/main" id="{B3902FF7-2E3B-482E-95B7-FE060B57EC93}"/>
              </a:ext>
            </a:extLst>
          </p:cNvPr>
          <p:cNvSpPr txBox="1"/>
          <p:nvPr/>
        </p:nvSpPr>
        <p:spPr>
          <a:xfrm>
            <a:off x="399370" y="4645151"/>
            <a:ext cx="8676049" cy="276999"/>
          </a:xfrm>
          <a:prstGeom prst="rect">
            <a:avLst/>
          </a:prstGeom>
          <a:noFill/>
        </p:spPr>
        <p:txBody>
          <a:bodyPr wrap="square">
            <a:spAutoFit/>
          </a:bodyPr>
          <a:lstStyle/>
          <a:p>
            <a:pPr>
              <a:defRPr/>
            </a:pPr>
            <a:r>
              <a:rPr lang="fr-FR" sz="600" b="0" cap="none" dirty="0">
                <a:solidFill>
                  <a:prstClr val="black"/>
                </a:solidFill>
                <a:cs typeface="Arial" panose="020B0604020202020204" pitchFamily="34" charset="0"/>
              </a:rPr>
              <a:t>(1) </a:t>
            </a:r>
            <a:r>
              <a:rPr lang="fr-FR" sz="600" kern="1200" dirty="0">
                <a:solidFill>
                  <a:prstClr val="black"/>
                </a:solidFill>
                <a:latin typeface="+mn-lt"/>
                <a:ea typeface="+mn-ea"/>
                <a:cs typeface="Arial" panose="020B0604020202020204" pitchFamily="34" charset="0"/>
              </a:rPr>
              <a:t>Selon </a:t>
            </a:r>
            <a:r>
              <a:rPr kumimoji="0" lang="fr-FR" sz="600" b="0" i="0" u="none" strike="noStrike" kern="1200" cap="none" spc="0" normalizeH="0" baseline="0" noProof="0" dirty="0">
                <a:ln>
                  <a:noFill/>
                </a:ln>
                <a:solidFill>
                  <a:prstClr val="black"/>
                </a:solidFill>
                <a:effectLst/>
                <a:uLnTx/>
                <a:uFillTx/>
                <a:latin typeface="+mn-lt"/>
                <a:ea typeface="+mn-ea"/>
                <a:cs typeface="Arial" panose="020B0604020202020204" pitchFamily="34" charset="0"/>
                <a:sym typeface="Arial"/>
              </a:rPr>
              <a:t>les limites, conditions et exclusions prévues </a:t>
            </a:r>
            <a:r>
              <a:rPr lang="fr-FR" sz="600" kern="1200" dirty="0">
                <a:solidFill>
                  <a:prstClr val="black"/>
                </a:solidFill>
                <a:latin typeface="+mn-lt"/>
                <a:ea typeface="+mn-ea"/>
                <a:cs typeface="Arial" panose="020B0604020202020204" pitchFamily="34" charset="0"/>
              </a:rPr>
              <a:t>dans les engagements contractuels en vigueur. (2) Indemnisation versée après une période de franchise de 90 jours. (3) Selon dispositions fiscales en rigueur. </a:t>
            </a:r>
          </a:p>
          <a:p>
            <a:pPr>
              <a:defRPr/>
            </a:pPr>
            <a:r>
              <a:rPr lang="fr-FR" sz="600" kern="1200" dirty="0">
                <a:solidFill>
                  <a:prstClr val="black"/>
                </a:solidFill>
                <a:latin typeface="+mn-lt"/>
                <a:ea typeface="+mn-ea"/>
                <a:cs typeface="Arial" panose="020B0604020202020204" pitchFamily="34" charset="0"/>
              </a:rPr>
              <a:t> </a:t>
            </a:r>
          </a:p>
        </p:txBody>
      </p:sp>
      <p:sp>
        <p:nvSpPr>
          <p:cNvPr id="15" name="Espace réservé du texte 4">
            <a:extLst>
              <a:ext uri="{FF2B5EF4-FFF2-40B4-BE49-F238E27FC236}">
                <a16:creationId xmlns:a16="http://schemas.microsoft.com/office/drawing/2014/main" id="{7EC1AD12-9E14-4D00-AC3F-D25888488DE8}"/>
              </a:ext>
            </a:extLst>
          </p:cNvPr>
          <p:cNvSpPr txBox="1">
            <a:spLocks/>
          </p:cNvSpPr>
          <p:nvPr/>
        </p:nvSpPr>
        <p:spPr>
          <a:xfrm>
            <a:off x="1434572" y="536919"/>
            <a:ext cx="7551638" cy="261611"/>
          </a:xfrm>
          <a:prstGeom prst="rect">
            <a:avLst/>
          </a:prstGeom>
          <a:solidFill>
            <a:schemeClr val="bg1"/>
          </a:solidFill>
        </p:spPr>
        <p:txBody>
          <a:bodyPr vert="horz" lIns="0" tIns="0" rIns="0" bIns="0" rtlCol="0">
            <a:noAutofit/>
          </a:bodyPr>
          <a:lstStyle>
            <a:lvl1pPr marL="0" indent="0" algn="l" defTabSz="914400" rtl="0" eaLnBrk="1" latinLnBrk="0" hangingPunct="1">
              <a:lnSpc>
                <a:spcPct val="90000"/>
              </a:lnSpc>
              <a:spcBef>
                <a:spcPts val="1000"/>
              </a:spcBef>
              <a:buClr>
                <a:schemeClr val="tx2"/>
              </a:buClr>
              <a:buFont typeface="Cambria Math" panose="02040503050406030204" pitchFamily="18" charset="0"/>
              <a:buNone/>
              <a:defRPr sz="1600" b="0" i="0" kern="1200" baseline="0">
                <a:solidFill>
                  <a:srgbClr val="B24388"/>
                </a:solidFill>
                <a:latin typeface="Montserrat SemiBold" panose="00000700000000000000" pitchFamily="50"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00" dirty="0"/>
              <a:t>Fiche Protection Homme Clé</a:t>
            </a:r>
          </a:p>
        </p:txBody>
      </p:sp>
      <p:sp>
        <p:nvSpPr>
          <p:cNvPr id="16" name="Espace réservé du texte 7">
            <a:extLst>
              <a:ext uri="{FF2B5EF4-FFF2-40B4-BE49-F238E27FC236}">
                <a16:creationId xmlns:a16="http://schemas.microsoft.com/office/drawing/2014/main" id="{F97BB952-A728-4A4A-B081-8CBA3C19EC81}"/>
              </a:ext>
            </a:extLst>
          </p:cNvPr>
          <p:cNvSpPr txBox="1">
            <a:spLocks/>
          </p:cNvSpPr>
          <p:nvPr/>
        </p:nvSpPr>
        <p:spPr>
          <a:xfrm>
            <a:off x="4474441" y="1117106"/>
            <a:ext cx="4425489" cy="3412970"/>
          </a:xfrm>
          <a:custGeom>
            <a:avLst/>
            <a:gdLst>
              <a:gd name="connsiteX0" fmla="*/ 0 w 2805112"/>
              <a:gd name="connsiteY0" fmla="*/ 0 h 1336675"/>
              <a:gd name="connsiteX1" fmla="*/ 2805112 w 2805112"/>
              <a:gd name="connsiteY1" fmla="*/ 0 h 1336675"/>
              <a:gd name="connsiteX2" fmla="*/ 2805112 w 2805112"/>
              <a:gd name="connsiteY2" fmla="*/ 1139738 h 1336675"/>
              <a:gd name="connsiteX3" fmla="*/ 2615208 w 2805112"/>
              <a:gd name="connsiteY3" fmla="*/ 1336675 h 1336675"/>
              <a:gd name="connsiteX4" fmla="*/ 0 w 2805112"/>
              <a:gd name="connsiteY4" fmla="*/ 1336675 h 133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5112" h="1336675">
                <a:moveTo>
                  <a:pt x="0" y="0"/>
                </a:moveTo>
                <a:lnTo>
                  <a:pt x="2805112" y="0"/>
                </a:lnTo>
                <a:lnTo>
                  <a:pt x="2805112" y="1139738"/>
                </a:lnTo>
                <a:lnTo>
                  <a:pt x="2615208" y="1336675"/>
                </a:lnTo>
                <a:lnTo>
                  <a:pt x="0" y="1336675"/>
                </a:lnTo>
                <a:close/>
              </a:path>
            </a:pathLst>
          </a:custGeom>
          <a:noFill/>
          <a:ln w="25400">
            <a:solidFill>
              <a:schemeClr val="accent2"/>
            </a:solidFill>
            <a:miter lim="800000"/>
          </a:ln>
        </p:spPr>
        <p:txBody>
          <a:bodyPr wrap="square" lIns="180000" tIns="180000" rIns="180000" bIns="180000">
            <a:noAutofit/>
          </a:bodyPr>
          <a:lstStyle>
            <a:lvl1pPr marL="0" indent="0" algn="l" defTabSz="809610" rtl="0" eaLnBrk="1" latinLnBrk="0" hangingPunct="1">
              <a:lnSpc>
                <a:spcPct val="95000"/>
              </a:lnSpc>
              <a:spcBef>
                <a:spcPts val="600"/>
              </a:spcBef>
              <a:buFont typeface="Arial" panose="020B0604020202020204" pitchFamily="34" charset="0"/>
              <a:buNone/>
              <a:defRPr lang="fr-FR" sz="1200" b="1" kern="1200" cap="all" baseline="0" dirty="0" smtClean="0">
                <a:solidFill>
                  <a:schemeClr val="tx1"/>
                </a:solidFill>
                <a:latin typeface="+mn-lt"/>
                <a:ea typeface="+mn-ea"/>
                <a:cs typeface="+mn-cs"/>
              </a:defRPr>
            </a:lvl1pPr>
            <a:lvl2pPr marL="0" indent="0" algn="l" defTabSz="809610" rtl="0" eaLnBrk="1" latinLnBrk="0" hangingPunct="1">
              <a:lnSpc>
                <a:spcPct val="95000"/>
              </a:lnSpc>
              <a:spcBef>
                <a:spcPts val="1300"/>
              </a:spcBef>
              <a:buFont typeface="Arial" panose="020B0604020202020204" pitchFamily="34" charset="0"/>
              <a:buNone/>
              <a:defRPr lang="fr-FR" sz="1000" b="1" kern="1200" dirty="0" smtClean="0">
                <a:solidFill>
                  <a:schemeClr val="bg2"/>
                </a:solidFill>
                <a:latin typeface="+mn-lt"/>
                <a:ea typeface="+mn-ea"/>
                <a:cs typeface="+mn-cs"/>
              </a:defRPr>
            </a:lvl2pPr>
            <a:lvl3pPr marL="180000" indent="-180000" algn="l" defTabSz="809610" rtl="0" eaLnBrk="1" latinLnBrk="0" hangingPunct="1">
              <a:lnSpc>
                <a:spcPct val="95000"/>
              </a:lnSpc>
              <a:spcBef>
                <a:spcPts val="1100"/>
              </a:spcBef>
              <a:buFont typeface="Arial" panose="020B0604020202020204" pitchFamily="34" charset="0"/>
              <a:buChar char="■"/>
              <a:defRPr lang="fr-FR" sz="1400" kern="1200" dirty="0">
                <a:solidFill>
                  <a:schemeClr val="tx1"/>
                </a:solidFill>
                <a:latin typeface="+mn-lt"/>
                <a:ea typeface="+mn-ea"/>
                <a:cs typeface="+mn-cs"/>
              </a:defRPr>
            </a:lvl3pPr>
            <a:lvl4pPr marL="288000" indent="-108000" algn="l" defTabSz="809610" rtl="0" eaLnBrk="1" latinLnBrk="0" hangingPunct="1">
              <a:lnSpc>
                <a:spcPct val="95000"/>
              </a:lnSpc>
              <a:spcBef>
                <a:spcPts val="1000"/>
              </a:spcBef>
              <a:buFont typeface="Arial" panose="020B0604020202020204" pitchFamily="34" charset="0"/>
              <a:buChar char="•"/>
              <a:defRPr lang="fr-FR" sz="1200" kern="1200" dirty="0">
                <a:solidFill>
                  <a:schemeClr val="tx1"/>
                </a:solidFill>
                <a:latin typeface="+mn-lt"/>
                <a:ea typeface="+mn-ea"/>
                <a:cs typeface="+mn-cs"/>
              </a:defRPr>
            </a:lvl4pPr>
            <a:lvl5pPr marL="531450" indent="-171450" algn="l" defTabSz="809610" rtl="0" eaLnBrk="1" latinLnBrk="0" hangingPunct="1">
              <a:lnSpc>
                <a:spcPct val="95000"/>
              </a:lnSpc>
              <a:spcBef>
                <a:spcPts val="1000"/>
              </a:spcBef>
              <a:buFont typeface="Calibri" panose="020F0502020204030204" pitchFamily="34" charset="0"/>
              <a:buChar char="‐"/>
              <a:defRPr sz="1200" kern="1200">
                <a:solidFill>
                  <a:schemeClr val="tx1"/>
                </a:solidFill>
                <a:latin typeface="+mn-lt"/>
                <a:ea typeface="+mn-ea"/>
                <a:cs typeface="+mn-cs"/>
              </a:defRPr>
            </a:lvl5pPr>
            <a:lvl6pPr marL="222642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6pPr>
            <a:lvl7pPr marL="2631232"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7pPr>
            <a:lvl8pPr marL="303603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8pPr>
            <a:lvl9pPr marL="3440841"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9pPr>
          </a:lstStyle>
          <a:p>
            <a:pPr marL="0" marR="0" lvl="0" indent="0" algn="l" defTabSz="809610" rtl="0" eaLnBrk="1" fontAlgn="auto" latinLnBrk="0" hangingPunct="1">
              <a:lnSpc>
                <a:spcPct val="95000"/>
              </a:lnSpc>
              <a:spcBef>
                <a:spcPts val="600"/>
              </a:spcBef>
              <a:spcAft>
                <a:spcPts val="0"/>
              </a:spcAft>
              <a:buClrTx/>
              <a:buSzTx/>
              <a:buFont typeface="Arial" panose="020B0604020202020204" pitchFamily="34" charset="0"/>
              <a:buNone/>
              <a:tabLst/>
              <a:defRPr/>
            </a:pPr>
            <a:endParaRPr kumimoji="0" lang="fr-FR" sz="1200" b="1" i="0" u="none" strike="noStrike" kern="1200" cap="all" spc="0" normalizeH="0" baseline="0" noProof="0">
              <a:ln>
                <a:noFill/>
              </a:ln>
              <a:solidFill>
                <a:srgbClr val="000000"/>
              </a:solidFill>
              <a:effectLst/>
              <a:uLnTx/>
              <a:uFillTx/>
              <a:ea typeface="+mn-ea"/>
              <a:cs typeface="+mn-cs"/>
              <a:sym typeface="Arial"/>
            </a:endParaRPr>
          </a:p>
        </p:txBody>
      </p:sp>
      <p:sp>
        <p:nvSpPr>
          <p:cNvPr id="21" name="ZoneTexte 20">
            <a:extLst>
              <a:ext uri="{FF2B5EF4-FFF2-40B4-BE49-F238E27FC236}">
                <a16:creationId xmlns:a16="http://schemas.microsoft.com/office/drawing/2014/main" id="{84735BFF-B1AF-4771-8189-E710C23313F4}"/>
              </a:ext>
            </a:extLst>
          </p:cNvPr>
          <p:cNvSpPr txBox="1"/>
          <p:nvPr/>
        </p:nvSpPr>
        <p:spPr>
          <a:xfrm>
            <a:off x="4557054" y="1214987"/>
            <a:ext cx="4332544" cy="3559949"/>
          </a:xfrm>
          <a:prstGeom prst="rect">
            <a:avLst/>
          </a:prstGeom>
          <a:noFill/>
        </p:spPr>
        <p:txBody>
          <a:bodyPr wrap="square" rtlCol="0">
            <a:spAutoFit/>
          </a:bodyPr>
          <a:lstStyle/>
          <a:p>
            <a:pPr marL="266700" indent="-266700">
              <a:spcBef>
                <a:spcPts val="1000"/>
              </a:spcBef>
              <a:buClr>
                <a:srgbClr val="B34A8C"/>
              </a:buClr>
              <a:buFont typeface="Cambria Math" panose="02040503050406030204" pitchFamily="18" charset="0"/>
              <a:buChar char="ʘ"/>
              <a:defRPr/>
            </a:pPr>
            <a:r>
              <a:rPr lang="fr-FR" sz="800" b="1" cap="none" dirty="0">
                <a:solidFill>
                  <a:srgbClr val="000000"/>
                </a:solidFill>
              </a:rPr>
              <a:t>3 couvertures possibles </a:t>
            </a:r>
            <a:r>
              <a:rPr lang="fr-FR" sz="800" b="0" cap="none" dirty="0">
                <a:solidFill>
                  <a:srgbClr val="000000"/>
                </a:solidFill>
              </a:rPr>
              <a:t>pour répondre aux besoins et exigences des clients pros : </a:t>
            </a:r>
            <a:br>
              <a:rPr kumimoji="0" lang="fr-FR" sz="800" b="1" i="0" u="none" strike="noStrike" kern="0" cap="none" spc="0" normalizeH="0" baseline="0" noProof="0" dirty="0">
                <a:ln>
                  <a:noFill/>
                </a:ln>
                <a:solidFill>
                  <a:srgbClr val="000000"/>
                </a:solidFill>
                <a:effectLst/>
                <a:uLnTx/>
                <a:uFillTx/>
                <a:latin typeface="+mn-lt"/>
                <a:cs typeface="Arial"/>
                <a:sym typeface="Arial"/>
              </a:rPr>
            </a:br>
            <a:endParaRPr kumimoji="0" lang="fr-FR" sz="800" i="0" strike="noStrike" kern="0" cap="none" spc="0" normalizeH="0" baseline="0" noProof="0" dirty="0">
              <a:ln>
                <a:noFill/>
              </a:ln>
              <a:solidFill>
                <a:srgbClr val="000000"/>
              </a:solidFill>
              <a:effectLst/>
              <a:uLnTx/>
              <a:uFillTx/>
              <a:latin typeface="+mn-lt"/>
              <a:cs typeface="Arial"/>
              <a:sym typeface="Arial"/>
            </a:endParaRPr>
          </a:p>
          <a:p>
            <a:pPr marL="447675" lvl="8" indent="-179388">
              <a:buClr>
                <a:schemeClr val="tx2"/>
              </a:buClr>
              <a:buFont typeface="Arial" panose="020B0604020202020204" pitchFamily="34" charset="0"/>
              <a:buChar char="•"/>
            </a:pPr>
            <a:r>
              <a:rPr kumimoji="0" lang="fr-FR" sz="800" b="1" i="0" strike="noStrike" kern="0" cap="none" spc="0" normalizeH="0" baseline="0" noProof="0" dirty="0">
                <a:ln>
                  <a:noFill/>
                </a:ln>
                <a:solidFill>
                  <a:srgbClr val="000000"/>
                </a:solidFill>
                <a:effectLst/>
                <a:uLnTx/>
                <a:uFillTx/>
                <a:latin typeface="+mn-lt"/>
                <a:cs typeface="Arial"/>
                <a:sym typeface="Arial"/>
              </a:rPr>
              <a:t>A partir de </a:t>
            </a:r>
            <a:r>
              <a:rPr lang="fr-FR" sz="800" b="1" dirty="0">
                <a:solidFill>
                  <a:srgbClr val="000000"/>
                </a:solidFill>
              </a:rPr>
              <a:t>Protection Homme Clé - </a:t>
            </a:r>
            <a:r>
              <a:rPr kumimoji="0" lang="fr-FR" sz="800" b="1" i="0" strike="noStrike" kern="0" cap="none" spc="0" normalizeH="0" baseline="0" noProof="0" dirty="0">
                <a:ln>
                  <a:noFill/>
                </a:ln>
                <a:solidFill>
                  <a:srgbClr val="000000"/>
                </a:solidFill>
                <a:effectLst/>
                <a:uLnTx/>
                <a:uFillTx/>
                <a:latin typeface="+mn-lt"/>
                <a:cs typeface="Arial"/>
                <a:sym typeface="Arial"/>
              </a:rPr>
              <a:t>Personne clé</a:t>
            </a:r>
            <a:r>
              <a:rPr kumimoji="0" lang="fr-FR" sz="800" i="0" strike="noStrike" kern="0" cap="none" spc="0" normalizeH="0" baseline="0" noProof="0" dirty="0">
                <a:ln>
                  <a:noFill/>
                </a:ln>
                <a:solidFill>
                  <a:srgbClr val="000000"/>
                </a:solidFill>
                <a:effectLst/>
                <a:uLnTx/>
                <a:uFillTx/>
                <a:latin typeface="+mn-lt"/>
                <a:cs typeface="Arial"/>
                <a:sym typeface="Arial"/>
              </a:rPr>
              <a:t> : verser un capital</a:t>
            </a:r>
            <a:r>
              <a:rPr kumimoji="0" lang="fr-FR" sz="800" i="0" strike="noStrike" kern="0" cap="none" spc="0" normalizeH="0" baseline="30000" noProof="0" dirty="0">
                <a:ln>
                  <a:noFill/>
                </a:ln>
                <a:solidFill>
                  <a:srgbClr val="000000"/>
                </a:solidFill>
                <a:effectLst/>
                <a:uLnTx/>
                <a:uFillTx/>
                <a:latin typeface="+mn-lt"/>
                <a:cs typeface="Arial"/>
                <a:sym typeface="Arial"/>
              </a:rPr>
              <a:t>(1) </a:t>
            </a:r>
            <a:r>
              <a:rPr kumimoji="0" lang="fr-FR" sz="800" i="0" strike="noStrike" kern="0" cap="none" spc="0" normalizeH="0" baseline="0" noProof="0" dirty="0">
                <a:ln>
                  <a:noFill/>
                </a:ln>
                <a:solidFill>
                  <a:srgbClr val="000000"/>
                </a:solidFill>
                <a:effectLst/>
                <a:uLnTx/>
                <a:uFillTx/>
                <a:latin typeface="+mn-lt"/>
                <a:cs typeface="Arial"/>
                <a:sym typeface="Arial"/>
              </a:rPr>
              <a:t>en cas de décès/PTIA du dirigeant ou d’un collaborateur essentiel (commercial expérimenté, artisan avec un savoir-faire unique, cadre à forte responsabilité...). </a:t>
            </a:r>
          </a:p>
          <a:p>
            <a:pPr marL="447675" lvl="8" indent="-179388">
              <a:buClr>
                <a:schemeClr val="tx2"/>
              </a:buClr>
              <a:buFont typeface="Arial" panose="020B0604020202020204" pitchFamily="34" charset="0"/>
              <a:buChar char="•"/>
            </a:pPr>
            <a:endParaRPr kumimoji="0" lang="fr-FR" sz="800" i="0" strike="noStrike" kern="0" cap="none" spc="0" normalizeH="0" baseline="0" noProof="0" dirty="0">
              <a:ln>
                <a:noFill/>
              </a:ln>
              <a:solidFill>
                <a:srgbClr val="000000"/>
              </a:solidFill>
              <a:effectLst/>
              <a:uLnTx/>
              <a:uFillTx/>
              <a:latin typeface="+mn-lt"/>
              <a:cs typeface="Arial"/>
              <a:sym typeface="Arial"/>
            </a:endParaRPr>
          </a:p>
          <a:p>
            <a:pPr marL="447675" lvl="8" indent="-179388">
              <a:buClr>
                <a:schemeClr val="tx2"/>
              </a:buClr>
              <a:buFont typeface="Arial" panose="020B0604020202020204" pitchFamily="34" charset="0"/>
              <a:buChar char="•"/>
            </a:pPr>
            <a:r>
              <a:rPr lang="fr-FR" sz="800" b="1" dirty="0">
                <a:solidFill>
                  <a:srgbClr val="000000"/>
                </a:solidFill>
              </a:rPr>
              <a:t>Protection Homme Clé </a:t>
            </a:r>
            <a:r>
              <a:rPr kumimoji="0" lang="fr-FR" sz="800" b="1" i="0" strike="noStrike" kern="0" cap="none" spc="0" normalizeH="0" baseline="0" noProof="0" dirty="0">
                <a:ln>
                  <a:noFill/>
                </a:ln>
                <a:solidFill>
                  <a:srgbClr val="000000"/>
                </a:solidFill>
                <a:effectLst/>
                <a:uLnTx/>
                <a:uFillTx/>
                <a:latin typeface="+mn-lt"/>
                <a:cs typeface="Arial"/>
                <a:sym typeface="Arial"/>
              </a:rPr>
              <a:t>Associés </a:t>
            </a:r>
            <a:r>
              <a:rPr kumimoji="0" lang="fr-FR" sz="800" i="0" strike="noStrike" kern="0" cap="none" spc="0" normalizeH="0" baseline="0" noProof="0" dirty="0">
                <a:ln>
                  <a:noFill/>
                </a:ln>
                <a:solidFill>
                  <a:srgbClr val="000000"/>
                </a:solidFill>
                <a:effectLst/>
                <a:uLnTx/>
                <a:uFillTx/>
                <a:latin typeface="+mn-lt"/>
                <a:cs typeface="Arial"/>
                <a:sym typeface="Arial"/>
              </a:rPr>
              <a:t>: au sein d’une entreprise pour assurer le rachat des parts par les autres associés.</a:t>
            </a:r>
          </a:p>
          <a:p>
            <a:pPr marL="447675" lvl="8" indent="-179388">
              <a:buClr>
                <a:schemeClr val="tx2"/>
              </a:buClr>
              <a:buFont typeface="Arial" panose="020B0604020202020204" pitchFamily="34" charset="0"/>
              <a:buChar char="•"/>
            </a:pPr>
            <a:endParaRPr kumimoji="0" lang="fr-FR" sz="800" i="0" strike="noStrike" kern="0" cap="none" spc="0" normalizeH="0" baseline="0" noProof="0" dirty="0">
              <a:ln>
                <a:noFill/>
              </a:ln>
              <a:solidFill>
                <a:srgbClr val="000000"/>
              </a:solidFill>
              <a:effectLst/>
              <a:uLnTx/>
              <a:uFillTx/>
              <a:latin typeface="+mn-lt"/>
              <a:cs typeface="Arial"/>
              <a:sym typeface="Arial"/>
            </a:endParaRPr>
          </a:p>
          <a:p>
            <a:pPr marL="447675" lvl="8" indent="-179388">
              <a:buClr>
                <a:schemeClr val="tx2"/>
              </a:buClr>
              <a:buFont typeface="Arial" panose="020B0604020202020204" pitchFamily="34" charset="0"/>
              <a:buChar char="•"/>
            </a:pPr>
            <a:r>
              <a:rPr lang="fr-FR" sz="800" b="1" dirty="0">
                <a:solidFill>
                  <a:srgbClr val="000000"/>
                </a:solidFill>
              </a:rPr>
              <a:t>Protection Homme Clé </a:t>
            </a:r>
            <a:r>
              <a:rPr kumimoji="0" lang="fr-FR" sz="800" b="1" i="0" strike="noStrike" kern="0" cap="none" spc="0" normalizeH="0" baseline="0" noProof="0" dirty="0">
                <a:ln>
                  <a:noFill/>
                </a:ln>
                <a:solidFill>
                  <a:srgbClr val="000000"/>
                </a:solidFill>
                <a:effectLst/>
                <a:uLnTx/>
                <a:uFillTx/>
                <a:latin typeface="+mn-lt"/>
                <a:cs typeface="Arial"/>
                <a:sym typeface="Arial"/>
              </a:rPr>
              <a:t>Crédit</a:t>
            </a:r>
            <a:r>
              <a:rPr kumimoji="0" lang="fr-FR" sz="800" i="0" strike="noStrike" kern="0" cap="none" spc="0" normalizeH="0" baseline="0" noProof="0" dirty="0">
                <a:ln>
                  <a:noFill/>
                </a:ln>
                <a:solidFill>
                  <a:srgbClr val="000000"/>
                </a:solidFill>
                <a:effectLst/>
                <a:uLnTx/>
                <a:uFillTx/>
                <a:latin typeface="+mn-lt"/>
                <a:cs typeface="Arial"/>
                <a:sym typeface="Arial"/>
              </a:rPr>
              <a:t> : Couverture d’engagements CT ou MLT en cas de disparition du dirigeant ou de l’entrepreneur individuel (si l’Assurance des Emprunteurs n’est pas éligible).</a:t>
            </a:r>
          </a:p>
          <a:p>
            <a:pPr marL="447675" lvl="8" indent="-179388">
              <a:buClr>
                <a:schemeClr val="tx2"/>
              </a:buClr>
              <a:buFont typeface="Arial" panose="020B0604020202020204" pitchFamily="34" charset="0"/>
              <a:buChar char="•"/>
            </a:pPr>
            <a:endParaRPr kumimoji="0" lang="fr-FR" sz="800" b="1" i="0" u="sng" strike="noStrike" kern="0" cap="none" spc="0" normalizeH="0" baseline="0" noProof="0" dirty="0">
              <a:ln>
                <a:noFill/>
              </a:ln>
              <a:solidFill>
                <a:srgbClr val="000000"/>
              </a:solidFill>
              <a:effectLst/>
              <a:uLnTx/>
              <a:uFillTx/>
              <a:latin typeface="+mn-lt"/>
              <a:cs typeface="Arial"/>
              <a:sym typeface="Arial"/>
            </a:endParaRPr>
          </a:p>
          <a:p>
            <a:pPr marL="266700" indent="-266700">
              <a:spcBef>
                <a:spcPts val="1000"/>
              </a:spcBef>
              <a:buClr>
                <a:srgbClr val="B34A8C"/>
              </a:buClr>
              <a:buFont typeface="Cambria Math" panose="02040503050406030204" pitchFamily="18" charset="0"/>
              <a:buChar char="ʘ"/>
              <a:defRPr/>
            </a:pPr>
            <a:r>
              <a:rPr lang="fr-FR" sz="800" b="1" cap="none" dirty="0">
                <a:solidFill>
                  <a:srgbClr val="000000"/>
                </a:solidFill>
              </a:rPr>
              <a:t>Des garanties optionnelles </a:t>
            </a:r>
            <a:r>
              <a:rPr lang="fr-FR" sz="800" b="0" cap="none" dirty="0">
                <a:solidFill>
                  <a:srgbClr val="000000"/>
                </a:solidFill>
              </a:rPr>
              <a:t>: </a:t>
            </a:r>
          </a:p>
          <a:p>
            <a:pPr marL="447675" lvl="8" indent="-179388">
              <a:buClr>
                <a:schemeClr val="tx2"/>
              </a:buClr>
              <a:buFont typeface="Arial" panose="020B0604020202020204" pitchFamily="34" charset="0"/>
              <a:buChar char="•"/>
            </a:pPr>
            <a:r>
              <a:rPr lang="fr-FR" sz="800" b="0" cap="none" dirty="0">
                <a:solidFill>
                  <a:srgbClr val="000000"/>
                </a:solidFill>
              </a:rPr>
              <a:t>l’Incapacité Temporaire de Travail (ITT)</a:t>
            </a:r>
            <a:r>
              <a:rPr lang="fr-FR" sz="800" b="0" cap="none" baseline="30000" dirty="0">
                <a:solidFill>
                  <a:srgbClr val="000000"/>
                </a:solidFill>
              </a:rPr>
              <a:t>(2)</a:t>
            </a:r>
            <a:r>
              <a:rPr lang="fr-FR" sz="800" b="0" cap="none" dirty="0">
                <a:solidFill>
                  <a:srgbClr val="000000"/>
                </a:solidFill>
              </a:rPr>
              <a:t>, uniquement pour le contrat Protection Homme Clé Personne Clé </a:t>
            </a:r>
            <a:endParaRPr lang="fr-FR" sz="800" dirty="0"/>
          </a:p>
          <a:p>
            <a:pPr marL="447675" lvl="8" indent="-179388">
              <a:buClr>
                <a:schemeClr val="tx2"/>
              </a:buClr>
              <a:buFont typeface="Arial" panose="020B0604020202020204" pitchFamily="34" charset="0"/>
              <a:buChar char="•"/>
            </a:pPr>
            <a:r>
              <a:rPr lang="fr-FR" sz="800" b="0" cap="none" dirty="0">
                <a:solidFill>
                  <a:srgbClr val="000000"/>
                </a:solidFill>
              </a:rPr>
              <a:t>les sports à risques</a:t>
            </a:r>
            <a:r>
              <a:rPr lang="fr-FR" sz="800" baseline="30000" dirty="0">
                <a:solidFill>
                  <a:srgbClr val="000000"/>
                </a:solidFill>
              </a:rPr>
              <a:t> (1)</a:t>
            </a:r>
            <a:r>
              <a:rPr lang="fr-FR" sz="800" b="0" cap="none" dirty="0">
                <a:solidFill>
                  <a:srgbClr val="000000"/>
                </a:solidFill>
              </a:rPr>
              <a:t>.</a:t>
            </a:r>
          </a:p>
          <a:p>
            <a:pPr marL="266700" indent="-266700">
              <a:spcBef>
                <a:spcPts val="1000"/>
              </a:spcBef>
              <a:buClr>
                <a:srgbClr val="B34A8C"/>
              </a:buClr>
              <a:buFont typeface="Cambria Math" panose="02040503050406030204" pitchFamily="18" charset="0"/>
              <a:buChar char="ʘ"/>
              <a:defRPr/>
            </a:pPr>
            <a:r>
              <a:rPr kumimoji="0" lang="fr-FR" sz="800" b="1" i="0" u="none" strike="noStrike" kern="0" cap="none" spc="0" normalizeH="0" baseline="0" noProof="0" dirty="0">
                <a:ln>
                  <a:noFill/>
                </a:ln>
                <a:solidFill>
                  <a:srgbClr val="000000"/>
                </a:solidFill>
                <a:effectLst/>
                <a:uLnTx/>
                <a:uFillTx/>
                <a:latin typeface="Arial"/>
                <a:cs typeface="Arial"/>
                <a:sym typeface="Arial"/>
              </a:rPr>
              <a:t>Des limites d’âges étendues </a:t>
            </a:r>
            <a:r>
              <a:rPr kumimoji="0" lang="fr-FR" sz="800" b="0" i="0" u="none" strike="noStrike" kern="0" cap="none" spc="0" normalizeH="0" baseline="0" noProof="0" dirty="0">
                <a:ln>
                  <a:noFill/>
                </a:ln>
                <a:solidFill>
                  <a:srgbClr val="000000"/>
                </a:solidFill>
                <a:effectLst/>
                <a:uLnTx/>
                <a:uFillTx/>
                <a:latin typeface="Arial"/>
                <a:cs typeface="Arial"/>
                <a:sym typeface="Arial"/>
              </a:rPr>
              <a:t>: jusqu’aux 75 ans pour la garantie Décès / PTIA, </a:t>
            </a:r>
            <a:br>
              <a:rPr kumimoji="0" lang="fr-FR" sz="800" b="0" i="0" u="none" strike="noStrike" kern="0" cap="none" spc="0" normalizeH="0" baseline="0" noProof="0" dirty="0">
                <a:ln>
                  <a:noFill/>
                </a:ln>
                <a:solidFill>
                  <a:srgbClr val="000000"/>
                </a:solidFill>
                <a:effectLst/>
                <a:uLnTx/>
                <a:uFillTx/>
                <a:latin typeface="Arial"/>
                <a:cs typeface="Arial"/>
                <a:sym typeface="Arial"/>
              </a:rPr>
            </a:br>
            <a:r>
              <a:rPr kumimoji="0" lang="fr-FR" sz="800" b="0" i="0" u="none" strike="noStrike" kern="0" cap="none" spc="0" normalizeH="0" baseline="0" noProof="0" dirty="0">
                <a:ln>
                  <a:noFill/>
                </a:ln>
                <a:solidFill>
                  <a:srgbClr val="000000"/>
                </a:solidFill>
                <a:effectLst/>
                <a:uLnTx/>
                <a:uFillTx/>
                <a:latin typeface="Arial"/>
                <a:cs typeface="Arial"/>
                <a:sym typeface="Arial"/>
              </a:rPr>
              <a:t>64 ans pour l’option Sport à risques et 67 ans pour l’Incapacité Temporaire de Travail.</a:t>
            </a:r>
          </a:p>
          <a:p>
            <a:pPr marL="266700" indent="-266700">
              <a:spcBef>
                <a:spcPts val="1000"/>
              </a:spcBef>
              <a:buClr>
                <a:srgbClr val="B34A8C"/>
              </a:buClr>
              <a:buFont typeface="Cambria Math" panose="02040503050406030204" pitchFamily="18" charset="0"/>
              <a:buChar char="ʘ"/>
              <a:defRPr/>
            </a:pPr>
            <a:r>
              <a:rPr kumimoji="0" lang="fr-FR" sz="800" b="1" i="0" u="none" strike="noStrike" kern="0" cap="none" spc="0" normalizeH="0" baseline="0" noProof="0" dirty="0">
                <a:ln>
                  <a:noFill/>
                </a:ln>
                <a:solidFill>
                  <a:srgbClr val="000000"/>
                </a:solidFill>
                <a:effectLst/>
                <a:uLnTx/>
                <a:uFillTx/>
                <a:latin typeface="Arial"/>
                <a:cs typeface="Arial"/>
                <a:sym typeface="Arial"/>
              </a:rPr>
              <a:t>Fiscalité avantageuse </a:t>
            </a:r>
            <a:r>
              <a:rPr kumimoji="0" lang="fr-FR" sz="800" b="0" i="0" u="none" strike="noStrike" kern="0" cap="none" spc="0" normalizeH="0" baseline="0" noProof="0" dirty="0">
                <a:ln>
                  <a:noFill/>
                </a:ln>
                <a:solidFill>
                  <a:srgbClr val="000000"/>
                </a:solidFill>
                <a:effectLst/>
                <a:uLnTx/>
                <a:uFillTx/>
                <a:latin typeface="Arial"/>
                <a:cs typeface="Arial"/>
                <a:sym typeface="Arial"/>
              </a:rPr>
              <a:t>:  Les primes versées à l’assureur au titre du contrat Protection Homme Clé Personne Clé constituent des charges d’exploitation déductibles de l’exercice en cours</a:t>
            </a:r>
            <a:r>
              <a:rPr kumimoji="0" lang="fr-FR" sz="800" b="0" i="0" u="none" strike="noStrike" kern="0" cap="none" spc="0" normalizeH="0" baseline="30000" noProof="0" dirty="0">
                <a:ln>
                  <a:noFill/>
                </a:ln>
                <a:solidFill>
                  <a:srgbClr val="000000"/>
                </a:solidFill>
                <a:effectLst/>
                <a:uLnTx/>
                <a:uFillTx/>
                <a:latin typeface="Arial"/>
                <a:cs typeface="Arial"/>
                <a:sym typeface="Arial"/>
              </a:rPr>
              <a:t>(3)</a:t>
            </a:r>
            <a:r>
              <a:rPr kumimoji="0" lang="fr-FR" sz="800" b="0" i="0" u="none" strike="noStrike" kern="0" cap="none" spc="0" normalizeH="0" baseline="0" noProof="0" dirty="0">
                <a:ln>
                  <a:noFill/>
                </a:ln>
                <a:solidFill>
                  <a:srgbClr val="000000"/>
                </a:solidFill>
                <a:effectLst/>
                <a:uLnTx/>
                <a:uFillTx/>
                <a:latin typeface="Arial"/>
                <a:cs typeface="Arial"/>
                <a:sym typeface="Arial"/>
              </a:rPr>
              <a:t>.</a:t>
            </a:r>
          </a:p>
          <a:p>
            <a:pPr>
              <a:spcBef>
                <a:spcPts val="1000"/>
              </a:spcBef>
              <a:buClr>
                <a:srgbClr val="B34A8C"/>
              </a:buClr>
              <a:defRPr/>
            </a:pPr>
            <a:endParaRPr lang="fr-FR" sz="800" b="1" kern="1200" dirty="0">
              <a:latin typeface="+mn-lt"/>
              <a:cs typeface="Arial" panose="020B0604020202020204" pitchFamily="34" charset="0"/>
            </a:endParaRPr>
          </a:p>
        </p:txBody>
      </p:sp>
    </p:spTree>
    <p:extLst>
      <p:ext uri="{BB962C8B-B14F-4D97-AF65-F5344CB8AC3E}">
        <p14:creationId xmlns:p14="http://schemas.microsoft.com/office/powerpoint/2010/main" val="3266557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Espace réservé du texte 7">
            <a:extLst>
              <a:ext uri="{FF2B5EF4-FFF2-40B4-BE49-F238E27FC236}">
                <a16:creationId xmlns:a16="http://schemas.microsoft.com/office/drawing/2014/main" id="{5C36A4DC-C2D3-4BA9-B39A-58FC31F81FDD}"/>
              </a:ext>
            </a:extLst>
          </p:cNvPr>
          <p:cNvSpPr txBox="1">
            <a:spLocks/>
          </p:cNvSpPr>
          <p:nvPr/>
        </p:nvSpPr>
        <p:spPr>
          <a:xfrm>
            <a:off x="300823" y="3015754"/>
            <a:ext cx="3508073" cy="1316649"/>
          </a:xfrm>
          <a:custGeom>
            <a:avLst/>
            <a:gdLst>
              <a:gd name="connsiteX0" fmla="*/ 0 w 2805112"/>
              <a:gd name="connsiteY0" fmla="*/ 0 h 1336675"/>
              <a:gd name="connsiteX1" fmla="*/ 2805112 w 2805112"/>
              <a:gd name="connsiteY1" fmla="*/ 0 h 1336675"/>
              <a:gd name="connsiteX2" fmla="*/ 2805112 w 2805112"/>
              <a:gd name="connsiteY2" fmla="*/ 1139738 h 1336675"/>
              <a:gd name="connsiteX3" fmla="*/ 2615208 w 2805112"/>
              <a:gd name="connsiteY3" fmla="*/ 1336675 h 1336675"/>
              <a:gd name="connsiteX4" fmla="*/ 0 w 2805112"/>
              <a:gd name="connsiteY4" fmla="*/ 1336675 h 133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5112" h="1336675">
                <a:moveTo>
                  <a:pt x="0" y="0"/>
                </a:moveTo>
                <a:lnTo>
                  <a:pt x="2805112" y="0"/>
                </a:lnTo>
                <a:lnTo>
                  <a:pt x="2805112" y="1139738"/>
                </a:lnTo>
                <a:lnTo>
                  <a:pt x="2615208" y="1336675"/>
                </a:lnTo>
                <a:lnTo>
                  <a:pt x="0" y="1336675"/>
                </a:lnTo>
                <a:close/>
              </a:path>
            </a:pathLst>
          </a:custGeom>
          <a:noFill/>
          <a:ln w="25400">
            <a:solidFill>
              <a:schemeClr val="accent2"/>
            </a:solidFill>
            <a:miter lim="800000"/>
          </a:ln>
        </p:spPr>
        <p:txBody>
          <a:bodyPr wrap="square" lIns="180000" tIns="180000" rIns="180000" bIns="180000">
            <a:noAutofit/>
          </a:bodyPr>
          <a:lstStyle>
            <a:lvl1pPr marL="0" indent="0" algn="l" defTabSz="809610" rtl="0" eaLnBrk="1" latinLnBrk="0" hangingPunct="1">
              <a:lnSpc>
                <a:spcPct val="95000"/>
              </a:lnSpc>
              <a:spcBef>
                <a:spcPts val="600"/>
              </a:spcBef>
              <a:buFont typeface="Arial" panose="020B0604020202020204" pitchFamily="34" charset="0"/>
              <a:buNone/>
              <a:defRPr lang="fr-FR" sz="1200" b="1" kern="1200" cap="all" baseline="0" dirty="0" smtClean="0">
                <a:solidFill>
                  <a:schemeClr val="tx1"/>
                </a:solidFill>
                <a:latin typeface="+mn-lt"/>
                <a:ea typeface="+mn-ea"/>
                <a:cs typeface="+mn-cs"/>
              </a:defRPr>
            </a:lvl1pPr>
            <a:lvl2pPr marL="0" indent="0" algn="l" defTabSz="809610" rtl="0" eaLnBrk="1" latinLnBrk="0" hangingPunct="1">
              <a:lnSpc>
                <a:spcPct val="95000"/>
              </a:lnSpc>
              <a:spcBef>
                <a:spcPts val="1300"/>
              </a:spcBef>
              <a:buFont typeface="Arial" panose="020B0604020202020204" pitchFamily="34" charset="0"/>
              <a:buNone/>
              <a:defRPr lang="fr-FR" sz="1000" b="1" kern="1200" dirty="0" smtClean="0">
                <a:solidFill>
                  <a:schemeClr val="bg2"/>
                </a:solidFill>
                <a:latin typeface="+mn-lt"/>
                <a:ea typeface="+mn-ea"/>
                <a:cs typeface="+mn-cs"/>
              </a:defRPr>
            </a:lvl2pPr>
            <a:lvl3pPr marL="180000" indent="-180000" algn="l" defTabSz="809610" rtl="0" eaLnBrk="1" latinLnBrk="0" hangingPunct="1">
              <a:lnSpc>
                <a:spcPct val="95000"/>
              </a:lnSpc>
              <a:spcBef>
                <a:spcPts val="1100"/>
              </a:spcBef>
              <a:buFont typeface="Arial" panose="020B0604020202020204" pitchFamily="34" charset="0"/>
              <a:buChar char="■"/>
              <a:defRPr lang="fr-FR" sz="1400" kern="1200" dirty="0">
                <a:solidFill>
                  <a:schemeClr val="tx1"/>
                </a:solidFill>
                <a:latin typeface="+mn-lt"/>
                <a:ea typeface="+mn-ea"/>
                <a:cs typeface="+mn-cs"/>
              </a:defRPr>
            </a:lvl3pPr>
            <a:lvl4pPr marL="288000" indent="-108000" algn="l" defTabSz="809610" rtl="0" eaLnBrk="1" latinLnBrk="0" hangingPunct="1">
              <a:lnSpc>
                <a:spcPct val="95000"/>
              </a:lnSpc>
              <a:spcBef>
                <a:spcPts val="1000"/>
              </a:spcBef>
              <a:buFont typeface="Arial" panose="020B0604020202020204" pitchFamily="34" charset="0"/>
              <a:buChar char="•"/>
              <a:defRPr lang="fr-FR" sz="1200" kern="1200" dirty="0">
                <a:solidFill>
                  <a:schemeClr val="tx1"/>
                </a:solidFill>
                <a:latin typeface="+mn-lt"/>
                <a:ea typeface="+mn-ea"/>
                <a:cs typeface="+mn-cs"/>
              </a:defRPr>
            </a:lvl4pPr>
            <a:lvl5pPr marL="531450" indent="-171450" algn="l" defTabSz="809610" rtl="0" eaLnBrk="1" latinLnBrk="0" hangingPunct="1">
              <a:lnSpc>
                <a:spcPct val="95000"/>
              </a:lnSpc>
              <a:spcBef>
                <a:spcPts val="1000"/>
              </a:spcBef>
              <a:buFont typeface="Calibri" panose="020F0502020204030204" pitchFamily="34" charset="0"/>
              <a:buChar char="‐"/>
              <a:defRPr sz="1200" kern="1200">
                <a:solidFill>
                  <a:schemeClr val="tx1"/>
                </a:solidFill>
                <a:latin typeface="+mn-lt"/>
                <a:ea typeface="+mn-ea"/>
                <a:cs typeface="+mn-cs"/>
              </a:defRPr>
            </a:lvl5pPr>
            <a:lvl6pPr marL="222642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6pPr>
            <a:lvl7pPr marL="2631232"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7pPr>
            <a:lvl8pPr marL="303603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8pPr>
            <a:lvl9pPr marL="3440841"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9pPr>
          </a:lstStyle>
          <a:p>
            <a:pPr>
              <a:spcBef>
                <a:spcPts val="1200"/>
              </a:spcBef>
              <a:defRPr/>
            </a:pPr>
            <a:endParaRPr kumimoji="0" lang="fr-FR" sz="900" b="0" i="0" u="none" strike="noStrike" kern="1200" cap="none" spc="0" normalizeH="0" baseline="0" noProof="0" dirty="0">
              <a:ln>
                <a:noFill/>
              </a:ln>
              <a:solidFill>
                <a:srgbClr val="00A193"/>
              </a:solidFill>
              <a:effectLst/>
              <a:uLnTx/>
              <a:uFillTx/>
              <a:ea typeface="+mn-ea"/>
              <a:cs typeface="+mn-cs"/>
              <a:sym typeface="Arial"/>
            </a:endParaRPr>
          </a:p>
        </p:txBody>
      </p:sp>
      <p:sp>
        <p:nvSpPr>
          <p:cNvPr id="34" name="Rectangle 33">
            <a:extLst>
              <a:ext uri="{FF2B5EF4-FFF2-40B4-BE49-F238E27FC236}">
                <a16:creationId xmlns:a16="http://schemas.microsoft.com/office/drawing/2014/main" id="{B59C3D6F-7E22-4215-9327-BA45A114B78E}"/>
              </a:ext>
            </a:extLst>
          </p:cNvPr>
          <p:cNvSpPr/>
          <p:nvPr/>
        </p:nvSpPr>
        <p:spPr>
          <a:xfrm>
            <a:off x="301106" y="3072126"/>
            <a:ext cx="3535206" cy="1467068"/>
          </a:xfrm>
          <a:prstGeom prst="rect">
            <a:avLst/>
          </a:prstGeom>
        </p:spPr>
        <p:txBody>
          <a:bodyPr wrap="square">
            <a:spAutoFit/>
          </a:bodyPr>
          <a:lstStyle/>
          <a:p>
            <a:pPr>
              <a:spcBef>
                <a:spcPts val="1000"/>
              </a:spcBef>
              <a:buClr>
                <a:schemeClr val="tx2"/>
              </a:buClr>
            </a:pPr>
            <a:r>
              <a:rPr lang="fr-FR" sz="800" kern="1200" dirty="0">
                <a:solidFill>
                  <a:schemeClr val="tx1"/>
                </a:solidFill>
                <a:latin typeface="+mn-lt"/>
                <a:ea typeface="+mn-ea"/>
                <a:cs typeface="Arial" panose="020B0604020202020204" pitchFamily="34" charset="0"/>
              </a:rPr>
              <a:t>Il permet </a:t>
            </a:r>
            <a:r>
              <a:rPr lang="fr-FR" sz="800" b="1" kern="1200" dirty="0">
                <a:solidFill>
                  <a:schemeClr val="tx1"/>
                </a:solidFill>
                <a:latin typeface="+mn-lt"/>
                <a:cs typeface="Arial" panose="020B0604020202020204" pitchFamily="34" charset="0"/>
              </a:rPr>
              <a:t>aux chefs d’entreprise de répondre à leurs obligations réglementaires </a:t>
            </a:r>
            <a:r>
              <a:rPr lang="fr-FR" sz="800" kern="1200" dirty="0">
                <a:solidFill>
                  <a:schemeClr val="tx1"/>
                </a:solidFill>
                <a:latin typeface="+mn-lt"/>
                <a:cs typeface="Arial" panose="020B0604020202020204" pitchFamily="34" charset="0"/>
              </a:rPr>
              <a:t>(= proposer une complémentaire santé à leurs salariés selon certaines conditions). </a:t>
            </a:r>
            <a:r>
              <a:rPr lang="fr-FR" sz="800" b="1" kern="1200" dirty="0">
                <a:solidFill>
                  <a:schemeClr val="tx1"/>
                </a:solidFill>
                <a:latin typeface="+mn-lt"/>
                <a:ea typeface="+mn-ea"/>
                <a:cs typeface="Arial" panose="020B0604020202020204" pitchFamily="34" charset="0"/>
              </a:rPr>
              <a:t>Les bénéficiaires du contrat ont alors la possibilité de profiter :</a:t>
            </a:r>
            <a:br>
              <a:rPr lang="fr-FR" sz="800" b="1" kern="1200" dirty="0">
                <a:solidFill>
                  <a:schemeClr val="tx1"/>
                </a:solidFill>
                <a:latin typeface="+mn-lt"/>
                <a:ea typeface="+mn-ea"/>
                <a:cs typeface="Arial" panose="020B0604020202020204" pitchFamily="34" charset="0"/>
              </a:rPr>
            </a:br>
            <a:endParaRPr lang="fr-FR" sz="800" b="1" kern="1200" dirty="0">
              <a:solidFill>
                <a:schemeClr val="tx1"/>
              </a:solidFill>
              <a:latin typeface="+mn-lt"/>
              <a:ea typeface="+mn-ea"/>
              <a:cs typeface="Arial" panose="020B0604020202020204" pitchFamily="34" charset="0"/>
            </a:endParaRPr>
          </a:p>
          <a:p>
            <a:pPr marL="182563" lvl="8" indent="-182563">
              <a:buClr>
                <a:schemeClr val="tx2"/>
              </a:buClr>
              <a:buFont typeface="Arial" panose="020B0604020202020204" pitchFamily="34" charset="0"/>
              <a:buChar char="•"/>
            </a:pPr>
            <a:r>
              <a:rPr lang="fr-FR" sz="800" b="1" kern="1200" dirty="0">
                <a:solidFill>
                  <a:schemeClr val="tx1"/>
                </a:solidFill>
                <a:latin typeface="+mn-lt"/>
                <a:ea typeface="+mn-ea"/>
                <a:cs typeface="Arial" panose="020B0604020202020204" pitchFamily="34" charset="0"/>
              </a:rPr>
              <a:t>d’un remboursement de tout ou partie des frais de santé </a:t>
            </a:r>
            <a:r>
              <a:rPr lang="fr-FR" sz="800" kern="1200" dirty="0">
                <a:solidFill>
                  <a:schemeClr val="tx1"/>
                </a:solidFill>
                <a:latin typeface="+mn-lt"/>
                <a:ea typeface="+mn-ea"/>
                <a:cs typeface="Arial" panose="020B0604020202020204" pitchFamily="34" charset="0"/>
              </a:rPr>
              <a:t>en complément des prestations en nature de la Sécurité Sociale, </a:t>
            </a:r>
            <a:br>
              <a:rPr lang="fr-FR" sz="800" kern="1200" dirty="0">
                <a:solidFill>
                  <a:schemeClr val="tx1"/>
                </a:solidFill>
                <a:latin typeface="+mn-lt"/>
                <a:ea typeface="+mn-ea"/>
                <a:cs typeface="Arial" panose="020B0604020202020204" pitchFamily="34" charset="0"/>
              </a:rPr>
            </a:br>
            <a:endParaRPr lang="fr-FR" sz="800" kern="1200" dirty="0">
              <a:solidFill>
                <a:schemeClr val="tx1"/>
              </a:solidFill>
              <a:latin typeface="+mn-lt"/>
              <a:ea typeface="+mn-ea"/>
              <a:cs typeface="Arial" panose="020B0604020202020204" pitchFamily="34" charset="0"/>
            </a:endParaRPr>
          </a:p>
          <a:p>
            <a:pPr marL="182563" lvl="8" indent="-182563">
              <a:buClr>
                <a:schemeClr val="tx2"/>
              </a:buClr>
              <a:buFont typeface="Arial" panose="020B0604020202020204" pitchFamily="34" charset="0"/>
              <a:buChar char="•"/>
            </a:pPr>
            <a:r>
              <a:rPr lang="fr-FR" sz="800" b="1" kern="1200" dirty="0">
                <a:solidFill>
                  <a:schemeClr val="tx1"/>
                </a:solidFill>
                <a:latin typeface="+mn-lt"/>
                <a:ea typeface="+mn-ea"/>
                <a:cs typeface="Arial" panose="020B0604020202020204" pitchFamily="34" charset="0"/>
              </a:rPr>
              <a:t>et de garanties d’assistance.</a:t>
            </a:r>
          </a:p>
          <a:p>
            <a:pPr marL="266700" indent="-266700">
              <a:spcBef>
                <a:spcPts val="1000"/>
              </a:spcBef>
              <a:buClr>
                <a:schemeClr val="tx2"/>
              </a:buClr>
              <a:buFont typeface="Cambria Math" panose="02040503050406030204" pitchFamily="18" charset="0"/>
              <a:buChar char="ʘ"/>
            </a:pPr>
            <a:endParaRPr lang="fr-FR" sz="900" dirty="0">
              <a:latin typeface="+mn-lt"/>
            </a:endParaRPr>
          </a:p>
        </p:txBody>
      </p:sp>
      <p:sp>
        <p:nvSpPr>
          <p:cNvPr id="23" name="Espace réservé du texte 4">
            <a:extLst>
              <a:ext uri="{FF2B5EF4-FFF2-40B4-BE49-F238E27FC236}">
                <a16:creationId xmlns:a16="http://schemas.microsoft.com/office/drawing/2014/main" id="{CFAAEE8A-45EC-42B3-95E7-2E8D53DE7C9A}"/>
              </a:ext>
            </a:extLst>
          </p:cNvPr>
          <p:cNvSpPr>
            <a:spLocks noGrp="1"/>
          </p:cNvSpPr>
          <p:nvPr>
            <p:ph type="body" sz="quarter" idx="12"/>
          </p:nvPr>
        </p:nvSpPr>
        <p:spPr>
          <a:xfrm>
            <a:off x="1436504" y="466216"/>
            <a:ext cx="8229178" cy="288032"/>
          </a:xfrm>
        </p:spPr>
        <p:txBody>
          <a:bodyPr>
            <a:normAutofit/>
          </a:bodyPr>
          <a:lstStyle/>
          <a:p>
            <a:r>
              <a:rPr lang="fr-FR" sz="1200" dirty="0"/>
              <a:t>Fiche Complémentaire Santé Salariés</a:t>
            </a:r>
            <a:endParaRPr lang="fr-FR" sz="1000" dirty="0"/>
          </a:p>
        </p:txBody>
      </p:sp>
      <p:sp>
        <p:nvSpPr>
          <p:cNvPr id="24" name="Titre 1">
            <a:extLst>
              <a:ext uri="{FF2B5EF4-FFF2-40B4-BE49-F238E27FC236}">
                <a16:creationId xmlns:a16="http://schemas.microsoft.com/office/drawing/2014/main" id="{4BCC8B10-3C4A-42A8-812D-BDF495017718}"/>
              </a:ext>
            </a:extLst>
          </p:cNvPr>
          <p:cNvSpPr txBox="1">
            <a:spLocks/>
          </p:cNvSpPr>
          <p:nvPr/>
        </p:nvSpPr>
        <p:spPr>
          <a:xfrm>
            <a:off x="900385" y="128854"/>
            <a:ext cx="7704856" cy="337362"/>
          </a:xfrm>
          <a:prstGeom prst="rect">
            <a:avLst/>
          </a:prstGeom>
        </p:spPr>
        <p:txBody>
          <a:bodyPr vert="horz" lIns="0" tIns="45720" rIns="0" bIns="45720" rtlCol="0" anchor="t" anchorCtr="0">
            <a:noAutofit/>
          </a:bodyPr>
          <a:lstStyle>
            <a:lvl1pPr algn="l" defTabSz="914400" rtl="0" eaLnBrk="1" latinLnBrk="0" hangingPunct="1">
              <a:lnSpc>
                <a:spcPct val="90000"/>
              </a:lnSpc>
              <a:spcBef>
                <a:spcPct val="0"/>
              </a:spcBef>
              <a:buNone/>
              <a:defRPr sz="2400" kern="1200">
                <a:solidFill>
                  <a:schemeClr val="tx1"/>
                </a:solidFill>
                <a:latin typeface="Montserrat ExtraBold" panose="00000900000000000000" pitchFamily="50" charset="0"/>
                <a:ea typeface="+mj-ea"/>
                <a:cs typeface="Arial" panose="020B0604020202020204" pitchFamily="34" charset="0"/>
              </a:defRPr>
            </a:lvl1pPr>
          </a:lstStyle>
          <a:p>
            <a:r>
              <a:rPr lang="fr-FR" sz="2000" dirty="0">
                <a:solidFill>
                  <a:schemeClr val="accent2"/>
                </a:solidFill>
              </a:rPr>
              <a:t>02</a:t>
            </a:r>
            <a:r>
              <a:rPr lang="fr-FR" sz="1600" dirty="0">
                <a:solidFill>
                  <a:srgbClr val="000000"/>
                </a:solidFill>
              </a:rPr>
              <a:t> – </a:t>
            </a:r>
            <a:r>
              <a:rPr lang="fr-FR" sz="1800" dirty="0">
                <a:solidFill>
                  <a:srgbClr val="000000"/>
                </a:solidFill>
              </a:rPr>
              <a:t>Zoom sur les produits à proposer </a:t>
            </a:r>
          </a:p>
        </p:txBody>
      </p:sp>
      <p:sp>
        <p:nvSpPr>
          <p:cNvPr id="21" name="Rectangle 20">
            <a:extLst>
              <a:ext uri="{FF2B5EF4-FFF2-40B4-BE49-F238E27FC236}">
                <a16:creationId xmlns:a16="http://schemas.microsoft.com/office/drawing/2014/main" id="{ED4A4BBF-5421-4D92-9E2B-980B7120D6DC}"/>
              </a:ext>
            </a:extLst>
          </p:cNvPr>
          <p:cNvSpPr/>
          <p:nvPr/>
        </p:nvSpPr>
        <p:spPr>
          <a:xfrm>
            <a:off x="733579" y="925866"/>
            <a:ext cx="2326288" cy="261610"/>
          </a:xfrm>
          <a:prstGeom prst="rect">
            <a:avLst/>
          </a:prstGeom>
        </p:spPr>
        <p:txBody>
          <a:bodyPr wrap="square">
            <a:spAutoFit/>
          </a:bodyPr>
          <a:lstStyle/>
          <a:p>
            <a:r>
              <a:rPr lang="fr-FR" sz="1100" b="1" dirty="0">
                <a:solidFill>
                  <a:schemeClr val="accent2"/>
                </a:solidFill>
                <a:latin typeface="+mn-lt"/>
              </a:rPr>
              <a:t>Cible</a:t>
            </a:r>
            <a:endParaRPr lang="fr-FR" sz="1100" dirty="0">
              <a:solidFill>
                <a:schemeClr val="accent2"/>
              </a:solidFill>
              <a:latin typeface="+mn-lt"/>
            </a:endParaRPr>
          </a:p>
        </p:txBody>
      </p:sp>
      <p:pic>
        <p:nvPicPr>
          <p:cNvPr id="25" name="Image 24">
            <a:extLst>
              <a:ext uri="{FF2B5EF4-FFF2-40B4-BE49-F238E27FC236}">
                <a16:creationId xmlns:a16="http://schemas.microsoft.com/office/drawing/2014/main" id="{3B0A1865-5EB7-4758-8D4A-AA1A0C928E11}"/>
              </a:ext>
            </a:extLst>
          </p:cNvPr>
          <p:cNvPicPr>
            <a:picLocks noChangeAspect="1"/>
          </p:cNvPicPr>
          <p:nvPr/>
        </p:nvPicPr>
        <p:blipFill>
          <a:blip r:embed="rId2">
            <a:duotone>
              <a:schemeClr val="accent2">
                <a:shade val="45000"/>
                <a:satMod val="135000"/>
              </a:schemeClr>
              <a:prstClr val="white"/>
            </a:duotone>
          </a:blip>
          <a:stretch>
            <a:fillRect/>
          </a:stretch>
        </p:blipFill>
        <p:spPr>
          <a:xfrm>
            <a:off x="205326" y="2531458"/>
            <a:ext cx="393565" cy="464318"/>
          </a:xfrm>
          <a:prstGeom prst="rect">
            <a:avLst/>
          </a:prstGeom>
        </p:spPr>
      </p:pic>
      <p:sp>
        <p:nvSpPr>
          <p:cNvPr id="29" name="Espace réservé du texte 7">
            <a:extLst>
              <a:ext uri="{FF2B5EF4-FFF2-40B4-BE49-F238E27FC236}">
                <a16:creationId xmlns:a16="http://schemas.microsoft.com/office/drawing/2014/main" id="{CE25114A-E6A0-4467-9C9C-57305542C972}"/>
              </a:ext>
            </a:extLst>
          </p:cNvPr>
          <p:cNvSpPr txBox="1">
            <a:spLocks/>
          </p:cNvSpPr>
          <p:nvPr/>
        </p:nvSpPr>
        <p:spPr>
          <a:xfrm>
            <a:off x="256550" y="1249722"/>
            <a:ext cx="3508073" cy="1265271"/>
          </a:xfrm>
          <a:custGeom>
            <a:avLst/>
            <a:gdLst>
              <a:gd name="connsiteX0" fmla="*/ 0 w 2805112"/>
              <a:gd name="connsiteY0" fmla="*/ 0 h 1336675"/>
              <a:gd name="connsiteX1" fmla="*/ 2805112 w 2805112"/>
              <a:gd name="connsiteY1" fmla="*/ 0 h 1336675"/>
              <a:gd name="connsiteX2" fmla="*/ 2805112 w 2805112"/>
              <a:gd name="connsiteY2" fmla="*/ 1139738 h 1336675"/>
              <a:gd name="connsiteX3" fmla="*/ 2615208 w 2805112"/>
              <a:gd name="connsiteY3" fmla="*/ 1336675 h 1336675"/>
              <a:gd name="connsiteX4" fmla="*/ 0 w 2805112"/>
              <a:gd name="connsiteY4" fmla="*/ 1336675 h 133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5112" h="1336675">
                <a:moveTo>
                  <a:pt x="0" y="0"/>
                </a:moveTo>
                <a:lnTo>
                  <a:pt x="2805112" y="0"/>
                </a:lnTo>
                <a:lnTo>
                  <a:pt x="2805112" y="1139738"/>
                </a:lnTo>
                <a:lnTo>
                  <a:pt x="2615208" y="1336675"/>
                </a:lnTo>
                <a:lnTo>
                  <a:pt x="0" y="1336675"/>
                </a:lnTo>
                <a:close/>
              </a:path>
            </a:pathLst>
          </a:custGeom>
          <a:noFill/>
          <a:ln w="25400">
            <a:solidFill>
              <a:schemeClr val="accent2"/>
            </a:solidFill>
            <a:miter lim="800000"/>
          </a:ln>
        </p:spPr>
        <p:txBody>
          <a:bodyPr wrap="square" lIns="180000" tIns="144000" rIns="180000" bIns="180000">
            <a:noAutofit/>
          </a:bodyPr>
          <a:lstStyle>
            <a:lvl1pPr marL="0" indent="0" algn="l" defTabSz="809610" rtl="0" eaLnBrk="1" latinLnBrk="0" hangingPunct="1">
              <a:lnSpc>
                <a:spcPct val="95000"/>
              </a:lnSpc>
              <a:spcBef>
                <a:spcPts val="600"/>
              </a:spcBef>
              <a:buFont typeface="Arial" panose="020B0604020202020204" pitchFamily="34" charset="0"/>
              <a:buNone/>
              <a:defRPr lang="fr-FR" sz="1200" b="1" kern="1200" cap="all" baseline="0" dirty="0" smtClean="0">
                <a:solidFill>
                  <a:schemeClr val="tx1"/>
                </a:solidFill>
                <a:latin typeface="+mn-lt"/>
                <a:ea typeface="+mn-ea"/>
                <a:cs typeface="+mn-cs"/>
              </a:defRPr>
            </a:lvl1pPr>
            <a:lvl2pPr marL="0" indent="0" algn="l" defTabSz="809610" rtl="0" eaLnBrk="1" latinLnBrk="0" hangingPunct="1">
              <a:lnSpc>
                <a:spcPct val="95000"/>
              </a:lnSpc>
              <a:spcBef>
                <a:spcPts val="1300"/>
              </a:spcBef>
              <a:buFont typeface="Arial" panose="020B0604020202020204" pitchFamily="34" charset="0"/>
              <a:buNone/>
              <a:defRPr lang="fr-FR" sz="1000" b="1" kern="1200" dirty="0" smtClean="0">
                <a:solidFill>
                  <a:schemeClr val="bg2"/>
                </a:solidFill>
                <a:latin typeface="+mn-lt"/>
                <a:ea typeface="+mn-ea"/>
                <a:cs typeface="+mn-cs"/>
              </a:defRPr>
            </a:lvl2pPr>
            <a:lvl3pPr marL="180000" indent="-180000" algn="l" defTabSz="809610" rtl="0" eaLnBrk="1" latinLnBrk="0" hangingPunct="1">
              <a:lnSpc>
                <a:spcPct val="95000"/>
              </a:lnSpc>
              <a:spcBef>
                <a:spcPts val="1100"/>
              </a:spcBef>
              <a:buFont typeface="Arial" panose="020B0604020202020204" pitchFamily="34" charset="0"/>
              <a:buChar char="■"/>
              <a:defRPr lang="fr-FR" sz="1400" kern="1200" dirty="0">
                <a:solidFill>
                  <a:schemeClr val="tx1"/>
                </a:solidFill>
                <a:latin typeface="+mn-lt"/>
                <a:ea typeface="+mn-ea"/>
                <a:cs typeface="+mn-cs"/>
              </a:defRPr>
            </a:lvl3pPr>
            <a:lvl4pPr marL="288000" indent="-108000" algn="l" defTabSz="809610" rtl="0" eaLnBrk="1" latinLnBrk="0" hangingPunct="1">
              <a:lnSpc>
                <a:spcPct val="95000"/>
              </a:lnSpc>
              <a:spcBef>
                <a:spcPts val="1000"/>
              </a:spcBef>
              <a:buFont typeface="Arial" panose="020B0604020202020204" pitchFamily="34" charset="0"/>
              <a:buChar char="•"/>
              <a:defRPr lang="fr-FR" sz="1200" kern="1200" dirty="0">
                <a:solidFill>
                  <a:schemeClr val="tx1"/>
                </a:solidFill>
                <a:latin typeface="+mn-lt"/>
                <a:ea typeface="+mn-ea"/>
                <a:cs typeface="+mn-cs"/>
              </a:defRPr>
            </a:lvl4pPr>
            <a:lvl5pPr marL="531450" indent="-171450" algn="l" defTabSz="809610" rtl="0" eaLnBrk="1" latinLnBrk="0" hangingPunct="1">
              <a:lnSpc>
                <a:spcPct val="95000"/>
              </a:lnSpc>
              <a:spcBef>
                <a:spcPts val="1000"/>
              </a:spcBef>
              <a:buFont typeface="Calibri" panose="020F0502020204030204" pitchFamily="34" charset="0"/>
              <a:buChar char="‐"/>
              <a:defRPr sz="1200" kern="1200">
                <a:solidFill>
                  <a:schemeClr val="tx1"/>
                </a:solidFill>
                <a:latin typeface="+mn-lt"/>
                <a:ea typeface="+mn-ea"/>
                <a:cs typeface="+mn-cs"/>
              </a:defRPr>
            </a:lvl5pPr>
            <a:lvl6pPr marL="222642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6pPr>
            <a:lvl7pPr marL="2631232"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7pPr>
            <a:lvl8pPr marL="303603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8pPr>
            <a:lvl9pPr marL="3440841"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9pPr>
          </a:lstStyle>
          <a:p>
            <a:pPr marL="0" marR="0" lvl="0" indent="0" algn="l" defTabSz="809610" rtl="0" eaLnBrk="1" fontAlgn="auto" latinLnBrk="0" hangingPunct="1">
              <a:lnSpc>
                <a:spcPct val="95000"/>
              </a:lnSpc>
              <a:spcBef>
                <a:spcPts val="600"/>
              </a:spcBef>
              <a:spcAft>
                <a:spcPts val="0"/>
              </a:spcAft>
              <a:buClrTx/>
              <a:buSzTx/>
              <a:buFont typeface="Arial" panose="020B0604020202020204" pitchFamily="34" charset="0"/>
              <a:buNone/>
              <a:tabLst/>
              <a:defRPr/>
            </a:pPr>
            <a:endParaRPr kumimoji="0" lang="fr-FR" sz="900" b="1" i="0" u="none" strike="noStrike" kern="1200" cap="none" spc="0" normalizeH="0" baseline="0" noProof="0" dirty="0">
              <a:ln>
                <a:noFill/>
              </a:ln>
              <a:solidFill>
                <a:srgbClr val="00A193"/>
              </a:solidFill>
              <a:effectLst/>
              <a:uLnTx/>
              <a:uFillTx/>
              <a:ea typeface="+mn-ea"/>
              <a:cs typeface="+mn-cs"/>
              <a:sym typeface="Arial"/>
            </a:endParaRPr>
          </a:p>
        </p:txBody>
      </p:sp>
      <p:sp>
        <p:nvSpPr>
          <p:cNvPr id="31" name="Rectangle 30">
            <a:extLst>
              <a:ext uri="{FF2B5EF4-FFF2-40B4-BE49-F238E27FC236}">
                <a16:creationId xmlns:a16="http://schemas.microsoft.com/office/drawing/2014/main" id="{5629DBC7-A6CA-42C8-8664-B5E791E6C16E}"/>
              </a:ext>
            </a:extLst>
          </p:cNvPr>
          <p:cNvSpPr/>
          <p:nvPr/>
        </p:nvSpPr>
        <p:spPr>
          <a:xfrm>
            <a:off x="247988" y="2678496"/>
            <a:ext cx="1869215" cy="2616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dirty="0">
                <a:ln>
                  <a:noFill/>
                </a:ln>
                <a:solidFill>
                  <a:srgbClr val="00A193"/>
                </a:solidFill>
                <a:effectLst/>
                <a:uLnTx/>
                <a:uFillTx/>
                <a:latin typeface="+mn-lt"/>
                <a:cs typeface="Arial"/>
                <a:sym typeface="Arial"/>
              </a:rPr>
              <a:t>Objet du contrat</a:t>
            </a:r>
            <a:endParaRPr kumimoji="0" lang="fr-FR" sz="1100" b="0" i="0" u="none" strike="noStrike" kern="0" cap="none" spc="0" normalizeH="0" baseline="0" noProof="0" dirty="0">
              <a:ln>
                <a:noFill/>
              </a:ln>
              <a:solidFill>
                <a:srgbClr val="00A193"/>
              </a:solidFill>
              <a:effectLst/>
              <a:uLnTx/>
              <a:uFillTx/>
              <a:latin typeface="+mn-lt"/>
              <a:cs typeface="Arial"/>
              <a:sym typeface="Arial"/>
            </a:endParaRPr>
          </a:p>
        </p:txBody>
      </p:sp>
      <p:pic>
        <p:nvPicPr>
          <p:cNvPr id="35" name="Image 34">
            <a:extLst>
              <a:ext uri="{FF2B5EF4-FFF2-40B4-BE49-F238E27FC236}">
                <a16:creationId xmlns:a16="http://schemas.microsoft.com/office/drawing/2014/main" id="{ED2EF556-8254-4A5B-A5A6-E0D0E5BCA8E9}"/>
              </a:ext>
            </a:extLst>
          </p:cNvPr>
          <p:cNvPicPr>
            <a:picLocks noChangeAspect="1"/>
          </p:cNvPicPr>
          <p:nvPr/>
        </p:nvPicPr>
        <p:blipFill>
          <a:blip r:embed="rId3">
            <a:duotone>
              <a:schemeClr val="accent2">
                <a:shade val="45000"/>
                <a:satMod val="135000"/>
              </a:schemeClr>
              <a:prstClr val="white"/>
            </a:duotone>
          </a:blip>
          <a:stretch>
            <a:fillRect/>
          </a:stretch>
        </p:blipFill>
        <p:spPr>
          <a:xfrm>
            <a:off x="237618" y="864419"/>
            <a:ext cx="495961" cy="370063"/>
          </a:xfrm>
          <a:prstGeom prst="rect">
            <a:avLst/>
          </a:prstGeom>
        </p:spPr>
      </p:pic>
      <p:sp>
        <p:nvSpPr>
          <p:cNvPr id="26" name="Espace réservé du contenu 3">
            <a:extLst>
              <a:ext uri="{FF2B5EF4-FFF2-40B4-BE49-F238E27FC236}">
                <a16:creationId xmlns:a16="http://schemas.microsoft.com/office/drawing/2014/main" id="{C5441AC5-8BD0-477D-92C4-1722326668BB}"/>
              </a:ext>
            </a:extLst>
          </p:cNvPr>
          <p:cNvSpPr>
            <a:spLocks noGrp="1"/>
          </p:cNvSpPr>
          <p:nvPr>
            <p:ph sz="quarter" idx="13"/>
          </p:nvPr>
        </p:nvSpPr>
        <p:spPr>
          <a:xfrm>
            <a:off x="345097" y="1344038"/>
            <a:ext cx="3419526" cy="1170955"/>
          </a:xfrm>
        </p:spPr>
        <p:txBody>
          <a:bodyPr>
            <a:normAutofit lnSpcReduction="10000"/>
          </a:bodyPr>
          <a:lstStyle/>
          <a:p>
            <a:pPr marL="0" indent="0">
              <a:lnSpc>
                <a:spcPct val="100000"/>
              </a:lnSpc>
              <a:buNone/>
            </a:pPr>
            <a:r>
              <a:rPr lang="fr-FR" sz="800" dirty="0">
                <a:latin typeface="+mn-lt"/>
              </a:rPr>
              <a:t>Les entreprises du </a:t>
            </a:r>
            <a:r>
              <a:rPr lang="fr-FR" sz="800" b="1" dirty="0">
                <a:latin typeface="+mn-lt"/>
              </a:rPr>
              <a:t>secteur privé entre 1 et 20 salariés maximum </a:t>
            </a:r>
            <a:br>
              <a:rPr lang="fr-FR" sz="800" b="1" dirty="0">
                <a:latin typeface="+mn-lt"/>
              </a:rPr>
            </a:br>
            <a:r>
              <a:rPr lang="fr-FR" sz="800" b="1" dirty="0">
                <a:latin typeface="+mn-lt"/>
              </a:rPr>
              <a:t>(le dirigeant salarié étant comptabilisé comme un salarié) </a:t>
            </a:r>
            <a:r>
              <a:rPr lang="fr-FR" sz="800" dirty="0">
                <a:latin typeface="+mn-lt"/>
              </a:rPr>
              <a:t>lors de la prise d’effet du contrat et dont l’accord santé de </a:t>
            </a:r>
            <a:r>
              <a:rPr lang="fr-FR" sz="800" b="1" dirty="0">
                <a:latin typeface="+mn-lt"/>
              </a:rPr>
              <a:t>la Convention Collective Nationale (CCN) est éligible </a:t>
            </a:r>
            <a:r>
              <a:rPr lang="fr-FR" sz="800" dirty="0">
                <a:latin typeface="+mn-lt"/>
              </a:rPr>
              <a:t>à l’offre Complémentaire Santé Salariés</a:t>
            </a:r>
          </a:p>
          <a:p>
            <a:pPr marL="0" indent="0">
              <a:lnSpc>
                <a:spcPct val="100000"/>
              </a:lnSpc>
              <a:buNone/>
            </a:pPr>
            <a:r>
              <a:rPr lang="fr-FR" sz="700" dirty="0">
                <a:latin typeface="+mn-lt"/>
              </a:rPr>
              <a:t>IMPORTANT : Avant de proposer l’offre à un de vos clients, pour vérifier que l’entreprise est éligible à l’offre Complémentaire santé Salariés, utilisez systématiquement l’outil de souscription </a:t>
            </a:r>
            <a:r>
              <a:rPr lang="fr-FR" sz="700" dirty="0" err="1">
                <a:latin typeface="+mn-lt"/>
              </a:rPr>
              <a:t>Apivia</a:t>
            </a:r>
            <a:r>
              <a:rPr lang="fr-FR" sz="700" dirty="0">
                <a:latin typeface="+mn-lt"/>
              </a:rPr>
              <a:t> Macif Mutuelle (Octave) qui est mis à jour régulièrement.</a:t>
            </a:r>
          </a:p>
          <a:p>
            <a:pPr marL="0" indent="0">
              <a:lnSpc>
                <a:spcPct val="100000"/>
              </a:lnSpc>
              <a:buNone/>
            </a:pPr>
            <a:endParaRPr lang="fr-FR" sz="800" dirty="0">
              <a:latin typeface="+mn-lt"/>
            </a:endParaRPr>
          </a:p>
        </p:txBody>
      </p:sp>
      <p:sp>
        <p:nvSpPr>
          <p:cNvPr id="18" name="Espace réservé du texte 7">
            <a:extLst>
              <a:ext uri="{FF2B5EF4-FFF2-40B4-BE49-F238E27FC236}">
                <a16:creationId xmlns:a16="http://schemas.microsoft.com/office/drawing/2014/main" id="{869C0FA4-ACAD-4944-A5EF-7DC7F298C22A}"/>
              </a:ext>
            </a:extLst>
          </p:cNvPr>
          <p:cNvSpPr txBox="1">
            <a:spLocks/>
          </p:cNvSpPr>
          <p:nvPr/>
        </p:nvSpPr>
        <p:spPr>
          <a:xfrm>
            <a:off x="4164041" y="1263601"/>
            <a:ext cx="4748981" cy="3068802"/>
          </a:xfrm>
          <a:custGeom>
            <a:avLst/>
            <a:gdLst>
              <a:gd name="connsiteX0" fmla="*/ 0 w 2805112"/>
              <a:gd name="connsiteY0" fmla="*/ 0 h 1336675"/>
              <a:gd name="connsiteX1" fmla="*/ 2805112 w 2805112"/>
              <a:gd name="connsiteY1" fmla="*/ 0 h 1336675"/>
              <a:gd name="connsiteX2" fmla="*/ 2805112 w 2805112"/>
              <a:gd name="connsiteY2" fmla="*/ 1139738 h 1336675"/>
              <a:gd name="connsiteX3" fmla="*/ 2615208 w 2805112"/>
              <a:gd name="connsiteY3" fmla="*/ 1336675 h 1336675"/>
              <a:gd name="connsiteX4" fmla="*/ 0 w 2805112"/>
              <a:gd name="connsiteY4" fmla="*/ 1336675 h 133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5112" h="1336675">
                <a:moveTo>
                  <a:pt x="0" y="0"/>
                </a:moveTo>
                <a:lnTo>
                  <a:pt x="2805112" y="0"/>
                </a:lnTo>
                <a:lnTo>
                  <a:pt x="2805112" y="1139738"/>
                </a:lnTo>
                <a:lnTo>
                  <a:pt x="2615208" y="1336675"/>
                </a:lnTo>
                <a:lnTo>
                  <a:pt x="0" y="1336675"/>
                </a:lnTo>
                <a:close/>
              </a:path>
            </a:pathLst>
          </a:custGeom>
          <a:noFill/>
          <a:ln w="25400">
            <a:solidFill>
              <a:schemeClr val="accent2"/>
            </a:solidFill>
            <a:miter lim="800000"/>
          </a:ln>
        </p:spPr>
        <p:txBody>
          <a:bodyPr wrap="square" lIns="180000" tIns="180000" rIns="180000" bIns="180000">
            <a:noAutofit/>
          </a:bodyPr>
          <a:lstStyle>
            <a:lvl1pPr marL="0" indent="0" algn="l" defTabSz="809610" rtl="0" eaLnBrk="1" latinLnBrk="0" hangingPunct="1">
              <a:lnSpc>
                <a:spcPct val="95000"/>
              </a:lnSpc>
              <a:spcBef>
                <a:spcPts val="600"/>
              </a:spcBef>
              <a:buFont typeface="Arial" panose="020B0604020202020204" pitchFamily="34" charset="0"/>
              <a:buNone/>
              <a:defRPr lang="fr-FR" sz="1200" b="1" kern="1200" cap="all" baseline="0" dirty="0" smtClean="0">
                <a:solidFill>
                  <a:schemeClr val="tx1"/>
                </a:solidFill>
                <a:latin typeface="+mn-lt"/>
                <a:ea typeface="+mn-ea"/>
                <a:cs typeface="+mn-cs"/>
              </a:defRPr>
            </a:lvl1pPr>
            <a:lvl2pPr marL="0" indent="0" algn="l" defTabSz="809610" rtl="0" eaLnBrk="1" latinLnBrk="0" hangingPunct="1">
              <a:lnSpc>
                <a:spcPct val="95000"/>
              </a:lnSpc>
              <a:spcBef>
                <a:spcPts val="1300"/>
              </a:spcBef>
              <a:buFont typeface="Arial" panose="020B0604020202020204" pitchFamily="34" charset="0"/>
              <a:buNone/>
              <a:defRPr lang="fr-FR" sz="1000" b="1" kern="1200" dirty="0" smtClean="0">
                <a:solidFill>
                  <a:schemeClr val="bg2"/>
                </a:solidFill>
                <a:latin typeface="+mn-lt"/>
                <a:ea typeface="+mn-ea"/>
                <a:cs typeface="+mn-cs"/>
              </a:defRPr>
            </a:lvl2pPr>
            <a:lvl3pPr marL="180000" indent="-180000" algn="l" defTabSz="809610" rtl="0" eaLnBrk="1" latinLnBrk="0" hangingPunct="1">
              <a:lnSpc>
                <a:spcPct val="95000"/>
              </a:lnSpc>
              <a:spcBef>
                <a:spcPts val="1100"/>
              </a:spcBef>
              <a:buFont typeface="Arial" panose="020B0604020202020204" pitchFamily="34" charset="0"/>
              <a:buChar char="■"/>
              <a:defRPr lang="fr-FR" sz="1400" kern="1200" dirty="0">
                <a:solidFill>
                  <a:schemeClr val="tx1"/>
                </a:solidFill>
                <a:latin typeface="+mn-lt"/>
                <a:ea typeface="+mn-ea"/>
                <a:cs typeface="+mn-cs"/>
              </a:defRPr>
            </a:lvl3pPr>
            <a:lvl4pPr marL="288000" indent="-108000" algn="l" defTabSz="809610" rtl="0" eaLnBrk="1" latinLnBrk="0" hangingPunct="1">
              <a:lnSpc>
                <a:spcPct val="95000"/>
              </a:lnSpc>
              <a:spcBef>
                <a:spcPts val="1000"/>
              </a:spcBef>
              <a:buFont typeface="Arial" panose="020B0604020202020204" pitchFamily="34" charset="0"/>
              <a:buChar char="•"/>
              <a:defRPr lang="fr-FR" sz="1200" kern="1200" dirty="0">
                <a:solidFill>
                  <a:schemeClr val="tx1"/>
                </a:solidFill>
                <a:latin typeface="+mn-lt"/>
                <a:ea typeface="+mn-ea"/>
                <a:cs typeface="+mn-cs"/>
              </a:defRPr>
            </a:lvl4pPr>
            <a:lvl5pPr marL="531450" indent="-171450" algn="l" defTabSz="809610" rtl="0" eaLnBrk="1" latinLnBrk="0" hangingPunct="1">
              <a:lnSpc>
                <a:spcPct val="95000"/>
              </a:lnSpc>
              <a:spcBef>
                <a:spcPts val="1000"/>
              </a:spcBef>
              <a:buFont typeface="Calibri" panose="020F0502020204030204" pitchFamily="34" charset="0"/>
              <a:buChar char="‐"/>
              <a:defRPr sz="1200" kern="1200">
                <a:solidFill>
                  <a:schemeClr val="tx1"/>
                </a:solidFill>
                <a:latin typeface="+mn-lt"/>
                <a:ea typeface="+mn-ea"/>
                <a:cs typeface="+mn-cs"/>
              </a:defRPr>
            </a:lvl5pPr>
            <a:lvl6pPr marL="222642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6pPr>
            <a:lvl7pPr marL="2631232"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7pPr>
            <a:lvl8pPr marL="303603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8pPr>
            <a:lvl9pPr marL="3440841"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9pPr>
          </a:lstStyle>
          <a:p>
            <a:pPr marR="0" lvl="0" algn="l" defTabSz="809610" rtl="0" eaLnBrk="1" fontAlgn="auto" latinLnBrk="0" hangingPunct="1">
              <a:lnSpc>
                <a:spcPct val="95000"/>
              </a:lnSpc>
              <a:spcBef>
                <a:spcPts val="600"/>
              </a:spcBef>
              <a:spcAft>
                <a:spcPts val="0"/>
              </a:spcAft>
              <a:buClrTx/>
              <a:buSzTx/>
              <a:tabLst/>
              <a:defRPr/>
            </a:pPr>
            <a:endParaRPr kumimoji="0" lang="fr-FR" sz="900" b="0" i="0" u="none" strike="noStrike" kern="1200" cap="none" spc="0" normalizeH="0" baseline="0" noProof="0" dirty="0">
              <a:ln>
                <a:noFill/>
              </a:ln>
              <a:solidFill>
                <a:srgbClr val="00A193"/>
              </a:solidFill>
              <a:effectLst/>
              <a:uLnTx/>
              <a:uFillTx/>
              <a:ea typeface="+mn-ea"/>
              <a:cs typeface="+mn-cs"/>
              <a:sym typeface="Arial"/>
            </a:endParaRPr>
          </a:p>
        </p:txBody>
      </p:sp>
      <p:sp>
        <p:nvSpPr>
          <p:cNvPr id="19" name="ZoneTexte 18">
            <a:extLst>
              <a:ext uri="{FF2B5EF4-FFF2-40B4-BE49-F238E27FC236}">
                <a16:creationId xmlns:a16="http://schemas.microsoft.com/office/drawing/2014/main" id="{B5390045-2917-4363-B8C3-CF5C8BE833EC}"/>
              </a:ext>
            </a:extLst>
          </p:cNvPr>
          <p:cNvSpPr txBox="1"/>
          <p:nvPr/>
        </p:nvSpPr>
        <p:spPr>
          <a:xfrm>
            <a:off x="4147031" y="1324659"/>
            <a:ext cx="4748981" cy="3344505"/>
          </a:xfrm>
          <a:prstGeom prst="rect">
            <a:avLst/>
          </a:prstGeom>
          <a:noFill/>
        </p:spPr>
        <p:txBody>
          <a:bodyPr wrap="square" rtlCol="0">
            <a:spAutoFit/>
          </a:bodyPr>
          <a:lstStyle/>
          <a:p>
            <a:pPr marL="266700" indent="-266700">
              <a:spcBef>
                <a:spcPts val="1000"/>
              </a:spcBef>
              <a:buClr>
                <a:schemeClr val="tx2"/>
              </a:buClr>
              <a:buFont typeface="Cambria Math" panose="02040503050406030204" pitchFamily="18" charset="0"/>
              <a:buChar char="ʘ"/>
            </a:pPr>
            <a:r>
              <a:rPr lang="fr-FR" sz="800" b="1" kern="1200" dirty="0">
                <a:solidFill>
                  <a:schemeClr val="tx1"/>
                </a:solidFill>
                <a:latin typeface="+mn-lt"/>
                <a:ea typeface="+mn-ea"/>
                <a:cs typeface="Arial" panose="020B0604020202020204" pitchFamily="34" charset="0"/>
              </a:rPr>
              <a:t>6 formules au choix pour l’employeur </a:t>
            </a:r>
            <a:r>
              <a:rPr lang="fr-FR" sz="800" kern="1200" dirty="0">
                <a:solidFill>
                  <a:schemeClr val="tx1"/>
                </a:solidFill>
                <a:latin typeface="+mn-lt"/>
                <a:ea typeface="+mn-ea"/>
                <a:cs typeface="Arial" panose="020B0604020202020204" pitchFamily="34" charset="0"/>
              </a:rPr>
              <a:t>allant d'une formule respectant le socle minimum légal à des formules de garanties proposant des niveaux de garanties étendues selon le besoin de couverture souhaité</a:t>
            </a:r>
            <a:r>
              <a:rPr lang="fr-FR" sz="800" baseline="30000" dirty="0">
                <a:latin typeface="+mn-lt"/>
              </a:rPr>
              <a:t> (1)</a:t>
            </a:r>
            <a:r>
              <a:rPr lang="fr-FR" sz="800" kern="1200" dirty="0">
                <a:solidFill>
                  <a:schemeClr val="tx1"/>
                </a:solidFill>
                <a:latin typeface="+mn-lt"/>
                <a:ea typeface="+mn-ea"/>
                <a:cs typeface="Arial" panose="020B0604020202020204" pitchFamily="34" charset="0"/>
              </a:rPr>
              <a:t>. L’entreprise finance 50 % minimum de la cotisation.</a:t>
            </a:r>
          </a:p>
          <a:p>
            <a:pPr marL="266700" indent="-266700">
              <a:spcBef>
                <a:spcPts val="1000"/>
              </a:spcBef>
              <a:buClr>
                <a:schemeClr val="tx2"/>
              </a:buClr>
              <a:buFont typeface="Cambria Math" panose="02040503050406030204" pitchFamily="18" charset="0"/>
              <a:buChar char="ʘ"/>
            </a:pPr>
            <a:r>
              <a:rPr lang="fr-FR" sz="800" b="1" kern="1200" dirty="0">
                <a:solidFill>
                  <a:schemeClr val="tx1"/>
                </a:solidFill>
                <a:latin typeface="+mn-lt"/>
                <a:ea typeface="+mn-ea"/>
                <a:cs typeface="Arial" panose="020B0604020202020204" pitchFamily="34" charset="0"/>
              </a:rPr>
              <a:t>Prise en charge immédiate </a:t>
            </a:r>
            <a:r>
              <a:rPr lang="fr-FR" sz="800" kern="1200" dirty="0">
                <a:solidFill>
                  <a:schemeClr val="tx1"/>
                </a:solidFill>
                <a:latin typeface="+mn-lt"/>
                <a:ea typeface="+mn-ea"/>
                <a:cs typeface="Arial" panose="020B0604020202020204" pitchFamily="34" charset="0"/>
              </a:rPr>
              <a:t>: pas de questionnaire médical, ni de délais d’attente</a:t>
            </a:r>
          </a:p>
          <a:p>
            <a:pPr marL="266700" indent="-266700">
              <a:spcBef>
                <a:spcPts val="1000"/>
              </a:spcBef>
              <a:buClr>
                <a:schemeClr val="tx2"/>
              </a:buClr>
              <a:buFont typeface="Cambria Math" panose="02040503050406030204" pitchFamily="18" charset="0"/>
              <a:buChar char="ʘ"/>
            </a:pPr>
            <a:r>
              <a:rPr lang="fr-FR" sz="800" b="1" kern="1200" dirty="0">
                <a:solidFill>
                  <a:schemeClr val="tx1"/>
                </a:solidFill>
                <a:latin typeface="+mn-lt"/>
                <a:ea typeface="+mn-ea"/>
                <a:cs typeface="Arial" panose="020B0604020202020204" pitchFamily="34" charset="0"/>
              </a:rPr>
              <a:t>Pas d’avance de tout ou partie des frais chez de nombreux professionnels de santé grâce au tiers payant</a:t>
            </a:r>
            <a:r>
              <a:rPr lang="fr-FR" sz="800" baseline="30000" dirty="0">
                <a:latin typeface="+mn-lt"/>
              </a:rPr>
              <a:t>(1)</a:t>
            </a:r>
            <a:endParaRPr lang="fr-FR" sz="800" b="1" kern="1200" dirty="0">
              <a:solidFill>
                <a:schemeClr val="tx1"/>
              </a:solidFill>
              <a:latin typeface="+mn-lt"/>
              <a:ea typeface="+mn-ea"/>
              <a:cs typeface="Arial" panose="020B0604020202020204" pitchFamily="34" charset="0"/>
            </a:endParaRPr>
          </a:p>
          <a:p>
            <a:pPr marL="266700" indent="-266700">
              <a:spcBef>
                <a:spcPts val="1000"/>
              </a:spcBef>
              <a:buClr>
                <a:schemeClr val="tx2"/>
              </a:buClr>
              <a:buFont typeface="Cambria Math" panose="02040503050406030204" pitchFamily="18" charset="0"/>
              <a:buChar char="ʘ"/>
            </a:pPr>
            <a:r>
              <a:rPr lang="fr-FR" sz="800" b="1" kern="1200" dirty="0">
                <a:solidFill>
                  <a:schemeClr val="tx1"/>
                </a:solidFill>
                <a:latin typeface="+mn-lt"/>
                <a:ea typeface="+mn-ea"/>
                <a:cs typeface="Arial" panose="020B0604020202020204" pitchFamily="34" charset="0"/>
              </a:rPr>
              <a:t>Un contrat éligible au dispositif réglementaire « 100 % Santé » avec un reste à </a:t>
            </a:r>
            <a:br>
              <a:rPr lang="fr-FR" sz="800" b="1" kern="1200" dirty="0">
                <a:solidFill>
                  <a:schemeClr val="tx1"/>
                </a:solidFill>
                <a:latin typeface="+mn-lt"/>
                <a:ea typeface="+mn-ea"/>
                <a:cs typeface="Arial" panose="020B0604020202020204" pitchFamily="34" charset="0"/>
              </a:rPr>
            </a:br>
            <a:r>
              <a:rPr lang="fr-FR" sz="800" b="1" kern="1200" dirty="0">
                <a:solidFill>
                  <a:schemeClr val="tx1"/>
                </a:solidFill>
                <a:latin typeface="+mn-lt"/>
                <a:ea typeface="+mn-ea"/>
                <a:cs typeface="Arial" panose="020B0604020202020204" pitchFamily="34" charset="0"/>
              </a:rPr>
              <a:t>charge 0 € </a:t>
            </a:r>
            <a:r>
              <a:rPr lang="fr-FR" sz="800" kern="1200" dirty="0">
                <a:solidFill>
                  <a:schemeClr val="tx1"/>
                </a:solidFill>
                <a:latin typeface="+mn-lt"/>
                <a:ea typeface="+mn-ea"/>
                <a:cs typeface="Arial" panose="020B0604020202020204" pitchFamily="34" charset="0"/>
              </a:rPr>
              <a:t>sur une sélection de lunettes, prothèses dentaires et aides auditives, quelle que soit la formule choisie</a:t>
            </a:r>
            <a:r>
              <a:rPr lang="fr-FR" sz="800" baseline="30000" dirty="0">
                <a:latin typeface="+mn-lt"/>
              </a:rPr>
              <a:t>(1)</a:t>
            </a:r>
            <a:endParaRPr lang="fr-FR" sz="800" kern="1200" dirty="0">
              <a:solidFill>
                <a:schemeClr val="tx1"/>
              </a:solidFill>
              <a:latin typeface="+mn-lt"/>
              <a:ea typeface="+mn-ea"/>
              <a:cs typeface="Arial" panose="020B0604020202020204" pitchFamily="34" charset="0"/>
            </a:endParaRPr>
          </a:p>
          <a:p>
            <a:pPr marL="266700" indent="-266700">
              <a:spcBef>
                <a:spcPts val="1000"/>
              </a:spcBef>
              <a:buClr>
                <a:schemeClr val="tx2"/>
              </a:buClr>
              <a:buFont typeface="Cambria Math" panose="02040503050406030204" pitchFamily="18" charset="0"/>
              <a:buChar char="ʘ"/>
            </a:pPr>
            <a:r>
              <a:rPr lang="fr-FR" sz="800" b="1" kern="1200" dirty="0">
                <a:solidFill>
                  <a:schemeClr val="tx1"/>
                </a:solidFill>
                <a:latin typeface="+mn-lt"/>
                <a:ea typeface="+mn-ea"/>
                <a:cs typeface="Arial" panose="020B0604020202020204" pitchFamily="34" charset="0"/>
              </a:rPr>
              <a:t>Garanties d’assistance spécifiques pour aider à maintenir une activité professionnelle</a:t>
            </a:r>
            <a:r>
              <a:rPr lang="fr-FR" sz="800" baseline="30000" dirty="0">
                <a:latin typeface="+mn-lt"/>
              </a:rPr>
              <a:t>(1)</a:t>
            </a:r>
          </a:p>
          <a:p>
            <a:pPr marL="266700" indent="-266700">
              <a:spcBef>
                <a:spcPts val="1000"/>
              </a:spcBef>
              <a:buClr>
                <a:schemeClr val="tx2"/>
              </a:buClr>
              <a:buFont typeface="Cambria Math" panose="02040503050406030204" pitchFamily="18" charset="0"/>
              <a:buChar char="ʘ"/>
            </a:pPr>
            <a:r>
              <a:rPr lang="fr-FR" sz="800" b="1" kern="1200" dirty="0">
                <a:solidFill>
                  <a:schemeClr val="tx1"/>
                </a:solidFill>
                <a:latin typeface="+mn-lt"/>
                <a:ea typeface="+mn-ea"/>
                <a:cs typeface="Arial" panose="020B0604020202020204" pitchFamily="34" charset="0"/>
              </a:rPr>
              <a:t>La possibilité d’accéder à des réseaux de soins</a:t>
            </a:r>
            <a:r>
              <a:rPr lang="fr-FR" sz="800" baseline="30000" dirty="0">
                <a:latin typeface="+mn-lt"/>
              </a:rPr>
              <a:t>(1) </a:t>
            </a:r>
            <a:r>
              <a:rPr lang="fr-FR" sz="800" kern="1200" dirty="0">
                <a:solidFill>
                  <a:schemeClr val="tx1"/>
                </a:solidFill>
                <a:latin typeface="+mn-lt"/>
                <a:ea typeface="+mn-ea"/>
                <a:cs typeface="Arial" panose="020B0604020202020204" pitchFamily="34" charset="0"/>
              </a:rPr>
              <a:t>(audioprothèse, dentaire, optique, implantologie dentaire, diététiciens, pédicures podologues et ostéopathes) proposant de nombreux services ou encore à de la téléconsultation non programmée en illimitée 24H/24 et 7J/J</a:t>
            </a:r>
            <a:r>
              <a:rPr kumimoji="0" lang="fr-FR" sz="800" b="0" i="0" u="none" strike="noStrike" kern="0" cap="none" spc="0" normalizeH="0" baseline="30000" noProof="0" dirty="0">
                <a:ln>
                  <a:noFill/>
                </a:ln>
                <a:solidFill>
                  <a:srgbClr val="000000"/>
                </a:solidFill>
                <a:effectLst/>
                <a:uLnTx/>
                <a:uFillTx/>
                <a:latin typeface="Arial"/>
                <a:cs typeface="Arial"/>
                <a:sym typeface="Arial"/>
              </a:rPr>
              <a:t>(</a:t>
            </a:r>
            <a:r>
              <a:rPr lang="fr-FR" sz="800" baseline="30000" dirty="0"/>
              <a:t>2</a:t>
            </a:r>
            <a:r>
              <a:rPr kumimoji="0" lang="fr-FR" sz="800" b="0" i="0" u="none" strike="noStrike" kern="0" cap="none" spc="0" normalizeH="0" baseline="30000" noProof="0" dirty="0">
                <a:ln>
                  <a:noFill/>
                </a:ln>
                <a:solidFill>
                  <a:srgbClr val="000000"/>
                </a:solidFill>
                <a:effectLst/>
                <a:uLnTx/>
                <a:uFillTx/>
                <a:latin typeface="Arial"/>
                <a:cs typeface="Arial"/>
                <a:sym typeface="Arial"/>
              </a:rPr>
              <a:t>)</a:t>
            </a:r>
            <a:endParaRPr lang="fr-FR" sz="800" b="1" kern="1200" dirty="0">
              <a:solidFill>
                <a:schemeClr val="tx1"/>
              </a:solidFill>
              <a:latin typeface="+mn-lt"/>
              <a:ea typeface="+mn-ea"/>
              <a:cs typeface="Arial" panose="020B0604020202020204" pitchFamily="34" charset="0"/>
            </a:endParaRPr>
          </a:p>
          <a:p>
            <a:pPr marL="266700" indent="-266700">
              <a:spcBef>
                <a:spcPts val="1000"/>
              </a:spcBef>
              <a:buClr>
                <a:schemeClr val="tx2"/>
              </a:buClr>
              <a:buFont typeface="Cambria Math" panose="02040503050406030204" pitchFamily="18" charset="0"/>
              <a:buChar char="ʘ"/>
            </a:pPr>
            <a:r>
              <a:rPr lang="fr-FR" sz="800" kern="1200" dirty="0">
                <a:solidFill>
                  <a:schemeClr val="tx1"/>
                </a:solidFill>
                <a:latin typeface="+mn-lt"/>
                <a:cs typeface="Arial" panose="020B0604020202020204" pitchFamily="34" charset="0"/>
              </a:rPr>
              <a:t>Un contrat ouvrant droit à un </a:t>
            </a:r>
            <a:r>
              <a:rPr lang="fr-FR" sz="800" b="1" kern="1200" dirty="0">
                <a:solidFill>
                  <a:schemeClr val="tx1"/>
                </a:solidFill>
                <a:latin typeface="+mn-lt"/>
                <a:cs typeface="Arial" panose="020B0604020202020204" pitchFamily="34" charset="0"/>
              </a:rPr>
              <a:t>cadre fiscal et social avantageux</a:t>
            </a:r>
            <a:r>
              <a:rPr lang="fr-FR" sz="800" baseline="30000" dirty="0">
                <a:latin typeface="+mn-lt"/>
              </a:rPr>
              <a:t> (3)</a:t>
            </a:r>
            <a:r>
              <a:rPr lang="fr-FR" sz="800" b="1" kern="1200" dirty="0">
                <a:solidFill>
                  <a:schemeClr val="tx1"/>
                </a:solidFill>
                <a:latin typeface="+mn-lt"/>
                <a:cs typeface="Arial" panose="020B0604020202020204" pitchFamily="34" charset="0"/>
              </a:rPr>
              <a:t>. </a:t>
            </a:r>
            <a:br>
              <a:rPr lang="fr-FR" sz="800" b="1" kern="1200" dirty="0">
                <a:solidFill>
                  <a:schemeClr val="tx1"/>
                </a:solidFill>
                <a:latin typeface="+mn-lt"/>
                <a:cs typeface="Arial" panose="020B0604020202020204" pitchFamily="34" charset="0"/>
              </a:rPr>
            </a:br>
            <a:r>
              <a:rPr lang="fr-FR" sz="800" kern="1200" dirty="0">
                <a:solidFill>
                  <a:schemeClr val="tx1"/>
                </a:solidFill>
                <a:latin typeface="+mn-lt"/>
                <a:cs typeface="Arial" panose="020B0604020202020204" pitchFamily="34" charset="0"/>
              </a:rPr>
              <a:t>La part employeur est déductible du résultat net imposable et est exonérée de cotisations sociales.</a:t>
            </a:r>
          </a:p>
          <a:p>
            <a:pPr marL="266700" indent="-266700">
              <a:spcBef>
                <a:spcPts val="1000"/>
              </a:spcBef>
              <a:buClr>
                <a:schemeClr val="tx2"/>
              </a:buClr>
              <a:buFont typeface="Cambria Math" panose="02040503050406030204" pitchFamily="18" charset="0"/>
              <a:buChar char="ʘ"/>
            </a:pPr>
            <a:endParaRPr lang="fr-FR" sz="900" b="1" kern="1200" dirty="0">
              <a:solidFill>
                <a:schemeClr val="tx1"/>
              </a:solidFill>
              <a:latin typeface="+mn-lt"/>
              <a:ea typeface="+mn-ea"/>
              <a:cs typeface="Arial" panose="020B0604020202020204" pitchFamily="34" charset="0"/>
            </a:endParaRPr>
          </a:p>
        </p:txBody>
      </p:sp>
      <p:sp>
        <p:nvSpPr>
          <p:cNvPr id="20" name="Rectangle 19">
            <a:extLst>
              <a:ext uri="{FF2B5EF4-FFF2-40B4-BE49-F238E27FC236}">
                <a16:creationId xmlns:a16="http://schemas.microsoft.com/office/drawing/2014/main" id="{1F86DE19-EF5E-4ABA-99ED-01FAA1AB0A0B}"/>
              </a:ext>
            </a:extLst>
          </p:cNvPr>
          <p:cNvSpPr/>
          <p:nvPr/>
        </p:nvSpPr>
        <p:spPr>
          <a:xfrm>
            <a:off x="205326" y="4392165"/>
            <a:ext cx="8553015" cy="553998"/>
          </a:xfrm>
          <a:prstGeom prst="rect">
            <a:avLst/>
          </a:prstGeom>
        </p:spPr>
        <p:txBody>
          <a:bodyPr wrap="square">
            <a:spAutoFit/>
          </a:bodyPr>
          <a:lstStyle/>
          <a:p>
            <a:pPr marL="228600" lvl="0" indent="-228600">
              <a:buAutoNum type="arabicParenBoth"/>
            </a:pPr>
            <a:r>
              <a:rPr lang="fr-FR" sz="600" kern="1200" dirty="0">
                <a:solidFill>
                  <a:prstClr val="black"/>
                </a:solidFill>
                <a:latin typeface="+mn-lt"/>
                <a:cs typeface="Arial" panose="020B0604020202020204" pitchFamily="34" charset="0"/>
              </a:rPr>
              <a:t>Les garanties d’assurance et d’assistance sont assurées dans les limites, conditions et exclusions prévues au contrat Complémentaire Santé Salariés.</a:t>
            </a:r>
          </a:p>
          <a:p>
            <a:pPr marL="228600" indent="-228600">
              <a:buFontTx/>
              <a:buAutoNum type="arabicParenBoth"/>
            </a:pPr>
            <a:r>
              <a:rPr lang="fr-FR" sz="600" kern="1200" dirty="0">
                <a:solidFill>
                  <a:prstClr val="black"/>
                </a:solidFill>
                <a:latin typeface="+mn-lt"/>
                <a:ea typeface="+mn-ea"/>
                <a:cs typeface="Arial" panose="020B0604020202020204" pitchFamily="34" charset="0"/>
              </a:rPr>
              <a:t>Les téléconsultations non programmées donnent lieu au Tiers Payant intégralement pris en charge par votre mutuelle. L’assuré conserve la liberté de choix de son professionnel de santé.</a:t>
            </a:r>
          </a:p>
          <a:p>
            <a:pPr marL="228600" indent="-228600">
              <a:buFontTx/>
              <a:buAutoNum type="arabicParenBoth"/>
            </a:pPr>
            <a:r>
              <a:rPr lang="fr-FR" sz="600" kern="1200" dirty="0">
                <a:solidFill>
                  <a:prstClr val="black"/>
                </a:solidFill>
                <a:latin typeface="+mn-lt"/>
                <a:cs typeface="Arial" panose="020B0604020202020204" pitchFamily="34" charset="0"/>
              </a:rPr>
              <a:t>Dans les conditions et limites de la législation en vigueur.</a:t>
            </a:r>
            <a:endParaRPr lang="fr-FR" sz="600" kern="1200" dirty="0">
              <a:solidFill>
                <a:prstClr val="black"/>
              </a:solidFill>
              <a:latin typeface="+mn-lt"/>
              <a:ea typeface="+mn-ea"/>
              <a:cs typeface="Arial" panose="020B0604020202020204" pitchFamily="34" charset="0"/>
            </a:endParaRPr>
          </a:p>
          <a:p>
            <a:pPr marL="228600" lvl="0" indent="-228600">
              <a:buAutoNum type="arabicParenBoth"/>
            </a:pPr>
            <a:endParaRPr lang="fr-FR" sz="600" kern="1200" dirty="0">
              <a:solidFill>
                <a:prstClr val="black"/>
              </a:solidFill>
              <a:latin typeface="+mn-lt"/>
              <a:cs typeface="Arial" panose="020B0604020202020204" pitchFamily="34" charset="0"/>
            </a:endParaRPr>
          </a:p>
          <a:p>
            <a:pPr marL="228600" lvl="0" indent="-228600">
              <a:buAutoNum type="arabicParenBoth"/>
            </a:pPr>
            <a:endParaRPr lang="fr-FR" sz="600" kern="1200" dirty="0">
              <a:solidFill>
                <a:prstClr val="black"/>
              </a:solidFill>
              <a:latin typeface="+mn-lt"/>
              <a:ea typeface="+mn-ea"/>
              <a:cs typeface="Arial" panose="020B0604020202020204" pitchFamily="34" charset="0"/>
            </a:endParaRPr>
          </a:p>
        </p:txBody>
      </p:sp>
      <p:sp>
        <p:nvSpPr>
          <p:cNvPr id="30" name="Rectangle 29">
            <a:extLst>
              <a:ext uri="{FF2B5EF4-FFF2-40B4-BE49-F238E27FC236}">
                <a16:creationId xmlns:a16="http://schemas.microsoft.com/office/drawing/2014/main" id="{FF644A39-2A9A-4032-A982-89EA26A1E5DF}"/>
              </a:ext>
            </a:extLst>
          </p:cNvPr>
          <p:cNvSpPr/>
          <p:nvPr/>
        </p:nvSpPr>
        <p:spPr>
          <a:xfrm>
            <a:off x="4017749" y="961211"/>
            <a:ext cx="2132740" cy="2616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a:ln>
                  <a:noFill/>
                </a:ln>
                <a:solidFill>
                  <a:srgbClr val="00A193"/>
                </a:solidFill>
                <a:effectLst/>
                <a:uLnTx/>
                <a:uFillTx/>
                <a:latin typeface="+mn-lt"/>
                <a:cs typeface="Arial"/>
                <a:sym typeface="Arial"/>
              </a:rPr>
              <a:t>Les + du contrat</a:t>
            </a:r>
            <a:endParaRPr kumimoji="0" lang="fr-FR" sz="1100" b="0" i="0" u="none" strike="noStrike" kern="0" cap="none" spc="0" normalizeH="0" baseline="0" noProof="0">
              <a:ln>
                <a:noFill/>
              </a:ln>
              <a:solidFill>
                <a:srgbClr val="00A193"/>
              </a:solidFill>
              <a:effectLst/>
              <a:uLnTx/>
              <a:uFillTx/>
              <a:latin typeface="+mn-lt"/>
              <a:cs typeface="Arial"/>
              <a:sym typeface="Arial"/>
            </a:endParaRPr>
          </a:p>
        </p:txBody>
      </p:sp>
      <p:pic>
        <p:nvPicPr>
          <p:cNvPr id="36" name="Image 35">
            <a:extLst>
              <a:ext uri="{FF2B5EF4-FFF2-40B4-BE49-F238E27FC236}">
                <a16:creationId xmlns:a16="http://schemas.microsoft.com/office/drawing/2014/main" id="{BF6A5C9F-5FB1-45EF-9344-DE06F0B4FE39}"/>
              </a:ext>
            </a:extLst>
          </p:cNvPr>
          <p:cNvPicPr>
            <a:picLocks noChangeAspect="1"/>
          </p:cNvPicPr>
          <p:nvPr/>
        </p:nvPicPr>
        <p:blipFill>
          <a:blip r:embed="rId4">
            <a:duotone>
              <a:schemeClr val="accent2">
                <a:shade val="45000"/>
                <a:satMod val="135000"/>
              </a:schemeClr>
              <a:prstClr val="white"/>
            </a:duotone>
          </a:blip>
          <a:stretch>
            <a:fillRect/>
          </a:stretch>
        </p:blipFill>
        <p:spPr>
          <a:xfrm>
            <a:off x="4146829" y="873498"/>
            <a:ext cx="375621" cy="368913"/>
          </a:xfrm>
          <a:prstGeom prst="rect">
            <a:avLst/>
          </a:prstGeom>
        </p:spPr>
      </p:pic>
    </p:spTree>
    <p:extLst>
      <p:ext uri="{BB962C8B-B14F-4D97-AF65-F5344CB8AC3E}">
        <p14:creationId xmlns:p14="http://schemas.microsoft.com/office/powerpoint/2010/main" val="22472806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Espace réservé du texte 7">
            <a:extLst>
              <a:ext uri="{FF2B5EF4-FFF2-40B4-BE49-F238E27FC236}">
                <a16:creationId xmlns:a16="http://schemas.microsoft.com/office/drawing/2014/main" id="{D3C26EBF-97B1-4BCA-AC28-0203C4CB9784}"/>
              </a:ext>
            </a:extLst>
          </p:cNvPr>
          <p:cNvSpPr txBox="1">
            <a:spLocks/>
          </p:cNvSpPr>
          <p:nvPr/>
        </p:nvSpPr>
        <p:spPr>
          <a:xfrm>
            <a:off x="4274312" y="1123492"/>
            <a:ext cx="4417536" cy="2730024"/>
          </a:xfrm>
          <a:custGeom>
            <a:avLst/>
            <a:gdLst>
              <a:gd name="connsiteX0" fmla="*/ 0 w 2805112"/>
              <a:gd name="connsiteY0" fmla="*/ 0 h 1336675"/>
              <a:gd name="connsiteX1" fmla="*/ 2805112 w 2805112"/>
              <a:gd name="connsiteY1" fmla="*/ 0 h 1336675"/>
              <a:gd name="connsiteX2" fmla="*/ 2805112 w 2805112"/>
              <a:gd name="connsiteY2" fmla="*/ 1139738 h 1336675"/>
              <a:gd name="connsiteX3" fmla="*/ 2615208 w 2805112"/>
              <a:gd name="connsiteY3" fmla="*/ 1336675 h 1336675"/>
              <a:gd name="connsiteX4" fmla="*/ 0 w 2805112"/>
              <a:gd name="connsiteY4" fmla="*/ 1336675 h 133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5112" h="1336675">
                <a:moveTo>
                  <a:pt x="0" y="0"/>
                </a:moveTo>
                <a:lnTo>
                  <a:pt x="2805112" y="0"/>
                </a:lnTo>
                <a:lnTo>
                  <a:pt x="2805112" y="1139738"/>
                </a:lnTo>
                <a:lnTo>
                  <a:pt x="2615208" y="1336675"/>
                </a:lnTo>
                <a:lnTo>
                  <a:pt x="0" y="1336675"/>
                </a:lnTo>
                <a:close/>
              </a:path>
            </a:pathLst>
          </a:custGeom>
          <a:noFill/>
          <a:ln w="25400">
            <a:solidFill>
              <a:schemeClr val="accent2"/>
            </a:solidFill>
            <a:miter lim="800000"/>
          </a:ln>
        </p:spPr>
        <p:txBody>
          <a:bodyPr wrap="square" lIns="180000" tIns="180000" rIns="180000" bIns="180000">
            <a:noAutofit/>
          </a:bodyPr>
          <a:lstStyle>
            <a:lvl1pPr marL="0" indent="0" algn="l" defTabSz="809610" rtl="0" eaLnBrk="1" latinLnBrk="0" hangingPunct="1">
              <a:lnSpc>
                <a:spcPct val="95000"/>
              </a:lnSpc>
              <a:spcBef>
                <a:spcPts val="600"/>
              </a:spcBef>
              <a:buFont typeface="Arial" panose="020B0604020202020204" pitchFamily="34" charset="0"/>
              <a:buNone/>
              <a:defRPr lang="fr-FR" sz="1200" b="1" kern="1200" cap="all" baseline="0" dirty="0" smtClean="0">
                <a:solidFill>
                  <a:schemeClr val="tx1"/>
                </a:solidFill>
                <a:latin typeface="+mn-lt"/>
                <a:ea typeface="+mn-ea"/>
                <a:cs typeface="+mn-cs"/>
              </a:defRPr>
            </a:lvl1pPr>
            <a:lvl2pPr marL="0" indent="0" algn="l" defTabSz="809610" rtl="0" eaLnBrk="1" latinLnBrk="0" hangingPunct="1">
              <a:lnSpc>
                <a:spcPct val="95000"/>
              </a:lnSpc>
              <a:spcBef>
                <a:spcPts val="1300"/>
              </a:spcBef>
              <a:buFont typeface="Arial" panose="020B0604020202020204" pitchFamily="34" charset="0"/>
              <a:buNone/>
              <a:defRPr lang="fr-FR" sz="1000" b="1" kern="1200" dirty="0" smtClean="0">
                <a:solidFill>
                  <a:schemeClr val="bg2"/>
                </a:solidFill>
                <a:latin typeface="+mn-lt"/>
                <a:ea typeface="+mn-ea"/>
                <a:cs typeface="+mn-cs"/>
              </a:defRPr>
            </a:lvl2pPr>
            <a:lvl3pPr marL="180000" indent="-180000" algn="l" defTabSz="809610" rtl="0" eaLnBrk="1" latinLnBrk="0" hangingPunct="1">
              <a:lnSpc>
                <a:spcPct val="95000"/>
              </a:lnSpc>
              <a:spcBef>
                <a:spcPts val="1100"/>
              </a:spcBef>
              <a:buFont typeface="Arial" panose="020B0604020202020204" pitchFamily="34" charset="0"/>
              <a:buChar char="■"/>
              <a:defRPr lang="fr-FR" sz="1400" kern="1200" dirty="0">
                <a:solidFill>
                  <a:schemeClr val="tx1"/>
                </a:solidFill>
                <a:latin typeface="+mn-lt"/>
                <a:ea typeface="+mn-ea"/>
                <a:cs typeface="+mn-cs"/>
              </a:defRPr>
            </a:lvl3pPr>
            <a:lvl4pPr marL="288000" indent="-108000" algn="l" defTabSz="809610" rtl="0" eaLnBrk="1" latinLnBrk="0" hangingPunct="1">
              <a:lnSpc>
                <a:spcPct val="95000"/>
              </a:lnSpc>
              <a:spcBef>
                <a:spcPts val="1000"/>
              </a:spcBef>
              <a:buFont typeface="Arial" panose="020B0604020202020204" pitchFamily="34" charset="0"/>
              <a:buChar char="•"/>
              <a:defRPr lang="fr-FR" sz="1200" kern="1200" dirty="0">
                <a:solidFill>
                  <a:schemeClr val="tx1"/>
                </a:solidFill>
                <a:latin typeface="+mn-lt"/>
                <a:ea typeface="+mn-ea"/>
                <a:cs typeface="+mn-cs"/>
              </a:defRPr>
            </a:lvl4pPr>
            <a:lvl5pPr marL="531450" indent="-171450" algn="l" defTabSz="809610" rtl="0" eaLnBrk="1" latinLnBrk="0" hangingPunct="1">
              <a:lnSpc>
                <a:spcPct val="95000"/>
              </a:lnSpc>
              <a:spcBef>
                <a:spcPts val="1000"/>
              </a:spcBef>
              <a:buFont typeface="Calibri" panose="020F0502020204030204" pitchFamily="34" charset="0"/>
              <a:buChar char="‐"/>
              <a:defRPr sz="1200" kern="1200">
                <a:solidFill>
                  <a:schemeClr val="tx1"/>
                </a:solidFill>
                <a:latin typeface="+mn-lt"/>
                <a:ea typeface="+mn-ea"/>
                <a:cs typeface="+mn-cs"/>
              </a:defRPr>
            </a:lvl5pPr>
            <a:lvl6pPr marL="222642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6pPr>
            <a:lvl7pPr marL="2631232"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7pPr>
            <a:lvl8pPr marL="303603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8pPr>
            <a:lvl9pPr marL="3440841"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9pPr>
          </a:lstStyle>
          <a:p>
            <a:pPr marR="0" lvl="0" algn="l" defTabSz="809610" rtl="0" eaLnBrk="1" fontAlgn="auto" latinLnBrk="0" hangingPunct="1">
              <a:lnSpc>
                <a:spcPct val="95000"/>
              </a:lnSpc>
              <a:spcBef>
                <a:spcPts val="600"/>
              </a:spcBef>
              <a:spcAft>
                <a:spcPts val="0"/>
              </a:spcAft>
              <a:buClrTx/>
              <a:buSzTx/>
              <a:tabLst/>
              <a:defRPr/>
            </a:pPr>
            <a:endParaRPr kumimoji="0" lang="fr-FR" sz="900" b="0" i="0" u="none" strike="noStrike" kern="1200" cap="none" spc="0" normalizeH="0" baseline="0" noProof="0" dirty="0">
              <a:ln>
                <a:noFill/>
              </a:ln>
              <a:solidFill>
                <a:srgbClr val="00A193"/>
              </a:solidFill>
              <a:effectLst/>
              <a:uLnTx/>
              <a:uFillTx/>
              <a:ea typeface="+mn-ea"/>
              <a:cs typeface="+mn-cs"/>
              <a:sym typeface="Arial"/>
            </a:endParaRPr>
          </a:p>
        </p:txBody>
      </p:sp>
      <p:sp>
        <p:nvSpPr>
          <p:cNvPr id="25" name="Espace réservé du texte 7">
            <a:extLst>
              <a:ext uri="{FF2B5EF4-FFF2-40B4-BE49-F238E27FC236}">
                <a16:creationId xmlns:a16="http://schemas.microsoft.com/office/drawing/2014/main" id="{F6AAF8AA-B7B9-4416-B33D-C87EF681F55E}"/>
              </a:ext>
            </a:extLst>
          </p:cNvPr>
          <p:cNvSpPr txBox="1">
            <a:spLocks/>
          </p:cNvSpPr>
          <p:nvPr/>
        </p:nvSpPr>
        <p:spPr>
          <a:xfrm>
            <a:off x="355950" y="2696842"/>
            <a:ext cx="3508073" cy="1660901"/>
          </a:xfrm>
          <a:custGeom>
            <a:avLst/>
            <a:gdLst>
              <a:gd name="connsiteX0" fmla="*/ 0 w 2805112"/>
              <a:gd name="connsiteY0" fmla="*/ 0 h 1336675"/>
              <a:gd name="connsiteX1" fmla="*/ 2805112 w 2805112"/>
              <a:gd name="connsiteY1" fmla="*/ 0 h 1336675"/>
              <a:gd name="connsiteX2" fmla="*/ 2805112 w 2805112"/>
              <a:gd name="connsiteY2" fmla="*/ 1139738 h 1336675"/>
              <a:gd name="connsiteX3" fmla="*/ 2615208 w 2805112"/>
              <a:gd name="connsiteY3" fmla="*/ 1336675 h 1336675"/>
              <a:gd name="connsiteX4" fmla="*/ 0 w 2805112"/>
              <a:gd name="connsiteY4" fmla="*/ 1336675 h 133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5112" h="1336675">
                <a:moveTo>
                  <a:pt x="0" y="0"/>
                </a:moveTo>
                <a:lnTo>
                  <a:pt x="2805112" y="0"/>
                </a:lnTo>
                <a:lnTo>
                  <a:pt x="2805112" y="1139738"/>
                </a:lnTo>
                <a:lnTo>
                  <a:pt x="2615208" y="1336675"/>
                </a:lnTo>
                <a:lnTo>
                  <a:pt x="0" y="1336675"/>
                </a:lnTo>
                <a:close/>
              </a:path>
            </a:pathLst>
          </a:custGeom>
          <a:noFill/>
          <a:ln w="25400">
            <a:solidFill>
              <a:schemeClr val="accent2"/>
            </a:solidFill>
            <a:miter lim="800000"/>
          </a:ln>
        </p:spPr>
        <p:txBody>
          <a:bodyPr wrap="square" lIns="180000" tIns="180000" rIns="180000" bIns="180000">
            <a:noAutofit/>
          </a:bodyPr>
          <a:lstStyle>
            <a:lvl1pPr marL="0" indent="0" algn="l" defTabSz="809610" rtl="0" eaLnBrk="1" latinLnBrk="0" hangingPunct="1">
              <a:lnSpc>
                <a:spcPct val="95000"/>
              </a:lnSpc>
              <a:spcBef>
                <a:spcPts val="600"/>
              </a:spcBef>
              <a:buFont typeface="Arial" panose="020B0604020202020204" pitchFamily="34" charset="0"/>
              <a:buNone/>
              <a:defRPr lang="fr-FR" sz="1200" b="1" kern="1200" cap="all" baseline="0" dirty="0" smtClean="0">
                <a:solidFill>
                  <a:schemeClr val="tx1"/>
                </a:solidFill>
                <a:latin typeface="+mn-lt"/>
                <a:ea typeface="+mn-ea"/>
                <a:cs typeface="+mn-cs"/>
              </a:defRPr>
            </a:lvl1pPr>
            <a:lvl2pPr marL="0" indent="0" algn="l" defTabSz="809610" rtl="0" eaLnBrk="1" latinLnBrk="0" hangingPunct="1">
              <a:lnSpc>
                <a:spcPct val="95000"/>
              </a:lnSpc>
              <a:spcBef>
                <a:spcPts val="1300"/>
              </a:spcBef>
              <a:buFont typeface="Arial" panose="020B0604020202020204" pitchFamily="34" charset="0"/>
              <a:buNone/>
              <a:defRPr lang="fr-FR" sz="1000" b="1" kern="1200" dirty="0" smtClean="0">
                <a:solidFill>
                  <a:schemeClr val="bg2"/>
                </a:solidFill>
                <a:latin typeface="+mn-lt"/>
                <a:ea typeface="+mn-ea"/>
                <a:cs typeface="+mn-cs"/>
              </a:defRPr>
            </a:lvl2pPr>
            <a:lvl3pPr marL="180000" indent="-180000" algn="l" defTabSz="809610" rtl="0" eaLnBrk="1" latinLnBrk="0" hangingPunct="1">
              <a:lnSpc>
                <a:spcPct val="95000"/>
              </a:lnSpc>
              <a:spcBef>
                <a:spcPts val="1100"/>
              </a:spcBef>
              <a:buFont typeface="Arial" panose="020B0604020202020204" pitchFamily="34" charset="0"/>
              <a:buChar char="■"/>
              <a:defRPr lang="fr-FR" sz="1400" kern="1200" dirty="0">
                <a:solidFill>
                  <a:schemeClr val="tx1"/>
                </a:solidFill>
                <a:latin typeface="+mn-lt"/>
                <a:ea typeface="+mn-ea"/>
                <a:cs typeface="+mn-cs"/>
              </a:defRPr>
            </a:lvl3pPr>
            <a:lvl4pPr marL="288000" indent="-108000" algn="l" defTabSz="809610" rtl="0" eaLnBrk="1" latinLnBrk="0" hangingPunct="1">
              <a:lnSpc>
                <a:spcPct val="95000"/>
              </a:lnSpc>
              <a:spcBef>
                <a:spcPts val="1000"/>
              </a:spcBef>
              <a:buFont typeface="Arial" panose="020B0604020202020204" pitchFamily="34" charset="0"/>
              <a:buChar char="•"/>
              <a:defRPr lang="fr-FR" sz="1200" kern="1200" dirty="0">
                <a:solidFill>
                  <a:schemeClr val="tx1"/>
                </a:solidFill>
                <a:latin typeface="+mn-lt"/>
                <a:ea typeface="+mn-ea"/>
                <a:cs typeface="+mn-cs"/>
              </a:defRPr>
            </a:lvl4pPr>
            <a:lvl5pPr marL="531450" indent="-171450" algn="l" defTabSz="809610" rtl="0" eaLnBrk="1" latinLnBrk="0" hangingPunct="1">
              <a:lnSpc>
                <a:spcPct val="95000"/>
              </a:lnSpc>
              <a:spcBef>
                <a:spcPts val="1000"/>
              </a:spcBef>
              <a:buFont typeface="Calibri" panose="020F0502020204030204" pitchFamily="34" charset="0"/>
              <a:buChar char="‐"/>
              <a:defRPr sz="1200" kern="1200">
                <a:solidFill>
                  <a:schemeClr val="tx1"/>
                </a:solidFill>
                <a:latin typeface="+mn-lt"/>
                <a:ea typeface="+mn-ea"/>
                <a:cs typeface="+mn-cs"/>
              </a:defRPr>
            </a:lvl5pPr>
            <a:lvl6pPr marL="222642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6pPr>
            <a:lvl7pPr marL="2631232"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7pPr>
            <a:lvl8pPr marL="303603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8pPr>
            <a:lvl9pPr marL="3440841"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9pPr>
          </a:lstStyle>
          <a:p>
            <a:pPr>
              <a:spcBef>
                <a:spcPts val="1200"/>
              </a:spcBef>
              <a:defRPr/>
            </a:pPr>
            <a:endParaRPr kumimoji="0" lang="fr-FR" sz="900" b="0" i="0" u="none" strike="noStrike" kern="1200" cap="none" spc="0" normalizeH="0" baseline="0" noProof="0" dirty="0">
              <a:ln>
                <a:noFill/>
              </a:ln>
              <a:solidFill>
                <a:srgbClr val="00A193"/>
              </a:solidFill>
              <a:effectLst/>
              <a:uLnTx/>
              <a:uFillTx/>
              <a:ea typeface="+mn-ea"/>
              <a:cs typeface="+mn-cs"/>
              <a:sym typeface="Arial"/>
            </a:endParaRPr>
          </a:p>
        </p:txBody>
      </p:sp>
      <p:sp>
        <p:nvSpPr>
          <p:cNvPr id="34" name="Rectangle 33">
            <a:extLst>
              <a:ext uri="{FF2B5EF4-FFF2-40B4-BE49-F238E27FC236}">
                <a16:creationId xmlns:a16="http://schemas.microsoft.com/office/drawing/2014/main" id="{B59C3D6F-7E22-4215-9327-BA45A114B78E}"/>
              </a:ext>
            </a:extLst>
          </p:cNvPr>
          <p:cNvSpPr/>
          <p:nvPr/>
        </p:nvSpPr>
        <p:spPr>
          <a:xfrm>
            <a:off x="400507" y="2746792"/>
            <a:ext cx="3463516" cy="1451679"/>
          </a:xfrm>
          <a:prstGeom prst="rect">
            <a:avLst/>
          </a:prstGeom>
        </p:spPr>
        <p:txBody>
          <a:bodyPr wrap="square">
            <a:spAutoFit/>
          </a:bodyPr>
          <a:lstStyle/>
          <a:p>
            <a:pPr>
              <a:spcBef>
                <a:spcPts val="1000"/>
              </a:spcBef>
              <a:buClr>
                <a:schemeClr val="tx2"/>
              </a:buClr>
            </a:pPr>
            <a:r>
              <a:rPr lang="fr-FR" sz="800" dirty="0"/>
              <a:t>Une solution permettant </a:t>
            </a:r>
            <a:r>
              <a:rPr lang="fr-FR" sz="800"/>
              <a:t>de constituer </a:t>
            </a:r>
            <a:r>
              <a:rPr lang="fr-FR" sz="800" b="1" dirty="0"/>
              <a:t>une épargne responsable </a:t>
            </a:r>
            <a:r>
              <a:rPr lang="fr-FR" sz="800" dirty="0"/>
              <a:t>et de bénéficier d’une fiscalité incitative à l’entrée ou à la sortie du contrat, </a:t>
            </a:r>
            <a:r>
              <a:rPr lang="fr-FR" sz="800" b="1" dirty="0"/>
              <a:t>afin de disposer d’un complément de revenus à la retraite</a:t>
            </a:r>
            <a:r>
              <a:rPr lang="fr-FR" sz="800" dirty="0"/>
              <a:t>.</a:t>
            </a:r>
          </a:p>
          <a:p>
            <a:pPr>
              <a:spcBef>
                <a:spcPts val="1000"/>
              </a:spcBef>
              <a:buClr>
                <a:schemeClr val="tx2"/>
              </a:buClr>
            </a:pPr>
            <a:r>
              <a:rPr lang="fr-FR" sz="800" kern="1200" dirty="0">
                <a:solidFill>
                  <a:schemeClr val="tx1"/>
                </a:solidFill>
                <a:latin typeface="+mn-lt"/>
                <a:ea typeface="+mn-ea"/>
                <a:cs typeface="Arial" panose="020B0604020202020204" pitchFamily="34" charset="0"/>
              </a:rPr>
              <a:t>Il offre plusieurs modalités de versements possibles : </a:t>
            </a:r>
            <a:br>
              <a:rPr lang="fr-FR" sz="800" kern="1200" dirty="0">
                <a:solidFill>
                  <a:schemeClr val="tx1"/>
                </a:solidFill>
                <a:latin typeface="+mn-lt"/>
                <a:ea typeface="+mn-ea"/>
                <a:cs typeface="Arial" panose="020B0604020202020204" pitchFamily="34" charset="0"/>
              </a:rPr>
            </a:br>
            <a:endParaRPr lang="fr-FR" sz="800" kern="1200" dirty="0">
              <a:solidFill>
                <a:schemeClr val="tx1"/>
              </a:solidFill>
              <a:latin typeface="+mn-lt"/>
              <a:ea typeface="+mn-ea"/>
              <a:cs typeface="Arial" panose="020B0604020202020204" pitchFamily="34" charset="0"/>
            </a:endParaRPr>
          </a:p>
          <a:p>
            <a:pPr marL="447675" lvl="8" indent="-179388">
              <a:buClr>
                <a:schemeClr val="tx2"/>
              </a:buClr>
              <a:buFont typeface="Arial" panose="020B0604020202020204" pitchFamily="34" charset="0"/>
              <a:buChar char="•"/>
            </a:pPr>
            <a:r>
              <a:rPr lang="fr-FR" sz="800" b="1" dirty="0">
                <a:latin typeface="+mn-lt"/>
              </a:rPr>
              <a:t>des versements volontaires programmés ou ponctuels</a:t>
            </a:r>
            <a:r>
              <a:rPr lang="fr-FR" sz="800" dirty="0">
                <a:latin typeface="+mn-lt"/>
              </a:rPr>
              <a:t>,</a:t>
            </a:r>
          </a:p>
          <a:p>
            <a:pPr marL="447675" lvl="8" indent="-179388">
              <a:buClr>
                <a:schemeClr val="tx2"/>
              </a:buClr>
              <a:buFont typeface="Arial" panose="020B0604020202020204" pitchFamily="34" charset="0"/>
              <a:buChar char="•"/>
            </a:pPr>
            <a:endParaRPr lang="fr-FR" sz="800" dirty="0">
              <a:latin typeface="+mn-lt"/>
            </a:endParaRPr>
          </a:p>
          <a:p>
            <a:pPr marL="447675" lvl="8" indent="-179388">
              <a:buClr>
                <a:schemeClr val="tx2"/>
              </a:buClr>
              <a:buFont typeface="Arial" panose="020B0604020202020204" pitchFamily="34" charset="0"/>
              <a:buChar char="•"/>
            </a:pPr>
            <a:r>
              <a:rPr lang="fr-FR" sz="800" b="1" dirty="0">
                <a:latin typeface="+mn-lt"/>
              </a:rPr>
              <a:t>des transferts d’épargne acquise sur d’autres contrats retraite individuels </a:t>
            </a:r>
            <a:r>
              <a:rPr lang="fr-FR" sz="800" dirty="0">
                <a:latin typeface="+mn-lt"/>
              </a:rPr>
              <a:t>(PERP, Madelin) </a:t>
            </a:r>
            <a:r>
              <a:rPr lang="fr-FR" sz="800" b="1" dirty="0">
                <a:latin typeface="+mn-lt"/>
              </a:rPr>
              <a:t>ou collectifs </a:t>
            </a:r>
            <a:br>
              <a:rPr lang="fr-FR" sz="800" b="1" dirty="0">
                <a:latin typeface="+mn-lt"/>
              </a:rPr>
            </a:br>
            <a:r>
              <a:rPr lang="fr-FR" sz="800" dirty="0">
                <a:latin typeface="+mn-lt"/>
              </a:rPr>
              <a:t>(participation, intéressement, cotisations obligatoires…)</a:t>
            </a:r>
          </a:p>
        </p:txBody>
      </p:sp>
      <p:sp>
        <p:nvSpPr>
          <p:cNvPr id="15" name="ZoneTexte 14">
            <a:extLst>
              <a:ext uri="{FF2B5EF4-FFF2-40B4-BE49-F238E27FC236}">
                <a16:creationId xmlns:a16="http://schemas.microsoft.com/office/drawing/2014/main" id="{AB2D6768-9EC8-4700-B449-BFEBA752990F}"/>
              </a:ext>
            </a:extLst>
          </p:cNvPr>
          <p:cNvSpPr txBox="1"/>
          <p:nvPr/>
        </p:nvSpPr>
        <p:spPr>
          <a:xfrm>
            <a:off x="4270649" y="1268957"/>
            <a:ext cx="4420136" cy="2703304"/>
          </a:xfrm>
          <a:prstGeom prst="rect">
            <a:avLst/>
          </a:prstGeom>
          <a:noFill/>
        </p:spPr>
        <p:txBody>
          <a:bodyPr wrap="square" rtlCol="0">
            <a:spAutoFit/>
          </a:bodyPr>
          <a:lstStyle/>
          <a:p>
            <a:pPr marL="266700" indent="-266700">
              <a:spcBef>
                <a:spcPts val="1000"/>
              </a:spcBef>
              <a:buClr>
                <a:schemeClr val="tx2"/>
              </a:buClr>
              <a:buFont typeface="Cambria Math" panose="02040503050406030204" pitchFamily="18" charset="0"/>
              <a:buChar char="ʘ"/>
            </a:pPr>
            <a:r>
              <a:rPr lang="fr-FR" sz="800" b="1" kern="1200" dirty="0">
                <a:solidFill>
                  <a:schemeClr val="tx1"/>
                </a:solidFill>
                <a:latin typeface="+mn-lt"/>
                <a:ea typeface="+mn-ea"/>
                <a:cs typeface="Arial" panose="020B0604020202020204" pitchFamily="34" charset="0"/>
              </a:rPr>
              <a:t>Des investissements qui contribuent positivement à la réalisation des objectifs </a:t>
            </a:r>
            <a:br>
              <a:rPr lang="fr-FR" sz="800" b="1" kern="1200" dirty="0">
                <a:solidFill>
                  <a:schemeClr val="tx1"/>
                </a:solidFill>
                <a:latin typeface="+mn-lt"/>
                <a:ea typeface="+mn-ea"/>
                <a:cs typeface="Arial" panose="020B0604020202020204" pitchFamily="34" charset="0"/>
              </a:rPr>
            </a:br>
            <a:r>
              <a:rPr lang="fr-FR" sz="800" b="1" kern="1200" dirty="0">
                <a:solidFill>
                  <a:schemeClr val="tx1"/>
                </a:solidFill>
                <a:latin typeface="+mn-lt"/>
                <a:ea typeface="+mn-ea"/>
                <a:cs typeface="Arial" panose="020B0604020202020204" pitchFamily="34" charset="0"/>
              </a:rPr>
              <a:t>de développement durable.</a:t>
            </a:r>
          </a:p>
          <a:p>
            <a:pPr marL="266700" indent="-266700">
              <a:spcBef>
                <a:spcPts val="1000"/>
              </a:spcBef>
              <a:buClr>
                <a:schemeClr val="tx2"/>
              </a:buClr>
              <a:buFont typeface="Cambria Math" panose="02040503050406030204" pitchFamily="18" charset="0"/>
              <a:buChar char="ʘ"/>
            </a:pPr>
            <a:r>
              <a:rPr lang="fr-FR" sz="800" b="1" kern="1200" dirty="0">
                <a:solidFill>
                  <a:schemeClr val="tx1"/>
                </a:solidFill>
                <a:latin typeface="+mn-lt"/>
                <a:ea typeface="+mn-ea"/>
                <a:cs typeface="Arial" panose="020B0604020202020204" pitchFamily="34" charset="0"/>
              </a:rPr>
              <a:t>Une fiscalité incitative : </a:t>
            </a:r>
            <a:r>
              <a:rPr lang="fr-FR" sz="800" kern="1200" dirty="0">
                <a:solidFill>
                  <a:schemeClr val="tx1"/>
                </a:solidFill>
                <a:latin typeface="+mn-lt"/>
                <a:ea typeface="+mn-ea"/>
                <a:cs typeface="Arial" panose="020B0604020202020204" pitchFamily="34" charset="0"/>
              </a:rPr>
              <a:t>la possibilité pour vos clients pros de déduire leurs versements volontaires de leur revenu imposable</a:t>
            </a:r>
            <a:r>
              <a:rPr lang="fr-FR" sz="800" kern="1200" baseline="30000" dirty="0">
                <a:solidFill>
                  <a:schemeClr val="tx1"/>
                </a:solidFill>
                <a:latin typeface="+mn-lt"/>
                <a:ea typeface="+mn-ea"/>
                <a:cs typeface="Arial" panose="020B0604020202020204" pitchFamily="34" charset="0"/>
              </a:rPr>
              <a:t>(2)</a:t>
            </a:r>
            <a:r>
              <a:rPr lang="fr-FR" sz="800" kern="1200" dirty="0">
                <a:solidFill>
                  <a:schemeClr val="tx1"/>
                </a:solidFill>
                <a:latin typeface="+mn-lt"/>
                <a:ea typeface="+mn-ea"/>
                <a:cs typeface="Arial" panose="020B0604020202020204" pitchFamily="34" charset="0"/>
              </a:rPr>
              <a:t>, le cas échéant, dans le cadre de la fiscalité Madelin</a:t>
            </a:r>
            <a:r>
              <a:rPr lang="fr-FR" sz="800" kern="1200" baseline="30000" dirty="0">
                <a:solidFill>
                  <a:schemeClr val="tx1"/>
                </a:solidFill>
                <a:latin typeface="+mn-lt"/>
                <a:ea typeface="+mn-ea"/>
                <a:cs typeface="Arial" panose="020B0604020202020204" pitchFamily="34" charset="0"/>
              </a:rPr>
              <a:t>(2)</a:t>
            </a:r>
            <a:r>
              <a:rPr lang="fr-FR" sz="800" kern="1200" dirty="0">
                <a:solidFill>
                  <a:schemeClr val="tx1"/>
                </a:solidFill>
                <a:latin typeface="+mn-lt"/>
                <a:ea typeface="+mn-ea"/>
                <a:cs typeface="Arial" panose="020B0604020202020204" pitchFamily="34" charset="0"/>
              </a:rPr>
              <a:t>.</a:t>
            </a:r>
          </a:p>
          <a:p>
            <a:pPr marL="266700" indent="-266700">
              <a:spcBef>
                <a:spcPts val="1000"/>
              </a:spcBef>
              <a:buClr>
                <a:schemeClr val="tx2"/>
              </a:buClr>
              <a:buFont typeface="Cambria Math" panose="02040503050406030204" pitchFamily="18" charset="0"/>
              <a:buChar char="ʘ"/>
            </a:pPr>
            <a:r>
              <a:rPr lang="fr-FR" sz="800" b="1" kern="1200" dirty="0">
                <a:solidFill>
                  <a:schemeClr val="tx1"/>
                </a:solidFill>
                <a:latin typeface="+mn-lt"/>
                <a:ea typeface="+mn-ea"/>
                <a:cs typeface="Arial" panose="020B0604020202020204" pitchFamily="34" charset="0"/>
              </a:rPr>
              <a:t>La possibilité de sécuriser progressivement l’investissement réalisé à l’approche </a:t>
            </a:r>
            <a:br>
              <a:rPr lang="fr-FR" sz="800" b="1" kern="1200" dirty="0">
                <a:solidFill>
                  <a:schemeClr val="tx1"/>
                </a:solidFill>
                <a:latin typeface="+mn-lt"/>
                <a:ea typeface="+mn-ea"/>
                <a:cs typeface="Arial" panose="020B0604020202020204" pitchFamily="34" charset="0"/>
              </a:rPr>
            </a:br>
            <a:r>
              <a:rPr lang="fr-FR" sz="800" b="1" kern="1200" dirty="0">
                <a:solidFill>
                  <a:schemeClr val="tx1"/>
                </a:solidFill>
                <a:latin typeface="+mn-lt"/>
                <a:ea typeface="+mn-ea"/>
                <a:cs typeface="Arial" panose="020B0604020202020204" pitchFamily="34" charset="0"/>
              </a:rPr>
              <a:t>de la retraite </a:t>
            </a:r>
            <a:r>
              <a:rPr lang="fr-FR" sz="800" kern="1200" dirty="0">
                <a:solidFill>
                  <a:schemeClr val="tx1"/>
                </a:solidFill>
                <a:latin typeface="+mn-lt"/>
                <a:ea typeface="+mn-ea"/>
                <a:cs typeface="Arial" panose="020B0604020202020204" pitchFamily="34" charset="0"/>
              </a:rPr>
              <a:t>grâce au mode de gestion financière « Sécurisation Progressive »</a:t>
            </a:r>
          </a:p>
          <a:p>
            <a:pPr marL="266700" indent="-266700">
              <a:spcBef>
                <a:spcPts val="1000"/>
              </a:spcBef>
              <a:buClr>
                <a:schemeClr val="tx2"/>
              </a:buClr>
              <a:buFont typeface="Cambria Math" panose="02040503050406030204" pitchFamily="18" charset="0"/>
              <a:buChar char="ʘ"/>
            </a:pPr>
            <a:r>
              <a:rPr lang="fr-FR" sz="800" b="1" kern="1200" dirty="0">
                <a:solidFill>
                  <a:schemeClr val="tx1"/>
                </a:solidFill>
                <a:latin typeface="+mn-lt"/>
                <a:ea typeface="+mn-ea"/>
                <a:cs typeface="Arial" panose="020B0604020202020204" pitchFamily="34" charset="0"/>
              </a:rPr>
              <a:t>A la retraite, 3 possibilités de sortie </a:t>
            </a:r>
            <a:r>
              <a:rPr lang="fr-FR" sz="800" kern="1200" dirty="0">
                <a:solidFill>
                  <a:schemeClr val="tx1"/>
                </a:solidFill>
                <a:latin typeface="+mn-lt"/>
                <a:ea typeface="+mn-ea"/>
                <a:cs typeface="Arial" panose="020B0604020202020204" pitchFamily="34" charset="0"/>
              </a:rPr>
              <a:t>: en rente et/ou en capital ou la possibilité </a:t>
            </a:r>
            <a:br>
              <a:rPr lang="fr-FR" sz="800" kern="1200" dirty="0">
                <a:solidFill>
                  <a:schemeClr val="tx1"/>
                </a:solidFill>
                <a:latin typeface="+mn-lt"/>
                <a:ea typeface="+mn-ea"/>
                <a:cs typeface="Arial" panose="020B0604020202020204" pitchFamily="34" charset="0"/>
              </a:rPr>
            </a:br>
            <a:r>
              <a:rPr lang="fr-FR" sz="800" kern="1200" dirty="0">
                <a:solidFill>
                  <a:schemeClr val="tx1"/>
                </a:solidFill>
                <a:latin typeface="+mn-lt"/>
                <a:ea typeface="+mn-ea"/>
                <a:cs typeface="Arial" panose="020B0604020202020204" pitchFamily="34" charset="0"/>
              </a:rPr>
              <a:t>de combiner les deux, selon le choix de votre client</a:t>
            </a:r>
            <a:r>
              <a:rPr lang="fr-FR" sz="800" kern="1200" baseline="30000" dirty="0">
                <a:solidFill>
                  <a:schemeClr val="tx1"/>
                </a:solidFill>
                <a:latin typeface="+mn-lt"/>
                <a:ea typeface="+mn-ea"/>
                <a:cs typeface="Arial" panose="020B0604020202020204" pitchFamily="34" charset="0"/>
              </a:rPr>
              <a:t>(3)</a:t>
            </a:r>
            <a:r>
              <a:rPr lang="fr-FR" sz="800" kern="1200" dirty="0">
                <a:solidFill>
                  <a:schemeClr val="tx1"/>
                </a:solidFill>
                <a:latin typeface="+mn-lt"/>
                <a:ea typeface="+mn-ea"/>
                <a:cs typeface="Arial" panose="020B0604020202020204" pitchFamily="34" charset="0"/>
              </a:rPr>
              <a:t>.</a:t>
            </a:r>
          </a:p>
          <a:p>
            <a:pPr marL="266700" indent="-266700">
              <a:spcBef>
                <a:spcPts val="1000"/>
              </a:spcBef>
              <a:buClr>
                <a:schemeClr val="tx2"/>
              </a:buClr>
              <a:buFont typeface="Cambria Math" panose="02040503050406030204" pitchFamily="18" charset="0"/>
              <a:buChar char="ʘ"/>
            </a:pPr>
            <a:r>
              <a:rPr lang="fr-FR" sz="800" b="1" kern="1200" dirty="0">
                <a:solidFill>
                  <a:schemeClr val="tx1"/>
                </a:solidFill>
                <a:latin typeface="+mn-lt"/>
                <a:ea typeface="+mn-ea"/>
                <a:cs typeface="Arial" panose="020B0604020202020204" pitchFamily="34" charset="0"/>
              </a:rPr>
              <a:t>Une protection financière</a:t>
            </a:r>
            <a:r>
              <a:rPr lang="fr-FR" sz="800" b="1" kern="1200" baseline="30000" dirty="0">
                <a:solidFill>
                  <a:schemeClr val="tx1"/>
                </a:solidFill>
                <a:latin typeface="+mn-lt"/>
                <a:ea typeface="+mn-ea"/>
                <a:cs typeface="Arial" panose="020B0604020202020204" pitchFamily="34" charset="0"/>
              </a:rPr>
              <a:t>(4) </a:t>
            </a:r>
            <a:r>
              <a:rPr lang="fr-FR" sz="800" b="1" kern="1200" dirty="0">
                <a:solidFill>
                  <a:schemeClr val="tx1"/>
                </a:solidFill>
                <a:latin typeface="+mn-lt"/>
                <a:ea typeface="+mn-ea"/>
                <a:cs typeface="Arial" panose="020B0604020202020204" pitchFamily="34" charset="0"/>
              </a:rPr>
              <a:t>en cas de décès pendant la constitution de l’épargne </a:t>
            </a:r>
            <a:r>
              <a:rPr lang="fr-FR" sz="800" kern="1200" dirty="0">
                <a:solidFill>
                  <a:schemeClr val="tx1"/>
                </a:solidFill>
                <a:latin typeface="+mn-lt"/>
                <a:ea typeface="+mn-ea"/>
                <a:cs typeface="Arial" panose="020B0604020202020204" pitchFamily="34" charset="0"/>
              </a:rPr>
              <a:t>: le versement d’un capital minimum est garanti aux bénéficiaires désignés dans le contrat, dans la limite de 300 000 €.</a:t>
            </a:r>
          </a:p>
          <a:p>
            <a:pPr marL="266700" indent="-266700">
              <a:spcBef>
                <a:spcPts val="1000"/>
              </a:spcBef>
              <a:buClr>
                <a:schemeClr val="tx2"/>
              </a:buClr>
              <a:buFont typeface="Cambria Math" panose="02040503050406030204" pitchFamily="18" charset="0"/>
              <a:buChar char="ʘ"/>
            </a:pPr>
            <a:r>
              <a:rPr lang="fr-FR" sz="800" b="1" kern="1200" dirty="0">
                <a:solidFill>
                  <a:schemeClr val="tx1"/>
                </a:solidFill>
                <a:latin typeface="+mn-lt"/>
                <a:ea typeface="+mn-ea"/>
                <a:cs typeface="Arial" panose="020B0604020202020204" pitchFamily="34" charset="0"/>
              </a:rPr>
              <a:t>Le déblocage anticipé possible notamment en cas d’acquisition de la résidence principale </a:t>
            </a:r>
            <a:r>
              <a:rPr lang="fr-FR" sz="800" kern="1200" dirty="0">
                <a:solidFill>
                  <a:schemeClr val="tx1"/>
                </a:solidFill>
                <a:latin typeface="+mn-lt"/>
                <a:ea typeface="+mn-ea"/>
                <a:cs typeface="Arial" panose="020B0604020202020204" pitchFamily="34" charset="0"/>
              </a:rPr>
              <a:t>(non applicable pour le compartiment 3).</a:t>
            </a:r>
          </a:p>
          <a:p>
            <a:endParaRPr lang="fr-FR" sz="800" kern="1200" dirty="0">
              <a:solidFill>
                <a:schemeClr val="tx1"/>
              </a:solidFill>
              <a:latin typeface="+mn-lt"/>
              <a:ea typeface="+mn-ea"/>
              <a:cs typeface="Arial" panose="020B0604020202020204" pitchFamily="34" charset="0"/>
            </a:endParaRPr>
          </a:p>
          <a:p>
            <a:pPr marL="171450" indent="-171450">
              <a:buFont typeface="Arial" panose="020B0604020202020204" pitchFamily="34" charset="0"/>
              <a:buChar char="•"/>
            </a:pPr>
            <a:endParaRPr lang="fr-FR" sz="800" kern="1200" dirty="0">
              <a:solidFill>
                <a:schemeClr val="tx1"/>
              </a:solidFill>
              <a:latin typeface="+mn-lt"/>
              <a:ea typeface="+mn-ea"/>
              <a:cs typeface="Arial" panose="020B0604020202020204" pitchFamily="34" charset="0"/>
            </a:endParaRPr>
          </a:p>
        </p:txBody>
      </p:sp>
      <p:sp>
        <p:nvSpPr>
          <p:cNvPr id="23" name="Espace réservé du texte 4">
            <a:extLst>
              <a:ext uri="{FF2B5EF4-FFF2-40B4-BE49-F238E27FC236}">
                <a16:creationId xmlns:a16="http://schemas.microsoft.com/office/drawing/2014/main" id="{CFAAEE8A-45EC-42B3-95E7-2E8D53DE7C9A}"/>
              </a:ext>
            </a:extLst>
          </p:cNvPr>
          <p:cNvSpPr>
            <a:spLocks noGrp="1"/>
          </p:cNvSpPr>
          <p:nvPr>
            <p:ph type="body" sz="quarter" idx="12"/>
          </p:nvPr>
        </p:nvSpPr>
        <p:spPr>
          <a:xfrm>
            <a:off x="1369048" y="467129"/>
            <a:ext cx="8229178" cy="288032"/>
          </a:xfrm>
        </p:spPr>
        <p:txBody>
          <a:bodyPr>
            <a:normAutofit/>
          </a:bodyPr>
          <a:lstStyle/>
          <a:p>
            <a:r>
              <a:rPr lang="fr-FR" sz="1200" dirty="0"/>
              <a:t>Fiche </a:t>
            </a:r>
            <a:r>
              <a:rPr lang="fr-FR" sz="1200" dirty="0" err="1"/>
              <a:t>Millevie</a:t>
            </a:r>
            <a:r>
              <a:rPr lang="fr-FR" sz="1200" dirty="0"/>
              <a:t> (PERI)</a:t>
            </a:r>
            <a:endParaRPr lang="fr-FR" sz="1000" dirty="0"/>
          </a:p>
        </p:txBody>
      </p:sp>
      <p:sp>
        <p:nvSpPr>
          <p:cNvPr id="24" name="Titre 1">
            <a:extLst>
              <a:ext uri="{FF2B5EF4-FFF2-40B4-BE49-F238E27FC236}">
                <a16:creationId xmlns:a16="http://schemas.microsoft.com/office/drawing/2014/main" id="{4BCC8B10-3C4A-42A8-812D-BDF495017718}"/>
              </a:ext>
            </a:extLst>
          </p:cNvPr>
          <p:cNvSpPr txBox="1">
            <a:spLocks/>
          </p:cNvSpPr>
          <p:nvPr/>
        </p:nvSpPr>
        <p:spPr>
          <a:xfrm>
            <a:off x="847920" y="128854"/>
            <a:ext cx="7704856" cy="266384"/>
          </a:xfrm>
          <a:prstGeom prst="rect">
            <a:avLst/>
          </a:prstGeom>
        </p:spPr>
        <p:txBody>
          <a:bodyPr vert="horz" lIns="0" tIns="45720" rIns="0" bIns="45720" rtlCol="0" anchor="t" anchorCtr="0">
            <a:noAutofit/>
          </a:bodyPr>
          <a:lstStyle>
            <a:lvl1pPr algn="l" defTabSz="914400" rtl="0" eaLnBrk="1" latinLnBrk="0" hangingPunct="1">
              <a:lnSpc>
                <a:spcPct val="90000"/>
              </a:lnSpc>
              <a:spcBef>
                <a:spcPct val="0"/>
              </a:spcBef>
              <a:buNone/>
              <a:defRPr sz="2400" kern="1200">
                <a:solidFill>
                  <a:schemeClr val="tx1"/>
                </a:solidFill>
                <a:latin typeface="Montserrat ExtraBold" panose="00000900000000000000" pitchFamily="50" charset="0"/>
                <a:ea typeface="+mj-ea"/>
                <a:cs typeface="Arial" panose="020B0604020202020204" pitchFamily="34" charset="0"/>
              </a:defRPr>
            </a:lvl1pPr>
          </a:lstStyle>
          <a:p>
            <a:r>
              <a:rPr lang="fr-FR" sz="2000" dirty="0">
                <a:solidFill>
                  <a:schemeClr val="accent2"/>
                </a:solidFill>
              </a:rPr>
              <a:t>02</a:t>
            </a:r>
            <a:r>
              <a:rPr lang="fr-FR" sz="1600" dirty="0">
                <a:solidFill>
                  <a:srgbClr val="000000"/>
                </a:solidFill>
              </a:rPr>
              <a:t> – </a:t>
            </a:r>
            <a:r>
              <a:rPr lang="fr-FR" sz="1800" dirty="0">
                <a:solidFill>
                  <a:srgbClr val="000000"/>
                </a:solidFill>
              </a:rPr>
              <a:t>Zoom sur les produits à proposer </a:t>
            </a:r>
          </a:p>
        </p:txBody>
      </p:sp>
      <p:sp>
        <p:nvSpPr>
          <p:cNvPr id="18" name="Espace réservé du texte 4">
            <a:extLst>
              <a:ext uri="{FF2B5EF4-FFF2-40B4-BE49-F238E27FC236}">
                <a16:creationId xmlns:a16="http://schemas.microsoft.com/office/drawing/2014/main" id="{2740E40F-21B7-4AA0-9304-D910A7791571}"/>
              </a:ext>
            </a:extLst>
          </p:cNvPr>
          <p:cNvSpPr txBox="1">
            <a:spLocks/>
          </p:cNvSpPr>
          <p:nvPr/>
        </p:nvSpPr>
        <p:spPr>
          <a:xfrm>
            <a:off x="4098388" y="3899272"/>
            <a:ext cx="4994592" cy="638501"/>
          </a:xfrm>
          <a:prstGeom prst="rect">
            <a:avLst/>
          </a:prstGeom>
        </p:spPr>
        <p:txBody>
          <a:bodyPr vert="horz" lIns="91440" tIns="45720" rIns="91440" bIns="45720" rtlCol="0">
            <a:normAutofit fontScale="70000" lnSpcReduction="20000"/>
          </a:bodyPr>
          <a:lstStyle>
            <a:lvl1pPr marL="266700" indent="-266700" algn="l" defTabSz="914400" rtl="0" eaLnBrk="1" latinLnBrk="0" hangingPunct="1">
              <a:lnSpc>
                <a:spcPct val="9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r>
              <a:rPr lang="fr-FR" sz="1000" b="1" u="sng" dirty="0">
                <a:solidFill>
                  <a:schemeClr val="accent2"/>
                </a:solidFill>
                <a:latin typeface="+mn-lt"/>
              </a:rPr>
              <a:t>* Important</a:t>
            </a:r>
            <a:r>
              <a:rPr lang="fr-FR" sz="1000" dirty="0">
                <a:solidFill>
                  <a:schemeClr val="accent2"/>
                </a:solidFill>
                <a:latin typeface="+mn-lt"/>
              </a:rPr>
              <a:t> : La stratégie d’investissement conseillée sera fonction des besoins et objectifs, connaissances et expériences en matière financière, ainsi que l’appétence au risque , la situation financière du client dont la capacité à subir des pertes. </a:t>
            </a:r>
            <a:r>
              <a:rPr lang="fr-FR" sz="1000" b="1" dirty="0">
                <a:solidFill>
                  <a:schemeClr val="accent2"/>
                </a:solidFill>
                <a:latin typeface="+mn-lt"/>
              </a:rPr>
              <a:t>Le </a:t>
            </a:r>
            <a:r>
              <a:rPr lang="fr-FR" sz="1000" b="1" dirty="0" err="1">
                <a:solidFill>
                  <a:schemeClr val="accent2"/>
                </a:solidFill>
                <a:latin typeface="+mn-lt"/>
              </a:rPr>
              <a:t>PERi</a:t>
            </a:r>
            <a:r>
              <a:rPr lang="fr-FR" sz="1000" b="1" dirty="0">
                <a:solidFill>
                  <a:schemeClr val="accent2"/>
                </a:solidFill>
                <a:latin typeface="+mn-lt"/>
              </a:rPr>
              <a:t> est un produit d'investissement : investir sur des supports en unités de compte comporte un risque de perte en capital en fonction de l’évolutions des marchés financiers.</a:t>
            </a:r>
            <a:br>
              <a:rPr lang="fr-FR" sz="700" b="1" dirty="0">
                <a:solidFill>
                  <a:schemeClr val="accent2"/>
                </a:solidFill>
                <a:latin typeface="+mn-lt"/>
              </a:rPr>
            </a:br>
            <a:endParaRPr lang="fr-FR" sz="700" b="1" dirty="0">
              <a:solidFill>
                <a:schemeClr val="accent2"/>
              </a:solidFill>
              <a:latin typeface="+mn-lt"/>
            </a:endParaRPr>
          </a:p>
        </p:txBody>
      </p:sp>
      <p:sp>
        <p:nvSpPr>
          <p:cNvPr id="28" name="ZoneTexte 27">
            <a:extLst>
              <a:ext uri="{FF2B5EF4-FFF2-40B4-BE49-F238E27FC236}">
                <a16:creationId xmlns:a16="http://schemas.microsoft.com/office/drawing/2014/main" id="{7CD703B1-354E-4443-A5E8-AA5AA47DF407}"/>
              </a:ext>
            </a:extLst>
          </p:cNvPr>
          <p:cNvSpPr txBox="1"/>
          <p:nvPr/>
        </p:nvSpPr>
        <p:spPr>
          <a:xfrm>
            <a:off x="254332" y="4443286"/>
            <a:ext cx="8635335" cy="369332"/>
          </a:xfrm>
          <a:prstGeom prst="rect">
            <a:avLst/>
          </a:prstGeom>
          <a:noFill/>
        </p:spPr>
        <p:txBody>
          <a:bodyPr wrap="square">
            <a:spAutoFit/>
          </a:bodyPr>
          <a:lstStyle/>
          <a:p>
            <a:r>
              <a:rPr lang="fr-FR" sz="600" dirty="0"/>
              <a:t>(</a:t>
            </a:r>
            <a:r>
              <a:rPr lang="fr-FR" sz="600" kern="1200" dirty="0">
                <a:solidFill>
                  <a:prstClr val="black"/>
                </a:solidFill>
                <a:latin typeface="+mn-lt"/>
                <a:cs typeface="Arial" panose="020B0604020202020204" pitchFamily="34" charset="0"/>
              </a:rPr>
              <a:t>1) Rapport du Comité d’Orientation des Retraites – Juin 2019. – (2) Selon les conditions et limites des dispositions fiscales en vigueur. - (3) Le compartiment 3 recevant les versements obligatoires ne peut être débloqué qu’en rente. – (4) Cette protection financière en cas de décès garantit à vos bénéficiaires de percevoir au minimum le cumul des versements réalisés, nets de frais sur versements, diminué des éventuels rachats partiels anticipés et/ou liquidation partielle ainsi que des impôts, taxes et prélèvements sociaux en vigueur, sous réserve de la limite d’un montant de 300 000 € par contrat et des conditions mentionnées dans la notice d’information de </a:t>
            </a:r>
            <a:r>
              <a:rPr lang="fr-FR" sz="600" kern="1200" dirty="0" err="1">
                <a:solidFill>
                  <a:prstClr val="black"/>
                </a:solidFill>
                <a:latin typeface="+mn-lt"/>
                <a:cs typeface="Arial" panose="020B0604020202020204" pitchFamily="34" charset="0"/>
              </a:rPr>
              <a:t>Mllevie</a:t>
            </a:r>
            <a:r>
              <a:rPr lang="fr-FR" sz="600" kern="1200" dirty="0">
                <a:solidFill>
                  <a:prstClr val="black"/>
                </a:solidFill>
                <a:latin typeface="+mn-lt"/>
                <a:cs typeface="Arial" panose="020B0604020202020204" pitchFamily="34" charset="0"/>
              </a:rPr>
              <a:t>.</a:t>
            </a:r>
          </a:p>
        </p:txBody>
      </p:sp>
      <p:sp>
        <p:nvSpPr>
          <p:cNvPr id="21" name="Rectangle 20">
            <a:extLst>
              <a:ext uri="{FF2B5EF4-FFF2-40B4-BE49-F238E27FC236}">
                <a16:creationId xmlns:a16="http://schemas.microsoft.com/office/drawing/2014/main" id="{62170EB1-8BAD-4221-AA48-05D0E696562F}"/>
              </a:ext>
            </a:extLst>
          </p:cNvPr>
          <p:cNvSpPr/>
          <p:nvPr/>
        </p:nvSpPr>
        <p:spPr>
          <a:xfrm>
            <a:off x="815875" y="785757"/>
            <a:ext cx="2326288" cy="261610"/>
          </a:xfrm>
          <a:prstGeom prst="rect">
            <a:avLst/>
          </a:prstGeom>
        </p:spPr>
        <p:txBody>
          <a:bodyPr wrap="square">
            <a:spAutoFit/>
          </a:bodyPr>
          <a:lstStyle/>
          <a:p>
            <a:r>
              <a:rPr lang="fr-FR" sz="1100" b="1" dirty="0">
                <a:solidFill>
                  <a:schemeClr val="accent2"/>
                </a:solidFill>
                <a:latin typeface="+mn-lt"/>
              </a:rPr>
              <a:t>Cible</a:t>
            </a:r>
            <a:endParaRPr lang="fr-FR" sz="1100" dirty="0">
              <a:solidFill>
                <a:schemeClr val="accent2"/>
              </a:solidFill>
              <a:latin typeface="+mn-lt"/>
            </a:endParaRPr>
          </a:p>
        </p:txBody>
      </p:sp>
      <p:pic>
        <p:nvPicPr>
          <p:cNvPr id="22" name="Image 21">
            <a:extLst>
              <a:ext uri="{FF2B5EF4-FFF2-40B4-BE49-F238E27FC236}">
                <a16:creationId xmlns:a16="http://schemas.microsoft.com/office/drawing/2014/main" id="{14F15E33-9C56-445A-97E5-FA6D17418B73}"/>
              </a:ext>
            </a:extLst>
          </p:cNvPr>
          <p:cNvPicPr>
            <a:picLocks noChangeAspect="1"/>
          </p:cNvPicPr>
          <p:nvPr/>
        </p:nvPicPr>
        <p:blipFill>
          <a:blip r:embed="rId3">
            <a:duotone>
              <a:schemeClr val="accent2">
                <a:shade val="45000"/>
                <a:satMod val="135000"/>
              </a:schemeClr>
              <a:prstClr val="white"/>
            </a:duotone>
          </a:blip>
          <a:stretch>
            <a:fillRect/>
          </a:stretch>
        </p:blipFill>
        <p:spPr>
          <a:xfrm>
            <a:off x="320392" y="2247045"/>
            <a:ext cx="359732" cy="424403"/>
          </a:xfrm>
          <a:prstGeom prst="rect">
            <a:avLst/>
          </a:prstGeom>
        </p:spPr>
      </p:pic>
      <p:sp>
        <p:nvSpPr>
          <p:cNvPr id="29" name="Espace réservé du texte 7">
            <a:extLst>
              <a:ext uri="{FF2B5EF4-FFF2-40B4-BE49-F238E27FC236}">
                <a16:creationId xmlns:a16="http://schemas.microsoft.com/office/drawing/2014/main" id="{A4DD7C9E-87E2-44EA-A8B9-5A182A0F5A2D}"/>
              </a:ext>
            </a:extLst>
          </p:cNvPr>
          <p:cNvSpPr txBox="1">
            <a:spLocks/>
          </p:cNvSpPr>
          <p:nvPr/>
        </p:nvSpPr>
        <p:spPr>
          <a:xfrm>
            <a:off x="355950" y="1107502"/>
            <a:ext cx="3508073" cy="1175935"/>
          </a:xfrm>
          <a:custGeom>
            <a:avLst/>
            <a:gdLst>
              <a:gd name="connsiteX0" fmla="*/ 0 w 2805112"/>
              <a:gd name="connsiteY0" fmla="*/ 0 h 1336675"/>
              <a:gd name="connsiteX1" fmla="*/ 2805112 w 2805112"/>
              <a:gd name="connsiteY1" fmla="*/ 0 h 1336675"/>
              <a:gd name="connsiteX2" fmla="*/ 2805112 w 2805112"/>
              <a:gd name="connsiteY2" fmla="*/ 1139738 h 1336675"/>
              <a:gd name="connsiteX3" fmla="*/ 2615208 w 2805112"/>
              <a:gd name="connsiteY3" fmla="*/ 1336675 h 1336675"/>
              <a:gd name="connsiteX4" fmla="*/ 0 w 2805112"/>
              <a:gd name="connsiteY4" fmla="*/ 1336675 h 133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5112" h="1336675">
                <a:moveTo>
                  <a:pt x="0" y="0"/>
                </a:moveTo>
                <a:lnTo>
                  <a:pt x="2805112" y="0"/>
                </a:lnTo>
                <a:lnTo>
                  <a:pt x="2805112" y="1139738"/>
                </a:lnTo>
                <a:lnTo>
                  <a:pt x="2615208" y="1336675"/>
                </a:lnTo>
                <a:lnTo>
                  <a:pt x="0" y="1336675"/>
                </a:lnTo>
                <a:close/>
              </a:path>
            </a:pathLst>
          </a:custGeom>
          <a:noFill/>
          <a:ln w="25400">
            <a:solidFill>
              <a:schemeClr val="accent2"/>
            </a:solidFill>
            <a:miter lim="800000"/>
          </a:ln>
        </p:spPr>
        <p:txBody>
          <a:bodyPr wrap="square" lIns="180000" tIns="144000" rIns="180000" bIns="180000">
            <a:noAutofit/>
          </a:bodyPr>
          <a:lstStyle>
            <a:lvl1pPr marL="0" indent="0" algn="l" defTabSz="809610" rtl="0" eaLnBrk="1" latinLnBrk="0" hangingPunct="1">
              <a:lnSpc>
                <a:spcPct val="95000"/>
              </a:lnSpc>
              <a:spcBef>
                <a:spcPts val="600"/>
              </a:spcBef>
              <a:buFont typeface="Arial" panose="020B0604020202020204" pitchFamily="34" charset="0"/>
              <a:buNone/>
              <a:defRPr lang="fr-FR" sz="1200" b="1" kern="1200" cap="all" baseline="0" dirty="0" smtClean="0">
                <a:solidFill>
                  <a:schemeClr val="tx1"/>
                </a:solidFill>
                <a:latin typeface="+mn-lt"/>
                <a:ea typeface="+mn-ea"/>
                <a:cs typeface="+mn-cs"/>
              </a:defRPr>
            </a:lvl1pPr>
            <a:lvl2pPr marL="0" indent="0" algn="l" defTabSz="809610" rtl="0" eaLnBrk="1" latinLnBrk="0" hangingPunct="1">
              <a:lnSpc>
                <a:spcPct val="95000"/>
              </a:lnSpc>
              <a:spcBef>
                <a:spcPts val="1300"/>
              </a:spcBef>
              <a:buFont typeface="Arial" panose="020B0604020202020204" pitchFamily="34" charset="0"/>
              <a:buNone/>
              <a:defRPr lang="fr-FR" sz="1000" b="1" kern="1200" dirty="0" smtClean="0">
                <a:solidFill>
                  <a:schemeClr val="bg2"/>
                </a:solidFill>
                <a:latin typeface="+mn-lt"/>
                <a:ea typeface="+mn-ea"/>
                <a:cs typeface="+mn-cs"/>
              </a:defRPr>
            </a:lvl2pPr>
            <a:lvl3pPr marL="180000" indent="-180000" algn="l" defTabSz="809610" rtl="0" eaLnBrk="1" latinLnBrk="0" hangingPunct="1">
              <a:lnSpc>
                <a:spcPct val="95000"/>
              </a:lnSpc>
              <a:spcBef>
                <a:spcPts val="1100"/>
              </a:spcBef>
              <a:buFont typeface="Arial" panose="020B0604020202020204" pitchFamily="34" charset="0"/>
              <a:buChar char="■"/>
              <a:defRPr lang="fr-FR" sz="1400" kern="1200" dirty="0">
                <a:solidFill>
                  <a:schemeClr val="tx1"/>
                </a:solidFill>
                <a:latin typeface="+mn-lt"/>
                <a:ea typeface="+mn-ea"/>
                <a:cs typeface="+mn-cs"/>
              </a:defRPr>
            </a:lvl3pPr>
            <a:lvl4pPr marL="288000" indent="-108000" algn="l" defTabSz="809610" rtl="0" eaLnBrk="1" latinLnBrk="0" hangingPunct="1">
              <a:lnSpc>
                <a:spcPct val="95000"/>
              </a:lnSpc>
              <a:spcBef>
                <a:spcPts val="1000"/>
              </a:spcBef>
              <a:buFont typeface="Arial" panose="020B0604020202020204" pitchFamily="34" charset="0"/>
              <a:buChar char="•"/>
              <a:defRPr lang="fr-FR" sz="1200" kern="1200" dirty="0">
                <a:solidFill>
                  <a:schemeClr val="tx1"/>
                </a:solidFill>
                <a:latin typeface="+mn-lt"/>
                <a:ea typeface="+mn-ea"/>
                <a:cs typeface="+mn-cs"/>
              </a:defRPr>
            </a:lvl4pPr>
            <a:lvl5pPr marL="531450" indent="-171450" algn="l" defTabSz="809610" rtl="0" eaLnBrk="1" latinLnBrk="0" hangingPunct="1">
              <a:lnSpc>
                <a:spcPct val="95000"/>
              </a:lnSpc>
              <a:spcBef>
                <a:spcPts val="1000"/>
              </a:spcBef>
              <a:buFont typeface="Calibri" panose="020F0502020204030204" pitchFamily="34" charset="0"/>
              <a:buChar char="‐"/>
              <a:defRPr sz="1200" kern="1200">
                <a:solidFill>
                  <a:schemeClr val="tx1"/>
                </a:solidFill>
                <a:latin typeface="+mn-lt"/>
                <a:ea typeface="+mn-ea"/>
                <a:cs typeface="+mn-cs"/>
              </a:defRPr>
            </a:lvl5pPr>
            <a:lvl6pPr marL="222642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6pPr>
            <a:lvl7pPr marL="2631232"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7pPr>
            <a:lvl8pPr marL="303603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8pPr>
            <a:lvl9pPr marL="3440841"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9pPr>
          </a:lstStyle>
          <a:p>
            <a:pPr marL="0" marR="0" lvl="0" indent="0" algn="l" defTabSz="809610" rtl="0" eaLnBrk="1" fontAlgn="auto" latinLnBrk="0" hangingPunct="1">
              <a:lnSpc>
                <a:spcPct val="95000"/>
              </a:lnSpc>
              <a:spcBef>
                <a:spcPts val="600"/>
              </a:spcBef>
              <a:spcAft>
                <a:spcPts val="0"/>
              </a:spcAft>
              <a:buClrTx/>
              <a:buSzTx/>
              <a:buFont typeface="Arial" panose="020B0604020202020204" pitchFamily="34" charset="0"/>
              <a:buNone/>
              <a:tabLst/>
              <a:defRPr/>
            </a:pPr>
            <a:endParaRPr kumimoji="0" lang="fr-FR" sz="900" b="1" i="0" u="none" strike="noStrike" kern="1200" cap="none" spc="0" normalizeH="0" baseline="0" noProof="0" dirty="0">
              <a:ln>
                <a:noFill/>
              </a:ln>
              <a:solidFill>
                <a:srgbClr val="00A193"/>
              </a:solidFill>
              <a:effectLst/>
              <a:uLnTx/>
              <a:uFillTx/>
              <a:ea typeface="+mn-ea"/>
              <a:cs typeface="+mn-cs"/>
              <a:sym typeface="Arial"/>
            </a:endParaRPr>
          </a:p>
        </p:txBody>
      </p:sp>
      <p:sp>
        <p:nvSpPr>
          <p:cNvPr id="31" name="Rectangle 30">
            <a:extLst>
              <a:ext uri="{FF2B5EF4-FFF2-40B4-BE49-F238E27FC236}">
                <a16:creationId xmlns:a16="http://schemas.microsoft.com/office/drawing/2014/main" id="{560F224F-CE16-4DE1-BD84-DC7AE5CEABC4}"/>
              </a:ext>
            </a:extLst>
          </p:cNvPr>
          <p:cNvSpPr/>
          <p:nvPr/>
        </p:nvSpPr>
        <p:spPr>
          <a:xfrm>
            <a:off x="321455" y="2391796"/>
            <a:ext cx="1869215" cy="2616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dirty="0">
                <a:ln>
                  <a:noFill/>
                </a:ln>
                <a:solidFill>
                  <a:srgbClr val="00A193"/>
                </a:solidFill>
                <a:effectLst/>
                <a:uLnTx/>
                <a:uFillTx/>
                <a:latin typeface="+mn-lt"/>
                <a:cs typeface="Arial"/>
                <a:sym typeface="Arial"/>
              </a:rPr>
              <a:t>Objet du contrat</a:t>
            </a:r>
            <a:endParaRPr kumimoji="0" lang="fr-FR" sz="1100" b="0" i="0" u="none" strike="noStrike" kern="0" cap="none" spc="0" normalizeH="0" baseline="0" noProof="0" dirty="0">
              <a:ln>
                <a:noFill/>
              </a:ln>
              <a:solidFill>
                <a:srgbClr val="00A193"/>
              </a:solidFill>
              <a:effectLst/>
              <a:uLnTx/>
              <a:uFillTx/>
              <a:latin typeface="+mn-lt"/>
              <a:cs typeface="Arial"/>
              <a:sym typeface="Arial"/>
            </a:endParaRPr>
          </a:p>
        </p:txBody>
      </p:sp>
      <p:sp>
        <p:nvSpPr>
          <p:cNvPr id="32" name="Rectangle 31">
            <a:extLst>
              <a:ext uri="{FF2B5EF4-FFF2-40B4-BE49-F238E27FC236}">
                <a16:creationId xmlns:a16="http://schemas.microsoft.com/office/drawing/2014/main" id="{54CA1DD5-284B-4CB0-AF45-D1F6A574B510}"/>
              </a:ext>
            </a:extLst>
          </p:cNvPr>
          <p:cNvSpPr/>
          <p:nvPr/>
        </p:nvSpPr>
        <p:spPr>
          <a:xfrm>
            <a:off x="3953759" y="821102"/>
            <a:ext cx="2132740" cy="2616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dirty="0">
                <a:ln>
                  <a:noFill/>
                </a:ln>
                <a:solidFill>
                  <a:srgbClr val="00A193"/>
                </a:solidFill>
                <a:effectLst/>
                <a:uLnTx/>
                <a:uFillTx/>
                <a:latin typeface="+mn-lt"/>
                <a:cs typeface="Arial"/>
                <a:sym typeface="Arial"/>
              </a:rPr>
              <a:t>Les + du contrat</a:t>
            </a:r>
            <a:endParaRPr kumimoji="0" lang="fr-FR" sz="1100" b="0" i="0" u="none" strike="noStrike" kern="0" cap="none" spc="0" normalizeH="0" baseline="0" noProof="0" dirty="0">
              <a:ln>
                <a:noFill/>
              </a:ln>
              <a:solidFill>
                <a:srgbClr val="00A193"/>
              </a:solidFill>
              <a:effectLst/>
              <a:uLnTx/>
              <a:uFillTx/>
              <a:latin typeface="+mn-lt"/>
              <a:cs typeface="Arial"/>
              <a:sym typeface="Arial"/>
            </a:endParaRPr>
          </a:p>
        </p:txBody>
      </p:sp>
      <p:pic>
        <p:nvPicPr>
          <p:cNvPr id="33" name="Image 32">
            <a:extLst>
              <a:ext uri="{FF2B5EF4-FFF2-40B4-BE49-F238E27FC236}">
                <a16:creationId xmlns:a16="http://schemas.microsoft.com/office/drawing/2014/main" id="{94A8135B-8DC5-45F7-A2E9-D0B97378265B}"/>
              </a:ext>
            </a:extLst>
          </p:cNvPr>
          <p:cNvPicPr>
            <a:picLocks noChangeAspect="1"/>
          </p:cNvPicPr>
          <p:nvPr/>
        </p:nvPicPr>
        <p:blipFill>
          <a:blip r:embed="rId4">
            <a:duotone>
              <a:schemeClr val="accent2">
                <a:shade val="45000"/>
                <a:satMod val="135000"/>
              </a:schemeClr>
              <a:prstClr val="white"/>
            </a:duotone>
          </a:blip>
          <a:stretch>
            <a:fillRect/>
          </a:stretch>
        </p:blipFill>
        <p:spPr>
          <a:xfrm>
            <a:off x="4082839" y="733389"/>
            <a:ext cx="375621" cy="368913"/>
          </a:xfrm>
          <a:prstGeom prst="rect">
            <a:avLst/>
          </a:prstGeom>
        </p:spPr>
      </p:pic>
      <p:pic>
        <p:nvPicPr>
          <p:cNvPr id="35" name="Image 34">
            <a:extLst>
              <a:ext uri="{FF2B5EF4-FFF2-40B4-BE49-F238E27FC236}">
                <a16:creationId xmlns:a16="http://schemas.microsoft.com/office/drawing/2014/main" id="{BE845C55-0BFC-433B-98CF-4EB4704382BC}"/>
              </a:ext>
            </a:extLst>
          </p:cNvPr>
          <p:cNvPicPr>
            <a:picLocks noChangeAspect="1"/>
          </p:cNvPicPr>
          <p:nvPr/>
        </p:nvPicPr>
        <p:blipFill>
          <a:blip r:embed="rId5">
            <a:duotone>
              <a:schemeClr val="accent2">
                <a:shade val="45000"/>
                <a:satMod val="135000"/>
              </a:schemeClr>
              <a:prstClr val="white"/>
            </a:duotone>
          </a:blip>
          <a:stretch>
            <a:fillRect/>
          </a:stretch>
        </p:blipFill>
        <p:spPr>
          <a:xfrm>
            <a:off x="321455" y="725460"/>
            <a:ext cx="494420" cy="368913"/>
          </a:xfrm>
          <a:prstGeom prst="rect">
            <a:avLst/>
          </a:prstGeom>
        </p:spPr>
      </p:pic>
      <p:sp>
        <p:nvSpPr>
          <p:cNvPr id="26" name="Espace réservé du contenu 3">
            <a:extLst>
              <a:ext uri="{FF2B5EF4-FFF2-40B4-BE49-F238E27FC236}">
                <a16:creationId xmlns:a16="http://schemas.microsoft.com/office/drawing/2014/main" id="{C5441AC5-8BD0-477D-92C4-1722326668BB}"/>
              </a:ext>
            </a:extLst>
          </p:cNvPr>
          <p:cNvSpPr>
            <a:spLocks noGrp="1"/>
          </p:cNvSpPr>
          <p:nvPr>
            <p:ph sz="quarter" idx="13"/>
          </p:nvPr>
        </p:nvSpPr>
        <p:spPr>
          <a:xfrm>
            <a:off x="452152" y="1215861"/>
            <a:ext cx="3281458" cy="1105180"/>
          </a:xfrm>
        </p:spPr>
        <p:txBody>
          <a:bodyPr>
            <a:noAutofit/>
          </a:bodyPr>
          <a:lstStyle/>
          <a:p>
            <a:pPr marL="0" indent="0">
              <a:buNone/>
            </a:pPr>
            <a:r>
              <a:rPr lang="fr-FR" sz="800" dirty="0">
                <a:latin typeface="+mn-lt"/>
              </a:rPr>
              <a:t>Toute personne physique capable ou représentée âgée de plus de 18 ans et de moins de 70 ans.</a:t>
            </a:r>
          </a:p>
          <a:p>
            <a:pPr marL="0" indent="0">
              <a:lnSpc>
                <a:spcPct val="100000"/>
              </a:lnSpc>
              <a:buNone/>
            </a:pPr>
            <a:r>
              <a:rPr lang="fr-FR" sz="800" dirty="0">
                <a:latin typeface="+mn-lt"/>
              </a:rPr>
              <a:t>NB : Épargner dès aujourd’hui pour sa retraite est indispensable pour les clients pros quand on sait que </a:t>
            </a:r>
            <a:r>
              <a:rPr lang="fr-FR" sz="800" b="1" dirty="0">
                <a:latin typeface="+mn-lt"/>
              </a:rPr>
              <a:t>la baisse de revenus au moment de la retraite est estimée  entre 20 % et 55 % </a:t>
            </a:r>
            <a:r>
              <a:rPr lang="fr-FR" sz="800" dirty="0">
                <a:latin typeface="+mn-lt"/>
              </a:rPr>
              <a:t>selon les cas</a:t>
            </a:r>
            <a:r>
              <a:rPr lang="fr-FR" sz="800" baseline="30000" dirty="0">
                <a:latin typeface="+mn-lt"/>
              </a:rPr>
              <a:t>(1)</a:t>
            </a:r>
            <a:r>
              <a:rPr lang="fr-FR" sz="800" dirty="0">
                <a:latin typeface="+mn-lt"/>
              </a:rPr>
              <a:t>. </a:t>
            </a:r>
          </a:p>
          <a:p>
            <a:pPr marL="0" indent="0">
              <a:lnSpc>
                <a:spcPct val="100000"/>
              </a:lnSpc>
              <a:buNone/>
            </a:pPr>
            <a:endParaRPr lang="fr-FR" sz="800" dirty="0">
              <a:latin typeface="+mn-lt"/>
            </a:endParaRPr>
          </a:p>
          <a:p>
            <a:pPr marL="0" indent="0">
              <a:lnSpc>
                <a:spcPct val="100000"/>
              </a:lnSpc>
              <a:buNone/>
            </a:pPr>
            <a:endParaRPr lang="fr-FR" sz="800" dirty="0">
              <a:latin typeface="+mn-lt"/>
            </a:endParaRPr>
          </a:p>
        </p:txBody>
      </p:sp>
    </p:spTree>
    <p:extLst>
      <p:ext uri="{BB962C8B-B14F-4D97-AF65-F5344CB8AC3E}">
        <p14:creationId xmlns:p14="http://schemas.microsoft.com/office/powerpoint/2010/main" val="27921566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a:xfrm>
            <a:off x="524839" y="2579762"/>
            <a:ext cx="1401338" cy="835282"/>
          </a:xfrm>
        </p:spPr>
        <p:txBody>
          <a:bodyPr/>
          <a:lstStyle/>
          <a:p>
            <a:r>
              <a:rPr lang="fr-FR" dirty="0">
                <a:solidFill>
                  <a:schemeClr val="accent3"/>
                </a:solidFill>
              </a:rPr>
              <a:t>03</a:t>
            </a:r>
          </a:p>
        </p:txBody>
      </p:sp>
      <p:sp>
        <p:nvSpPr>
          <p:cNvPr id="3" name="Espace réservé du texte 2"/>
          <p:cNvSpPr>
            <a:spLocks noGrp="1"/>
          </p:cNvSpPr>
          <p:nvPr>
            <p:ph type="body" sz="quarter" idx="13"/>
          </p:nvPr>
        </p:nvSpPr>
        <p:spPr>
          <a:xfrm>
            <a:off x="2118917" y="2661464"/>
            <a:ext cx="6794345" cy="1082086"/>
          </a:xfrm>
        </p:spPr>
        <p:txBody>
          <a:bodyPr/>
          <a:lstStyle/>
          <a:p>
            <a:r>
              <a:rPr lang="fr-FR" dirty="0"/>
              <a:t>Les outils pour </a:t>
            </a:r>
            <a:br>
              <a:rPr lang="fr-FR" dirty="0"/>
            </a:br>
            <a:r>
              <a:rPr lang="fr-FR" dirty="0"/>
              <a:t>vous accompagner</a:t>
            </a:r>
          </a:p>
        </p:txBody>
      </p:sp>
    </p:spTree>
    <p:extLst>
      <p:ext uri="{BB962C8B-B14F-4D97-AF65-F5344CB8AC3E}">
        <p14:creationId xmlns:p14="http://schemas.microsoft.com/office/powerpoint/2010/main" val="42101841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0AD2E059-79B2-4F60-B971-13C318C01176}"/>
              </a:ext>
            </a:extLst>
          </p:cNvPr>
          <p:cNvSpPr/>
          <p:nvPr/>
        </p:nvSpPr>
        <p:spPr>
          <a:xfrm>
            <a:off x="642025" y="921334"/>
            <a:ext cx="7602323" cy="386451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34">
            <a:extLst>
              <a:ext uri="{FF2B5EF4-FFF2-40B4-BE49-F238E27FC236}">
                <a16:creationId xmlns:a16="http://schemas.microsoft.com/office/drawing/2014/main" id="{934E9F52-F2BE-4FE9-B0D6-73E47899EBBB}"/>
              </a:ext>
            </a:extLst>
          </p:cNvPr>
          <p:cNvSpPr/>
          <p:nvPr/>
        </p:nvSpPr>
        <p:spPr>
          <a:xfrm>
            <a:off x="1017451" y="1965771"/>
            <a:ext cx="2130499" cy="1461232"/>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a:p>
        </p:txBody>
      </p:sp>
      <p:sp>
        <p:nvSpPr>
          <p:cNvPr id="44" name="Rectangle 43">
            <a:extLst>
              <a:ext uri="{FF2B5EF4-FFF2-40B4-BE49-F238E27FC236}">
                <a16:creationId xmlns:a16="http://schemas.microsoft.com/office/drawing/2014/main" id="{F90B08AA-4510-4CDC-8993-A36ABDB27FAB}"/>
              </a:ext>
            </a:extLst>
          </p:cNvPr>
          <p:cNvSpPr/>
          <p:nvPr/>
        </p:nvSpPr>
        <p:spPr>
          <a:xfrm>
            <a:off x="1008136" y="3510844"/>
            <a:ext cx="6815788" cy="1026003"/>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dirty="0"/>
          </a:p>
        </p:txBody>
      </p:sp>
      <p:sp>
        <p:nvSpPr>
          <p:cNvPr id="50" name="ZoneTexte 49">
            <a:extLst>
              <a:ext uri="{FF2B5EF4-FFF2-40B4-BE49-F238E27FC236}">
                <a16:creationId xmlns:a16="http://schemas.microsoft.com/office/drawing/2014/main" id="{F243AFCB-3A8B-48AD-925E-CE50DA100F49}"/>
              </a:ext>
            </a:extLst>
          </p:cNvPr>
          <p:cNvSpPr txBox="1"/>
          <p:nvPr/>
        </p:nvSpPr>
        <p:spPr>
          <a:xfrm>
            <a:off x="1046505" y="3745758"/>
            <a:ext cx="1562514" cy="307777"/>
          </a:xfrm>
          <a:prstGeom prst="rect">
            <a:avLst/>
          </a:prstGeom>
          <a:noFill/>
        </p:spPr>
        <p:txBody>
          <a:bodyPr wrap="square" rtlCol="0">
            <a:spAutoFit/>
          </a:bodyPr>
          <a:lstStyle/>
          <a:p>
            <a:r>
              <a:rPr lang="fr-FR" b="1" dirty="0">
                <a:solidFill>
                  <a:schemeClr val="accent1"/>
                </a:solidFill>
                <a:latin typeface="+mn-lt"/>
              </a:rPr>
              <a:t>Mais aussi</a:t>
            </a:r>
          </a:p>
        </p:txBody>
      </p:sp>
      <p:sp>
        <p:nvSpPr>
          <p:cNvPr id="21" name="Espace réservé du texte 4">
            <a:extLst>
              <a:ext uri="{FF2B5EF4-FFF2-40B4-BE49-F238E27FC236}">
                <a16:creationId xmlns:a16="http://schemas.microsoft.com/office/drawing/2014/main" id="{4C668A74-B083-4740-8A25-05AF254B31B6}"/>
              </a:ext>
            </a:extLst>
          </p:cNvPr>
          <p:cNvSpPr>
            <a:spLocks noGrp="1"/>
          </p:cNvSpPr>
          <p:nvPr>
            <p:ph type="body" sz="quarter" idx="12"/>
          </p:nvPr>
        </p:nvSpPr>
        <p:spPr>
          <a:xfrm>
            <a:off x="1478971" y="551975"/>
            <a:ext cx="8229178" cy="288032"/>
          </a:xfrm>
        </p:spPr>
        <p:txBody>
          <a:bodyPr>
            <a:normAutofit/>
          </a:bodyPr>
          <a:lstStyle/>
          <a:p>
            <a:r>
              <a:rPr lang="fr-FR" dirty="0"/>
              <a:t> Contacts et documents utiles</a:t>
            </a:r>
            <a:endParaRPr lang="fr-FR" sz="1100" dirty="0"/>
          </a:p>
        </p:txBody>
      </p:sp>
      <p:sp>
        <p:nvSpPr>
          <p:cNvPr id="22" name="Titre 1">
            <a:extLst>
              <a:ext uri="{FF2B5EF4-FFF2-40B4-BE49-F238E27FC236}">
                <a16:creationId xmlns:a16="http://schemas.microsoft.com/office/drawing/2014/main" id="{69A0BF74-5540-4A1C-85AE-E35EA5D65F2F}"/>
              </a:ext>
            </a:extLst>
          </p:cNvPr>
          <p:cNvSpPr txBox="1">
            <a:spLocks/>
          </p:cNvSpPr>
          <p:nvPr/>
        </p:nvSpPr>
        <p:spPr>
          <a:xfrm>
            <a:off x="900385" y="202119"/>
            <a:ext cx="7704856" cy="337362"/>
          </a:xfrm>
          <a:prstGeom prst="rect">
            <a:avLst/>
          </a:prstGeom>
        </p:spPr>
        <p:txBody>
          <a:bodyPr vert="horz" lIns="0" tIns="45720" rIns="0" bIns="45720" rtlCol="0" anchor="t" anchorCtr="0">
            <a:noAutofit/>
          </a:bodyPr>
          <a:lstStyle>
            <a:lvl1pPr algn="l" defTabSz="914400" rtl="0" eaLnBrk="1" latinLnBrk="0" hangingPunct="1">
              <a:lnSpc>
                <a:spcPct val="90000"/>
              </a:lnSpc>
              <a:spcBef>
                <a:spcPct val="0"/>
              </a:spcBef>
              <a:buNone/>
              <a:defRPr sz="2400" kern="1200">
                <a:solidFill>
                  <a:schemeClr val="tx1"/>
                </a:solidFill>
                <a:latin typeface="Montserrat ExtraBold" panose="00000900000000000000" pitchFamily="50" charset="0"/>
                <a:ea typeface="+mj-ea"/>
                <a:cs typeface="Arial" panose="020B0604020202020204" pitchFamily="34" charset="0"/>
              </a:defRPr>
            </a:lvl1pPr>
          </a:lstStyle>
          <a:p>
            <a:r>
              <a:rPr lang="fr-FR" sz="2000" dirty="0">
                <a:solidFill>
                  <a:schemeClr val="accent3"/>
                </a:solidFill>
              </a:rPr>
              <a:t>03</a:t>
            </a:r>
            <a:r>
              <a:rPr lang="fr-FR" sz="1600" dirty="0">
                <a:solidFill>
                  <a:schemeClr val="accent3"/>
                </a:solidFill>
              </a:rPr>
              <a:t> </a:t>
            </a:r>
            <a:r>
              <a:rPr lang="fr-FR" sz="1600" dirty="0">
                <a:solidFill>
                  <a:srgbClr val="000000"/>
                </a:solidFill>
              </a:rPr>
              <a:t>– </a:t>
            </a:r>
            <a:r>
              <a:rPr lang="fr-FR" sz="1800" dirty="0">
                <a:solidFill>
                  <a:srgbClr val="000000"/>
                </a:solidFill>
              </a:rPr>
              <a:t>Les outils pour vous accompagner</a:t>
            </a:r>
          </a:p>
          <a:p>
            <a:endParaRPr lang="fr-FR" sz="1600" dirty="0">
              <a:solidFill>
                <a:srgbClr val="000000"/>
              </a:solidFill>
            </a:endParaRPr>
          </a:p>
        </p:txBody>
      </p:sp>
      <p:sp>
        <p:nvSpPr>
          <p:cNvPr id="24" name="Rectangle 23">
            <a:extLst>
              <a:ext uri="{FF2B5EF4-FFF2-40B4-BE49-F238E27FC236}">
                <a16:creationId xmlns:a16="http://schemas.microsoft.com/office/drawing/2014/main" id="{0BB22575-EC98-4F89-A667-FBD4613CF70B}"/>
              </a:ext>
            </a:extLst>
          </p:cNvPr>
          <p:cNvSpPr/>
          <p:nvPr/>
        </p:nvSpPr>
        <p:spPr>
          <a:xfrm>
            <a:off x="1008135" y="1166143"/>
            <a:ext cx="6831529" cy="676483"/>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dirty="0"/>
          </a:p>
        </p:txBody>
      </p:sp>
      <p:sp>
        <p:nvSpPr>
          <p:cNvPr id="43" name="Rectangle 42">
            <a:extLst>
              <a:ext uri="{FF2B5EF4-FFF2-40B4-BE49-F238E27FC236}">
                <a16:creationId xmlns:a16="http://schemas.microsoft.com/office/drawing/2014/main" id="{6FFDB433-521F-4B87-B466-557476568EB2}"/>
              </a:ext>
            </a:extLst>
          </p:cNvPr>
          <p:cNvSpPr/>
          <p:nvPr/>
        </p:nvSpPr>
        <p:spPr>
          <a:xfrm>
            <a:off x="2122280" y="1248625"/>
            <a:ext cx="5392823" cy="523220"/>
          </a:xfrm>
          <a:prstGeom prst="rect">
            <a:avLst/>
          </a:prstGeom>
        </p:spPr>
        <p:txBody>
          <a:bodyPr wrap="none">
            <a:spAutoFit/>
          </a:bodyPr>
          <a:lstStyle/>
          <a:p>
            <a:r>
              <a:rPr lang="fr-FR" b="1" dirty="0">
                <a:solidFill>
                  <a:schemeClr val="accent1"/>
                </a:solidFill>
                <a:latin typeface="+mn-lt"/>
              </a:rPr>
              <a:t>Assistance Réseau </a:t>
            </a:r>
            <a:br>
              <a:rPr lang="fr-FR" b="1" dirty="0">
                <a:solidFill>
                  <a:schemeClr val="accent1"/>
                </a:solidFill>
                <a:latin typeface="+mn-lt"/>
              </a:rPr>
            </a:br>
            <a:r>
              <a:rPr lang="fr-FR" b="1" dirty="0">
                <a:solidFill>
                  <a:schemeClr val="accent1"/>
                </a:solidFill>
                <a:latin typeface="+mn-lt"/>
              </a:rPr>
              <a:t>A tout moment, pour toute question sur l’assurance des Pros</a:t>
            </a:r>
          </a:p>
        </p:txBody>
      </p:sp>
      <p:pic>
        <p:nvPicPr>
          <p:cNvPr id="8" name="Image 7">
            <a:extLst>
              <a:ext uri="{FF2B5EF4-FFF2-40B4-BE49-F238E27FC236}">
                <a16:creationId xmlns:a16="http://schemas.microsoft.com/office/drawing/2014/main" id="{5EABFA3C-C8BF-44A7-8FD2-EC573EDEEB45}"/>
              </a:ext>
            </a:extLst>
          </p:cNvPr>
          <p:cNvPicPr>
            <a:picLocks noChangeAspect="1"/>
          </p:cNvPicPr>
          <p:nvPr/>
        </p:nvPicPr>
        <p:blipFill>
          <a:blip r:embed="rId3"/>
          <a:stretch>
            <a:fillRect/>
          </a:stretch>
        </p:blipFill>
        <p:spPr>
          <a:xfrm>
            <a:off x="1418782" y="1182563"/>
            <a:ext cx="703498" cy="623425"/>
          </a:xfrm>
          <a:prstGeom prst="rect">
            <a:avLst/>
          </a:prstGeom>
        </p:spPr>
      </p:pic>
      <p:sp>
        <p:nvSpPr>
          <p:cNvPr id="26" name="Rectangle 25">
            <a:extLst>
              <a:ext uri="{FF2B5EF4-FFF2-40B4-BE49-F238E27FC236}">
                <a16:creationId xmlns:a16="http://schemas.microsoft.com/office/drawing/2014/main" id="{D59DBE4A-A724-4B3A-8FCD-B1739D3A5541}"/>
              </a:ext>
            </a:extLst>
          </p:cNvPr>
          <p:cNvSpPr/>
          <p:nvPr/>
        </p:nvSpPr>
        <p:spPr>
          <a:xfrm>
            <a:off x="3185193" y="1959303"/>
            <a:ext cx="2247805" cy="1461915"/>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a:p>
        </p:txBody>
      </p:sp>
      <p:sp>
        <p:nvSpPr>
          <p:cNvPr id="27" name="Rectangle 26">
            <a:extLst>
              <a:ext uri="{FF2B5EF4-FFF2-40B4-BE49-F238E27FC236}">
                <a16:creationId xmlns:a16="http://schemas.microsoft.com/office/drawing/2014/main" id="{0CCF1930-3EDB-45BE-9476-F8004D9F8E88}"/>
              </a:ext>
            </a:extLst>
          </p:cNvPr>
          <p:cNvSpPr/>
          <p:nvPr/>
        </p:nvSpPr>
        <p:spPr>
          <a:xfrm>
            <a:off x="5468186" y="1976678"/>
            <a:ext cx="2355738" cy="1461232"/>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a:p>
        </p:txBody>
      </p:sp>
      <p:sp>
        <p:nvSpPr>
          <p:cNvPr id="3" name="Rectangle 2">
            <a:extLst>
              <a:ext uri="{FF2B5EF4-FFF2-40B4-BE49-F238E27FC236}">
                <a16:creationId xmlns:a16="http://schemas.microsoft.com/office/drawing/2014/main" id="{EACCDA55-DEF7-41FE-83E8-92321D286676}"/>
              </a:ext>
            </a:extLst>
          </p:cNvPr>
          <p:cNvSpPr/>
          <p:nvPr/>
        </p:nvSpPr>
        <p:spPr>
          <a:xfrm>
            <a:off x="5620077" y="1959303"/>
            <a:ext cx="2120825" cy="697627"/>
          </a:xfrm>
          <a:prstGeom prst="rect">
            <a:avLst/>
          </a:prstGeom>
        </p:spPr>
        <p:txBody>
          <a:bodyPr wrap="square">
            <a:spAutoFit/>
          </a:bodyPr>
          <a:lstStyle/>
          <a:p>
            <a:pPr algn="ctr">
              <a:spcBef>
                <a:spcPts val="200"/>
              </a:spcBef>
            </a:pPr>
            <a:r>
              <a:rPr lang="fr-FR" sz="1200" b="1" dirty="0">
                <a:solidFill>
                  <a:schemeClr val="bg1"/>
                </a:solidFill>
                <a:latin typeface="+mn-lt"/>
              </a:rPr>
              <a:t>Prévoyance Pro </a:t>
            </a:r>
          </a:p>
          <a:p>
            <a:pPr algn="ctr">
              <a:spcBef>
                <a:spcPts val="200"/>
              </a:spcBef>
            </a:pPr>
            <a:r>
              <a:rPr lang="fr-FR" sz="1200" b="1" dirty="0">
                <a:solidFill>
                  <a:schemeClr val="bg1"/>
                </a:solidFill>
                <a:latin typeface="+mn-lt"/>
              </a:rPr>
              <a:t>Protection Homme Clé </a:t>
            </a:r>
          </a:p>
          <a:p>
            <a:pPr algn="ctr">
              <a:spcBef>
                <a:spcPts val="200"/>
              </a:spcBef>
            </a:pPr>
            <a:r>
              <a:rPr lang="fr-FR" sz="1200" b="1" dirty="0">
                <a:solidFill>
                  <a:schemeClr val="bg1"/>
                </a:solidFill>
                <a:latin typeface="+mn-lt"/>
              </a:rPr>
              <a:t>Plan Épargne Retraite </a:t>
            </a:r>
          </a:p>
        </p:txBody>
      </p:sp>
      <p:sp>
        <p:nvSpPr>
          <p:cNvPr id="40" name="Rectangle 39">
            <a:extLst>
              <a:ext uri="{FF2B5EF4-FFF2-40B4-BE49-F238E27FC236}">
                <a16:creationId xmlns:a16="http://schemas.microsoft.com/office/drawing/2014/main" id="{55E49616-31BD-4FA6-9933-247D081F398A}"/>
              </a:ext>
            </a:extLst>
          </p:cNvPr>
          <p:cNvSpPr/>
          <p:nvPr/>
        </p:nvSpPr>
        <p:spPr>
          <a:xfrm>
            <a:off x="5661697" y="2608380"/>
            <a:ext cx="2210560" cy="805349"/>
          </a:xfrm>
          <a:prstGeom prst="rect">
            <a:avLst/>
          </a:prstGeom>
        </p:spPr>
        <p:txBody>
          <a:bodyPr wrap="square">
            <a:spAutoFit/>
          </a:bodyPr>
          <a:lstStyle/>
          <a:p>
            <a:pPr>
              <a:spcBef>
                <a:spcPts val="200"/>
              </a:spcBef>
            </a:pPr>
            <a:r>
              <a:rPr lang="fr-FR" sz="800" dirty="0">
                <a:solidFill>
                  <a:schemeClr val="bg1"/>
                </a:solidFill>
                <a:latin typeface="+mn-lt"/>
              </a:rPr>
              <a:t>Bouton « Appel expert » du simulateur </a:t>
            </a:r>
            <a:br>
              <a:rPr lang="fr-FR" sz="800" dirty="0">
                <a:solidFill>
                  <a:schemeClr val="bg1"/>
                </a:solidFill>
                <a:latin typeface="+mn-lt"/>
              </a:rPr>
            </a:br>
            <a:br>
              <a:rPr lang="fr-FR" sz="800" dirty="0">
                <a:solidFill>
                  <a:schemeClr val="bg1"/>
                </a:solidFill>
                <a:latin typeface="+mn-lt"/>
              </a:rPr>
            </a:br>
            <a:r>
              <a:rPr lang="fr-FR" sz="800" dirty="0">
                <a:solidFill>
                  <a:schemeClr val="bg1"/>
                </a:solidFill>
                <a:latin typeface="+mn-lt"/>
              </a:rPr>
              <a:t>N° d’appel direct : </a:t>
            </a:r>
            <a:r>
              <a:rPr lang="fr-FR" sz="800" b="1" dirty="0">
                <a:solidFill>
                  <a:schemeClr val="bg1"/>
                </a:solidFill>
                <a:latin typeface="+mn-lt"/>
              </a:rPr>
              <a:t>01 58 55 55 55</a:t>
            </a:r>
            <a:br>
              <a:rPr lang="fr-FR" sz="800" dirty="0">
                <a:solidFill>
                  <a:schemeClr val="bg1"/>
                </a:solidFill>
                <a:latin typeface="+mn-lt"/>
              </a:rPr>
            </a:br>
            <a:r>
              <a:rPr lang="fr-FR" sz="800" dirty="0">
                <a:solidFill>
                  <a:schemeClr val="bg1"/>
                </a:solidFill>
                <a:latin typeface="+mn-lt"/>
              </a:rPr>
              <a:t> </a:t>
            </a:r>
            <a:r>
              <a:rPr kumimoji="0" lang="fr-FR" sz="700" b="0" i="1" u="none" strike="noStrike" kern="0" cap="none" spc="0" normalizeH="0" baseline="0" noProof="0" dirty="0">
                <a:ln>
                  <a:noFill/>
                </a:ln>
                <a:solidFill>
                  <a:srgbClr val="FFFFFF"/>
                </a:solidFill>
                <a:effectLst/>
                <a:uLnTx/>
                <a:uFillTx/>
                <a:latin typeface="Arial"/>
                <a:cs typeface="Arial"/>
                <a:sym typeface="Arial"/>
              </a:rPr>
              <a:t>(appel non surtaxé, coût d’un appel local)</a:t>
            </a:r>
            <a:br>
              <a:rPr lang="fr-FR" sz="400" dirty="0">
                <a:solidFill>
                  <a:schemeClr val="bg1"/>
                </a:solidFill>
                <a:latin typeface="+mn-lt"/>
              </a:rPr>
            </a:br>
            <a:endParaRPr lang="fr-FR" sz="400" dirty="0">
              <a:solidFill>
                <a:schemeClr val="bg1"/>
              </a:solidFill>
              <a:latin typeface="+mn-lt"/>
            </a:endParaRPr>
          </a:p>
          <a:p>
            <a:pPr>
              <a:spcBef>
                <a:spcPts val="400"/>
              </a:spcBef>
            </a:pPr>
            <a:r>
              <a:rPr lang="fr-FR" sz="700" dirty="0">
                <a:solidFill>
                  <a:schemeClr val="bg1"/>
                </a:solidFill>
                <a:latin typeface="+mn-lt"/>
              </a:rPr>
              <a:t>bal-assur-map-cep-assistancereseau@natixis.com</a:t>
            </a:r>
          </a:p>
        </p:txBody>
      </p:sp>
      <p:sp>
        <p:nvSpPr>
          <p:cNvPr id="41" name="ZoneTexte 40">
            <a:extLst>
              <a:ext uri="{FF2B5EF4-FFF2-40B4-BE49-F238E27FC236}">
                <a16:creationId xmlns:a16="http://schemas.microsoft.com/office/drawing/2014/main" id="{B0F4FFD3-5FAD-478F-9927-6BDDFF6F1BBC}"/>
              </a:ext>
            </a:extLst>
          </p:cNvPr>
          <p:cNvSpPr txBox="1">
            <a:spLocks noChangeAspect="1"/>
          </p:cNvSpPr>
          <p:nvPr/>
        </p:nvSpPr>
        <p:spPr>
          <a:xfrm>
            <a:off x="5516771" y="2786132"/>
            <a:ext cx="234000" cy="307777"/>
          </a:xfrm>
          <a:prstGeom prst="rect">
            <a:avLst/>
          </a:prstGeom>
          <a:noFill/>
        </p:spPr>
        <p:txBody>
          <a:bodyPr wrap="square" lIns="0" tIns="0" rIns="0" bIns="0" rtlCol="0">
            <a:spAutoFit/>
          </a:bodyPr>
          <a:lstStyle/>
          <a:p>
            <a:r>
              <a:rPr lang="fr-FR" sz="2000" dirty="0">
                <a:solidFill>
                  <a:schemeClr val="bg1"/>
                </a:solidFill>
                <a:latin typeface="+mn-lt"/>
                <a:sym typeface="Wingdings" panose="05000000000000000000" pitchFamily="2" charset="2"/>
              </a:rPr>
              <a:t></a:t>
            </a:r>
            <a:endParaRPr lang="fr-FR" sz="2000" dirty="0">
              <a:solidFill>
                <a:schemeClr val="bg1"/>
              </a:solidFill>
              <a:latin typeface="+mn-lt"/>
            </a:endParaRPr>
          </a:p>
        </p:txBody>
      </p:sp>
      <p:pic>
        <p:nvPicPr>
          <p:cNvPr id="45" name="Graphique 44" descr="Index pointant vers la droite vu du côté du dos de la main">
            <a:extLst>
              <a:ext uri="{FF2B5EF4-FFF2-40B4-BE49-F238E27FC236}">
                <a16:creationId xmlns:a16="http://schemas.microsoft.com/office/drawing/2014/main" id="{BE866CBE-066D-4200-8F0C-3DC3C2C06A0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6200000">
            <a:off x="5516519" y="2584227"/>
            <a:ext cx="182880" cy="182880"/>
          </a:xfrm>
          <a:prstGeom prst="rect">
            <a:avLst/>
          </a:prstGeom>
        </p:spPr>
      </p:pic>
      <p:sp>
        <p:nvSpPr>
          <p:cNvPr id="46" name="ZoneTexte 45">
            <a:extLst>
              <a:ext uri="{FF2B5EF4-FFF2-40B4-BE49-F238E27FC236}">
                <a16:creationId xmlns:a16="http://schemas.microsoft.com/office/drawing/2014/main" id="{B2C3F72F-03F8-45D0-AA40-CCD5118062C6}"/>
              </a:ext>
            </a:extLst>
          </p:cNvPr>
          <p:cNvSpPr txBox="1"/>
          <p:nvPr/>
        </p:nvSpPr>
        <p:spPr>
          <a:xfrm>
            <a:off x="5543378" y="3161330"/>
            <a:ext cx="221381" cy="215444"/>
          </a:xfrm>
          <a:prstGeom prst="rect">
            <a:avLst/>
          </a:prstGeom>
          <a:noFill/>
        </p:spPr>
        <p:txBody>
          <a:bodyPr wrap="square" lIns="0" tIns="0" rIns="0" bIns="0" rtlCol="0">
            <a:spAutoFit/>
          </a:bodyPr>
          <a:lstStyle/>
          <a:p>
            <a:r>
              <a:rPr lang="fr-FR" dirty="0">
                <a:solidFill>
                  <a:schemeClr val="bg1"/>
                </a:solidFill>
                <a:latin typeface="+mn-lt"/>
              </a:rPr>
              <a:t>@</a:t>
            </a:r>
          </a:p>
        </p:txBody>
      </p:sp>
      <p:sp>
        <p:nvSpPr>
          <p:cNvPr id="2" name="Rectangle 1">
            <a:extLst>
              <a:ext uri="{FF2B5EF4-FFF2-40B4-BE49-F238E27FC236}">
                <a16:creationId xmlns:a16="http://schemas.microsoft.com/office/drawing/2014/main" id="{9993E06D-46B6-4593-8FE6-55E55D0B5409}"/>
              </a:ext>
            </a:extLst>
          </p:cNvPr>
          <p:cNvSpPr/>
          <p:nvPr/>
        </p:nvSpPr>
        <p:spPr>
          <a:xfrm>
            <a:off x="3402803" y="1995467"/>
            <a:ext cx="1954381" cy="276999"/>
          </a:xfrm>
          <a:prstGeom prst="rect">
            <a:avLst/>
          </a:prstGeom>
        </p:spPr>
        <p:txBody>
          <a:bodyPr wrap="none">
            <a:spAutoFit/>
          </a:bodyPr>
          <a:lstStyle/>
          <a:p>
            <a:r>
              <a:rPr lang="fr-FR" sz="1200" b="1" dirty="0">
                <a:solidFill>
                  <a:schemeClr val="bg1"/>
                </a:solidFill>
                <a:latin typeface="+mn-lt"/>
              </a:rPr>
              <a:t>Garantie Santé Côté Pro</a:t>
            </a:r>
          </a:p>
        </p:txBody>
      </p:sp>
      <p:sp>
        <p:nvSpPr>
          <p:cNvPr id="37" name="Rectangle 36">
            <a:extLst>
              <a:ext uri="{FF2B5EF4-FFF2-40B4-BE49-F238E27FC236}">
                <a16:creationId xmlns:a16="http://schemas.microsoft.com/office/drawing/2014/main" id="{1A07995E-5BA2-4D4F-A4CA-0850EEA4F29F}"/>
              </a:ext>
            </a:extLst>
          </p:cNvPr>
          <p:cNvSpPr/>
          <p:nvPr/>
        </p:nvSpPr>
        <p:spPr>
          <a:xfrm>
            <a:off x="3613313" y="2272466"/>
            <a:ext cx="2983932" cy="323165"/>
          </a:xfrm>
          <a:prstGeom prst="rect">
            <a:avLst/>
          </a:prstGeom>
        </p:spPr>
        <p:txBody>
          <a:bodyPr wrap="square">
            <a:spAutoFit/>
          </a:bodyPr>
          <a:lstStyle/>
          <a:p>
            <a:r>
              <a:rPr lang="fr-FR" sz="800" dirty="0">
                <a:solidFill>
                  <a:schemeClr val="bg1"/>
                </a:solidFill>
                <a:latin typeface="+mn-lt"/>
              </a:rPr>
              <a:t>contactez le </a:t>
            </a:r>
            <a:r>
              <a:rPr lang="fr-FR" sz="800" b="1" dirty="0">
                <a:solidFill>
                  <a:schemeClr val="bg1"/>
                </a:solidFill>
                <a:latin typeface="+mn-lt"/>
              </a:rPr>
              <a:t>0 820 850 045 </a:t>
            </a:r>
            <a:br>
              <a:rPr lang="fr-FR" sz="800" dirty="0">
                <a:solidFill>
                  <a:schemeClr val="bg1"/>
                </a:solidFill>
                <a:latin typeface="+mn-lt"/>
              </a:rPr>
            </a:br>
            <a:r>
              <a:rPr lang="fr-FR" sz="700" i="1" dirty="0">
                <a:solidFill>
                  <a:srgbClr val="FFFFFF"/>
                </a:solidFill>
              </a:rPr>
              <a:t>(0,12 € TTC/min)</a:t>
            </a:r>
          </a:p>
        </p:txBody>
      </p:sp>
      <p:sp>
        <p:nvSpPr>
          <p:cNvPr id="28" name="ZoneTexte 27">
            <a:extLst>
              <a:ext uri="{FF2B5EF4-FFF2-40B4-BE49-F238E27FC236}">
                <a16:creationId xmlns:a16="http://schemas.microsoft.com/office/drawing/2014/main" id="{CFA71E1E-FFB3-406D-9BDD-3DCFFEB4B346}"/>
              </a:ext>
            </a:extLst>
          </p:cNvPr>
          <p:cNvSpPr txBox="1">
            <a:spLocks noChangeAspect="1"/>
          </p:cNvSpPr>
          <p:nvPr/>
        </p:nvSpPr>
        <p:spPr>
          <a:xfrm>
            <a:off x="3384600" y="2276450"/>
            <a:ext cx="234000" cy="307777"/>
          </a:xfrm>
          <a:prstGeom prst="rect">
            <a:avLst/>
          </a:prstGeom>
          <a:noFill/>
        </p:spPr>
        <p:txBody>
          <a:bodyPr wrap="square" lIns="0" tIns="0" rIns="0" bIns="0" rtlCol="0">
            <a:spAutoFit/>
          </a:bodyPr>
          <a:lstStyle/>
          <a:p>
            <a:r>
              <a:rPr lang="fr-FR" sz="2000" dirty="0">
                <a:solidFill>
                  <a:schemeClr val="bg1"/>
                </a:solidFill>
                <a:latin typeface="+mn-lt"/>
                <a:sym typeface="Wingdings" panose="05000000000000000000" pitchFamily="2" charset="2"/>
              </a:rPr>
              <a:t></a:t>
            </a:r>
            <a:endParaRPr lang="fr-FR" sz="2000" dirty="0">
              <a:solidFill>
                <a:schemeClr val="bg1"/>
              </a:solidFill>
              <a:latin typeface="+mn-lt"/>
            </a:endParaRPr>
          </a:p>
        </p:txBody>
      </p:sp>
      <p:sp>
        <p:nvSpPr>
          <p:cNvPr id="30" name="Rectangle 29">
            <a:extLst>
              <a:ext uri="{FF2B5EF4-FFF2-40B4-BE49-F238E27FC236}">
                <a16:creationId xmlns:a16="http://schemas.microsoft.com/office/drawing/2014/main" id="{E7DD95BF-2595-4813-BF02-3A027A505A35}"/>
              </a:ext>
            </a:extLst>
          </p:cNvPr>
          <p:cNvSpPr/>
          <p:nvPr/>
        </p:nvSpPr>
        <p:spPr>
          <a:xfrm>
            <a:off x="980206" y="2010599"/>
            <a:ext cx="2204987" cy="1015663"/>
          </a:xfrm>
          <a:prstGeom prst="rect">
            <a:avLst/>
          </a:prstGeom>
        </p:spPr>
        <p:txBody>
          <a:bodyPr wrap="square">
            <a:spAutoFit/>
          </a:bodyPr>
          <a:lstStyle/>
          <a:p>
            <a:pPr algn="ctr"/>
            <a:r>
              <a:rPr lang="fr-FR" sz="1200" b="1" dirty="0">
                <a:solidFill>
                  <a:schemeClr val="bg1"/>
                </a:solidFill>
                <a:latin typeface="+mn-lt"/>
              </a:rPr>
              <a:t>Assurance Multirisque Professionnelle</a:t>
            </a:r>
          </a:p>
          <a:p>
            <a:pPr algn="ctr"/>
            <a:r>
              <a:rPr lang="fr-FR" sz="1200" b="1" dirty="0">
                <a:solidFill>
                  <a:schemeClr val="bg1"/>
                </a:solidFill>
                <a:latin typeface="+mn-lt"/>
              </a:rPr>
              <a:t>Assurance Auto des </a:t>
            </a:r>
            <a:br>
              <a:rPr lang="fr-FR" sz="1200" b="1" dirty="0">
                <a:solidFill>
                  <a:schemeClr val="bg1"/>
                </a:solidFill>
                <a:latin typeface="+mn-lt"/>
              </a:rPr>
            </a:br>
            <a:r>
              <a:rPr lang="fr-FR" sz="1200" b="1" dirty="0">
                <a:solidFill>
                  <a:schemeClr val="bg1"/>
                </a:solidFill>
                <a:latin typeface="+mn-lt"/>
              </a:rPr>
              <a:t>Professionnels</a:t>
            </a:r>
          </a:p>
          <a:p>
            <a:pPr algn="ctr"/>
            <a:endParaRPr lang="fr-FR" sz="1200" b="1" dirty="0">
              <a:solidFill>
                <a:schemeClr val="bg1"/>
              </a:solidFill>
              <a:latin typeface="+mn-lt"/>
            </a:endParaRPr>
          </a:p>
        </p:txBody>
      </p:sp>
      <p:sp>
        <p:nvSpPr>
          <p:cNvPr id="31" name="Rectangle 30">
            <a:extLst>
              <a:ext uri="{FF2B5EF4-FFF2-40B4-BE49-F238E27FC236}">
                <a16:creationId xmlns:a16="http://schemas.microsoft.com/office/drawing/2014/main" id="{C77CCAA2-FFCE-4E9A-97DD-CBAA529838A0}"/>
              </a:ext>
            </a:extLst>
          </p:cNvPr>
          <p:cNvSpPr/>
          <p:nvPr/>
        </p:nvSpPr>
        <p:spPr>
          <a:xfrm>
            <a:off x="1338344" y="2843290"/>
            <a:ext cx="1858191" cy="800219"/>
          </a:xfrm>
          <a:prstGeom prst="rect">
            <a:avLst/>
          </a:prstGeom>
        </p:spPr>
        <p:txBody>
          <a:bodyPr wrap="square">
            <a:spAutoFit/>
          </a:bodyPr>
          <a:lstStyle/>
          <a:p>
            <a:r>
              <a:rPr lang="fr-FR" sz="800" dirty="0">
                <a:solidFill>
                  <a:schemeClr val="bg1"/>
                </a:solidFill>
                <a:latin typeface="+mn-lt"/>
              </a:rPr>
              <a:t>contactez le </a:t>
            </a:r>
            <a:r>
              <a:rPr lang="fr-FR" sz="800" b="1" dirty="0">
                <a:solidFill>
                  <a:schemeClr val="bg1"/>
                </a:solidFill>
                <a:latin typeface="+mn-lt"/>
              </a:rPr>
              <a:t>09 69 39 38 88</a:t>
            </a:r>
          </a:p>
          <a:p>
            <a:r>
              <a:rPr kumimoji="0" lang="fr-FR" sz="700" b="0" i="1" u="none" strike="noStrike" kern="0" cap="none" spc="0" normalizeH="0" baseline="0" noProof="0" dirty="0">
                <a:ln>
                  <a:noFill/>
                </a:ln>
                <a:solidFill>
                  <a:srgbClr val="FFFFFF"/>
                </a:solidFill>
                <a:effectLst/>
                <a:uLnTx/>
                <a:uFillTx/>
                <a:latin typeface="Arial"/>
                <a:cs typeface="Arial"/>
                <a:sym typeface="Arial"/>
              </a:rPr>
              <a:t>(appel non surtaxé, coût d’un appel local)</a:t>
            </a:r>
            <a:br>
              <a:rPr kumimoji="0" lang="fr-FR" sz="700" b="0" i="1" u="none" strike="noStrike" kern="0" cap="none" spc="0" normalizeH="0" baseline="0" noProof="0" dirty="0">
                <a:ln>
                  <a:noFill/>
                </a:ln>
                <a:solidFill>
                  <a:srgbClr val="FFFFFF"/>
                </a:solidFill>
                <a:effectLst/>
                <a:uLnTx/>
                <a:uFillTx/>
                <a:latin typeface="Arial"/>
                <a:cs typeface="Arial"/>
                <a:sym typeface="Arial"/>
              </a:rPr>
            </a:br>
            <a:br>
              <a:rPr kumimoji="0" lang="fr-FR" sz="700" b="0" i="1" u="none" strike="noStrike" kern="0" cap="none" spc="0" normalizeH="0" baseline="0" noProof="0" dirty="0">
                <a:ln>
                  <a:noFill/>
                </a:ln>
                <a:solidFill>
                  <a:srgbClr val="FFFFFF"/>
                </a:solidFill>
                <a:effectLst/>
                <a:uLnTx/>
                <a:uFillTx/>
                <a:latin typeface="Arial"/>
                <a:cs typeface="Arial"/>
                <a:sym typeface="Arial"/>
              </a:rPr>
            </a:br>
            <a:r>
              <a:rPr lang="fr-FR" sz="800" dirty="0">
                <a:solidFill>
                  <a:schemeClr val="bg1"/>
                </a:solidFill>
                <a:latin typeface="+mn-lt"/>
                <a:hlinkClick r:id="rId6">
                  <a:extLst>
                    <a:ext uri="{A12FA001-AC4F-418D-AE19-62706E023703}">
                      <ahyp:hlinkClr xmlns:ahyp="http://schemas.microsoft.com/office/drawing/2018/hyperlinkcolor" val="tx"/>
                    </a:ext>
                  </a:extLst>
                </a:hlinkClick>
              </a:rPr>
              <a:t>Iard-pro@bpce.fr</a:t>
            </a:r>
            <a:r>
              <a:rPr lang="fr-FR" sz="800" dirty="0">
                <a:solidFill>
                  <a:schemeClr val="bg1"/>
                </a:solidFill>
                <a:latin typeface="+mn-lt"/>
              </a:rPr>
              <a:t> </a:t>
            </a:r>
          </a:p>
          <a:p>
            <a:br>
              <a:rPr kumimoji="0" lang="fr-FR" sz="800" b="0" i="0" u="none" strike="noStrike" kern="0" cap="none" spc="0" normalizeH="0" baseline="0" noProof="0" dirty="0">
                <a:ln>
                  <a:noFill/>
                </a:ln>
                <a:solidFill>
                  <a:srgbClr val="FF0000"/>
                </a:solidFill>
                <a:effectLst/>
                <a:highlight>
                  <a:srgbClr val="FFFF00"/>
                </a:highlight>
                <a:uLnTx/>
                <a:uFillTx/>
                <a:latin typeface="Arial"/>
                <a:cs typeface="Arial"/>
                <a:sym typeface="Arial"/>
              </a:rPr>
            </a:br>
            <a:endParaRPr lang="fr-FR" sz="800" dirty="0">
              <a:solidFill>
                <a:srgbClr val="FF0000"/>
              </a:solidFill>
              <a:highlight>
                <a:srgbClr val="FFFF00"/>
              </a:highlight>
              <a:latin typeface="+mn-lt"/>
            </a:endParaRPr>
          </a:p>
        </p:txBody>
      </p:sp>
      <p:sp>
        <p:nvSpPr>
          <p:cNvPr id="32" name="ZoneTexte 31">
            <a:extLst>
              <a:ext uri="{FF2B5EF4-FFF2-40B4-BE49-F238E27FC236}">
                <a16:creationId xmlns:a16="http://schemas.microsoft.com/office/drawing/2014/main" id="{8ACF110F-7D0C-43F9-AD5F-3554EF49C360}"/>
              </a:ext>
            </a:extLst>
          </p:cNvPr>
          <p:cNvSpPr txBox="1">
            <a:spLocks noChangeAspect="1"/>
          </p:cNvSpPr>
          <p:nvPr/>
        </p:nvSpPr>
        <p:spPr>
          <a:xfrm>
            <a:off x="1160580" y="2779250"/>
            <a:ext cx="234000" cy="307777"/>
          </a:xfrm>
          <a:prstGeom prst="rect">
            <a:avLst/>
          </a:prstGeom>
          <a:noFill/>
        </p:spPr>
        <p:txBody>
          <a:bodyPr wrap="square" lIns="0" tIns="0" rIns="0" bIns="0" rtlCol="0">
            <a:spAutoFit/>
          </a:bodyPr>
          <a:lstStyle/>
          <a:p>
            <a:r>
              <a:rPr lang="fr-FR" sz="2000" dirty="0">
                <a:solidFill>
                  <a:schemeClr val="bg1"/>
                </a:solidFill>
                <a:latin typeface="+mn-lt"/>
                <a:sym typeface="Wingdings" panose="05000000000000000000" pitchFamily="2" charset="2"/>
              </a:rPr>
              <a:t></a:t>
            </a:r>
            <a:endParaRPr lang="fr-FR" sz="2000" dirty="0">
              <a:solidFill>
                <a:schemeClr val="bg1"/>
              </a:solidFill>
              <a:latin typeface="+mn-lt"/>
            </a:endParaRPr>
          </a:p>
        </p:txBody>
      </p:sp>
      <p:sp>
        <p:nvSpPr>
          <p:cNvPr id="29" name="Rectangle 28">
            <a:extLst>
              <a:ext uri="{FF2B5EF4-FFF2-40B4-BE49-F238E27FC236}">
                <a16:creationId xmlns:a16="http://schemas.microsoft.com/office/drawing/2014/main" id="{FD7D059C-580C-4BF3-831F-22832DBB3B87}"/>
              </a:ext>
            </a:extLst>
          </p:cNvPr>
          <p:cNvSpPr/>
          <p:nvPr/>
        </p:nvSpPr>
        <p:spPr>
          <a:xfrm>
            <a:off x="3084791" y="2651002"/>
            <a:ext cx="2481770" cy="276999"/>
          </a:xfrm>
          <a:prstGeom prst="rect">
            <a:avLst/>
          </a:prstGeom>
        </p:spPr>
        <p:txBody>
          <a:bodyPr wrap="none">
            <a:spAutoFit/>
          </a:bodyPr>
          <a:lstStyle/>
          <a:p>
            <a:r>
              <a:rPr lang="fr-FR" sz="1200" b="1" dirty="0">
                <a:solidFill>
                  <a:schemeClr val="bg1"/>
                </a:solidFill>
                <a:latin typeface="+mn-lt"/>
              </a:rPr>
              <a:t>Complémentaire Santé Salariés</a:t>
            </a:r>
          </a:p>
        </p:txBody>
      </p:sp>
      <p:sp>
        <p:nvSpPr>
          <p:cNvPr id="34" name="Rectangle 33">
            <a:extLst>
              <a:ext uri="{FF2B5EF4-FFF2-40B4-BE49-F238E27FC236}">
                <a16:creationId xmlns:a16="http://schemas.microsoft.com/office/drawing/2014/main" id="{E6C5886B-B420-48B2-9B8D-276549430E6D}"/>
              </a:ext>
            </a:extLst>
          </p:cNvPr>
          <p:cNvSpPr/>
          <p:nvPr/>
        </p:nvSpPr>
        <p:spPr>
          <a:xfrm>
            <a:off x="3671365" y="2872183"/>
            <a:ext cx="2983932" cy="661720"/>
          </a:xfrm>
          <a:prstGeom prst="rect">
            <a:avLst/>
          </a:prstGeom>
        </p:spPr>
        <p:txBody>
          <a:bodyPr wrap="square">
            <a:spAutoFit/>
          </a:bodyPr>
          <a:lstStyle/>
          <a:p>
            <a:r>
              <a:rPr lang="fr-FR" sz="800" dirty="0">
                <a:solidFill>
                  <a:schemeClr val="bg1"/>
                </a:solidFill>
                <a:latin typeface="+mn-lt"/>
              </a:rPr>
              <a:t>contactez le </a:t>
            </a:r>
            <a:r>
              <a:rPr lang="fr-FR" sz="800" b="1" dirty="0">
                <a:solidFill>
                  <a:schemeClr val="bg1"/>
                </a:solidFill>
                <a:latin typeface="+mn-lt"/>
              </a:rPr>
              <a:t>02 47 71 79 50</a:t>
            </a:r>
            <a:br>
              <a:rPr lang="fr-FR" sz="800" dirty="0">
                <a:solidFill>
                  <a:schemeClr val="bg1"/>
                </a:solidFill>
                <a:latin typeface="+mn-lt"/>
              </a:rPr>
            </a:br>
            <a:r>
              <a:rPr kumimoji="0" lang="fr-FR" sz="700" b="0" i="1" u="none" strike="noStrike" kern="0" cap="none" spc="0" normalizeH="0" baseline="0" noProof="0" dirty="0">
                <a:ln>
                  <a:noFill/>
                </a:ln>
                <a:solidFill>
                  <a:srgbClr val="FFFFFF"/>
                </a:solidFill>
                <a:effectLst/>
                <a:uLnTx/>
                <a:uFillTx/>
                <a:latin typeface="Arial"/>
                <a:cs typeface="Arial"/>
                <a:sym typeface="Arial"/>
              </a:rPr>
              <a:t>(appel non surtaxé, coût d’un appel local)</a:t>
            </a:r>
            <a:br>
              <a:rPr kumimoji="0" lang="fr-FR" sz="800" b="0" i="0" u="none" strike="noStrike" kern="0" cap="none" spc="0" normalizeH="0" baseline="0" noProof="0" dirty="0">
                <a:ln>
                  <a:noFill/>
                </a:ln>
                <a:solidFill>
                  <a:srgbClr val="FF0000"/>
                </a:solidFill>
                <a:effectLst/>
                <a:highlight>
                  <a:srgbClr val="FFFF00"/>
                </a:highlight>
                <a:uLnTx/>
                <a:uFillTx/>
                <a:latin typeface="Arial"/>
                <a:cs typeface="Arial"/>
                <a:sym typeface="Arial"/>
              </a:rPr>
            </a:br>
            <a:endParaRPr kumimoji="0" lang="fr-FR" sz="500" b="0" i="0" u="none" strike="noStrike" kern="0" cap="none" spc="0" normalizeH="0" baseline="0" noProof="0" dirty="0">
              <a:ln>
                <a:noFill/>
              </a:ln>
              <a:solidFill>
                <a:srgbClr val="FF0000"/>
              </a:solidFill>
              <a:effectLst/>
              <a:highlight>
                <a:srgbClr val="FFFF00"/>
              </a:highlight>
              <a:uLnTx/>
              <a:uFillTx/>
              <a:latin typeface="Arial"/>
              <a:cs typeface="Arial"/>
              <a:sym typeface="Arial"/>
            </a:endParaRPr>
          </a:p>
          <a:p>
            <a:r>
              <a:rPr lang="fr-FR" sz="800" dirty="0">
                <a:solidFill>
                  <a:schemeClr val="bg1"/>
                </a:solidFill>
                <a:latin typeface="+mn-lt"/>
                <a:hlinkClick r:id="rId7">
                  <a:extLst>
                    <a:ext uri="{A12FA001-AC4F-418D-AE19-62706E023703}">
                      <ahyp:hlinkClr xmlns:ahyp="http://schemas.microsoft.com/office/drawing/2018/hyperlinkcolor" val="tx"/>
                    </a:ext>
                  </a:extLst>
                </a:hlinkClick>
              </a:rPr>
              <a:t>collective@macif.fr</a:t>
            </a:r>
            <a:br>
              <a:rPr lang="fr-FR" sz="800" dirty="0">
                <a:solidFill>
                  <a:srgbClr val="FF0000"/>
                </a:solidFill>
                <a:highlight>
                  <a:srgbClr val="FF00FF"/>
                </a:highlight>
                <a:latin typeface="+mn-lt"/>
              </a:rPr>
            </a:br>
            <a:endParaRPr lang="fr-FR" sz="800" dirty="0">
              <a:solidFill>
                <a:srgbClr val="FF0000"/>
              </a:solidFill>
              <a:highlight>
                <a:srgbClr val="FF00FF"/>
              </a:highlight>
              <a:latin typeface="+mn-lt"/>
            </a:endParaRPr>
          </a:p>
        </p:txBody>
      </p:sp>
      <p:sp>
        <p:nvSpPr>
          <p:cNvPr id="36" name="ZoneTexte 35">
            <a:extLst>
              <a:ext uri="{FF2B5EF4-FFF2-40B4-BE49-F238E27FC236}">
                <a16:creationId xmlns:a16="http://schemas.microsoft.com/office/drawing/2014/main" id="{DA5C0B52-27A6-475A-917A-E072CC1EFD09}"/>
              </a:ext>
            </a:extLst>
          </p:cNvPr>
          <p:cNvSpPr txBox="1">
            <a:spLocks noChangeAspect="1"/>
          </p:cNvSpPr>
          <p:nvPr/>
        </p:nvSpPr>
        <p:spPr>
          <a:xfrm>
            <a:off x="3393645" y="2864850"/>
            <a:ext cx="234000" cy="307777"/>
          </a:xfrm>
          <a:prstGeom prst="rect">
            <a:avLst/>
          </a:prstGeom>
          <a:noFill/>
        </p:spPr>
        <p:txBody>
          <a:bodyPr wrap="square" lIns="0" tIns="0" rIns="0" bIns="0" rtlCol="0">
            <a:spAutoFit/>
          </a:bodyPr>
          <a:lstStyle/>
          <a:p>
            <a:r>
              <a:rPr lang="fr-FR" sz="2000" dirty="0">
                <a:solidFill>
                  <a:schemeClr val="bg1"/>
                </a:solidFill>
                <a:latin typeface="+mn-lt"/>
                <a:sym typeface="Wingdings" panose="05000000000000000000" pitchFamily="2" charset="2"/>
              </a:rPr>
              <a:t></a:t>
            </a:r>
            <a:endParaRPr lang="fr-FR" sz="2000" dirty="0">
              <a:solidFill>
                <a:schemeClr val="bg1"/>
              </a:solidFill>
              <a:latin typeface="+mn-lt"/>
            </a:endParaRPr>
          </a:p>
        </p:txBody>
      </p:sp>
      <p:sp>
        <p:nvSpPr>
          <p:cNvPr id="6" name="Flèche : droite 5">
            <a:extLst>
              <a:ext uri="{FF2B5EF4-FFF2-40B4-BE49-F238E27FC236}">
                <a16:creationId xmlns:a16="http://schemas.microsoft.com/office/drawing/2014/main" id="{1D1692AE-4874-4CB9-87A5-7CC426131254}"/>
              </a:ext>
            </a:extLst>
          </p:cNvPr>
          <p:cNvSpPr/>
          <p:nvPr/>
        </p:nvSpPr>
        <p:spPr>
          <a:xfrm>
            <a:off x="5370547" y="3877496"/>
            <a:ext cx="313596" cy="30777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4565F597-57BD-432C-938C-C085B1F871AF}"/>
              </a:ext>
            </a:extLst>
          </p:cNvPr>
          <p:cNvSpPr txBox="1"/>
          <p:nvPr/>
        </p:nvSpPr>
        <p:spPr>
          <a:xfrm>
            <a:off x="5710400" y="3895044"/>
            <a:ext cx="1867711" cy="253916"/>
          </a:xfrm>
          <a:prstGeom prst="rect">
            <a:avLst/>
          </a:prstGeom>
          <a:noFill/>
        </p:spPr>
        <p:txBody>
          <a:bodyPr wrap="square" rtlCol="0">
            <a:spAutoFit/>
          </a:bodyPr>
          <a:lstStyle/>
          <a:p>
            <a:r>
              <a:rPr lang="fr-FR" sz="1050" b="1" i="1" dirty="0">
                <a:solidFill>
                  <a:schemeClr val="accent1"/>
                </a:solidFill>
                <a:latin typeface="+mn-lt"/>
              </a:rPr>
              <a:t>Plus de détails ci-après</a:t>
            </a:r>
          </a:p>
        </p:txBody>
      </p:sp>
      <p:sp>
        <p:nvSpPr>
          <p:cNvPr id="38" name="ZoneTexte 37">
            <a:extLst>
              <a:ext uri="{FF2B5EF4-FFF2-40B4-BE49-F238E27FC236}">
                <a16:creationId xmlns:a16="http://schemas.microsoft.com/office/drawing/2014/main" id="{38418C3C-B9DD-47BE-829E-5FA41187926E}"/>
              </a:ext>
            </a:extLst>
          </p:cNvPr>
          <p:cNvSpPr txBox="1"/>
          <p:nvPr/>
        </p:nvSpPr>
        <p:spPr>
          <a:xfrm>
            <a:off x="3406264" y="3164501"/>
            <a:ext cx="221381" cy="215444"/>
          </a:xfrm>
          <a:prstGeom prst="rect">
            <a:avLst/>
          </a:prstGeom>
          <a:noFill/>
        </p:spPr>
        <p:txBody>
          <a:bodyPr wrap="square" lIns="0" tIns="0" rIns="0" bIns="0" rtlCol="0">
            <a:spAutoFit/>
          </a:bodyPr>
          <a:lstStyle/>
          <a:p>
            <a:r>
              <a:rPr lang="fr-FR" dirty="0">
                <a:solidFill>
                  <a:schemeClr val="bg1"/>
                </a:solidFill>
                <a:latin typeface="+mn-lt"/>
              </a:rPr>
              <a:t>@</a:t>
            </a:r>
          </a:p>
        </p:txBody>
      </p:sp>
      <p:pic>
        <p:nvPicPr>
          <p:cNvPr id="5" name="Image 4">
            <a:extLst>
              <a:ext uri="{FF2B5EF4-FFF2-40B4-BE49-F238E27FC236}">
                <a16:creationId xmlns:a16="http://schemas.microsoft.com/office/drawing/2014/main" id="{AD6BEB41-3DE7-493A-A0E0-240045E9F667}"/>
              </a:ext>
            </a:extLst>
          </p:cNvPr>
          <p:cNvPicPr>
            <a:picLocks noChangeAspect="1"/>
          </p:cNvPicPr>
          <p:nvPr/>
        </p:nvPicPr>
        <p:blipFill>
          <a:blip r:embed="rId8"/>
          <a:stretch>
            <a:fillRect/>
          </a:stretch>
        </p:blipFill>
        <p:spPr>
          <a:xfrm>
            <a:off x="2336000" y="3584452"/>
            <a:ext cx="2416813" cy="906305"/>
          </a:xfrm>
          <a:prstGeom prst="rect">
            <a:avLst/>
          </a:prstGeom>
        </p:spPr>
      </p:pic>
      <p:sp>
        <p:nvSpPr>
          <p:cNvPr id="39" name="ZoneTexte 38">
            <a:extLst>
              <a:ext uri="{FF2B5EF4-FFF2-40B4-BE49-F238E27FC236}">
                <a16:creationId xmlns:a16="http://schemas.microsoft.com/office/drawing/2014/main" id="{F4BE7CEE-C06E-486F-A935-0DF15AA229E3}"/>
              </a:ext>
            </a:extLst>
          </p:cNvPr>
          <p:cNvSpPr txBox="1"/>
          <p:nvPr/>
        </p:nvSpPr>
        <p:spPr>
          <a:xfrm>
            <a:off x="1168494" y="3128511"/>
            <a:ext cx="221381" cy="215444"/>
          </a:xfrm>
          <a:prstGeom prst="rect">
            <a:avLst/>
          </a:prstGeom>
          <a:noFill/>
        </p:spPr>
        <p:txBody>
          <a:bodyPr wrap="square" lIns="0" tIns="0" rIns="0" bIns="0" rtlCol="0">
            <a:spAutoFit/>
          </a:bodyPr>
          <a:lstStyle/>
          <a:p>
            <a:r>
              <a:rPr lang="fr-FR" dirty="0">
                <a:solidFill>
                  <a:schemeClr val="bg1"/>
                </a:solidFill>
                <a:latin typeface="+mn-lt"/>
              </a:rPr>
              <a:t>@</a:t>
            </a:r>
          </a:p>
        </p:txBody>
      </p:sp>
    </p:spTree>
    <p:extLst>
      <p:ext uri="{BB962C8B-B14F-4D97-AF65-F5344CB8AC3E}">
        <p14:creationId xmlns:p14="http://schemas.microsoft.com/office/powerpoint/2010/main" val="1749996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FABA26B2-3A53-4303-BBD1-3FD17B5B2B85}"/>
              </a:ext>
            </a:extLst>
          </p:cNvPr>
          <p:cNvSpPr/>
          <p:nvPr/>
        </p:nvSpPr>
        <p:spPr>
          <a:xfrm>
            <a:off x="237061" y="980270"/>
            <a:ext cx="8687864" cy="3744125"/>
          </a:xfrm>
          <a:prstGeom prst="roundRect">
            <a:avLst/>
          </a:prstGeom>
          <a:solidFill>
            <a:schemeClr val="bg1"/>
          </a:solidFill>
          <a:ln>
            <a:solidFill>
              <a:schemeClr val="tx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1D0079C9-D42B-40EF-854F-1903E3F4269F}"/>
              </a:ext>
            </a:extLst>
          </p:cNvPr>
          <p:cNvSpPr>
            <a:spLocks noGrp="1"/>
          </p:cNvSpPr>
          <p:nvPr>
            <p:ph type="title"/>
          </p:nvPr>
        </p:nvSpPr>
        <p:spPr/>
        <p:txBody>
          <a:bodyPr/>
          <a:lstStyle/>
          <a:p>
            <a:r>
              <a:rPr lang="fr-FR" sz="2000" dirty="0">
                <a:solidFill>
                  <a:schemeClr val="accent3"/>
                </a:solidFill>
                <a:sym typeface="Arial"/>
              </a:rPr>
              <a:t>03</a:t>
            </a:r>
            <a:r>
              <a:rPr kumimoji="0" lang="fr-FR" sz="1600" b="0" i="0" u="none" strike="noStrike" kern="0" cap="none" spc="0" normalizeH="0" baseline="0" noProof="0" dirty="0">
                <a:ln>
                  <a:noFill/>
                </a:ln>
                <a:solidFill>
                  <a:srgbClr val="DB4B4B"/>
                </a:solidFill>
                <a:effectLst/>
                <a:uLnTx/>
                <a:uFillTx/>
                <a:latin typeface="Arial"/>
                <a:cs typeface="Arial"/>
                <a:sym typeface="Arial"/>
              </a:rPr>
              <a:t> </a:t>
            </a:r>
            <a:r>
              <a:rPr kumimoji="0" lang="fr-FR" sz="1600" b="0" i="0" u="none" strike="noStrike" kern="0" cap="none" spc="0" normalizeH="0" baseline="0" noProof="0" dirty="0">
                <a:ln>
                  <a:noFill/>
                </a:ln>
                <a:solidFill>
                  <a:srgbClr val="000000"/>
                </a:solidFill>
                <a:effectLst/>
                <a:uLnTx/>
                <a:uFillTx/>
                <a:latin typeface="Arial"/>
                <a:cs typeface="Arial"/>
                <a:sym typeface="Arial"/>
              </a:rPr>
              <a:t>– </a:t>
            </a:r>
            <a:r>
              <a:rPr lang="fr-FR" dirty="0"/>
              <a:t>Zoom sur OORA</a:t>
            </a:r>
          </a:p>
        </p:txBody>
      </p:sp>
      <p:sp>
        <p:nvSpPr>
          <p:cNvPr id="3" name="Espace réservé du texte 2">
            <a:extLst>
              <a:ext uri="{FF2B5EF4-FFF2-40B4-BE49-F238E27FC236}">
                <a16:creationId xmlns:a16="http://schemas.microsoft.com/office/drawing/2014/main" id="{7AC29C2C-DF04-461D-8F23-31F08A068F7E}"/>
              </a:ext>
            </a:extLst>
          </p:cNvPr>
          <p:cNvSpPr>
            <a:spLocks noGrp="1"/>
          </p:cNvSpPr>
          <p:nvPr>
            <p:ph type="body" sz="quarter" idx="12"/>
          </p:nvPr>
        </p:nvSpPr>
        <p:spPr>
          <a:xfrm>
            <a:off x="1439902" y="547382"/>
            <a:ext cx="7704098" cy="288032"/>
          </a:xfrm>
        </p:spPr>
        <p:txBody>
          <a:bodyPr/>
          <a:lstStyle/>
          <a:p>
            <a:r>
              <a:rPr lang="fr-FR" dirty="0"/>
              <a:t>L’Outil d’Optimisation des Recommandations d’Assurances </a:t>
            </a:r>
            <a:r>
              <a:rPr lang="fr-FR" sz="1200" dirty="0"/>
              <a:t>(1/3)</a:t>
            </a:r>
            <a:endParaRPr lang="fr-FR" dirty="0"/>
          </a:p>
        </p:txBody>
      </p:sp>
      <p:sp>
        <p:nvSpPr>
          <p:cNvPr id="6" name="Espace réservé du contenu 5">
            <a:extLst>
              <a:ext uri="{FF2B5EF4-FFF2-40B4-BE49-F238E27FC236}">
                <a16:creationId xmlns:a16="http://schemas.microsoft.com/office/drawing/2014/main" id="{D6CFBE90-07A3-441B-B6BD-2F7C154719F6}"/>
              </a:ext>
            </a:extLst>
          </p:cNvPr>
          <p:cNvSpPr>
            <a:spLocks noGrp="1"/>
          </p:cNvSpPr>
          <p:nvPr>
            <p:ph sz="quarter" idx="13"/>
          </p:nvPr>
        </p:nvSpPr>
        <p:spPr>
          <a:xfrm>
            <a:off x="318691" y="1441031"/>
            <a:ext cx="1864517" cy="3484891"/>
          </a:xfrm>
        </p:spPr>
        <p:txBody>
          <a:bodyPr>
            <a:normAutofit/>
          </a:bodyPr>
          <a:lstStyle/>
          <a:p>
            <a:pPr marL="0" indent="0" algn="ctr">
              <a:buNone/>
            </a:pPr>
            <a:br>
              <a:rPr lang="fr-FR" sz="1400" b="1" dirty="0">
                <a:solidFill>
                  <a:schemeClr val="accent1"/>
                </a:solidFill>
                <a:effectLst/>
                <a:latin typeface="Arial" panose="020B0604020202020204" pitchFamily="34" charset="0"/>
                <a:ea typeface="Calibri" panose="020F0502020204030204" pitchFamily="34" charset="0"/>
              </a:rPr>
            </a:br>
            <a:r>
              <a:rPr lang="fr-FR" sz="1400" b="1" dirty="0">
                <a:solidFill>
                  <a:schemeClr val="accent1"/>
                </a:solidFill>
                <a:effectLst/>
                <a:latin typeface="Arial" panose="020B0604020202020204" pitchFamily="34" charset="0"/>
                <a:ea typeface="Calibri" panose="020F0502020204030204" pitchFamily="34" charset="0"/>
              </a:rPr>
              <a:t>le point d’entrée </a:t>
            </a:r>
            <a:br>
              <a:rPr lang="fr-FR" sz="1400" b="1" dirty="0">
                <a:solidFill>
                  <a:schemeClr val="accent1"/>
                </a:solidFill>
                <a:effectLst/>
                <a:latin typeface="Arial" panose="020B0604020202020204" pitchFamily="34" charset="0"/>
                <a:ea typeface="Calibri" panose="020F0502020204030204" pitchFamily="34" charset="0"/>
              </a:rPr>
            </a:br>
            <a:r>
              <a:rPr lang="fr-FR" sz="1400" b="1" dirty="0">
                <a:solidFill>
                  <a:schemeClr val="accent1"/>
                </a:solidFill>
                <a:effectLst/>
                <a:latin typeface="Arial" panose="020B0604020202020204" pitchFamily="34" charset="0"/>
                <a:ea typeface="Calibri" panose="020F0502020204030204" pitchFamily="34" charset="0"/>
              </a:rPr>
              <a:t>« approche globale assurance »</a:t>
            </a:r>
          </a:p>
          <a:p>
            <a:r>
              <a:rPr lang="fr-FR" sz="800" dirty="0">
                <a:solidFill>
                  <a:srgbClr val="000000"/>
                </a:solidFill>
                <a:effectLst/>
                <a:latin typeface="Arial" panose="020B0604020202020204" pitchFamily="34" charset="0"/>
                <a:ea typeface="Calibri" panose="020F0502020204030204" pitchFamily="34" charset="0"/>
              </a:rPr>
              <a:t>Dans le cadre de la </a:t>
            </a:r>
            <a:r>
              <a:rPr lang="fr-FR" sz="800" b="1" dirty="0">
                <a:solidFill>
                  <a:srgbClr val="000000"/>
                </a:solidFill>
                <a:effectLst/>
                <a:latin typeface="Arial" panose="020B0604020202020204" pitchFamily="34" charset="0"/>
                <a:ea typeface="Calibri" panose="020F0502020204030204" pitchFamily="34" charset="0"/>
              </a:rPr>
              <a:t>préparation de l’entretien client</a:t>
            </a:r>
            <a:r>
              <a:rPr lang="fr-FR" sz="800" dirty="0">
                <a:solidFill>
                  <a:srgbClr val="000000"/>
                </a:solidFill>
                <a:effectLst/>
                <a:latin typeface="Arial" panose="020B0604020202020204" pitchFamily="34" charset="0"/>
                <a:ea typeface="Calibri" panose="020F0502020204030204" pitchFamily="34" charset="0"/>
              </a:rPr>
              <a:t>, vous disposez en tant que conseiller d’un </a:t>
            </a:r>
            <a:r>
              <a:rPr lang="fr-FR" sz="800" b="1" dirty="0">
                <a:solidFill>
                  <a:srgbClr val="000000"/>
                </a:solidFill>
                <a:effectLst/>
                <a:latin typeface="Arial" panose="020B0604020202020204" pitchFamily="34" charset="0"/>
                <a:ea typeface="Calibri" panose="020F0502020204030204" pitchFamily="34" charset="0"/>
              </a:rPr>
              <a:t>outil simple et rapide pour vérifier, en quelques minutes (</a:t>
            </a:r>
            <a:r>
              <a:rPr lang="fr-FR" sz="800" b="1" dirty="0">
                <a:solidFill>
                  <a:schemeClr val="tx2"/>
                </a:solidFill>
                <a:effectLst/>
                <a:latin typeface="Arial" panose="020B0604020202020204" pitchFamily="34" charset="0"/>
                <a:ea typeface="Calibri" panose="020F0502020204030204" pitchFamily="34" charset="0"/>
              </a:rPr>
              <a:t>3 étapes</a:t>
            </a:r>
            <a:r>
              <a:rPr lang="fr-FR" sz="800" b="1" dirty="0">
                <a:solidFill>
                  <a:srgbClr val="000000"/>
                </a:solidFill>
                <a:effectLst/>
                <a:latin typeface="Arial" panose="020B0604020202020204" pitchFamily="34" charset="0"/>
                <a:ea typeface="Calibri" panose="020F0502020204030204" pitchFamily="34" charset="0"/>
              </a:rPr>
              <a:t>), l’éligibilité de l’ensemble de la gamme des produits d’assurances pro. </a:t>
            </a:r>
          </a:p>
          <a:p>
            <a:r>
              <a:rPr lang="fr-FR" sz="800" dirty="0">
                <a:solidFill>
                  <a:srgbClr val="000000"/>
                </a:solidFill>
                <a:effectLst/>
                <a:latin typeface="Arial" panose="020B0604020202020204" pitchFamily="34" charset="0"/>
                <a:ea typeface="Calibri" panose="020F0502020204030204" pitchFamily="34" charset="0"/>
              </a:rPr>
              <a:t>Cet outil vous permet également de recommander à votre client les solutions pour lesquelles il est éligible et faire ainsi un </a:t>
            </a:r>
            <a:r>
              <a:rPr lang="fr-FR" sz="800" b="1" dirty="0">
                <a:solidFill>
                  <a:srgbClr val="000000"/>
                </a:solidFill>
                <a:effectLst/>
                <a:latin typeface="Arial" panose="020B0604020202020204" pitchFamily="34" charset="0"/>
                <a:ea typeface="Calibri" panose="020F0502020204030204" pitchFamily="34" charset="0"/>
              </a:rPr>
              <a:t>vrai bilan assurance.</a:t>
            </a:r>
            <a:endParaRPr lang="fr-FR" sz="800" b="1" dirty="0">
              <a:effectLst/>
              <a:latin typeface="Calibri" panose="020F0502020204030204" pitchFamily="34" charset="0"/>
              <a:ea typeface="Calibri" panose="020F0502020204030204" pitchFamily="34" charset="0"/>
            </a:endParaRPr>
          </a:p>
        </p:txBody>
      </p:sp>
      <p:sp>
        <p:nvSpPr>
          <p:cNvPr id="10" name="Rectangle 4">
            <a:extLst>
              <a:ext uri="{FF2B5EF4-FFF2-40B4-BE49-F238E27FC236}">
                <a16:creationId xmlns:a16="http://schemas.microsoft.com/office/drawing/2014/main" id="{A6CC6DA9-0AB0-497F-A570-063E5396AFFB}"/>
              </a:ext>
            </a:extLst>
          </p:cNvPr>
          <p:cNvSpPr>
            <a:spLocks noChangeArrowheads="1"/>
          </p:cNvSpPr>
          <p:nvPr/>
        </p:nvSpPr>
        <p:spPr bwMode="auto">
          <a:xfrm>
            <a:off x="-1983429" y="5729899"/>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1" name="Rectangle 5">
            <a:extLst>
              <a:ext uri="{FF2B5EF4-FFF2-40B4-BE49-F238E27FC236}">
                <a16:creationId xmlns:a16="http://schemas.microsoft.com/office/drawing/2014/main" id="{471F9ADA-AFAB-44C2-BF3B-8EEF10C7CAE1}"/>
              </a:ext>
            </a:extLst>
          </p:cNvPr>
          <p:cNvSpPr>
            <a:spLocks noChangeArrowheads="1"/>
          </p:cNvSpPr>
          <p:nvPr/>
        </p:nvSpPr>
        <p:spPr bwMode="auto">
          <a:xfrm>
            <a:off x="-1983429" y="10339999"/>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5" name="ZoneTexte 14">
            <a:extLst>
              <a:ext uri="{FF2B5EF4-FFF2-40B4-BE49-F238E27FC236}">
                <a16:creationId xmlns:a16="http://schemas.microsoft.com/office/drawing/2014/main" id="{84D536D9-ADFC-40F0-B42F-1E86F65DB16F}"/>
              </a:ext>
            </a:extLst>
          </p:cNvPr>
          <p:cNvSpPr txBox="1"/>
          <p:nvPr/>
        </p:nvSpPr>
        <p:spPr>
          <a:xfrm>
            <a:off x="2264837" y="4257136"/>
            <a:ext cx="4572000" cy="276999"/>
          </a:xfrm>
          <a:prstGeom prst="rect">
            <a:avLst/>
          </a:prstGeom>
          <a:noFill/>
        </p:spPr>
        <p:txBody>
          <a:bodyPr wrap="square">
            <a:spAutoFit/>
          </a:bodyPr>
          <a:lstStyle/>
          <a:p>
            <a:r>
              <a:rPr lang="fr-FR" sz="600" dirty="0">
                <a:solidFill>
                  <a:srgbClr val="000000"/>
                </a:solidFill>
                <a:ea typeface="Calibri" panose="020F0502020204030204" pitchFamily="34" charset="0"/>
              </a:rPr>
              <a:t>NB : Les diagnostics réalisés sur vos clients sont sauvegardés dans OORA pendant 7 jours ouvrés.</a:t>
            </a:r>
            <a:br>
              <a:rPr lang="fr-FR" sz="600" dirty="0">
                <a:solidFill>
                  <a:srgbClr val="000000"/>
                </a:solidFill>
                <a:ea typeface="Calibri" panose="020F0502020204030204" pitchFamily="34" charset="0"/>
              </a:rPr>
            </a:br>
            <a:endParaRPr lang="fr-FR" sz="600" dirty="0"/>
          </a:p>
        </p:txBody>
      </p:sp>
      <p:pic>
        <p:nvPicPr>
          <p:cNvPr id="8" name="Image 7">
            <a:extLst>
              <a:ext uri="{FF2B5EF4-FFF2-40B4-BE49-F238E27FC236}">
                <a16:creationId xmlns:a16="http://schemas.microsoft.com/office/drawing/2014/main" id="{5088241A-EEA2-4AF6-9F4E-99E1A0369706}"/>
              </a:ext>
            </a:extLst>
          </p:cNvPr>
          <p:cNvPicPr>
            <a:picLocks noChangeAspect="1"/>
          </p:cNvPicPr>
          <p:nvPr/>
        </p:nvPicPr>
        <p:blipFill>
          <a:blip r:embed="rId2"/>
          <a:stretch>
            <a:fillRect/>
          </a:stretch>
        </p:blipFill>
        <p:spPr>
          <a:xfrm>
            <a:off x="2264837" y="1441031"/>
            <a:ext cx="6443062" cy="2701818"/>
          </a:xfrm>
          <a:prstGeom prst="rect">
            <a:avLst/>
          </a:prstGeom>
          <a:ln>
            <a:noFill/>
          </a:ln>
          <a:effectLst>
            <a:outerShdw blurRad="292100" dist="139700" dir="2700000" algn="tl" rotWithShape="0">
              <a:srgbClr val="333333">
                <a:alpha val="65000"/>
              </a:srgbClr>
            </a:outerShdw>
          </a:effectLst>
        </p:spPr>
      </p:pic>
      <p:cxnSp>
        <p:nvCxnSpPr>
          <p:cNvPr id="5" name="Connecteur : en angle 4">
            <a:extLst>
              <a:ext uri="{FF2B5EF4-FFF2-40B4-BE49-F238E27FC236}">
                <a16:creationId xmlns:a16="http://schemas.microsoft.com/office/drawing/2014/main" id="{4E546B8A-219F-4564-B884-2AB7E280BF99}"/>
              </a:ext>
            </a:extLst>
          </p:cNvPr>
          <p:cNvCxnSpPr>
            <a:cxnSpLocks/>
          </p:cNvCxnSpPr>
          <p:nvPr/>
        </p:nvCxnSpPr>
        <p:spPr>
          <a:xfrm flipV="1">
            <a:off x="1106129" y="1857574"/>
            <a:ext cx="1238865" cy="1165122"/>
          </a:xfrm>
          <a:prstGeom prst="bentConnector3">
            <a:avLst>
              <a:gd name="adj1" fmla="val 86310"/>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9CFC3000-1416-4106-866B-EC7E01A3EAB6}"/>
              </a:ext>
            </a:extLst>
          </p:cNvPr>
          <p:cNvSpPr/>
          <p:nvPr/>
        </p:nvSpPr>
        <p:spPr>
          <a:xfrm>
            <a:off x="2344994" y="1769806"/>
            <a:ext cx="4225412" cy="132737"/>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a:extLst>
              <a:ext uri="{FF2B5EF4-FFF2-40B4-BE49-F238E27FC236}">
                <a16:creationId xmlns:a16="http://schemas.microsoft.com/office/drawing/2014/main" id="{B79C4142-4403-4902-9BD1-55D941DAE739}"/>
              </a:ext>
            </a:extLst>
          </p:cNvPr>
          <p:cNvPicPr>
            <a:picLocks noChangeAspect="1"/>
          </p:cNvPicPr>
          <p:nvPr/>
        </p:nvPicPr>
        <p:blipFill>
          <a:blip r:embed="rId3"/>
          <a:stretch>
            <a:fillRect/>
          </a:stretch>
        </p:blipFill>
        <p:spPr>
          <a:xfrm>
            <a:off x="921192" y="1095278"/>
            <a:ext cx="561975" cy="485775"/>
          </a:xfrm>
          <a:prstGeom prst="rect">
            <a:avLst/>
          </a:prstGeom>
        </p:spPr>
      </p:pic>
    </p:spTree>
    <p:extLst>
      <p:ext uri="{BB962C8B-B14F-4D97-AF65-F5344CB8AC3E}">
        <p14:creationId xmlns:p14="http://schemas.microsoft.com/office/powerpoint/2010/main" val="18185444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FABA26B2-3A53-4303-BBD1-3FD17B5B2B85}"/>
              </a:ext>
            </a:extLst>
          </p:cNvPr>
          <p:cNvSpPr/>
          <p:nvPr/>
        </p:nvSpPr>
        <p:spPr>
          <a:xfrm>
            <a:off x="125360" y="1091360"/>
            <a:ext cx="8843809" cy="3561756"/>
          </a:xfrm>
          <a:prstGeom prst="roundRect">
            <a:avLst/>
          </a:prstGeom>
          <a:solidFill>
            <a:schemeClr val="bg1"/>
          </a:solidFill>
          <a:ln>
            <a:solidFill>
              <a:schemeClr val="tx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1D0079C9-D42B-40EF-854F-1903E3F4269F}"/>
              </a:ext>
            </a:extLst>
          </p:cNvPr>
          <p:cNvSpPr>
            <a:spLocks noGrp="1"/>
          </p:cNvSpPr>
          <p:nvPr>
            <p:ph type="title"/>
          </p:nvPr>
        </p:nvSpPr>
        <p:spPr/>
        <p:txBody>
          <a:bodyPr/>
          <a:lstStyle/>
          <a:p>
            <a:r>
              <a:rPr lang="fr-FR" sz="2000" dirty="0">
                <a:solidFill>
                  <a:schemeClr val="accent3"/>
                </a:solidFill>
                <a:sym typeface="Arial"/>
              </a:rPr>
              <a:t>03</a:t>
            </a:r>
            <a:r>
              <a:rPr kumimoji="0" lang="fr-FR" sz="1600" b="0" i="0" u="none" strike="noStrike" kern="0" cap="none" spc="0" normalizeH="0" baseline="0" noProof="0" dirty="0">
                <a:ln>
                  <a:noFill/>
                </a:ln>
                <a:solidFill>
                  <a:srgbClr val="DB4B4B"/>
                </a:solidFill>
                <a:effectLst/>
                <a:uLnTx/>
                <a:uFillTx/>
                <a:latin typeface="Arial"/>
                <a:cs typeface="Arial"/>
                <a:sym typeface="Arial"/>
              </a:rPr>
              <a:t> </a:t>
            </a:r>
            <a:r>
              <a:rPr kumimoji="0" lang="fr-FR" sz="1600" b="0" i="0" u="none" strike="noStrike" kern="0" cap="none" spc="0" normalizeH="0" baseline="0" noProof="0" dirty="0">
                <a:ln>
                  <a:noFill/>
                </a:ln>
                <a:solidFill>
                  <a:srgbClr val="000000"/>
                </a:solidFill>
                <a:effectLst/>
                <a:uLnTx/>
                <a:uFillTx/>
                <a:latin typeface="Arial"/>
                <a:cs typeface="Arial"/>
                <a:sym typeface="Arial"/>
              </a:rPr>
              <a:t>– </a:t>
            </a:r>
            <a:r>
              <a:rPr lang="fr-FR" dirty="0"/>
              <a:t>Zoom sur OORA</a:t>
            </a:r>
          </a:p>
        </p:txBody>
      </p:sp>
      <p:sp>
        <p:nvSpPr>
          <p:cNvPr id="3" name="Espace réservé du texte 2">
            <a:extLst>
              <a:ext uri="{FF2B5EF4-FFF2-40B4-BE49-F238E27FC236}">
                <a16:creationId xmlns:a16="http://schemas.microsoft.com/office/drawing/2014/main" id="{7AC29C2C-DF04-461D-8F23-31F08A068F7E}"/>
              </a:ext>
            </a:extLst>
          </p:cNvPr>
          <p:cNvSpPr>
            <a:spLocks noGrp="1"/>
          </p:cNvSpPr>
          <p:nvPr>
            <p:ph type="body" sz="quarter" idx="12"/>
          </p:nvPr>
        </p:nvSpPr>
        <p:spPr>
          <a:xfrm>
            <a:off x="1439902" y="547382"/>
            <a:ext cx="7704098" cy="288032"/>
          </a:xfrm>
        </p:spPr>
        <p:txBody>
          <a:bodyPr/>
          <a:lstStyle/>
          <a:p>
            <a:r>
              <a:rPr lang="fr-FR" dirty="0"/>
              <a:t>L’Outil d’Optimisation des Recommandations d’Assurances </a:t>
            </a:r>
            <a:r>
              <a:rPr kumimoji="0" lang="fr-FR" sz="1200" b="0" i="0" u="none" strike="noStrike" kern="1200" cap="none" spc="0" normalizeH="0" baseline="0" noProof="0" dirty="0">
                <a:ln>
                  <a:noFill/>
                </a:ln>
                <a:solidFill>
                  <a:srgbClr val="B24388"/>
                </a:solidFill>
                <a:effectLst/>
                <a:uLnTx/>
                <a:uFillTx/>
                <a:latin typeface="Montserrat SemiBold" panose="00000700000000000000" pitchFamily="50" charset="0"/>
                <a:ea typeface="+mn-ea"/>
                <a:cs typeface="Arial" panose="020B0604020202020204" pitchFamily="34" charset="0"/>
              </a:rPr>
              <a:t>(2/3)</a:t>
            </a:r>
            <a:endParaRPr lang="fr-FR" dirty="0"/>
          </a:p>
        </p:txBody>
      </p:sp>
      <p:sp>
        <p:nvSpPr>
          <p:cNvPr id="6" name="Espace réservé du contenu 5">
            <a:extLst>
              <a:ext uri="{FF2B5EF4-FFF2-40B4-BE49-F238E27FC236}">
                <a16:creationId xmlns:a16="http://schemas.microsoft.com/office/drawing/2014/main" id="{D6CFBE90-07A3-441B-B6BD-2F7C154719F6}"/>
              </a:ext>
            </a:extLst>
          </p:cNvPr>
          <p:cNvSpPr>
            <a:spLocks noGrp="1"/>
          </p:cNvSpPr>
          <p:nvPr>
            <p:ph sz="quarter" idx="13"/>
          </p:nvPr>
        </p:nvSpPr>
        <p:spPr>
          <a:xfrm>
            <a:off x="1048283" y="1202543"/>
            <a:ext cx="7920886" cy="323171"/>
          </a:xfrm>
        </p:spPr>
        <p:txBody>
          <a:bodyPr>
            <a:normAutofit/>
          </a:bodyPr>
          <a:lstStyle/>
          <a:p>
            <a:r>
              <a:rPr lang="fr-FR" sz="800" dirty="0">
                <a:solidFill>
                  <a:srgbClr val="000000"/>
                </a:solidFill>
                <a:effectLst/>
                <a:latin typeface="Arial" panose="020B0604020202020204" pitchFamily="34" charset="0"/>
                <a:ea typeface="Calibri" panose="020F0502020204030204" pitchFamily="34" charset="0"/>
              </a:rPr>
              <a:t>OORA donne aussi accès pour </a:t>
            </a:r>
            <a:r>
              <a:rPr lang="fr-FR" sz="800" dirty="0">
                <a:solidFill>
                  <a:srgbClr val="000000"/>
                </a:solidFill>
                <a:ea typeface="Calibri" panose="020F0502020204030204" pitchFamily="34" charset="0"/>
              </a:rPr>
              <a:t>chaque solution d’assurance </a:t>
            </a:r>
            <a:r>
              <a:rPr lang="fr-FR" sz="800" dirty="0">
                <a:solidFill>
                  <a:srgbClr val="000000"/>
                </a:solidFill>
                <a:effectLst/>
                <a:latin typeface="Arial" panose="020B0604020202020204" pitchFamily="34" charset="0"/>
                <a:ea typeface="Calibri" panose="020F0502020204030204" pitchFamily="34" charset="0"/>
              </a:rPr>
              <a:t>à des </a:t>
            </a:r>
            <a:r>
              <a:rPr lang="fr-FR" sz="800" b="1" dirty="0">
                <a:solidFill>
                  <a:schemeClr val="tx2"/>
                </a:solidFill>
                <a:effectLst/>
                <a:latin typeface="Arial" panose="020B0604020202020204" pitchFamily="34" charset="0"/>
                <a:ea typeface="Calibri" panose="020F0502020204030204" pitchFamily="34" charset="0"/>
              </a:rPr>
              <a:t>fiches produits</a:t>
            </a:r>
            <a:r>
              <a:rPr lang="fr-FR" sz="800" dirty="0">
                <a:solidFill>
                  <a:srgbClr val="000000"/>
                </a:solidFill>
                <a:effectLst/>
                <a:latin typeface="Arial" panose="020B0604020202020204" pitchFamily="34" charset="0"/>
                <a:ea typeface="Calibri" panose="020F0502020204030204" pitchFamily="34" charset="0"/>
              </a:rPr>
              <a:t>, reprenant l’ensemble des documents (</a:t>
            </a:r>
            <a:r>
              <a:rPr lang="fr-FR" sz="800" b="1" dirty="0">
                <a:solidFill>
                  <a:srgbClr val="000000"/>
                </a:solidFill>
                <a:effectLst/>
                <a:latin typeface="Arial" panose="020B0604020202020204" pitchFamily="34" charset="0"/>
                <a:ea typeface="Calibri" panose="020F0502020204030204" pitchFamily="34" charset="0"/>
              </a:rPr>
              <a:t>CG, OAV,</a:t>
            </a:r>
            <a:r>
              <a:rPr lang="fr-FR" sz="800" dirty="0">
                <a:solidFill>
                  <a:srgbClr val="000000"/>
                </a:solidFill>
                <a:effectLst/>
                <a:latin typeface="Arial" panose="020B0604020202020204" pitchFamily="34" charset="0"/>
                <a:ea typeface="Calibri" panose="020F0502020204030204" pitchFamily="34" charset="0"/>
              </a:rPr>
              <a:t>…), </a:t>
            </a:r>
            <a:br>
              <a:rPr lang="fr-FR" sz="800" dirty="0">
                <a:solidFill>
                  <a:srgbClr val="000000"/>
                </a:solidFill>
                <a:effectLst/>
                <a:latin typeface="Arial" panose="020B0604020202020204" pitchFamily="34" charset="0"/>
                <a:ea typeface="Calibri" panose="020F0502020204030204" pitchFamily="34" charset="0"/>
              </a:rPr>
            </a:br>
            <a:r>
              <a:rPr lang="fr-FR" sz="800" dirty="0">
                <a:solidFill>
                  <a:srgbClr val="000000"/>
                </a:solidFill>
                <a:effectLst/>
                <a:latin typeface="Arial" panose="020B0604020202020204" pitchFamily="34" charset="0"/>
                <a:ea typeface="Calibri" panose="020F0502020204030204" pitchFamily="34" charset="0"/>
              </a:rPr>
              <a:t>afin de vous aider au mieux pour </a:t>
            </a:r>
            <a:r>
              <a:rPr lang="fr-FR" sz="800" b="1" dirty="0">
                <a:solidFill>
                  <a:srgbClr val="000000"/>
                </a:solidFill>
                <a:effectLst/>
                <a:latin typeface="Arial" panose="020B0604020202020204" pitchFamily="34" charset="0"/>
                <a:ea typeface="Calibri" panose="020F0502020204030204" pitchFamily="34" charset="0"/>
              </a:rPr>
              <a:t>préparer votre </a:t>
            </a:r>
            <a:r>
              <a:rPr lang="fr-FR" sz="800" b="1" dirty="0">
                <a:solidFill>
                  <a:schemeClr val="tx2"/>
                </a:solidFill>
                <a:effectLst/>
                <a:latin typeface="Arial" panose="020B0604020202020204" pitchFamily="34" charset="0"/>
                <a:ea typeface="Calibri" panose="020F0502020204030204" pitchFamily="34" charset="0"/>
              </a:rPr>
              <a:t>argumentaire de vente</a:t>
            </a:r>
            <a:r>
              <a:rPr lang="fr-FR" sz="800" dirty="0">
                <a:solidFill>
                  <a:schemeClr val="tx2"/>
                </a:solidFill>
                <a:effectLst/>
                <a:latin typeface="Arial" panose="020B0604020202020204" pitchFamily="34" charset="0"/>
                <a:ea typeface="Calibri" panose="020F0502020204030204" pitchFamily="34" charset="0"/>
              </a:rPr>
              <a:t> </a:t>
            </a:r>
            <a:r>
              <a:rPr lang="fr-FR" sz="800" dirty="0">
                <a:solidFill>
                  <a:srgbClr val="000000"/>
                </a:solidFill>
                <a:effectLst/>
                <a:latin typeface="Arial" panose="020B0604020202020204" pitchFamily="34" charset="0"/>
                <a:ea typeface="Calibri" panose="020F0502020204030204" pitchFamily="34" charset="0"/>
              </a:rPr>
              <a:t>et connaître également les </a:t>
            </a:r>
            <a:r>
              <a:rPr lang="fr-FR" sz="800" b="1" dirty="0">
                <a:solidFill>
                  <a:schemeClr val="tx2"/>
                </a:solidFill>
                <a:effectLst/>
                <a:latin typeface="Arial" panose="020B0604020202020204" pitchFamily="34" charset="0"/>
                <a:ea typeface="Calibri" panose="020F0502020204030204" pitchFamily="34" charset="0"/>
              </a:rPr>
              <a:t>numéros utiles d’assistance réseau.</a:t>
            </a:r>
          </a:p>
        </p:txBody>
      </p:sp>
      <p:sp>
        <p:nvSpPr>
          <p:cNvPr id="10" name="Rectangle 4">
            <a:extLst>
              <a:ext uri="{FF2B5EF4-FFF2-40B4-BE49-F238E27FC236}">
                <a16:creationId xmlns:a16="http://schemas.microsoft.com/office/drawing/2014/main" id="{A6CC6DA9-0AB0-497F-A570-063E5396AFFB}"/>
              </a:ext>
            </a:extLst>
          </p:cNvPr>
          <p:cNvSpPr>
            <a:spLocks noChangeArrowheads="1"/>
          </p:cNvSpPr>
          <p:nvPr/>
        </p:nvSpPr>
        <p:spPr bwMode="auto">
          <a:xfrm>
            <a:off x="-1983429" y="5729899"/>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1" name="Rectangle 5">
            <a:extLst>
              <a:ext uri="{FF2B5EF4-FFF2-40B4-BE49-F238E27FC236}">
                <a16:creationId xmlns:a16="http://schemas.microsoft.com/office/drawing/2014/main" id="{471F9ADA-AFAB-44C2-BF3B-8EEF10C7CAE1}"/>
              </a:ext>
            </a:extLst>
          </p:cNvPr>
          <p:cNvSpPr>
            <a:spLocks noChangeArrowheads="1"/>
          </p:cNvSpPr>
          <p:nvPr/>
        </p:nvSpPr>
        <p:spPr bwMode="auto">
          <a:xfrm>
            <a:off x="-1983429" y="10339999"/>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8" name="Flèche : droite 7">
            <a:extLst>
              <a:ext uri="{FF2B5EF4-FFF2-40B4-BE49-F238E27FC236}">
                <a16:creationId xmlns:a16="http://schemas.microsoft.com/office/drawing/2014/main" id="{08AA8441-784E-4D25-BA52-14900CF10C3D}"/>
              </a:ext>
            </a:extLst>
          </p:cNvPr>
          <p:cNvSpPr/>
          <p:nvPr/>
        </p:nvSpPr>
        <p:spPr>
          <a:xfrm>
            <a:off x="3033904" y="2735854"/>
            <a:ext cx="155945" cy="3118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3" name="Connecteur : en angle 12">
            <a:extLst>
              <a:ext uri="{FF2B5EF4-FFF2-40B4-BE49-F238E27FC236}">
                <a16:creationId xmlns:a16="http://schemas.microsoft.com/office/drawing/2014/main" id="{4156CC01-28EE-428E-80EE-3FCF34E3E27D}"/>
              </a:ext>
            </a:extLst>
          </p:cNvPr>
          <p:cNvCxnSpPr>
            <a:cxnSpLocks/>
          </p:cNvCxnSpPr>
          <p:nvPr/>
        </p:nvCxnSpPr>
        <p:spPr>
          <a:xfrm rot="10800000" flipV="1">
            <a:off x="2124591" y="1349355"/>
            <a:ext cx="2359742" cy="619432"/>
          </a:xfrm>
          <a:prstGeom prst="bentConnector3">
            <a:avLst>
              <a:gd name="adj1" fmla="val 77188"/>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necteur : en angle 22">
            <a:extLst>
              <a:ext uri="{FF2B5EF4-FFF2-40B4-BE49-F238E27FC236}">
                <a16:creationId xmlns:a16="http://schemas.microsoft.com/office/drawing/2014/main" id="{0299C8EC-A44D-4587-9FA4-F49B3EC94C29}"/>
              </a:ext>
            </a:extLst>
          </p:cNvPr>
          <p:cNvCxnSpPr>
            <a:cxnSpLocks/>
          </p:cNvCxnSpPr>
          <p:nvPr/>
        </p:nvCxnSpPr>
        <p:spPr>
          <a:xfrm rot="16200000" flipH="1">
            <a:off x="4768604" y="1706248"/>
            <a:ext cx="377005" cy="58994"/>
          </a:xfrm>
          <a:prstGeom prst="bentConnector3">
            <a:avLst>
              <a:gd name="adj1" fmla="val 55868"/>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7" name="Connecteur : en angle 26">
            <a:extLst>
              <a:ext uri="{FF2B5EF4-FFF2-40B4-BE49-F238E27FC236}">
                <a16:creationId xmlns:a16="http://schemas.microsoft.com/office/drawing/2014/main" id="{309B9CFF-A65E-4582-BBA5-107388B8331F}"/>
              </a:ext>
            </a:extLst>
          </p:cNvPr>
          <p:cNvCxnSpPr>
            <a:cxnSpLocks/>
          </p:cNvCxnSpPr>
          <p:nvPr/>
        </p:nvCxnSpPr>
        <p:spPr>
          <a:xfrm rot="10800000" flipV="1">
            <a:off x="4927610" y="1465359"/>
            <a:ext cx="1487939" cy="79650"/>
          </a:xfrm>
          <a:prstGeom prst="bentConnector3">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 name="Connecteur : en angle 30">
            <a:extLst>
              <a:ext uri="{FF2B5EF4-FFF2-40B4-BE49-F238E27FC236}">
                <a16:creationId xmlns:a16="http://schemas.microsoft.com/office/drawing/2014/main" id="{259E6902-B485-400B-9EA3-9D39C94D6390}"/>
              </a:ext>
            </a:extLst>
          </p:cNvPr>
          <p:cNvCxnSpPr/>
          <p:nvPr/>
        </p:nvCxnSpPr>
        <p:spPr>
          <a:xfrm>
            <a:off x="4041058" y="1463125"/>
            <a:ext cx="886551" cy="94692"/>
          </a:xfrm>
          <a:prstGeom prst="bentConnector3">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9" name="Image 8">
            <a:extLst>
              <a:ext uri="{FF2B5EF4-FFF2-40B4-BE49-F238E27FC236}">
                <a16:creationId xmlns:a16="http://schemas.microsoft.com/office/drawing/2014/main" id="{0E6C484F-5737-4DEE-994C-39BF857425A9}"/>
              </a:ext>
            </a:extLst>
          </p:cNvPr>
          <p:cNvPicPr>
            <a:picLocks noChangeAspect="1"/>
          </p:cNvPicPr>
          <p:nvPr/>
        </p:nvPicPr>
        <p:blipFill>
          <a:blip r:embed="rId2"/>
          <a:stretch>
            <a:fillRect/>
          </a:stretch>
        </p:blipFill>
        <p:spPr>
          <a:xfrm>
            <a:off x="3482208" y="1945776"/>
            <a:ext cx="4608589" cy="2478778"/>
          </a:xfrm>
          <a:prstGeom prst="rect">
            <a:avLst/>
          </a:prstGeom>
        </p:spPr>
      </p:pic>
      <p:pic>
        <p:nvPicPr>
          <p:cNvPr id="17" name="Image 16">
            <a:extLst>
              <a:ext uri="{FF2B5EF4-FFF2-40B4-BE49-F238E27FC236}">
                <a16:creationId xmlns:a16="http://schemas.microsoft.com/office/drawing/2014/main" id="{D5125418-9753-47CA-8CA4-0D2FE0D2C75A}"/>
              </a:ext>
            </a:extLst>
          </p:cNvPr>
          <p:cNvPicPr>
            <a:picLocks noChangeAspect="1"/>
          </p:cNvPicPr>
          <p:nvPr/>
        </p:nvPicPr>
        <p:blipFill>
          <a:blip r:embed="rId3"/>
          <a:stretch>
            <a:fillRect/>
          </a:stretch>
        </p:blipFill>
        <p:spPr>
          <a:xfrm>
            <a:off x="206528" y="2115598"/>
            <a:ext cx="2827376" cy="1607546"/>
          </a:xfrm>
          <a:prstGeom prst="rect">
            <a:avLst/>
          </a:prstGeom>
        </p:spPr>
      </p:pic>
    </p:spTree>
    <p:extLst>
      <p:ext uri="{BB962C8B-B14F-4D97-AF65-F5344CB8AC3E}">
        <p14:creationId xmlns:p14="http://schemas.microsoft.com/office/powerpoint/2010/main" val="33124021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FABA26B2-3A53-4303-BBD1-3FD17B5B2B85}"/>
              </a:ext>
            </a:extLst>
          </p:cNvPr>
          <p:cNvSpPr/>
          <p:nvPr/>
        </p:nvSpPr>
        <p:spPr>
          <a:xfrm>
            <a:off x="237061" y="1091360"/>
            <a:ext cx="8687864" cy="3431018"/>
          </a:xfrm>
          <a:prstGeom prst="roundRect">
            <a:avLst/>
          </a:prstGeom>
          <a:solidFill>
            <a:schemeClr val="bg1"/>
          </a:solidFill>
          <a:ln>
            <a:solidFill>
              <a:schemeClr val="tx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1D0079C9-D42B-40EF-854F-1903E3F4269F}"/>
              </a:ext>
            </a:extLst>
          </p:cNvPr>
          <p:cNvSpPr>
            <a:spLocks noGrp="1"/>
          </p:cNvSpPr>
          <p:nvPr>
            <p:ph type="title"/>
          </p:nvPr>
        </p:nvSpPr>
        <p:spPr/>
        <p:txBody>
          <a:bodyPr/>
          <a:lstStyle/>
          <a:p>
            <a:r>
              <a:rPr lang="fr-FR" sz="2000" dirty="0">
                <a:solidFill>
                  <a:schemeClr val="accent3"/>
                </a:solidFill>
                <a:sym typeface="Arial"/>
              </a:rPr>
              <a:t>03</a:t>
            </a:r>
            <a:r>
              <a:rPr kumimoji="0" lang="fr-FR" sz="1600" b="0" i="0" u="none" strike="noStrike" kern="0" cap="none" spc="0" normalizeH="0" baseline="0" noProof="0" dirty="0">
                <a:ln>
                  <a:noFill/>
                </a:ln>
                <a:solidFill>
                  <a:srgbClr val="DB4B4B"/>
                </a:solidFill>
                <a:effectLst/>
                <a:uLnTx/>
                <a:uFillTx/>
                <a:latin typeface="Arial"/>
                <a:cs typeface="Arial"/>
                <a:sym typeface="Arial"/>
              </a:rPr>
              <a:t> </a:t>
            </a:r>
            <a:r>
              <a:rPr kumimoji="0" lang="fr-FR" sz="1600" b="0" i="0" u="none" strike="noStrike" kern="0" cap="none" spc="0" normalizeH="0" baseline="0" noProof="0" dirty="0">
                <a:ln>
                  <a:noFill/>
                </a:ln>
                <a:solidFill>
                  <a:srgbClr val="000000"/>
                </a:solidFill>
                <a:effectLst/>
                <a:uLnTx/>
                <a:uFillTx/>
                <a:latin typeface="Arial"/>
                <a:cs typeface="Arial"/>
                <a:sym typeface="Arial"/>
              </a:rPr>
              <a:t>– </a:t>
            </a:r>
            <a:r>
              <a:rPr lang="fr-FR" dirty="0"/>
              <a:t>Zoom sur OORA</a:t>
            </a:r>
          </a:p>
        </p:txBody>
      </p:sp>
      <p:sp>
        <p:nvSpPr>
          <p:cNvPr id="3" name="Espace réservé du texte 2">
            <a:extLst>
              <a:ext uri="{FF2B5EF4-FFF2-40B4-BE49-F238E27FC236}">
                <a16:creationId xmlns:a16="http://schemas.microsoft.com/office/drawing/2014/main" id="{7AC29C2C-DF04-461D-8F23-31F08A068F7E}"/>
              </a:ext>
            </a:extLst>
          </p:cNvPr>
          <p:cNvSpPr>
            <a:spLocks noGrp="1"/>
          </p:cNvSpPr>
          <p:nvPr>
            <p:ph type="body" sz="quarter" idx="12"/>
          </p:nvPr>
        </p:nvSpPr>
        <p:spPr>
          <a:xfrm>
            <a:off x="1439902" y="547382"/>
            <a:ext cx="7704098" cy="288032"/>
          </a:xfrm>
        </p:spPr>
        <p:txBody>
          <a:bodyPr/>
          <a:lstStyle/>
          <a:p>
            <a:r>
              <a:rPr lang="fr-FR" dirty="0"/>
              <a:t>L’Outil d’Optimisation des Recommandations d’Assurances </a:t>
            </a:r>
            <a:r>
              <a:rPr kumimoji="0" lang="fr-FR" sz="1200" b="0" i="0" u="none" strike="noStrike" kern="1200" cap="none" spc="0" normalizeH="0" baseline="0" noProof="0" dirty="0">
                <a:ln>
                  <a:noFill/>
                </a:ln>
                <a:solidFill>
                  <a:srgbClr val="B24388"/>
                </a:solidFill>
                <a:effectLst/>
                <a:uLnTx/>
                <a:uFillTx/>
                <a:latin typeface="Montserrat SemiBold" panose="00000700000000000000" pitchFamily="50" charset="0"/>
                <a:ea typeface="+mn-ea"/>
                <a:cs typeface="Arial" panose="020B0604020202020204" pitchFamily="34" charset="0"/>
              </a:rPr>
              <a:t>(3/3)</a:t>
            </a:r>
            <a:endParaRPr lang="fr-FR" dirty="0"/>
          </a:p>
        </p:txBody>
      </p:sp>
      <p:sp>
        <p:nvSpPr>
          <p:cNvPr id="10" name="Rectangle 4">
            <a:extLst>
              <a:ext uri="{FF2B5EF4-FFF2-40B4-BE49-F238E27FC236}">
                <a16:creationId xmlns:a16="http://schemas.microsoft.com/office/drawing/2014/main" id="{A6CC6DA9-0AB0-497F-A570-063E5396AFFB}"/>
              </a:ext>
            </a:extLst>
          </p:cNvPr>
          <p:cNvSpPr>
            <a:spLocks noChangeArrowheads="1"/>
          </p:cNvSpPr>
          <p:nvPr/>
        </p:nvSpPr>
        <p:spPr bwMode="auto">
          <a:xfrm>
            <a:off x="-1983429" y="5729899"/>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1" name="Rectangle 5">
            <a:extLst>
              <a:ext uri="{FF2B5EF4-FFF2-40B4-BE49-F238E27FC236}">
                <a16:creationId xmlns:a16="http://schemas.microsoft.com/office/drawing/2014/main" id="{471F9ADA-AFAB-44C2-BF3B-8EEF10C7CAE1}"/>
              </a:ext>
            </a:extLst>
          </p:cNvPr>
          <p:cNvSpPr>
            <a:spLocks noChangeArrowheads="1"/>
          </p:cNvSpPr>
          <p:nvPr/>
        </p:nvSpPr>
        <p:spPr bwMode="auto">
          <a:xfrm>
            <a:off x="-1983429" y="10339999"/>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7" name="ZoneTexte 16">
            <a:extLst>
              <a:ext uri="{FF2B5EF4-FFF2-40B4-BE49-F238E27FC236}">
                <a16:creationId xmlns:a16="http://schemas.microsoft.com/office/drawing/2014/main" id="{51DD5307-6CF9-48F9-AF3A-06FF21B6FEA2}"/>
              </a:ext>
            </a:extLst>
          </p:cNvPr>
          <p:cNvSpPr txBox="1"/>
          <p:nvPr/>
        </p:nvSpPr>
        <p:spPr>
          <a:xfrm>
            <a:off x="2637893" y="4402834"/>
            <a:ext cx="3886200" cy="261610"/>
          </a:xfrm>
          <a:prstGeom prst="rect">
            <a:avLst/>
          </a:prstGeom>
          <a:solidFill>
            <a:schemeClr val="tx2">
              <a:lumMod val="40000"/>
              <a:lumOff val="60000"/>
            </a:schemeClr>
          </a:solidFill>
        </p:spPr>
        <p:txBody>
          <a:bodyPr wrap="square" rtlCol="0">
            <a:spAutoFit/>
          </a:bodyPr>
          <a:lstStyle/>
          <a:p>
            <a:pPr algn="ctr"/>
            <a:r>
              <a:rPr lang="fr-FR" sz="1100" u="sng" dirty="0">
                <a:solidFill>
                  <a:schemeClr val="accent1"/>
                </a:solidFill>
                <a:hlinkClick r:id="rId2"/>
              </a:rPr>
              <a:t>Lien OORA </a:t>
            </a:r>
            <a:r>
              <a:rPr lang="fr-FR" sz="1100" dirty="0">
                <a:solidFill>
                  <a:schemeClr val="accent1"/>
                </a:solidFill>
              </a:rPr>
              <a:t> </a:t>
            </a:r>
            <a:r>
              <a:rPr lang="fr-FR" sz="1100" dirty="0">
                <a:solidFill>
                  <a:schemeClr val="accent1"/>
                </a:solidFill>
                <a:sym typeface="Wingdings" panose="05000000000000000000" pitchFamily="2" charset="2"/>
              </a:rPr>
              <a:t>: </a:t>
            </a:r>
            <a:r>
              <a:rPr lang="fr-FR" sz="1100" dirty="0">
                <a:solidFill>
                  <a:schemeClr val="accent1"/>
                </a:solidFill>
              </a:rPr>
              <a:t>à mettre dans vos favoris !</a:t>
            </a:r>
            <a:endParaRPr lang="fr-FR" sz="1100" dirty="0">
              <a:solidFill>
                <a:schemeClr val="accent1"/>
              </a:solidFill>
              <a:highlight>
                <a:srgbClr val="FFFF00"/>
              </a:highlight>
            </a:endParaRPr>
          </a:p>
        </p:txBody>
      </p:sp>
      <p:sp>
        <p:nvSpPr>
          <p:cNvPr id="22" name="Espace réservé du contenu 5">
            <a:extLst>
              <a:ext uri="{FF2B5EF4-FFF2-40B4-BE49-F238E27FC236}">
                <a16:creationId xmlns:a16="http://schemas.microsoft.com/office/drawing/2014/main" id="{B2BF4E42-48CA-420B-8D78-04061D254871}"/>
              </a:ext>
            </a:extLst>
          </p:cNvPr>
          <p:cNvSpPr>
            <a:spLocks noGrp="1"/>
          </p:cNvSpPr>
          <p:nvPr>
            <p:ph sz="quarter" idx="13"/>
          </p:nvPr>
        </p:nvSpPr>
        <p:spPr>
          <a:xfrm>
            <a:off x="511358" y="1277131"/>
            <a:ext cx="7920886" cy="323171"/>
          </a:xfrm>
        </p:spPr>
        <p:txBody>
          <a:bodyPr>
            <a:normAutofit/>
          </a:bodyPr>
          <a:lstStyle/>
          <a:p>
            <a:pPr algn="ctr"/>
            <a:r>
              <a:rPr lang="fr-FR" sz="800" dirty="0">
                <a:solidFill>
                  <a:srgbClr val="000000"/>
                </a:solidFill>
                <a:effectLst/>
                <a:latin typeface="Arial" panose="020B0604020202020204" pitchFamily="34" charset="0"/>
                <a:ea typeface="Calibri" panose="020F0502020204030204" pitchFamily="34" charset="0"/>
              </a:rPr>
              <a:t>Dans le </a:t>
            </a:r>
            <a:r>
              <a:rPr lang="fr-FR" sz="800" dirty="0">
                <a:solidFill>
                  <a:srgbClr val="000000"/>
                </a:solidFill>
                <a:ea typeface="Calibri" panose="020F0502020204030204" pitchFamily="34" charset="0"/>
              </a:rPr>
              <a:t>bandeau haut d’</a:t>
            </a:r>
            <a:r>
              <a:rPr lang="fr-FR" sz="800" dirty="0">
                <a:solidFill>
                  <a:srgbClr val="000000"/>
                </a:solidFill>
                <a:effectLst/>
                <a:latin typeface="Arial" panose="020B0604020202020204" pitchFamily="34" charset="0"/>
                <a:ea typeface="Calibri" panose="020F0502020204030204" pitchFamily="34" charset="0"/>
              </a:rPr>
              <a:t>OORA (partie droite), vous accédez aussi à </a:t>
            </a:r>
            <a:r>
              <a:rPr lang="fr-FR" sz="800" b="1" dirty="0">
                <a:solidFill>
                  <a:schemeClr val="tx2"/>
                </a:solidFill>
                <a:effectLst/>
                <a:latin typeface="Arial" panose="020B0604020202020204" pitchFamily="34" charset="0"/>
                <a:ea typeface="Calibri" panose="020F0502020204030204" pitchFamily="34" charset="0"/>
              </a:rPr>
              <a:t>2 outils utiles : la calculette Madelin et le Mémo Pro</a:t>
            </a:r>
          </a:p>
        </p:txBody>
      </p:sp>
      <p:pic>
        <p:nvPicPr>
          <p:cNvPr id="26" name="Image 25">
            <a:extLst>
              <a:ext uri="{FF2B5EF4-FFF2-40B4-BE49-F238E27FC236}">
                <a16:creationId xmlns:a16="http://schemas.microsoft.com/office/drawing/2014/main" id="{010D49B4-0344-47A8-9F73-7DBD81C09487}"/>
              </a:ext>
            </a:extLst>
          </p:cNvPr>
          <p:cNvPicPr>
            <a:picLocks noChangeAspect="1"/>
          </p:cNvPicPr>
          <p:nvPr/>
        </p:nvPicPr>
        <p:blipFill>
          <a:blip r:embed="rId3"/>
          <a:stretch>
            <a:fillRect/>
          </a:stretch>
        </p:blipFill>
        <p:spPr>
          <a:xfrm>
            <a:off x="567812" y="2609918"/>
            <a:ext cx="2671148" cy="1061091"/>
          </a:xfrm>
          <a:prstGeom prst="rect">
            <a:avLst/>
          </a:prstGeom>
          <a:ln>
            <a:noFill/>
          </a:ln>
          <a:effectLst>
            <a:outerShdw blurRad="292100" dist="139700" dir="2700000" algn="tl" rotWithShape="0">
              <a:srgbClr val="333333">
                <a:alpha val="65000"/>
              </a:srgbClr>
            </a:outerShdw>
          </a:effectLst>
        </p:spPr>
      </p:pic>
      <p:sp>
        <p:nvSpPr>
          <p:cNvPr id="32" name="ZoneTexte 31">
            <a:extLst>
              <a:ext uri="{FF2B5EF4-FFF2-40B4-BE49-F238E27FC236}">
                <a16:creationId xmlns:a16="http://schemas.microsoft.com/office/drawing/2014/main" id="{575D197C-7F92-4B7C-A95D-0FFBB9E4C3D8}"/>
              </a:ext>
            </a:extLst>
          </p:cNvPr>
          <p:cNvSpPr txBox="1"/>
          <p:nvPr/>
        </p:nvSpPr>
        <p:spPr>
          <a:xfrm>
            <a:off x="6524093" y="2867062"/>
            <a:ext cx="2188370" cy="584775"/>
          </a:xfrm>
          <a:prstGeom prst="rect">
            <a:avLst/>
          </a:prstGeom>
          <a:noFill/>
        </p:spPr>
        <p:txBody>
          <a:bodyPr wrap="square">
            <a:spAutoFit/>
          </a:bodyPr>
          <a:lstStyle/>
          <a:p>
            <a:pPr algn="l"/>
            <a:r>
              <a:rPr lang="fr-FR" sz="800" kern="1200" dirty="0">
                <a:latin typeface="Arial" panose="020B0604020202020204" pitchFamily="34" charset="0"/>
                <a:cs typeface="Arial" panose="020B0604020202020204" pitchFamily="34" charset="0"/>
              </a:rPr>
              <a:t>Le </a:t>
            </a:r>
            <a:r>
              <a:rPr lang="fr-FR" sz="800" b="1" kern="1200" dirty="0">
                <a:solidFill>
                  <a:schemeClr val="tx2"/>
                </a:solidFill>
                <a:latin typeface="Arial" panose="020B0604020202020204" pitchFamily="34" charset="0"/>
                <a:cs typeface="Arial" panose="020B0604020202020204" pitchFamily="34" charset="0"/>
              </a:rPr>
              <a:t>mémo Pro </a:t>
            </a:r>
            <a:r>
              <a:rPr lang="fr-FR" sz="800" kern="1200" dirty="0">
                <a:latin typeface="Arial" panose="020B0604020202020204" pitchFamily="34" charset="0"/>
                <a:cs typeface="Arial" panose="020B0604020202020204" pitchFamily="34" charset="0"/>
              </a:rPr>
              <a:t>pour avoir à portée de main tous les </a:t>
            </a:r>
            <a:r>
              <a:rPr lang="fr-FR" sz="800" b="1" kern="1200" dirty="0">
                <a:latin typeface="Arial" panose="020B0604020202020204" pitchFamily="34" charset="0"/>
                <a:cs typeface="Arial" panose="020B0604020202020204" pitchFamily="34" charset="0"/>
              </a:rPr>
              <a:t>contacts utiles </a:t>
            </a:r>
            <a:r>
              <a:rPr lang="fr-FR" sz="800" kern="1200" dirty="0">
                <a:latin typeface="Arial" panose="020B0604020202020204" pitchFamily="34" charset="0"/>
                <a:cs typeface="Arial" panose="020B0604020202020204" pitchFamily="34" charset="0"/>
              </a:rPr>
              <a:t>ainsi que les </a:t>
            </a:r>
            <a:r>
              <a:rPr lang="fr-FR" sz="800" b="1" kern="1200" dirty="0">
                <a:latin typeface="Arial" panose="020B0604020202020204" pitchFamily="34" charset="0"/>
                <a:cs typeface="Arial" panose="020B0604020202020204" pitchFamily="34" charset="0"/>
              </a:rPr>
              <a:t>procédures à suivre pour une meilleure souscription.</a:t>
            </a:r>
          </a:p>
        </p:txBody>
      </p:sp>
      <p:sp>
        <p:nvSpPr>
          <p:cNvPr id="34" name="ZoneTexte 33">
            <a:extLst>
              <a:ext uri="{FF2B5EF4-FFF2-40B4-BE49-F238E27FC236}">
                <a16:creationId xmlns:a16="http://schemas.microsoft.com/office/drawing/2014/main" id="{E6E3B9A1-DB7B-43D8-A405-502E0C2243F6}"/>
              </a:ext>
            </a:extLst>
          </p:cNvPr>
          <p:cNvSpPr txBox="1"/>
          <p:nvPr/>
        </p:nvSpPr>
        <p:spPr>
          <a:xfrm>
            <a:off x="3399568" y="2896485"/>
            <a:ext cx="1598357" cy="584775"/>
          </a:xfrm>
          <a:prstGeom prst="rect">
            <a:avLst/>
          </a:prstGeom>
          <a:noFill/>
        </p:spPr>
        <p:txBody>
          <a:bodyPr wrap="square">
            <a:spAutoFit/>
          </a:bodyPr>
          <a:lstStyle/>
          <a:p>
            <a:pPr algn="l"/>
            <a:r>
              <a:rPr lang="fr-FR" sz="800" kern="1200" dirty="0">
                <a:latin typeface="Arial" panose="020B0604020202020204" pitchFamily="34" charset="0"/>
                <a:cs typeface="Arial" panose="020B0604020202020204" pitchFamily="34" charset="0"/>
              </a:rPr>
              <a:t>Une </a:t>
            </a:r>
            <a:r>
              <a:rPr lang="fr-FR" sz="800" b="1" kern="1200" dirty="0">
                <a:solidFill>
                  <a:schemeClr val="tx2"/>
                </a:solidFill>
                <a:latin typeface="Arial" panose="020B0604020202020204" pitchFamily="34" charset="0"/>
                <a:cs typeface="Arial" panose="020B0604020202020204" pitchFamily="34" charset="0"/>
              </a:rPr>
              <a:t>calculette Madelin </a:t>
            </a:r>
            <a:r>
              <a:rPr lang="fr-FR" sz="800" kern="1200" dirty="0">
                <a:latin typeface="Arial" panose="020B0604020202020204" pitchFamily="34" charset="0"/>
                <a:cs typeface="Arial" panose="020B0604020202020204" pitchFamily="34" charset="0"/>
              </a:rPr>
              <a:t>disponible à tout moment pour exposer </a:t>
            </a:r>
            <a:r>
              <a:rPr lang="fr-FR" sz="800" b="1" kern="1200" dirty="0">
                <a:latin typeface="Arial" panose="020B0604020202020204" pitchFamily="34" charset="0"/>
                <a:cs typeface="Arial" panose="020B0604020202020204" pitchFamily="34" charset="0"/>
              </a:rPr>
              <a:t>l’avantage fiscal à</a:t>
            </a:r>
          </a:p>
          <a:p>
            <a:pPr algn="l"/>
            <a:r>
              <a:rPr lang="fr-FR" sz="800" b="1" kern="1200" dirty="0">
                <a:latin typeface="Arial" panose="020B0604020202020204" pitchFamily="34" charset="0"/>
                <a:cs typeface="Arial" panose="020B0604020202020204" pitchFamily="34" charset="0"/>
              </a:rPr>
              <a:t>votre client.</a:t>
            </a:r>
          </a:p>
        </p:txBody>
      </p:sp>
      <p:cxnSp>
        <p:nvCxnSpPr>
          <p:cNvPr id="35" name="Connecteur : en angle 34">
            <a:extLst>
              <a:ext uri="{FF2B5EF4-FFF2-40B4-BE49-F238E27FC236}">
                <a16:creationId xmlns:a16="http://schemas.microsoft.com/office/drawing/2014/main" id="{2B4F7CC1-82DF-4E70-9C37-4CC7FCE01611}"/>
              </a:ext>
            </a:extLst>
          </p:cNvPr>
          <p:cNvCxnSpPr>
            <a:cxnSpLocks/>
          </p:cNvCxnSpPr>
          <p:nvPr/>
        </p:nvCxnSpPr>
        <p:spPr>
          <a:xfrm rot="10800000" flipV="1">
            <a:off x="3288964" y="1786073"/>
            <a:ext cx="4627005" cy="996684"/>
          </a:xfrm>
          <a:prstGeom prst="bentConnector3">
            <a:avLst>
              <a:gd name="adj1" fmla="val 72312"/>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0" name="Connecteur : en angle 39">
            <a:extLst>
              <a:ext uri="{FF2B5EF4-FFF2-40B4-BE49-F238E27FC236}">
                <a16:creationId xmlns:a16="http://schemas.microsoft.com/office/drawing/2014/main" id="{5FA10B15-B0E7-4A4C-ABC6-09137D323913}"/>
              </a:ext>
            </a:extLst>
          </p:cNvPr>
          <p:cNvCxnSpPr>
            <a:cxnSpLocks/>
          </p:cNvCxnSpPr>
          <p:nvPr/>
        </p:nvCxnSpPr>
        <p:spPr>
          <a:xfrm rot="10800000" flipV="1">
            <a:off x="6319818" y="1786073"/>
            <a:ext cx="2284630" cy="996684"/>
          </a:xfrm>
          <a:prstGeom prst="bentConnector3">
            <a:avLst>
              <a:gd name="adj1" fmla="val 19659"/>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pic>
        <p:nvPicPr>
          <p:cNvPr id="5" name="Image 4">
            <a:extLst>
              <a:ext uri="{FF2B5EF4-FFF2-40B4-BE49-F238E27FC236}">
                <a16:creationId xmlns:a16="http://schemas.microsoft.com/office/drawing/2014/main" id="{1208D103-44E5-46CD-8054-26C6570F5137}"/>
              </a:ext>
            </a:extLst>
          </p:cNvPr>
          <p:cNvPicPr>
            <a:picLocks noChangeAspect="1"/>
          </p:cNvPicPr>
          <p:nvPr/>
        </p:nvPicPr>
        <p:blipFill>
          <a:blip r:embed="rId4"/>
          <a:stretch>
            <a:fillRect/>
          </a:stretch>
        </p:blipFill>
        <p:spPr>
          <a:xfrm>
            <a:off x="1003114" y="1457097"/>
            <a:ext cx="7703427" cy="320203"/>
          </a:xfrm>
          <a:prstGeom prst="rect">
            <a:avLst/>
          </a:prstGeom>
        </p:spPr>
      </p:pic>
      <p:pic>
        <p:nvPicPr>
          <p:cNvPr id="6" name="Image 5">
            <a:extLst>
              <a:ext uri="{FF2B5EF4-FFF2-40B4-BE49-F238E27FC236}">
                <a16:creationId xmlns:a16="http://schemas.microsoft.com/office/drawing/2014/main" id="{E4D6987B-05CA-4B92-805B-42CFD3BD3C9C}"/>
              </a:ext>
            </a:extLst>
          </p:cNvPr>
          <p:cNvPicPr>
            <a:picLocks noChangeAspect="1"/>
          </p:cNvPicPr>
          <p:nvPr/>
        </p:nvPicPr>
        <p:blipFill>
          <a:blip r:embed="rId5"/>
          <a:stretch>
            <a:fillRect/>
          </a:stretch>
        </p:blipFill>
        <p:spPr>
          <a:xfrm>
            <a:off x="5056786" y="2551299"/>
            <a:ext cx="1214811" cy="1610183"/>
          </a:xfrm>
          <a:prstGeom prst="rect">
            <a:avLst/>
          </a:prstGeom>
        </p:spPr>
      </p:pic>
    </p:spTree>
    <p:extLst>
      <p:ext uri="{BB962C8B-B14F-4D97-AF65-F5344CB8AC3E}">
        <p14:creationId xmlns:p14="http://schemas.microsoft.com/office/powerpoint/2010/main" val="15706429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5348D37-8CD6-425D-8BBF-C203613B345D}"/>
              </a:ext>
            </a:extLst>
          </p:cNvPr>
          <p:cNvSpPr/>
          <p:nvPr/>
        </p:nvSpPr>
        <p:spPr>
          <a:xfrm>
            <a:off x="1054405" y="2482383"/>
            <a:ext cx="7278885" cy="2492990"/>
          </a:xfrm>
          <a:prstGeom prst="rect">
            <a:avLst/>
          </a:prstGeom>
        </p:spPr>
        <p:txBody>
          <a:bodyPr wrap="square">
            <a:spAutoFit/>
          </a:bodyPr>
          <a:lstStyle/>
          <a:p>
            <a:r>
              <a:rPr lang="fr-FR" sz="600" dirty="0">
                <a:cs typeface="Arial" panose="020B0604020202020204" pitchFamily="34" charset="0"/>
              </a:rPr>
              <a:t>Les contrats </a:t>
            </a:r>
            <a:r>
              <a:rPr lang="fr-FR" sz="600" b="1" dirty="0">
                <a:solidFill>
                  <a:schemeClr val="bg1">
                    <a:lumMod val="50000"/>
                  </a:schemeClr>
                </a:solidFill>
                <a:cs typeface="Arial" panose="020B0604020202020204" pitchFamily="34" charset="0"/>
              </a:rPr>
              <a:t>Assurance Auto des Professionnels </a:t>
            </a:r>
            <a:r>
              <a:rPr lang="fr-FR" sz="600" dirty="0">
                <a:cs typeface="Arial" panose="020B0604020202020204" pitchFamily="34" charset="0"/>
              </a:rPr>
              <a:t>et </a:t>
            </a:r>
            <a:r>
              <a:rPr lang="fr-FR" sz="600" b="1" dirty="0">
                <a:solidFill>
                  <a:schemeClr val="bg1">
                    <a:lumMod val="50000"/>
                  </a:schemeClr>
                </a:solidFill>
                <a:cs typeface="Arial" panose="020B0604020202020204" pitchFamily="34" charset="0"/>
              </a:rPr>
              <a:t>Assurance Multirisque Professionnelle </a:t>
            </a:r>
            <a:r>
              <a:rPr lang="fr-FR" sz="600" dirty="0">
                <a:cs typeface="Arial" panose="020B0604020202020204" pitchFamily="34" charset="0"/>
              </a:rPr>
              <a:t>sont assurés par BPCE IARD et les prestations d’assistance sont mises en œuvre par BPCE IARD, entreprise régie par le Code des assurances. BPCE IARD, Société anonyme à directoire et conseil de surveillance au capital de 50 000 000 euros entièrement versé. Entreprise régie par le Code des assurances - 401 380 472 RCS NIORT – N° TVA intracommunautaire FR 15 401 380 472 - CODE APE 6512 Z - Siège Social : Chaban 79180 CHAURAY - Adresse : Chauray BP 8410 79024 NIORT Cedex 09.</a:t>
            </a:r>
          </a:p>
          <a:p>
            <a:endParaRPr lang="fr-FR" sz="600" b="1" dirty="0">
              <a:solidFill>
                <a:schemeClr val="bg1">
                  <a:lumMod val="50000"/>
                </a:schemeClr>
              </a:solidFill>
              <a:cs typeface="Arial" panose="020B0604020202020204" pitchFamily="34" charset="0"/>
            </a:endParaRPr>
          </a:p>
          <a:p>
            <a:r>
              <a:rPr lang="fr-FR" sz="600" b="1" dirty="0">
                <a:solidFill>
                  <a:schemeClr val="bg1">
                    <a:lumMod val="50000"/>
                  </a:schemeClr>
                </a:solidFill>
                <a:cs typeface="Arial" panose="020B0604020202020204" pitchFamily="34" charset="0"/>
              </a:rPr>
              <a:t>Garanties Santé Côté Pro </a:t>
            </a:r>
            <a:r>
              <a:rPr lang="fr-FR" sz="600" dirty="0">
                <a:cs typeface="Arial" panose="020B0604020202020204" pitchFamily="34" charset="0"/>
              </a:rPr>
              <a:t>est un contrat assuré par BPCE Assurances, Société anonyme au capital de 61 996 212 euros, RCS Paris B 350 663 860, entreprise régie par le Code des assurances, ayant son siège social au 88, avenue de France 75641 Paris Cedex 13.</a:t>
            </a:r>
            <a:br>
              <a:rPr lang="fr-FR" sz="600" dirty="0">
                <a:cs typeface="Arial" panose="020B0604020202020204" pitchFamily="34" charset="0"/>
              </a:rPr>
            </a:br>
            <a:r>
              <a:rPr lang="fr-FR" sz="600" dirty="0">
                <a:cs typeface="Arial" panose="020B0604020202020204" pitchFamily="34" charset="0"/>
              </a:rPr>
              <a:t>Les prestations d’assistance sont mises en œuvre par IMA GIE, groupement d’intérêt économique au capital de 3 547 170 €, entreprise régie par le Code des assurances, ayant un siège social au 118 avenue de Paris 79033 Niort Cedex 9.</a:t>
            </a:r>
            <a:br>
              <a:rPr lang="fr-FR" sz="600" dirty="0">
                <a:cs typeface="Arial" panose="020B0604020202020204" pitchFamily="34" charset="0"/>
              </a:rPr>
            </a:br>
            <a:endParaRPr lang="fr-FR" sz="600" dirty="0">
              <a:cs typeface="Arial" panose="020B0604020202020204" pitchFamily="34" charset="0"/>
            </a:endParaRPr>
          </a:p>
          <a:p>
            <a:r>
              <a:rPr lang="fr-FR" sz="600" b="1" dirty="0">
                <a:solidFill>
                  <a:schemeClr val="bg1">
                    <a:lumMod val="50000"/>
                  </a:schemeClr>
                </a:solidFill>
                <a:cs typeface="Arial" panose="020B0604020202020204" pitchFamily="34" charset="0"/>
              </a:rPr>
              <a:t>Complémentaire Santé Salariés </a:t>
            </a:r>
            <a:r>
              <a:rPr lang="fr-FR" sz="600" dirty="0">
                <a:cs typeface="Arial" panose="020B0604020202020204" pitchFamily="34" charset="0"/>
              </a:rPr>
              <a:t>est un contrat assuré par </a:t>
            </a:r>
            <a:r>
              <a:rPr lang="fr-FR" sz="600" dirty="0" err="1">
                <a:cs typeface="Arial" panose="020B0604020202020204" pitchFamily="34" charset="0"/>
              </a:rPr>
              <a:t>Apivia</a:t>
            </a:r>
            <a:r>
              <a:rPr lang="fr-FR" sz="600" dirty="0">
                <a:cs typeface="Arial" panose="020B0604020202020204" pitchFamily="34" charset="0"/>
              </a:rPr>
              <a:t> Macif Mutuelle, mutuelle régie par le Livre II du Code de la mutualité et adhérente à la Mutualité Française. SIREN 779 558 501. </a:t>
            </a:r>
            <a:br>
              <a:rPr lang="fr-FR" sz="600" dirty="0">
                <a:cs typeface="Arial" panose="020B0604020202020204" pitchFamily="34" charset="0"/>
              </a:rPr>
            </a:br>
            <a:r>
              <a:rPr lang="fr-FR" sz="600" dirty="0">
                <a:cs typeface="Arial" panose="020B0604020202020204" pitchFamily="34" charset="0"/>
              </a:rPr>
              <a:t>Siège social : 17-21 place Etienne Pernet - 75015 Paris cedex 15.</a:t>
            </a:r>
          </a:p>
          <a:p>
            <a:r>
              <a:rPr lang="fr-FR" sz="600" dirty="0">
                <a:cs typeface="Arial" panose="020B0604020202020204" pitchFamily="34" charset="0"/>
              </a:rPr>
              <a:t>Les prestations d’assistance sont mises en œuvre par IMA Assurances, Société anonyme au capital entièrement libéré de 7 000 000 € - 481 511 632 RCS NIORT - Entreprise régie par le Code des assurances – 118, avenue de Paris CS 40 000 - 79033 Niort Cedex 9.</a:t>
            </a:r>
          </a:p>
          <a:p>
            <a:endParaRPr lang="fr-FR" sz="600" dirty="0">
              <a:cs typeface="Arial" panose="020B0604020202020204" pitchFamily="34" charset="0"/>
            </a:endParaRPr>
          </a:p>
          <a:p>
            <a:r>
              <a:rPr lang="fr-FR" sz="600" b="1" dirty="0">
                <a:solidFill>
                  <a:schemeClr val="bg1">
                    <a:lumMod val="50000"/>
                  </a:schemeClr>
                </a:solidFill>
                <a:cs typeface="Arial" panose="020B0604020202020204" pitchFamily="34" charset="0"/>
              </a:rPr>
              <a:t>Prévoyance Pro  </a:t>
            </a:r>
            <a:r>
              <a:rPr lang="fr-FR" sz="600" dirty="0">
                <a:cs typeface="Arial" panose="020B0604020202020204" pitchFamily="34" charset="0"/>
              </a:rPr>
              <a:t>et </a:t>
            </a:r>
            <a:r>
              <a:rPr lang="fr-FR" sz="600" b="1" dirty="0">
                <a:solidFill>
                  <a:schemeClr val="bg1">
                    <a:lumMod val="50000"/>
                  </a:schemeClr>
                </a:solidFill>
                <a:cs typeface="Arial" panose="020B0604020202020204" pitchFamily="34" charset="0"/>
              </a:rPr>
              <a:t>Protection Homme Clé </a:t>
            </a:r>
            <a:r>
              <a:rPr lang="fr-FR" sz="600" dirty="0">
                <a:cs typeface="Arial" panose="020B0604020202020204" pitchFamily="34" charset="0"/>
              </a:rPr>
              <a:t>sont des contrats de prévoyance assuré par BPCE Vie et BPCE Prévoyance, entreprises régies par le code des assurances.</a:t>
            </a:r>
          </a:p>
          <a:p>
            <a:r>
              <a:rPr lang="fr-FR" sz="600" dirty="0">
                <a:cs typeface="Arial" panose="020B0604020202020204" pitchFamily="34" charset="0"/>
              </a:rPr>
              <a:t>BPCE Vie, Société anonyme au capital social de 161 469 776 euros. Entreprise régie par le code des Assurances 349 004 341 RCS Paris. Siège social : 30, avenue Pierre Mendès France – 75013 Paris</a:t>
            </a:r>
          </a:p>
          <a:p>
            <a:r>
              <a:rPr lang="fr-FR" sz="600" dirty="0">
                <a:cs typeface="Arial" panose="020B0604020202020204" pitchFamily="34" charset="0"/>
              </a:rPr>
              <a:t>BPCE Prévoyance, Société anonyme au capital de 13 042 257,50 euros. Entreprise régie par le code des assurances 352 259 717 RCS Paris. 30, avenue Pierre Mendès France 75013 Paris</a:t>
            </a:r>
          </a:p>
          <a:p>
            <a:endParaRPr lang="fr-FR" sz="600" dirty="0">
              <a:cs typeface="Arial" panose="020B0604020202020204" pitchFamily="34" charset="0"/>
            </a:endParaRPr>
          </a:p>
          <a:p>
            <a:r>
              <a:rPr lang="fr-FR" sz="600" b="1" dirty="0" err="1">
                <a:solidFill>
                  <a:schemeClr val="bg1">
                    <a:lumMod val="50000"/>
                  </a:schemeClr>
                </a:solidFill>
                <a:cs typeface="Arial" panose="020B0604020202020204" pitchFamily="34" charset="0"/>
              </a:rPr>
              <a:t>Millevie</a:t>
            </a:r>
            <a:r>
              <a:rPr lang="fr-FR" sz="600" b="1" dirty="0">
                <a:solidFill>
                  <a:schemeClr val="bg1">
                    <a:lumMod val="50000"/>
                  </a:schemeClr>
                </a:solidFill>
                <a:cs typeface="Arial" panose="020B0604020202020204" pitchFamily="34" charset="0"/>
              </a:rPr>
              <a:t> </a:t>
            </a:r>
            <a:r>
              <a:rPr lang="fr-FR" sz="600" dirty="0">
                <a:cs typeface="Arial" panose="020B0604020202020204" pitchFamily="34" charset="0"/>
              </a:rPr>
              <a:t>est un contrat d’assurance vie multisupport libellé en euros et en unités de compte souscrit par l’APERP, association régie par la loi du 1er juillet 1901, auprès de l’assureur BPCE Vie, entreprise régie par le code des assurances. BPCE Vie, Société anonyme au capital social de 161 469 776 euros. Entreprise régie par le code des Assurances 349 004 341 RCS Paris. Siège social : 30, avenue Pierre Mendès France – 75013 Paris</a:t>
            </a:r>
          </a:p>
          <a:p>
            <a:endParaRPr lang="fr-FR" sz="600" dirty="0">
              <a:cs typeface="Arial" panose="020B0604020202020204" pitchFamily="34" charset="0"/>
            </a:endParaRPr>
          </a:p>
          <a:p>
            <a:r>
              <a:rPr lang="fr-FR" sz="600" dirty="0">
                <a:cs typeface="Arial" panose="020B0604020202020204" pitchFamily="34" charset="0"/>
              </a:rPr>
              <a:t>BPCE, Société Anonyme à directoire et conseil de surveillance au capital 180 478 270 euros – Siège social : 50, avenue Pierre Mendès France 75201 Paris Cedex 13 RCS Paris n°493455042 – BPCE, intermédiaire en assurance inscrit à l’ORIAS sous le n°08045100 (www.orias.fr).</a:t>
            </a:r>
            <a:br>
              <a:rPr lang="fr-FR" sz="600" dirty="0">
                <a:cs typeface="Arial" panose="020B0604020202020204" pitchFamily="34" charset="0"/>
              </a:rPr>
            </a:br>
            <a:br>
              <a:rPr lang="fr-FR" sz="600" dirty="0">
                <a:cs typeface="Arial" panose="020B0604020202020204" pitchFamily="34" charset="0"/>
              </a:rPr>
            </a:br>
            <a:endParaRPr lang="fr-FR" sz="600" dirty="0">
              <a:cs typeface="Arial" panose="020B0604020202020204" pitchFamily="34" charset="0"/>
            </a:endParaRPr>
          </a:p>
        </p:txBody>
      </p:sp>
    </p:spTree>
    <p:extLst>
      <p:ext uri="{BB962C8B-B14F-4D97-AF65-F5344CB8AC3E}">
        <p14:creationId xmlns:p14="http://schemas.microsoft.com/office/powerpoint/2010/main" val="201942770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4"/>
</p:tagLst>
</file>

<file path=ppt/tags/tag2.xml><?xml version="1.0" encoding="utf-8"?>
<p:tagLst xmlns:a="http://schemas.openxmlformats.org/drawingml/2006/main" xmlns:r="http://schemas.openxmlformats.org/officeDocument/2006/relationships" xmlns:p="http://schemas.openxmlformats.org/presentationml/2006/main">
  <p:tag name="NUM" val="14"/>
</p:tagLst>
</file>

<file path=ppt/tags/tag3.xml><?xml version="1.0" encoding="utf-8"?>
<p:tagLst xmlns:a="http://schemas.openxmlformats.org/drawingml/2006/main" xmlns:r="http://schemas.openxmlformats.org/officeDocument/2006/relationships" xmlns:p="http://schemas.openxmlformats.org/presentationml/2006/main">
  <p:tag name="NUM" val="7"/>
</p:tagLst>
</file>

<file path=ppt/tags/tag4.xml><?xml version="1.0" encoding="utf-8"?>
<p:tagLst xmlns:a="http://schemas.openxmlformats.org/drawingml/2006/main" xmlns:r="http://schemas.openxmlformats.org/officeDocument/2006/relationships" xmlns:p="http://schemas.openxmlformats.org/presentationml/2006/main">
  <p:tag name="NUM" val="15"/>
</p:tagLst>
</file>

<file path=ppt/tags/tag5.xml><?xml version="1.0" encoding="utf-8"?>
<p:tagLst xmlns:a="http://schemas.openxmlformats.org/drawingml/2006/main" xmlns:r="http://schemas.openxmlformats.org/officeDocument/2006/relationships" xmlns:p="http://schemas.openxmlformats.org/presentationml/2006/main">
  <p:tag name="NUM" val="4"/>
</p:tagLst>
</file>

<file path=ppt/tags/tag6.xml><?xml version="1.0" encoding="utf-8"?>
<p:tagLst xmlns:a="http://schemas.openxmlformats.org/drawingml/2006/main" xmlns:r="http://schemas.openxmlformats.org/officeDocument/2006/relationships" xmlns:p="http://schemas.openxmlformats.org/presentationml/2006/main">
  <p:tag name="NUM" val="5"/>
</p:tagLst>
</file>

<file path=ppt/tags/tag7.xml><?xml version="1.0" encoding="utf-8"?>
<p:tagLst xmlns:a="http://schemas.openxmlformats.org/drawingml/2006/main" xmlns:r="http://schemas.openxmlformats.org/officeDocument/2006/relationships" xmlns:p="http://schemas.openxmlformats.org/presentationml/2006/main">
  <p:tag name="NUM" val="6"/>
</p:tagLst>
</file>

<file path=ppt/tags/tag8.xml><?xml version="1.0" encoding="utf-8"?>
<p:tagLst xmlns:a="http://schemas.openxmlformats.org/drawingml/2006/main" xmlns:r="http://schemas.openxmlformats.org/officeDocument/2006/relationships" xmlns:p="http://schemas.openxmlformats.org/presentationml/2006/main">
  <p:tag name="NUM" val="7"/>
</p:tagLst>
</file>

<file path=ppt/tags/tag9.xml><?xml version="1.0" encoding="utf-8"?>
<p:tagLst xmlns:a="http://schemas.openxmlformats.org/drawingml/2006/main" xmlns:r="http://schemas.openxmlformats.org/officeDocument/2006/relationships" xmlns:p="http://schemas.openxmlformats.org/presentationml/2006/main">
  <p:tag name="NUM" val="12"/>
</p:tagLst>
</file>

<file path=ppt/tags/tag10.xml><?xml version="1.0" encoding="utf-8"?>
<p:tagLst xmlns:a="http://schemas.openxmlformats.org/drawingml/2006/main" xmlns:r="http://schemas.openxmlformats.org/officeDocument/2006/relationships" xmlns:p="http://schemas.openxmlformats.org/presentationml/2006/main">
  <p:tag name="NUM" val="14"/>
</p:tagLst>
</file>

<file path=ppt/tags/tag11.xml><?xml version="1.0" encoding="utf-8"?>
<p:tagLst xmlns:a="http://schemas.openxmlformats.org/drawingml/2006/main" xmlns:r="http://schemas.openxmlformats.org/officeDocument/2006/relationships" xmlns:p="http://schemas.openxmlformats.org/presentationml/2006/main">
  <p:tag name="NUM" val="15"/>
</p:tagLst>
</file>

<file path=ppt/tags/tag12.xml><?xml version="1.0" encoding="utf-8"?>
<p:tagLst xmlns:a="http://schemas.openxmlformats.org/drawingml/2006/main" xmlns:r="http://schemas.openxmlformats.org/officeDocument/2006/relationships" xmlns:p="http://schemas.openxmlformats.org/presentationml/2006/main">
  <p:tag name="NUM" val="16"/>
</p:tagLst>
</file>

<file path=ppt/tags/tag13.xml><?xml version="1.0" encoding="utf-8"?>
<p:tagLst xmlns:a="http://schemas.openxmlformats.org/drawingml/2006/main" xmlns:r="http://schemas.openxmlformats.org/officeDocument/2006/relationships" xmlns:p="http://schemas.openxmlformats.org/presentationml/2006/main">
  <p:tag name="NUM" val="19"/>
</p:tagLst>
</file>

<file path=ppt/theme/theme1.xml><?xml version="1.0" encoding="utf-8"?>
<a:theme xmlns:a="http://schemas.openxmlformats.org/drawingml/2006/main" name="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2-Communaute.potx" id="{4F934563-5580-4F6A-A09C-08DDA16CA52F}" vid="{164F2D2E-C86C-4DD2-BF1D-BDBE77BE9050}"/>
    </a:ext>
  </a:extLst>
</a:theme>
</file>

<file path=ppt/theme/theme2.xml><?xml version="1.0" encoding="utf-8"?>
<a:theme xmlns:a="http://schemas.openxmlformats.org/drawingml/2006/main" name="1_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2-Communaute.potx" id="{4F934563-5580-4F6A-A09C-08DDA16CA52F}" vid="{164F2D2E-C86C-4DD2-BF1D-BDBE77BE9050}"/>
    </a:ext>
  </a:ext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BF13B87AA05504E99EDA7F23B9B90F4" ma:contentTypeVersion="16" ma:contentTypeDescription="Create a new document." ma:contentTypeScope="" ma:versionID="a04336077c5220423607f37a04ea6dc7">
  <xsd:schema xmlns:xsd="http://www.w3.org/2001/XMLSchema" xmlns:xs="http://www.w3.org/2001/XMLSchema" xmlns:p="http://schemas.microsoft.com/office/2006/metadata/properties" xmlns:ns2="e6cec827-8d8a-4955-9f3d-8ca1f3275f29" xmlns:ns3="64c2559a-bd65-4ff4-99c2-368bf092096a" targetNamespace="http://schemas.microsoft.com/office/2006/metadata/properties" ma:root="true" ma:fieldsID="2d8400f751464dec24492f8407118e9f" ns2:_="" ns3:_="">
    <xsd:import namespace="e6cec827-8d8a-4955-9f3d-8ca1f3275f29"/>
    <xsd:import namespace="64c2559a-bd65-4ff4-99c2-368bf092096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DateTaken" minOccurs="0"/>
                <xsd:element ref="ns2:MediaServiceLocation" minOccurs="0"/>
                <xsd:element ref="ns2:MediaServiceAutoKeyPoints" minOccurs="0"/>
                <xsd:element ref="ns2:MediaServiceKeyPoints" minOccurs="0"/>
                <xsd:element ref="ns2:lcf76f155ced4ddcb4097134ff3c332f" minOccurs="0"/>
                <xsd:element ref="ns3:TaxCatchAll"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cec827-8d8a-4955-9f3d-8ca1f3275f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c52eb4dc-0ef3-4aa8-8e03-025dbf6c8637"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64c2559a-bd65-4ff4-99c2-368bf092096a"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29eb409c-6348-459c-8d77-77909ea22b9f}" ma:internalName="TaxCatchAll" ma:showField="CatchAllData" ma:web="64c2559a-bd65-4ff4-99c2-368bf092096a">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haredContentType xmlns="Microsoft.SharePoint.Taxonomy.ContentTypeSync" SourceId="c52eb4dc-0ef3-4aa8-8e03-025dbf6c8637" ContentTypeId="0x0101" PreviousValue="false"/>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e6cec827-8d8a-4955-9f3d-8ca1f3275f29">
      <Terms xmlns="http://schemas.microsoft.com/office/infopath/2007/PartnerControls"/>
    </lcf76f155ced4ddcb4097134ff3c332f>
    <TaxCatchAll xmlns="64c2559a-bd65-4ff4-99c2-368bf092096a" xsi:nil="true"/>
  </documentManagement>
</p:properties>
</file>

<file path=customXml/itemProps1.xml><?xml version="1.0" encoding="utf-8"?>
<ds:datastoreItem xmlns:ds="http://schemas.openxmlformats.org/officeDocument/2006/customXml" ds:itemID="{1E4FC8CD-5BE2-42AF-96C4-576BDAD40DC8}">
  <ds:schemaRefs>
    <ds:schemaRef ds:uri="http://schemas.microsoft.com/sharepoint/v3/contenttype/forms"/>
  </ds:schemaRefs>
</ds:datastoreItem>
</file>

<file path=customXml/itemProps2.xml><?xml version="1.0" encoding="utf-8"?>
<ds:datastoreItem xmlns:ds="http://schemas.openxmlformats.org/officeDocument/2006/customXml" ds:itemID="{A272A3F3-88D0-4E71-8166-DFE42FD655C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6cec827-8d8a-4955-9f3d-8ca1f3275f29"/>
    <ds:schemaRef ds:uri="64c2559a-bd65-4ff4-99c2-368bf092096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CC30671-E794-49BF-BF37-566CB893A5C6}">
  <ds:schemaRefs>
    <ds:schemaRef ds:uri="Microsoft.SharePoint.Taxonomy.ContentTypeSync"/>
  </ds:schemaRefs>
</ds:datastoreItem>
</file>

<file path=customXml/itemProps4.xml><?xml version="1.0" encoding="utf-8"?>
<ds:datastoreItem xmlns:ds="http://schemas.openxmlformats.org/officeDocument/2006/customXml" ds:itemID="{4604AC50-A577-46D0-8B9F-6D3C9D53AFF5}">
  <ds:schemaRefs>
    <ds:schemaRef ds:uri="http://schemas.microsoft.com/office/2006/metadata/properties"/>
    <ds:schemaRef ds:uri="http://purl.org/dc/terms/"/>
    <ds:schemaRef ds:uri="http://schemas.microsoft.com/office/2006/documentManagement/types"/>
    <ds:schemaRef ds:uri="e6cec827-8d8a-4955-9f3d-8ca1f3275f29"/>
    <ds:schemaRef ds:uri="http://schemas.microsoft.com/office/infopath/2007/PartnerControls"/>
    <ds:schemaRef ds:uri="http://purl.org/dc/elements/1.1/"/>
    <ds:schemaRef ds:uri="http://schemas.openxmlformats.org/package/2006/metadata/core-properties"/>
    <ds:schemaRef ds:uri="http://www.w3.org/XML/1998/namespace"/>
    <ds:schemaRef ds:uri="http://purl.org/dc/dcmitype/"/>
    <ds:schemaRef ds:uri="64c2559a-bd65-4ff4-99c2-368bf092096a"/>
  </ds:schemaRefs>
</ds:datastoreItem>
</file>

<file path=docProps/app.xml><?xml version="1.0" encoding="utf-8"?>
<Properties xmlns="http://schemas.openxmlformats.org/officeDocument/2006/extended-properties" xmlns:vt="http://schemas.openxmlformats.org/officeDocument/2006/docPropsVTypes">
  <Template>02-Communaute</Template>
  <TotalTime>3232</TotalTime>
  <Words>6994</Words>
  <Application>Microsoft Office PowerPoint</Application>
  <PresentationFormat>Affichage à l'écran (16:9)</PresentationFormat>
  <Paragraphs>375</Paragraphs>
  <Slides>23</Slides>
  <Notes>7</Notes>
  <HiddenSlides>0</HiddenSlides>
  <MMClips>0</MMClips>
  <ScaleCrop>false</ScaleCrop>
  <HeadingPairs>
    <vt:vector size="6" baseType="variant">
      <vt:variant>
        <vt:lpstr>Polices utilisées</vt:lpstr>
      </vt:variant>
      <vt:variant>
        <vt:i4>12</vt:i4>
      </vt:variant>
      <vt:variant>
        <vt:lpstr>Thème</vt:lpstr>
      </vt:variant>
      <vt:variant>
        <vt:i4>2</vt:i4>
      </vt:variant>
      <vt:variant>
        <vt:lpstr>Titres des diapositives</vt:lpstr>
      </vt:variant>
      <vt:variant>
        <vt:i4>23</vt:i4>
      </vt:variant>
    </vt:vector>
  </HeadingPairs>
  <TitlesOfParts>
    <vt:vector size="37" baseType="lpstr">
      <vt:lpstr>Cambria Math</vt:lpstr>
      <vt:lpstr>Montserrat SemiBold</vt:lpstr>
      <vt:lpstr>Montserrat ExtraBold</vt:lpstr>
      <vt:lpstr>Cabin Condensed</vt:lpstr>
      <vt:lpstr>Ubuntu</vt:lpstr>
      <vt:lpstr>Symbol</vt:lpstr>
      <vt:lpstr>Calibri</vt:lpstr>
      <vt:lpstr>Microsoft YaHei Light</vt:lpstr>
      <vt:lpstr>Courier New</vt:lpstr>
      <vt:lpstr>Arial Narrow</vt:lpstr>
      <vt:lpstr>Arial</vt:lpstr>
      <vt:lpstr>Wingdings</vt:lpstr>
      <vt:lpstr>Conception personnalisée</vt:lpstr>
      <vt:lpstr>1_Conception personnalisée</vt:lpstr>
      <vt:lpstr>Aborder les assurances Pros  en approche globale </vt:lpstr>
      <vt:lpstr>Présentation PowerPoint</vt:lpstr>
      <vt:lpstr>Présentation PowerPoint</vt:lpstr>
      <vt:lpstr>Présentation PowerPoint</vt:lpstr>
      <vt:lpstr> 01 – Quand et comment aborder l’Assurance des Pros ?</vt:lpstr>
      <vt:lpstr>Présentation PowerPoint</vt:lpstr>
      <vt:lpstr> 01 – Quand et comment aborder l’Assurance des Pros ?</vt:lpstr>
      <vt:lpstr> 01 – Quand et comment aborder l’Assurance des Pros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03 – Zoom sur OORA</vt:lpstr>
      <vt:lpstr>03 – Zoom sur OORA</vt:lpstr>
      <vt:lpstr>03 – Zoom sur OORA</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L’ASSURANCE</dc:title>
  <dc:creator>LAFOSSE Sophie</dc:creator>
  <cp:lastModifiedBy>RABET Magalie</cp:lastModifiedBy>
  <cp:revision>72</cp:revision>
  <cp:lastPrinted>2017-11-27T10:18:19Z</cp:lastPrinted>
  <dcterms:created xsi:type="dcterms:W3CDTF">2021-06-03T08:10:31Z</dcterms:created>
  <dcterms:modified xsi:type="dcterms:W3CDTF">2022-09-08T09:50:44Z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Gaelle.YOLLANT@bpce.fr</vt:lpwstr>
  </property>
  <property fmtid="{D5CDD505-2E9C-101B-9397-08002B2CF9AE}" pid="5" name="MSIP_Label_48a19f0c-bea1-442e-a475-ed109d9ec508_SetDate">
    <vt:lpwstr>2019-04-24T12:15:37.6215196Z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0x0101005BF13B87AA05504E99EDA7F23B9B90F4</vt:lpwstr>
  </property>
  <property fmtid="{D5CDD505-2E9C-101B-9397-08002B2CF9AE}" pid="11" name="MediaServiceImageTags">
    <vt:lpwstr/>
  </property>
</Properties>
</file>