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2"/>
  </p:notesMasterIdLst>
  <p:handoutMasterIdLst>
    <p:handoutMasterId r:id="rId13"/>
  </p:handoutMasterIdLst>
  <p:sldIdLst>
    <p:sldId id="293" r:id="rId5"/>
    <p:sldId id="277" r:id="rId6"/>
    <p:sldId id="304" r:id="rId7"/>
    <p:sldId id="308" r:id="rId8"/>
    <p:sldId id="298" r:id="rId9"/>
    <p:sldId id="310" r:id="rId10"/>
    <p:sldId id="303" r:id="rId11"/>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guide id="3" orient="horz" pos="3127" userDrawn="1">
          <p15:clr>
            <a:srgbClr val="A4A3A4"/>
          </p15:clr>
        </p15:guide>
        <p15:guide id="4"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na Dauzet" initials="DD" lastIdx="8" clrIdx="0">
    <p:extLst/>
  </p:cmAuthor>
  <p:cmAuthor id="2" name="Davina Dauzet" initials="DD [2]" lastIdx="1" clrIdx="1">
    <p:extLst/>
  </p:cmAuthor>
  <p:cmAuthor id="3" name="Davina Dauzet" initials="DD [3]" lastIdx="1" clrIdx="2">
    <p:extLst/>
  </p:cmAuthor>
  <p:cmAuthor id="4" name="Davina Dauzet" initials="DD [4]" lastIdx="1" clrIdx="3">
    <p:extLst/>
  </p:cmAuthor>
  <p:cmAuthor id="5" name="Davina Dauzet" initials="DD [5]" lastIdx="1" clrIdx="4">
    <p:extLst/>
  </p:cmAuthor>
  <p:cmAuthor id="6" name="Davina Dauzet" initials="DD [6]" lastIdx="1" clrIdx="5">
    <p:extLst/>
  </p:cmAuthor>
  <p:cmAuthor id="7" name="Davina Dauzet" initials="DD [7]" lastIdx="1" clrIdx="6">
    <p:extLst/>
  </p:cmAuthor>
  <p:cmAuthor id="8" name="Davina Dauzet" initials="DD [8]" lastIdx="1" clrIdx="7">
    <p:extLst/>
  </p:cmAuthor>
  <p:cmAuthor id="9" name="Davina Dauzet" initials="DD [9]" lastIdx="1" clrIdx="8">
    <p:extLst/>
  </p:cmAuthor>
  <p:cmAuthor id="10" name="Davina Dauzet" initials="DD [10]" lastIdx="1" clrIdx="9">
    <p:extLst/>
  </p:cmAuthor>
  <p:cmAuthor id="11" name="Davina Dauzet" initials="DD [11]" lastIdx="1" clrIdx="10">
    <p:extLst/>
  </p:cmAuthor>
  <p:cmAuthor id="12" name="Davina Dauzet" initials="DD [12]" lastIdx="1" clrIdx="11">
    <p:extLst/>
  </p:cmAuthor>
  <p:cmAuthor id="13" name="Davina Dauzet" initials="DD [13]" lastIdx="1" clrIdx="12">
    <p:extLst/>
  </p:cmAuthor>
  <p:cmAuthor id="14" name="Davina Dauzet" initials="DD [14]" lastIdx="1" clrIdx="13">
    <p:extLst/>
  </p:cmAuthor>
  <p:cmAuthor id="15" name="Davina Dauzet" initials="DD [15]" lastIdx="1" clrIdx="14">
    <p:extLst/>
  </p:cmAuthor>
  <p:cmAuthor id="16" name="Davina Dauzet" initials="DD [16]" lastIdx="1" clrIdx="15">
    <p:extLst/>
  </p:cmAuthor>
  <p:cmAuthor id="17" name="Davina Dauzet" initials="DD [17]" lastIdx="1" clrIdx="16">
    <p:extLst/>
  </p:cmAuthor>
  <p:cmAuthor id="18" name="Davina Dauzet" initials="DD [18]" lastIdx="1" clrIdx="17">
    <p:extLst/>
  </p:cmAuthor>
  <p:cmAuthor id="19" name="Davina Dauzet" initials="DD [19]" lastIdx="2" clrIdx="18">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31632"/>
    <a:srgbClr val="223A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98049" autoAdjust="0"/>
  </p:normalViewPr>
  <p:slideViewPr>
    <p:cSldViewPr showGuides="1">
      <p:cViewPr varScale="1">
        <p:scale>
          <a:sx n="107" d="100"/>
          <a:sy n="107" d="100"/>
        </p:scale>
        <p:origin x="1698" y="114"/>
      </p:cViewPr>
      <p:guideLst>
        <p:guide orient="horz"/>
        <p:guide/>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88" d="100"/>
          <a:sy n="88" d="100"/>
        </p:scale>
        <p:origin x="-3870" y="-120"/>
      </p:cViewPr>
      <p:guideLst>
        <p:guide orient="horz" pos="2880"/>
        <p:guide pos="2160"/>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1C5D37-17FE-4330-94C4-7F1665C2AFCF}"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fr-FR"/>
        </a:p>
      </dgm:t>
    </dgm:pt>
    <dgm:pt modelId="{8981AE10-CDDA-4E6F-B0A7-DFB52356D0F5}">
      <dgm:prSet phldrT="[Texte]" custT="1"/>
      <dgm:spPr/>
      <dgm:t>
        <a:bodyPr/>
        <a:lstStyle/>
        <a:p>
          <a:r>
            <a:rPr lang="fr-FR" sz="1600" b="1" dirty="0" smtClean="0"/>
            <a:t>La </a:t>
          </a:r>
          <a:r>
            <a:rPr lang="fr-FR" sz="1600" b="1" dirty="0" smtClean="0">
              <a:solidFill>
                <a:srgbClr val="92D050"/>
              </a:solidFill>
            </a:rPr>
            <a:t>validation</a:t>
          </a:r>
          <a:r>
            <a:rPr lang="fr-FR" sz="1600" b="1" dirty="0" smtClean="0"/>
            <a:t> des points de contrôle du dossier EER Pros par les </a:t>
          </a:r>
          <a:r>
            <a:rPr lang="fr-FR" sz="1600" b="1" dirty="0" err="1" smtClean="0"/>
            <a:t>ACPros</a:t>
          </a:r>
          <a:r>
            <a:rPr lang="fr-FR" sz="1600" b="1" dirty="0" smtClean="0"/>
            <a:t> donne lieu à l’envoi d’un </a:t>
          </a:r>
          <a:r>
            <a:rPr lang="fr-FR" sz="1600" b="1" dirty="0" smtClean="0">
              <a:solidFill>
                <a:srgbClr val="92D050"/>
              </a:solidFill>
            </a:rPr>
            <a:t>courriel d’accord</a:t>
          </a:r>
          <a:r>
            <a:rPr lang="fr-FR" sz="1600" b="1" dirty="0" smtClean="0"/>
            <a:t> adressé directement au chargé du compte pour information, clôturant l’action dans </a:t>
          </a:r>
          <a:r>
            <a:rPr lang="fr-FR" sz="1600" b="1" dirty="0" err="1" smtClean="0"/>
            <a:t>Myflow</a:t>
          </a:r>
          <a:endParaRPr lang="fr-FR" sz="1600" b="1" dirty="0" smtClean="0"/>
        </a:p>
      </dgm:t>
    </dgm:pt>
    <dgm:pt modelId="{D335CA0B-A60A-40EA-BBEC-3DB7CFB23E2C}" type="parTrans" cxnId="{788F944C-E49B-4A07-8DE1-E03C1BD08C5D}">
      <dgm:prSet/>
      <dgm:spPr/>
      <dgm:t>
        <a:bodyPr/>
        <a:lstStyle/>
        <a:p>
          <a:endParaRPr lang="fr-FR"/>
        </a:p>
      </dgm:t>
    </dgm:pt>
    <dgm:pt modelId="{DFA4242E-D687-4129-BF39-7080F3CC3F81}" type="sibTrans" cxnId="{788F944C-E49B-4A07-8DE1-E03C1BD08C5D}">
      <dgm:prSet/>
      <dgm:spPr/>
      <dgm:t>
        <a:bodyPr/>
        <a:lstStyle/>
        <a:p>
          <a:endParaRPr lang="fr-FR"/>
        </a:p>
      </dgm:t>
    </dgm:pt>
    <dgm:pt modelId="{8135A61F-17CC-4D31-9DAF-AE885C0FAD47}">
      <dgm:prSet phldrT="[Texte]" custT="1"/>
      <dgm:spPr/>
      <dgm:t>
        <a:bodyPr/>
        <a:lstStyle/>
        <a:p>
          <a:endParaRPr lang="fr-FR" sz="3200" dirty="0"/>
        </a:p>
      </dgm:t>
    </dgm:pt>
    <dgm:pt modelId="{2635C83B-673E-4703-B447-D784D26045D0}" type="sibTrans" cxnId="{D446ABF3-D066-4EAE-8ED6-1C31B19624D4}">
      <dgm:prSet/>
      <dgm:spPr/>
      <dgm:t>
        <a:bodyPr/>
        <a:lstStyle/>
        <a:p>
          <a:endParaRPr lang="fr-FR"/>
        </a:p>
      </dgm:t>
    </dgm:pt>
    <dgm:pt modelId="{3F0CB074-5A28-453D-8B47-69A7F87B199E}" type="parTrans" cxnId="{D446ABF3-D066-4EAE-8ED6-1C31B19624D4}">
      <dgm:prSet/>
      <dgm:spPr/>
      <dgm:t>
        <a:bodyPr/>
        <a:lstStyle/>
        <a:p>
          <a:endParaRPr lang="fr-FR"/>
        </a:p>
      </dgm:t>
    </dgm:pt>
    <dgm:pt modelId="{AF991180-03F1-4481-8941-84826A66600A}">
      <dgm:prSet phldrT="[Texte]"/>
      <dgm:spPr/>
      <dgm:t>
        <a:bodyPr/>
        <a:lstStyle/>
        <a:p>
          <a:endParaRPr lang="fr-FR" b="1" dirty="0"/>
        </a:p>
      </dgm:t>
    </dgm:pt>
    <dgm:pt modelId="{CC47DE01-B0D7-4923-B796-ECC79062AF45}" type="sibTrans" cxnId="{15E15D9E-39FE-4A31-9E1C-774780C9877A}">
      <dgm:prSet/>
      <dgm:spPr/>
      <dgm:t>
        <a:bodyPr/>
        <a:lstStyle/>
        <a:p>
          <a:endParaRPr lang="fr-FR"/>
        </a:p>
      </dgm:t>
    </dgm:pt>
    <dgm:pt modelId="{16CD984B-66D8-4A28-9CF3-919554374724}" type="parTrans" cxnId="{15E15D9E-39FE-4A31-9E1C-774780C9877A}">
      <dgm:prSet/>
      <dgm:spPr/>
      <dgm:t>
        <a:bodyPr/>
        <a:lstStyle/>
        <a:p>
          <a:endParaRPr lang="fr-FR"/>
        </a:p>
      </dgm:t>
    </dgm:pt>
    <dgm:pt modelId="{12AC4F27-3F35-49A1-9D11-D42AB283921B}" type="pres">
      <dgm:prSet presAssocID="{721C5D37-17FE-4330-94C4-7F1665C2AFCF}" presName="vert0" presStyleCnt="0">
        <dgm:presLayoutVars>
          <dgm:dir/>
          <dgm:animOne val="branch"/>
          <dgm:animLvl val="lvl"/>
        </dgm:presLayoutVars>
      </dgm:prSet>
      <dgm:spPr/>
      <dgm:t>
        <a:bodyPr/>
        <a:lstStyle/>
        <a:p>
          <a:endParaRPr lang="fr-FR"/>
        </a:p>
      </dgm:t>
    </dgm:pt>
    <dgm:pt modelId="{3575AFA1-EA7A-4065-AEC1-797BE2E78C4C}" type="pres">
      <dgm:prSet presAssocID="{8135A61F-17CC-4D31-9DAF-AE885C0FAD47}" presName="thickLine" presStyleLbl="alignNode1" presStyleIdx="0" presStyleCnt="1"/>
      <dgm:spPr/>
    </dgm:pt>
    <dgm:pt modelId="{E68278A5-0766-4EB6-BE11-79361854EFA2}" type="pres">
      <dgm:prSet presAssocID="{8135A61F-17CC-4D31-9DAF-AE885C0FAD47}" presName="horz1" presStyleCnt="0"/>
      <dgm:spPr/>
    </dgm:pt>
    <dgm:pt modelId="{61430324-A4D2-4321-82E1-81689E45C70F}" type="pres">
      <dgm:prSet presAssocID="{8135A61F-17CC-4D31-9DAF-AE885C0FAD47}" presName="tx1" presStyleLbl="revTx" presStyleIdx="0" presStyleCnt="3" custFlipHor="1" custScaleX="40466"/>
      <dgm:spPr/>
      <dgm:t>
        <a:bodyPr/>
        <a:lstStyle/>
        <a:p>
          <a:endParaRPr lang="fr-FR"/>
        </a:p>
      </dgm:t>
    </dgm:pt>
    <dgm:pt modelId="{24B658D6-F1E6-4C28-84D6-B01A569387E5}" type="pres">
      <dgm:prSet presAssocID="{8135A61F-17CC-4D31-9DAF-AE885C0FAD47}" presName="vert1" presStyleCnt="0"/>
      <dgm:spPr/>
    </dgm:pt>
    <dgm:pt modelId="{AFF99BAD-7CBA-401B-98D1-036B12B5D502}" type="pres">
      <dgm:prSet presAssocID="{8981AE10-CDDA-4E6F-B0A7-DFB52356D0F5}" presName="vertSpace2a" presStyleCnt="0"/>
      <dgm:spPr/>
    </dgm:pt>
    <dgm:pt modelId="{CF5A52F9-9671-40E1-AF14-4D6599383B0E}" type="pres">
      <dgm:prSet presAssocID="{8981AE10-CDDA-4E6F-B0A7-DFB52356D0F5}" presName="horz2" presStyleCnt="0"/>
      <dgm:spPr/>
    </dgm:pt>
    <dgm:pt modelId="{A8C4CF22-0CE4-4AEB-9FC5-1DFC26A628CE}" type="pres">
      <dgm:prSet presAssocID="{8981AE10-CDDA-4E6F-B0A7-DFB52356D0F5}" presName="horzSpace2" presStyleCnt="0"/>
      <dgm:spPr/>
    </dgm:pt>
    <dgm:pt modelId="{EA50B808-E163-42D2-A077-F764C23290A3}" type="pres">
      <dgm:prSet presAssocID="{8981AE10-CDDA-4E6F-B0A7-DFB52356D0F5}" presName="tx2" presStyleLbl="revTx" presStyleIdx="1" presStyleCnt="3" custScaleX="251826" custScaleY="131549"/>
      <dgm:spPr/>
      <dgm:t>
        <a:bodyPr/>
        <a:lstStyle/>
        <a:p>
          <a:endParaRPr lang="fr-FR"/>
        </a:p>
      </dgm:t>
    </dgm:pt>
    <dgm:pt modelId="{1E337900-B8D9-45A7-B3EF-193A18D27CD6}" type="pres">
      <dgm:prSet presAssocID="{8981AE10-CDDA-4E6F-B0A7-DFB52356D0F5}" presName="vert2" presStyleCnt="0"/>
      <dgm:spPr/>
    </dgm:pt>
    <dgm:pt modelId="{262EC835-D0E2-4F86-952C-5E4A1300A473}" type="pres">
      <dgm:prSet presAssocID="{8981AE10-CDDA-4E6F-B0A7-DFB52356D0F5}" presName="thinLine2b" presStyleLbl="callout" presStyleIdx="0" presStyleCnt="2"/>
      <dgm:spPr/>
    </dgm:pt>
    <dgm:pt modelId="{627E8EEB-A2BD-4B8A-9255-CC2C0E0C971F}" type="pres">
      <dgm:prSet presAssocID="{8981AE10-CDDA-4E6F-B0A7-DFB52356D0F5}" presName="vertSpace2b" presStyleCnt="0"/>
      <dgm:spPr/>
    </dgm:pt>
    <dgm:pt modelId="{B942E6A8-E1BA-4B0F-8D93-37E10954A3E6}" type="pres">
      <dgm:prSet presAssocID="{AF991180-03F1-4481-8941-84826A66600A}" presName="horz2" presStyleCnt="0"/>
      <dgm:spPr/>
    </dgm:pt>
    <dgm:pt modelId="{9FED468A-4D0F-43DA-A7B0-C14D94588CBD}" type="pres">
      <dgm:prSet presAssocID="{AF991180-03F1-4481-8941-84826A66600A}" presName="horzSpace2" presStyleCnt="0"/>
      <dgm:spPr/>
    </dgm:pt>
    <dgm:pt modelId="{207B2860-9835-4CEB-A029-D89DF0051606}" type="pres">
      <dgm:prSet presAssocID="{AF991180-03F1-4481-8941-84826A66600A}" presName="tx2" presStyleLbl="revTx" presStyleIdx="2" presStyleCnt="3" custScaleX="239350" custScaleY="727395" custLinFactNeighborX="-1943" custLinFactNeighborY="12607"/>
      <dgm:spPr/>
      <dgm:t>
        <a:bodyPr/>
        <a:lstStyle/>
        <a:p>
          <a:endParaRPr lang="fr-FR"/>
        </a:p>
      </dgm:t>
    </dgm:pt>
    <dgm:pt modelId="{DFF22382-BD17-47D6-A87A-CBD6C6D25B1E}" type="pres">
      <dgm:prSet presAssocID="{AF991180-03F1-4481-8941-84826A66600A}" presName="vert2" presStyleCnt="0"/>
      <dgm:spPr/>
    </dgm:pt>
    <dgm:pt modelId="{62DE9840-F703-4347-9F28-3396B860B67A}" type="pres">
      <dgm:prSet presAssocID="{AF991180-03F1-4481-8941-84826A66600A}" presName="thinLine2b" presStyleLbl="callout" presStyleIdx="1" presStyleCnt="2"/>
      <dgm:spPr/>
    </dgm:pt>
    <dgm:pt modelId="{8A648E83-4D50-4348-AFC5-4E15A6449C2B}" type="pres">
      <dgm:prSet presAssocID="{AF991180-03F1-4481-8941-84826A66600A}" presName="vertSpace2b" presStyleCnt="0"/>
      <dgm:spPr/>
    </dgm:pt>
  </dgm:ptLst>
  <dgm:cxnLst>
    <dgm:cxn modelId="{15E15D9E-39FE-4A31-9E1C-774780C9877A}" srcId="{8135A61F-17CC-4D31-9DAF-AE885C0FAD47}" destId="{AF991180-03F1-4481-8941-84826A66600A}" srcOrd="1" destOrd="0" parTransId="{16CD984B-66D8-4A28-9CF3-919554374724}" sibTransId="{CC47DE01-B0D7-4923-B796-ECC79062AF45}"/>
    <dgm:cxn modelId="{04C150AF-7238-4C2A-8A4F-4B6EEF2D6DAC}" type="presOf" srcId="{721C5D37-17FE-4330-94C4-7F1665C2AFCF}" destId="{12AC4F27-3F35-49A1-9D11-D42AB283921B}" srcOrd="0" destOrd="0" presId="urn:microsoft.com/office/officeart/2008/layout/LinedList"/>
    <dgm:cxn modelId="{A239528D-92A9-474A-B67F-A9CA7C1DA855}" type="presOf" srcId="{8135A61F-17CC-4D31-9DAF-AE885C0FAD47}" destId="{61430324-A4D2-4321-82E1-81689E45C70F}" srcOrd="0" destOrd="0" presId="urn:microsoft.com/office/officeart/2008/layout/LinedList"/>
    <dgm:cxn modelId="{AA387ACC-132A-4A99-A4B6-472364E3A7DD}" type="presOf" srcId="{8981AE10-CDDA-4E6F-B0A7-DFB52356D0F5}" destId="{EA50B808-E163-42D2-A077-F764C23290A3}" srcOrd="0" destOrd="0" presId="urn:microsoft.com/office/officeart/2008/layout/LinedList"/>
    <dgm:cxn modelId="{D446ABF3-D066-4EAE-8ED6-1C31B19624D4}" srcId="{721C5D37-17FE-4330-94C4-7F1665C2AFCF}" destId="{8135A61F-17CC-4D31-9DAF-AE885C0FAD47}" srcOrd="0" destOrd="0" parTransId="{3F0CB074-5A28-453D-8B47-69A7F87B199E}" sibTransId="{2635C83B-673E-4703-B447-D784D26045D0}"/>
    <dgm:cxn modelId="{788F944C-E49B-4A07-8DE1-E03C1BD08C5D}" srcId="{8135A61F-17CC-4D31-9DAF-AE885C0FAD47}" destId="{8981AE10-CDDA-4E6F-B0A7-DFB52356D0F5}" srcOrd="0" destOrd="0" parTransId="{D335CA0B-A60A-40EA-BBEC-3DB7CFB23E2C}" sibTransId="{DFA4242E-D687-4129-BF39-7080F3CC3F81}"/>
    <dgm:cxn modelId="{CBF0C395-3B80-4FA6-BB50-235FAC3C914C}" type="presOf" srcId="{AF991180-03F1-4481-8941-84826A66600A}" destId="{207B2860-9835-4CEB-A029-D89DF0051606}" srcOrd="0" destOrd="0" presId="urn:microsoft.com/office/officeart/2008/layout/LinedList"/>
    <dgm:cxn modelId="{9C13404D-DE8E-4C1C-8692-4BFFB0605B34}" type="presParOf" srcId="{12AC4F27-3F35-49A1-9D11-D42AB283921B}" destId="{3575AFA1-EA7A-4065-AEC1-797BE2E78C4C}" srcOrd="0" destOrd="0" presId="urn:microsoft.com/office/officeart/2008/layout/LinedList"/>
    <dgm:cxn modelId="{4A699D24-FC9F-4D1B-9F61-FFC0283E92DD}" type="presParOf" srcId="{12AC4F27-3F35-49A1-9D11-D42AB283921B}" destId="{E68278A5-0766-4EB6-BE11-79361854EFA2}" srcOrd="1" destOrd="0" presId="urn:microsoft.com/office/officeart/2008/layout/LinedList"/>
    <dgm:cxn modelId="{05DC44E2-EDF3-4502-A35A-F5EDFE7E8C3A}" type="presParOf" srcId="{E68278A5-0766-4EB6-BE11-79361854EFA2}" destId="{61430324-A4D2-4321-82E1-81689E45C70F}" srcOrd="0" destOrd="0" presId="urn:microsoft.com/office/officeart/2008/layout/LinedList"/>
    <dgm:cxn modelId="{7630221F-8C64-4A19-85CB-8532F9136725}" type="presParOf" srcId="{E68278A5-0766-4EB6-BE11-79361854EFA2}" destId="{24B658D6-F1E6-4C28-84D6-B01A569387E5}" srcOrd="1" destOrd="0" presId="urn:microsoft.com/office/officeart/2008/layout/LinedList"/>
    <dgm:cxn modelId="{B5395BBC-778F-4C36-989A-A4AC4367B051}" type="presParOf" srcId="{24B658D6-F1E6-4C28-84D6-B01A569387E5}" destId="{AFF99BAD-7CBA-401B-98D1-036B12B5D502}" srcOrd="0" destOrd="0" presId="urn:microsoft.com/office/officeart/2008/layout/LinedList"/>
    <dgm:cxn modelId="{1FA2F4DE-BB26-4CAE-AD6C-B9287A882C76}" type="presParOf" srcId="{24B658D6-F1E6-4C28-84D6-B01A569387E5}" destId="{CF5A52F9-9671-40E1-AF14-4D6599383B0E}" srcOrd="1" destOrd="0" presId="urn:microsoft.com/office/officeart/2008/layout/LinedList"/>
    <dgm:cxn modelId="{8F2C28AC-4E70-48DC-A84A-952FB440748A}" type="presParOf" srcId="{CF5A52F9-9671-40E1-AF14-4D6599383B0E}" destId="{A8C4CF22-0CE4-4AEB-9FC5-1DFC26A628CE}" srcOrd="0" destOrd="0" presId="urn:microsoft.com/office/officeart/2008/layout/LinedList"/>
    <dgm:cxn modelId="{9AD9599E-34EB-45FC-810F-2E923E9618AC}" type="presParOf" srcId="{CF5A52F9-9671-40E1-AF14-4D6599383B0E}" destId="{EA50B808-E163-42D2-A077-F764C23290A3}" srcOrd="1" destOrd="0" presId="urn:microsoft.com/office/officeart/2008/layout/LinedList"/>
    <dgm:cxn modelId="{F4BC827F-1ABC-49D0-AB93-4B185E0FFA3C}" type="presParOf" srcId="{CF5A52F9-9671-40E1-AF14-4D6599383B0E}" destId="{1E337900-B8D9-45A7-B3EF-193A18D27CD6}" srcOrd="2" destOrd="0" presId="urn:microsoft.com/office/officeart/2008/layout/LinedList"/>
    <dgm:cxn modelId="{396B32B5-A8B7-4D35-885F-80E99ECDB74A}" type="presParOf" srcId="{24B658D6-F1E6-4C28-84D6-B01A569387E5}" destId="{262EC835-D0E2-4F86-952C-5E4A1300A473}" srcOrd="2" destOrd="0" presId="urn:microsoft.com/office/officeart/2008/layout/LinedList"/>
    <dgm:cxn modelId="{12367A5A-5411-4E78-921F-1A33A9BC87BA}" type="presParOf" srcId="{24B658D6-F1E6-4C28-84D6-B01A569387E5}" destId="{627E8EEB-A2BD-4B8A-9255-CC2C0E0C971F}" srcOrd="3" destOrd="0" presId="urn:microsoft.com/office/officeart/2008/layout/LinedList"/>
    <dgm:cxn modelId="{56424264-0EEF-4EF3-9532-D813EBDA9DFB}" type="presParOf" srcId="{24B658D6-F1E6-4C28-84D6-B01A569387E5}" destId="{B942E6A8-E1BA-4B0F-8D93-37E10954A3E6}" srcOrd="4" destOrd="0" presId="urn:microsoft.com/office/officeart/2008/layout/LinedList"/>
    <dgm:cxn modelId="{CBC75103-C2C0-4EB2-B4E2-E92AEE62B453}" type="presParOf" srcId="{B942E6A8-E1BA-4B0F-8D93-37E10954A3E6}" destId="{9FED468A-4D0F-43DA-A7B0-C14D94588CBD}" srcOrd="0" destOrd="0" presId="urn:microsoft.com/office/officeart/2008/layout/LinedList"/>
    <dgm:cxn modelId="{B8DCA45D-550E-4C01-AD60-00B3CF417D43}" type="presParOf" srcId="{B942E6A8-E1BA-4B0F-8D93-37E10954A3E6}" destId="{207B2860-9835-4CEB-A029-D89DF0051606}" srcOrd="1" destOrd="0" presId="urn:microsoft.com/office/officeart/2008/layout/LinedList"/>
    <dgm:cxn modelId="{DC78B603-14C5-4175-AF2D-F3443B154B9F}" type="presParOf" srcId="{B942E6A8-E1BA-4B0F-8D93-37E10954A3E6}" destId="{DFF22382-BD17-47D6-A87A-CBD6C6D25B1E}" srcOrd="2" destOrd="0" presId="urn:microsoft.com/office/officeart/2008/layout/LinedList"/>
    <dgm:cxn modelId="{170B4300-A3FE-4C16-9C77-4B71A7108B1D}" type="presParOf" srcId="{24B658D6-F1E6-4C28-84D6-B01A569387E5}" destId="{62DE9840-F703-4347-9F28-3396B860B67A}" srcOrd="5" destOrd="0" presId="urn:microsoft.com/office/officeart/2008/layout/LinedList"/>
    <dgm:cxn modelId="{7ACC6CF4-E42D-4826-939E-306F4D2A420B}" type="presParOf" srcId="{24B658D6-F1E6-4C28-84D6-B01A569387E5}" destId="{8A648E83-4D50-4348-AFC5-4E15A6449C2B}"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D5AFE2-29FB-4D38-B6A2-1F4CF872D5C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fr-FR"/>
        </a:p>
      </dgm:t>
    </dgm:pt>
    <dgm:pt modelId="{DA3CDD1C-FA71-415A-9CE5-463D0ED77748}">
      <dgm:prSet phldrT="[Texte]" custT="1"/>
      <dgm:spPr/>
      <dgm:t>
        <a:bodyPr/>
        <a:lstStyle/>
        <a:p>
          <a:r>
            <a:rPr lang="fr-FR" sz="3200" dirty="0" smtClean="0"/>
            <a:t>Etapes</a:t>
          </a:r>
          <a:endParaRPr lang="fr-FR" sz="3200" dirty="0"/>
        </a:p>
      </dgm:t>
    </dgm:pt>
    <dgm:pt modelId="{EC752034-A0D3-43DF-8713-903E383D7A7F}" type="parTrans" cxnId="{2FE9AE13-A2A4-4AEB-B441-B407281A7DA6}">
      <dgm:prSet/>
      <dgm:spPr/>
      <dgm:t>
        <a:bodyPr/>
        <a:lstStyle/>
        <a:p>
          <a:endParaRPr lang="fr-FR"/>
        </a:p>
      </dgm:t>
    </dgm:pt>
    <dgm:pt modelId="{48172426-48C0-4E1F-B3FB-01697CB858ED}" type="sibTrans" cxnId="{2FE9AE13-A2A4-4AEB-B441-B407281A7DA6}">
      <dgm:prSet/>
      <dgm:spPr/>
      <dgm:t>
        <a:bodyPr/>
        <a:lstStyle/>
        <a:p>
          <a:endParaRPr lang="fr-FR"/>
        </a:p>
      </dgm:t>
    </dgm:pt>
    <dgm:pt modelId="{6A4A1811-D28B-42B8-AE4A-4B942070B3F1}">
      <dgm:prSet phldrT="[Texte]"/>
      <dgm:spPr/>
      <dgm:t>
        <a:bodyPr/>
        <a:lstStyle/>
        <a:p>
          <a:r>
            <a:rPr lang="fr-FR" b="1" dirty="0" smtClean="0"/>
            <a:t>1 – Ouvrir le courriel d’information de non conformité reçu </a:t>
          </a:r>
          <a:r>
            <a:rPr lang="fr-FR" b="1" dirty="0" err="1" smtClean="0"/>
            <a:t>cf</a:t>
          </a:r>
          <a:r>
            <a:rPr lang="fr-FR" b="1" dirty="0" smtClean="0"/>
            <a:t> p.6 </a:t>
          </a:r>
          <a:endParaRPr lang="fr-FR" b="1" dirty="0"/>
        </a:p>
      </dgm:t>
    </dgm:pt>
    <dgm:pt modelId="{CBB489BD-0D3B-4DF3-8C7E-197E2C7D79D3}" type="parTrans" cxnId="{AC5691E1-83A8-4D1B-9CAB-2E9B2F9CB595}">
      <dgm:prSet/>
      <dgm:spPr/>
      <dgm:t>
        <a:bodyPr/>
        <a:lstStyle/>
        <a:p>
          <a:endParaRPr lang="fr-FR"/>
        </a:p>
      </dgm:t>
    </dgm:pt>
    <dgm:pt modelId="{E6F0D8EF-1FDF-46F1-A1DA-ECDC4E0336AC}" type="sibTrans" cxnId="{AC5691E1-83A8-4D1B-9CAB-2E9B2F9CB595}">
      <dgm:prSet/>
      <dgm:spPr/>
      <dgm:t>
        <a:bodyPr/>
        <a:lstStyle/>
        <a:p>
          <a:endParaRPr lang="fr-FR"/>
        </a:p>
      </dgm:t>
    </dgm:pt>
    <dgm:pt modelId="{680344C5-769A-4BCB-81B7-D852CA4ACB55}">
      <dgm:prSet phldrT="[Texte]"/>
      <dgm:spPr/>
      <dgm:t>
        <a:bodyPr/>
        <a:lstStyle/>
        <a:p>
          <a:r>
            <a:rPr lang="fr-FR" b="1" dirty="0" smtClean="0"/>
            <a:t>2 – Cliquer sur le lien pour prendre connaissance des anomalies du DRC cité en référence (</a:t>
          </a:r>
          <a:r>
            <a:rPr lang="fr-FR" b="1" dirty="0" err="1" smtClean="0"/>
            <a:t>cf</a:t>
          </a:r>
          <a:r>
            <a:rPr lang="fr-FR" b="1" dirty="0" smtClean="0"/>
            <a:t> p.6 et 7)</a:t>
          </a:r>
          <a:endParaRPr lang="fr-FR" b="1" dirty="0"/>
        </a:p>
      </dgm:t>
    </dgm:pt>
    <dgm:pt modelId="{F0EC16B0-C1CC-4FE7-B320-F01D39CCE261}" type="parTrans" cxnId="{F49A681F-255F-4E84-BDFA-CEF5765E391A}">
      <dgm:prSet/>
      <dgm:spPr/>
      <dgm:t>
        <a:bodyPr/>
        <a:lstStyle/>
        <a:p>
          <a:endParaRPr lang="fr-FR"/>
        </a:p>
      </dgm:t>
    </dgm:pt>
    <dgm:pt modelId="{EA3AF766-FBF3-4195-A24F-EBE2866B1500}" type="sibTrans" cxnId="{F49A681F-255F-4E84-BDFA-CEF5765E391A}">
      <dgm:prSet/>
      <dgm:spPr/>
      <dgm:t>
        <a:bodyPr/>
        <a:lstStyle/>
        <a:p>
          <a:endParaRPr lang="fr-FR"/>
        </a:p>
      </dgm:t>
    </dgm:pt>
    <dgm:pt modelId="{1FEA6309-7C1F-470C-80D5-C8C14DBC5474}">
      <dgm:prSet phldrT="[Texte]"/>
      <dgm:spPr/>
      <dgm:t>
        <a:bodyPr/>
        <a:lstStyle/>
        <a:p>
          <a:r>
            <a:rPr lang="fr-FR" b="1" dirty="0" smtClean="0"/>
            <a:t>3 – Collecter les documents KO ou manquants, et les enregistrer dans le dossier client (DRC,…)</a:t>
          </a:r>
          <a:endParaRPr lang="fr-FR" b="1" dirty="0"/>
        </a:p>
      </dgm:t>
    </dgm:pt>
    <dgm:pt modelId="{78C510D6-D315-49FF-ADD9-6EC2D400748F}" type="parTrans" cxnId="{00E6F081-8BA3-48CE-A570-5F7FDF4C88CE}">
      <dgm:prSet/>
      <dgm:spPr/>
      <dgm:t>
        <a:bodyPr/>
        <a:lstStyle/>
        <a:p>
          <a:endParaRPr lang="fr-FR"/>
        </a:p>
      </dgm:t>
    </dgm:pt>
    <dgm:pt modelId="{F97459C5-3345-4D9A-87A2-1C3C4A6143BE}" type="sibTrans" cxnId="{00E6F081-8BA3-48CE-A570-5F7FDF4C88CE}">
      <dgm:prSet/>
      <dgm:spPr/>
      <dgm:t>
        <a:bodyPr/>
        <a:lstStyle/>
        <a:p>
          <a:endParaRPr lang="fr-FR"/>
        </a:p>
      </dgm:t>
    </dgm:pt>
    <dgm:pt modelId="{502F6B13-6361-4C16-B0E9-BD6B24AE78C7}">
      <dgm:prSet phldrT="[Texte]"/>
      <dgm:spPr/>
      <dgm:t>
        <a:bodyPr/>
        <a:lstStyle/>
        <a:p>
          <a:r>
            <a:rPr lang="fr-FR" b="1" dirty="0" smtClean="0"/>
            <a:t>5 – Un retour de mail sera envoyé par l’AC PRO pour confirmer ou infirmer la conformité définitive du dossier d’EER. Si le contrôle est KO une nouvelle demande de régularisation sera initiée par l’</a:t>
          </a:r>
          <a:r>
            <a:rPr lang="fr-FR" b="1" dirty="0" err="1" smtClean="0"/>
            <a:t>ACPro</a:t>
          </a:r>
          <a:r>
            <a:rPr lang="fr-FR" b="1" dirty="0" smtClean="0"/>
            <a:t> </a:t>
          </a:r>
          <a:r>
            <a:rPr lang="fr-FR" b="1" dirty="0" err="1" smtClean="0"/>
            <a:t>cf</a:t>
          </a:r>
          <a:r>
            <a:rPr lang="fr-FR" b="1" dirty="0" smtClean="0"/>
            <a:t> p.6 jusqu’à mise en conformité définitive</a:t>
          </a:r>
        </a:p>
      </dgm:t>
    </dgm:pt>
    <dgm:pt modelId="{F0786FA1-EB71-460A-8FF5-7D671475592C}" type="parTrans" cxnId="{F744808A-C1BE-4606-9888-49532C933E21}">
      <dgm:prSet/>
      <dgm:spPr/>
      <dgm:t>
        <a:bodyPr/>
        <a:lstStyle/>
        <a:p>
          <a:endParaRPr lang="fr-FR"/>
        </a:p>
      </dgm:t>
    </dgm:pt>
    <dgm:pt modelId="{0EAA893E-EB65-4C65-ACFC-5D875CB88879}" type="sibTrans" cxnId="{F744808A-C1BE-4606-9888-49532C933E21}">
      <dgm:prSet/>
      <dgm:spPr/>
      <dgm:t>
        <a:bodyPr/>
        <a:lstStyle/>
        <a:p>
          <a:endParaRPr lang="fr-FR"/>
        </a:p>
      </dgm:t>
    </dgm:pt>
    <dgm:pt modelId="{65216005-80FF-47F9-950A-96AA3E982038}">
      <dgm:prSet phldrT="[Texte]"/>
      <dgm:spPr/>
      <dgm:t>
        <a:bodyPr/>
        <a:lstStyle/>
        <a:p>
          <a:r>
            <a:rPr lang="fr-FR" b="1" dirty="0" smtClean="0"/>
            <a:t>4 – Informer l’AC PRO de la mise en conformité du dossier, au moyen de l’adresse mail mise dans le corps sur mail (lien </a:t>
          </a:r>
          <a:r>
            <a:rPr lang="fr-FR" b="1" dirty="0" err="1" smtClean="0"/>
            <a:t>cf</a:t>
          </a:r>
          <a:r>
            <a:rPr lang="fr-FR" b="1" dirty="0" smtClean="0"/>
            <a:t> p.6)</a:t>
          </a:r>
          <a:endParaRPr lang="fr-FR" b="1" dirty="0"/>
        </a:p>
      </dgm:t>
    </dgm:pt>
    <dgm:pt modelId="{E408D8F4-BFF4-4CE9-B7B7-AEBB0B67C8E6}" type="parTrans" cxnId="{DBE9C42F-C48E-4AC2-AB87-EB747AE5B0D4}">
      <dgm:prSet/>
      <dgm:spPr/>
      <dgm:t>
        <a:bodyPr/>
        <a:lstStyle/>
        <a:p>
          <a:endParaRPr lang="fr-FR"/>
        </a:p>
      </dgm:t>
    </dgm:pt>
    <dgm:pt modelId="{D58170FE-4974-4A47-BA40-E2C434510AD9}" type="sibTrans" cxnId="{DBE9C42F-C48E-4AC2-AB87-EB747AE5B0D4}">
      <dgm:prSet/>
      <dgm:spPr/>
      <dgm:t>
        <a:bodyPr/>
        <a:lstStyle/>
        <a:p>
          <a:endParaRPr lang="fr-FR"/>
        </a:p>
      </dgm:t>
    </dgm:pt>
    <dgm:pt modelId="{26B25C9E-CC95-4635-AFA6-179C7EC70B6E}" type="pres">
      <dgm:prSet presAssocID="{CBD5AFE2-29FB-4D38-B6A2-1F4CF872D5C9}" presName="vert0" presStyleCnt="0">
        <dgm:presLayoutVars>
          <dgm:dir/>
          <dgm:animOne val="branch"/>
          <dgm:animLvl val="lvl"/>
        </dgm:presLayoutVars>
      </dgm:prSet>
      <dgm:spPr/>
      <dgm:t>
        <a:bodyPr/>
        <a:lstStyle/>
        <a:p>
          <a:endParaRPr lang="fr-FR"/>
        </a:p>
      </dgm:t>
    </dgm:pt>
    <dgm:pt modelId="{5C1E2C25-4843-4B20-B84A-2CC70B90B652}" type="pres">
      <dgm:prSet presAssocID="{DA3CDD1C-FA71-415A-9CE5-463D0ED77748}" presName="thickLine" presStyleLbl="alignNode1" presStyleIdx="0" presStyleCnt="1"/>
      <dgm:spPr/>
    </dgm:pt>
    <dgm:pt modelId="{F8B23CBD-1D4D-495D-A13E-00F619F8054C}" type="pres">
      <dgm:prSet presAssocID="{DA3CDD1C-FA71-415A-9CE5-463D0ED77748}" presName="horz1" presStyleCnt="0"/>
      <dgm:spPr/>
    </dgm:pt>
    <dgm:pt modelId="{B9A60F5E-0FD6-423A-9A77-FFCFA55CCDEA}" type="pres">
      <dgm:prSet presAssocID="{DA3CDD1C-FA71-415A-9CE5-463D0ED77748}" presName="tx1" presStyleLbl="revTx" presStyleIdx="0" presStyleCnt="6" custScaleX="88119"/>
      <dgm:spPr/>
      <dgm:t>
        <a:bodyPr/>
        <a:lstStyle/>
        <a:p>
          <a:endParaRPr lang="fr-FR"/>
        </a:p>
      </dgm:t>
    </dgm:pt>
    <dgm:pt modelId="{2FBBDEC0-8A7A-44C2-A05B-26BF9759F9C5}" type="pres">
      <dgm:prSet presAssocID="{DA3CDD1C-FA71-415A-9CE5-463D0ED77748}" presName="vert1" presStyleCnt="0"/>
      <dgm:spPr/>
    </dgm:pt>
    <dgm:pt modelId="{A8859CD2-172A-42AB-BDDF-724F81F4C713}" type="pres">
      <dgm:prSet presAssocID="{6A4A1811-D28B-42B8-AE4A-4B942070B3F1}" presName="vertSpace2a" presStyleCnt="0"/>
      <dgm:spPr/>
    </dgm:pt>
    <dgm:pt modelId="{F55A5D24-6397-4414-A869-EBC8DCAB5011}" type="pres">
      <dgm:prSet presAssocID="{6A4A1811-D28B-42B8-AE4A-4B942070B3F1}" presName="horz2" presStyleCnt="0"/>
      <dgm:spPr/>
    </dgm:pt>
    <dgm:pt modelId="{0E45FD61-94E9-41E6-9B25-4ABC5C65F11D}" type="pres">
      <dgm:prSet presAssocID="{6A4A1811-D28B-42B8-AE4A-4B942070B3F1}" presName="horzSpace2" presStyleCnt="0"/>
      <dgm:spPr/>
    </dgm:pt>
    <dgm:pt modelId="{F01AAA22-D6B2-4811-9F1D-4112E788C79B}" type="pres">
      <dgm:prSet presAssocID="{6A4A1811-D28B-42B8-AE4A-4B942070B3F1}" presName="tx2" presStyleLbl="revTx" presStyleIdx="1" presStyleCnt="6" custScaleY="55803"/>
      <dgm:spPr/>
      <dgm:t>
        <a:bodyPr/>
        <a:lstStyle/>
        <a:p>
          <a:endParaRPr lang="fr-FR"/>
        </a:p>
      </dgm:t>
    </dgm:pt>
    <dgm:pt modelId="{6E103637-9114-4B34-9D9A-41F7F06F387F}" type="pres">
      <dgm:prSet presAssocID="{6A4A1811-D28B-42B8-AE4A-4B942070B3F1}" presName="vert2" presStyleCnt="0"/>
      <dgm:spPr/>
    </dgm:pt>
    <dgm:pt modelId="{4730A5D7-03E7-4851-AA0A-0E5C178A89C2}" type="pres">
      <dgm:prSet presAssocID="{6A4A1811-D28B-42B8-AE4A-4B942070B3F1}" presName="thinLine2b" presStyleLbl="callout" presStyleIdx="0" presStyleCnt="5" custLinFactY="-200000" custLinFactNeighborX="1485" custLinFactNeighborY="-219963"/>
      <dgm:spPr/>
    </dgm:pt>
    <dgm:pt modelId="{D821A365-D7AA-4686-99AC-C4735B189973}" type="pres">
      <dgm:prSet presAssocID="{6A4A1811-D28B-42B8-AE4A-4B942070B3F1}" presName="vertSpace2b" presStyleCnt="0"/>
      <dgm:spPr/>
    </dgm:pt>
    <dgm:pt modelId="{50D03312-E651-43ED-8D6B-B01788BA08A6}" type="pres">
      <dgm:prSet presAssocID="{680344C5-769A-4BCB-81B7-D852CA4ACB55}" presName="horz2" presStyleCnt="0"/>
      <dgm:spPr/>
    </dgm:pt>
    <dgm:pt modelId="{3FE91D77-47FC-4AA0-9BEE-1D605D731A4C}" type="pres">
      <dgm:prSet presAssocID="{680344C5-769A-4BCB-81B7-D852CA4ACB55}" presName="horzSpace2" presStyleCnt="0"/>
      <dgm:spPr/>
    </dgm:pt>
    <dgm:pt modelId="{7C82D427-777A-4983-992A-8A91FBF6C449}" type="pres">
      <dgm:prSet presAssocID="{680344C5-769A-4BCB-81B7-D852CA4ACB55}" presName="tx2" presStyleLbl="revTx" presStyleIdx="2" presStyleCnt="6" custScaleY="57802" custLinFactNeighborX="864" custLinFactNeighborY="-23777"/>
      <dgm:spPr/>
      <dgm:t>
        <a:bodyPr/>
        <a:lstStyle/>
        <a:p>
          <a:endParaRPr lang="fr-FR"/>
        </a:p>
      </dgm:t>
    </dgm:pt>
    <dgm:pt modelId="{C311046F-3AB8-430B-A850-0FE208C4B804}" type="pres">
      <dgm:prSet presAssocID="{680344C5-769A-4BCB-81B7-D852CA4ACB55}" presName="vert2" presStyleCnt="0"/>
      <dgm:spPr/>
    </dgm:pt>
    <dgm:pt modelId="{3DDC7A6C-366B-40A4-9BBC-CC85A4121206}" type="pres">
      <dgm:prSet presAssocID="{680344C5-769A-4BCB-81B7-D852CA4ACB55}" presName="thinLine2b" presStyleLbl="callout" presStyleIdx="1" presStyleCnt="5" custLinFactY="-200000" custLinFactNeighborX="247" custLinFactNeighborY="-267220"/>
      <dgm:spPr/>
    </dgm:pt>
    <dgm:pt modelId="{F3E3674D-B9E9-41A8-944F-EDC2138F44B1}" type="pres">
      <dgm:prSet presAssocID="{680344C5-769A-4BCB-81B7-D852CA4ACB55}" presName="vertSpace2b" presStyleCnt="0"/>
      <dgm:spPr/>
    </dgm:pt>
    <dgm:pt modelId="{5204517F-963F-4B94-846E-54F999982815}" type="pres">
      <dgm:prSet presAssocID="{1FEA6309-7C1F-470C-80D5-C8C14DBC5474}" presName="horz2" presStyleCnt="0"/>
      <dgm:spPr/>
    </dgm:pt>
    <dgm:pt modelId="{2CE3540D-222C-4E1F-A1D5-A68CEB40E828}" type="pres">
      <dgm:prSet presAssocID="{1FEA6309-7C1F-470C-80D5-C8C14DBC5474}" presName="horzSpace2" presStyleCnt="0"/>
      <dgm:spPr/>
    </dgm:pt>
    <dgm:pt modelId="{B1244DB9-B2BB-4519-8F15-6D5DFBDDE054}" type="pres">
      <dgm:prSet presAssocID="{1FEA6309-7C1F-470C-80D5-C8C14DBC5474}" presName="tx2" presStyleLbl="revTx" presStyleIdx="3" presStyleCnt="6" custScaleY="52288" custLinFactNeighborX="864" custLinFactNeighborY="-23495"/>
      <dgm:spPr/>
      <dgm:t>
        <a:bodyPr/>
        <a:lstStyle/>
        <a:p>
          <a:endParaRPr lang="fr-FR"/>
        </a:p>
      </dgm:t>
    </dgm:pt>
    <dgm:pt modelId="{18B4489E-236D-4A6B-A7EB-8A3FD45FCCE3}" type="pres">
      <dgm:prSet presAssocID="{1FEA6309-7C1F-470C-80D5-C8C14DBC5474}" presName="vert2" presStyleCnt="0"/>
      <dgm:spPr/>
    </dgm:pt>
    <dgm:pt modelId="{BFBDA14C-046B-40AB-8C2D-8CCA90675767}" type="pres">
      <dgm:prSet presAssocID="{1FEA6309-7C1F-470C-80D5-C8C14DBC5474}" presName="thinLine2b" presStyleLbl="callout" presStyleIdx="2" presStyleCnt="5" custLinFactY="-281864" custLinFactNeighborX="247" custLinFactNeighborY="-300000"/>
      <dgm:spPr/>
      <dgm:t>
        <a:bodyPr/>
        <a:lstStyle/>
        <a:p>
          <a:endParaRPr lang="fr-FR"/>
        </a:p>
      </dgm:t>
    </dgm:pt>
    <dgm:pt modelId="{22FDC198-89A1-4D23-B32C-E665032B6FD0}" type="pres">
      <dgm:prSet presAssocID="{1FEA6309-7C1F-470C-80D5-C8C14DBC5474}" presName="vertSpace2b" presStyleCnt="0"/>
      <dgm:spPr/>
    </dgm:pt>
    <dgm:pt modelId="{2A08BB27-9CD0-4F2D-92C0-D065F3177771}" type="pres">
      <dgm:prSet presAssocID="{65216005-80FF-47F9-950A-96AA3E982038}" presName="horz2" presStyleCnt="0"/>
      <dgm:spPr/>
    </dgm:pt>
    <dgm:pt modelId="{42A3C097-E142-4740-B8D7-0826B163CBF6}" type="pres">
      <dgm:prSet presAssocID="{65216005-80FF-47F9-950A-96AA3E982038}" presName="horzSpace2" presStyleCnt="0"/>
      <dgm:spPr/>
    </dgm:pt>
    <dgm:pt modelId="{14B2945D-A19A-438F-9E12-874664904B4A}" type="pres">
      <dgm:prSet presAssocID="{65216005-80FF-47F9-950A-96AA3E982038}" presName="tx2" presStyleLbl="revTx" presStyleIdx="4" presStyleCnt="6" custScaleY="77183" custLinFactNeighborX="864" custLinFactNeighborY="-28433"/>
      <dgm:spPr/>
      <dgm:t>
        <a:bodyPr/>
        <a:lstStyle/>
        <a:p>
          <a:endParaRPr lang="fr-FR"/>
        </a:p>
      </dgm:t>
    </dgm:pt>
    <dgm:pt modelId="{099E0EE4-066E-47DA-8E2F-B474B0E4E6AE}" type="pres">
      <dgm:prSet presAssocID="{65216005-80FF-47F9-950A-96AA3E982038}" presName="vert2" presStyleCnt="0"/>
      <dgm:spPr/>
    </dgm:pt>
    <dgm:pt modelId="{12F9CB31-FACE-4644-AE42-41CFB5774DE6}" type="pres">
      <dgm:prSet presAssocID="{65216005-80FF-47F9-950A-96AA3E982038}" presName="thinLine2b" presStyleLbl="callout" presStyleIdx="3" presStyleCnt="5" custLinFactY="-325388" custLinFactNeighborX="1485" custLinFactNeighborY="-400000"/>
      <dgm:spPr/>
      <dgm:t>
        <a:bodyPr/>
        <a:lstStyle/>
        <a:p>
          <a:endParaRPr lang="fr-FR"/>
        </a:p>
      </dgm:t>
    </dgm:pt>
    <dgm:pt modelId="{3DC77DAF-3C69-46F2-9DF8-8B259FB8135C}" type="pres">
      <dgm:prSet presAssocID="{65216005-80FF-47F9-950A-96AA3E982038}" presName="vertSpace2b" presStyleCnt="0"/>
      <dgm:spPr/>
    </dgm:pt>
    <dgm:pt modelId="{18BA866D-5DBE-44A8-A792-302D4F4F56C6}" type="pres">
      <dgm:prSet presAssocID="{502F6B13-6361-4C16-B0E9-BD6B24AE78C7}" presName="horz2" presStyleCnt="0"/>
      <dgm:spPr/>
    </dgm:pt>
    <dgm:pt modelId="{22DED9E6-1AD6-4ADF-9DD1-92E506DAA060}" type="pres">
      <dgm:prSet presAssocID="{502F6B13-6361-4C16-B0E9-BD6B24AE78C7}" presName="horzSpace2" presStyleCnt="0"/>
      <dgm:spPr/>
    </dgm:pt>
    <dgm:pt modelId="{7B545238-A0C7-41AC-8527-1908F03E1119}" type="pres">
      <dgm:prSet presAssocID="{502F6B13-6361-4C16-B0E9-BD6B24AE78C7}" presName="tx2" presStyleLbl="revTx" presStyleIdx="5" presStyleCnt="6" custScaleY="105730" custLinFactNeighborX="864" custLinFactNeighborY="-28660"/>
      <dgm:spPr/>
      <dgm:t>
        <a:bodyPr/>
        <a:lstStyle/>
        <a:p>
          <a:endParaRPr lang="fr-FR"/>
        </a:p>
      </dgm:t>
    </dgm:pt>
    <dgm:pt modelId="{D1863C61-9564-47B1-B0D4-1F46F6FCF0E0}" type="pres">
      <dgm:prSet presAssocID="{502F6B13-6361-4C16-B0E9-BD6B24AE78C7}" presName="vert2" presStyleCnt="0"/>
      <dgm:spPr/>
    </dgm:pt>
    <dgm:pt modelId="{C04AD556-D1BC-4BE8-AB62-DBF10E37DB18}" type="pres">
      <dgm:prSet presAssocID="{502F6B13-6361-4C16-B0E9-BD6B24AE78C7}" presName="thinLine2b" presStyleLbl="callout" presStyleIdx="4" presStyleCnt="5" custLinFactY="-340989" custLinFactNeighborX="-2228" custLinFactNeighborY="-400000"/>
      <dgm:spPr/>
      <dgm:t>
        <a:bodyPr/>
        <a:lstStyle/>
        <a:p>
          <a:endParaRPr lang="fr-FR"/>
        </a:p>
      </dgm:t>
    </dgm:pt>
    <dgm:pt modelId="{79C499E6-7268-447A-818F-1427F34AEC0C}" type="pres">
      <dgm:prSet presAssocID="{502F6B13-6361-4C16-B0E9-BD6B24AE78C7}" presName="vertSpace2b" presStyleCnt="0"/>
      <dgm:spPr/>
    </dgm:pt>
  </dgm:ptLst>
  <dgm:cxnLst>
    <dgm:cxn modelId="{D513F7D7-9D9C-477A-B2C7-828BE8032AF8}" type="presOf" srcId="{6A4A1811-D28B-42B8-AE4A-4B942070B3F1}" destId="{F01AAA22-D6B2-4811-9F1D-4112E788C79B}" srcOrd="0" destOrd="0" presId="urn:microsoft.com/office/officeart/2008/layout/LinedList"/>
    <dgm:cxn modelId="{AC5691E1-83A8-4D1B-9CAB-2E9B2F9CB595}" srcId="{DA3CDD1C-FA71-415A-9CE5-463D0ED77748}" destId="{6A4A1811-D28B-42B8-AE4A-4B942070B3F1}" srcOrd="0" destOrd="0" parTransId="{CBB489BD-0D3B-4DF3-8C7E-197E2C7D79D3}" sibTransId="{E6F0D8EF-1FDF-46F1-A1DA-ECDC4E0336AC}"/>
    <dgm:cxn modelId="{26C0C4C3-01A0-45CA-BD5E-CE8053F15773}" type="presOf" srcId="{DA3CDD1C-FA71-415A-9CE5-463D0ED77748}" destId="{B9A60F5E-0FD6-423A-9A77-FFCFA55CCDEA}" srcOrd="0" destOrd="0" presId="urn:microsoft.com/office/officeart/2008/layout/LinedList"/>
    <dgm:cxn modelId="{76E1C040-9C9E-4ED1-A3D6-8C073DEEC8A7}" type="presOf" srcId="{680344C5-769A-4BCB-81B7-D852CA4ACB55}" destId="{7C82D427-777A-4983-992A-8A91FBF6C449}" srcOrd="0" destOrd="0" presId="urn:microsoft.com/office/officeart/2008/layout/LinedList"/>
    <dgm:cxn modelId="{00E6F081-8BA3-48CE-A570-5F7FDF4C88CE}" srcId="{DA3CDD1C-FA71-415A-9CE5-463D0ED77748}" destId="{1FEA6309-7C1F-470C-80D5-C8C14DBC5474}" srcOrd="2" destOrd="0" parTransId="{78C510D6-D315-49FF-ADD9-6EC2D400748F}" sibTransId="{F97459C5-3345-4D9A-87A2-1C3C4A6143BE}"/>
    <dgm:cxn modelId="{EB3E9AD4-C31C-4723-8AAD-395DA63BC078}" type="presOf" srcId="{65216005-80FF-47F9-950A-96AA3E982038}" destId="{14B2945D-A19A-438F-9E12-874664904B4A}" srcOrd="0" destOrd="0" presId="urn:microsoft.com/office/officeart/2008/layout/LinedList"/>
    <dgm:cxn modelId="{29066550-4F0C-474D-AC1F-C7B86B8652F7}" type="presOf" srcId="{502F6B13-6361-4C16-B0E9-BD6B24AE78C7}" destId="{7B545238-A0C7-41AC-8527-1908F03E1119}" srcOrd="0" destOrd="0" presId="urn:microsoft.com/office/officeart/2008/layout/LinedList"/>
    <dgm:cxn modelId="{2FE9AE13-A2A4-4AEB-B441-B407281A7DA6}" srcId="{CBD5AFE2-29FB-4D38-B6A2-1F4CF872D5C9}" destId="{DA3CDD1C-FA71-415A-9CE5-463D0ED77748}" srcOrd="0" destOrd="0" parTransId="{EC752034-A0D3-43DF-8713-903E383D7A7F}" sibTransId="{48172426-48C0-4E1F-B3FB-01697CB858ED}"/>
    <dgm:cxn modelId="{F744808A-C1BE-4606-9888-49532C933E21}" srcId="{DA3CDD1C-FA71-415A-9CE5-463D0ED77748}" destId="{502F6B13-6361-4C16-B0E9-BD6B24AE78C7}" srcOrd="4" destOrd="0" parTransId="{F0786FA1-EB71-460A-8FF5-7D671475592C}" sibTransId="{0EAA893E-EB65-4C65-ACFC-5D875CB88879}"/>
    <dgm:cxn modelId="{B4358F4A-5FE9-4DE3-B7D4-4D27FA8493C5}" type="presOf" srcId="{CBD5AFE2-29FB-4D38-B6A2-1F4CF872D5C9}" destId="{26B25C9E-CC95-4635-AFA6-179C7EC70B6E}" srcOrd="0" destOrd="0" presId="urn:microsoft.com/office/officeart/2008/layout/LinedList"/>
    <dgm:cxn modelId="{DBE9C42F-C48E-4AC2-AB87-EB747AE5B0D4}" srcId="{DA3CDD1C-FA71-415A-9CE5-463D0ED77748}" destId="{65216005-80FF-47F9-950A-96AA3E982038}" srcOrd="3" destOrd="0" parTransId="{E408D8F4-BFF4-4CE9-B7B7-AEBB0B67C8E6}" sibTransId="{D58170FE-4974-4A47-BA40-E2C434510AD9}"/>
    <dgm:cxn modelId="{3D7A18BA-34C4-4D03-9B9F-A58448D6CE9B}" type="presOf" srcId="{1FEA6309-7C1F-470C-80D5-C8C14DBC5474}" destId="{B1244DB9-B2BB-4519-8F15-6D5DFBDDE054}" srcOrd="0" destOrd="0" presId="urn:microsoft.com/office/officeart/2008/layout/LinedList"/>
    <dgm:cxn modelId="{F49A681F-255F-4E84-BDFA-CEF5765E391A}" srcId="{DA3CDD1C-FA71-415A-9CE5-463D0ED77748}" destId="{680344C5-769A-4BCB-81B7-D852CA4ACB55}" srcOrd="1" destOrd="0" parTransId="{F0EC16B0-C1CC-4FE7-B320-F01D39CCE261}" sibTransId="{EA3AF766-FBF3-4195-A24F-EBE2866B1500}"/>
    <dgm:cxn modelId="{D2F8D803-84EF-4CA6-85DD-3EA3845CD8B8}" type="presParOf" srcId="{26B25C9E-CC95-4635-AFA6-179C7EC70B6E}" destId="{5C1E2C25-4843-4B20-B84A-2CC70B90B652}" srcOrd="0" destOrd="0" presId="urn:microsoft.com/office/officeart/2008/layout/LinedList"/>
    <dgm:cxn modelId="{272B06C4-2DAB-4026-9A5F-2FD6E32D95D3}" type="presParOf" srcId="{26B25C9E-CC95-4635-AFA6-179C7EC70B6E}" destId="{F8B23CBD-1D4D-495D-A13E-00F619F8054C}" srcOrd="1" destOrd="0" presId="urn:microsoft.com/office/officeart/2008/layout/LinedList"/>
    <dgm:cxn modelId="{301A7604-3844-4E91-B286-616B1EA01C04}" type="presParOf" srcId="{F8B23CBD-1D4D-495D-A13E-00F619F8054C}" destId="{B9A60F5E-0FD6-423A-9A77-FFCFA55CCDEA}" srcOrd="0" destOrd="0" presId="urn:microsoft.com/office/officeart/2008/layout/LinedList"/>
    <dgm:cxn modelId="{3BED60FF-C6DA-41DB-AEB4-C28ACA5C3C53}" type="presParOf" srcId="{F8B23CBD-1D4D-495D-A13E-00F619F8054C}" destId="{2FBBDEC0-8A7A-44C2-A05B-26BF9759F9C5}" srcOrd="1" destOrd="0" presId="urn:microsoft.com/office/officeart/2008/layout/LinedList"/>
    <dgm:cxn modelId="{EEB9869D-8BD7-422F-9E02-1419B44EAE14}" type="presParOf" srcId="{2FBBDEC0-8A7A-44C2-A05B-26BF9759F9C5}" destId="{A8859CD2-172A-42AB-BDDF-724F81F4C713}" srcOrd="0" destOrd="0" presId="urn:microsoft.com/office/officeart/2008/layout/LinedList"/>
    <dgm:cxn modelId="{EB6E511F-3416-4520-BE06-CE69C23D5428}" type="presParOf" srcId="{2FBBDEC0-8A7A-44C2-A05B-26BF9759F9C5}" destId="{F55A5D24-6397-4414-A869-EBC8DCAB5011}" srcOrd="1" destOrd="0" presId="urn:microsoft.com/office/officeart/2008/layout/LinedList"/>
    <dgm:cxn modelId="{4F356959-2997-4CFF-A182-EEF0A605F07F}" type="presParOf" srcId="{F55A5D24-6397-4414-A869-EBC8DCAB5011}" destId="{0E45FD61-94E9-41E6-9B25-4ABC5C65F11D}" srcOrd="0" destOrd="0" presId="urn:microsoft.com/office/officeart/2008/layout/LinedList"/>
    <dgm:cxn modelId="{6337435D-0572-482E-91D6-8AD4E6AEB8B3}" type="presParOf" srcId="{F55A5D24-6397-4414-A869-EBC8DCAB5011}" destId="{F01AAA22-D6B2-4811-9F1D-4112E788C79B}" srcOrd="1" destOrd="0" presId="urn:microsoft.com/office/officeart/2008/layout/LinedList"/>
    <dgm:cxn modelId="{8FF42DB7-1CEF-4DC1-962D-8C9B6390409A}" type="presParOf" srcId="{F55A5D24-6397-4414-A869-EBC8DCAB5011}" destId="{6E103637-9114-4B34-9D9A-41F7F06F387F}" srcOrd="2" destOrd="0" presId="urn:microsoft.com/office/officeart/2008/layout/LinedList"/>
    <dgm:cxn modelId="{16858CC2-526C-4D76-9BF6-A3AC5B7CD5EA}" type="presParOf" srcId="{2FBBDEC0-8A7A-44C2-A05B-26BF9759F9C5}" destId="{4730A5D7-03E7-4851-AA0A-0E5C178A89C2}" srcOrd="2" destOrd="0" presId="urn:microsoft.com/office/officeart/2008/layout/LinedList"/>
    <dgm:cxn modelId="{14EE5FB8-F850-469E-B4FF-4A04FEB36713}" type="presParOf" srcId="{2FBBDEC0-8A7A-44C2-A05B-26BF9759F9C5}" destId="{D821A365-D7AA-4686-99AC-C4735B189973}" srcOrd="3" destOrd="0" presId="urn:microsoft.com/office/officeart/2008/layout/LinedList"/>
    <dgm:cxn modelId="{32276E98-005A-45EC-9329-285322A58C9E}" type="presParOf" srcId="{2FBBDEC0-8A7A-44C2-A05B-26BF9759F9C5}" destId="{50D03312-E651-43ED-8D6B-B01788BA08A6}" srcOrd="4" destOrd="0" presId="urn:microsoft.com/office/officeart/2008/layout/LinedList"/>
    <dgm:cxn modelId="{FD845CA4-22B7-4C46-B13D-A5D51B78C875}" type="presParOf" srcId="{50D03312-E651-43ED-8D6B-B01788BA08A6}" destId="{3FE91D77-47FC-4AA0-9BEE-1D605D731A4C}" srcOrd="0" destOrd="0" presId="urn:microsoft.com/office/officeart/2008/layout/LinedList"/>
    <dgm:cxn modelId="{16745A53-4242-4A20-AC95-7B50B8A51943}" type="presParOf" srcId="{50D03312-E651-43ED-8D6B-B01788BA08A6}" destId="{7C82D427-777A-4983-992A-8A91FBF6C449}" srcOrd="1" destOrd="0" presId="urn:microsoft.com/office/officeart/2008/layout/LinedList"/>
    <dgm:cxn modelId="{2496A123-C935-4E31-A8BB-5603FDD6EA82}" type="presParOf" srcId="{50D03312-E651-43ED-8D6B-B01788BA08A6}" destId="{C311046F-3AB8-430B-A850-0FE208C4B804}" srcOrd="2" destOrd="0" presId="urn:microsoft.com/office/officeart/2008/layout/LinedList"/>
    <dgm:cxn modelId="{827817B6-AB15-4336-A88E-AD608CE0FF1F}" type="presParOf" srcId="{2FBBDEC0-8A7A-44C2-A05B-26BF9759F9C5}" destId="{3DDC7A6C-366B-40A4-9BBC-CC85A4121206}" srcOrd="5" destOrd="0" presId="urn:microsoft.com/office/officeart/2008/layout/LinedList"/>
    <dgm:cxn modelId="{F35B8E82-EC65-445C-958B-5A6C984B5FD7}" type="presParOf" srcId="{2FBBDEC0-8A7A-44C2-A05B-26BF9759F9C5}" destId="{F3E3674D-B9E9-41A8-944F-EDC2138F44B1}" srcOrd="6" destOrd="0" presId="urn:microsoft.com/office/officeart/2008/layout/LinedList"/>
    <dgm:cxn modelId="{E9D2698C-0064-4052-AB33-2395686F4E3A}" type="presParOf" srcId="{2FBBDEC0-8A7A-44C2-A05B-26BF9759F9C5}" destId="{5204517F-963F-4B94-846E-54F999982815}" srcOrd="7" destOrd="0" presId="urn:microsoft.com/office/officeart/2008/layout/LinedList"/>
    <dgm:cxn modelId="{0BC4B9D6-D077-4409-84D7-9100169F6325}" type="presParOf" srcId="{5204517F-963F-4B94-846E-54F999982815}" destId="{2CE3540D-222C-4E1F-A1D5-A68CEB40E828}" srcOrd="0" destOrd="0" presId="urn:microsoft.com/office/officeart/2008/layout/LinedList"/>
    <dgm:cxn modelId="{D7DD997D-79C4-4969-A394-59F7CDF41A53}" type="presParOf" srcId="{5204517F-963F-4B94-846E-54F999982815}" destId="{B1244DB9-B2BB-4519-8F15-6D5DFBDDE054}" srcOrd="1" destOrd="0" presId="urn:microsoft.com/office/officeart/2008/layout/LinedList"/>
    <dgm:cxn modelId="{FEA84AB1-31E2-4CF6-BEC8-FAF909341242}" type="presParOf" srcId="{5204517F-963F-4B94-846E-54F999982815}" destId="{18B4489E-236D-4A6B-A7EB-8A3FD45FCCE3}" srcOrd="2" destOrd="0" presId="urn:microsoft.com/office/officeart/2008/layout/LinedList"/>
    <dgm:cxn modelId="{C184F5D8-B26B-4062-89F4-247C4224FD5D}" type="presParOf" srcId="{2FBBDEC0-8A7A-44C2-A05B-26BF9759F9C5}" destId="{BFBDA14C-046B-40AB-8C2D-8CCA90675767}" srcOrd="8" destOrd="0" presId="urn:microsoft.com/office/officeart/2008/layout/LinedList"/>
    <dgm:cxn modelId="{612D784E-B8B0-4972-B6B1-700BB9DF8EAF}" type="presParOf" srcId="{2FBBDEC0-8A7A-44C2-A05B-26BF9759F9C5}" destId="{22FDC198-89A1-4D23-B32C-E665032B6FD0}" srcOrd="9" destOrd="0" presId="urn:microsoft.com/office/officeart/2008/layout/LinedList"/>
    <dgm:cxn modelId="{3741727B-733F-4A69-8A4A-BEB0D4FB35FC}" type="presParOf" srcId="{2FBBDEC0-8A7A-44C2-A05B-26BF9759F9C5}" destId="{2A08BB27-9CD0-4F2D-92C0-D065F3177771}" srcOrd="10" destOrd="0" presId="urn:microsoft.com/office/officeart/2008/layout/LinedList"/>
    <dgm:cxn modelId="{A25E7928-9C17-41D7-9DDE-DFC08B7EEE41}" type="presParOf" srcId="{2A08BB27-9CD0-4F2D-92C0-D065F3177771}" destId="{42A3C097-E142-4740-B8D7-0826B163CBF6}" srcOrd="0" destOrd="0" presId="urn:microsoft.com/office/officeart/2008/layout/LinedList"/>
    <dgm:cxn modelId="{670D1087-995C-4D71-A29D-392A78341761}" type="presParOf" srcId="{2A08BB27-9CD0-4F2D-92C0-D065F3177771}" destId="{14B2945D-A19A-438F-9E12-874664904B4A}" srcOrd="1" destOrd="0" presId="urn:microsoft.com/office/officeart/2008/layout/LinedList"/>
    <dgm:cxn modelId="{60BCE172-08CE-400B-88E2-07579E53D482}" type="presParOf" srcId="{2A08BB27-9CD0-4F2D-92C0-D065F3177771}" destId="{099E0EE4-066E-47DA-8E2F-B474B0E4E6AE}" srcOrd="2" destOrd="0" presId="urn:microsoft.com/office/officeart/2008/layout/LinedList"/>
    <dgm:cxn modelId="{D8CF1035-5271-4700-985B-87815D5BCCB6}" type="presParOf" srcId="{2FBBDEC0-8A7A-44C2-A05B-26BF9759F9C5}" destId="{12F9CB31-FACE-4644-AE42-41CFB5774DE6}" srcOrd="11" destOrd="0" presId="urn:microsoft.com/office/officeart/2008/layout/LinedList"/>
    <dgm:cxn modelId="{8B328696-3CDD-4D8B-ADF7-C98C4E943E5B}" type="presParOf" srcId="{2FBBDEC0-8A7A-44C2-A05B-26BF9759F9C5}" destId="{3DC77DAF-3C69-46F2-9DF8-8B259FB8135C}" srcOrd="12" destOrd="0" presId="urn:microsoft.com/office/officeart/2008/layout/LinedList"/>
    <dgm:cxn modelId="{C81060C4-F5C5-4DE7-8C23-45947A7BEF80}" type="presParOf" srcId="{2FBBDEC0-8A7A-44C2-A05B-26BF9759F9C5}" destId="{18BA866D-5DBE-44A8-A792-302D4F4F56C6}" srcOrd="13" destOrd="0" presId="urn:microsoft.com/office/officeart/2008/layout/LinedList"/>
    <dgm:cxn modelId="{1AB9D1D1-EE93-4797-A4C0-C4F73D7A4031}" type="presParOf" srcId="{18BA866D-5DBE-44A8-A792-302D4F4F56C6}" destId="{22DED9E6-1AD6-4ADF-9DD1-92E506DAA060}" srcOrd="0" destOrd="0" presId="urn:microsoft.com/office/officeart/2008/layout/LinedList"/>
    <dgm:cxn modelId="{42B0BB82-0017-4CFB-9FB1-2FD8A160FACD}" type="presParOf" srcId="{18BA866D-5DBE-44A8-A792-302D4F4F56C6}" destId="{7B545238-A0C7-41AC-8527-1908F03E1119}" srcOrd="1" destOrd="0" presId="urn:microsoft.com/office/officeart/2008/layout/LinedList"/>
    <dgm:cxn modelId="{4531DC60-891A-4294-A9B6-ADE479CC0630}" type="presParOf" srcId="{18BA866D-5DBE-44A8-A792-302D4F4F56C6}" destId="{D1863C61-9564-47B1-B0D4-1F46F6FCF0E0}" srcOrd="2" destOrd="0" presId="urn:microsoft.com/office/officeart/2008/layout/LinedList"/>
    <dgm:cxn modelId="{EC7495D1-507C-45EE-8B4C-C836F0A68B03}" type="presParOf" srcId="{2FBBDEC0-8A7A-44C2-A05B-26BF9759F9C5}" destId="{C04AD556-D1BC-4BE8-AB62-DBF10E37DB18}" srcOrd="14" destOrd="0" presId="urn:microsoft.com/office/officeart/2008/layout/LinedList"/>
    <dgm:cxn modelId="{D48CD62F-A928-4202-BB5B-6C9BC1E693D0}" type="presParOf" srcId="{2FBBDEC0-8A7A-44C2-A05B-26BF9759F9C5}" destId="{79C499E6-7268-447A-818F-1427F34AEC0C}"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21C5D37-17FE-4330-94C4-7F1665C2AFCF}"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fr-FR"/>
        </a:p>
      </dgm:t>
    </dgm:pt>
    <dgm:pt modelId="{8981AE10-CDDA-4E6F-B0A7-DFB52356D0F5}">
      <dgm:prSet phldrT="[Texte]" custT="1"/>
      <dgm:spPr/>
      <dgm:t>
        <a:bodyPr/>
        <a:lstStyle/>
        <a:p>
          <a:r>
            <a:rPr lang="fr-FR" sz="1600" b="1" u="heavy" baseline="0" dirty="0" smtClean="0"/>
            <a:t>L’invalidation</a:t>
          </a:r>
          <a:r>
            <a:rPr lang="fr-FR" sz="1600" b="1" dirty="0" smtClean="0"/>
            <a:t> de certains points de contrôle du dossier EER Pros par les </a:t>
          </a:r>
          <a:r>
            <a:rPr lang="fr-FR" sz="1600" b="1" dirty="0" err="1" smtClean="0"/>
            <a:t>ACPros</a:t>
          </a:r>
          <a:r>
            <a:rPr lang="fr-FR" sz="1600" b="1" dirty="0" smtClean="0"/>
            <a:t> donne lieu à l’envoi d’un </a:t>
          </a:r>
          <a:r>
            <a:rPr lang="fr-FR" sz="1600" b="1" u="heavy" baseline="0" dirty="0" smtClean="0"/>
            <a:t>courriel d’information</a:t>
          </a:r>
          <a:r>
            <a:rPr lang="fr-FR" sz="1600" b="1" dirty="0" smtClean="0"/>
            <a:t> adressé directement au chargé du compte pour </a:t>
          </a:r>
          <a:r>
            <a:rPr lang="fr-FR" sz="1600" b="1" u="heavy" baseline="0" dirty="0" smtClean="0"/>
            <a:t>mise en œuvre d’une action correctrice</a:t>
          </a:r>
          <a:r>
            <a:rPr lang="fr-FR" sz="1600" b="1" dirty="0" smtClean="0"/>
            <a:t>.  </a:t>
          </a:r>
          <a:endParaRPr lang="fr-FR" sz="1600" b="1" u="heavy" dirty="0" smtClean="0"/>
        </a:p>
      </dgm:t>
    </dgm:pt>
    <dgm:pt modelId="{D335CA0B-A60A-40EA-BBEC-3DB7CFB23E2C}" type="parTrans" cxnId="{788F944C-E49B-4A07-8DE1-E03C1BD08C5D}">
      <dgm:prSet/>
      <dgm:spPr/>
      <dgm:t>
        <a:bodyPr/>
        <a:lstStyle/>
        <a:p>
          <a:endParaRPr lang="fr-FR"/>
        </a:p>
      </dgm:t>
    </dgm:pt>
    <dgm:pt modelId="{DFA4242E-D687-4129-BF39-7080F3CC3F81}" type="sibTrans" cxnId="{788F944C-E49B-4A07-8DE1-E03C1BD08C5D}">
      <dgm:prSet/>
      <dgm:spPr/>
      <dgm:t>
        <a:bodyPr/>
        <a:lstStyle/>
        <a:p>
          <a:endParaRPr lang="fr-FR"/>
        </a:p>
      </dgm:t>
    </dgm:pt>
    <dgm:pt modelId="{AF991180-03F1-4481-8941-84826A66600A}">
      <dgm:prSet phldrT="[Texte]"/>
      <dgm:spPr/>
      <dgm:t>
        <a:bodyPr/>
        <a:lstStyle/>
        <a:p>
          <a:endParaRPr lang="fr-FR" b="1" dirty="0"/>
        </a:p>
      </dgm:t>
    </dgm:pt>
    <dgm:pt modelId="{CC47DE01-B0D7-4923-B796-ECC79062AF45}" type="sibTrans" cxnId="{15E15D9E-39FE-4A31-9E1C-774780C9877A}">
      <dgm:prSet/>
      <dgm:spPr/>
      <dgm:t>
        <a:bodyPr/>
        <a:lstStyle/>
        <a:p>
          <a:endParaRPr lang="fr-FR"/>
        </a:p>
      </dgm:t>
    </dgm:pt>
    <dgm:pt modelId="{16CD984B-66D8-4A28-9CF3-919554374724}" type="parTrans" cxnId="{15E15D9E-39FE-4A31-9E1C-774780C9877A}">
      <dgm:prSet/>
      <dgm:spPr/>
      <dgm:t>
        <a:bodyPr/>
        <a:lstStyle/>
        <a:p>
          <a:endParaRPr lang="fr-FR"/>
        </a:p>
      </dgm:t>
    </dgm:pt>
    <dgm:pt modelId="{8135A61F-17CC-4D31-9DAF-AE885C0FAD47}">
      <dgm:prSet phldrT="[Texte]" custT="1"/>
      <dgm:spPr/>
      <dgm:t>
        <a:bodyPr/>
        <a:lstStyle/>
        <a:p>
          <a:endParaRPr lang="fr-FR" sz="3200" dirty="0"/>
        </a:p>
      </dgm:t>
    </dgm:pt>
    <dgm:pt modelId="{2635C83B-673E-4703-B447-D784D26045D0}" type="sibTrans" cxnId="{D446ABF3-D066-4EAE-8ED6-1C31B19624D4}">
      <dgm:prSet/>
      <dgm:spPr/>
      <dgm:t>
        <a:bodyPr/>
        <a:lstStyle/>
        <a:p>
          <a:endParaRPr lang="fr-FR"/>
        </a:p>
      </dgm:t>
    </dgm:pt>
    <dgm:pt modelId="{3F0CB074-5A28-453D-8B47-69A7F87B199E}" type="parTrans" cxnId="{D446ABF3-D066-4EAE-8ED6-1C31B19624D4}">
      <dgm:prSet/>
      <dgm:spPr/>
      <dgm:t>
        <a:bodyPr/>
        <a:lstStyle/>
        <a:p>
          <a:endParaRPr lang="fr-FR"/>
        </a:p>
      </dgm:t>
    </dgm:pt>
    <dgm:pt modelId="{12AC4F27-3F35-49A1-9D11-D42AB283921B}" type="pres">
      <dgm:prSet presAssocID="{721C5D37-17FE-4330-94C4-7F1665C2AFCF}" presName="vert0" presStyleCnt="0">
        <dgm:presLayoutVars>
          <dgm:dir/>
          <dgm:animOne val="branch"/>
          <dgm:animLvl val="lvl"/>
        </dgm:presLayoutVars>
      </dgm:prSet>
      <dgm:spPr/>
      <dgm:t>
        <a:bodyPr/>
        <a:lstStyle/>
        <a:p>
          <a:endParaRPr lang="fr-FR"/>
        </a:p>
      </dgm:t>
    </dgm:pt>
    <dgm:pt modelId="{3575AFA1-EA7A-4065-AEC1-797BE2E78C4C}" type="pres">
      <dgm:prSet presAssocID="{8135A61F-17CC-4D31-9DAF-AE885C0FAD47}" presName="thickLine" presStyleLbl="alignNode1" presStyleIdx="0" presStyleCnt="1"/>
      <dgm:spPr/>
    </dgm:pt>
    <dgm:pt modelId="{E68278A5-0766-4EB6-BE11-79361854EFA2}" type="pres">
      <dgm:prSet presAssocID="{8135A61F-17CC-4D31-9DAF-AE885C0FAD47}" presName="horz1" presStyleCnt="0"/>
      <dgm:spPr/>
    </dgm:pt>
    <dgm:pt modelId="{61430324-A4D2-4321-82E1-81689E45C70F}" type="pres">
      <dgm:prSet presAssocID="{8135A61F-17CC-4D31-9DAF-AE885C0FAD47}" presName="tx1" presStyleLbl="revTx" presStyleIdx="0" presStyleCnt="3" custFlipHor="1" custScaleX="23238"/>
      <dgm:spPr/>
      <dgm:t>
        <a:bodyPr/>
        <a:lstStyle/>
        <a:p>
          <a:endParaRPr lang="fr-FR"/>
        </a:p>
      </dgm:t>
    </dgm:pt>
    <dgm:pt modelId="{24B658D6-F1E6-4C28-84D6-B01A569387E5}" type="pres">
      <dgm:prSet presAssocID="{8135A61F-17CC-4D31-9DAF-AE885C0FAD47}" presName="vert1" presStyleCnt="0"/>
      <dgm:spPr/>
    </dgm:pt>
    <dgm:pt modelId="{AFF99BAD-7CBA-401B-98D1-036B12B5D502}" type="pres">
      <dgm:prSet presAssocID="{8981AE10-CDDA-4E6F-B0A7-DFB52356D0F5}" presName="vertSpace2a" presStyleCnt="0"/>
      <dgm:spPr/>
    </dgm:pt>
    <dgm:pt modelId="{CF5A52F9-9671-40E1-AF14-4D6599383B0E}" type="pres">
      <dgm:prSet presAssocID="{8981AE10-CDDA-4E6F-B0A7-DFB52356D0F5}" presName="horz2" presStyleCnt="0"/>
      <dgm:spPr/>
    </dgm:pt>
    <dgm:pt modelId="{A8C4CF22-0CE4-4AEB-9FC5-1DFC26A628CE}" type="pres">
      <dgm:prSet presAssocID="{8981AE10-CDDA-4E6F-B0A7-DFB52356D0F5}" presName="horzSpace2" presStyleCnt="0"/>
      <dgm:spPr/>
    </dgm:pt>
    <dgm:pt modelId="{EA50B808-E163-42D2-A077-F764C23290A3}" type="pres">
      <dgm:prSet presAssocID="{8981AE10-CDDA-4E6F-B0A7-DFB52356D0F5}" presName="tx2" presStyleLbl="revTx" presStyleIdx="1" presStyleCnt="3" custScaleX="247525" custScaleY="157760"/>
      <dgm:spPr/>
      <dgm:t>
        <a:bodyPr/>
        <a:lstStyle/>
        <a:p>
          <a:endParaRPr lang="fr-FR"/>
        </a:p>
      </dgm:t>
    </dgm:pt>
    <dgm:pt modelId="{1E337900-B8D9-45A7-B3EF-193A18D27CD6}" type="pres">
      <dgm:prSet presAssocID="{8981AE10-CDDA-4E6F-B0A7-DFB52356D0F5}" presName="vert2" presStyleCnt="0"/>
      <dgm:spPr/>
    </dgm:pt>
    <dgm:pt modelId="{262EC835-D0E2-4F86-952C-5E4A1300A473}" type="pres">
      <dgm:prSet presAssocID="{8981AE10-CDDA-4E6F-B0A7-DFB52356D0F5}" presName="thinLine2b" presStyleLbl="callout" presStyleIdx="0" presStyleCnt="2" custLinFactY="109081" custLinFactNeighborX="675" custLinFactNeighborY="200000"/>
      <dgm:spPr/>
    </dgm:pt>
    <dgm:pt modelId="{627E8EEB-A2BD-4B8A-9255-CC2C0E0C971F}" type="pres">
      <dgm:prSet presAssocID="{8981AE10-CDDA-4E6F-B0A7-DFB52356D0F5}" presName="vertSpace2b" presStyleCnt="0"/>
      <dgm:spPr/>
    </dgm:pt>
    <dgm:pt modelId="{B942E6A8-E1BA-4B0F-8D93-37E10954A3E6}" type="pres">
      <dgm:prSet presAssocID="{AF991180-03F1-4481-8941-84826A66600A}" presName="horz2" presStyleCnt="0"/>
      <dgm:spPr/>
    </dgm:pt>
    <dgm:pt modelId="{9FED468A-4D0F-43DA-A7B0-C14D94588CBD}" type="pres">
      <dgm:prSet presAssocID="{AF991180-03F1-4481-8941-84826A66600A}" presName="horzSpace2" presStyleCnt="0"/>
      <dgm:spPr/>
    </dgm:pt>
    <dgm:pt modelId="{207B2860-9835-4CEB-A029-D89DF0051606}" type="pres">
      <dgm:prSet presAssocID="{AF991180-03F1-4481-8941-84826A66600A}" presName="tx2" presStyleLbl="revTx" presStyleIdx="2" presStyleCnt="3" custScaleX="239350" custScaleY="727395" custLinFactNeighborX="-1943" custLinFactNeighborY="12607"/>
      <dgm:spPr/>
      <dgm:t>
        <a:bodyPr/>
        <a:lstStyle/>
        <a:p>
          <a:endParaRPr lang="fr-FR"/>
        </a:p>
      </dgm:t>
    </dgm:pt>
    <dgm:pt modelId="{DFF22382-BD17-47D6-A87A-CBD6C6D25B1E}" type="pres">
      <dgm:prSet presAssocID="{AF991180-03F1-4481-8941-84826A66600A}" presName="vert2" presStyleCnt="0"/>
      <dgm:spPr/>
    </dgm:pt>
    <dgm:pt modelId="{62DE9840-F703-4347-9F28-3396B860B67A}" type="pres">
      <dgm:prSet presAssocID="{AF991180-03F1-4481-8941-84826A66600A}" presName="thinLine2b" presStyleLbl="callout" presStyleIdx="1" presStyleCnt="2" custLinFactY="-943751" custLinFactNeighborX="675" custLinFactNeighborY="-1000000"/>
      <dgm:spPr/>
    </dgm:pt>
    <dgm:pt modelId="{8A648E83-4D50-4348-AFC5-4E15A6449C2B}" type="pres">
      <dgm:prSet presAssocID="{AF991180-03F1-4481-8941-84826A66600A}" presName="vertSpace2b" presStyleCnt="0"/>
      <dgm:spPr/>
    </dgm:pt>
  </dgm:ptLst>
  <dgm:cxnLst>
    <dgm:cxn modelId="{15E15D9E-39FE-4A31-9E1C-774780C9877A}" srcId="{8135A61F-17CC-4D31-9DAF-AE885C0FAD47}" destId="{AF991180-03F1-4481-8941-84826A66600A}" srcOrd="1" destOrd="0" parTransId="{16CD984B-66D8-4A28-9CF3-919554374724}" sibTransId="{CC47DE01-B0D7-4923-B796-ECC79062AF45}"/>
    <dgm:cxn modelId="{788F944C-E49B-4A07-8DE1-E03C1BD08C5D}" srcId="{8135A61F-17CC-4D31-9DAF-AE885C0FAD47}" destId="{8981AE10-CDDA-4E6F-B0A7-DFB52356D0F5}" srcOrd="0" destOrd="0" parTransId="{D335CA0B-A60A-40EA-BBEC-3DB7CFB23E2C}" sibTransId="{DFA4242E-D687-4129-BF39-7080F3CC3F81}"/>
    <dgm:cxn modelId="{D446ABF3-D066-4EAE-8ED6-1C31B19624D4}" srcId="{721C5D37-17FE-4330-94C4-7F1665C2AFCF}" destId="{8135A61F-17CC-4D31-9DAF-AE885C0FAD47}" srcOrd="0" destOrd="0" parTransId="{3F0CB074-5A28-453D-8B47-69A7F87B199E}" sibTransId="{2635C83B-673E-4703-B447-D784D26045D0}"/>
    <dgm:cxn modelId="{A021C264-0EA5-40BC-B0F8-9D7D6B68C7AD}" type="presOf" srcId="{8981AE10-CDDA-4E6F-B0A7-DFB52356D0F5}" destId="{EA50B808-E163-42D2-A077-F764C23290A3}" srcOrd="0" destOrd="0" presId="urn:microsoft.com/office/officeart/2008/layout/LinedList"/>
    <dgm:cxn modelId="{A794DDD6-6446-4DC1-834D-45C333DB65F3}" type="presOf" srcId="{721C5D37-17FE-4330-94C4-7F1665C2AFCF}" destId="{12AC4F27-3F35-49A1-9D11-D42AB283921B}" srcOrd="0" destOrd="0" presId="urn:microsoft.com/office/officeart/2008/layout/LinedList"/>
    <dgm:cxn modelId="{28F4A8BC-FA5E-4F2A-8D98-9424D5E13923}" type="presOf" srcId="{8135A61F-17CC-4D31-9DAF-AE885C0FAD47}" destId="{61430324-A4D2-4321-82E1-81689E45C70F}" srcOrd="0" destOrd="0" presId="urn:microsoft.com/office/officeart/2008/layout/LinedList"/>
    <dgm:cxn modelId="{396B3F68-8C2B-49F4-8277-A302B843728A}" type="presOf" srcId="{AF991180-03F1-4481-8941-84826A66600A}" destId="{207B2860-9835-4CEB-A029-D89DF0051606}" srcOrd="0" destOrd="0" presId="urn:microsoft.com/office/officeart/2008/layout/LinedList"/>
    <dgm:cxn modelId="{0BE19D1F-3394-4FB9-8CE7-058F76BEA567}" type="presParOf" srcId="{12AC4F27-3F35-49A1-9D11-D42AB283921B}" destId="{3575AFA1-EA7A-4065-AEC1-797BE2E78C4C}" srcOrd="0" destOrd="0" presId="urn:microsoft.com/office/officeart/2008/layout/LinedList"/>
    <dgm:cxn modelId="{023E21E8-7D0B-48C9-84A2-B85C7A53593E}" type="presParOf" srcId="{12AC4F27-3F35-49A1-9D11-D42AB283921B}" destId="{E68278A5-0766-4EB6-BE11-79361854EFA2}" srcOrd="1" destOrd="0" presId="urn:microsoft.com/office/officeart/2008/layout/LinedList"/>
    <dgm:cxn modelId="{D774BC6F-FC67-4EDD-A41E-4006F76A92BA}" type="presParOf" srcId="{E68278A5-0766-4EB6-BE11-79361854EFA2}" destId="{61430324-A4D2-4321-82E1-81689E45C70F}" srcOrd="0" destOrd="0" presId="urn:microsoft.com/office/officeart/2008/layout/LinedList"/>
    <dgm:cxn modelId="{A94AC367-80C3-4AF7-9F19-6840479F4824}" type="presParOf" srcId="{E68278A5-0766-4EB6-BE11-79361854EFA2}" destId="{24B658D6-F1E6-4C28-84D6-B01A569387E5}" srcOrd="1" destOrd="0" presId="urn:microsoft.com/office/officeart/2008/layout/LinedList"/>
    <dgm:cxn modelId="{F9EAF7D2-7A29-4E77-8323-D8E47BB6A6B4}" type="presParOf" srcId="{24B658D6-F1E6-4C28-84D6-B01A569387E5}" destId="{AFF99BAD-7CBA-401B-98D1-036B12B5D502}" srcOrd="0" destOrd="0" presId="urn:microsoft.com/office/officeart/2008/layout/LinedList"/>
    <dgm:cxn modelId="{38F95F9F-B108-4093-81B5-64CC54CE0EE6}" type="presParOf" srcId="{24B658D6-F1E6-4C28-84D6-B01A569387E5}" destId="{CF5A52F9-9671-40E1-AF14-4D6599383B0E}" srcOrd="1" destOrd="0" presId="urn:microsoft.com/office/officeart/2008/layout/LinedList"/>
    <dgm:cxn modelId="{C326AC2F-079C-4EC2-B210-8CEF540A4D7B}" type="presParOf" srcId="{CF5A52F9-9671-40E1-AF14-4D6599383B0E}" destId="{A8C4CF22-0CE4-4AEB-9FC5-1DFC26A628CE}" srcOrd="0" destOrd="0" presId="urn:microsoft.com/office/officeart/2008/layout/LinedList"/>
    <dgm:cxn modelId="{EA10D809-3EE8-45AF-9B72-4CFF6C329C12}" type="presParOf" srcId="{CF5A52F9-9671-40E1-AF14-4D6599383B0E}" destId="{EA50B808-E163-42D2-A077-F764C23290A3}" srcOrd="1" destOrd="0" presId="urn:microsoft.com/office/officeart/2008/layout/LinedList"/>
    <dgm:cxn modelId="{F79812D8-81B0-491E-B908-5C9ECD0622B0}" type="presParOf" srcId="{CF5A52F9-9671-40E1-AF14-4D6599383B0E}" destId="{1E337900-B8D9-45A7-B3EF-193A18D27CD6}" srcOrd="2" destOrd="0" presId="urn:microsoft.com/office/officeart/2008/layout/LinedList"/>
    <dgm:cxn modelId="{7B6FE448-3852-40A1-AE30-9837C663DB4B}" type="presParOf" srcId="{24B658D6-F1E6-4C28-84D6-B01A569387E5}" destId="{262EC835-D0E2-4F86-952C-5E4A1300A473}" srcOrd="2" destOrd="0" presId="urn:microsoft.com/office/officeart/2008/layout/LinedList"/>
    <dgm:cxn modelId="{9F129898-FFCC-4F80-8981-2B5F8CC562BF}" type="presParOf" srcId="{24B658D6-F1E6-4C28-84D6-B01A569387E5}" destId="{627E8EEB-A2BD-4B8A-9255-CC2C0E0C971F}" srcOrd="3" destOrd="0" presId="urn:microsoft.com/office/officeart/2008/layout/LinedList"/>
    <dgm:cxn modelId="{8D27DFA4-C367-45F5-BD47-796C1D0807F6}" type="presParOf" srcId="{24B658D6-F1E6-4C28-84D6-B01A569387E5}" destId="{B942E6A8-E1BA-4B0F-8D93-37E10954A3E6}" srcOrd="4" destOrd="0" presId="urn:microsoft.com/office/officeart/2008/layout/LinedList"/>
    <dgm:cxn modelId="{6AD2316B-C50D-4D1C-962C-BCC39B530A23}" type="presParOf" srcId="{B942E6A8-E1BA-4B0F-8D93-37E10954A3E6}" destId="{9FED468A-4D0F-43DA-A7B0-C14D94588CBD}" srcOrd="0" destOrd="0" presId="urn:microsoft.com/office/officeart/2008/layout/LinedList"/>
    <dgm:cxn modelId="{8E14DC11-D5FF-44EB-BEAA-FE0A1B4D1767}" type="presParOf" srcId="{B942E6A8-E1BA-4B0F-8D93-37E10954A3E6}" destId="{207B2860-9835-4CEB-A029-D89DF0051606}" srcOrd="1" destOrd="0" presId="urn:microsoft.com/office/officeart/2008/layout/LinedList"/>
    <dgm:cxn modelId="{6D0574BA-C625-4088-B33F-80FC3432F983}" type="presParOf" srcId="{B942E6A8-E1BA-4B0F-8D93-37E10954A3E6}" destId="{DFF22382-BD17-47D6-A87A-CBD6C6D25B1E}" srcOrd="2" destOrd="0" presId="urn:microsoft.com/office/officeart/2008/layout/LinedList"/>
    <dgm:cxn modelId="{CCCD54AA-978F-41BF-9431-775B76D814C7}" type="presParOf" srcId="{24B658D6-F1E6-4C28-84D6-B01A569387E5}" destId="{62DE9840-F703-4347-9F28-3396B860B67A}" srcOrd="5" destOrd="0" presId="urn:microsoft.com/office/officeart/2008/layout/LinedList"/>
    <dgm:cxn modelId="{FEFD6D4B-596B-48CD-A55E-9AD6713ADDF4}" type="presParOf" srcId="{24B658D6-F1E6-4C28-84D6-B01A569387E5}" destId="{8A648E83-4D50-4348-AFC5-4E15A6449C2B}"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75AFA1-EA7A-4065-AEC1-797BE2E78C4C}">
      <dsp:nvSpPr>
        <dsp:cNvPr id="0" name=""/>
        <dsp:cNvSpPr/>
      </dsp:nvSpPr>
      <dsp:spPr>
        <a:xfrm>
          <a:off x="0" y="0"/>
          <a:ext cx="835292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430324-A4D2-4321-82E1-81689E45C70F}">
      <dsp:nvSpPr>
        <dsp:cNvPr id="0" name=""/>
        <dsp:cNvSpPr/>
      </dsp:nvSpPr>
      <dsp:spPr>
        <a:xfrm flipH="1">
          <a:off x="0" y="0"/>
          <a:ext cx="326126" cy="504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endParaRPr lang="fr-FR" sz="3200" kern="1200" dirty="0"/>
        </a:p>
      </dsp:txBody>
      <dsp:txXfrm>
        <a:off x="0" y="0"/>
        <a:ext cx="326126" cy="5040560"/>
      </dsp:txXfrm>
    </dsp:sp>
    <dsp:sp modelId="{EA50B808-E163-42D2-A077-F764C23290A3}">
      <dsp:nvSpPr>
        <dsp:cNvPr id="0" name=""/>
        <dsp:cNvSpPr/>
      </dsp:nvSpPr>
      <dsp:spPr>
        <a:xfrm>
          <a:off x="386570" y="28826"/>
          <a:ext cx="7965920" cy="7584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fr-FR" sz="1600" b="1" kern="1200" dirty="0" smtClean="0"/>
            <a:t>La </a:t>
          </a:r>
          <a:r>
            <a:rPr lang="fr-FR" sz="1600" b="1" kern="1200" dirty="0" smtClean="0">
              <a:solidFill>
                <a:srgbClr val="92D050"/>
              </a:solidFill>
            </a:rPr>
            <a:t>validation</a:t>
          </a:r>
          <a:r>
            <a:rPr lang="fr-FR" sz="1600" b="1" kern="1200" dirty="0" smtClean="0"/>
            <a:t> des points de contrôle du dossier EER Pros par les </a:t>
          </a:r>
          <a:r>
            <a:rPr lang="fr-FR" sz="1600" b="1" kern="1200" dirty="0" err="1" smtClean="0"/>
            <a:t>ACPros</a:t>
          </a:r>
          <a:r>
            <a:rPr lang="fr-FR" sz="1600" b="1" kern="1200" dirty="0" smtClean="0"/>
            <a:t> donne lieu à l’envoi d’un </a:t>
          </a:r>
          <a:r>
            <a:rPr lang="fr-FR" sz="1600" b="1" kern="1200" dirty="0" smtClean="0">
              <a:solidFill>
                <a:srgbClr val="92D050"/>
              </a:solidFill>
            </a:rPr>
            <a:t>courriel d’accord</a:t>
          </a:r>
          <a:r>
            <a:rPr lang="fr-FR" sz="1600" b="1" kern="1200" dirty="0" smtClean="0"/>
            <a:t> adressé directement au chargé du compte pour information, clôturant l’action dans </a:t>
          </a:r>
          <a:r>
            <a:rPr lang="fr-FR" sz="1600" b="1" kern="1200" dirty="0" err="1" smtClean="0"/>
            <a:t>Myflow</a:t>
          </a:r>
          <a:endParaRPr lang="fr-FR" sz="1600" b="1" kern="1200" dirty="0" smtClean="0"/>
        </a:p>
      </dsp:txBody>
      <dsp:txXfrm>
        <a:off x="386570" y="28826"/>
        <a:ext cx="7965920" cy="758430"/>
      </dsp:txXfrm>
    </dsp:sp>
    <dsp:sp modelId="{262EC835-D0E2-4F86-952C-5E4A1300A473}">
      <dsp:nvSpPr>
        <dsp:cNvPr id="0" name=""/>
        <dsp:cNvSpPr/>
      </dsp:nvSpPr>
      <dsp:spPr>
        <a:xfrm>
          <a:off x="326126" y="787257"/>
          <a:ext cx="3223708"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07B2860-9835-4CEB-A029-D89DF0051606}">
      <dsp:nvSpPr>
        <dsp:cNvPr id="0" name=""/>
        <dsp:cNvSpPr/>
      </dsp:nvSpPr>
      <dsp:spPr>
        <a:xfrm>
          <a:off x="325108" y="846846"/>
          <a:ext cx="7571271" cy="41937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lvl="0" algn="l" defTabSz="2889250">
            <a:lnSpc>
              <a:spcPct val="90000"/>
            </a:lnSpc>
            <a:spcBef>
              <a:spcPct val="0"/>
            </a:spcBef>
            <a:spcAft>
              <a:spcPct val="35000"/>
            </a:spcAft>
          </a:pPr>
          <a:endParaRPr lang="fr-FR" sz="6500" b="1" kern="1200" dirty="0"/>
        </a:p>
      </dsp:txBody>
      <dsp:txXfrm>
        <a:off x="325108" y="846846"/>
        <a:ext cx="7571271" cy="4193713"/>
      </dsp:txXfrm>
    </dsp:sp>
    <dsp:sp modelId="{62DE9840-F703-4347-9F28-3396B860B67A}">
      <dsp:nvSpPr>
        <dsp:cNvPr id="0" name=""/>
        <dsp:cNvSpPr/>
      </dsp:nvSpPr>
      <dsp:spPr>
        <a:xfrm>
          <a:off x="326126" y="5009798"/>
          <a:ext cx="3223708"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1E2C25-4843-4B20-B84A-2CC70B90B652}">
      <dsp:nvSpPr>
        <dsp:cNvPr id="0" name=""/>
        <dsp:cNvSpPr/>
      </dsp:nvSpPr>
      <dsp:spPr>
        <a:xfrm>
          <a:off x="0" y="0"/>
          <a:ext cx="727280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A60F5E-0FD6-423A-9A77-FFCFA55CCDEA}">
      <dsp:nvSpPr>
        <dsp:cNvPr id="0" name=""/>
        <dsp:cNvSpPr/>
      </dsp:nvSpPr>
      <dsp:spPr>
        <a:xfrm>
          <a:off x="0" y="0"/>
          <a:ext cx="1281745" cy="46085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fr-FR" sz="3200" kern="1200" dirty="0" smtClean="0"/>
            <a:t>Etapes</a:t>
          </a:r>
          <a:endParaRPr lang="fr-FR" sz="3200" kern="1200" dirty="0"/>
        </a:p>
      </dsp:txBody>
      <dsp:txXfrm>
        <a:off x="0" y="0"/>
        <a:ext cx="1281745" cy="4608512"/>
      </dsp:txXfrm>
    </dsp:sp>
    <dsp:sp modelId="{F01AAA22-D6B2-4811-9F1D-4112E788C79B}">
      <dsp:nvSpPr>
        <dsp:cNvPr id="0" name=""/>
        <dsp:cNvSpPr/>
      </dsp:nvSpPr>
      <dsp:spPr>
        <a:xfrm>
          <a:off x="1390837" y="60756"/>
          <a:ext cx="5709154" cy="6780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fr-FR" sz="1700" b="1" kern="1200" dirty="0" smtClean="0"/>
            <a:t>1 – Ouvrir le courriel d’information de non conformité reçu </a:t>
          </a:r>
          <a:r>
            <a:rPr lang="fr-FR" sz="1700" b="1" kern="1200" dirty="0" err="1" smtClean="0"/>
            <a:t>cf</a:t>
          </a:r>
          <a:r>
            <a:rPr lang="fr-FR" sz="1700" b="1" kern="1200" dirty="0" smtClean="0"/>
            <a:t> p.6 </a:t>
          </a:r>
          <a:endParaRPr lang="fr-FR" sz="1700" b="1" kern="1200" dirty="0"/>
        </a:p>
      </dsp:txBody>
      <dsp:txXfrm>
        <a:off x="1390837" y="60756"/>
        <a:ext cx="5709154" cy="678081"/>
      </dsp:txXfrm>
    </dsp:sp>
    <dsp:sp modelId="{4730A5D7-03E7-4851-AA0A-0E5C178A89C2}">
      <dsp:nvSpPr>
        <dsp:cNvPr id="0" name=""/>
        <dsp:cNvSpPr/>
      </dsp:nvSpPr>
      <dsp:spPr>
        <a:xfrm>
          <a:off x="1368146" y="533196"/>
          <a:ext cx="5818246"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C82D427-777A-4983-992A-8A91FBF6C449}">
      <dsp:nvSpPr>
        <dsp:cNvPr id="0" name=""/>
        <dsp:cNvSpPr/>
      </dsp:nvSpPr>
      <dsp:spPr>
        <a:xfrm>
          <a:off x="1440164" y="510672"/>
          <a:ext cx="5709154" cy="702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fr-FR" sz="1700" b="1" kern="1200" dirty="0" smtClean="0"/>
            <a:t>2 – Cliquer sur le lien pour prendre connaissance des anomalies du DRC cité en référence (</a:t>
          </a:r>
          <a:r>
            <a:rPr lang="fr-FR" sz="1700" b="1" kern="1200" dirty="0" err="1" smtClean="0"/>
            <a:t>cf</a:t>
          </a:r>
          <a:r>
            <a:rPr lang="fr-FR" sz="1700" b="1" kern="1200" dirty="0" smtClean="0"/>
            <a:t> p.6 et 7)</a:t>
          </a:r>
          <a:endParaRPr lang="fr-FR" sz="1700" b="1" kern="1200" dirty="0"/>
        </a:p>
      </dsp:txBody>
      <dsp:txXfrm>
        <a:off x="1440164" y="510672"/>
        <a:ext cx="5709154" cy="702372"/>
      </dsp:txXfrm>
    </dsp:sp>
    <dsp:sp modelId="{3DDC7A6C-366B-40A4-9BBC-CC85A4121206}">
      <dsp:nvSpPr>
        <dsp:cNvPr id="0" name=""/>
        <dsp:cNvSpPr/>
      </dsp:nvSpPr>
      <dsp:spPr>
        <a:xfrm>
          <a:off x="1296116" y="1267613"/>
          <a:ext cx="5818246"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1244DB9-B2BB-4519-8F15-6D5DFBDDE054}">
      <dsp:nvSpPr>
        <dsp:cNvPr id="0" name=""/>
        <dsp:cNvSpPr/>
      </dsp:nvSpPr>
      <dsp:spPr>
        <a:xfrm>
          <a:off x="1440164" y="1277228"/>
          <a:ext cx="5709154" cy="635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fr-FR" sz="1700" b="1" kern="1200" dirty="0" smtClean="0"/>
            <a:t>3 – Collecter les documents KO ou manquants, et les enregistrer dans le dossier client (DRC,…)</a:t>
          </a:r>
          <a:endParaRPr lang="fr-FR" sz="1700" b="1" kern="1200" dirty="0"/>
        </a:p>
      </dsp:txBody>
      <dsp:txXfrm>
        <a:off x="1440164" y="1277228"/>
        <a:ext cx="5709154" cy="635369"/>
      </dsp:txXfrm>
    </dsp:sp>
    <dsp:sp modelId="{BFBDA14C-046B-40AB-8C2D-8CCA90675767}">
      <dsp:nvSpPr>
        <dsp:cNvPr id="0" name=""/>
        <dsp:cNvSpPr/>
      </dsp:nvSpPr>
      <dsp:spPr>
        <a:xfrm>
          <a:off x="1296116" y="1914352"/>
          <a:ext cx="5818246"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4B2945D-A19A-438F-9E12-874664904B4A}">
      <dsp:nvSpPr>
        <dsp:cNvPr id="0" name=""/>
        <dsp:cNvSpPr/>
      </dsp:nvSpPr>
      <dsp:spPr>
        <a:xfrm>
          <a:off x="1440164" y="1913351"/>
          <a:ext cx="5709154" cy="937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fr-FR" sz="1700" b="1" kern="1200" dirty="0" smtClean="0"/>
            <a:t>4 – Informer l’AC PRO de la mise en conformité du dossier, au moyen de l’adresse mail mise dans le corps sur mail (lien </a:t>
          </a:r>
          <a:r>
            <a:rPr lang="fr-FR" sz="1700" b="1" kern="1200" dirty="0" err="1" smtClean="0"/>
            <a:t>cf</a:t>
          </a:r>
          <a:r>
            <a:rPr lang="fr-FR" sz="1700" b="1" kern="1200" dirty="0" smtClean="0"/>
            <a:t> p.6)</a:t>
          </a:r>
          <a:endParaRPr lang="fr-FR" sz="1700" b="1" kern="1200" dirty="0"/>
        </a:p>
      </dsp:txBody>
      <dsp:txXfrm>
        <a:off x="1440164" y="1913351"/>
        <a:ext cx="5709154" cy="937877"/>
      </dsp:txXfrm>
    </dsp:sp>
    <dsp:sp modelId="{12F9CB31-FACE-4644-AE42-41CFB5774DE6}">
      <dsp:nvSpPr>
        <dsp:cNvPr id="0" name=""/>
        <dsp:cNvSpPr/>
      </dsp:nvSpPr>
      <dsp:spPr>
        <a:xfrm>
          <a:off x="1368146" y="2836561"/>
          <a:ext cx="5818246"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545238-A0C7-41AC-8527-1908F03E1119}">
      <dsp:nvSpPr>
        <dsp:cNvPr id="0" name=""/>
        <dsp:cNvSpPr/>
      </dsp:nvSpPr>
      <dsp:spPr>
        <a:xfrm>
          <a:off x="1440164" y="2909227"/>
          <a:ext cx="5709154" cy="12847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fr-FR" sz="1700" b="1" kern="1200" dirty="0" smtClean="0"/>
            <a:t>5 – Un retour de mail sera envoyé par l’AC PRO pour confirmer ou infirmer la conformité définitive du dossier d’EER. Si le contrôle est KO une nouvelle demande de régularisation sera initiée par l’</a:t>
          </a:r>
          <a:r>
            <a:rPr lang="fr-FR" sz="1700" b="1" kern="1200" dirty="0" err="1" smtClean="0"/>
            <a:t>ACPro</a:t>
          </a:r>
          <a:r>
            <a:rPr lang="fr-FR" sz="1700" b="1" kern="1200" dirty="0" smtClean="0"/>
            <a:t> </a:t>
          </a:r>
          <a:r>
            <a:rPr lang="fr-FR" sz="1700" b="1" kern="1200" dirty="0" err="1" smtClean="0"/>
            <a:t>cf</a:t>
          </a:r>
          <a:r>
            <a:rPr lang="fr-FR" sz="1700" b="1" kern="1200" dirty="0" smtClean="0"/>
            <a:t> p.6 jusqu’à mise en conformité définitive</a:t>
          </a:r>
        </a:p>
      </dsp:txBody>
      <dsp:txXfrm>
        <a:off x="1440164" y="2909227"/>
        <a:ext cx="5709154" cy="1284762"/>
      </dsp:txXfrm>
    </dsp:sp>
    <dsp:sp modelId="{C04AD556-D1BC-4BE8-AB62-DBF10E37DB18}">
      <dsp:nvSpPr>
        <dsp:cNvPr id="0" name=""/>
        <dsp:cNvSpPr/>
      </dsp:nvSpPr>
      <dsp:spPr>
        <a:xfrm>
          <a:off x="1152114" y="4176464"/>
          <a:ext cx="5818246"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75AFA1-EA7A-4065-AEC1-797BE2E78C4C}">
      <dsp:nvSpPr>
        <dsp:cNvPr id="0" name=""/>
        <dsp:cNvSpPr/>
      </dsp:nvSpPr>
      <dsp:spPr>
        <a:xfrm>
          <a:off x="0" y="0"/>
          <a:ext cx="860202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430324-A4D2-4321-82E1-81689E45C70F}">
      <dsp:nvSpPr>
        <dsp:cNvPr id="0" name=""/>
        <dsp:cNvSpPr/>
      </dsp:nvSpPr>
      <dsp:spPr>
        <a:xfrm flipH="1">
          <a:off x="0" y="0"/>
          <a:ext cx="199308" cy="504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endParaRPr lang="fr-FR" sz="3200" kern="1200" dirty="0"/>
        </a:p>
      </dsp:txBody>
      <dsp:txXfrm>
        <a:off x="0" y="0"/>
        <a:ext cx="199308" cy="5040560"/>
      </dsp:txXfrm>
    </dsp:sp>
    <dsp:sp modelId="{EA50B808-E163-42D2-A077-F764C23290A3}">
      <dsp:nvSpPr>
        <dsp:cNvPr id="0" name=""/>
        <dsp:cNvSpPr/>
      </dsp:nvSpPr>
      <dsp:spPr>
        <a:xfrm>
          <a:off x="263634" y="27996"/>
          <a:ext cx="8332692" cy="883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fr-FR" sz="1600" b="1" u="heavy" kern="1200" baseline="0" dirty="0" smtClean="0"/>
            <a:t>L’invalidation</a:t>
          </a:r>
          <a:r>
            <a:rPr lang="fr-FR" sz="1600" b="1" kern="1200" dirty="0" smtClean="0"/>
            <a:t> de certains points de contrôle du dossier EER Pros par les </a:t>
          </a:r>
          <a:r>
            <a:rPr lang="fr-FR" sz="1600" b="1" kern="1200" dirty="0" err="1" smtClean="0"/>
            <a:t>ACPros</a:t>
          </a:r>
          <a:r>
            <a:rPr lang="fr-FR" sz="1600" b="1" kern="1200" dirty="0" smtClean="0"/>
            <a:t> donne lieu à l’envoi d’un </a:t>
          </a:r>
          <a:r>
            <a:rPr lang="fr-FR" sz="1600" b="1" u="heavy" kern="1200" baseline="0" dirty="0" smtClean="0"/>
            <a:t>courriel d’information</a:t>
          </a:r>
          <a:r>
            <a:rPr lang="fr-FR" sz="1600" b="1" kern="1200" dirty="0" smtClean="0"/>
            <a:t> adressé directement au chargé du compte pour </a:t>
          </a:r>
          <a:r>
            <a:rPr lang="fr-FR" sz="1600" b="1" u="heavy" kern="1200" baseline="0" dirty="0" smtClean="0"/>
            <a:t>mise en œuvre d’une action correctrice</a:t>
          </a:r>
          <a:r>
            <a:rPr lang="fr-FR" sz="1600" b="1" kern="1200" dirty="0" smtClean="0"/>
            <a:t>.  </a:t>
          </a:r>
          <a:endParaRPr lang="fr-FR" sz="1600" b="1" u="heavy" kern="1200" dirty="0" smtClean="0"/>
        </a:p>
      </dsp:txBody>
      <dsp:txXfrm>
        <a:off x="263634" y="27996"/>
        <a:ext cx="8332692" cy="883338"/>
      </dsp:txXfrm>
    </dsp:sp>
    <dsp:sp modelId="{262EC835-D0E2-4F86-952C-5E4A1300A473}">
      <dsp:nvSpPr>
        <dsp:cNvPr id="0" name=""/>
        <dsp:cNvSpPr/>
      </dsp:nvSpPr>
      <dsp:spPr>
        <a:xfrm>
          <a:off x="222465" y="1006596"/>
          <a:ext cx="343073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07B2860-9835-4CEB-A029-D89DF0051606}">
      <dsp:nvSpPr>
        <dsp:cNvPr id="0" name=""/>
        <dsp:cNvSpPr/>
      </dsp:nvSpPr>
      <dsp:spPr>
        <a:xfrm>
          <a:off x="198225" y="967689"/>
          <a:ext cx="8057489" cy="4072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lvl="0" algn="l" defTabSz="2889250">
            <a:lnSpc>
              <a:spcPct val="90000"/>
            </a:lnSpc>
            <a:spcBef>
              <a:spcPct val="0"/>
            </a:spcBef>
            <a:spcAft>
              <a:spcPct val="35000"/>
            </a:spcAft>
          </a:pPr>
          <a:endParaRPr lang="fr-FR" sz="6500" b="1" kern="1200" dirty="0"/>
        </a:p>
      </dsp:txBody>
      <dsp:txXfrm>
        <a:off x="198225" y="967689"/>
        <a:ext cx="8057489" cy="4072870"/>
      </dsp:txXfrm>
    </dsp:sp>
    <dsp:sp modelId="{62DE9840-F703-4347-9F28-3396B860B67A}">
      <dsp:nvSpPr>
        <dsp:cNvPr id="0" name=""/>
        <dsp:cNvSpPr/>
      </dsp:nvSpPr>
      <dsp:spPr>
        <a:xfrm>
          <a:off x="222465" y="4392487"/>
          <a:ext cx="343073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4" y="0"/>
            <a:ext cx="2945659" cy="496332"/>
          </a:xfrm>
          <a:prstGeom prst="rect">
            <a:avLst/>
          </a:prstGeom>
        </p:spPr>
        <p:txBody>
          <a:bodyPr vert="horz" lIns="91440" tIns="45720" rIns="91440" bIns="45720" rtlCol="0"/>
          <a:lstStyle>
            <a:lvl1pPr algn="r">
              <a:defRPr sz="1200"/>
            </a:lvl1pPr>
          </a:lstStyle>
          <a:p>
            <a:fld id="{E9EE0349-EDD4-49F9-AF80-3B443319975B}" type="datetimeFigureOut">
              <a:rPr lang="fr-FR" smtClean="0"/>
              <a:t>11/06/2020</a:t>
            </a:fld>
            <a:endParaRPr lang="fr-FR"/>
          </a:p>
        </p:txBody>
      </p:sp>
      <p:sp>
        <p:nvSpPr>
          <p:cNvPr id="4" name="Espace réservé du pied de page 3"/>
          <p:cNvSpPr>
            <a:spLocks noGrp="1"/>
          </p:cNvSpPr>
          <p:nvPr>
            <p:ph type="ftr" sz="quarter" idx="2"/>
          </p:nvPr>
        </p:nvSpPr>
        <p:spPr>
          <a:xfrm>
            <a:off x="1" y="9428584"/>
            <a:ext cx="2945659" cy="49633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4" y="9428584"/>
            <a:ext cx="2945659" cy="496332"/>
          </a:xfrm>
          <a:prstGeom prst="rect">
            <a:avLst/>
          </a:prstGeom>
        </p:spPr>
        <p:txBody>
          <a:bodyPr vert="horz" lIns="91440" tIns="45720" rIns="91440" bIns="45720" rtlCol="0" anchor="b"/>
          <a:lstStyle>
            <a:lvl1pPr algn="r">
              <a:defRPr sz="1200"/>
            </a:lvl1pPr>
          </a:lstStyle>
          <a:p>
            <a:fld id="{1F696377-EC5A-470E-8B46-F875CBA32888}" type="slidenum">
              <a:rPr lang="fr-FR" smtClean="0"/>
              <a:t>‹N°›</a:t>
            </a:fld>
            <a:endParaRPr lang="fr-FR"/>
          </a:p>
        </p:txBody>
      </p:sp>
    </p:spTree>
    <p:extLst>
      <p:ext uri="{BB962C8B-B14F-4D97-AF65-F5344CB8AC3E}">
        <p14:creationId xmlns:p14="http://schemas.microsoft.com/office/powerpoint/2010/main" val="3841062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4" y="0"/>
            <a:ext cx="2945659" cy="496332"/>
          </a:xfrm>
          <a:prstGeom prst="rect">
            <a:avLst/>
          </a:prstGeom>
        </p:spPr>
        <p:txBody>
          <a:bodyPr vert="horz" lIns="91440" tIns="45720" rIns="91440" bIns="45720" rtlCol="0"/>
          <a:lstStyle>
            <a:lvl1pPr algn="r">
              <a:defRPr sz="1200"/>
            </a:lvl1pPr>
          </a:lstStyle>
          <a:p>
            <a:fld id="{D7998B5C-2BD5-47C8-8BFF-FF284A350E8C}" type="datetimeFigureOut">
              <a:rPr lang="fr-FR" smtClean="0"/>
              <a:t>11/06/2020</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4"/>
            <a:ext cx="5438140" cy="4466987"/>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1" y="9428584"/>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4" y="9428584"/>
            <a:ext cx="2945659" cy="496332"/>
          </a:xfrm>
          <a:prstGeom prst="rect">
            <a:avLst/>
          </a:prstGeom>
        </p:spPr>
        <p:txBody>
          <a:bodyPr vert="horz" lIns="91440" tIns="45720" rIns="91440" bIns="45720" rtlCol="0" anchor="b"/>
          <a:lstStyle>
            <a:lvl1pPr algn="r">
              <a:defRPr sz="1200"/>
            </a:lvl1pPr>
          </a:lstStyle>
          <a:p>
            <a:fld id="{1043B20C-9EC3-456B-8DFC-4A38DA7612A0}" type="slidenum">
              <a:rPr lang="fr-FR" smtClean="0"/>
              <a:t>‹N°›</a:t>
            </a:fld>
            <a:endParaRPr lang="fr-FR"/>
          </a:p>
        </p:txBody>
      </p:sp>
    </p:spTree>
    <p:extLst>
      <p:ext uri="{BB962C8B-B14F-4D97-AF65-F5344CB8AC3E}">
        <p14:creationId xmlns:p14="http://schemas.microsoft.com/office/powerpoint/2010/main" val="3939475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a:t>
            </a:fld>
            <a:endParaRPr lang="fr-FR"/>
          </a:p>
        </p:txBody>
      </p:sp>
    </p:spTree>
    <p:extLst>
      <p:ext uri="{BB962C8B-B14F-4D97-AF65-F5344CB8AC3E}">
        <p14:creationId xmlns:p14="http://schemas.microsoft.com/office/powerpoint/2010/main" val="2287456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3</a:t>
            </a:fld>
            <a:endParaRPr lang="fr-FR"/>
          </a:p>
        </p:txBody>
      </p:sp>
    </p:spTree>
    <p:extLst>
      <p:ext uri="{BB962C8B-B14F-4D97-AF65-F5344CB8AC3E}">
        <p14:creationId xmlns:p14="http://schemas.microsoft.com/office/powerpoint/2010/main" val="22874560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ge de garde">
    <p:bg>
      <p:bgPr>
        <a:solidFill>
          <a:schemeClr val="accent1"/>
        </a:solidFill>
        <a:effectLst/>
      </p:bgPr>
    </p:bg>
    <p:spTree>
      <p:nvGrpSpPr>
        <p:cNvPr id="1" name=""/>
        <p:cNvGrpSpPr/>
        <p:nvPr/>
      </p:nvGrpSpPr>
      <p:grpSpPr>
        <a:xfrm>
          <a:off x="0" y="0"/>
          <a:ext cx="0" cy="0"/>
          <a:chOff x="0" y="0"/>
          <a:chExt cx="0" cy="0"/>
        </a:xfrm>
      </p:grpSpPr>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3"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119249480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96420562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3">
    <p:spTree>
      <p:nvGrpSpPr>
        <p:cNvPr id="1" name=""/>
        <p:cNvGrpSpPr/>
        <p:nvPr/>
      </p:nvGrpSpPr>
      <p:grpSpPr>
        <a:xfrm>
          <a:off x="0" y="0"/>
          <a:ext cx="0" cy="0"/>
          <a:chOff x="0" y="0"/>
          <a:chExt cx="0" cy="0"/>
        </a:xfrm>
      </p:grpSpPr>
      <p:pic>
        <p:nvPicPr>
          <p:cNvPr id="2" name="Imag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7237"/>
          <a:stretch/>
        </p:blipFill>
        <p:spPr>
          <a:xfrm>
            <a:off x="914401" y="0"/>
            <a:ext cx="8045042"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427411273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Page de garde visuel 3">
    <p:spTree>
      <p:nvGrpSpPr>
        <p:cNvPr id="1" name=""/>
        <p:cNvGrpSpPr/>
        <p:nvPr/>
      </p:nvGrpSpPr>
      <p:grpSpPr>
        <a:xfrm>
          <a:off x="0" y="0"/>
          <a:ext cx="0" cy="0"/>
          <a:chOff x="0" y="0"/>
          <a:chExt cx="0" cy="0"/>
        </a:xfrm>
      </p:grpSpPr>
      <p:pic>
        <p:nvPicPr>
          <p:cNvPr id="2" name="Imag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4852" b="-2"/>
          <a:stretch/>
        </p:blipFill>
        <p:spPr>
          <a:xfrm>
            <a:off x="0" y="3118"/>
            <a:ext cx="9076267" cy="6857999"/>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276887988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3_Page de garde visuel 3">
    <p:spTree>
      <p:nvGrpSpPr>
        <p:cNvPr id="1" name=""/>
        <p:cNvGrpSpPr/>
        <p:nvPr/>
      </p:nvGrpSpPr>
      <p:grpSpPr>
        <a:xfrm>
          <a:off x="0" y="0"/>
          <a:ext cx="0" cy="0"/>
          <a:chOff x="0" y="0"/>
          <a:chExt cx="0" cy="0"/>
        </a:xfrm>
      </p:grpSpPr>
      <p:pic>
        <p:nvPicPr>
          <p:cNvPr id="2" name="Image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735888" y="-1"/>
            <a:ext cx="8408112" cy="6883167"/>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18698333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Page de garde visuel 3">
    <p:spTree>
      <p:nvGrpSpPr>
        <p:cNvPr id="1" name=""/>
        <p:cNvGrpSpPr/>
        <p:nvPr/>
      </p:nvGrpSpPr>
      <p:grpSpPr>
        <a:xfrm>
          <a:off x="0" y="0"/>
          <a:ext cx="0" cy="0"/>
          <a:chOff x="0" y="0"/>
          <a:chExt cx="0" cy="0"/>
        </a:xfrm>
      </p:grpSpPr>
      <p:pic>
        <p:nvPicPr>
          <p:cNvPr id="2" name="Image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98000" y="0"/>
            <a:ext cx="8946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45632251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6_Page de garde visuel 3">
    <p:spTree>
      <p:nvGrpSpPr>
        <p:cNvPr id="1" name=""/>
        <p:cNvGrpSpPr/>
        <p:nvPr/>
      </p:nvGrpSpPr>
      <p:grpSpPr>
        <a:xfrm>
          <a:off x="0" y="0"/>
          <a:ext cx="0" cy="0"/>
          <a:chOff x="0" y="0"/>
          <a:chExt cx="0" cy="0"/>
        </a:xfrm>
      </p:grpSpPr>
      <p:pic>
        <p:nvPicPr>
          <p:cNvPr id="2" name="Image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8257597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Page de garde visuel 3">
    <p:spTree>
      <p:nvGrpSpPr>
        <p:cNvPr id="1" name=""/>
        <p:cNvGrpSpPr/>
        <p:nvPr/>
      </p:nvGrpSpPr>
      <p:grpSpPr>
        <a:xfrm>
          <a:off x="0" y="0"/>
          <a:ext cx="0" cy="0"/>
          <a:chOff x="0" y="0"/>
          <a:chExt cx="0" cy="0"/>
        </a:xfrm>
      </p:grpSpPr>
      <p:pic>
        <p:nvPicPr>
          <p:cNvPr id="2" name="Image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148400" y="0"/>
            <a:ext cx="7987987"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155081180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Page de garde visuel 3">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3956466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4">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208306026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Page de garde visuel 5">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27628885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à insérer">
    <p:spTree>
      <p:nvGrpSpPr>
        <p:cNvPr id="1" name=""/>
        <p:cNvGrpSpPr/>
        <p:nvPr/>
      </p:nvGrpSpPr>
      <p:grpSpPr>
        <a:xfrm>
          <a:off x="0" y="0"/>
          <a:ext cx="0" cy="0"/>
          <a:chOff x="0" y="0"/>
          <a:chExt cx="0" cy="0"/>
        </a:xfrm>
      </p:grpSpPr>
      <p:sp>
        <p:nvSpPr>
          <p:cNvPr id="6" name="Espace réservé pour une image  5"/>
          <p:cNvSpPr>
            <a:spLocks noGrp="1"/>
          </p:cNvSpPr>
          <p:nvPr>
            <p:ph type="pic" sz="quarter" idx="12" hasCustomPrompt="1"/>
          </p:nvPr>
        </p:nvSpPr>
        <p:spPr>
          <a:xfrm>
            <a:off x="0" y="0"/>
            <a:ext cx="9144000" cy="6858000"/>
          </a:xfrm>
          <a:solidFill>
            <a:schemeClr val="bg1">
              <a:lumMod val="95000"/>
            </a:schemeClr>
          </a:solidFill>
        </p:spPr>
        <p:txBody>
          <a:bodyPr lIns="3240000" anchor="ctr"/>
          <a:lstStyle>
            <a:lvl1pPr algn="ctr">
              <a:defRPr/>
            </a:lvl1pPr>
          </a:lstStyle>
          <a:p>
            <a:pPr lvl="0"/>
            <a:r>
              <a:rPr lang="fr-FR" dirty="0" smtClean="0"/>
              <a:t>INSÉRER IMAGE </a:t>
            </a:r>
            <a:br>
              <a:rPr lang="fr-FR" dirty="0" smtClean="0"/>
            </a:br>
            <a:r>
              <a:rPr lang="fr-FR" dirty="0" smtClean="0"/>
              <a:t>254x190,5 mm</a:t>
            </a:r>
            <a:endParaRPr lang="fr-FR" dirty="0"/>
          </a:p>
        </p:txBody>
      </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375337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ommaire">
    <p:bg>
      <p:bgPr>
        <a:solidFill>
          <a:schemeClr val="bg1"/>
        </a:solidFill>
        <a:effectLst/>
      </p:bgPr>
    </p:bg>
    <p:spTree>
      <p:nvGrpSpPr>
        <p:cNvPr id="1" name=""/>
        <p:cNvGrpSpPr/>
        <p:nvPr/>
      </p:nvGrpSpPr>
      <p:grpSpPr>
        <a:xfrm>
          <a:off x="0" y="0"/>
          <a:ext cx="0" cy="0"/>
          <a:chOff x="0" y="0"/>
          <a:chExt cx="0" cy="0"/>
        </a:xfrm>
      </p:grpSpPr>
      <p:sp>
        <p:nvSpPr>
          <p:cNvPr id="5" name="Titre 1"/>
          <p:cNvSpPr>
            <a:spLocks noGrp="1"/>
          </p:cNvSpPr>
          <p:nvPr>
            <p:ph type="title" hasCustomPrompt="1"/>
          </p:nvPr>
        </p:nvSpPr>
        <p:spPr>
          <a:xfrm>
            <a:off x="3995936" y="692696"/>
            <a:ext cx="1512000" cy="432048"/>
          </a:xfrm>
        </p:spPr>
        <p:txBody>
          <a:bodyPr anchor="t">
            <a:noAutofit/>
          </a:bodyPr>
          <a:lstStyle>
            <a:lvl1pPr algn="ctr">
              <a:defRPr sz="2200" b="1" cap="all">
                <a:solidFill>
                  <a:schemeClr val="accent1"/>
                </a:solidFill>
              </a:defRPr>
            </a:lvl1pPr>
          </a:lstStyle>
          <a:p>
            <a:r>
              <a:rPr lang="fr-FR" dirty="0" smtClean="0"/>
              <a:t>sommaire</a:t>
            </a:r>
            <a:endParaRPr lang="fr-FR" dirty="0"/>
          </a:p>
        </p:txBody>
      </p:sp>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10" name="Forme en L 9"/>
          <p:cNvSpPr/>
          <p:nvPr userDrawn="1"/>
        </p:nvSpPr>
        <p:spPr>
          <a:xfrm>
            <a:off x="0" y="5202000"/>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orme en L 10"/>
          <p:cNvSpPr/>
          <p:nvPr userDrawn="1"/>
        </p:nvSpPr>
        <p:spPr>
          <a:xfrm rot="10800000">
            <a:off x="7488000" y="0"/>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Espace réservé pour une 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4" name="Espace réservé du texte 3"/>
          <p:cNvSpPr>
            <a:spLocks noGrp="1"/>
          </p:cNvSpPr>
          <p:nvPr>
            <p:ph type="body" sz="quarter" idx="15"/>
          </p:nvPr>
        </p:nvSpPr>
        <p:spPr>
          <a:xfrm>
            <a:off x="2051050" y="1340768"/>
            <a:ext cx="6553398" cy="4968453"/>
          </a:xfrm>
        </p:spPr>
        <p:txBody>
          <a:bodyPr/>
          <a:lstStyle>
            <a:lvl1pPr>
              <a:spcBef>
                <a:spcPts val="1200"/>
              </a:spcBef>
              <a:spcAft>
                <a:spcPts val="600"/>
              </a:spcAft>
              <a:tabLst>
                <a:tab pos="5472000" algn="l"/>
              </a:tabLst>
              <a:defRPr sz="1800" cap="none" baseline="0">
                <a:solidFill>
                  <a:schemeClr val="tx1"/>
                </a:solidFill>
              </a:defRPr>
            </a:lvl1pPr>
            <a:lvl2pPr marL="540000">
              <a:lnSpc>
                <a:spcPts val="1800"/>
              </a:lnSpc>
              <a:tabLst>
                <a:tab pos="5472000" algn="l"/>
              </a:tabLst>
              <a:defRPr sz="1400" b="0" cap="none" baseline="0">
                <a:solidFill>
                  <a:schemeClr val="tx1"/>
                </a:solidFill>
              </a:defRPr>
            </a:lvl2pPr>
          </a:lstStyle>
          <a:p>
            <a:pPr lvl="0"/>
            <a:r>
              <a:rPr lang="fr-FR" dirty="0" smtClean="0"/>
              <a:t>Modifiez les styles du texte du masque</a:t>
            </a:r>
          </a:p>
          <a:p>
            <a:pPr lvl="1"/>
            <a:r>
              <a:rPr lang="fr-FR" dirty="0" smtClean="0"/>
              <a:t>Deuxième niveau</a:t>
            </a:r>
          </a:p>
        </p:txBody>
      </p:sp>
      <p:sp>
        <p:nvSpPr>
          <p:cNvPr id="3" name="Espace réservé du numéro de diapositive 2"/>
          <p:cNvSpPr>
            <a:spLocks noGrp="1"/>
          </p:cNvSpPr>
          <p:nvPr>
            <p:ph type="sldNum" sz="quarter" idx="16"/>
          </p:nvPr>
        </p:nvSpPr>
        <p:spPr/>
        <p:txBody>
          <a:bodyPr/>
          <a:lstStyle/>
          <a:p>
            <a:fld id="{0536D7D7-E68B-4848-A580-3E20DDE126DB}" type="slidenum">
              <a:rPr lang="fr-FR" smtClean="0"/>
              <a:pPr/>
              <a:t>‹N°›</a:t>
            </a:fld>
            <a:endParaRPr lang="fr-FR" dirty="0"/>
          </a:p>
        </p:txBody>
      </p:sp>
    </p:spTree>
    <p:extLst>
      <p:ext uri="{BB962C8B-B14F-4D97-AF65-F5344CB8AC3E}">
        <p14:creationId xmlns:p14="http://schemas.microsoft.com/office/powerpoint/2010/main" val="264120534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339752" y="2160032"/>
            <a:ext cx="4464496" cy="476880"/>
          </a:xfrm>
        </p:spPr>
        <p:txBody>
          <a:bodyPr>
            <a:noAutofit/>
          </a:bodyPr>
          <a:lstStyle>
            <a:lvl1pPr algn="ctr">
              <a:defRPr sz="2200">
                <a:solidFill>
                  <a:schemeClr val="tx1"/>
                </a:solidFill>
                <a:latin typeface="Arial" panose="020B0604020202020204" pitchFamily="34" charset="0"/>
                <a:cs typeface="Arial" panose="020B0604020202020204" pitchFamily="34" charset="0"/>
              </a:defRPr>
            </a:lvl1pPr>
          </a:lstStyle>
          <a:p>
            <a:r>
              <a:rPr lang="fr-FR" dirty="0" smtClean="0"/>
              <a:t>  </a:t>
            </a:r>
            <a:r>
              <a:rPr lang="fr-FR" dirty="0" err="1" smtClean="0"/>
              <a:t>lorem</a:t>
            </a:r>
            <a:r>
              <a:rPr lang="fr-FR" dirty="0" smtClean="0"/>
              <a:t> </a:t>
            </a:r>
            <a:r>
              <a:rPr lang="fr-FR" dirty="0" err="1" smtClean="0"/>
              <a:t>ipsum</a:t>
            </a:r>
            <a:endParaRPr lang="fr-FR" dirty="0"/>
          </a:p>
        </p:txBody>
      </p:sp>
      <p:sp>
        <p:nvSpPr>
          <p:cNvPr id="3" name="Sous-titre 2"/>
          <p:cNvSpPr>
            <a:spLocks noGrp="1"/>
          </p:cNvSpPr>
          <p:nvPr>
            <p:ph type="subTitle" idx="1" hasCustomPrompt="1"/>
          </p:nvPr>
        </p:nvSpPr>
        <p:spPr>
          <a:xfrm>
            <a:off x="2339752" y="2473200"/>
            <a:ext cx="4464496" cy="540000"/>
          </a:xfrm>
        </p:spPr>
        <p:txBody>
          <a:bodyPr tIns="82800">
            <a:normAutofit/>
          </a:bodyPr>
          <a:lstStyle>
            <a:lvl1pPr marL="0" indent="0" algn="ctr">
              <a:buNone/>
              <a:defRPr sz="2200" b="0" baseline="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dolor</a:t>
            </a:r>
            <a:r>
              <a:rPr lang="fr-FR" dirty="0" smtClean="0"/>
              <a:t> </a:t>
            </a:r>
            <a:r>
              <a:rPr lang="fr-FR" dirty="0" err="1" smtClean="0"/>
              <a:t>sit</a:t>
            </a:r>
            <a:r>
              <a:rPr lang="fr-FR" dirty="0" smtClean="0"/>
              <a:t> </a:t>
            </a:r>
            <a:r>
              <a:rPr lang="fr-FR" dirty="0" err="1" smtClean="0"/>
              <a:t>Ipsum</a:t>
            </a:r>
            <a:r>
              <a:rPr lang="fr-FR" dirty="0" smtClean="0"/>
              <a:t> </a:t>
            </a:r>
          </a:p>
          <a:p>
            <a:endParaRPr lang="fr-FR" dirty="0" smtClean="0"/>
          </a:p>
          <a:p>
            <a:endParaRPr lang="fr-FR" dirty="0"/>
          </a:p>
        </p:txBody>
      </p:sp>
      <p:sp>
        <p:nvSpPr>
          <p:cNvPr id="6" name="Espace réservé du pied de page 5"/>
          <p:cNvSpPr>
            <a:spLocks noGrp="1"/>
          </p:cNvSpPr>
          <p:nvPr>
            <p:ph type="ftr" sz="quarter" idx="10"/>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1"/>
          </p:nvPr>
        </p:nvSpPr>
        <p:spPr/>
        <p:txBody>
          <a:bodyPr/>
          <a:lstStyle/>
          <a:p>
            <a:fld id="{0536D7D7-E68B-4848-A580-3E20DDE126DB}" type="slidenum">
              <a:rPr lang="fr-FR" smtClean="0"/>
              <a:pPr/>
              <a:t>‹N°›</a:t>
            </a:fld>
            <a:endParaRPr lang="fr-FR" dirty="0"/>
          </a:p>
        </p:txBody>
      </p:sp>
      <p:sp>
        <p:nvSpPr>
          <p:cNvPr id="11" name="Forme en L 10"/>
          <p:cNvSpPr/>
          <p:nvPr userDrawn="1"/>
        </p:nvSpPr>
        <p:spPr>
          <a:xfrm>
            <a:off x="2016000" y="2332800"/>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orme en L 11"/>
          <p:cNvSpPr/>
          <p:nvPr userDrawn="1"/>
        </p:nvSpPr>
        <p:spPr>
          <a:xfrm rot="10800000">
            <a:off x="5472000" y="1196753"/>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Espace réservé pour une 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5" name="Espace réservé du texte 4"/>
          <p:cNvSpPr>
            <a:spLocks noGrp="1"/>
          </p:cNvSpPr>
          <p:nvPr>
            <p:ph type="body" sz="quarter" idx="12"/>
          </p:nvPr>
        </p:nvSpPr>
        <p:spPr>
          <a:xfrm>
            <a:off x="2483768" y="4292600"/>
            <a:ext cx="4176713" cy="2016720"/>
          </a:xfrm>
        </p:spPr>
        <p:txBody>
          <a:bodyPr/>
          <a:lstStyle>
            <a:lvl1pPr marL="342900" indent="-216000">
              <a:lnSpc>
                <a:spcPts val="3000"/>
              </a:lnSpc>
              <a:spcAft>
                <a:spcPts val="0"/>
              </a:spcAft>
              <a:buFont typeface="+mj-lt"/>
              <a:buAutoNum type="arabicPeriod"/>
              <a:defRPr sz="1400" b="0" cap="none" baseline="0">
                <a:solidFill>
                  <a:schemeClr val="tx1"/>
                </a:solidFill>
              </a:defRPr>
            </a:lvl1pPr>
          </a:lstStyle>
          <a:p>
            <a:pPr lvl="0"/>
            <a:r>
              <a:rPr lang="fr-FR" dirty="0" smtClean="0"/>
              <a:t>Modifiez les styles du texte du masque</a:t>
            </a:r>
          </a:p>
        </p:txBody>
      </p:sp>
      <p:sp>
        <p:nvSpPr>
          <p:cNvPr id="9" name="Espace réservé du texte 8"/>
          <p:cNvSpPr>
            <a:spLocks noGrp="1"/>
          </p:cNvSpPr>
          <p:nvPr>
            <p:ph type="body" sz="quarter" idx="13" hasCustomPrompt="1"/>
          </p:nvPr>
        </p:nvSpPr>
        <p:spPr>
          <a:xfrm>
            <a:off x="4284080" y="1845171"/>
            <a:ext cx="575841" cy="575717"/>
          </a:xfrm>
        </p:spPr>
        <p:txBody>
          <a:bodyPr/>
          <a:lstStyle>
            <a:lvl1pPr>
              <a:defRPr b="1"/>
            </a:lvl1pPr>
          </a:lstStyle>
          <a:p>
            <a:pPr lvl="0"/>
            <a:r>
              <a:rPr lang="fr-FR" dirty="0" smtClean="0"/>
              <a:t>I-</a:t>
            </a:r>
            <a:endParaRPr lang="fr-FR" dirty="0"/>
          </a:p>
        </p:txBody>
      </p:sp>
    </p:spTree>
    <p:extLst>
      <p:ext uri="{BB962C8B-B14F-4D97-AF65-F5344CB8AC3E}">
        <p14:creationId xmlns:p14="http://schemas.microsoft.com/office/powerpoint/2010/main" val="364142689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620000"/>
            <a:ext cx="3618008"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1" y="2060848"/>
            <a:ext cx="3618008" cy="1440160"/>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a:off x="1123200" y="1116000"/>
            <a:ext cx="35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4680000" y="1700213"/>
            <a:ext cx="0" cy="1582987"/>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5" name="Espace réservé pour une 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5" name="Espace réservé du texte 4"/>
          <p:cNvSpPr>
            <a:spLocks noGrp="1"/>
          </p:cNvSpPr>
          <p:nvPr>
            <p:ph type="body" sz="quarter" idx="18"/>
          </p:nvPr>
        </p:nvSpPr>
        <p:spPr>
          <a:xfrm>
            <a:off x="4932363" y="1628775"/>
            <a:ext cx="3816350" cy="1871663"/>
          </a:xfrm>
        </p:spPr>
        <p:txBody>
          <a:bodyPr/>
          <a:lstStyle>
            <a:lvl1pPr>
              <a:defRPr sz="1800" cap="none" baseline="0">
                <a:solidFill>
                  <a:schemeClr val="accent1"/>
                </a:solidFill>
              </a:defRPr>
            </a:lvl1pPr>
          </a:lstStyle>
          <a:p>
            <a:pPr lvl="0"/>
            <a:r>
              <a:rPr lang="fr-FR" dirty="0" smtClean="0"/>
              <a:t>Modifiez les styles du texte du masque</a:t>
            </a:r>
          </a:p>
        </p:txBody>
      </p:sp>
      <p:sp>
        <p:nvSpPr>
          <p:cNvPr id="12" name="Espace réservé du texte 3"/>
          <p:cNvSpPr>
            <a:spLocks noGrp="1"/>
          </p:cNvSpPr>
          <p:nvPr>
            <p:ph type="body" sz="quarter" idx="19"/>
          </p:nvPr>
        </p:nvSpPr>
        <p:spPr>
          <a:xfrm>
            <a:off x="1674072" y="4176000"/>
            <a:ext cx="7218408" cy="1989304"/>
          </a:xfrm>
        </p:spPr>
        <p:txBody>
          <a:bodyPr/>
          <a:lstStyle>
            <a:lvl1pPr marL="324000" indent="-144000">
              <a:lnSpc>
                <a:spcPts val="1600"/>
              </a:lnSpc>
              <a:spcBef>
                <a:spcPts val="0"/>
              </a:spcBef>
              <a:spcAft>
                <a:spcPts val="0"/>
              </a:spcAft>
              <a:buClr>
                <a:schemeClr val="accent1"/>
              </a:buClr>
              <a:buFont typeface="Wingdings" panose="05000000000000000000" pitchFamily="2" charset="2"/>
              <a:buChar char="§"/>
              <a:defRPr sz="1200" b="0" cap="none" baseline="0">
                <a:solidFill>
                  <a:schemeClr val="tx1"/>
                </a:solidFill>
              </a:defRPr>
            </a:lvl1pPr>
          </a:lstStyle>
          <a:p>
            <a:pPr lvl="0"/>
            <a:r>
              <a:rPr lang="fr-FR" dirty="0" smtClean="0"/>
              <a:t>Modifiez les styles du texte du masque</a:t>
            </a:r>
          </a:p>
        </p:txBody>
      </p:sp>
      <p:sp>
        <p:nvSpPr>
          <p:cNvPr id="13" name="Espace réservé du texte 3"/>
          <p:cNvSpPr>
            <a:spLocks noGrp="1"/>
          </p:cNvSpPr>
          <p:nvPr>
            <p:ph type="body" sz="quarter" idx="20"/>
          </p:nvPr>
        </p:nvSpPr>
        <p:spPr>
          <a:xfrm>
            <a:off x="1674072" y="3816000"/>
            <a:ext cx="7218408"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Tree>
    <p:extLst>
      <p:ext uri="{BB962C8B-B14F-4D97-AF65-F5344CB8AC3E}">
        <p14:creationId xmlns:p14="http://schemas.microsoft.com/office/powerpoint/2010/main" val="105691049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5999" y="1620000"/>
            <a:ext cx="7722463"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0" y="2060848"/>
            <a:ext cx="7722463" cy="4032448"/>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a:off x="1123200" y="1116000"/>
            <a:ext cx="35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5" name="Espace réservé pour une 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Tree>
    <p:extLst>
      <p:ext uri="{BB962C8B-B14F-4D97-AF65-F5344CB8AC3E}">
        <p14:creationId xmlns:p14="http://schemas.microsoft.com/office/powerpoint/2010/main" val="4144731873"/>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 texte et tableau">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620000"/>
            <a:ext cx="7633394" cy="1873250"/>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a:off x="1123200" y="1116000"/>
            <a:ext cx="35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3" name="Espace réservé pour une 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8" name="Espace réservé du tableau 4"/>
          <p:cNvSpPr>
            <a:spLocks noGrp="1"/>
          </p:cNvSpPr>
          <p:nvPr>
            <p:ph type="tbl" sz="quarter" idx="17" hasCustomPrompt="1"/>
          </p:nvPr>
        </p:nvSpPr>
        <p:spPr>
          <a:xfrm>
            <a:off x="1116013" y="2709515"/>
            <a:ext cx="6985000" cy="2879725"/>
          </a:xfrm>
        </p:spPr>
        <p:txBody>
          <a:bodyPr/>
          <a:lstStyle/>
          <a:p>
            <a:r>
              <a:rPr lang="fr-FR" dirty="0" smtClean="0"/>
              <a:t> </a:t>
            </a:r>
            <a:endParaRPr lang="fr-FR" dirty="0"/>
          </a:p>
        </p:txBody>
      </p:sp>
    </p:spTree>
    <p:extLst>
      <p:ext uri="{BB962C8B-B14F-4D97-AF65-F5344CB8AC3E}">
        <p14:creationId xmlns:p14="http://schemas.microsoft.com/office/powerpoint/2010/main" val="62970730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 texte et tableau avec fond">
    <p:bg>
      <p:bgPr>
        <a:solidFill>
          <a:schemeClr val="bg1"/>
        </a:solidFill>
        <a:effectLst/>
      </p:bgPr>
    </p:bg>
    <p:spTree>
      <p:nvGrpSpPr>
        <p:cNvPr id="1" name=""/>
        <p:cNvGrpSpPr/>
        <p:nvPr/>
      </p:nvGrpSpPr>
      <p:grpSpPr>
        <a:xfrm>
          <a:off x="0" y="0"/>
          <a:ext cx="0" cy="0"/>
          <a:chOff x="0" y="0"/>
          <a:chExt cx="0" cy="0"/>
        </a:xfrm>
      </p:grpSpPr>
      <p:sp>
        <p:nvSpPr>
          <p:cNvPr id="14" name="Forme en L 13"/>
          <p:cNvSpPr/>
          <p:nvPr userDrawn="1"/>
        </p:nvSpPr>
        <p:spPr>
          <a:xfrm>
            <a:off x="0" y="5202000"/>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741408" y="711000"/>
            <a:ext cx="7668000" cy="5436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772816"/>
            <a:ext cx="7362424" cy="936104"/>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908720"/>
            <a:ext cx="3816424" cy="769441"/>
          </a:xfrm>
        </p:spPr>
        <p:txBody>
          <a:bodyPr/>
          <a:lstStyle>
            <a:lvl1pPr>
              <a:defRPr b="1"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15" name="Forme en L 14"/>
          <p:cNvSpPr/>
          <p:nvPr userDrawn="1"/>
        </p:nvSpPr>
        <p:spPr>
          <a:xfrm rot="10800000">
            <a:off x="7488000" y="0"/>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Espace réservé pour une 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22" name="Espace réservé du tableau 4"/>
          <p:cNvSpPr>
            <a:spLocks noGrp="1"/>
          </p:cNvSpPr>
          <p:nvPr>
            <p:ph type="tbl" sz="quarter" idx="17"/>
          </p:nvPr>
        </p:nvSpPr>
        <p:spPr>
          <a:xfrm>
            <a:off x="1116013" y="2852738"/>
            <a:ext cx="6985000" cy="2879725"/>
          </a:xfrm>
        </p:spPr>
        <p:txBody>
          <a:bodyPr/>
          <a:lstStyle/>
          <a:p>
            <a:endParaRPr lang="fr-FR"/>
          </a:p>
        </p:txBody>
      </p:sp>
    </p:spTree>
    <p:extLst>
      <p:ext uri="{BB962C8B-B14F-4D97-AF65-F5344CB8AC3E}">
        <p14:creationId xmlns:p14="http://schemas.microsoft.com/office/powerpoint/2010/main" val="183382895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Titre 2"/>
          <p:cNvSpPr>
            <a:spLocks noGrp="1"/>
          </p:cNvSpPr>
          <p:nvPr>
            <p:ph type="title" hasCustomPrompt="1"/>
          </p:nvPr>
        </p:nvSpPr>
        <p:spPr/>
        <p:txBody>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8" name="Espace réservé du pied de page 7"/>
          <p:cNvSpPr>
            <a:spLocks noGrp="1"/>
          </p:cNvSpPr>
          <p:nvPr>
            <p:ph type="ftr" sz="quarter" idx="10"/>
          </p:nvPr>
        </p:nvSpPr>
        <p:spPr/>
        <p:txBody>
          <a:bodyPr/>
          <a:lstStyle/>
          <a:p>
            <a:r>
              <a:rPr lang="fr-FR" smtClean="0"/>
              <a:t>INTITULÉ DU DOCUMENT • 04 AVRIL 2017</a:t>
            </a:r>
            <a:endParaRPr lang="fr-FR" dirty="0"/>
          </a:p>
        </p:txBody>
      </p:sp>
      <p:sp>
        <p:nvSpPr>
          <p:cNvPr id="9" name="Espace réservé du numéro de diapositive 8"/>
          <p:cNvSpPr>
            <a:spLocks noGrp="1"/>
          </p:cNvSpPr>
          <p:nvPr>
            <p:ph type="sldNum" sz="quarter" idx="11"/>
          </p:nvPr>
        </p:nvSpPr>
        <p:spPr/>
        <p:txBody>
          <a:bodyPr/>
          <a:lstStyle/>
          <a:p>
            <a:fld id="{0536D7D7-E68B-4848-A580-3E20DDE126DB}" type="slidenum">
              <a:rPr lang="fr-FR" smtClean="0"/>
              <a:pPr/>
              <a:t>‹N°›</a:t>
            </a:fld>
            <a:endParaRPr lang="fr-FR" dirty="0"/>
          </a:p>
        </p:txBody>
      </p:sp>
      <p:pic>
        <p:nvPicPr>
          <p:cNvPr id="10" name="Espace réservé pour une 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Tree>
    <p:extLst>
      <p:ext uri="{BB962C8B-B14F-4D97-AF65-F5344CB8AC3E}">
        <p14:creationId xmlns:p14="http://schemas.microsoft.com/office/powerpoint/2010/main" val="279967511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orme en L 12"/>
          <p:cNvSpPr/>
          <p:nvPr userDrawn="1"/>
        </p:nvSpPr>
        <p:spPr>
          <a:xfrm>
            <a:off x="0" y="5202000"/>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itre 1"/>
          <p:cNvSpPr>
            <a:spLocks noGrp="1"/>
          </p:cNvSpPr>
          <p:nvPr>
            <p:ph type="title"/>
          </p:nvPr>
        </p:nvSpPr>
        <p:spPr>
          <a:xfrm>
            <a:off x="1026000" y="306000"/>
            <a:ext cx="3816424" cy="769441"/>
          </a:xfrm>
          <a:prstGeom prst="rect">
            <a:avLst/>
          </a:prstGeom>
        </p:spPr>
        <p:txBody>
          <a:bodyPr vert="horz" lIns="91440" tIns="45720" rIns="91440" bIns="45720" rtlCol="0" anchor="t" anchorCtr="0">
            <a:spAutoFit/>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3" name="Espace réservé du texte 2"/>
          <p:cNvSpPr>
            <a:spLocks noGrp="1"/>
          </p:cNvSpPr>
          <p:nvPr>
            <p:ph type="body" idx="1"/>
          </p:nvPr>
        </p:nvSpPr>
        <p:spPr>
          <a:xfrm>
            <a:off x="1040861" y="1600200"/>
            <a:ext cx="5691380" cy="4781128"/>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p>
          <a:p>
            <a:pPr lvl="5"/>
            <a:r>
              <a:rPr lang="fr-FR" dirty="0" smtClean="0"/>
              <a:t>Sixième niveau</a:t>
            </a:r>
          </a:p>
          <a:p>
            <a:pPr lvl="6"/>
            <a:r>
              <a:rPr lang="fr-FR" dirty="0" smtClean="0"/>
              <a:t>Septième niveau</a:t>
            </a:r>
          </a:p>
          <a:p>
            <a:pPr lvl="7"/>
            <a:r>
              <a:rPr lang="fr-FR" dirty="0" smtClean="0"/>
              <a:t>Huitième</a:t>
            </a:r>
          </a:p>
          <a:p>
            <a:pPr lvl="8"/>
            <a:r>
              <a:rPr lang="fr-FR" dirty="0" smtClean="0"/>
              <a:t>Neuvième niveau</a:t>
            </a:r>
            <a:endParaRPr lang="fr-FR" dirty="0"/>
          </a:p>
        </p:txBody>
      </p:sp>
      <p:sp>
        <p:nvSpPr>
          <p:cNvPr id="5" name="Espace réservé du pied de page 4"/>
          <p:cNvSpPr>
            <a:spLocks noGrp="1"/>
          </p:cNvSpPr>
          <p:nvPr>
            <p:ph type="ftr" sz="quarter" idx="3"/>
          </p:nvPr>
        </p:nvSpPr>
        <p:spPr>
          <a:xfrm>
            <a:off x="2106000" y="6376243"/>
            <a:ext cx="4932000" cy="365125"/>
          </a:xfrm>
          <a:prstGeom prst="rect">
            <a:avLst/>
          </a:prstGeom>
        </p:spPr>
        <p:txBody>
          <a:bodyPr vert="horz" lIns="91440" tIns="45720" rIns="91440" bIns="45720" rtlCol="0" anchor="ctr"/>
          <a:lstStyle>
            <a:lvl1pPr algn="ctr">
              <a:defRPr sz="800" cap="all" baseline="0">
                <a:solidFill>
                  <a:schemeClr val="tx1"/>
                </a:solidFill>
                <a:latin typeface="+mn-lt"/>
                <a:ea typeface="Verdana" panose="020B0604030504040204" pitchFamily="34" charset="0"/>
                <a:cs typeface="Verdana" panose="020B0604030504040204" pitchFamily="34" charset="0"/>
              </a:defRPr>
            </a:lvl1pPr>
          </a:lstStyle>
          <a:p>
            <a:r>
              <a:rPr lang="fr-FR" smtClean="0"/>
              <a:t>INTITULÉ DU DOCUMENT • 04 AVRIL 2017</a:t>
            </a:r>
            <a:endParaRPr lang="fr-FR" dirty="0"/>
          </a:p>
        </p:txBody>
      </p:sp>
      <p:sp>
        <p:nvSpPr>
          <p:cNvPr id="6" name="Espace réservé du numéro de diapositive 5"/>
          <p:cNvSpPr>
            <a:spLocks noGrp="1"/>
          </p:cNvSpPr>
          <p:nvPr>
            <p:ph type="sldNum" sz="quarter" idx="4"/>
          </p:nvPr>
        </p:nvSpPr>
        <p:spPr>
          <a:xfrm>
            <a:off x="-504000" y="6453336"/>
            <a:ext cx="900000" cy="365125"/>
          </a:xfrm>
          <a:prstGeom prst="rect">
            <a:avLst/>
          </a:prstGeom>
        </p:spPr>
        <p:txBody>
          <a:bodyPr vert="horz" lIns="91440" tIns="45720" rIns="91440" bIns="45720" rtlCol="0" anchor="ctr"/>
          <a:lstStyle>
            <a:lvl1pPr algn="r">
              <a:defRPr sz="1100" b="1">
                <a:solidFill>
                  <a:schemeClr val="bg1"/>
                </a:solidFill>
                <a:latin typeface="+mn-lt"/>
                <a:ea typeface="Verdana" panose="020B0604030504040204" pitchFamily="34" charset="0"/>
                <a:cs typeface="Verdana" panose="020B0604030504040204" pitchFamily="34" charset="0"/>
              </a:defRPr>
            </a:lvl1pPr>
          </a:lstStyle>
          <a:p>
            <a:fld id="{0536D7D7-E68B-4848-A580-3E20DDE126DB}" type="slidenum">
              <a:rPr lang="fr-FR" smtClean="0"/>
              <a:pPr/>
              <a:t>‹N°›</a:t>
            </a:fld>
            <a:endParaRPr lang="fr-FR" dirty="0"/>
          </a:p>
        </p:txBody>
      </p:sp>
      <p:cxnSp>
        <p:nvCxnSpPr>
          <p:cNvPr id="11" name="Connecteur droit 10"/>
          <p:cNvCxnSpPr/>
          <p:nvPr/>
        </p:nvCxnSpPr>
        <p:spPr>
          <a:xfrm>
            <a:off x="1123200" y="260648"/>
            <a:ext cx="35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a:off x="1123200" y="1116000"/>
            <a:ext cx="35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Forme en L 14"/>
          <p:cNvSpPr/>
          <p:nvPr userDrawn="1"/>
        </p:nvSpPr>
        <p:spPr>
          <a:xfrm rot="10800000">
            <a:off x="7488000" y="0"/>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95587468"/>
      </p:ext>
    </p:extLst>
  </p:cSld>
  <p:clrMap bg1="lt1" tx1="dk1" bg2="lt2" tx2="dk2" accent1="accent1" accent2="accent2" accent3="accent3" accent4="accent4" accent5="accent5" accent6="accent6" hlink="hlink" folHlink="folHlink"/>
  <p:sldLayoutIdLst>
    <p:sldLayoutId id="2147483649" r:id="rId1"/>
    <p:sldLayoutId id="2147483677" r:id="rId2"/>
    <p:sldLayoutId id="2147483679" r:id="rId3"/>
    <p:sldLayoutId id="2147483685" r:id="rId4"/>
    <p:sldLayoutId id="2147483686" r:id="rId5"/>
    <p:sldLayoutId id="2147483688" r:id="rId6"/>
    <p:sldLayoutId id="2147483689" r:id="rId7"/>
    <p:sldLayoutId id="2147483687" r:id="rId8"/>
    <p:sldLayoutId id="2147483684" r:id="rId9"/>
    <p:sldLayoutId id="2147483680" r:id="rId10"/>
    <p:sldLayoutId id="2147483683" r:id="rId11"/>
    <p:sldLayoutId id="2147483682" r:id="rId12"/>
    <p:sldLayoutId id="2147483655" r:id="rId13"/>
    <p:sldLayoutId id="2147483671" r:id="rId14"/>
    <p:sldLayoutId id="2147483672" r:id="rId15"/>
    <p:sldLayoutId id="2147483676" r:id="rId16"/>
    <p:sldLayoutId id="2147483673" r:id="rId17"/>
    <p:sldLayoutId id="2147483674" r:id="rId18"/>
    <p:sldLayoutId id="2147483659" r:id="rId19"/>
  </p:sldLayoutIdLst>
  <p:timing>
    <p:tnLst>
      <p:par>
        <p:cTn id="1" dur="indefinite" restart="never" nodeType="tmRoot"/>
      </p:par>
    </p:tnLst>
  </p:timing>
  <p:hf hdr="0" dt="0"/>
  <p:txStyles>
    <p:titleStyle>
      <a:lvl1pPr algn="l" defTabSz="914400" rtl="0" eaLnBrk="1" latinLnBrk="0" hangingPunct="1">
        <a:spcBef>
          <a:spcPct val="0"/>
        </a:spcBef>
        <a:buNone/>
        <a:defRPr sz="2200" b="1" kern="1200" cap="all"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300"/>
        </a:spcAft>
        <a:buFontTx/>
        <a:buNone/>
        <a:defRPr sz="22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g"/><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5.png"/><Relationship Id="rId2" Type="http://schemas.openxmlformats.org/officeDocument/2006/relationships/diagramData" Target="../diagrams/data1.xml"/><Relationship Id="rId1" Type="http://schemas.openxmlformats.org/officeDocument/2006/relationships/slideLayout" Target="../slideLayouts/slideLayout1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6.png"/><Relationship Id="rId2" Type="http://schemas.openxmlformats.org/officeDocument/2006/relationships/diagramData" Target="../diagrams/data3.xml"/><Relationship Id="rId1" Type="http://schemas.openxmlformats.org/officeDocument/2006/relationships/slideLayout" Target="../slideLayouts/slideLayout1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pour une image  3"/>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6808" r="6808"/>
          <a:stretch>
            <a:fillRect/>
          </a:stretch>
        </p:blipFill>
        <p:spPr>
          <a:xfrm>
            <a:off x="17264" y="0"/>
            <a:ext cx="9144000" cy="6858000"/>
          </a:xfrm>
        </p:spPr>
      </p:pic>
      <p:grpSp>
        <p:nvGrpSpPr>
          <p:cNvPr id="12" name="Groupe 11"/>
          <p:cNvGrpSpPr/>
          <p:nvPr/>
        </p:nvGrpSpPr>
        <p:grpSpPr>
          <a:xfrm>
            <a:off x="-1980728" y="-645964"/>
            <a:ext cx="12871062" cy="7750589"/>
            <a:chOff x="-1991224" y="-645963"/>
            <a:chExt cx="12871062" cy="7750589"/>
          </a:xfrm>
          <a:solidFill>
            <a:schemeClr val="bg1"/>
          </a:solidFill>
        </p:grpSpPr>
        <p:sp>
          <p:nvSpPr>
            <p:cNvPr id="13"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5" name="Imag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p:nvPicPr>
        <p:blipFill>
          <a:blip r:embed="rId4"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7" name="Espace réservé pour une imag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cxnSp>
        <p:nvCxnSpPr>
          <p:cNvPr id="57" name="Connecteur droit 56"/>
          <p:cNvCxnSpPr/>
          <p:nvPr/>
        </p:nvCxnSpPr>
        <p:spPr>
          <a:xfrm>
            <a:off x="216000" y="2492896"/>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Connecteur droit 57"/>
          <p:cNvCxnSpPr/>
          <p:nvPr/>
        </p:nvCxnSpPr>
        <p:spPr>
          <a:xfrm>
            <a:off x="248727" y="5122995"/>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Titre 3"/>
          <p:cNvSpPr txBox="1">
            <a:spLocks/>
          </p:cNvSpPr>
          <p:nvPr/>
        </p:nvSpPr>
        <p:spPr>
          <a:xfrm>
            <a:off x="158726" y="2420888"/>
            <a:ext cx="3477170" cy="2702107"/>
          </a:xfrm>
          <a:prstGeom prst="rect">
            <a:avLst/>
          </a:prstGeom>
        </p:spPr>
        <p:txBody>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algn="ctr"/>
            <a:r>
              <a:rPr lang="fr-FR" sz="3500" dirty="0" smtClean="0"/>
              <a:t>Guide </a:t>
            </a:r>
            <a:r>
              <a:rPr lang="fr-FR" sz="3500" dirty="0" err="1" smtClean="0"/>
              <a:t>operatoire</a:t>
            </a:r>
            <a:r>
              <a:rPr lang="fr-FR" sz="3500" dirty="0" smtClean="0"/>
              <a:t> MYFLOW DES </a:t>
            </a:r>
            <a:r>
              <a:rPr lang="fr-FR" sz="3500" dirty="0" err="1" smtClean="0"/>
              <a:t>eer</a:t>
            </a:r>
            <a:r>
              <a:rPr lang="fr-FR" sz="3500" dirty="0" smtClean="0"/>
              <a:t> </a:t>
            </a:r>
            <a:r>
              <a:rPr lang="fr-FR" sz="3500" dirty="0" err="1" smtClean="0"/>
              <a:t>proS</a:t>
            </a:r>
            <a:r>
              <a:rPr lang="fr-FR" sz="3500" dirty="0" smtClean="0"/>
              <a:t> RESEAU</a:t>
            </a:r>
            <a:endParaRPr lang="fr-FR" sz="3500" dirty="0"/>
          </a:p>
        </p:txBody>
      </p:sp>
    </p:spTree>
    <p:extLst>
      <p:ext uri="{BB962C8B-B14F-4D97-AF65-F5344CB8AC3E}">
        <p14:creationId xmlns:p14="http://schemas.microsoft.com/office/powerpoint/2010/main" val="30649889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re 20"/>
          <p:cNvSpPr>
            <a:spLocks noGrp="1"/>
          </p:cNvSpPr>
          <p:nvPr>
            <p:ph type="title"/>
          </p:nvPr>
        </p:nvSpPr>
        <p:spPr>
          <a:xfrm>
            <a:off x="3059832" y="404664"/>
            <a:ext cx="2880320" cy="432048"/>
          </a:xfrm>
        </p:spPr>
        <p:txBody>
          <a:bodyPr/>
          <a:lstStyle/>
          <a:p>
            <a:r>
              <a:rPr lang="fr-FR" sz="4000" dirty="0" smtClean="0"/>
              <a:t>sommaire</a:t>
            </a:r>
            <a:endParaRPr lang="fr-FR" sz="4000" dirty="0"/>
          </a:p>
        </p:txBody>
      </p:sp>
      <p:sp>
        <p:nvSpPr>
          <p:cNvPr id="3" name="Espace réservé du pied de page 2"/>
          <p:cNvSpPr>
            <a:spLocks noGrp="1"/>
          </p:cNvSpPr>
          <p:nvPr>
            <p:ph type="ftr" sz="quarter" idx="14"/>
          </p:nvPr>
        </p:nvSpPr>
        <p:spPr/>
        <p:txBody>
          <a:bodyPr/>
          <a:lstStyle/>
          <a:p>
            <a:r>
              <a:rPr lang="fr-FR" dirty="0"/>
              <a:t>Entrées en relation </a:t>
            </a:r>
          </a:p>
        </p:txBody>
      </p:sp>
      <p:sp>
        <p:nvSpPr>
          <p:cNvPr id="5" name="Espace réservé du texte 4"/>
          <p:cNvSpPr>
            <a:spLocks noGrp="1"/>
          </p:cNvSpPr>
          <p:nvPr>
            <p:ph type="body" sz="quarter" idx="15"/>
          </p:nvPr>
        </p:nvSpPr>
        <p:spPr>
          <a:xfrm>
            <a:off x="539552" y="1340768"/>
            <a:ext cx="8064896" cy="4968453"/>
          </a:xfrm>
        </p:spPr>
        <p:txBody>
          <a:bodyPr>
            <a:normAutofit/>
          </a:bodyPr>
          <a:lstStyle/>
          <a:p>
            <a:pPr>
              <a:spcBef>
                <a:spcPts val="200"/>
              </a:spcBef>
              <a:spcAft>
                <a:spcPts val="0"/>
              </a:spcAft>
            </a:pPr>
            <a:endParaRPr lang="fr-FR" dirty="0" smtClean="0"/>
          </a:p>
          <a:p>
            <a:pPr>
              <a:spcBef>
                <a:spcPts val="200"/>
              </a:spcBef>
              <a:spcAft>
                <a:spcPts val="0"/>
              </a:spcAft>
            </a:pPr>
            <a:endParaRPr lang="fr-FR" dirty="0"/>
          </a:p>
          <a:p>
            <a:pPr>
              <a:spcBef>
                <a:spcPts val="200"/>
              </a:spcBef>
              <a:spcAft>
                <a:spcPts val="0"/>
              </a:spcAft>
            </a:pPr>
            <a:endParaRPr lang="fr-FR" dirty="0"/>
          </a:p>
          <a:p>
            <a:r>
              <a:rPr lang="fr-FR" dirty="0" smtClean="0"/>
              <a:t>I –  CONTEXTE ET OBJECTIFS DU NOUVEAU PROCESS D’EER PROS	</a:t>
            </a:r>
            <a:r>
              <a:rPr lang="fr-FR" sz="1200" b="0" dirty="0" smtClean="0"/>
              <a:t>p.3</a:t>
            </a:r>
          </a:p>
          <a:p>
            <a:endParaRPr lang="fr-FR" sz="1200" dirty="0" smtClean="0"/>
          </a:p>
          <a:p>
            <a:r>
              <a:rPr lang="fr-FR" dirty="0"/>
              <a:t>II – TRAITEMENT DES EER </a:t>
            </a:r>
            <a:r>
              <a:rPr lang="fr-FR" dirty="0" smtClean="0"/>
              <a:t>TOPES OK PAR  </a:t>
            </a:r>
            <a:r>
              <a:rPr lang="fr-FR" dirty="0"/>
              <a:t>LES « AC PROS </a:t>
            </a:r>
            <a:r>
              <a:rPr lang="fr-FR" dirty="0" smtClean="0"/>
              <a:t>»	</a:t>
            </a:r>
            <a:r>
              <a:rPr lang="fr-FR" sz="1200" b="0" dirty="0" smtClean="0"/>
              <a:t>p.4</a:t>
            </a:r>
          </a:p>
          <a:p>
            <a:r>
              <a:rPr lang="fr-FR" dirty="0" smtClean="0"/>
              <a:t>	</a:t>
            </a:r>
            <a:endParaRPr lang="fr-FR" dirty="0"/>
          </a:p>
          <a:p>
            <a:r>
              <a:rPr lang="fr-FR" dirty="0" smtClean="0"/>
              <a:t>III – TRAITEMENT DES EER TOPES KO PAR  LES « AC PROS »	</a:t>
            </a:r>
            <a:r>
              <a:rPr lang="fr-FR" sz="1200" b="0" dirty="0" smtClean="0"/>
              <a:t>p.5</a:t>
            </a:r>
            <a:r>
              <a:rPr lang="fr-FR" dirty="0" smtClean="0"/>
              <a:t>	</a:t>
            </a:r>
          </a:p>
          <a:p>
            <a:endParaRPr lang="fr-FR" dirty="0"/>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pPr/>
              <a:t>2</a:t>
            </a:fld>
            <a:endParaRPr lang="fr-FR" dirty="0"/>
          </a:p>
        </p:txBody>
      </p:sp>
    </p:spTree>
    <p:extLst>
      <p:ext uri="{BB962C8B-B14F-4D97-AF65-F5344CB8AC3E}">
        <p14:creationId xmlns:p14="http://schemas.microsoft.com/office/powerpoint/2010/main" val="823412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re 20"/>
          <p:cNvSpPr>
            <a:spLocks noGrp="1"/>
          </p:cNvSpPr>
          <p:nvPr>
            <p:ph type="title"/>
          </p:nvPr>
        </p:nvSpPr>
        <p:spPr>
          <a:xfrm>
            <a:off x="683568" y="404664"/>
            <a:ext cx="3600400" cy="432048"/>
          </a:xfrm>
        </p:spPr>
        <p:txBody>
          <a:bodyPr/>
          <a:lstStyle/>
          <a:p>
            <a:r>
              <a:rPr lang="fr-FR" dirty="0" smtClean="0"/>
              <a:t>I - Contexte</a:t>
            </a:r>
            <a:r>
              <a:rPr lang="fr-FR" sz="2800" dirty="0" smtClean="0"/>
              <a:t> </a:t>
            </a:r>
            <a:r>
              <a:rPr lang="fr-FR" dirty="0" smtClean="0"/>
              <a:t>et objectifs</a:t>
            </a:r>
            <a:r>
              <a:rPr lang="fr-FR" sz="2800" dirty="0" smtClean="0"/>
              <a:t/>
            </a:r>
            <a:br>
              <a:rPr lang="fr-FR" sz="2800" dirty="0" smtClean="0"/>
            </a:br>
            <a:endParaRPr lang="fr-FR" sz="2800" dirty="0"/>
          </a:p>
        </p:txBody>
      </p:sp>
      <p:sp>
        <p:nvSpPr>
          <p:cNvPr id="3" name="Espace réservé du pied de page 2"/>
          <p:cNvSpPr>
            <a:spLocks noGrp="1"/>
          </p:cNvSpPr>
          <p:nvPr>
            <p:ph type="ftr" sz="quarter" idx="14"/>
          </p:nvPr>
        </p:nvSpPr>
        <p:spPr/>
        <p:txBody>
          <a:bodyPr/>
          <a:lstStyle/>
          <a:p>
            <a:r>
              <a:rPr lang="fr-FR" dirty="0"/>
              <a:t>Entrées en relation </a:t>
            </a:r>
          </a:p>
        </p:txBody>
      </p:sp>
      <p:sp>
        <p:nvSpPr>
          <p:cNvPr id="5" name="Espace réservé du texte 4"/>
          <p:cNvSpPr>
            <a:spLocks noGrp="1"/>
          </p:cNvSpPr>
          <p:nvPr>
            <p:ph type="body" sz="quarter" idx="15"/>
          </p:nvPr>
        </p:nvSpPr>
        <p:spPr>
          <a:xfrm>
            <a:off x="539552" y="836712"/>
            <a:ext cx="8064896" cy="5472509"/>
          </a:xfrm>
        </p:spPr>
        <p:txBody>
          <a:bodyPr>
            <a:normAutofit/>
          </a:bodyPr>
          <a:lstStyle/>
          <a:p>
            <a:pPr>
              <a:spcBef>
                <a:spcPts val="200"/>
              </a:spcBef>
              <a:spcAft>
                <a:spcPts val="0"/>
              </a:spcAft>
            </a:pPr>
            <a:endParaRPr lang="fr-FR" dirty="0" smtClean="0"/>
          </a:p>
          <a:p>
            <a:pPr>
              <a:spcBef>
                <a:spcPts val="200"/>
              </a:spcBef>
              <a:spcAft>
                <a:spcPts val="0"/>
              </a:spcAft>
            </a:pPr>
            <a:endParaRPr lang="fr-FR" dirty="0"/>
          </a:p>
          <a:p>
            <a:pPr>
              <a:spcBef>
                <a:spcPts val="200"/>
              </a:spcBef>
              <a:spcAft>
                <a:spcPts val="0"/>
              </a:spcAft>
            </a:pPr>
            <a:r>
              <a:rPr lang="fr-FR" dirty="0" smtClean="0"/>
              <a:t>Le présent guide opératoire a pour vocation de présenter succinctement les interactions pouvant intervenir entre les </a:t>
            </a:r>
            <a:r>
              <a:rPr lang="fr-FR" dirty="0" err="1" smtClean="0"/>
              <a:t>ACPros</a:t>
            </a:r>
            <a:r>
              <a:rPr lang="fr-FR" dirty="0" smtClean="0"/>
              <a:t> et le réseau, après contrôle par ces derniers du dossier client EER PROS. </a:t>
            </a:r>
          </a:p>
          <a:p>
            <a:pPr>
              <a:spcBef>
                <a:spcPts val="200"/>
              </a:spcBef>
              <a:spcAft>
                <a:spcPts val="0"/>
              </a:spcAft>
            </a:pPr>
            <a:r>
              <a:rPr lang="fr-FR" dirty="0" smtClean="0"/>
              <a:t>3 cas de figures possibles :</a:t>
            </a:r>
          </a:p>
          <a:p>
            <a:pPr>
              <a:spcBef>
                <a:spcPts val="200"/>
              </a:spcBef>
              <a:spcAft>
                <a:spcPts val="0"/>
              </a:spcAft>
            </a:pPr>
            <a:endParaRPr lang="fr-FR" dirty="0"/>
          </a:p>
          <a:p>
            <a:pPr>
              <a:spcBef>
                <a:spcPts val="200"/>
              </a:spcBef>
              <a:spcAft>
                <a:spcPts val="0"/>
              </a:spcAft>
            </a:pPr>
            <a:r>
              <a:rPr lang="fr-FR" dirty="0" smtClean="0"/>
              <a:t>1/ Contrôle de l’EER Pro par l’</a:t>
            </a:r>
            <a:r>
              <a:rPr lang="fr-FR" dirty="0" err="1" smtClean="0"/>
              <a:t>ACPro</a:t>
            </a:r>
            <a:r>
              <a:rPr lang="fr-FR" dirty="0" smtClean="0"/>
              <a:t> </a:t>
            </a:r>
            <a:r>
              <a:rPr lang="fr-FR" dirty="0" smtClean="0">
                <a:solidFill>
                  <a:srgbClr val="92D050"/>
                </a:solidFill>
              </a:rPr>
              <a:t>OK</a:t>
            </a:r>
            <a:r>
              <a:rPr lang="fr-FR" dirty="0" smtClean="0"/>
              <a:t>, un message de validation est alors adressé au chargé du compte pour information et clôture du dossier </a:t>
            </a:r>
            <a:r>
              <a:rPr lang="fr-FR" dirty="0" err="1" smtClean="0"/>
              <a:t>Myflow</a:t>
            </a:r>
            <a:r>
              <a:rPr lang="fr-FR" dirty="0" smtClean="0"/>
              <a:t>. (p.4)</a:t>
            </a:r>
          </a:p>
          <a:p>
            <a:pPr>
              <a:spcBef>
                <a:spcPts val="200"/>
              </a:spcBef>
              <a:spcAft>
                <a:spcPts val="0"/>
              </a:spcAft>
            </a:pPr>
            <a:endParaRPr lang="fr-FR" dirty="0"/>
          </a:p>
          <a:p>
            <a:pPr>
              <a:spcBef>
                <a:spcPts val="200"/>
              </a:spcBef>
              <a:spcAft>
                <a:spcPts val="0"/>
              </a:spcAft>
            </a:pPr>
            <a:r>
              <a:rPr lang="fr-FR" dirty="0" smtClean="0"/>
              <a:t>2/ </a:t>
            </a:r>
            <a:r>
              <a:rPr lang="fr-FR" dirty="0"/>
              <a:t>Contrôle de l’EER </a:t>
            </a:r>
            <a:r>
              <a:rPr lang="fr-FR" dirty="0" smtClean="0"/>
              <a:t>Pro </a:t>
            </a:r>
            <a:r>
              <a:rPr lang="fr-FR" dirty="0"/>
              <a:t>par </a:t>
            </a:r>
            <a:r>
              <a:rPr lang="fr-FR" dirty="0" smtClean="0"/>
              <a:t>l’</a:t>
            </a:r>
            <a:r>
              <a:rPr lang="fr-FR" dirty="0" err="1" smtClean="0"/>
              <a:t>ACPro</a:t>
            </a:r>
            <a:r>
              <a:rPr lang="fr-FR" dirty="0" smtClean="0"/>
              <a:t> </a:t>
            </a:r>
            <a:r>
              <a:rPr lang="fr-FR" dirty="0" smtClean="0">
                <a:solidFill>
                  <a:srgbClr val="FF0000"/>
                </a:solidFill>
              </a:rPr>
              <a:t>KO</a:t>
            </a:r>
            <a:r>
              <a:rPr lang="fr-FR" dirty="0" smtClean="0"/>
              <a:t>, </a:t>
            </a:r>
            <a:r>
              <a:rPr lang="fr-FR" dirty="0"/>
              <a:t>un message </a:t>
            </a:r>
            <a:r>
              <a:rPr lang="fr-FR" dirty="0" smtClean="0"/>
              <a:t>d’invalidation est </a:t>
            </a:r>
            <a:r>
              <a:rPr lang="fr-FR" dirty="0"/>
              <a:t>alors adressé au chargé du </a:t>
            </a:r>
            <a:r>
              <a:rPr lang="fr-FR" dirty="0" smtClean="0"/>
              <a:t>compte qui devra engager une action de mise en conformité du dossier (p.6 - 7)</a:t>
            </a:r>
          </a:p>
          <a:p>
            <a:pPr>
              <a:spcBef>
                <a:spcPts val="200"/>
              </a:spcBef>
              <a:spcAft>
                <a:spcPts val="0"/>
              </a:spcAft>
            </a:pPr>
            <a:endParaRPr lang="fr-FR" dirty="0"/>
          </a:p>
          <a:p>
            <a:pPr>
              <a:spcBef>
                <a:spcPts val="200"/>
              </a:spcBef>
              <a:spcAft>
                <a:spcPts val="0"/>
              </a:spcAft>
            </a:pPr>
            <a:r>
              <a:rPr lang="fr-FR" dirty="0" smtClean="0"/>
              <a:t>3/ Point 2/ pouvant être répété jusqu’à régularisation et envoi courriel de validation selon Point 1/</a:t>
            </a:r>
            <a:endParaRPr lang="fr-FR" dirty="0"/>
          </a:p>
          <a:p>
            <a:endParaRPr lang="fr-FR" dirty="0"/>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pPr/>
              <a:t>3</a:t>
            </a:fld>
            <a:endParaRPr lang="fr-FR" dirty="0"/>
          </a:p>
        </p:txBody>
      </p:sp>
    </p:spTree>
    <p:extLst>
      <p:ext uri="{BB962C8B-B14F-4D97-AF65-F5344CB8AC3E}">
        <p14:creationId xmlns:p14="http://schemas.microsoft.com/office/powerpoint/2010/main" val="28514520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dirty="0" smtClean="0"/>
              <a:t>Entrées en relation </a:t>
            </a:r>
            <a:endParaRPr lang="fr-FR" dirty="0"/>
          </a:p>
        </p:txBody>
      </p:sp>
      <p:sp>
        <p:nvSpPr>
          <p:cNvPr id="5" name="Espace réservé du numéro de diapositive 4"/>
          <p:cNvSpPr>
            <a:spLocks noGrp="1"/>
          </p:cNvSpPr>
          <p:nvPr>
            <p:ph type="sldNum" sz="quarter" idx="15"/>
          </p:nvPr>
        </p:nvSpPr>
        <p:spPr/>
        <p:txBody>
          <a:bodyPr/>
          <a:lstStyle/>
          <a:p>
            <a:fld id="{0536D7D7-E68B-4848-A580-3E20DDE126DB}" type="slidenum">
              <a:rPr lang="fr-FR" smtClean="0"/>
              <a:pPr/>
              <a:t>4</a:t>
            </a:fld>
            <a:endParaRPr lang="fr-FR" dirty="0"/>
          </a:p>
        </p:txBody>
      </p:sp>
      <p:graphicFrame>
        <p:nvGraphicFramePr>
          <p:cNvPr id="6" name="Diagramme 5"/>
          <p:cNvGraphicFramePr/>
          <p:nvPr>
            <p:extLst>
              <p:ext uri="{D42A27DB-BD31-4B8C-83A1-F6EECF244321}">
                <p14:modId xmlns:p14="http://schemas.microsoft.com/office/powerpoint/2010/main" val="3526982656"/>
              </p:ext>
            </p:extLst>
          </p:nvPr>
        </p:nvGraphicFramePr>
        <p:xfrm>
          <a:off x="395536" y="1196752"/>
          <a:ext cx="8352928"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re 8"/>
          <p:cNvSpPr>
            <a:spLocks noGrp="1"/>
          </p:cNvSpPr>
          <p:nvPr>
            <p:ph type="title"/>
          </p:nvPr>
        </p:nvSpPr>
        <p:spPr>
          <a:xfrm>
            <a:off x="611560" y="404665"/>
            <a:ext cx="7848872" cy="430887"/>
          </a:xfrm>
        </p:spPr>
        <p:txBody>
          <a:bodyPr/>
          <a:lstStyle/>
          <a:p>
            <a:r>
              <a:rPr lang="fr-FR" dirty="0" smtClean="0"/>
              <a:t>II – INFORMATION AU CHARGE DU COMPTE des </a:t>
            </a:r>
            <a:r>
              <a:rPr lang="fr-FR" dirty="0" err="1" smtClean="0"/>
              <a:t>eer</a:t>
            </a:r>
            <a:r>
              <a:rPr lang="fr-FR" dirty="0" smtClean="0"/>
              <a:t> PROS </a:t>
            </a:r>
            <a:r>
              <a:rPr lang="fr-FR" u="heavy" dirty="0" smtClean="0">
                <a:solidFill>
                  <a:srgbClr val="92D050"/>
                </a:solidFill>
              </a:rPr>
              <a:t>ok</a:t>
            </a:r>
            <a:endParaRPr lang="fr-FR" b="0" dirty="0"/>
          </a:p>
        </p:txBody>
      </p:sp>
      <p:pic>
        <p:nvPicPr>
          <p:cNvPr id="1026"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438" t="49985" r="43921" b="22519"/>
          <a:stretch/>
        </p:blipFill>
        <p:spPr bwMode="auto">
          <a:xfrm>
            <a:off x="638163" y="2492896"/>
            <a:ext cx="8038293" cy="2234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21447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dirty="0" smtClean="0"/>
              <a:t>Entrées en relation </a:t>
            </a:r>
            <a:endParaRPr lang="fr-FR" dirty="0"/>
          </a:p>
        </p:txBody>
      </p:sp>
      <p:sp>
        <p:nvSpPr>
          <p:cNvPr id="5" name="Espace réservé du numéro de diapositive 4"/>
          <p:cNvSpPr>
            <a:spLocks noGrp="1"/>
          </p:cNvSpPr>
          <p:nvPr>
            <p:ph type="sldNum" sz="quarter" idx="15"/>
          </p:nvPr>
        </p:nvSpPr>
        <p:spPr/>
        <p:txBody>
          <a:bodyPr/>
          <a:lstStyle/>
          <a:p>
            <a:fld id="{0536D7D7-E68B-4848-A580-3E20DDE126DB}" type="slidenum">
              <a:rPr lang="fr-FR" smtClean="0"/>
              <a:pPr/>
              <a:t>5</a:t>
            </a:fld>
            <a:endParaRPr lang="fr-FR" dirty="0"/>
          </a:p>
        </p:txBody>
      </p:sp>
      <p:graphicFrame>
        <p:nvGraphicFramePr>
          <p:cNvPr id="6" name="Diagramme 5"/>
          <p:cNvGraphicFramePr/>
          <p:nvPr>
            <p:extLst>
              <p:ext uri="{D42A27DB-BD31-4B8C-83A1-F6EECF244321}">
                <p14:modId xmlns:p14="http://schemas.microsoft.com/office/powerpoint/2010/main" val="2878148727"/>
              </p:ext>
            </p:extLst>
          </p:nvPr>
        </p:nvGraphicFramePr>
        <p:xfrm>
          <a:off x="755576" y="1412776"/>
          <a:ext cx="7272808"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re 8"/>
          <p:cNvSpPr txBox="1">
            <a:spLocks/>
          </p:cNvSpPr>
          <p:nvPr/>
        </p:nvSpPr>
        <p:spPr>
          <a:xfrm>
            <a:off x="611560" y="404665"/>
            <a:ext cx="7848872" cy="430887"/>
          </a:xfrm>
          <a:prstGeom prst="rect">
            <a:avLst/>
          </a:prstGeom>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r>
              <a:rPr lang="fr-FR" dirty="0" err="1" smtClean="0"/>
              <a:t>IiI</a:t>
            </a:r>
            <a:r>
              <a:rPr lang="fr-FR" dirty="0" smtClean="0"/>
              <a:t> – traitement, PAR LE CHARGE DU COMPTE, des </a:t>
            </a:r>
            <a:r>
              <a:rPr lang="fr-FR" dirty="0" err="1" smtClean="0"/>
              <a:t>eer</a:t>
            </a:r>
            <a:r>
              <a:rPr lang="fr-FR" dirty="0" smtClean="0"/>
              <a:t> PROS </a:t>
            </a:r>
            <a:r>
              <a:rPr lang="fr-FR" u="sng" dirty="0" smtClean="0"/>
              <a:t>ko</a:t>
            </a:r>
            <a:endParaRPr lang="fr-FR" b="0" u="sng" dirty="0"/>
          </a:p>
        </p:txBody>
      </p:sp>
      <p:sp>
        <p:nvSpPr>
          <p:cNvPr id="10" name="Connecteur droit 9"/>
          <p:cNvSpPr/>
          <p:nvPr/>
        </p:nvSpPr>
        <p:spPr>
          <a:xfrm>
            <a:off x="5724114" y="7461448"/>
            <a:ext cx="5818246"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16606449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dirty="0" smtClean="0"/>
              <a:t>Entrées en relation </a:t>
            </a:r>
            <a:endParaRPr lang="fr-FR" dirty="0"/>
          </a:p>
        </p:txBody>
      </p:sp>
      <p:sp>
        <p:nvSpPr>
          <p:cNvPr id="5" name="Espace réservé du numéro de diapositive 4"/>
          <p:cNvSpPr>
            <a:spLocks noGrp="1"/>
          </p:cNvSpPr>
          <p:nvPr>
            <p:ph type="sldNum" sz="quarter" idx="15"/>
          </p:nvPr>
        </p:nvSpPr>
        <p:spPr/>
        <p:txBody>
          <a:bodyPr/>
          <a:lstStyle/>
          <a:p>
            <a:fld id="{0536D7D7-E68B-4848-A580-3E20DDE126DB}" type="slidenum">
              <a:rPr lang="fr-FR" smtClean="0"/>
              <a:pPr/>
              <a:t>6</a:t>
            </a:fld>
            <a:endParaRPr lang="fr-FR" dirty="0"/>
          </a:p>
        </p:txBody>
      </p:sp>
      <p:graphicFrame>
        <p:nvGraphicFramePr>
          <p:cNvPr id="6" name="Diagramme 5"/>
          <p:cNvGraphicFramePr/>
          <p:nvPr>
            <p:extLst>
              <p:ext uri="{D42A27DB-BD31-4B8C-83A1-F6EECF244321}">
                <p14:modId xmlns:p14="http://schemas.microsoft.com/office/powerpoint/2010/main" val="2454072305"/>
              </p:ext>
            </p:extLst>
          </p:nvPr>
        </p:nvGraphicFramePr>
        <p:xfrm>
          <a:off x="251520" y="1308880"/>
          <a:ext cx="8602028"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re 8"/>
          <p:cNvSpPr>
            <a:spLocks noGrp="1"/>
          </p:cNvSpPr>
          <p:nvPr>
            <p:ph type="title"/>
          </p:nvPr>
        </p:nvSpPr>
        <p:spPr>
          <a:xfrm>
            <a:off x="611560" y="404665"/>
            <a:ext cx="7848872" cy="430887"/>
          </a:xfrm>
        </p:spPr>
        <p:txBody>
          <a:bodyPr/>
          <a:lstStyle/>
          <a:p>
            <a:r>
              <a:rPr lang="fr-FR" dirty="0" err="1" smtClean="0"/>
              <a:t>IiI</a:t>
            </a:r>
            <a:r>
              <a:rPr lang="fr-FR" dirty="0" smtClean="0"/>
              <a:t> – traitement, par le charge du compte, des </a:t>
            </a:r>
            <a:r>
              <a:rPr lang="fr-FR" dirty="0" err="1" smtClean="0"/>
              <a:t>eer</a:t>
            </a:r>
            <a:r>
              <a:rPr lang="fr-FR" dirty="0" smtClean="0"/>
              <a:t> PROS </a:t>
            </a:r>
            <a:r>
              <a:rPr lang="fr-FR" u="heavy" dirty="0" smtClean="0"/>
              <a:t>ko</a:t>
            </a:r>
            <a:endParaRPr lang="fr-FR" b="0" dirty="0"/>
          </a:p>
        </p:txBody>
      </p:sp>
      <p:pic>
        <p:nvPicPr>
          <p:cNvPr id="1026"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449" t="37531" r="34893" b="27673"/>
          <a:stretch/>
        </p:blipFill>
        <p:spPr bwMode="auto">
          <a:xfrm>
            <a:off x="593195" y="2564904"/>
            <a:ext cx="8352928" cy="2528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Ellipse 17"/>
          <p:cNvSpPr/>
          <p:nvPr/>
        </p:nvSpPr>
        <p:spPr>
          <a:xfrm>
            <a:off x="395536" y="3933056"/>
            <a:ext cx="792088" cy="360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1" name="Connecteur droit avec flèche 20"/>
          <p:cNvCxnSpPr/>
          <p:nvPr/>
        </p:nvCxnSpPr>
        <p:spPr>
          <a:xfrm flipH="1" flipV="1">
            <a:off x="1115616" y="4167082"/>
            <a:ext cx="1296144" cy="6300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2411760" y="4651399"/>
            <a:ext cx="1323463" cy="461665"/>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lumMod val="40000"/>
                  <a:lumOff val="60000"/>
                </a:schemeClr>
              </a:solidFill>
            </a:endParaRPr>
          </a:p>
        </p:txBody>
      </p:sp>
      <p:sp>
        <p:nvSpPr>
          <p:cNvPr id="23" name="Ellipse 22"/>
          <p:cNvSpPr/>
          <p:nvPr/>
        </p:nvSpPr>
        <p:spPr>
          <a:xfrm>
            <a:off x="5849779" y="4164603"/>
            <a:ext cx="3096344" cy="47980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p:cNvSpPr/>
          <p:nvPr/>
        </p:nvSpPr>
        <p:spPr>
          <a:xfrm>
            <a:off x="5220120" y="4914358"/>
            <a:ext cx="1512168" cy="400110"/>
          </a:xfrm>
          <a:prstGeom prst="rect">
            <a:avLst/>
          </a:prstGeom>
        </p:spPr>
        <p:txBody>
          <a:bodyPr wrap="square">
            <a:spAutoFit/>
          </a:bodyPr>
          <a:lstStyle/>
          <a:p>
            <a:r>
              <a:rPr lang="fr-FR" sz="1000" dirty="0"/>
              <a:t>Adresse </a:t>
            </a:r>
            <a:r>
              <a:rPr lang="fr-FR" sz="1000" dirty="0" smtClean="0"/>
              <a:t>à laquelle le chargé de compte devra répondre</a:t>
            </a:r>
            <a:endParaRPr lang="fr-FR" sz="1000" dirty="0"/>
          </a:p>
        </p:txBody>
      </p:sp>
      <p:cxnSp>
        <p:nvCxnSpPr>
          <p:cNvPr id="30" name="Connecteur droit avec flèche 29"/>
          <p:cNvCxnSpPr/>
          <p:nvPr/>
        </p:nvCxnSpPr>
        <p:spPr>
          <a:xfrm flipV="1">
            <a:off x="6182816" y="4630202"/>
            <a:ext cx="432048" cy="25202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5202215" y="4914358"/>
            <a:ext cx="1548172" cy="40011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p:cNvSpPr/>
          <p:nvPr/>
        </p:nvSpPr>
        <p:spPr>
          <a:xfrm>
            <a:off x="2411760" y="4682176"/>
            <a:ext cx="1323463" cy="400110"/>
          </a:xfrm>
          <a:prstGeom prst="rect">
            <a:avLst/>
          </a:prstGeom>
        </p:spPr>
        <p:txBody>
          <a:bodyPr wrap="square">
            <a:spAutoFit/>
          </a:bodyPr>
          <a:lstStyle/>
          <a:p>
            <a:r>
              <a:rPr lang="fr-FR" sz="1000" dirty="0" smtClean="0"/>
              <a:t>Accès Points </a:t>
            </a:r>
            <a:r>
              <a:rPr lang="fr-FR" sz="1000" dirty="0"/>
              <a:t>de contrôle KO </a:t>
            </a:r>
            <a:r>
              <a:rPr lang="fr-FR" sz="1000" dirty="0" smtClean="0"/>
              <a:t> </a:t>
            </a:r>
            <a:r>
              <a:rPr lang="fr-FR" sz="1000" dirty="0" err="1" smtClean="0"/>
              <a:t>cf</a:t>
            </a:r>
            <a:r>
              <a:rPr lang="fr-FR" sz="1000" dirty="0" smtClean="0"/>
              <a:t> p.7</a:t>
            </a:r>
            <a:endParaRPr lang="fr-FR" sz="1000" dirty="0"/>
          </a:p>
        </p:txBody>
      </p:sp>
    </p:spTree>
    <p:extLst>
      <p:ext uri="{BB962C8B-B14F-4D97-AF65-F5344CB8AC3E}">
        <p14:creationId xmlns:p14="http://schemas.microsoft.com/office/powerpoint/2010/main" val="40048044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dirty="0"/>
              <a:t>Entrées en relation </a:t>
            </a:r>
          </a:p>
        </p:txBody>
      </p:sp>
      <p:sp>
        <p:nvSpPr>
          <p:cNvPr id="3" name="Espace réservé du numéro de diapositive 2"/>
          <p:cNvSpPr>
            <a:spLocks noGrp="1"/>
          </p:cNvSpPr>
          <p:nvPr>
            <p:ph type="sldNum" sz="quarter" idx="15"/>
          </p:nvPr>
        </p:nvSpPr>
        <p:spPr/>
        <p:txBody>
          <a:bodyPr/>
          <a:lstStyle/>
          <a:p>
            <a:fld id="{0536D7D7-E68B-4848-A580-3E20DDE126DB}" type="slidenum">
              <a:rPr lang="fr-FR" smtClean="0"/>
              <a:pPr/>
              <a:t>7</a:t>
            </a:fld>
            <a:endParaRPr lang="fr-FR"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774" r="19945" b="2942"/>
          <a:stretch/>
        </p:blipFill>
        <p:spPr bwMode="auto">
          <a:xfrm>
            <a:off x="611560" y="1196752"/>
            <a:ext cx="7884368" cy="50375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re 8"/>
          <p:cNvSpPr txBox="1">
            <a:spLocks/>
          </p:cNvSpPr>
          <p:nvPr/>
        </p:nvSpPr>
        <p:spPr>
          <a:xfrm>
            <a:off x="611560" y="404665"/>
            <a:ext cx="7848872" cy="430887"/>
          </a:xfrm>
          <a:prstGeom prst="rect">
            <a:avLst/>
          </a:prstGeom>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r>
              <a:rPr lang="fr-FR" dirty="0" err="1" smtClean="0"/>
              <a:t>IiI</a:t>
            </a:r>
            <a:r>
              <a:rPr lang="fr-FR" dirty="0" smtClean="0"/>
              <a:t> – traitement, par le charge de compte, des </a:t>
            </a:r>
            <a:r>
              <a:rPr lang="fr-FR" dirty="0" err="1" smtClean="0"/>
              <a:t>eer</a:t>
            </a:r>
            <a:r>
              <a:rPr lang="fr-FR" dirty="0" smtClean="0"/>
              <a:t> PROS </a:t>
            </a:r>
            <a:r>
              <a:rPr lang="fr-FR" u="heavy" dirty="0" smtClean="0"/>
              <a:t>ko</a:t>
            </a:r>
            <a:endParaRPr lang="fr-FR" b="0" dirty="0"/>
          </a:p>
        </p:txBody>
      </p:sp>
    </p:spTree>
    <p:extLst>
      <p:ext uri="{BB962C8B-B14F-4D97-AF65-F5344CB8AC3E}">
        <p14:creationId xmlns:p14="http://schemas.microsoft.com/office/powerpoint/2010/main" val="1501222037"/>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CAISSE D'EPARGNE">
      <a:dk1>
        <a:sysClr val="windowText" lastClr="000000"/>
      </a:dk1>
      <a:lt1>
        <a:sysClr val="window" lastClr="FFFFFF"/>
      </a:lt1>
      <a:dk2>
        <a:srgbClr val="FCBE04"/>
      </a:dk2>
      <a:lt2>
        <a:srgbClr val="722E53"/>
      </a:lt2>
      <a:accent1>
        <a:srgbClr val="C31632"/>
      </a:accent1>
      <a:accent2>
        <a:srgbClr val="A89C86"/>
      </a:accent2>
      <a:accent3>
        <a:srgbClr val="EA4E55"/>
      </a:accent3>
      <a:accent4>
        <a:srgbClr val="F49D63"/>
      </a:accent4>
      <a:accent5>
        <a:srgbClr val="09B2AF"/>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146254CA35F3549ADF74867599DC135" ma:contentTypeVersion="0" ma:contentTypeDescription="Crée un document." ma:contentTypeScope="" ma:versionID="84436ba9591efecbaf12e6644fb6df48">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85EE44-12B8-4E37-8332-D02E27FB3B0A}">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11A513EB-2412-409D-B8F8-E40FD153626D}">
  <ds:schemaRefs>
    <ds:schemaRef ds:uri="http://schemas.microsoft.com/sharepoint/v3/contenttype/forms"/>
  </ds:schemaRefs>
</ds:datastoreItem>
</file>

<file path=customXml/itemProps3.xml><?xml version="1.0" encoding="utf-8"?>
<ds:datastoreItem xmlns:ds="http://schemas.openxmlformats.org/officeDocument/2006/customXml" ds:itemID="{B8D6F114-A7ED-4F65-9B73-4A09C7376D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5408</TotalTime>
  <Words>436</Words>
  <Application>Microsoft Office PowerPoint</Application>
  <PresentationFormat>Affichage à l'écran (4:3)</PresentationFormat>
  <Paragraphs>49</Paragraphs>
  <Slides>7</Slides>
  <Notes>2</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7</vt:i4>
      </vt:variant>
    </vt:vector>
  </HeadingPairs>
  <TitlesOfParts>
    <vt:vector size="15" baseType="lpstr">
      <vt:lpstr>Arial</vt:lpstr>
      <vt:lpstr>Arial Narrow</vt:lpstr>
      <vt:lpstr>Britannic Bold</vt:lpstr>
      <vt:lpstr>Calibri</vt:lpstr>
      <vt:lpstr>Verdana</vt:lpstr>
      <vt:lpstr>Wingdings</vt:lpstr>
      <vt:lpstr>Wingdings 2</vt:lpstr>
      <vt:lpstr>Thème Office</vt:lpstr>
      <vt:lpstr>Présentation PowerPoint</vt:lpstr>
      <vt:lpstr>sommaire</vt:lpstr>
      <vt:lpstr>I - Contexte et objectifs </vt:lpstr>
      <vt:lpstr>II – INFORMATION AU CHARGE DU COMPTE des eer PROS ok</vt:lpstr>
      <vt:lpstr>Présentation PowerPoint</vt:lpstr>
      <vt:lpstr>IiI – traitement, par le charge du compte, des eer PROS ko</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lorem</dc:title>
  <dc:creator>IP</dc:creator>
  <cp:lastModifiedBy>POIGNANT Anne [CEGEE]</cp:lastModifiedBy>
  <cp:revision>341</cp:revision>
  <cp:lastPrinted>2020-05-20T07:52:54Z</cp:lastPrinted>
  <dcterms:created xsi:type="dcterms:W3CDTF">2017-05-30T18:41:27Z</dcterms:created>
  <dcterms:modified xsi:type="dcterms:W3CDTF">2020-06-11T12:34:15Z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0x010100C146254CA35F3549ADF74867599DC135</vt:lpwstr>
  </property>
  <property fmtid="{D5CDD505-2E9C-101B-9397-08002B2CF9AE}" pid="3" name="MSIP_Label_48a19f0c-bea1-442e-a475-ed109d9ec508_Enabled">
    <vt:lpwstr>True</vt:lpwstr>
  </property>
  <property fmtid="{D5CDD505-2E9C-101B-9397-08002B2CF9AE}" pid="4" name="MSIP_Label_48a19f0c-bea1-442e-a475-ed109d9ec508_SiteId">
    <vt:lpwstr>d5bb6d35-8a82-4329-b49a-5030bd6497ab</vt:lpwstr>
  </property>
  <property fmtid="{D5CDD505-2E9C-101B-9397-08002B2CF9AE}" pid="5" name="MSIP_Label_48a19f0c-bea1-442e-a475-ed109d9ec508_Owner">
    <vt:lpwstr>daniel.rohde@cegee.caisse-epargne.fr</vt:lpwstr>
  </property>
  <property fmtid="{D5CDD505-2E9C-101B-9397-08002B2CF9AE}" pid="6" name="MSIP_Label_48a19f0c-bea1-442e-a475-ed109d9ec508_SetDate">
    <vt:lpwstr>2020-05-20T08:45:46.3612774Z</vt:lpwstr>
  </property>
  <property fmtid="{D5CDD505-2E9C-101B-9397-08002B2CF9AE}" pid="7" name="MSIP_Label_48a19f0c-bea1-442e-a475-ed109d9ec508_Name">
    <vt:lpwstr>C2 - Interne BPCE</vt:lpwstr>
  </property>
  <property fmtid="{D5CDD505-2E9C-101B-9397-08002B2CF9AE}" pid="8" name="MSIP_Label_48a19f0c-bea1-442e-a475-ed109d9ec508_Application">
    <vt:lpwstr>Microsoft Azure Information Protection</vt:lpwstr>
  </property>
  <property fmtid="{D5CDD505-2E9C-101B-9397-08002B2CF9AE}" pid="9" name="MSIP_Label_48a19f0c-bea1-442e-a475-ed109d9ec508_Extended_MSFT_Method">
    <vt:lpwstr>Automatic</vt:lpwstr>
  </property>
  <property fmtid="{D5CDD505-2E9C-101B-9397-08002B2CF9AE}" pid="10" name="Sensitivity">
    <vt:lpwstr>C2 - Interne BPCE</vt:lpwstr>
  </property>
</Properties>
</file>