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10"/>
  </p:notesMasterIdLst>
  <p:handoutMasterIdLst>
    <p:handoutMasterId r:id="rId11"/>
  </p:handoutMasterIdLst>
  <p:sldIdLst>
    <p:sldId id="755" r:id="rId5"/>
    <p:sldId id="761" r:id="rId6"/>
    <p:sldId id="762" r:id="rId7"/>
    <p:sldId id="763" r:id="rId8"/>
    <p:sldId id="764" r:id="rId9"/>
  </p:sldIdLst>
  <p:sldSz cx="9144000" cy="6858000" type="screen4x3"/>
  <p:notesSz cx="6797675" cy="9926638"/>
  <p:defaultTextStyle>
    <a:defPPr>
      <a:defRPr lang="fr-FR"/>
    </a:defPPr>
    <a:lvl1pPr algn="l" rtl="0" fontAlgn="base">
      <a:spcBef>
        <a:spcPct val="0"/>
      </a:spcBef>
      <a:spcAft>
        <a:spcPct val="0"/>
      </a:spcAft>
      <a:defRPr sz="3200" kern="1200">
        <a:solidFill>
          <a:schemeClr val="tx1"/>
        </a:solidFill>
        <a:latin typeface="Arial Narrow" pitchFamily="34" charset="0"/>
        <a:ea typeface="+mn-ea"/>
        <a:cs typeface="Arial" charset="0"/>
      </a:defRPr>
    </a:lvl1pPr>
    <a:lvl2pPr marL="457200" algn="l" rtl="0" fontAlgn="base">
      <a:spcBef>
        <a:spcPct val="0"/>
      </a:spcBef>
      <a:spcAft>
        <a:spcPct val="0"/>
      </a:spcAft>
      <a:defRPr sz="3200" kern="1200">
        <a:solidFill>
          <a:schemeClr val="tx1"/>
        </a:solidFill>
        <a:latin typeface="Arial Narrow" pitchFamily="34" charset="0"/>
        <a:ea typeface="+mn-ea"/>
        <a:cs typeface="Arial" charset="0"/>
      </a:defRPr>
    </a:lvl2pPr>
    <a:lvl3pPr marL="914400" algn="l" rtl="0" fontAlgn="base">
      <a:spcBef>
        <a:spcPct val="0"/>
      </a:spcBef>
      <a:spcAft>
        <a:spcPct val="0"/>
      </a:spcAft>
      <a:defRPr sz="3200" kern="1200">
        <a:solidFill>
          <a:schemeClr val="tx1"/>
        </a:solidFill>
        <a:latin typeface="Arial Narrow" pitchFamily="34" charset="0"/>
        <a:ea typeface="+mn-ea"/>
        <a:cs typeface="Arial" charset="0"/>
      </a:defRPr>
    </a:lvl3pPr>
    <a:lvl4pPr marL="1371600" algn="l" rtl="0" fontAlgn="base">
      <a:spcBef>
        <a:spcPct val="0"/>
      </a:spcBef>
      <a:spcAft>
        <a:spcPct val="0"/>
      </a:spcAft>
      <a:defRPr sz="3200" kern="1200">
        <a:solidFill>
          <a:schemeClr val="tx1"/>
        </a:solidFill>
        <a:latin typeface="Arial Narrow" pitchFamily="34" charset="0"/>
        <a:ea typeface="+mn-ea"/>
        <a:cs typeface="Arial" charset="0"/>
      </a:defRPr>
    </a:lvl4pPr>
    <a:lvl5pPr marL="1828800" algn="l" rtl="0" fontAlgn="base">
      <a:spcBef>
        <a:spcPct val="0"/>
      </a:spcBef>
      <a:spcAft>
        <a:spcPct val="0"/>
      </a:spcAft>
      <a:defRPr sz="3200" kern="1200">
        <a:solidFill>
          <a:schemeClr val="tx1"/>
        </a:solidFill>
        <a:latin typeface="Arial Narrow" pitchFamily="34" charset="0"/>
        <a:ea typeface="+mn-ea"/>
        <a:cs typeface="Arial" charset="0"/>
      </a:defRPr>
    </a:lvl5pPr>
    <a:lvl6pPr marL="2286000" algn="l" defTabSz="914400" rtl="0" eaLnBrk="1" latinLnBrk="0" hangingPunct="1">
      <a:defRPr sz="3200" kern="1200">
        <a:solidFill>
          <a:schemeClr val="tx1"/>
        </a:solidFill>
        <a:latin typeface="Arial Narrow" pitchFamily="34" charset="0"/>
        <a:ea typeface="+mn-ea"/>
        <a:cs typeface="Arial" charset="0"/>
      </a:defRPr>
    </a:lvl6pPr>
    <a:lvl7pPr marL="2743200" algn="l" defTabSz="914400" rtl="0" eaLnBrk="1" latinLnBrk="0" hangingPunct="1">
      <a:defRPr sz="3200" kern="1200">
        <a:solidFill>
          <a:schemeClr val="tx1"/>
        </a:solidFill>
        <a:latin typeface="Arial Narrow" pitchFamily="34" charset="0"/>
        <a:ea typeface="+mn-ea"/>
        <a:cs typeface="Arial" charset="0"/>
      </a:defRPr>
    </a:lvl7pPr>
    <a:lvl8pPr marL="3200400" algn="l" defTabSz="914400" rtl="0" eaLnBrk="1" latinLnBrk="0" hangingPunct="1">
      <a:defRPr sz="3200" kern="1200">
        <a:solidFill>
          <a:schemeClr val="tx1"/>
        </a:solidFill>
        <a:latin typeface="Arial Narrow" pitchFamily="34" charset="0"/>
        <a:ea typeface="+mn-ea"/>
        <a:cs typeface="Arial" charset="0"/>
      </a:defRPr>
    </a:lvl8pPr>
    <a:lvl9pPr marL="3657600" algn="l" defTabSz="914400" rtl="0" eaLnBrk="1" latinLnBrk="0" hangingPunct="1">
      <a:defRPr sz="3200" kern="1200">
        <a:solidFill>
          <a:schemeClr val="tx1"/>
        </a:solidFill>
        <a:latin typeface="Arial Narrow"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0051023"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1AF00"/>
    <a:srgbClr val="F5B87B"/>
    <a:srgbClr val="F0953A"/>
    <a:srgbClr val="00ACA8"/>
    <a:srgbClr val="BFD381"/>
    <a:srgbClr val="98134E"/>
    <a:srgbClr val="581D74"/>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87676" autoAdjust="0"/>
  </p:normalViewPr>
  <p:slideViewPr>
    <p:cSldViewPr snapToGrid="0">
      <p:cViewPr>
        <p:scale>
          <a:sx n="73" d="100"/>
          <a:sy n="73" d="100"/>
        </p:scale>
        <p:origin x="-2724" y="-726"/>
      </p:cViewPr>
      <p:guideLst>
        <p:guide orient="horz" pos="781"/>
        <p:guide orient="horz" pos="107"/>
        <p:guide orient="horz" pos="3281"/>
        <p:guide orient="horz" pos="3711"/>
        <p:guide orient="horz" pos="2248"/>
        <p:guide orient="horz" pos="1005"/>
        <p:guide orient="horz" pos="937"/>
        <p:guide orient="horz" pos="2594"/>
        <p:guide pos="3381"/>
        <p:guide pos="611"/>
        <p:guide pos="5539"/>
        <p:guide pos="11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snapToGrid="0">
      <p:cViewPr>
        <p:scale>
          <a:sx n="60" d="100"/>
          <a:sy n="60" d="100"/>
        </p:scale>
        <p:origin x="-2562" y="-582"/>
      </p:cViewPr>
      <p:guideLst>
        <p:guide orient="horz" pos="3127"/>
        <p:guide pos="213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31893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922338" y="747713"/>
            <a:ext cx="4960937" cy="3719512"/>
          </a:xfrm>
          <a:prstGeom prst="rect">
            <a:avLst/>
          </a:prstGeom>
          <a:noFill/>
          <a:ln w="12700">
            <a:solidFill>
              <a:srgbClr val="000000"/>
            </a:solidFill>
            <a:miter lim="800000"/>
            <a:headEnd/>
            <a:tailEnd/>
          </a:ln>
        </p:spPr>
      </p:sp>
      <p:sp>
        <p:nvSpPr>
          <p:cNvPr id="2051" name="Rectangle 3"/>
          <p:cNvSpPr>
            <a:spLocks noGrp="1" noChangeArrowheads="1"/>
          </p:cNvSpPr>
          <p:nvPr>
            <p:ph type="sldNum" sz="quarter" idx="5"/>
          </p:nvPr>
        </p:nvSpPr>
        <p:spPr bwMode="auto">
          <a:xfrm>
            <a:off x="3851099" y="9434514"/>
            <a:ext cx="2946576" cy="492125"/>
          </a:xfrm>
          <a:prstGeom prst="rect">
            <a:avLst/>
          </a:prstGeom>
          <a:noFill/>
          <a:ln w="9525">
            <a:noFill/>
            <a:miter lim="800000"/>
            <a:headEnd/>
            <a:tailEnd/>
          </a:ln>
          <a:effectLst/>
        </p:spPr>
        <p:txBody>
          <a:bodyPr vert="horz" wrap="square" lIns="92056" tIns="46028" rIns="92056" bIns="46028" numCol="1" anchor="b" anchorCtr="0" compatLnSpc="1">
            <a:prstTxWarp prst="textNoShape">
              <a:avLst/>
            </a:prstTxWarp>
          </a:bodyPr>
          <a:lstStyle>
            <a:lvl1pPr algn="r">
              <a:spcBef>
                <a:spcPct val="0"/>
              </a:spcBef>
              <a:defRPr sz="1200">
                <a:cs typeface="+mn-cs"/>
              </a:defRPr>
            </a:lvl1pPr>
          </a:lstStyle>
          <a:p>
            <a:pPr>
              <a:defRPr/>
            </a:pPr>
            <a:fld id="{0F5EF186-2ECF-4399-B6FE-D0F301301C79}" type="slidenum">
              <a:rPr lang="fr-FR"/>
              <a:pPr>
                <a:defRPr/>
              </a:pPr>
              <a:t>‹N°›</a:t>
            </a:fld>
            <a:endParaRPr lang="fr-FR"/>
          </a:p>
        </p:txBody>
      </p:sp>
      <p:sp>
        <p:nvSpPr>
          <p:cNvPr id="2055" name="Rectangle 7"/>
          <p:cNvSpPr>
            <a:spLocks noGrp="1" noChangeArrowheads="1"/>
          </p:cNvSpPr>
          <p:nvPr>
            <p:ph type="body" sz="quarter" idx="3"/>
          </p:nvPr>
        </p:nvSpPr>
        <p:spPr bwMode="auto">
          <a:xfrm>
            <a:off x="886724" y="4719638"/>
            <a:ext cx="5024228" cy="4475162"/>
          </a:xfrm>
          <a:prstGeom prst="rect">
            <a:avLst/>
          </a:prstGeom>
          <a:noFill/>
          <a:ln w="9525">
            <a:noFill/>
            <a:miter lim="800000"/>
            <a:headEnd/>
            <a:tailEnd/>
          </a:ln>
          <a:effectLst/>
        </p:spPr>
        <p:txBody>
          <a:bodyPr vert="horz" wrap="square" lIns="92037" tIns="46017" rIns="92037" bIns="46017" numCol="1" anchor="t" anchorCtr="0" compatLnSpc="1">
            <a:prstTxWarp prst="textNoShape">
              <a:avLst/>
            </a:prstTxWarp>
          </a:bodyPr>
          <a:lstStyle/>
          <a:p>
            <a:pPr lvl="0"/>
            <a:r>
              <a:rPr lang="fr-FR" noProof="0" smtClean="0"/>
              <a:t>Cliquez pour modifier les styles du texte du masque</a:t>
            </a:r>
          </a:p>
          <a:p>
            <a:pPr lvl="1"/>
            <a:r>
              <a:rPr lang="fr-FR" noProof="0" smtClean="0"/>
              <a:t>Deuxième</a:t>
            </a:r>
          </a:p>
          <a:p>
            <a:pPr lvl="2"/>
            <a:r>
              <a:rPr lang="fr-FR" noProof="0" smtClean="0"/>
              <a:t>Troisième niveau</a:t>
            </a:r>
          </a:p>
          <a:p>
            <a:pPr lvl="3"/>
            <a:r>
              <a:rPr lang="fr-FR" noProof="0" smtClean="0"/>
              <a:t>Quatrième niveau</a:t>
            </a:r>
          </a:p>
        </p:txBody>
      </p:sp>
    </p:spTree>
    <p:extLst>
      <p:ext uri="{BB962C8B-B14F-4D97-AF65-F5344CB8AC3E}">
        <p14:creationId xmlns:p14="http://schemas.microsoft.com/office/powerpoint/2010/main" val="3402375577"/>
      </p:ext>
    </p:extLst>
  </p:cSld>
  <p:clrMap bg1="lt1" tx1="dk1" bg2="lt2" tx2="dk2" accent1="accent1" accent2="accent2" accent3="accent3" accent4="accent4" accent5="accent5" accent6="accent6" hlink="hlink" folHlink="folHlink"/>
  <p:notesStyle>
    <a:lvl1pPr marL="190500" indent="-190500" algn="l" rtl="0" eaLnBrk="0" fontAlgn="base" hangingPunct="0">
      <a:spcBef>
        <a:spcPct val="30000"/>
      </a:spcBef>
      <a:spcAft>
        <a:spcPct val="0"/>
      </a:spcAft>
      <a:buClr>
        <a:srgbClr val="BB0000"/>
      </a:buClr>
      <a:buFont typeface="Wingdings" pitchFamily="2" charset="2"/>
      <a:buChar char="§"/>
      <a:tabLst>
        <a:tab pos="666750" algn="l"/>
      </a:tabLst>
      <a:defRPr sz="1200" kern="1200">
        <a:solidFill>
          <a:schemeClr val="tx1"/>
        </a:solidFill>
        <a:latin typeface="Arial Narrow" pitchFamily="34" charset="0"/>
        <a:ea typeface="+mn-ea"/>
        <a:cs typeface="+mn-cs"/>
      </a:defRPr>
    </a:lvl1pPr>
    <a:lvl2pPr marL="666750" indent="-190500" algn="l" rtl="0" eaLnBrk="0" fontAlgn="base" hangingPunct="0">
      <a:spcBef>
        <a:spcPct val="30000"/>
      </a:spcBef>
      <a:spcAft>
        <a:spcPct val="0"/>
      </a:spcAft>
      <a:buClr>
        <a:schemeClr val="accent1"/>
      </a:buClr>
      <a:buFont typeface="Wingdings" pitchFamily="2" charset="2"/>
      <a:buChar char="§"/>
      <a:tabLst>
        <a:tab pos="666750" algn="l"/>
      </a:tabLst>
      <a:defRPr sz="1200" kern="1200">
        <a:solidFill>
          <a:schemeClr val="tx1"/>
        </a:solidFill>
        <a:latin typeface="Arial Narrow" pitchFamily="34" charset="0"/>
        <a:ea typeface="+mn-ea"/>
        <a:cs typeface="+mn-cs"/>
      </a:defRPr>
    </a:lvl2pPr>
    <a:lvl3pPr marL="1143000" indent="-190500" algn="l" rtl="0" eaLnBrk="0" fontAlgn="base" hangingPunct="0">
      <a:spcBef>
        <a:spcPct val="30000"/>
      </a:spcBef>
      <a:spcAft>
        <a:spcPct val="0"/>
      </a:spcAft>
      <a:buClr>
        <a:schemeClr val="accent2"/>
      </a:buClr>
      <a:buFont typeface="Wingdings" pitchFamily="2" charset="2"/>
      <a:buChar char="§"/>
      <a:tabLst>
        <a:tab pos="666750" algn="l"/>
      </a:tabLst>
      <a:defRPr sz="1200" kern="1200">
        <a:solidFill>
          <a:schemeClr val="tx1"/>
        </a:solidFill>
        <a:latin typeface="Arial Narrow" pitchFamily="34" charset="0"/>
        <a:ea typeface="+mn-ea"/>
        <a:cs typeface="+mn-cs"/>
      </a:defRPr>
    </a:lvl3pPr>
    <a:lvl4pPr marL="1524000" indent="-190500" algn="l" rtl="0" eaLnBrk="0" fontAlgn="base" hangingPunct="0">
      <a:spcBef>
        <a:spcPct val="30000"/>
      </a:spcBef>
      <a:spcAft>
        <a:spcPct val="0"/>
      </a:spcAft>
      <a:buClr>
        <a:schemeClr val="hlink"/>
      </a:buClr>
      <a:buFont typeface="Wingdings" pitchFamily="2" charset="2"/>
      <a:buChar char="§"/>
      <a:tabLst>
        <a:tab pos="666750" algn="l"/>
      </a:tabLst>
      <a:defRPr sz="1200" kern="1200">
        <a:solidFill>
          <a:schemeClr val="tx1"/>
        </a:solidFill>
        <a:latin typeface="Arial Narrow" pitchFamily="34" charset="0"/>
        <a:ea typeface="+mn-ea"/>
        <a:cs typeface="+mn-cs"/>
      </a:defRPr>
    </a:lvl4pPr>
    <a:lvl5pPr marL="2057400" indent="-228600" algn="l" rtl="0" eaLnBrk="0" fontAlgn="base" hangingPunct="0">
      <a:spcBef>
        <a:spcPct val="30000"/>
      </a:spcBef>
      <a:spcAft>
        <a:spcPct val="0"/>
      </a:spcAft>
      <a:buFont typeface="Wingdings" pitchFamily="2" charset="2"/>
      <a:buChar char="§"/>
      <a:tabLst>
        <a:tab pos="666750" algn="l"/>
      </a:tabLs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auto">
      <p:bgPr>
        <a:solidFill>
          <a:schemeClr val="bg1"/>
        </a:solidFill>
        <a:effectLst/>
      </p:bgPr>
    </p:bg>
    <p:spTree>
      <p:nvGrpSpPr>
        <p:cNvPr id="1" name=""/>
        <p:cNvGrpSpPr/>
        <p:nvPr/>
      </p:nvGrpSpPr>
      <p:grpSpPr>
        <a:xfrm>
          <a:off x="0" y="0"/>
          <a:ext cx="0" cy="0"/>
          <a:chOff x="0" y="0"/>
          <a:chExt cx="0" cy="0"/>
        </a:xfrm>
      </p:grpSpPr>
      <p:sp>
        <p:nvSpPr>
          <p:cNvPr id="4" name="Line 105"/>
          <p:cNvSpPr>
            <a:spLocks noChangeShapeType="1"/>
          </p:cNvSpPr>
          <p:nvPr userDrawn="1"/>
        </p:nvSpPr>
        <p:spPr bwMode="auto">
          <a:xfrm>
            <a:off x="0" y="6238875"/>
            <a:ext cx="9144000" cy="0"/>
          </a:xfrm>
          <a:prstGeom prst="line">
            <a:avLst/>
          </a:prstGeom>
          <a:noFill/>
          <a:ln w="9525">
            <a:solidFill>
              <a:srgbClr val="581D74"/>
            </a:solidFill>
            <a:round/>
            <a:headEnd/>
            <a:tailEnd/>
          </a:ln>
          <a:effectLst/>
        </p:spPr>
        <p:txBody>
          <a:bodyPr wrap="none"/>
          <a:lstStyle/>
          <a:p>
            <a:pPr>
              <a:spcBef>
                <a:spcPct val="55000"/>
              </a:spcBef>
              <a:defRPr/>
            </a:pPr>
            <a:endParaRPr lang="fr-FR">
              <a:cs typeface="+mn-cs"/>
            </a:endParaRPr>
          </a:p>
        </p:txBody>
      </p:sp>
      <p:grpSp>
        <p:nvGrpSpPr>
          <p:cNvPr id="5" name="Group 128"/>
          <p:cNvGrpSpPr>
            <a:grpSpLocks/>
          </p:cNvGrpSpPr>
          <p:nvPr userDrawn="1"/>
        </p:nvGrpSpPr>
        <p:grpSpPr bwMode="auto">
          <a:xfrm>
            <a:off x="0" y="1489075"/>
            <a:ext cx="9144000" cy="923925"/>
            <a:chOff x="0" y="1066"/>
            <a:chExt cx="5760" cy="384"/>
          </a:xfrm>
        </p:grpSpPr>
        <p:grpSp>
          <p:nvGrpSpPr>
            <p:cNvPr id="6" name="Group 126"/>
            <p:cNvGrpSpPr>
              <a:grpSpLocks/>
            </p:cNvGrpSpPr>
            <p:nvPr userDrawn="1"/>
          </p:nvGrpSpPr>
          <p:grpSpPr bwMode="auto">
            <a:xfrm>
              <a:off x="0" y="1066"/>
              <a:ext cx="388" cy="384"/>
              <a:chOff x="0" y="1066"/>
              <a:chExt cx="517" cy="384"/>
            </a:xfrm>
          </p:grpSpPr>
          <p:sp>
            <p:nvSpPr>
              <p:cNvPr id="8" name="Rectangle 116"/>
              <p:cNvSpPr>
                <a:spLocks noChangeArrowheads="1"/>
              </p:cNvSpPr>
              <p:nvPr userDrawn="1"/>
            </p:nvSpPr>
            <p:spPr bwMode="auto">
              <a:xfrm>
                <a:off x="0" y="1066"/>
                <a:ext cx="109" cy="384"/>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a:cs typeface="+mn-cs"/>
                </a:endParaRPr>
              </a:p>
            </p:txBody>
          </p:sp>
          <p:sp>
            <p:nvSpPr>
              <p:cNvPr id="9" name="Rectangle 117"/>
              <p:cNvSpPr>
                <a:spLocks noChangeArrowheads="1"/>
              </p:cNvSpPr>
              <p:nvPr userDrawn="1"/>
            </p:nvSpPr>
            <p:spPr bwMode="auto">
              <a:xfrm>
                <a:off x="241" y="1066"/>
                <a:ext cx="68" cy="384"/>
              </a:xfrm>
              <a:prstGeom prst="rect">
                <a:avLst/>
              </a:prstGeom>
              <a:solidFill>
                <a:srgbClr val="581D74"/>
              </a:solidFill>
              <a:ln w="9525">
                <a:noFill/>
                <a:miter lim="800000"/>
                <a:headEnd/>
                <a:tailEnd/>
              </a:ln>
              <a:effectLst/>
            </p:spPr>
            <p:txBody>
              <a:bodyPr wrap="none" anchor="ctr"/>
              <a:lstStyle/>
              <a:p>
                <a:pPr>
                  <a:spcBef>
                    <a:spcPct val="55000"/>
                  </a:spcBef>
                  <a:defRPr/>
                </a:pPr>
                <a:endParaRPr lang="fr-FR">
                  <a:cs typeface="+mn-cs"/>
                </a:endParaRPr>
              </a:p>
            </p:txBody>
          </p:sp>
          <p:sp>
            <p:nvSpPr>
              <p:cNvPr id="10" name="Rectangle 118"/>
              <p:cNvSpPr>
                <a:spLocks noChangeArrowheads="1"/>
              </p:cNvSpPr>
              <p:nvPr userDrawn="1"/>
            </p:nvSpPr>
            <p:spPr bwMode="auto">
              <a:xfrm>
                <a:off x="476" y="1066"/>
                <a:ext cx="41" cy="384"/>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a:cs typeface="+mn-cs"/>
                </a:endParaRPr>
              </a:p>
            </p:txBody>
          </p:sp>
        </p:grpSp>
        <p:sp>
          <p:nvSpPr>
            <p:cNvPr id="7" name="Rectangle 120"/>
            <p:cNvSpPr>
              <a:spLocks noChangeArrowheads="1"/>
            </p:cNvSpPr>
            <p:nvPr userDrawn="1"/>
          </p:nvSpPr>
          <p:spPr bwMode="auto">
            <a:xfrm>
              <a:off x="471" y="1066"/>
              <a:ext cx="5289" cy="384"/>
            </a:xfrm>
            <a:prstGeom prst="rect">
              <a:avLst/>
            </a:prstGeom>
            <a:solidFill>
              <a:schemeClr val="tx2"/>
            </a:solidFill>
            <a:ln w="9525">
              <a:noFill/>
              <a:miter lim="800000"/>
              <a:headEnd/>
              <a:tailEnd/>
            </a:ln>
            <a:effectLst/>
          </p:spPr>
          <p:txBody>
            <a:bodyPr wrap="none" anchor="ctr"/>
            <a:lstStyle/>
            <a:p>
              <a:pPr>
                <a:spcBef>
                  <a:spcPct val="55000"/>
                </a:spcBef>
                <a:defRPr/>
              </a:pPr>
              <a:endParaRPr lang="fr-FR">
                <a:cs typeface="+mn-cs"/>
              </a:endParaRPr>
            </a:p>
          </p:txBody>
        </p:sp>
      </p:grpSp>
      <p:pic>
        <p:nvPicPr>
          <p:cNvPr id="11" name="Picture 130" descr="RVB_GROUPE_BPCE_1ligne_bureautique2"/>
          <p:cNvPicPr>
            <a:picLocks noChangeAspect="1" noChangeArrowheads="1"/>
          </p:cNvPicPr>
          <p:nvPr userDrawn="1"/>
        </p:nvPicPr>
        <p:blipFill>
          <a:blip r:embed="rId2" cstate="print"/>
          <a:srcRect/>
          <a:stretch>
            <a:fillRect/>
          </a:stretch>
        </p:blipFill>
        <p:spPr bwMode="auto">
          <a:xfrm>
            <a:off x="7181850" y="6434138"/>
            <a:ext cx="1751013" cy="211137"/>
          </a:xfrm>
          <a:prstGeom prst="rect">
            <a:avLst/>
          </a:prstGeom>
          <a:noFill/>
          <a:ln w="9525">
            <a:noFill/>
            <a:miter lim="800000"/>
            <a:headEnd/>
            <a:tailEnd/>
          </a:ln>
        </p:spPr>
      </p:pic>
      <p:sp>
        <p:nvSpPr>
          <p:cNvPr id="1301596" name="Rectangle 92"/>
          <p:cNvSpPr>
            <a:spLocks noGrp="1" noChangeArrowheads="1"/>
          </p:cNvSpPr>
          <p:nvPr>
            <p:ph type="subTitle" sz="quarter" idx="1"/>
          </p:nvPr>
        </p:nvSpPr>
        <p:spPr>
          <a:xfrm>
            <a:off x="955675" y="2454275"/>
            <a:ext cx="7029450" cy="1733550"/>
          </a:xfrm>
        </p:spPr>
        <p:txBody>
          <a:bodyPr/>
          <a:lstStyle>
            <a:lvl1pPr marL="0" indent="1588">
              <a:buFont typeface="Wingdings" pitchFamily="-128" charset="2"/>
              <a:buNone/>
              <a:defRPr sz="2400">
                <a:solidFill>
                  <a:srgbClr val="581D74"/>
                </a:solidFill>
              </a:defRPr>
            </a:lvl1pPr>
          </a:lstStyle>
          <a:p>
            <a:r>
              <a:rPr lang="fr-FR" dirty="0"/>
              <a:t>Cliquez pour modifier le style des sous-titres du masque</a:t>
            </a:r>
          </a:p>
        </p:txBody>
      </p:sp>
      <p:sp>
        <p:nvSpPr>
          <p:cNvPr id="1301516" name="Rectangle 12"/>
          <p:cNvSpPr>
            <a:spLocks noGrp="1" noChangeArrowheads="1"/>
          </p:cNvSpPr>
          <p:nvPr>
            <p:ph type="ctrTitle" hasCustomPrompt="1"/>
          </p:nvPr>
        </p:nvSpPr>
        <p:spPr>
          <a:xfrm>
            <a:off x="965200" y="1487488"/>
            <a:ext cx="7869238" cy="914400"/>
          </a:xfrm>
        </p:spPr>
        <p:txBody>
          <a:bodyPr/>
          <a:lstStyle>
            <a:lvl1pPr>
              <a:defRPr>
                <a:solidFill>
                  <a:schemeClr val="bg1"/>
                </a:solidFill>
              </a:defRPr>
            </a:lvl1pPr>
          </a:lstStyle>
          <a:p>
            <a:r>
              <a:rPr lang="fr-FR" dirty="0" smtClean="0"/>
              <a:t>Séminaire DG / DUC</a:t>
            </a:r>
            <a:endParaRPr lang="fr-FR" dirty="0"/>
          </a:p>
        </p:txBody>
      </p:sp>
      <p:pic>
        <p:nvPicPr>
          <p:cNvPr id="13" name="Imag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33600" y="3847964"/>
            <a:ext cx="4876800" cy="109537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74663" y="1258888"/>
            <a:ext cx="4240212"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67275" y="1258888"/>
            <a:ext cx="4240213"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950075" y="0"/>
            <a:ext cx="2157413" cy="6138863"/>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74663" y="0"/>
            <a:ext cx="6323012" cy="61388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re et texte sur contenu">
    <p:spTree>
      <p:nvGrpSpPr>
        <p:cNvPr id="1" name=""/>
        <p:cNvGrpSpPr/>
        <p:nvPr/>
      </p:nvGrpSpPr>
      <p:grpSpPr>
        <a:xfrm>
          <a:off x="0" y="0"/>
          <a:ext cx="0" cy="0"/>
          <a:chOff x="0" y="0"/>
          <a:chExt cx="0" cy="0"/>
        </a:xfrm>
      </p:grpSpPr>
      <p:sp>
        <p:nvSpPr>
          <p:cNvPr id="2" name="Titre 1"/>
          <p:cNvSpPr>
            <a:spLocks noGrp="1"/>
          </p:cNvSpPr>
          <p:nvPr>
            <p:ph type="title"/>
          </p:nvPr>
        </p:nvSpPr>
        <p:spPr>
          <a:xfrm>
            <a:off x="863600" y="0"/>
            <a:ext cx="8116888" cy="850900"/>
          </a:xfrm>
        </p:spPr>
        <p:txBody>
          <a:bodyPr/>
          <a:lstStyle/>
          <a:p>
            <a:r>
              <a:rPr lang="fr-FR" dirty="0" smtClean="0"/>
              <a:t>Cliquez pour modifier le style du titre</a:t>
            </a:r>
            <a:endParaRPr lang="fr-FR" dirty="0"/>
          </a:p>
        </p:txBody>
      </p:sp>
      <p:sp>
        <p:nvSpPr>
          <p:cNvPr id="3" name="Espace réservé du texte 2"/>
          <p:cNvSpPr>
            <a:spLocks noGrp="1"/>
          </p:cNvSpPr>
          <p:nvPr>
            <p:ph type="body" sz="half" idx="1"/>
          </p:nvPr>
        </p:nvSpPr>
        <p:spPr>
          <a:xfrm>
            <a:off x="474663" y="1258888"/>
            <a:ext cx="8632825" cy="2363787"/>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4663" y="3804103"/>
            <a:ext cx="8632825" cy="23637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5" name="Espace réservé du contenu 2"/>
          <p:cNvSpPr>
            <a:spLocks noGrp="1"/>
          </p:cNvSpPr>
          <p:nvPr>
            <p:ph idx="1"/>
          </p:nvPr>
        </p:nvSpPr>
        <p:spPr>
          <a:xfrm>
            <a:off x="446451" y="1258891"/>
            <a:ext cx="8119706" cy="4879975"/>
          </a:xfrm>
          <a:prstGeom prst="rect">
            <a:avLst/>
          </a:prstGeom>
        </p:spPr>
        <p:txBody>
          <a:bodyPr/>
          <a:lstStyle/>
          <a:p>
            <a:pPr lvl="0"/>
            <a:endParaRPr lang="fr-FR" dirty="0"/>
          </a:p>
        </p:txBody>
      </p:sp>
      <p:sp>
        <p:nvSpPr>
          <p:cNvPr id="7" name="Titre 6"/>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6" name="Rectangle 11"/>
          <p:cNvSpPr>
            <a:spLocks noGrp="1" noChangeArrowheads="1"/>
          </p:cNvSpPr>
          <p:nvPr>
            <p:ph type="body" idx="1"/>
          </p:nvPr>
        </p:nvSpPr>
        <p:spPr bwMode="auto">
          <a:xfrm>
            <a:off x="474663" y="1258888"/>
            <a:ext cx="8632825" cy="4879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Quatrieme niveau </a:t>
            </a:r>
          </a:p>
          <a:p>
            <a:pPr lvl="4"/>
            <a:r>
              <a:rPr lang="fr-FR" smtClean="0"/>
              <a:t>Cinquième niveau</a:t>
            </a:r>
          </a:p>
          <a:p>
            <a:pPr lvl="4"/>
            <a:r>
              <a:rPr lang="fr-FR" smtClean="0"/>
              <a:t>   </a:t>
            </a:r>
          </a:p>
        </p:txBody>
      </p:sp>
      <p:sp>
        <p:nvSpPr>
          <p:cNvPr id="1300495" name="Text Box 15"/>
          <p:cNvSpPr txBox="1">
            <a:spLocks noChangeArrowheads="1"/>
          </p:cNvSpPr>
          <p:nvPr userDrawn="1"/>
        </p:nvSpPr>
        <p:spPr bwMode="auto">
          <a:xfrm>
            <a:off x="179388" y="6553200"/>
            <a:ext cx="341312" cy="182563"/>
          </a:xfrm>
          <a:prstGeom prst="rect">
            <a:avLst/>
          </a:prstGeom>
          <a:noFill/>
          <a:ln w="9525">
            <a:noFill/>
            <a:miter lim="800000"/>
            <a:headEnd/>
            <a:tailEnd/>
          </a:ln>
          <a:effectLst/>
        </p:spPr>
        <p:txBody>
          <a:bodyPr lIns="0" tIns="0" rIns="0" bIns="0">
            <a:spAutoFit/>
          </a:bodyPr>
          <a:lstStyle/>
          <a:p>
            <a:pPr algn="r">
              <a:defRPr/>
            </a:pPr>
            <a:r>
              <a:rPr lang="fr-FR" sz="1000" b="1">
                <a:solidFill>
                  <a:schemeClr val="tx2"/>
                </a:solidFill>
                <a:cs typeface="+mn-cs"/>
              </a:rPr>
              <a:t>&gt;</a:t>
            </a:r>
            <a:r>
              <a:rPr lang="fr-FR" sz="1000" b="1">
                <a:cs typeface="+mn-cs"/>
              </a:rPr>
              <a:t> </a:t>
            </a:r>
            <a:fld id="{81994C12-8700-4847-965D-764BFA7A9A57}" type="slidenum">
              <a:rPr lang="fr-FR" sz="1200" b="1">
                <a:cs typeface="+mn-cs"/>
              </a:rPr>
              <a:pPr algn="r">
                <a:defRPr/>
              </a:pPr>
              <a:t>‹N°›</a:t>
            </a:fld>
            <a:r>
              <a:rPr lang="fr-FR" sz="1000">
                <a:cs typeface="+mn-cs"/>
              </a:rPr>
              <a:t> </a:t>
            </a:r>
            <a:endParaRPr lang="fr-FR">
              <a:cs typeface="+mn-cs"/>
            </a:endParaRPr>
          </a:p>
        </p:txBody>
      </p:sp>
      <p:sp>
        <p:nvSpPr>
          <p:cNvPr id="1028" name="Rectangle 46"/>
          <p:cNvSpPr>
            <a:spLocks noGrp="1" noChangeArrowheads="1"/>
          </p:cNvSpPr>
          <p:nvPr>
            <p:ph type="title"/>
          </p:nvPr>
        </p:nvSpPr>
        <p:spPr bwMode="auto">
          <a:xfrm>
            <a:off x="863600" y="0"/>
            <a:ext cx="8116888" cy="850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pic>
        <p:nvPicPr>
          <p:cNvPr id="1029" name="Picture 20" descr="ombre"/>
          <p:cNvPicPr>
            <a:picLocks noChangeAspect="1" noChangeArrowheads="1"/>
          </p:cNvPicPr>
          <p:nvPr userDrawn="1"/>
        </p:nvPicPr>
        <p:blipFill>
          <a:blip r:embed="rId15" cstate="print"/>
          <a:srcRect/>
          <a:stretch>
            <a:fillRect/>
          </a:stretch>
        </p:blipFill>
        <p:spPr bwMode="auto">
          <a:xfrm>
            <a:off x="3175" y="981075"/>
            <a:ext cx="9140825" cy="125413"/>
          </a:xfrm>
          <a:prstGeom prst="rect">
            <a:avLst/>
          </a:prstGeom>
          <a:noFill/>
          <a:ln w="9525">
            <a:noFill/>
            <a:miter lim="800000"/>
            <a:headEnd/>
            <a:tailEnd/>
          </a:ln>
        </p:spPr>
      </p:pic>
      <p:sp>
        <p:nvSpPr>
          <p:cNvPr id="1300578" name="Line 98"/>
          <p:cNvSpPr>
            <a:spLocks noChangeShapeType="1"/>
          </p:cNvSpPr>
          <p:nvPr userDrawn="1"/>
        </p:nvSpPr>
        <p:spPr bwMode="auto">
          <a:xfrm>
            <a:off x="0" y="6419850"/>
            <a:ext cx="9144000" cy="0"/>
          </a:xfrm>
          <a:prstGeom prst="line">
            <a:avLst/>
          </a:prstGeom>
          <a:noFill/>
          <a:ln w="9525">
            <a:solidFill>
              <a:srgbClr val="581D74"/>
            </a:solidFill>
            <a:round/>
            <a:headEnd/>
            <a:tailEnd/>
          </a:ln>
          <a:effectLst/>
        </p:spPr>
        <p:txBody>
          <a:bodyPr wrap="none"/>
          <a:lstStyle/>
          <a:p>
            <a:pPr>
              <a:spcBef>
                <a:spcPct val="55000"/>
              </a:spcBef>
              <a:defRPr/>
            </a:pPr>
            <a:endParaRPr lang="fr-FR">
              <a:cs typeface="+mn-cs"/>
            </a:endParaRPr>
          </a:p>
        </p:txBody>
      </p:sp>
      <p:grpSp>
        <p:nvGrpSpPr>
          <p:cNvPr id="1031" name="Group 109"/>
          <p:cNvGrpSpPr>
            <a:grpSpLocks/>
          </p:cNvGrpSpPr>
          <p:nvPr userDrawn="1"/>
        </p:nvGrpSpPr>
        <p:grpSpPr bwMode="auto">
          <a:xfrm>
            <a:off x="0" y="155575"/>
            <a:ext cx="790575" cy="609600"/>
            <a:chOff x="136" y="1202"/>
            <a:chExt cx="498" cy="384"/>
          </a:xfrm>
        </p:grpSpPr>
        <p:grpSp>
          <p:nvGrpSpPr>
            <p:cNvPr id="1034" name="Group 104"/>
            <p:cNvGrpSpPr>
              <a:grpSpLocks/>
            </p:cNvGrpSpPr>
            <p:nvPr userDrawn="1"/>
          </p:nvGrpSpPr>
          <p:grpSpPr bwMode="auto">
            <a:xfrm>
              <a:off x="136" y="1202"/>
              <a:ext cx="391" cy="384"/>
              <a:chOff x="0" y="1066"/>
              <a:chExt cx="517" cy="384"/>
            </a:xfrm>
          </p:grpSpPr>
          <p:sp>
            <p:nvSpPr>
              <p:cNvPr id="1300585" name="Rectangle 105"/>
              <p:cNvSpPr>
                <a:spLocks noChangeArrowheads="1"/>
              </p:cNvSpPr>
              <p:nvPr userDrawn="1"/>
            </p:nvSpPr>
            <p:spPr bwMode="auto">
              <a:xfrm>
                <a:off x="0" y="1066"/>
                <a:ext cx="108" cy="384"/>
              </a:xfrm>
              <a:prstGeom prst="rect">
                <a:avLst/>
              </a:prstGeom>
              <a:solidFill>
                <a:schemeClr val="accent1"/>
              </a:solidFill>
              <a:ln w="9525">
                <a:noFill/>
                <a:miter lim="800000"/>
                <a:headEnd/>
                <a:tailEnd/>
              </a:ln>
              <a:effectLst/>
            </p:spPr>
            <p:txBody>
              <a:bodyPr wrap="none" anchor="ctr"/>
              <a:lstStyle/>
              <a:p>
                <a:pPr>
                  <a:spcBef>
                    <a:spcPct val="55000"/>
                  </a:spcBef>
                  <a:defRPr/>
                </a:pPr>
                <a:endParaRPr lang="fr-FR">
                  <a:cs typeface="+mn-cs"/>
                </a:endParaRPr>
              </a:p>
            </p:txBody>
          </p:sp>
          <p:sp>
            <p:nvSpPr>
              <p:cNvPr id="1300586" name="Rectangle 106"/>
              <p:cNvSpPr>
                <a:spLocks noChangeArrowheads="1"/>
              </p:cNvSpPr>
              <p:nvPr userDrawn="1"/>
            </p:nvSpPr>
            <p:spPr bwMode="auto">
              <a:xfrm>
                <a:off x="241" y="1066"/>
                <a:ext cx="67" cy="384"/>
              </a:xfrm>
              <a:prstGeom prst="rect">
                <a:avLst/>
              </a:prstGeom>
              <a:solidFill>
                <a:srgbClr val="581D74"/>
              </a:solidFill>
              <a:ln w="9525">
                <a:noFill/>
                <a:miter lim="800000"/>
                <a:headEnd/>
                <a:tailEnd/>
              </a:ln>
              <a:effectLst/>
            </p:spPr>
            <p:txBody>
              <a:bodyPr wrap="none" anchor="ctr"/>
              <a:lstStyle/>
              <a:p>
                <a:pPr>
                  <a:spcBef>
                    <a:spcPct val="55000"/>
                  </a:spcBef>
                  <a:defRPr/>
                </a:pPr>
                <a:endParaRPr lang="fr-FR">
                  <a:cs typeface="+mn-cs"/>
                </a:endParaRPr>
              </a:p>
            </p:txBody>
          </p:sp>
          <p:sp>
            <p:nvSpPr>
              <p:cNvPr id="1300587" name="Rectangle 107"/>
              <p:cNvSpPr>
                <a:spLocks noChangeArrowheads="1"/>
              </p:cNvSpPr>
              <p:nvPr userDrawn="1"/>
            </p:nvSpPr>
            <p:spPr bwMode="auto">
              <a:xfrm>
                <a:off x="476" y="1066"/>
                <a:ext cx="41" cy="384"/>
              </a:xfrm>
              <a:prstGeom prst="rect">
                <a:avLst/>
              </a:prstGeom>
              <a:solidFill>
                <a:schemeClr val="accent2"/>
              </a:solidFill>
              <a:ln w="9525">
                <a:noFill/>
                <a:miter lim="800000"/>
                <a:headEnd/>
                <a:tailEnd/>
              </a:ln>
              <a:effectLst/>
            </p:spPr>
            <p:txBody>
              <a:bodyPr wrap="none" anchor="ctr"/>
              <a:lstStyle/>
              <a:p>
                <a:pPr>
                  <a:spcBef>
                    <a:spcPct val="55000"/>
                  </a:spcBef>
                  <a:defRPr/>
                </a:pPr>
                <a:endParaRPr lang="fr-FR">
                  <a:cs typeface="+mn-cs"/>
                </a:endParaRPr>
              </a:p>
            </p:txBody>
          </p:sp>
        </p:grpSp>
        <p:sp>
          <p:nvSpPr>
            <p:cNvPr id="1300588" name="Rectangle 108"/>
            <p:cNvSpPr>
              <a:spLocks noChangeArrowheads="1"/>
            </p:cNvSpPr>
            <p:nvPr userDrawn="1"/>
          </p:nvSpPr>
          <p:spPr bwMode="auto">
            <a:xfrm>
              <a:off x="607" y="1202"/>
              <a:ext cx="27" cy="384"/>
            </a:xfrm>
            <a:prstGeom prst="rect">
              <a:avLst/>
            </a:prstGeom>
            <a:solidFill>
              <a:schemeClr val="tx2"/>
            </a:solidFill>
            <a:ln w="9525">
              <a:noFill/>
              <a:miter lim="800000"/>
              <a:headEnd/>
              <a:tailEnd/>
            </a:ln>
            <a:effectLst/>
          </p:spPr>
          <p:txBody>
            <a:bodyPr wrap="none" anchor="ctr"/>
            <a:lstStyle/>
            <a:p>
              <a:pPr>
                <a:spcBef>
                  <a:spcPct val="55000"/>
                </a:spcBef>
                <a:defRPr/>
              </a:pPr>
              <a:endParaRPr lang="fr-FR">
                <a:cs typeface="+mn-cs"/>
              </a:endParaRPr>
            </a:p>
          </p:txBody>
        </p:sp>
      </p:grpSp>
      <p:pic>
        <p:nvPicPr>
          <p:cNvPr id="14" name="Image 13"/>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058297" y="6430785"/>
            <a:ext cx="1902823" cy="427392"/>
          </a:xfrm>
          <a:prstGeom prst="rect">
            <a:avLst/>
          </a:prstGeom>
        </p:spPr>
      </p:pic>
    </p:spTree>
  </p:cSld>
  <p:clrMap bg1="lt1" tx1="dk1" bg2="lt2" tx2="dk2" accent1="accent1" accent2="accent2" accent3="accent3" accent4="accent4" accent5="accent5" accent6="accent6" hlink="hlink" folHlink="folHlink"/>
  <p:sldLayoutIdLst>
    <p:sldLayoutId id="2147483705"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6" r:id="rId13"/>
  </p:sldLayoutIdLst>
  <p:txStyles>
    <p:titleStyle>
      <a:lvl1pPr algn="l" rtl="0" eaLnBrk="0" fontAlgn="base" hangingPunct="0">
        <a:spcBef>
          <a:spcPct val="0"/>
        </a:spcBef>
        <a:spcAft>
          <a:spcPct val="0"/>
        </a:spcAft>
        <a:defRPr sz="3000" b="1">
          <a:solidFill>
            <a:schemeClr val="accent1"/>
          </a:solidFill>
          <a:latin typeface="+mj-lt"/>
          <a:ea typeface="+mj-ea"/>
          <a:cs typeface="+mj-cs"/>
        </a:defRPr>
      </a:lvl1pPr>
      <a:lvl2pPr algn="l" rtl="0" eaLnBrk="0" fontAlgn="base" hangingPunct="0">
        <a:spcBef>
          <a:spcPct val="0"/>
        </a:spcBef>
        <a:spcAft>
          <a:spcPct val="0"/>
        </a:spcAft>
        <a:defRPr sz="3000" b="1">
          <a:solidFill>
            <a:schemeClr val="accent1"/>
          </a:solidFill>
          <a:latin typeface="Arial Narrow" pitchFamily="34" charset="0"/>
        </a:defRPr>
      </a:lvl2pPr>
      <a:lvl3pPr algn="l" rtl="0" eaLnBrk="0" fontAlgn="base" hangingPunct="0">
        <a:spcBef>
          <a:spcPct val="0"/>
        </a:spcBef>
        <a:spcAft>
          <a:spcPct val="0"/>
        </a:spcAft>
        <a:defRPr sz="3000" b="1">
          <a:solidFill>
            <a:schemeClr val="accent1"/>
          </a:solidFill>
          <a:latin typeface="Arial Narrow" pitchFamily="34" charset="0"/>
        </a:defRPr>
      </a:lvl3pPr>
      <a:lvl4pPr algn="l" rtl="0" eaLnBrk="0" fontAlgn="base" hangingPunct="0">
        <a:spcBef>
          <a:spcPct val="0"/>
        </a:spcBef>
        <a:spcAft>
          <a:spcPct val="0"/>
        </a:spcAft>
        <a:defRPr sz="3000" b="1">
          <a:solidFill>
            <a:schemeClr val="accent1"/>
          </a:solidFill>
          <a:latin typeface="Arial Narrow" pitchFamily="34" charset="0"/>
        </a:defRPr>
      </a:lvl4pPr>
      <a:lvl5pPr algn="l" rtl="0" eaLnBrk="0" fontAlgn="base" hangingPunct="0">
        <a:spcBef>
          <a:spcPct val="0"/>
        </a:spcBef>
        <a:spcAft>
          <a:spcPct val="0"/>
        </a:spcAft>
        <a:defRPr sz="3000" b="1">
          <a:solidFill>
            <a:schemeClr val="accent1"/>
          </a:solidFill>
          <a:latin typeface="Arial Narrow" pitchFamily="34" charset="0"/>
        </a:defRPr>
      </a:lvl5pPr>
      <a:lvl6pPr marL="457200" algn="l" rtl="0" fontAlgn="base">
        <a:spcBef>
          <a:spcPct val="0"/>
        </a:spcBef>
        <a:spcAft>
          <a:spcPct val="0"/>
        </a:spcAft>
        <a:defRPr sz="3000" b="1">
          <a:solidFill>
            <a:schemeClr val="accent1"/>
          </a:solidFill>
          <a:latin typeface="Arial Narrow" pitchFamily="34" charset="0"/>
        </a:defRPr>
      </a:lvl6pPr>
      <a:lvl7pPr marL="914400" algn="l" rtl="0" fontAlgn="base">
        <a:spcBef>
          <a:spcPct val="0"/>
        </a:spcBef>
        <a:spcAft>
          <a:spcPct val="0"/>
        </a:spcAft>
        <a:defRPr sz="3000" b="1">
          <a:solidFill>
            <a:schemeClr val="accent1"/>
          </a:solidFill>
          <a:latin typeface="Arial Narrow" pitchFamily="34" charset="0"/>
        </a:defRPr>
      </a:lvl7pPr>
      <a:lvl8pPr marL="1371600" algn="l" rtl="0" fontAlgn="base">
        <a:spcBef>
          <a:spcPct val="0"/>
        </a:spcBef>
        <a:spcAft>
          <a:spcPct val="0"/>
        </a:spcAft>
        <a:defRPr sz="3000" b="1">
          <a:solidFill>
            <a:schemeClr val="accent1"/>
          </a:solidFill>
          <a:latin typeface="Arial Narrow" pitchFamily="34" charset="0"/>
        </a:defRPr>
      </a:lvl8pPr>
      <a:lvl9pPr marL="1828800" algn="l" rtl="0" fontAlgn="base">
        <a:spcBef>
          <a:spcPct val="0"/>
        </a:spcBef>
        <a:spcAft>
          <a:spcPct val="0"/>
        </a:spcAft>
        <a:defRPr sz="3000" b="1">
          <a:solidFill>
            <a:schemeClr val="accent1"/>
          </a:solidFill>
          <a:latin typeface="Arial Narrow" pitchFamily="34" charset="0"/>
        </a:defRPr>
      </a:lvl9pPr>
    </p:titleStyle>
    <p:body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pPr algn="ctr"/>
            <a:r>
              <a:rPr lang="fr-FR" dirty="0" smtClean="0">
                <a:solidFill>
                  <a:schemeClr val="tx1"/>
                </a:solidFill>
              </a:rPr>
              <a:t>Traitement du MAD PRO</a:t>
            </a:r>
            <a:endParaRPr lang="fr-FR" dirty="0">
              <a:solidFill>
                <a:schemeClr val="tx1"/>
              </a:solidFill>
            </a:endParaRPr>
          </a:p>
        </p:txBody>
      </p:sp>
    </p:spTree>
    <p:extLst>
      <p:ext uri="{BB962C8B-B14F-4D97-AF65-F5344CB8AC3E}">
        <p14:creationId xmlns:p14="http://schemas.microsoft.com/office/powerpoint/2010/main" val="40568937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3673" y="1194126"/>
            <a:ext cx="8119706" cy="5161404"/>
          </a:xfrm>
        </p:spPr>
        <p:txBody>
          <a:bodyPr/>
          <a:lstStyle/>
          <a:p>
            <a:pPr>
              <a:buNone/>
            </a:pPr>
            <a:endParaRPr lang="fr-FR" sz="2400" b="1" u="sng" dirty="0" smtClean="0"/>
          </a:p>
          <a:p>
            <a:pPr>
              <a:buNone/>
            </a:pPr>
            <a:r>
              <a:rPr lang="fr-FR" sz="2400" b="1" u="sng" dirty="0" smtClean="0"/>
              <a:t>LA GESTION DU MAD C’EST : </a:t>
            </a:r>
            <a:endParaRPr lang="fr-FR" sz="2400" b="1" u="sng" dirty="0"/>
          </a:p>
          <a:p>
            <a:pPr>
              <a:buNone/>
            </a:pPr>
            <a:endParaRPr lang="fr-FR" sz="2400" dirty="0"/>
          </a:p>
          <a:p>
            <a:r>
              <a:rPr lang="fr-FR" sz="2400" dirty="0" smtClean="0"/>
              <a:t>Connaitre la cause du dépassement  </a:t>
            </a:r>
            <a:endParaRPr lang="fr-FR" sz="2400" dirty="0"/>
          </a:p>
          <a:p>
            <a:endParaRPr lang="fr-FR" sz="2400" dirty="0"/>
          </a:p>
          <a:p>
            <a:r>
              <a:rPr lang="fr-FR" sz="2400" dirty="0" smtClean="0"/>
              <a:t>Apporter une solution pour éviter un nouveau dépassement </a:t>
            </a:r>
            <a:endParaRPr lang="fr-FR" sz="2400" dirty="0"/>
          </a:p>
          <a:p>
            <a:endParaRPr lang="fr-FR" sz="2400" dirty="0"/>
          </a:p>
          <a:p>
            <a:r>
              <a:rPr lang="fr-FR" sz="2400" dirty="0" smtClean="0"/>
              <a:t>Garantir les intérêts du client et de la </a:t>
            </a:r>
            <a:r>
              <a:rPr lang="fr-FR" sz="2400" dirty="0" smtClean="0"/>
              <a:t>Caisse</a:t>
            </a:r>
            <a:endParaRPr lang="fr-FR" sz="2400" dirty="0"/>
          </a:p>
          <a:p>
            <a:endParaRPr lang="fr-FR" sz="2400" dirty="0"/>
          </a:p>
          <a:p>
            <a:r>
              <a:rPr lang="fr-FR" sz="2400" dirty="0" smtClean="0"/>
              <a:t>Décider (forçage ou rejet)</a:t>
            </a:r>
            <a:endParaRPr lang="fr-FR" sz="2400" dirty="0"/>
          </a:p>
          <a:p>
            <a:pPr>
              <a:buNone/>
            </a:pPr>
            <a:endParaRPr lang="fr-FR" sz="2400" dirty="0"/>
          </a:p>
          <a:p>
            <a:endParaRPr lang="fr-FR" sz="2400" dirty="0"/>
          </a:p>
          <a:p>
            <a:pPr lvl="1" algn="just">
              <a:buNone/>
            </a:pPr>
            <a:endParaRPr lang="fr-FR" sz="2400" b="1" dirty="0" smtClean="0"/>
          </a:p>
          <a:p>
            <a:pPr lvl="1" algn="just">
              <a:buNone/>
            </a:pPr>
            <a:endParaRPr lang="fr-FR" sz="2400" b="1" dirty="0" smtClean="0"/>
          </a:p>
          <a:p>
            <a:pPr lvl="1" algn="just"/>
            <a:endParaRPr lang="fr-FR" sz="2400" b="1" dirty="0" smtClean="0"/>
          </a:p>
          <a:p>
            <a:pPr lvl="1" algn="just"/>
            <a:endParaRPr lang="fr-FR" sz="2400" b="1" dirty="0" smtClean="0"/>
          </a:p>
          <a:p>
            <a:pPr algn="just"/>
            <a:endParaRPr lang="fr-FR" sz="2400" b="1" dirty="0" smtClean="0"/>
          </a:p>
        </p:txBody>
      </p:sp>
      <p:sp>
        <p:nvSpPr>
          <p:cNvPr id="3" name="Titre 2"/>
          <p:cNvSpPr>
            <a:spLocks noGrp="1"/>
          </p:cNvSpPr>
          <p:nvPr>
            <p:ph type="title"/>
          </p:nvPr>
        </p:nvSpPr>
        <p:spPr/>
        <p:txBody>
          <a:bodyPr/>
          <a:lstStyle/>
          <a:p>
            <a:pPr algn="ctr"/>
            <a:r>
              <a:rPr lang="fr-FR" dirty="0" smtClean="0"/>
              <a:t>Le MAD</a:t>
            </a:r>
            <a:endParaRPr lang="fr-FR" dirty="0"/>
          </a:p>
        </p:txBody>
      </p:sp>
      <p:pic>
        <p:nvPicPr>
          <p:cNvPr id="35842" name="Picture 2" descr="http://ts4.mm.bing.net/th?id=I.4874427902658587&amp;pid=1.7&amp;w=116&amp;h=135&amp;c=7&amp;rs=1"/>
          <p:cNvPicPr>
            <a:picLocks noChangeAspect="1" noChangeArrowheads="1"/>
          </p:cNvPicPr>
          <p:nvPr/>
        </p:nvPicPr>
        <p:blipFill>
          <a:blip r:embed="rId2" cstate="print"/>
          <a:srcRect/>
          <a:stretch>
            <a:fillRect/>
          </a:stretch>
        </p:blipFill>
        <p:spPr bwMode="auto">
          <a:xfrm>
            <a:off x="7142217" y="299545"/>
            <a:ext cx="1371162" cy="159575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buNone/>
            </a:pPr>
            <a:r>
              <a:rPr lang="fr-FR" sz="2400" dirty="0" smtClean="0"/>
              <a:t> </a:t>
            </a:r>
            <a:r>
              <a:rPr lang="fr-FR" sz="2400" b="1" u="sng" dirty="0" smtClean="0"/>
              <a:t>Avant de traiter les opérations MAD :</a:t>
            </a:r>
            <a:endParaRPr lang="fr-FR" sz="2400" b="1" u="sng" dirty="0"/>
          </a:p>
          <a:p>
            <a:pPr>
              <a:buNone/>
            </a:pPr>
            <a:endParaRPr lang="fr-FR" sz="2400" dirty="0"/>
          </a:p>
          <a:p>
            <a:pPr>
              <a:buNone/>
            </a:pPr>
            <a:r>
              <a:rPr lang="fr-FR" sz="2400" dirty="0"/>
              <a:t>Contacter le client pour </a:t>
            </a:r>
            <a:r>
              <a:rPr lang="fr-FR" sz="2400" dirty="0" smtClean="0"/>
              <a:t>:</a:t>
            </a:r>
            <a:endParaRPr lang="fr-FR" sz="2400" dirty="0"/>
          </a:p>
          <a:p>
            <a:pPr>
              <a:buNone/>
            </a:pPr>
            <a:endParaRPr lang="fr-FR" sz="2400" dirty="0"/>
          </a:p>
          <a:p>
            <a:r>
              <a:rPr lang="fr-FR" sz="2400" dirty="0"/>
              <a:t>identifier </a:t>
            </a:r>
            <a:r>
              <a:rPr lang="fr-FR" sz="2400" dirty="0" smtClean="0"/>
              <a:t>la cause </a:t>
            </a:r>
            <a:r>
              <a:rPr lang="fr-FR" sz="2400" dirty="0"/>
              <a:t>du dépassement</a:t>
            </a:r>
          </a:p>
          <a:p>
            <a:endParaRPr lang="fr-FR" sz="1400" dirty="0"/>
          </a:p>
          <a:p>
            <a:r>
              <a:rPr lang="fr-FR" sz="2400" dirty="0"/>
              <a:t>S’assurer du caractère exceptionnel du dépassement</a:t>
            </a:r>
          </a:p>
          <a:p>
            <a:endParaRPr lang="fr-FR" sz="1400" dirty="0"/>
          </a:p>
          <a:p>
            <a:r>
              <a:rPr lang="fr-FR" sz="2400" dirty="0"/>
              <a:t>S’assurer de la possibilité de régularisation</a:t>
            </a:r>
          </a:p>
          <a:p>
            <a:pPr>
              <a:buNone/>
            </a:pPr>
            <a:endParaRPr lang="fr-FR" sz="1400" dirty="0"/>
          </a:p>
          <a:p>
            <a:r>
              <a:rPr lang="fr-FR" sz="2400" dirty="0"/>
              <a:t>S’assurer de la date de régularisation</a:t>
            </a:r>
          </a:p>
          <a:p>
            <a:endParaRPr lang="fr-FR" sz="1400" dirty="0"/>
          </a:p>
          <a:p>
            <a:pPr>
              <a:buNone/>
            </a:pPr>
            <a:r>
              <a:rPr lang="fr-FR" sz="2400" b="1" dirty="0"/>
              <a:t>Objectif</a:t>
            </a:r>
            <a:r>
              <a:rPr lang="fr-FR" sz="2400" dirty="0"/>
              <a:t> </a:t>
            </a:r>
            <a:r>
              <a:rPr lang="fr-FR" sz="2400" dirty="0" smtClean="0"/>
              <a:t>: Eviter </a:t>
            </a:r>
            <a:r>
              <a:rPr lang="fr-FR" sz="2400" dirty="0"/>
              <a:t>une gestion </a:t>
            </a:r>
            <a:r>
              <a:rPr lang="fr-FR" sz="2400" dirty="0" smtClean="0"/>
              <a:t>quotidienne du </a:t>
            </a:r>
            <a:r>
              <a:rPr lang="fr-FR" sz="2400" dirty="0"/>
              <a:t>client </a:t>
            </a:r>
            <a:r>
              <a:rPr lang="fr-FR" sz="2400" dirty="0" smtClean="0"/>
              <a:t>dans </a:t>
            </a:r>
            <a:r>
              <a:rPr lang="fr-FR" sz="2400" dirty="0"/>
              <a:t>le MAD </a:t>
            </a:r>
          </a:p>
        </p:txBody>
      </p:sp>
      <p:sp>
        <p:nvSpPr>
          <p:cNvPr id="3" name="Titre 2"/>
          <p:cNvSpPr>
            <a:spLocks noGrp="1"/>
          </p:cNvSpPr>
          <p:nvPr>
            <p:ph type="title"/>
          </p:nvPr>
        </p:nvSpPr>
        <p:spPr/>
        <p:txBody>
          <a:bodyPr/>
          <a:lstStyle/>
          <a:p>
            <a:pPr algn="ctr"/>
            <a:r>
              <a:rPr lang="fr-FR" dirty="0" smtClean="0"/>
              <a:t>Le MAD</a:t>
            </a:r>
            <a:endParaRPr lang="fr-FR" dirty="0"/>
          </a:p>
        </p:txBody>
      </p:sp>
    </p:spTree>
    <p:extLst>
      <p:ext uri="{BB962C8B-B14F-4D97-AF65-F5344CB8AC3E}">
        <p14:creationId xmlns:p14="http://schemas.microsoft.com/office/powerpoint/2010/main" val="312269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46451" y="1089074"/>
            <a:ext cx="8119706" cy="4879975"/>
          </a:xfrm>
        </p:spPr>
        <p:txBody>
          <a:bodyPr/>
          <a:lstStyle/>
          <a:p>
            <a:pPr>
              <a:buNone/>
            </a:pPr>
            <a:endParaRPr lang="fr-FR" sz="200" dirty="0" smtClean="0">
              <a:solidFill>
                <a:srgbClr val="0000CC"/>
              </a:solidFill>
            </a:endParaRPr>
          </a:p>
          <a:p>
            <a:r>
              <a:rPr lang="fr-FR" sz="2000" b="1" u="sng" dirty="0" smtClean="0"/>
              <a:t>Utiliser </a:t>
            </a:r>
            <a:r>
              <a:rPr lang="fr-FR" sz="2000" b="1" u="sng" dirty="0"/>
              <a:t>les informations disponibles sous </a:t>
            </a:r>
            <a:r>
              <a:rPr lang="fr-FR" sz="2000" b="1" u="sng" dirty="0" smtClean="0"/>
              <a:t>PTU :</a:t>
            </a:r>
            <a:endParaRPr lang="fr-FR" sz="2000" b="1" dirty="0"/>
          </a:p>
          <a:p>
            <a:pPr lvl="1"/>
            <a:endParaRPr lang="fr-FR" dirty="0" smtClean="0"/>
          </a:p>
          <a:p>
            <a:pPr lvl="1"/>
            <a:r>
              <a:rPr lang="fr-FR" dirty="0" smtClean="0"/>
              <a:t>Note </a:t>
            </a:r>
            <a:r>
              <a:rPr lang="fr-FR" dirty="0"/>
              <a:t>Bâle 2 </a:t>
            </a:r>
          </a:p>
          <a:p>
            <a:pPr lvl="1"/>
            <a:r>
              <a:rPr lang="fr-FR" dirty="0"/>
              <a:t>Cotation </a:t>
            </a:r>
            <a:r>
              <a:rPr lang="fr-FR" dirty="0" smtClean="0"/>
              <a:t>FIBEN </a:t>
            </a:r>
            <a:endParaRPr lang="fr-FR" dirty="0"/>
          </a:p>
          <a:p>
            <a:pPr lvl="1"/>
            <a:r>
              <a:rPr lang="fr-FR" dirty="0"/>
              <a:t>Synthèse </a:t>
            </a:r>
            <a:r>
              <a:rPr lang="fr-FR" dirty="0" smtClean="0"/>
              <a:t>de fonctionnement du compte : </a:t>
            </a:r>
            <a:r>
              <a:rPr lang="fr-FR" dirty="0"/>
              <a:t>transaction </a:t>
            </a:r>
            <a:r>
              <a:rPr lang="fr-FR" dirty="0" smtClean="0"/>
              <a:t>253 (Analyse des flux, du solde moyen et du nombre de jours débiteurs…)</a:t>
            </a:r>
          </a:p>
          <a:p>
            <a:pPr lvl="1"/>
            <a:r>
              <a:rPr lang="fr-FR" dirty="0" smtClean="0"/>
              <a:t>Données comptables du client sous DEFI</a:t>
            </a:r>
          </a:p>
          <a:p>
            <a:pPr lvl="1"/>
            <a:r>
              <a:rPr lang="fr-FR" dirty="0" smtClean="0"/>
              <a:t>Les oppositions sur le compte (interdiction bancaire, RPM …)</a:t>
            </a:r>
            <a:endParaRPr lang="fr-FR" dirty="0"/>
          </a:p>
          <a:p>
            <a:endParaRPr lang="fr-FR" sz="2000" u="sng" dirty="0" smtClean="0"/>
          </a:p>
          <a:p>
            <a:r>
              <a:rPr lang="fr-FR" sz="2000" b="1" u="sng" dirty="0" smtClean="0"/>
              <a:t>Utiliser </a:t>
            </a:r>
            <a:r>
              <a:rPr lang="fr-FR" sz="2000" b="1" u="sng" dirty="0"/>
              <a:t>les compétences internes par l’assistance de :</a:t>
            </a:r>
          </a:p>
          <a:p>
            <a:pPr lvl="1"/>
            <a:endParaRPr lang="fr-FR" dirty="0" smtClean="0"/>
          </a:p>
          <a:p>
            <a:pPr lvl="1"/>
            <a:r>
              <a:rPr lang="fr-FR" dirty="0" smtClean="0"/>
              <a:t>La ligne hiérarchique : DUC et </a:t>
            </a:r>
            <a:r>
              <a:rPr lang="fr-FR" dirty="0" smtClean="0"/>
              <a:t>DC</a:t>
            </a:r>
            <a:endParaRPr lang="fr-FR" dirty="0" smtClean="0"/>
          </a:p>
          <a:p>
            <a:pPr lvl="1"/>
            <a:r>
              <a:rPr lang="fr-FR" dirty="0" smtClean="0"/>
              <a:t>La Direction du Marché des Professionnels via l’animateur pro</a:t>
            </a:r>
          </a:p>
          <a:p>
            <a:pPr lvl="1"/>
            <a:r>
              <a:rPr lang="fr-FR" dirty="0" smtClean="0"/>
              <a:t>La Direction du recouvrement</a:t>
            </a:r>
          </a:p>
          <a:p>
            <a:pPr lvl="1"/>
            <a:endParaRPr lang="fr-FR" sz="1000" dirty="0" smtClean="0"/>
          </a:p>
          <a:p>
            <a:pPr lvl="1"/>
            <a:endParaRPr lang="fr-FR" sz="200" u="sng" dirty="0"/>
          </a:p>
          <a:p>
            <a:endParaRPr lang="fr-FR" dirty="0"/>
          </a:p>
        </p:txBody>
      </p:sp>
      <p:sp>
        <p:nvSpPr>
          <p:cNvPr id="3" name="Titre 2"/>
          <p:cNvSpPr>
            <a:spLocks noGrp="1"/>
          </p:cNvSpPr>
          <p:nvPr>
            <p:ph type="title"/>
          </p:nvPr>
        </p:nvSpPr>
        <p:spPr>
          <a:xfrm>
            <a:off x="863600" y="91440"/>
            <a:ext cx="8116888" cy="850900"/>
          </a:xfrm>
        </p:spPr>
        <p:txBody>
          <a:bodyPr/>
          <a:lstStyle/>
          <a:p>
            <a:pPr algn="ctr"/>
            <a:r>
              <a:rPr lang="fr-FR" dirty="0">
                <a:latin typeface="Arial Narrow" pitchFamily="34" charset="0"/>
              </a:rPr>
              <a:t>Les outils Agence de gestion du </a:t>
            </a:r>
            <a:r>
              <a:rPr lang="fr-FR" dirty="0" smtClean="0">
                <a:latin typeface="Arial Narrow" pitchFamily="34" charset="0"/>
              </a:rPr>
              <a:t>MAD</a:t>
            </a:r>
            <a:endParaRPr lang="fr-FR" dirty="0"/>
          </a:p>
        </p:txBody>
      </p:sp>
    </p:spTree>
    <p:extLst>
      <p:ext uri="{BB962C8B-B14F-4D97-AF65-F5344CB8AC3E}">
        <p14:creationId xmlns:p14="http://schemas.microsoft.com/office/powerpoint/2010/main" val="3651656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1588" indent="0">
              <a:buNone/>
            </a:pPr>
            <a:r>
              <a:rPr lang="fr-FR" dirty="0" smtClean="0"/>
              <a:t>En conclusion, il est impératif de respecter la </a:t>
            </a:r>
            <a:r>
              <a:rPr lang="fr-FR" dirty="0" smtClean="0"/>
              <a:t>procédure, </a:t>
            </a:r>
            <a:r>
              <a:rPr lang="fr-FR" dirty="0" smtClean="0"/>
              <a:t>à savoir  :</a:t>
            </a:r>
          </a:p>
          <a:p>
            <a:pPr marL="1588" indent="0">
              <a:buNone/>
            </a:pPr>
            <a:endParaRPr lang="fr-FR" sz="2400" dirty="0" smtClean="0"/>
          </a:p>
          <a:p>
            <a:r>
              <a:rPr lang="fr-FR" dirty="0" smtClean="0"/>
              <a:t>Identifier et imprimer quotidiennement le MAD à traiter (matin à 9 heures) </a:t>
            </a:r>
          </a:p>
          <a:p>
            <a:endParaRPr lang="fr-FR" dirty="0" smtClean="0"/>
          </a:p>
          <a:p>
            <a:r>
              <a:rPr lang="fr-FR" dirty="0" smtClean="0"/>
              <a:t>Traiter les mouvements ne nécessitant pas de mettre le compte débiteur </a:t>
            </a:r>
          </a:p>
          <a:p>
            <a:pPr marL="1588" indent="0">
              <a:buNone/>
            </a:pPr>
            <a:endParaRPr lang="fr-FR" dirty="0"/>
          </a:p>
          <a:p>
            <a:r>
              <a:rPr lang="fr-FR" dirty="0" smtClean="0"/>
              <a:t>Contacter par mail le délégataire pour chaque client nécessitant un accord hors délégation</a:t>
            </a:r>
          </a:p>
          <a:p>
            <a:endParaRPr lang="fr-FR" dirty="0" smtClean="0"/>
          </a:p>
          <a:p>
            <a:r>
              <a:rPr lang="fr-FR" dirty="0" smtClean="0"/>
              <a:t>Réceptionner la réponse du délégataire et agir en conséquence (toute décision de forçage doit être justifiée en renseignant la zone commentaire, et les justificatifs doivent être conservés pendant un délai de 15 mois).</a:t>
            </a:r>
            <a:endParaRPr lang="fr-FR" dirty="0"/>
          </a:p>
        </p:txBody>
      </p:sp>
      <p:sp>
        <p:nvSpPr>
          <p:cNvPr id="3" name="Titre 2"/>
          <p:cNvSpPr>
            <a:spLocks noGrp="1"/>
          </p:cNvSpPr>
          <p:nvPr>
            <p:ph type="title"/>
          </p:nvPr>
        </p:nvSpPr>
        <p:spPr/>
        <p:txBody>
          <a:bodyPr/>
          <a:lstStyle/>
          <a:p>
            <a:pPr algn="ctr"/>
            <a:r>
              <a:rPr lang="fr-FR" dirty="0" smtClean="0"/>
              <a:t>Rappel de la procédure « Décider le suspens MAD »</a:t>
            </a:r>
            <a:endParaRPr lang="fr-FR" dirty="0"/>
          </a:p>
        </p:txBody>
      </p:sp>
    </p:spTree>
    <p:extLst>
      <p:ext uri="{BB962C8B-B14F-4D97-AF65-F5344CB8AC3E}">
        <p14:creationId xmlns:p14="http://schemas.microsoft.com/office/powerpoint/2010/main" val="12266100"/>
      </p:ext>
    </p:extLst>
  </p:cSld>
  <p:clrMapOvr>
    <a:masterClrMapping/>
  </p:clrMapOvr>
</p:sld>
</file>

<file path=ppt/theme/theme1.xml><?xml version="1.0" encoding="utf-8"?>
<a:theme xmlns:a="http://schemas.openxmlformats.org/drawingml/2006/main" name="Axis">
  <a:themeElements>
    <a:clrScheme name="Axis 11">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581D74"/>
      </a:folHlink>
    </a:clrScheme>
    <a:fontScheme name="Axi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5000"/>
          </a:spcBef>
          <a:spcAft>
            <a:spcPct val="0"/>
          </a:spcAft>
          <a:buClrTx/>
          <a:buSzTx/>
          <a:buFontTx/>
          <a:buNone/>
          <a:tabLst/>
          <a:defRPr kumimoji="0" lang="fr-FR" sz="32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6B274F"/>
        </a:folHlink>
      </a:clrScheme>
      <a:clrMap bg1="lt1" tx1="dk1" bg2="lt2" tx2="dk2" accent1="accent1" accent2="accent2" accent3="accent3" accent4="accent4" accent5="accent5" accent6="accent6" hlink="hlink" folHlink="folHlink"/>
    </a:extraClrScheme>
    <a:extraClrScheme>
      <a:clrScheme name="Axis 10">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98134E"/>
        </a:hlink>
        <a:folHlink>
          <a:srgbClr val="6B274F"/>
        </a:folHlink>
      </a:clrScheme>
      <a:clrMap bg1="lt1" tx1="dk1" bg2="lt2" tx2="dk2" accent1="accent1" accent2="accent2" accent3="accent3" accent4="accent4" accent5="accent5" accent6="accent6" hlink="hlink" folHlink="folHlink"/>
    </a:extraClrScheme>
    <a:extraClrScheme>
      <a:clrScheme name="Axis 11">
        <a:dk1>
          <a:srgbClr val="000000"/>
        </a:dk1>
        <a:lt1>
          <a:srgbClr val="FFFFFF"/>
        </a:lt1>
        <a:dk2>
          <a:srgbClr val="FF0000"/>
        </a:dk2>
        <a:lt2>
          <a:srgbClr val="D3CBC5"/>
        </a:lt2>
        <a:accent1>
          <a:srgbClr val="B11116"/>
        </a:accent1>
        <a:accent2>
          <a:srgbClr val="F47920"/>
        </a:accent2>
        <a:accent3>
          <a:srgbClr val="FFFFFF"/>
        </a:accent3>
        <a:accent4>
          <a:srgbClr val="000000"/>
        </a:accent4>
        <a:accent5>
          <a:srgbClr val="D5AAAB"/>
        </a:accent5>
        <a:accent6>
          <a:srgbClr val="DD6D1C"/>
        </a:accent6>
        <a:hlink>
          <a:srgbClr val="D3CBC5"/>
        </a:hlink>
        <a:folHlink>
          <a:srgbClr val="581D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B11116"/>
      </a:dk2>
      <a:lt2>
        <a:srgbClr val="808080"/>
      </a:lt2>
      <a:accent1>
        <a:srgbClr val="FF0000"/>
      </a:accent1>
      <a:accent2>
        <a:srgbClr val="F15A22"/>
      </a:accent2>
      <a:accent3>
        <a:srgbClr val="FFFFFF"/>
      </a:accent3>
      <a:accent4>
        <a:srgbClr val="000000"/>
      </a:accent4>
      <a:accent5>
        <a:srgbClr val="FFAAAA"/>
      </a:accent5>
      <a:accent6>
        <a:srgbClr val="DA511E"/>
      </a:accent6>
      <a:hlink>
        <a:srgbClr val="6B274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05900E64291341AA0CC58A854FA7B6" ma:contentTypeVersion="0" ma:contentTypeDescription="Crée un document." ma:contentTypeScope="" ma:versionID="6e7c7240ad36dd75699982a6f81269c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0F3842-7C4B-40D3-8ECA-3F87CC5D9378}">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purl.org/dc/term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30AD67E-F3A6-46B7-BC17-0181733CDEB6}">
  <ds:schemaRefs>
    <ds:schemaRef ds:uri="http://schemas.microsoft.com/sharepoint/v3/contenttype/forms"/>
  </ds:schemaRefs>
</ds:datastoreItem>
</file>

<file path=customXml/itemProps3.xml><?xml version="1.0" encoding="utf-8"?>
<ds:datastoreItem xmlns:ds="http://schemas.openxmlformats.org/officeDocument/2006/customXml" ds:itemID="{8FBB19F5-9FAF-4D1F-ABDD-E1152AB69E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26496</TotalTime>
  <Words>250</Words>
  <Application>Microsoft Office PowerPoint</Application>
  <PresentationFormat>Affichage à l'écran (4:3)</PresentationFormat>
  <Paragraphs>57</Paragraphs>
  <Slides>5</Slides>
  <Notes>0</Notes>
  <HiddenSlides>0</HiddenSlides>
  <MMClips>0</MMClips>
  <ScaleCrop>false</ScaleCrop>
  <HeadingPairs>
    <vt:vector size="4" baseType="variant">
      <vt:variant>
        <vt:lpstr>Thème</vt:lpstr>
      </vt:variant>
      <vt:variant>
        <vt:i4>1</vt:i4>
      </vt:variant>
      <vt:variant>
        <vt:lpstr>Titres des diapositives</vt:lpstr>
      </vt:variant>
      <vt:variant>
        <vt:i4>5</vt:i4>
      </vt:variant>
    </vt:vector>
  </HeadingPairs>
  <TitlesOfParts>
    <vt:vector size="6" baseType="lpstr">
      <vt:lpstr>Axis</vt:lpstr>
      <vt:lpstr>Traitement du MAD PRO</vt:lpstr>
      <vt:lpstr>Le MAD</vt:lpstr>
      <vt:lpstr>Le MAD</vt:lpstr>
      <vt:lpstr>Les outils Agence de gestion du MAD</vt:lpstr>
      <vt:lpstr>Rappel de la procédure « Décider le suspens MAD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DENIS-PLOYARD Guillaume [CELCA]</dc:creator>
  <cp:lastModifiedBy>A5700629</cp:lastModifiedBy>
  <cp:revision>2495</cp:revision>
  <cp:lastPrinted>2012-12-05T08:28:14Z</cp:lastPrinted>
  <dcterms:created xsi:type="dcterms:W3CDTF">2000-06-08T12:59:35Z</dcterms:created>
  <dcterms:modified xsi:type="dcterms:W3CDTF">2018-05-30T11:17:50Z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0x0101004B05900E64291341AA0CC58A854FA7B6</vt:lpwstr>
  </property>
</Properties>
</file>