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1" r:id="rId5"/>
    <p:sldMasterId id="2147483664" r:id="rId6"/>
  </p:sldMasterIdLst>
  <p:notesMasterIdLst>
    <p:notesMasterId r:id="rId16"/>
  </p:notesMasterIdLst>
  <p:handoutMasterIdLst>
    <p:handoutMasterId r:id="rId17"/>
  </p:handout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920"/>
    <a:srgbClr val="7F2F5B"/>
    <a:srgbClr val="813C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 snapToGrid="0" snapToObjects="1">
      <p:cViewPr>
        <p:scale>
          <a:sx n="90" d="100"/>
          <a:sy n="90" d="100"/>
        </p:scale>
        <p:origin x="-2244" y="-7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1E717-6960-8A4D-8A1C-2E040412D554}" type="datetime1">
              <a:rPr lang="fr-FR" smtClean="0"/>
              <a:t>04/07/2016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3A970-6E2E-A44B-A54B-694B75D9C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330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C77D7-2104-2140-ABC3-8AA390C722BC}" type="datetime1">
              <a:rPr lang="fr-FR" smtClean="0"/>
              <a:t>04/07/2016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55E07-FBAE-434F-8343-375A80C09E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752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338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33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95AE-1ED0-384E-BEB8-4F8D28BC8CE4}" type="datetime1">
              <a:rPr lang="fr-FR" smtClean="0"/>
              <a:t>04/07/2016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68A7-C6D5-D44E-8ABC-A98E0F725925}" type="datetime1">
              <a:rPr lang="fr-FR" smtClean="0"/>
              <a:t>04/07/2016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356350"/>
            <a:ext cx="2274030" cy="3862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B5AF-FED4-8140-8202-F4CC79F49E40}" type="datetime1">
              <a:rPr lang="fr-FR" smtClean="0"/>
              <a:t>04/07/2016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7FD0-1614-7F44-A87B-64E3F9BDCD83}" type="datetime1">
              <a:rPr lang="fr-FR" smtClean="0"/>
              <a:t>04/07/2016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D3A98-3866-B849-804E-128E4D0A1BB9}" type="datetime1">
              <a:rPr lang="fr-FR" smtClean="0"/>
              <a:t>04/07/2016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03EF8-436B-6A4A-B206-BEEA2BB10103}" type="datetime1">
              <a:rPr lang="fr-FR" smtClean="0"/>
              <a:t>04/07/2016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97130-DDE2-D540-81FD-7D4F7E0D32CA}" type="datetime1">
              <a:rPr lang="fr-FR" smtClean="0"/>
              <a:t>04/07/2016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97B1-BC4E-794A-8DCF-709D0E73C629}" type="datetime1">
              <a:rPr lang="fr-FR" smtClean="0"/>
              <a:t>04/07/2016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0F5BC-5226-1B42-BB21-4E93D6270FE4}" type="datetime1">
              <a:rPr lang="fr-FR" smtClean="0"/>
              <a:t>04/07/2016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F77FF-4071-4346-AD37-AC9511236435}" type="datetime1">
              <a:rPr lang="fr-FR" smtClean="0"/>
              <a:t>04/07/2016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BC8B3-13E8-3142-90B0-4DC075A0FB4F}" type="datetime1">
              <a:rPr lang="fr-FR" smtClean="0"/>
              <a:t>04/07/2016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004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485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PAM 2015</a:t>
            </a:r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0B794-985F-4569-BC11-BA2A5311E7E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156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25A2C-4B1D-1A48-B198-0F6F9B898F78}" type="datetime1">
              <a:rPr lang="fr-FR" smtClean="0"/>
              <a:t>04/07/2016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1" descr="BPCE PLAN D'ACTION MÉTIERS-G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912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1" descr="BPCE PLAN D'ACTION MÉTIERS-GP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55950" y="624363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PAM 2015</a:t>
            </a: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51238" y="645636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91D1AC-9C4E-47AD-8DEB-EA2F9166A52D}" type="slidenum">
              <a:rPr lang="fr-FR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753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d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398405" y="3458008"/>
            <a:ext cx="7150172" cy="1569660"/>
          </a:xfrm>
          <a:prstGeom prst="rect">
            <a:avLst/>
          </a:prstGeom>
          <a:noFill/>
          <a:ln w="76200" cap="flat" cmpd="sng" algn="ctr">
            <a:solidFill>
              <a:srgbClr val="CD092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lvl="3" algn="ctr"/>
            <a:r>
              <a:rPr lang="fr-FR" sz="2400" b="1" i="1" u="sng" dirty="0" smtClean="0"/>
              <a:t>MAD BDD ET BDR</a:t>
            </a:r>
          </a:p>
          <a:p>
            <a:pPr lvl="3" algn="ctr"/>
            <a:r>
              <a:rPr lang="fr-FR" sz="2400" b="1" i="1" u="sng" dirty="0" smtClean="0"/>
              <a:t>Evolution </a:t>
            </a:r>
            <a:r>
              <a:rPr lang="fr-FR" sz="2400" b="1" i="1" u="sng" dirty="0"/>
              <a:t>de la saisie des </a:t>
            </a:r>
            <a:r>
              <a:rPr lang="fr-FR" sz="2400" b="1" i="1" u="sng" dirty="0" smtClean="0"/>
              <a:t>commentaires MAD dans le cadre de la montée de version V16.03</a:t>
            </a:r>
            <a:endParaRPr lang="fr-FR" sz="2400" b="1" i="1" u="sng" dirty="0"/>
          </a:p>
        </p:txBody>
      </p:sp>
      <p:pic>
        <p:nvPicPr>
          <p:cNvPr id="6" name="Image 5" descr="CE_DEFINITION_LOR_CHA_ARD_VERTICAL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rcRect t="33069" b="40873"/>
              <a:stretch>
                <a:fillRect/>
              </a:stretch>
            </p:blipFill>
          </mc:Choice>
          <mc:Fallback>
            <p:blipFill>
              <a:blip r:embed="rId3"/>
              <a:srcRect t="33069" b="40873"/>
              <a:stretch>
                <a:fillRect/>
              </a:stretch>
            </p:blipFill>
          </mc:Fallback>
        </mc:AlternateContent>
        <p:spPr>
          <a:xfrm>
            <a:off x="2974395" y="5450900"/>
            <a:ext cx="3348392" cy="1234741"/>
          </a:xfrm>
          <a:prstGeom prst="rect">
            <a:avLst/>
          </a:prstGeom>
        </p:spPr>
      </p:pic>
      <p:pic>
        <p:nvPicPr>
          <p:cNvPr id="8" name="Image 7" descr="celca_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7143" y="453572"/>
            <a:ext cx="2425761" cy="2503715"/>
          </a:xfrm>
          <a:prstGeom prst="rect">
            <a:avLst/>
          </a:prstGeom>
        </p:spPr>
      </p:pic>
      <p:pic>
        <p:nvPicPr>
          <p:cNvPr id="9" name="Image 8" descr="celca_04.png"/>
          <p:cNvPicPr>
            <a:picLocks noChangeAspect="1"/>
          </p:cNvPicPr>
          <p:nvPr/>
        </p:nvPicPr>
        <p:blipFill>
          <a:blip r:embed="rId5"/>
          <a:srcRect t="20767"/>
          <a:stretch>
            <a:fillRect/>
          </a:stretch>
        </p:blipFill>
        <p:spPr>
          <a:xfrm>
            <a:off x="6245256" y="453572"/>
            <a:ext cx="1864601" cy="2503715"/>
          </a:xfrm>
          <a:prstGeom prst="rect">
            <a:avLst/>
          </a:prstGeom>
        </p:spPr>
      </p:pic>
      <p:pic>
        <p:nvPicPr>
          <p:cNvPr id="11" name="Image 10" descr="couple2.jpg"/>
          <p:cNvPicPr>
            <a:picLocks noChangeAspect="1"/>
          </p:cNvPicPr>
          <p:nvPr/>
        </p:nvPicPr>
        <p:blipFill>
          <a:blip r:embed="rId6"/>
          <a:srcRect l="10948" t="11802" r="4837" b="17468"/>
          <a:stretch>
            <a:fillRect/>
          </a:stretch>
        </p:blipFill>
        <p:spPr>
          <a:xfrm>
            <a:off x="1117609" y="453572"/>
            <a:ext cx="1986678" cy="2503715"/>
          </a:xfrm>
          <a:prstGeom prst="rect">
            <a:avLst/>
          </a:prstGeom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284" y="36284"/>
            <a:ext cx="9054000" cy="944791"/>
          </a:xfrm>
          <a:prstGeom prst="rect">
            <a:avLst/>
          </a:prstGeom>
          <a:solidFill>
            <a:schemeClr val="bg1">
              <a:lumMod val="75000"/>
            </a:schemeClr>
          </a:solidFill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329621" y="216291"/>
            <a:ext cx="5776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D0920"/>
                </a:solidFill>
              </a:rPr>
              <a:t>Nouvelle zone de commentaires MAD</a:t>
            </a:r>
            <a:endParaRPr lang="fr-FR" sz="2400" b="1" dirty="0">
              <a:solidFill>
                <a:srgbClr val="CD0920"/>
              </a:solidFill>
            </a:endParaRPr>
          </a:p>
        </p:txBody>
      </p:sp>
      <p:grpSp>
        <p:nvGrpSpPr>
          <p:cNvPr id="12" name="Grouper 11"/>
          <p:cNvGrpSpPr/>
          <p:nvPr/>
        </p:nvGrpSpPr>
        <p:grpSpPr>
          <a:xfrm>
            <a:off x="96101" y="6267198"/>
            <a:ext cx="1434598" cy="540000"/>
            <a:chOff x="81639" y="6223077"/>
            <a:chExt cx="1434598" cy="540000"/>
          </a:xfrm>
        </p:grpSpPr>
        <p:pic>
          <p:nvPicPr>
            <p:cNvPr id="8" name="Image 7" descr="celca_0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723" y="6223077"/>
              <a:ext cx="523187" cy="540000"/>
            </a:xfrm>
            <a:prstGeom prst="rect">
              <a:avLst/>
            </a:prstGeom>
          </p:spPr>
        </p:pic>
        <p:pic>
          <p:nvPicPr>
            <p:cNvPr id="9" name="Image 8" descr="couple2.jpg"/>
            <p:cNvPicPr>
              <a:picLocks noChangeAspect="1"/>
            </p:cNvPicPr>
            <p:nvPr/>
          </p:nvPicPr>
          <p:blipFill>
            <a:blip r:embed="rId4"/>
            <a:srcRect l="10948" t="15794" r="4837" b="17468"/>
            <a:stretch>
              <a:fillRect/>
            </a:stretch>
          </p:blipFill>
          <p:spPr>
            <a:xfrm>
              <a:off x="81639" y="6223077"/>
              <a:ext cx="446488" cy="530929"/>
            </a:xfrm>
            <a:prstGeom prst="rect">
              <a:avLst/>
            </a:prstGeom>
          </p:spPr>
        </p:pic>
        <p:pic>
          <p:nvPicPr>
            <p:cNvPr id="10" name="Image 9" descr="celca_04.png"/>
            <p:cNvPicPr>
              <a:picLocks noChangeAspect="1"/>
            </p:cNvPicPr>
            <p:nvPr/>
          </p:nvPicPr>
          <p:blipFill>
            <a:blip r:embed="rId5"/>
            <a:srcRect t="21214"/>
            <a:stretch>
              <a:fillRect/>
            </a:stretch>
          </p:blipFill>
          <p:spPr>
            <a:xfrm>
              <a:off x="1114081" y="6223077"/>
              <a:ext cx="402156" cy="536956"/>
            </a:xfrm>
            <a:prstGeom prst="rect">
              <a:avLst/>
            </a:prstGeom>
          </p:spPr>
        </p:pic>
      </p:grp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840000" y="6433002"/>
            <a:ext cx="2133600" cy="365125"/>
          </a:xfrm>
        </p:spPr>
        <p:txBody>
          <a:bodyPr/>
          <a:lstStyle/>
          <a:p>
            <a:fld id="{C8B1A0EF-5EE0-3B4A-A8D4-40F405374929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2" y="1291634"/>
            <a:ext cx="8564024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440856"/>
              </p:ext>
            </p:extLst>
          </p:nvPr>
        </p:nvGraphicFramePr>
        <p:xfrm>
          <a:off x="5305425" y="1685924"/>
          <a:ext cx="2905125" cy="2105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/>
              </a:tblGrid>
              <a:tr h="2105025">
                <a:tc>
                  <a:txBody>
                    <a:bodyPr/>
                    <a:lstStyle/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 bouton a été ajouté à la fin de la zone commentaires déjà existante. Il ouvre un écran complémentaire qui permet l’historisation de plusieurs commentaires</a:t>
                      </a:r>
                    </a:p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sur le même mouvement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600199"/>
            <a:ext cx="4533898" cy="329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cteur droit avec flèche 6"/>
          <p:cNvCxnSpPr/>
          <p:nvPr/>
        </p:nvCxnSpPr>
        <p:spPr>
          <a:xfrm flipV="1">
            <a:off x="4605336" y="1971675"/>
            <a:ext cx="1214439" cy="151447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re 10"/>
          <p:cNvSpPr txBox="1">
            <a:spLocks noGrp="1"/>
          </p:cNvSpPr>
          <p:nvPr>
            <p:ph type="title"/>
          </p:nvPr>
        </p:nvSpPr>
        <p:spPr>
          <a:xfrm>
            <a:off x="457200" y="369085"/>
            <a:ext cx="8229600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CD0920"/>
                </a:solidFill>
              </a:rPr>
              <a:t/>
            </a:r>
            <a:br>
              <a:rPr lang="fr-FR" sz="1400" dirty="0" smtClean="0">
                <a:solidFill>
                  <a:srgbClr val="CD0920"/>
                </a:solidFill>
              </a:rPr>
            </a:br>
            <a:r>
              <a:rPr lang="fr-FR" sz="1400" dirty="0">
                <a:solidFill>
                  <a:srgbClr val="CD0920"/>
                </a:solidFill>
              </a:rPr>
              <a:t/>
            </a:r>
            <a:br>
              <a:rPr lang="fr-FR" sz="1400" dirty="0">
                <a:solidFill>
                  <a:srgbClr val="CD0920"/>
                </a:solidFill>
              </a:rPr>
            </a:br>
            <a:r>
              <a:rPr lang="fr-FR" sz="1400" dirty="0" smtClean="0">
                <a:solidFill>
                  <a:srgbClr val="CD0920"/>
                </a:solidFill>
              </a:rPr>
              <a:t/>
            </a:r>
            <a:br>
              <a:rPr lang="fr-FR" sz="1400" dirty="0" smtClean="0">
                <a:solidFill>
                  <a:srgbClr val="CD0920"/>
                </a:solidFill>
              </a:rPr>
            </a:br>
            <a:endParaRPr lang="fr-FR" sz="1400" dirty="0">
              <a:solidFill>
                <a:srgbClr val="CD092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89109" y="677956"/>
            <a:ext cx="5776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D0920"/>
                </a:solidFill>
              </a:rPr>
              <a:t>Nouvelle zone de commentaires MAD</a:t>
            </a:r>
            <a:endParaRPr lang="fr-FR" sz="2400" b="1" dirty="0">
              <a:solidFill>
                <a:srgbClr val="CD09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73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289539"/>
              </p:ext>
            </p:extLst>
          </p:nvPr>
        </p:nvGraphicFramePr>
        <p:xfrm>
          <a:off x="5267325" y="1638301"/>
          <a:ext cx="3419475" cy="2495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475"/>
              </a:tblGrid>
              <a:tr h="2495550">
                <a:tc>
                  <a:txBody>
                    <a:bodyPr/>
                    <a:lstStyle/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clic sur le bouton « création » permet d’activer la fenêtre de saisie du commentaire .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6" y="1638301"/>
            <a:ext cx="4714874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cteur droit avec flèche 2"/>
          <p:cNvCxnSpPr/>
          <p:nvPr/>
        </p:nvCxnSpPr>
        <p:spPr>
          <a:xfrm flipV="1">
            <a:off x="4867275" y="1895475"/>
            <a:ext cx="3067050" cy="23812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Titre 10"/>
          <p:cNvSpPr txBox="1">
            <a:spLocks/>
          </p:cNvSpPr>
          <p:nvPr/>
        </p:nvSpPr>
        <p:spPr>
          <a:xfrm>
            <a:off x="457200" y="369085"/>
            <a:ext cx="8229600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endParaRPr lang="fr-FR" sz="1400" dirty="0">
              <a:solidFill>
                <a:srgbClr val="CD092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89109" y="677956"/>
            <a:ext cx="5776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D0920"/>
                </a:solidFill>
              </a:rPr>
              <a:t>Nouvelle zone de commentaires MAD</a:t>
            </a:r>
            <a:endParaRPr lang="fr-FR" sz="2400" b="1" dirty="0">
              <a:solidFill>
                <a:srgbClr val="CD09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86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036561"/>
              </p:ext>
            </p:extLst>
          </p:nvPr>
        </p:nvGraphicFramePr>
        <p:xfrm>
          <a:off x="5267325" y="1638301"/>
          <a:ext cx="3343275" cy="2495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3275"/>
              </a:tblGrid>
              <a:tr h="2495550">
                <a:tc>
                  <a:txBody>
                    <a:bodyPr/>
                    <a:lstStyle/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saisie du commentaire se fait sur une ligne qui glisse de la gauche vers la droite au fur et à mesure de la saisie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38302"/>
            <a:ext cx="4410074" cy="300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10"/>
          <p:cNvSpPr txBox="1">
            <a:spLocks/>
          </p:cNvSpPr>
          <p:nvPr/>
        </p:nvSpPr>
        <p:spPr>
          <a:xfrm>
            <a:off x="457200" y="369085"/>
            <a:ext cx="8229600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endParaRPr lang="fr-FR" sz="1400" dirty="0">
              <a:solidFill>
                <a:srgbClr val="CD092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489109" y="677956"/>
            <a:ext cx="5776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D0920"/>
                </a:solidFill>
              </a:rPr>
              <a:t>Nouvelle zone de commentaires MAD</a:t>
            </a:r>
            <a:endParaRPr lang="fr-FR" sz="2400" b="1" dirty="0">
              <a:solidFill>
                <a:srgbClr val="CD09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313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530168"/>
              </p:ext>
            </p:extLst>
          </p:nvPr>
        </p:nvGraphicFramePr>
        <p:xfrm>
          <a:off x="5267325" y="1638301"/>
          <a:ext cx="3343275" cy="2495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3275"/>
              </a:tblGrid>
              <a:tr h="2495550">
                <a:tc>
                  <a:txBody>
                    <a:bodyPr/>
                    <a:lstStyle/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Après validation du commentaire, il s’affiche dans la fenêtre de création des commentaires et est </a:t>
                      </a:r>
                      <a:r>
                        <a:rPr lang="fr-FR" sz="1800" b="0" i="0" u="none" strike="noStrike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historisé</a:t>
                      </a:r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bas de l’écran sont indiqués la date de création du commentaire et les références du</a:t>
                      </a:r>
                    </a:p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gestionnaire ayant saisi celui-ci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1638302"/>
            <a:ext cx="4548187" cy="320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cteur droit avec flèche 2"/>
          <p:cNvCxnSpPr/>
          <p:nvPr/>
        </p:nvCxnSpPr>
        <p:spPr>
          <a:xfrm flipV="1">
            <a:off x="3457575" y="2695575"/>
            <a:ext cx="2371725" cy="143827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Titre 10"/>
          <p:cNvSpPr txBox="1">
            <a:spLocks/>
          </p:cNvSpPr>
          <p:nvPr/>
        </p:nvSpPr>
        <p:spPr>
          <a:xfrm>
            <a:off x="457200" y="369085"/>
            <a:ext cx="8229600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endParaRPr lang="fr-FR" sz="1400" dirty="0">
              <a:solidFill>
                <a:srgbClr val="CD092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89109" y="677956"/>
            <a:ext cx="5776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D0920"/>
                </a:solidFill>
              </a:rPr>
              <a:t>Nouvelle zone de commentaires MAD</a:t>
            </a:r>
            <a:endParaRPr lang="fr-FR" sz="2400" b="1" dirty="0">
              <a:solidFill>
                <a:srgbClr val="CD09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01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924528"/>
              </p:ext>
            </p:extLst>
          </p:nvPr>
        </p:nvGraphicFramePr>
        <p:xfrm>
          <a:off x="5343525" y="1714500"/>
          <a:ext cx="3457575" cy="2419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7575"/>
              </a:tblGrid>
              <a:tr h="2419351">
                <a:tc>
                  <a:txBody>
                    <a:bodyPr/>
                    <a:lstStyle/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Les commentaires sont  incrémentés de 1 à chaque saisie. Aucun d’eux ne peut être modifié ou supprimé.</a:t>
                      </a:r>
                    </a:p>
                    <a:p>
                      <a:endParaRPr lang="fr-FR" sz="18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 clic sur le bouton « imprimer » permet l’édition des commentaires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6" y="1638301"/>
            <a:ext cx="4724400" cy="288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>
            <a:off x="4581525" y="2457450"/>
            <a:ext cx="3314700" cy="73342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Titre 10"/>
          <p:cNvSpPr txBox="1">
            <a:spLocks/>
          </p:cNvSpPr>
          <p:nvPr/>
        </p:nvSpPr>
        <p:spPr>
          <a:xfrm>
            <a:off x="457200" y="369085"/>
            <a:ext cx="8229600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endParaRPr lang="fr-FR" sz="1400" dirty="0">
              <a:solidFill>
                <a:srgbClr val="CD092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89109" y="677956"/>
            <a:ext cx="5776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D0920"/>
                </a:solidFill>
              </a:rPr>
              <a:t>Nouvelle zone de commentaires MAD</a:t>
            </a:r>
            <a:endParaRPr lang="fr-FR" sz="2400" b="1" dirty="0">
              <a:solidFill>
                <a:srgbClr val="CD09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603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8634098"/>
              </p:ext>
            </p:extLst>
          </p:nvPr>
        </p:nvGraphicFramePr>
        <p:xfrm>
          <a:off x="5343525" y="1714500"/>
          <a:ext cx="3457575" cy="2419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7575"/>
              </a:tblGrid>
              <a:tr h="2419351">
                <a:tc>
                  <a:txBody>
                    <a:bodyPr/>
                    <a:lstStyle/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Les commentaires peuvent  également être ajoutés ou consultés sur « MAD historique des décisions » transaction 0209 en cliquant sur le bouton avec les 3 petits points.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3" t="24974" r="30404" b="23717"/>
          <a:stretch/>
        </p:blipFill>
        <p:spPr bwMode="auto">
          <a:xfrm>
            <a:off x="457199" y="1590671"/>
            <a:ext cx="4391025" cy="466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28775" y="2009775"/>
            <a:ext cx="933450" cy="104775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533525" y="5314950"/>
            <a:ext cx="1028700" cy="24765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2895600" y="2562225"/>
            <a:ext cx="3200400" cy="51435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Titre 10"/>
          <p:cNvSpPr txBox="1">
            <a:spLocks/>
          </p:cNvSpPr>
          <p:nvPr/>
        </p:nvSpPr>
        <p:spPr>
          <a:xfrm>
            <a:off x="457200" y="369085"/>
            <a:ext cx="8229600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endParaRPr lang="fr-FR" sz="1400" dirty="0">
              <a:solidFill>
                <a:srgbClr val="CD092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489109" y="677956"/>
            <a:ext cx="5776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D0920"/>
                </a:solidFill>
              </a:rPr>
              <a:t>Nouvelle zone de commentaires MAD</a:t>
            </a:r>
            <a:endParaRPr lang="fr-FR" sz="2400" b="1" dirty="0">
              <a:solidFill>
                <a:srgbClr val="CD09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357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060872"/>
              </p:ext>
            </p:extLst>
          </p:nvPr>
        </p:nvGraphicFramePr>
        <p:xfrm>
          <a:off x="5886450" y="1714500"/>
          <a:ext cx="291465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4650"/>
              </a:tblGrid>
              <a:tr h="2419351">
                <a:tc>
                  <a:txBody>
                    <a:bodyPr/>
                    <a:lstStyle/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Les commentaires peuvent  également être ajoutés ou consultés sur « MAD historique des décisions » transaction 0209, en cliquant sur le bouton avec les 3 petits points.</a:t>
                      </a:r>
                    </a:p>
                    <a:p>
                      <a:r>
                        <a:rPr lang="fr-FR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Cette consultation vous ramène sur l’application de gestion du MAD (0707-  à quitter sans imprimer le journal MAD ).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3" t="8847" r="30599" b="19424"/>
          <a:stretch/>
        </p:blipFill>
        <p:spPr bwMode="auto">
          <a:xfrm>
            <a:off x="381001" y="1619249"/>
            <a:ext cx="5095874" cy="3448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28675" y="1619249"/>
            <a:ext cx="1028700" cy="95251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Titre 10"/>
          <p:cNvSpPr txBox="1">
            <a:spLocks/>
          </p:cNvSpPr>
          <p:nvPr/>
        </p:nvSpPr>
        <p:spPr>
          <a:xfrm>
            <a:off x="457200" y="369085"/>
            <a:ext cx="8229600" cy="9541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r>
              <a:rPr lang="fr-FR" sz="1400" smtClean="0">
                <a:solidFill>
                  <a:srgbClr val="CD0920"/>
                </a:solidFill>
              </a:rPr>
              <a:t/>
            </a:r>
            <a:br>
              <a:rPr lang="fr-FR" sz="1400" smtClean="0">
                <a:solidFill>
                  <a:srgbClr val="CD0920"/>
                </a:solidFill>
              </a:rPr>
            </a:br>
            <a:endParaRPr lang="fr-FR" sz="1400" dirty="0">
              <a:solidFill>
                <a:srgbClr val="CD092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89109" y="677956"/>
            <a:ext cx="5776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CD0920"/>
                </a:solidFill>
              </a:rPr>
              <a:t>Nouvelle zone de commentaires MAD</a:t>
            </a:r>
            <a:endParaRPr lang="fr-FR" sz="2400" b="1" dirty="0">
              <a:solidFill>
                <a:srgbClr val="CD09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1888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05900E64291341AA0CC58A854FA7B6" ma:contentTypeVersion="0" ma:contentTypeDescription="Crée un document." ma:contentTypeScope="" ma:versionID="6e7c7240ad36dd75699982a6f81269c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B43C22-CEBA-4EF2-81B9-967B76D81F2D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A0FD571-96D7-4D0F-9421-204F39BDFE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3D5B902-7DFB-4DD3-9378-D89DAA35DA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234</Words>
  <Application>Microsoft Office PowerPoint</Application>
  <PresentationFormat>Affichage à l'écran (4:3)</PresentationFormat>
  <Paragraphs>42</Paragraphs>
  <Slides>9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Thème Office</vt:lpstr>
      <vt:lpstr>3_Conception personnalisée</vt:lpstr>
      <vt:lpstr>6_Conception personnalisée</vt:lpstr>
      <vt:lpstr>Présentation PowerPoint</vt:lpstr>
      <vt:lpstr>Présentation PowerPoint</vt:lpstr>
      <vt:lpstr>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Agence Metronome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Thierry Ehrhardt</dc:creator>
  <cp:lastModifiedBy>A5704641</cp:lastModifiedBy>
  <cp:revision>73</cp:revision>
  <dcterms:created xsi:type="dcterms:W3CDTF">2015-05-22T14:21:33Z</dcterms:created>
  <dcterms:modified xsi:type="dcterms:W3CDTF">2016-07-04T13:10:59Z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0x0101004B05900E64291341AA0CC58A854FA7B6</vt:lpwstr>
  </property>
</Properties>
</file>