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5"/>
    <p:sldMasterId id="2147483685" r:id="rId6"/>
  </p:sldMasterIdLst>
  <p:notesMasterIdLst>
    <p:notesMasterId r:id="rId28"/>
  </p:notesMasterIdLst>
  <p:handoutMasterIdLst>
    <p:handoutMasterId r:id="rId29"/>
  </p:handoutMasterIdLst>
  <p:sldIdLst>
    <p:sldId id="270" r:id="rId7"/>
    <p:sldId id="464" r:id="rId8"/>
    <p:sldId id="534" r:id="rId9"/>
    <p:sldId id="515" r:id="rId10"/>
    <p:sldId id="516" r:id="rId11"/>
    <p:sldId id="535" r:id="rId12"/>
    <p:sldId id="517" r:id="rId13"/>
    <p:sldId id="528" r:id="rId14"/>
    <p:sldId id="526" r:id="rId15"/>
    <p:sldId id="518" r:id="rId16"/>
    <p:sldId id="519" r:id="rId17"/>
    <p:sldId id="522" r:id="rId18"/>
    <p:sldId id="524" r:id="rId19"/>
    <p:sldId id="523" r:id="rId20"/>
    <p:sldId id="537" r:id="rId21"/>
    <p:sldId id="538" r:id="rId22"/>
    <p:sldId id="536" r:id="rId23"/>
    <p:sldId id="539" r:id="rId24"/>
    <p:sldId id="540" r:id="rId25"/>
    <p:sldId id="542" r:id="rId26"/>
    <p:sldId id="541" r:id="rId27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pos="21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3" orient="horz" pos="3127" userDrawn="1">
          <p15:clr>
            <a:srgbClr val="A4A3A4"/>
          </p15:clr>
        </p15:guide>
        <p15:guide id="4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8" clrIdx="0"/>
  <p:cmAuthor id="2" name="CHRIST Benoit [CEGEE]" initials="CB[" lastIdx="1" clrIdx="22">
    <p:extLst>
      <p:ext uri="{19B8F6BF-5375-455C-9EA6-DF929625EA0E}">
        <p15:presenceInfo xmlns:p15="http://schemas.microsoft.com/office/powerpoint/2012/main" userId="S-1-5-21-3736707515-2145877865-3703829272-250922" providerId="AD"/>
      </p:ext>
    </p:extLst>
  </p:cmAuthor>
  <p:cmAuthor id="3" name="Davina Dauzet" initials="DD [3]" lastIdx="1" clrIdx="2"/>
  <p:cmAuthor id="4" name="Davina Dauzet" initials="DD [4]" lastIdx="1" clrIdx="3"/>
  <p:cmAuthor id="5" name="Davina Dauzet" initials="DD [5]" lastIdx="1" clrIdx="4"/>
  <p:cmAuthor id="6" name="Davina Dauzet" initials="DD [6]" lastIdx="1" clrIdx="5"/>
  <p:cmAuthor id="7" name="Davina Dauzet" initials="DD [7]" lastIdx="1" clrIdx="6"/>
  <p:cmAuthor id="8" name="Davina Dauzet" initials="DD [8]" lastIdx="1" clrIdx="7"/>
  <p:cmAuthor id="9" name="Davina Dauzet" initials="DD [9]" lastIdx="1" clrIdx="8"/>
  <p:cmAuthor id="10" name="Davina Dauzet" initials="DD [10]" lastIdx="1" clrIdx="9"/>
  <p:cmAuthor id="11" name="Davina Dauzet" initials="DD [11]" lastIdx="1" clrIdx="10"/>
  <p:cmAuthor id="12" name="Davina Dauzet" initials="DD [12]" lastIdx="1" clrIdx="11"/>
  <p:cmAuthor id="13" name="Davina Dauzet" initials="DD [13]" lastIdx="1" clrIdx="12"/>
  <p:cmAuthor id="14" name="Davina Dauzet" initials="DD [14]" lastIdx="1" clrIdx="13"/>
  <p:cmAuthor id="15" name="Davina Dauzet" initials="DD [15]" lastIdx="1" clrIdx="14"/>
  <p:cmAuthor id="16" name="Davina Dauzet" initials="DD [16]" lastIdx="1" clrIdx="15"/>
  <p:cmAuthor id="17" name="Davina Dauzet" initials="DD [17]" lastIdx="1" clrIdx="16"/>
  <p:cmAuthor id="18" name="Davina Dauzet" initials="DD [18]" lastIdx="1" clrIdx="17"/>
  <p:cmAuthor id="19" name="Davina Dauzet" initials="DD [19]" lastIdx="2" clrIdx="18"/>
  <p:cmAuthor id="20" name="BERNHARD Franck [CEGEE]" initials="BF[" lastIdx="1" clrIdx="19">
    <p:extLst>
      <p:ext uri="{19B8F6BF-5375-455C-9EA6-DF929625EA0E}">
        <p15:presenceInfo xmlns:p15="http://schemas.microsoft.com/office/powerpoint/2012/main" userId="S-1-5-21-3736707515-2145877865-3703829272-250162" providerId="AD"/>
      </p:ext>
    </p:extLst>
  </p:cmAuthor>
  <p:cmAuthor id="21" name="WEISS Romain [CEGEE]" initials="WR[" lastIdx="1" clrIdx="20">
    <p:extLst>
      <p:ext uri="{19B8F6BF-5375-455C-9EA6-DF929625EA0E}">
        <p15:presenceInfo xmlns:p15="http://schemas.microsoft.com/office/powerpoint/2012/main" userId="S-1-5-21-3736707515-2145877865-3703829272-237735" providerId="AD"/>
      </p:ext>
    </p:extLst>
  </p:cmAuthor>
  <p:cmAuthor id="22" name="WEISS Romain [CEGEE]" initials="W[" lastIdx="3" clrIdx="21">
    <p:extLst>
      <p:ext uri="{19B8F6BF-5375-455C-9EA6-DF929625EA0E}">
        <p15:presenceInfo xmlns:p15="http://schemas.microsoft.com/office/powerpoint/2012/main" userId="S::romain.weiss@cegee.caisse-epargne.fr::2126f592-d750-48ee-bf50-24f054c203a5" providerId="AD"/>
      </p:ext>
    </p:extLst>
  </p:cmAuthor>
  <p:cmAuthor id="23" name="ARNOLD Pascale [CEGEE]" initials="AP[" lastIdx="1" clrIdx="23">
    <p:extLst>
      <p:ext uri="{19B8F6BF-5375-455C-9EA6-DF929625EA0E}">
        <p15:presenceInfo xmlns:p15="http://schemas.microsoft.com/office/powerpoint/2012/main" userId="S-1-5-21-3736707515-2145877865-3703829272-25050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223A5A"/>
    <a:srgbClr val="C316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E28D37-0794-462F-8205-32C72463674A}" v="3" dt="2020-04-23T12:45:27.145"/>
    <p1510:client id="{38D7C269-7D10-4CBB-96D9-516CDC3A1408}" v="25" dt="2020-04-23T12:18:00.826"/>
    <p1510:client id="{5BE25A0E-6993-432C-B2E8-5E82A59C91D7}" v="347" dt="2020-04-23T14:44:23.146"/>
    <p1510:client id="{5EE19E62-86A0-4A9A-B0F6-15107BAB0AEB}" v="37" dt="2020-04-23T14:31:44.835"/>
    <p1510:client id="{60BBF2C2-382B-4B6C-A674-96E6DC9CDFEA}" v="7" dt="2020-04-23T14:32:24.972"/>
    <p1510:client id="{7867083F-9397-4C9B-8B7D-C98E7C66A155}" v="118" dt="2020-04-23T07:58:27.744"/>
    <p1510:client id="{7D9878B4-B172-4075-9DBC-18FD6E241301}" v="8" dt="2020-04-23T15:34:24.467"/>
    <p1510:client id="{E139409A-CCDC-4664-9545-38DA1DA9DF86}" v="854" dt="2020-04-23T09:44:09.2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Style moyen 3 - Accentuation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46F890A9-2807-4EBB-B81D-B2AA78EC7F39}" styleName="Style foncé 2 - Accentuation 5/Accentuation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35758FB7-9AC5-4552-8A53-C91805E547FA}" styleName="Style à thème 1 - Accentuation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27F97BB-C833-4FB7-BDE5-3F7075034690}" styleName="Style à thème 2 - Accentuation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A111915-BE36-4E01-A7E5-04B1672EAD32}" styleName="Style léger 2 - Accentuation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Style moyen 1 - Accentuation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80" autoAdjust="0"/>
    <p:restoredTop sz="96310" autoAdjust="0"/>
  </p:normalViewPr>
  <p:slideViewPr>
    <p:cSldViewPr snapToGrid="0">
      <p:cViewPr varScale="1">
        <p:scale>
          <a:sx n="111" d="100"/>
          <a:sy n="111" d="100"/>
        </p:scale>
        <p:origin x="438" y="132"/>
      </p:cViewPr>
      <p:guideLst>
        <p:guide orient="horz"/>
        <p:guide pos="211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>
        <p:scale>
          <a:sx n="1" d="2"/>
          <a:sy n="1" d="2"/>
        </p:scale>
        <p:origin x="3702" y="864"/>
      </p:cViewPr>
      <p:guideLst>
        <p:guide orient="horz" pos="2880"/>
        <p:guide pos="2160"/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tableStyles" Target="tableStyles.xml"/><Relationship Id="rId55" Type="http://schemas.microsoft.com/office/2015/10/relationships/revisionInfo" Target="revisionInfo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commentAuthors" Target="commentAuthors.xml"/><Relationship Id="rId56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ISS Romain [CEGEE]" userId="S::romain.weiss@cegee.caisse-epargne.fr::2126f592-d750-48ee-bf50-24f054c203a5" providerId="AD" clId="Web-{60BBF2C2-382B-4B6C-A674-96E6DC9CDFEA}"/>
    <pc:docChg chg="modSld">
      <pc:chgData name="WEISS Romain [CEGEE]" userId="S::romain.weiss@cegee.caisse-epargne.fr::2126f592-d750-48ee-bf50-24f054c203a5" providerId="AD" clId="Web-{60BBF2C2-382B-4B6C-A674-96E6DC9CDFEA}" dt="2020-04-23T14:32:24.972" v="6"/>
      <pc:docMkLst>
        <pc:docMk/>
      </pc:docMkLst>
      <pc:sldChg chg="modSp">
        <pc:chgData name="WEISS Romain [CEGEE]" userId="S::romain.weiss@cegee.caisse-epargne.fr::2126f592-d750-48ee-bf50-24f054c203a5" providerId="AD" clId="Web-{60BBF2C2-382B-4B6C-A674-96E6DC9CDFEA}" dt="2020-04-23T14:31:57.204" v="4" actId="20577"/>
        <pc:sldMkLst>
          <pc:docMk/>
          <pc:sldMk cId="2656135743" sldId="339"/>
        </pc:sldMkLst>
        <pc:spChg chg="mod">
          <ac:chgData name="WEISS Romain [CEGEE]" userId="S::romain.weiss@cegee.caisse-epargne.fr::2126f592-d750-48ee-bf50-24f054c203a5" providerId="AD" clId="Web-{60BBF2C2-382B-4B6C-A674-96E6DC9CDFEA}" dt="2020-04-23T14:31:57.204" v="4" actId="20577"/>
          <ac:spMkLst>
            <pc:docMk/>
            <pc:sldMk cId="2656135743" sldId="339"/>
            <ac:spMk id="9" creationId="{00000000-0000-0000-0000-000000000000}"/>
          </ac:spMkLst>
        </pc:spChg>
      </pc:sldChg>
      <pc:sldChg chg="addCm">
        <pc:chgData name="WEISS Romain [CEGEE]" userId="S::romain.weiss@cegee.caisse-epargne.fr::2126f592-d750-48ee-bf50-24f054c203a5" providerId="AD" clId="Web-{60BBF2C2-382B-4B6C-A674-96E6DC9CDFEA}" dt="2020-04-23T14:32:24.972" v="6"/>
        <pc:sldMkLst>
          <pc:docMk/>
          <pc:sldMk cId="240822972" sldId="365"/>
        </pc:sldMkLst>
      </pc:sldChg>
    </pc:docChg>
  </pc:docChgLst>
  <pc:docChgLst>
    <pc:chgData name="BERNHARD Franck [CEGEE]" userId="S::franck.bernhard@cegee.caisse-epargne.fr::0592e276-9a81-4176-b295-9aef032a7f9c" providerId="AD" clId="Web-{7867083F-9397-4C9B-8B7D-C98E7C66A155}"/>
    <pc:docChg chg="modSld">
      <pc:chgData name="BERNHARD Franck [CEGEE]" userId="S::franck.bernhard@cegee.caisse-epargne.fr::0592e276-9a81-4176-b295-9aef032a7f9c" providerId="AD" clId="Web-{7867083F-9397-4C9B-8B7D-C98E7C66A155}" dt="2020-04-23T07:58:27.744" v="117" actId="20577"/>
      <pc:docMkLst>
        <pc:docMk/>
      </pc:docMkLst>
      <pc:sldChg chg="delSp modSp">
        <pc:chgData name="BERNHARD Franck [CEGEE]" userId="S::franck.bernhard@cegee.caisse-epargne.fr::0592e276-9a81-4176-b295-9aef032a7f9c" providerId="AD" clId="Web-{7867083F-9397-4C9B-8B7D-C98E7C66A155}" dt="2020-04-23T07:48:32.674" v="4"/>
        <pc:sldMkLst>
          <pc:docMk/>
          <pc:sldMk cId="2666901426" sldId="321"/>
        </pc:sldMkLst>
        <pc:spChg chg="mod">
          <ac:chgData name="BERNHARD Franck [CEGEE]" userId="S::franck.bernhard@cegee.caisse-epargne.fr::0592e276-9a81-4176-b295-9aef032a7f9c" providerId="AD" clId="Web-{7867083F-9397-4C9B-8B7D-C98E7C66A155}" dt="2020-04-23T07:48:31.971" v="2" actId="20577"/>
          <ac:spMkLst>
            <pc:docMk/>
            <pc:sldMk cId="2666901426" sldId="321"/>
            <ac:spMk id="8" creationId="{00000000-0000-0000-0000-000000000000}"/>
          </ac:spMkLst>
        </pc:spChg>
        <pc:picChg chg="del">
          <ac:chgData name="BERNHARD Franck [CEGEE]" userId="S::franck.bernhard@cegee.caisse-epargne.fr::0592e276-9a81-4176-b295-9aef032a7f9c" providerId="AD" clId="Web-{7867083F-9397-4C9B-8B7D-C98E7C66A155}" dt="2020-04-23T07:48:32.674" v="4"/>
          <ac:picMkLst>
            <pc:docMk/>
            <pc:sldMk cId="2666901426" sldId="321"/>
            <ac:picMk id="15" creationId="{00000000-0000-0000-0000-000000000000}"/>
          </ac:picMkLst>
        </pc:picChg>
      </pc:sldChg>
      <pc:sldChg chg="delSp modSp">
        <pc:chgData name="BERNHARD Franck [CEGEE]" userId="S::franck.bernhard@cegee.caisse-epargne.fr::0592e276-9a81-4176-b295-9aef032a7f9c" providerId="AD" clId="Web-{7867083F-9397-4C9B-8B7D-C98E7C66A155}" dt="2020-04-23T07:58:27.728" v="116" actId="20577"/>
        <pc:sldMkLst>
          <pc:docMk/>
          <pc:sldMk cId="2899828345" sldId="415"/>
        </pc:sldMkLst>
        <pc:spChg chg="mod">
          <ac:chgData name="BERNHARD Franck [CEGEE]" userId="S::franck.bernhard@cegee.caisse-epargne.fr::0592e276-9a81-4176-b295-9aef032a7f9c" providerId="AD" clId="Web-{7867083F-9397-4C9B-8B7D-C98E7C66A155}" dt="2020-04-23T07:58:27.728" v="116" actId="20577"/>
          <ac:spMkLst>
            <pc:docMk/>
            <pc:sldMk cId="2899828345" sldId="415"/>
            <ac:spMk id="8" creationId="{00000000-0000-0000-0000-000000000000}"/>
          </ac:spMkLst>
        </pc:spChg>
        <pc:picChg chg="del">
          <ac:chgData name="BERNHARD Franck [CEGEE]" userId="S::franck.bernhard@cegee.caisse-epargne.fr::0592e276-9a81-4176-b295-9aef032a7f9c" providerId="AD" clId="Web-{7867083F-9397-4C9B-8B7D-C98E7C66A155}" dt="2020-04-23T07:55:54.687" v="5"/>
          <ac:picMkLst>
            <pc:docMk/>
            <pc:sldMk cId="2899828345" sldId="415"/>
            <ac:picMk id="7" creationId="{00000000-0000-0000-0000-000000000000}"/>
          </ac:picMkLst>
        </pc:picChg>
        <pc:picChg chg="mod">
          <ac:chgData name="BERNHARD Franck [CEGEE]" userId="S::franck.bernhard@cegee.caisse-epargne.fr::0592e276-9a81-4176-b295-9aef032a7f9c" providerId="AD" clId="Web-{7867083F-9397-4C9B-8B7D-C98E7C66A155}" dt="2020-04-23T07:56:42.862" v="20" actId="1076"/>
          <ac:picMkLst>
            <pc:docMk/>
            <pc:sldMk cId="2899828345" sldId="415"/>
            <ac:picMk id="14" creationId="{00000000-0000-0000-0000-000000000000}"/>
          </ac:picMkLst>
        </pc:picChg>
      </pc:sldChg>
    </pc:docChg>
  </pc:docChgLst>
  <pc:docChgLst>
    <pc:chgData name="BERNHARD Franck [CEGEE]" userId="S::franck.bernhard@cegee.caisse-epargne.fr::0592e276-9a81-4176-b295-9aef032a7f9c" providerId="AD" clId="Web-{38D7C269-7D10-4CBB-96D9-516CDC3A1408}"/>
    <pc:docChg chg="modSld">
      <pc:chgData name="BERNHARD Franck [CEGEE]" userId="S::franck.bernhard@cegee.caisse-epargne.fr::0592e276-9a81-4176-b295-9aef032a7f9c" providerId="AD" clId="Web-{38D7C269-7D10-4CBB-96D9-516CDC3A1408}" dt="2020-04-23T12:17:58.935" v="22" actId="20577"/>
      <pc:docMkLst>
        <pc:docMk/>
      </pc:docMkLst>
      <pc:sldChg chg="modSp">
        <pc:chgData name="BERNHARD Franck [CEGEE]" userId="S::franck.bernhard@cegee.caisse-epargne.fr::0592e276-9a81-4176-b295-9aef032a7f9c" providerId="AD" clId="Web-{38D7C269-7D10-4CBB-96D9-516CDC3A1408}" dt="2020-04-23T12:17:40.996" v="7" actId="20577"/>
        <pc:sldMkLst>
          <pc:docMk/>
          <pc:sldMk cId="82341231" sldId="277"/>
        </pc:sldMkLst>
        <pc:spChg chg="mod">
          <ac:chgData name="BERNHARD Franck [CEGEE]" userId="S::franck.bernhard@cegee.caisse-epargne.fr::0592e276-9a81-4176-b295-9aef032a7f9c" providerId="AD" clId="Web-{38D7C269-7D10-4CBB-96D9-516CDC3A1408}" dt="2020-04-23T12:17:40.996" v="7" actId="20577"/>
          <ac:spMkLst>
            <pc:docMk/>
            <pc:sldMk cId="82341231" sldId="277"/>
            <ac:spMk id="3" creationId="{00000000-0000-0000-0000-000000000000}"/>
          </ac:spMkLst>
        </pc:spChg>
      </pc:sldChg>
      <pc:sldChg chg="modSp">
        <pc:chgData name="BERNHARD Franck [CEGEE]" userId="S::franck.bernhard@cegee.caisse-epargne.fr::0592e276-9a81-4176-b295-9aef032a7f9c" providerId="AD" clId="Web-{38D7C269-7D10-4CBB-96D9-516CDC3A1408}" dt="2020-04-23T12:17:58.935" v="22" actId="20577"/>
        <pc:sldMkLst>
          <pc:docMk/>
          <pc:sldMk cId="645671656" sldId="304"/>
        </pc:sldMkLst>
        <pc:spChg chg="mod">
          <ac:chgData name="BERNHARD Franck [CEGEE]" userId="S::franck.bernhard@cegee.caisse-epargne.fr::0592e276-9a81-4176-b295-9aef032a7f9c" providerId="AD" clId="Web-{38D7C269-7D10-4CBB-96D9-516CDC3A1408}" dt="2020-04-23T12:17:58.935" v="22" actId="20577"/>
          <ac:spMkLst>
            <pc:docMk/>
            <pc:sldMk cId="645671656" sldId="304"/>
            <ac:spMk id="6" creationId="{00000000-0000-0000-0000-000000000000}"/>
          </ac:spMkLst>
        </pc:spChg>
      </pc:sldChg>
    </pc:docChg>
  </pc:docChgLst>
  <pc:docChgLst>
    <pc:chgData name="WEISS Romain [CEGEE]" userId="S::romain.weiss@cegee.caisse-epargne.fr::2126f592-d750-48ee-bf50-24f054c203a5" providerId="AD" clId="Web-{E139409A-CCDC-4664-9545-38DA1DA9DF86}"/>
    <pc:docChg chg="delSld modSld">
      <pc:chgData name="WEISS Romain [CEGEE]" userId="S::romain.weiss@cegee.caisse-epargne.fr::2126f592-d750-48ee-bf50-24f054c203a5" providerId="AD" clId="Web-{E139409A-CCDC-4664-9545-38DA1DA9DF86}" dt="2020-04-23T09:44:09.270" v="466"/>
      <pc:docMkLst>
        <pc:docMk/>
      </pc:docMkLst>
      <pc:sldChg chg="modSp">
        <pc:chgData name="WEISS Romain [CEGEE]" userId="S::romain.weiss@cegee.caisse-epargne.fr::2126f592-d750-48ee-bf50-24f054c203a5" providerId="AD" clId="Web-{E139409A-CCDC-4664-9545-38DA1DA9DF86}" dt="2020-04-23T09:35:31.156" v="186" actId="20577"/>
        <pc:sldMkLst>
          <pc:docMk/>
          <pc:sldMk cId="82341231" sldId="277"/>
        </pc:sldMkLst>
        <pc:spChg chg="mod">
          <ac:chgData name="WEISS Romain [CEGEE]" userId="S::romain.weiss@cegee.caisse-epargne.fr::2126f592-d750-48ee-bf50-24f054c203a5" providerId="AD" clId="Web-{E139409A-CCDC-4664-9545-38DA1DA9DF86}" dt="2020-04-23T09:35:31.156" v="186" actId="20577"/>
          <ac:spMkLst>
            <pc:docMk/>
            <pc:sldMk cId="82341231" sldId="277"/>
            <ac:spMk id="5" creationId="{00000000-0000-0000-0000-000000000000}"/>
          </ac:spMkLst>
        </pc:spChg>
      </pc:sldChg>
      <pc:sldChg chg="modSp">
        <pc:chgData name="WEISS Romain [CEGEE]" userId="S::romain.weiss@cegee.caisse-epargne.fr::2126f592-d750-48ee-bf50-24f054c203a5" providerId="AD" clId="Web-{E139409A-CCDC-4664-9545-38DA1DA9DF86}" dt="2020-04-23T09:33:42.873" v="66" actId="20577"/>
        <pc:sldMkLst>
          <pc:docMk/>
          <pc:sldMk cId="645671656" sldId="304"/>
        </pc:sldMkLst>
        <pc:spChg chg="mod">
          <ac:chgData name="WEISS Romain [CEGEE]" userId="S::romain.weiss@cegee.caisse-epargne.fr::2126f592-d750-48ee-bf50-24f054c203a5" providerId="AD" clId="Web-{E139409A-CCDC-4664-9545-38DA1DA9DF86}" dt="2020-04-23T09:33:42.873" v="66" actId="20577"/>
          <ac:spMkLst>
            <pc:docMk/>
            <pc:sldMk cId="645671656" sldId="304"/>
            <ac:spMk id="9" creationId="{00000000-0000-0000-0000-000000000000}"/>
          </ac:spMkLst>
        </pc:spChg>
      </pc:sldChg>
      <pc:sldChg chg="modSp">
        <pc:chgData name="WEISS Romain [CEGEE]" userId="S::romain.weiss@cegee.caisse-epargne.fr::2126f592-d750-48ee-bf50-24f054c203a5" providerId="AD" clId="Web-{E139409A-CCDC-4664-9545-38DA1DA9DF86}" dt="2020-04-23T09:40:53.147" v="406" actId="20577"/>
        <pc:sldMkLst>
          <pc:docMk/>
          <pc:sldMk cId="2656135743" sldId="339"/>
        </pc:sldMkLst>
        <pc:spChg chg="mod">
          <ac:chgData name="WEISS Romain [CEGEE]" userId="S::romain.weiss@cegee.caisse-epargne.fr::2126f592-d750-48ee-bf50-24f054c203a5" providerId="AD" clId="Web-{E139409A-CCDC-4664-9545-38DA1DA9DF86}" dt="2020-04-23T09:40:53.147" v="406" actId="20577"/>
          <ac:spMkLst>
            <pc:docMk/>
            <pc:sldMk cId="2656135743" sldId="339"/>
            <ac:spMk id="9" creationId="{00000000-0000-0000-0000-000000000000}"/>
          </ac:spMkLst>
        </pc:spChg>
      </pc:sldChg>
      <pc:sldChg chg="del">
        <pc:chgData name="WEISS Romain [CEGEE]" userId="S::romain.weiss@cegee.caisse-epargne.fr::2126f592-d750-48ee-bf50-24f054c203a5" providerId="AD" clId="Web-{E139409A-CCDC-4664-9545-38DA1DA9DF86}" dt="2020-04-23T09:39:51.052" v="236"/>
        <pc:sldMkLst>
          <pc:docMk/>
          <pc:sldMk cId="2531184878" sldId="340"/>
        </pc:sldMkLst>
      </pc:sldChg>
      <pc:sldChg chg="delSp modSp">
        <pc:chgData name="WEISS Romain [CEGEE]" userId="S::romain.weiss@cegee.caisse-epargne.fr::2126f592-d750-48ee-bf50-24f054c203a5" providerId="AD" clId="Web-{E139409A-CCDC-4664-9545-38DA1DA9DF86}" dt="2020-04-23T09:41:19.257" v="456"/>
        <pc:sldMkLst>
          <pc:docMk/>
          <pc:sldMk cId="61333626" sldId="341"/>
        </pc:sldMkLst>
        <pc:spChg chg="del">
          <ac:chgData name="WEISS Romain [CEGEE]" userId="S::romain.weiss@cegee.caisse-epargne.fr::2126f592-d750-48ee-bf50-24f054c203a5" providerId="AD" clId="Web-{E139409A-CCDC-4664-9545-38DA1DA9DF86}" dt="2020-04-23T09:41:15.882" v="455"/>
          <ac:spMkLst>
            <pc:docMk/>
            <pc:sldMk cId="61333626" sldId="341"/>
            <ac:spMk id="7" creationId="{00000000-0000-0000-0000-000000000000}"/>
          </ac:spMkLst>
        </pc:spChg>
        <pc:spChg chg="mod">
          <ac:chgData name="WEISS Romain [CEGEE]" userId="S::romain.weiss@cegee.caisse-epargne.fr::2126f592-d750-48ee-bf50-24f054c203a5" providerId="AD" clId="Web-{E139409A-CCDC-4664-9545-38DA1DA9DF86}" dt="2020-04-23T09:41:10.055" v="452" actId="20577"/>
          <ac:spMkLst>
            <pc:docMk/>
            <pc:sldMk cId="61333626" sldId="341"/>
            <ac:spMk id="9" creationId="{00000000-0000-0000-0000-000000000000}"/>
          </ac:spMkLst>
        </pc:spChg>
        <pc:graphicFrameChg chg="del">
          <ac:chgData name="WEISS Romain [CEGEE]" userId="S::romain.weiss@cegee.caisse-epargne.fr::2126f592-d750-48ee-bf50-24f054c203a5" providerId="AD" clId="Web-{E139409A-CCDC-4664-9545-38DA1DA9DF86}" dt="2020-04-23T09:41:19.257" v="456"/>
          <ac:graphicFrameMkLst>
            <pc:docMk/>
            <pc:sldMk cId="61333626" sldId="341"/>
            <ac:graphicFrameMk id="2" creationId="{00000000-0000-0000-0000-000000000000}"/>
          </ac:graphicFrameMkLst>
        </pc:graphicFrameChg>
      </pc:sldChg>
      <pc:sldChg chg="addSp delSp modSp">
        <pc:chgData name="WEISS Romain [CEGEE]" userId="S::romain.weiss@cegee.caisse-epargne.fr::2126f592-d750-48ee-bf50-24f054c203a5" providerId="AD" clId="Web-{E139409A-CCDC-4664-9545-38DA1DA9DF86}" dt="2020-04-23T09:39:19.255" v="235" actId="14100"/>
        <pc:sldMkLst>
          <pc:docMk/>
          <pc:sldMk cId="1272486585" sldId="344"/>
        </pc:sldMkLst>
        <pc:spChg chg="add del mod">
          <ac:chgData name="WEISS Romain [CEGEE]" userId="S::romain.weiss@cegee.caisse-epargne.fr::2126f592-d750-48ee-bf50-24f054c203a5" providerId="AD" clId="Web-{E139409A-CCDC-4664-9545-38DA1DA9DF86}" dt="2020-04-23T09:39:00.864" v="232"/>
          <ac:spMkLst>
            <pc:docMk/>
            <pc:sldMk cId="1272486585" sldId="344"/>
            <ac:spMk id="20" creationId="{00000000-0000-0000-0000-000000000000}"/>
          </ac:spMkLst>
        </pc:spChg>
        <pc:spChg chg="add del mod">
          <ac:chgData name="WEISS Romain [CEGEE]" userId="S::romain.weiss@cegee.caisse-epargne.fr::2126f592-d750-48ee-bf50-24f054c203a5" providerId="AD" clId="Web-{E139409A-CCDC-4664-9545-38DA1DA9DF86}" dt="2020-04-23T09:39:00.848" v="231"/>
          <ac:spMkLst>
            <pc:docMk/>
            <pc:sldMk cId="1272486585" sldId="344"/>
            <ac:spMk id="21" creationId="{00000000-0000-0000-0000-000000000000}"/>
          </ac:spMkLst>
        </pc:spChg>
        <pc:graphicFrameChg chg="add del mod">
          <ac:chgData name="WEISS Romain [CEGEE]" userId="S::romain.weiss@cegee.caisse-epargne.fr::2126f592-d750-48ee-bf50-24f054c203a5" providerId="AD" clId="Web-{E139409A-CCDC-4664-9545-38DA1DA9DF86}" dt="2020-04-23T09:38:22.347" v="227"/>
          <ac:graphicFrameMkLst>
            <pc:docMk/>
            <pc:sldMk cId="1272486585" sldId="344"/>
            <ac:graphicFrameMk id="8" creationId="{71675D3B-3A13-45C5-AE17-E1435AD9C8CB}"/>
          </ac:graphicFrameMkLst>
        </pc:graphicFrameChg>
        <pc:graphicFrameChg chg="add del mod">
          <ac:chgData name="WEISS Romain [CEGEE]" userId="S::romain.weiss@cegee.caisse-epargne.fr::2126f592-d750-48ee-bf50-24f054c203a5" providerId="AD" clId="Web-{E139409A-CCDC-4664-9545-38DA1DA9DF86}" dt="2020-04-23T09:39:00.848" v="229"/>
          <ac:graphicFrameMkLst>
            <pc:docMk/>
            <pc:sldMk cId="1272486585" sldId="344"/>
            <ac:graphicFrameMk id="12" creationId="{FBA5E01B-BF05-4043-8635-510BDDEED8F4}"/>
          </ac:graphicFrameMkLst>
        </pc:graphicFrameChg>
        <pc:graphicFrameChg chg="add del mod modGraphic">
          <ac:chgData name="WEISS Romain [CEGEE]" userId="S::romain.weiss@cegee.caisse-epargne.fr::2126f592-d750-48ee-bf50-24f054c203a5" providerId="AD" clId="Web-{E139409A-CCDC-4664-9545-38DA1DA9DF86}" dt="2020-04-23T09:38:06.629" v="225"/>
          <ac:graphicFrameMkLst>
            <pc:docMk/>
            <pc:sldMk cId="1272486585" sldId="344"/>
            <ac:graphicFrameMk id="23" creationId="{00000000-0000-0000-0000-000000000000}"/>
          </ac:graphicFrameMkLst>
        </pc:graphicFrameChg>
        <pc:picChg chg="add del mod">
          <ac:chgData name="WEISS Romain [CEGEE]" userId="S::romain.weiss@cegee.caisse-epargne.fr::2126f592-d750-48ee-bf50-24f054c203a5" providerId="AD" clId="Web-{E139409A-CCDC-4664-9545-38DA1DA9DF86}" dt="2020-04-23T09:36:27.095" v="199"/>
          <ac:picMkLst>
            <pc:docMk/>
            <pc:sldMk cId="1272486585" sldId="344"/>
            <ac:picMk id="2" creationId="{6BC2CE09-255F-404C-8454-610B6DF79ADF}"/>
          </ac:picMkLst>
        </pc:picChg>
        <pc:picChg chg="add del mod">
          <ac:chgData name="WEISS Romain [CEGEE]" userId="S::romain.weiss@cegee.caisse-epargne.fr::2126f592-d750-48ee-bf50-24f054c203a5" providerId="AD" clId="Web-{E139409A-CCDC-4664-9545-38DA1DA9DF86}" dt="2020-04-23T09:36:24.142" v="197"/>
          <ac:picMkLst>
            <pc:docMk/>
            <pc:sldMk cId="1272486585" sldId="344"/>
            <ac:picMk id="4" creationId="{B6BBA79E-0268-419A-B6B2-AE6C9420315B}"/>
          </ac:picMkLst>
        </pc:picChg>
        <pc:picChg chg="add mod">
          <ac:chgData name="WEISS Romain [CEGEE]" userId="S::romain.weiss@cegee.caisse-epargne.fr::2126f592-d750-48ee-bf50-24f054c203a5" providerId="AD" clId="Web-{E139409A-CCDC-4664-9545-38DA1DA9DF86}" dt="2020-04-23T09:39:19.255" v="235" actId="14100"/>
          <ac:picMkLst>
            <pc:docMk/>
            <pc:sldMk cId="1272486585" sldId="344"/>
            <ac:picMk id="13" creationId="{F6BD1E7B-7A1E-4395-9C0A-18B227F08958}"/>
          </ac:picMkLst>
        </pc:picChg>
        <pc:picChg chg="add del mod">
          <ac:chgData name="WEISS Romain [CEGEE]" userId="S::romain.weiss@cegee.caisse-epargne.fr::2126f592-d750-48ee-bf50-24f054c203a5" providerId="AD" clId="Web-{E139409A-CCDC-4664-9545-38DA1DA9DF86}" dt="2020-04-23T09:39:00.848" v="230"/>
          <ac:picMkLst>
            <pc:docMk/>
            <pc:sldMk cId="1272486585" sldId="344"/>
            <ac:picMk id="22" creationId="{00000000-0000-0000-0000-000000000000}"/>
          </ac:picMkLst>
        </pc:picChg>
      </pc:sldChg>
      <pc:sldChg chg="addSp delSp modSp">
        <pc:chgData name="WEISS Romain [CEGEE]" userId="S::romain.weiss@cegee.caisse-epargne.fr::2126f592-d750-48ee-bf50-24f054c203a5" providerId="AD" clId="Web-{E139409A-CCDC-4664-9545-38DA1DA9DF86}" dt="2020-04-23T09:28:21.038" v="12" actId="14100"/>
        <pc:sldMkLst>
          <pc:docMk/>
          <pc:sldMk cId="3917895487" sldId="431"/>
        </pc:sldMkLst>
        <pc:graphicFrameChg chg="del">
          <ac:chgData name="WEISS Romain [CEGEE]" userId="S::romain.weiss@cegee.caisse-epargne.fr::2126f592-d750-48ee-bf50-24f054c203a5" providerId="AD" clId="Web-{E139409A-CCDC-4664-9545-38DA1DA9DF86}" dt="2020-04-23T09:24:03.408" v="0"/>
          <ac:graphicFrameMkLst>
            <pc:docMk/>
            <pc:sldMk cId="3917895487" sldId="431"/>
            <ac:graphicFrameMk id="4" creationId="{00000000-0000-0000-0000-000000000000}"/>
          </ac:graphicFrameMkLst>
        </pc:graphicFrameChg>
        <pc:graphicFrameChg chg="add del mod">
          <ac:chgData name="WEISS Romain [CEGEE]" userId="S::romain.weiss@cegee.caisse-epargne.fr::2126f592-d750-48ee-bf50-24f054c203a5" providerId="AD" clId="Web-{E139409A-CCDC-4664-9545-38DA1DA9DF86}" dt="2020-04-23T09:25:56.426" v="2"/>
          <ac:graphicFrameMkLst>
            <pc:docMk/>
            <pc:sldMk cId="3917895487" sldId="431"/>
            <ac:graphicFrameMk id="5" creationId="{81A0A385-C881-41AF-A743-412E78F114BE}"/>
          </ac:graphicFrameMkLst>
        </pc:graphicFrameChg>
        <pc:graphicFrameChg chg="add del mod modGraphic">
          <ac:chgData name="WEISS Romain [CEGEE]" userId="S::romain.weiss@cegee.caisse-epargne.fr::2126f592-d750-48ee-bf50-24f054c203a5" providerId="AD" clId="Web-{E139409A-CCDC-4664-9545-38DA1DA9DF86}" dt="2020-04-23T09:27:04.100" v="6"/>
          <ac:graphicFrameMkLst>
            <pc:docMk/>
            <pc:sldMk cId="3917895487" sldId="431"/>
            <ac:graphicFrameMk id="9" creationId="{03592A65-688F-49BA-A38C-ED06398CED47}"/>
          </ac:graphicFrameMkLst>
        </pc:graphicFrameChg>
        <pc:picChg chg="add mod">
          <ac:chgData name="WEISS Romain [CEGEE]" userId="S::romain.weiss@cegee.caisse-epargne.fr::2126f592-d750-48ee-bf50-24f054c203a5" providerId="AD" clId="Web-{E139409A-CCDC-4664-9545-38DA1DA9DF86}" dt="2020-04-23T09:28:21.038" v="12" actId="14100"/>
          <ac:picMkLst>
            <pc:docMk/>
            <pc:sldMk cId="3917895487" sldId="431"/>
            <ac:picMk id="10" creationId="{2ED4A329-5E15-4605-AE09-81376275696B}"/>
          </ac:picMkLst>
        </pc:picChg>
      </pc:sldChg>
      <pc:sldChg chg="addSp delSp modSp">
        <pc:chgData name="WEISS Romain [CEGEE]" userId="S::romain.weiss@cegee.caisse-epargne.fr::2126f592-d750-48ee-bf50-24f054c203a5" providerId="AD" clId="Web-{E139409A-CCDC-4664-9545-38DA1DA9DF86}" dt="2020-04-23T09:30:46.340" v="20" actId="1076"/>
        <pc:sldMkLst>
          <pc:docMk/>
          <pc:sldMk cId="883185247" sldId="432"/>
        </pc:sldMkLst>
        <pc:graphicFrameChg chg="del">
          <ac:chgData name="WEISS Romain [CEGEE]" userId="S::romain.weiss@cegee.caisse-epargne.fr::2126f592-d750-48ee-bf50-24f054c203a5" providerId="AD" clId="Web-{E139409A-CCDC-4664-9545-38DA1DA9DF86}" dt="2020-04-23T09:30:20.228" v="13"/>
          <ac:graphicFrameMkLst>
            <pc:docMk/>
            <pc:sldMk cId="883185247" sldId="432"/>
            <ac:graphicFrameMk id="4" creationId="{00000000-0000-0000-0000-000000000000}"/>
          </ac:graphicFrameMkLst>
        </pc:graphicFrameChg>
        <pc:picChg chg="add mod">
          <ac:chgData name="WEISS Romain [CEGEE]" userId="S::romain.weiss@cegee.caisse-epargne.fr::2126f592-d750-48ee-bf50-24f054c203a5" providerId="AD" clId="Web-{E139409A-CCDC-4664-9545-38DA1DA9DF86}" dt="2020-04-23T09:30:46.340" v="20" actId="1076"/>
          <ac:picMkLst>
            <pc:docMk/>
            <pc:sldMk cId="883185247" sldId="432"/>
            <ac:picMk id="3" creationId="{483BA8A4-7158-4452-BA24-A107764786CF}"/>
          </ac:picMkLst>
        </pc:picChg>
      </pc:sldChg>
      <pc:sldChg chg="del">
        <pc:chgData name="WEISS Romain [CEGEE]" userId="S::romain.weiss@cegee.caisse-epargne.fr::2126f592-d750-48ee-bf50-24f054c203a5" providerId="AD" clId="Web-{E139409A-CCDC-4664-9545-38DA1DA9DF86}" dt="2020-04-23T09:44:09.270" v="466"/>
        <pc:sldMkLst>
          <pc:docMk/>
          <pc:sldMk cId="209619843" sldId="433"/>
        </pc:sldMkLst>
      </pc:sldChg>
      <pc:sldChg chg="del">
        <pc:chgData name="WEISS Romain [CEGEE]" userId="S::romain.weiss@cegee.caisse-epargne.fr::2126f592-d750-48ee-bf50-24f054c203a5" providerId="AD" clId="Web-{E139409A-CCDC-4664-9545-38DA1DA9DF86}" dt="2020-04-23T09:44:09.270" v="465"/>
        <pc:sldMkLst>
          <pc:docMk/>
          <pc:sldMk cId="1251268147" sldId="434"/>
        </pc:sldMkLst>
      </pc:sldChg>
      <pc:sldChg chg="del">
        <pc:chgData name="WEISS Romain [CEGEE]" userId="S::romain.weiss@cegee.caisse-epargne.fr::2126f592-d750-48ee-bf50-24f054c203a5" providerId="AD" clId="Web-{E139409A-CCDC-4664-9545-38DA1DA9DF86}" dt="2020-04-23T09:44:09.234" v="464"/>
        <pc:sldMkLst>
          <pc:docMk/>
          <pc:sldMk cId="3481179669" sldId="435"/>
        </pc:sldMkLst>
      </pc:sldChg>
      <pc:sldChg chg="del">
        <pc:chgData name="WEISS Romain [CEGEE]" userId="S::romain.weiss@cegee.caisse-epargne.fr::2126f592-d750-48ee-bf50-24f054c203a5" providerId="AD" clId="Web-{E139409A-CCDC-4664-9545-38DA1DA9DF86}" dt="2020-04-23T09:44:09.234" v="463"/>
        <pc:sldMkLst>
          <pc:docMk/>
          <pc:sldMk cId="1315872303" sldId="436"/>
        </pc:sldMkLst>
      </pc:sldChg>
      <pc:sldChg chg="del">
        <pc:chgData name="WEISS Romain [CEGEE]" userId="S::romain.weiss@cegee.caisse-epargne.fr::2126f592-d750-48ee-bf50-24f054c203a5" providerId="AD" clId="Web-{E139409A-CCDC-4664-9545-38DA1DA9DF86}" dt="2020-04-23T09:44:09.234" v="462"/>
        <pc:sldMkLst>
          <pc:docMk/>
          <pc:sldMk cId="1530085681" sldId="437"/>
        </pc:sldMkLst>
      </pc:sldChg>
      <pc:sldChg chg="del">
        <pc:chgData name="WEISS Romain [CEGEE]" userId="S::romain.weiss@cegee.caisse-epargne.fr::2126f592-d750-48ee-bf50-24f054c203a5" providerId="AD" clId="Web-{E139409A-CCDC-4664-9545-38DA1DA9DF86}" dt="2020-04-23T09:44:09.234" v="461"/>
        <pc:sldMkLst>
          <pc:docMk/>
          <pc:sldMk cId="594558469" sldId="438"/>
        </pc:sldMkLst>
      </pc:sldChg>
      <pc:sldChg chg="del">
        <pc:chgData name="WEISS Romain [CEGEE]" userId="S::romain.weiss@cegee.caisse-epargne.fr::2126f592-d750-48ee-bf50-24f054c203a5" providerId="AD" clId="Web-{E139409A-CCDC-4664-9545-38DA1DA9DF86}" dt="2020-04-23T09:44:09.234" v="460"/>
        <pc:sldMkLst>
          <pc:docMk/>
          <pc:sldMk cId="1280974794" sldId="439"/>
        </pc:sldMkLst>
      </pc:sldChg>
      <pc:sldChg chg="del">
        <pc:chgData name="WEISS Romain [CEGEE]" userId="S::romain.weiss@cegee.caisse-epargne.fr::2126f592-d750-48ee-bf50-24f054c203a5" providerId="AD" clId="Web-{E139409A-CCDC-4664-9545-38DA1DA9DF86}" dt="2020-04-23T09:44:09.234" v="459"/>
        <pc:sldMkLst>
          <pc:docMk/>
          <pc:sldMk cId="3191842415" sldId="440"/>
        </pc:sldMkLst>
      </pc:sldChg>
      <pc:sldChg chg="del">
        <pc:chgData name="WEISS Romain [CEGEE]" userId="S::romain.weiss@cegee.caisse-epargne.fr::2126f592-d750-48ee-bf50-24f054c203a5" providerId="AD" clId="Web-{E139409A-CCDC-4664-9545-38DA1DA9DF86}" dt="2020-04-23T09:44:09.234" v="458"/>
        <pc:sldMkLst>
          <pc:docMk/>
          <pc:sldMk cId="3485718761" sldId="441"/>
        </pc:sldMkLst>
      </pc:sldChg>
      <pc:sldChg chg="del">
        <pc:chgData name="WEISS Romain [CEGEE]" userId="S::romain.weiss@cegee.caisse-epargne.fr::2126f592-d750-48ee-bf50-24f054c203a5" providerId="AD" clId="Web-{E139409A-CCDC-4664-9545-38DA1DA9DF86}" dt="2020-04-23T09:44:09.215" v="457"/>
        <pc:sldMkLst>
          <pc:docMk/>
          <pc:sldMk cId="2701301715" sldId="442"/>
        </pc:sldMkLst>
      </pc:sldChg>
    </pc:docChg>
  </pc:docChgLst>
  <pc:docChgLst>
    <pc:chgData name="WEISS Romain [CEGEE]" userId="S::romain.weiss@cegee.caisse-epargne.fr::2126f592-d750-48ee-bf50-24f054c203a5" providerId="AD" clId="Web-{7D9878B4-B172-4075-9DBC-18FD6E241301}"/>
    <pc:docChg chg="modSld">
      <pc:chgData name="WEISS Romain [CEGEE]" userId="S::romain.weiss@cegee.caisse-epargne.fr::2126f592-d750-48ee-bf50-24f054c203a5" providerId="AD" clId="Web-{7D9878B4-B172-4075-9DBC-18FD6E241301}" dt="2020-04-23T15:34:24.467" v="6"/>
      <pc:docMkLst>
        <pc:docMk/>
      </pc:docMkLst>
      <pc:sldChg chg="modSp">
        <pc:chgData name="WEISS Romain [CEGEE]" userId="S::romain.weiss@cegee.caisse-epargne.fr::2126f592-d750-48ee-bf50-24f054c203a5" providerId="AD" clId="Web-{7D9878B4-B172-4075-9DBC-18FD6E241301}" dt="2020-04-23T15:29:43.449" v="2" actId="20577"/>
        <pc:sldMkLst>
          <pc:docMk/>
          <pc:sldMk cId="2666901426" sldId="321"/>
        </pc:sldMkLst>
        <pc:spChg chg="mod">
          <ac:chgData name="WEISS Romain [CEGEE]" userId="S::romain.weiss@cegee.caisse-epargne.fr::2126f592-d750-48ee-bf50-24f054c203a5" providerId="AD" clId="Web-{7D9878B4-B172-4075-9DBC-18FD6E241301}" dt="2020-04-23T15:29:43.449" v="2" actId="20577"/>
          <ac:spMkLst>
            <pc:docMk/>
            <pc:sldMk cId="2666901426" sldId="321"/>
            <ac:spMk id="8" creationId="{00000000-0000-0000-0000-000000000000}"/>
          </ac:spMkLst>
        </pc:spChg>
      </pc:sldChg>
      <pc:sldChg chg="delCm">
        <pc:chgData name="WEISS Romain [CEGEE]" userId="S::romain.weiss@cegee.caisse-epargne.fr::2126f592-d750-48ee-bf50-24f054c203a5" providerId="AD" clId="Web-{7D9878B4-B172-4075-9DBC-18FD6E241301}" dt="2020-04-23T15:34:24.467" v="6"/>
        <pc:sldMkLst>
          <pc:docMk/>
          <pc:sldMk cId="240822972" sldId="365"/>
        </pc:sldMkLst>
      </pc:sldChg>
      <pc:sldChg chg="modSp">
        <pc:chgData name="WEISS Romain [CEGEE]" userId="S::romain.weiss@cegee.caisse-epargne.fr::2126f592-d750-48ee-bf50-24f054c203a5" providerId="AD" clId="Web-{7D9878B4-B172-4075-9DBC-18FD6E241301}" dt="2020-04-23T15:33:00.477" v="5"/>
        <pc:sldMkLst>
          <pc:docMk/>
          <pc:sldMk cId="1735817054" sldId="443"/>
        </pc:sldMkLst>
        <pc:graphicFrameChg chg="modGraphic">
          <ac:chgData name="WEISS Romain [CEGEE]" userId="S::romain.weiss@cegee.caisse-epargne.fr::2126f592-d750-48ee-bf50-24f054c203a5" providerId="AD" clId="Web-{7D9878B4-B172-4075-9DBC-18FD6E241301}" dt="2020-04-23T15:33:00.477" v="5"/>
          <ac:graphicFrameMkLst>
            <pc:docMk/>
            <pc:sldMk cId="1735817054" sldId="443"/>
            <ac:graphicFrameMk id="4" creationId="{BB46F2F3-DD60-48B9-9D15-AE16D7C620DA}"/>
          </ac:graphicFrameMkLst>
        </pc:graphicFrameChg>
      </pc:sldChg>
    </pc:docChg>
  </pc:docChgLst>
  <pc:docChgLst>
    <pc:chgData name="BERNHARD Franck [CEGEE]" userId="S::franck.bernhard@cegee.caisse-epargne.fr::0592e276-9a81-4176-b295-9aef032a7f9c" providerId="AD" clId="Web-{5EE19E62-86A0-4A9A-B0F6-15107BAB0AEB}"/>
    <pc:docChg chg="modSld">
      <pc:chgData name="BERNHARD Franck [CEGEE]" userId="S::franck.bernhard@cegee.caisse-epargne.fr::0592e276-9a81-4176-b295-9aef032a7f9c" providerId="AD" clId="Web-{5EE19E62-86A0-4A9A-B0F6-15107BAB0AEB}" dt="2020-04-23T14:31:43.132" v="34" actId="20577"/>
      <pc:docMkLst>
        <pc:docMk/>
      </pc:docMkLst>
      <pc:sldChg chg="modSp">
        <pc:chgData name="BERNHARD Franck [CEGEE]" userId="S::franck.bernhard@cegee.caisse-epargne.fr::0592e276-9a81-4176-b295-9aef032a7f9c" providerId="AD" clId="Web-{5EE19E62-86A0-4A9A-B0F6-15107BAB0AEB}" dt="2020-04-23T14:31:25.429" v="17" actId="20577"/>
        <pc:sldMkLst>
          <pc:docMk/>
          <pc:sldMk cId="3917895487" sldId="431"/>
        </pc:sldMkLst>
        <pc:spChg chg="mod">
          <ac:chgData name="BERNHARD Franck [CEGEE]" userId="S::franck.bernhard@cegee.caisse-epargne.fr::0592e276-9a81-4176-b295-9aef032a7f9c" providerId="AD" clId="Web-{5EE19E62-86A0-4A9A-B0F6-15107BAB0AEB}" dt="2020-04-23T14:31:25.429" v="17" actId="20577"/>
          <ac:spMkLst>
            <pc:docMk/>
            <pc:sldMk cId="3917895487" sldId="431"/>
            <ac:spMk id="6" creationId="{00000000-0000-0000-0000-000000000000}"/>
          </ac:spMkLst>
        </pc:spChg>
      </pc:sldChg>
      <pc:sldChg chg="modSp">
        <pc:chgData name="BERNHARD Franck [CEGEE]" userId="S::franck.bernhard@cegee.caisse-epargne.fr::0592e276-9a81-4176-b295-9aef032a7f9c" providerId="AD" clId="Web-{5EE19E62-86A0-4A9A-B0F6-15107BAB0AEB}" dt="2020-04-23T14:31:43.132" v="34" actId="20577"/>
        <pc:sldMkLst>
          <pc:docMk/>
          <pc:sldMk cId="883185247" sldId="432"/>
        </pc:sldMkLst>
        <pc:spChg chg="mod">
          <ac:chgData name="BERNHARD Franck [CEGEE]" userId="S::franck.bernhard@cegee.caisse-epargne.fr::0592e276-9a81-4176-b295-9aef032a7f9c" providerId="AD" clId="Web-{5EE19E62-86A0-4A9A-B0F6-15107BAB0AEB}" dt="2020-04-23T14:31:43.132" v="34" actId="20577"/>
          <ac:spMkLst>
            <pc:docMk/>
            <pc:sldMk cId="883185247" sldId="432"/>
            <ac:spMk id="6" creationId="{00000000-0000-0000-0000-000000000000}"/>
          </ac:spMkLst>
        </pc:spChg>
      </pc:sldChg>
    </pc:docChg>
  </pc:docChgLst>
  <pc:docChgLst>
    <pc:chgData name="WEISS Romain [CEGEE]" userId="S::romain.weiss@cegee.caisse-epargne.fr::2126f592-d750-48ee-bf50-24f054c203a5" providerId="AD" clId="Web-{5BE25A0E-6993-432C-B2E8-5E82A59C91D7}"/>
    <pc:docChg chg="modSld">
      <pc:chgData name="WEISS Romain [CEGEE]" userId="S::romain.weiss@cegee.caisse-epargne.fr::2126f592-d750-48ee-bf50-24f054c203a5" providerId="AD" clId="Web-{5BE25A0E-6993-432C-B2E8-5E82A59C91D7}" dt="2020-04-23T14:44:23.146" v="344" actId="20577"/>
      <pc:docMkLst>
        <pc:docMk/>
      </pc:docMkLst>
      <pc:sldChg chg="addCm modCm">
        <pc:chgData name="WEISS Romain [CEGEE]" userId="S::romain.weiss@cegee.caisse-epargne.fr::2126f592-d750-48ee-bf50-24f054c203a5" providerId="AD" clId="Web-{5BE25A0E-6993-432C-B2E8-5E82A59C91D7}" dt="2020-04-23T14:34:40.408" v="1"/>
        <pc:sldMkLst>
          <pc:docMk/>
          <pc:sldMk cId="2899828345" sldId="415"/>
        </pc:sldMkLst>
      </pc:sldChg>
      <pc:sldChg chg="addSp modSp addCm delCm">
        <pc:chgData name="WEISS Romain [CEGEE]" userId="S::romain.weiss@cegee.caisse-epargne.fr::2126f592-d750-48ee-bf50-24f054c203a5" providerId="AD" clId="Web-{5BE25A0E-6993-432C-B2E8-5E82A59C91D7}" dt="2020-04-23T14:44:23.146" v="343" actId="20577"/>
        <pc:sldMkLst>
          <pc:docMk/>
          <pc:sldMk cId="1735817054" sldId="443"/>
        </pc:sldMkLst>
        <pc:spChg chg="mod">
          <ac:chgData name="WEISS Romain [CEGEE]" userId="S::romain.weiss@cegee.caisse-epargne.fr::2126f592-d750-48ee-bf50-24f054c203a5" providerId="AD" clId="Web-{5BE25A0E-6993-432C-B2E8-5E82A59C91D7}" dt="2020-04-23T14:44:23.146" v="343" actId="20577"/>
          <ac:spMkLst>
            <pc:docMk/>
            <pc:sldMk cId="1735817054" sldId="443"/>
            <ac:spMk id="8" creationId="{00000000-0000-0000-0000-000000000000}"/>
          </ac:spMkLst>
        </pc:spChg>
        <pc:spChg chg="mod">
          <ac:chgData name="WEISS Romain [CEGEE]" userId="S::romain.weiss@cegee.caisse-epargne.fr::2126f592-d750-48ee-bf50-24f054c203a5" providerId="AD" clId="Web-{5BE25A0E-6993-432C-B2E8-5E82A59C91D7}" dt="2020-04-23T14:42:10.770" v="128" actId="1076"/>
          <ac:spMkLst>
            <pc:docMk/>
            <pc:sldMk cId="1735817054" sldId="443"/>
            <ac:spMk id="13" creationId="{00000000-0000-0000-0000-000000000000}"/>
          </ac:spMkLst>
        </pc:spChg>
        <pc:graphicFrameChg chg="mod">
          <ac:chgData name="WEISS Romain [CEGEE]" userId="S::romain.weiss@cegee.caisse-epargne.fr::2126f592-d750-48ee-bf50-24f054c203a5" providerId="AD" clId="Web-{5BE25A0E-6993-432C-B2E8-5E82A59C91D7}" dt="2020-04-23T14:42:15.411" v="129" actId="1076"/>
          <ac:graphicFrameMkLst>
            <pc:docMk/>
            <pc:sldMk cId="1735817054" sldId="443"/>
            <ac:graphicFrameMk id="3" creationId="{00000000-0000-0000-0000-000000000000}"/>
          </ac:graphicFrameMkLst>
        </pc:graphicFrameChg>
        <pc:graphicFrameChg chg="add mod modGraphic">
          <ac:chgData name="WEISS Romain [CEGEE]" userId="S::romain.weiss@cegee.caisse-epargne.fr::2126f592-d750-48ee-bf50-24f054c203a5" providerId="AD" clId="Web-{5BE25A0E-6993-432C-B2E8-5E82A59C91D7}" dt="2020-04-23T14:42:20.692" v="130"/>
          <ac:graphicFrameMkLst>
            <pc:docMk/>
            <pc:sldMk cId="1735817054" sldId="443"/>
            <ac:graphicFrameMk id="4" creationId="{BB46F2F3-DD60-48B9-9D15-AE16D7C620DA}"/>
          </ac:graphicFrameMkLst>
        </pc:graphicFrameChg>
        <pc:graphicFrameChg chg="mod">
          <ac:chgData name="WEISS Romain [CEGEE]" userId="S::romain.weiss@cegee.caisse-epargne.fr::2126f592-d750-48ee-bf50-24f054c203a5" providerId="AD" clId="Web-{5BE25A0E-6993-432C-B2E8-5E82A59C91D7}" dt="2020-04-23T14:42:08.629" v="127" actId="1076"/>
          <ac:graphicFrameMkLst>
            <pc:docMk/>
            <pc:sldMk cId="1735817054" sldId="443"/>
            <ac:graphicFrameMk id="10" creationId="{00000000-0000-0000-0000-000000000000}"/>
          </ac:graphicFrameMkLst>
        </pc:graphicFrameChg>
      </pc:sldChg>
    </pc:docChg>
  </pc:docChgLst>
  <pc:docChgLst>
    <pc:chgData name="BERNHARD Franck [CEGEE]" userId="S::franck.bernhard@cegee.caisse-epargne.fr::0592e276-9a81-4176-b295-9aef032a7f9c" providerId="AD" clId="Web-{0CE28D37-0794-462F-8205-32C72463674A}"/>
    <pc:docChg chg="modSld">
      <pc:chgData name="BERNHARD Franck [CEGEE]" userId="S::franck.bernhard@cegee.caisse-epargne.fr::0592e276-9a81-4176-b295-9aef032a7f9c" providerId="AD" clId="Web-{0CE28D37-0794-462F-8205-32C72463674A}" dt="2020-04-23T12:45:27.145" v="2"/>
      <pc:docMkLst>
        <pc:docMk/>
      </pc:docMkLst>
      <pc:sldChg chg="addSp delSp modSp">
        <pc:chgData name="BERNHARD Franck [CEGEE]" userId="S::franck.bernhard@cegee.caisse-epargne.fr::0592e276-9a81-4176-b295-9aef032a7f9c" providerId="AD" clId="Web-{0CE28D37-0794-462F-8205-32C72463674A}" dt="2020-04-23T12:45:27.145" v="2"/>
        <pc:sldMkLst>
          <pc:docMk/>
          <pc:sldMk cId="2666901426" sldId="321"/>
        </pc:sldMkLst>
        <pc:graphicFrameChg chg="add del mod">
          <ac:chgData name="BERNHARD Franck [CEGEE]" userId="S::franck.bernhard@cegee.caisse-epargne.fr::0592e276-9a81-4176-b295-9aef032a7f9c" providerId="AD" clId="Web-{0CE28D37-0794-462F-8205-32C72463674A}" dt="2020-04-23T12:45:27.145" v="2"/>
          <ac:graphicFrameMkLst>
            <pc:docMk/>
            <pc:sldMk cId="2666901426" sldId="321"/>
            <ac:graphicFrameMk id="3" creationId="{B932D0BA-9AAA-4509-BAF2-052B13FA1F3F}"/>
          </ac:graphicFrameMkLst>
        </pc:graphicFrameChg>
        <pc:picChg chg="del">
          <ac:chgData name="BERNHARD Franck [CEGEE]" userId="S::franck.bernhard@cegee.caisse-epargne.fr::0592e276-9a81-4176-b295-9aef032a7f9c" providerId="AD" clId="Web-{0CE28D37-0794-462F-8205-32C72463674A}" dt="2020-04-23T12:45:22.895" v="0"/>
          <ac:picMkLst>
            <pc:docMk/>
            <pc:sldMk cId="2666901426" sldId="321"/>
            <ac:picMk id="14" creationId="{00000000-0000-0000-0000-000000000000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7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15/02/2021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4" y="9428585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7" y="9428585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7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15/02/2021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5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7" y="9428585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4"/>
          </p:nvPr>
        </p:nvSpPr>
        <p:spPr>
          <a:xfrm>
            <a:off x="0" y="9428244"/>
            <a:ext cx="2946400" cy="4983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8.jpeg"/><Relationship Id="rId7" Type="http://schemas.openxmlformats.org/officeDocument/2006/relationships/image" Target="../media/image4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10" Type="http://schemas.openxmlformats.org/officeDocument/2006/relationships/image" Target="../media/image5.jpeg"/><Relationship Id="rId4" Type="http://schemas.openxmlformats.org/officeDocument/2006/relationships/image" Target="../media/image9.jpeg"/><Relationship Id="rId9" Type="http://schemas.openxmlformats.org/officeDocument/2006/relationships/image" Target="../media/image12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845" y="6434571"/>
            <a:ext cx="1790091" cy="201600"/>
          </a:xfrm>
          <a:prstGeom prst="rect">
            <a:avLst/>
          </a:prstGeom>
        </p:spPr>
      </p:pic>
      <p:pic>
        <p:nvPicPr>
          <p:cNvPr id="3" name="Image 2" descr="1 - copie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665" y="188640"/>
            <a:ext cx="5598323" cy="1318908"/>
          </a:xfrm>
          <a:prstGeom prst="rect">
            <a:avLst/>
          </a:prstGeom>
        </p:spPr>
      </p:pic>
      <p:pic>
        <p:nvPicPr>
          <p:cNvPr id="5" name="Image 4" descr="2 - copie.jp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665" y="1556795"/>
            <a:ext cx="5598987" cy="1321471"/>
          </a:xfrm>
          <a:prstGeom prst="rect">
            <a:avLst/>
          </a:prstGeom>
        </p:spPr>
      </p:pic>
      <p:pic>
        <p:nvPicPr>
          <p:cNvPr id="11" name="Image 10" descr="3 - copie.jp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665" y="2924944"/>
            <a:ext cx="5598987" cy="1321917"/>
          </a:xfrm>
          <a:prstGeom prst="rect">
            <a:avLst/>
          </a:prstGeom>
        </p:spPr>
      </p:pic>
      <p:pic>
        <p:nvPicPr>
          <p:cNvPr id="12" name="Image 11" descr="4 - copie.jp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665" y="4293096"/>
            <a:ext cx="5598987" cy="1319056"/>
          </a:xfrm>
          <a:prstGeom prst="rect">
            <a:avLst/>
          </a:prstGeom>
        </p:spPr>
      </p:pic>
      <p:pic>
        <p:nvPicPr>
          <p:cNvPr id="1026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2120" y="5733256"/>
            <a:ext cx="3219449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68" y="6036905"/>
            <a:ext cx="892072" cy="599266"/>
          </a:xfrm>
          <a:prstGeom prst="rect">
            <a:avLst/>
          </a:prstGeom>
        </p:spPr>
      </p:pic>
      <p:pic>
        <p:nvPicPr>
          <p:cNvPr id="14" name="Image 13" descr="LOGO_VousetreUtile - copie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9351" y="188640"/>
            <a:ext cx="1014414" cy="999137"/>
          </a:xfrm>
          <a:prstGeom prst="rect">
            <a:avLst/>
          </a:prstGeom>
        </p:spPr>
      </p:pic>
      <p:pic>
        <p:nvPicPr>
          <p:cNvPr id="15" name="Espace réservé pour une image  8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1928" y="6172801"/>
            <a:ext cx="2260721" cy="537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205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sz="1000"/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368003" y="1295768"/>
            <a:ext cx="10296617" cy="584864"/>
          </a:xfrm>
        </p:spPr>
        <p:txBody>
          <a:bodyPr/>
          <a:lstStyle>
            <a:lvl1pPr marL="81000" indent="-81000">
              <a:spcBef>
                <a:spcPts val="169"/>
              </a:spcBef>
              <a:spcAft>
                <a:spcPts val="675"/>
              </a:spcAft>
              <a:buClr>
                <a:schemeClr val="accent1"/>
              </a:buClr>
              <a:buFontTx/>
              <a:buBlip>
                <a:blip r:embed="rId2"/>
              </a:buBlip>
              <a:defRPr sz="675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368004" y="2060848"/>
            <a:ext cx="9340846" cy="4032448"/>
          </a:xfrm>
        </p:spPr>
        <p:txBody>
          <a:bodyPr/>
          <a:lstStyle>
            <a:lvl1pPr marL="81000">
              <a:lnSpc>
                <a:spcPts val="900"/>
              </a:lnSpc>
              <a:spcAft>
                <a:spcPts val="0"/>
              </a:spcAft>
              <a:defRPr sz="675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487488" y="260651"/>
            <a:ext cx="5088565" cy="473335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r>
              <a:rPr lang="fr-FR"/>
              <a:t> </a:t>
            </a:r>
            <a:r>
              <a:rPr lang="fr-FR" err="1"/>
              <a:t>dolor</a:t>
            </a:r>
            <a:r>
              <a:rPr lang="fr-FR"/>
              <a:t/>
            </a:r>
            <a:br>
              <a:rPr lang="fr-FR"/>
            </a:b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 </a:t>
            </a:r>
            <a:r>
              <a:rPr lang="fr-FR" err="1"/>
              <a:t>lorem</a:t>
            </a:r>
            <a:endParaRPr lang="fr-FR"/>
          </a:p>
        </p:txBody>
      </p:sp>
      <p:sp>
        <p:nvSpPr>
          <p:cNvPr id="2" name="ZoneTexte 1"/>
          <p:cNvSpPr txBox="1"/>
          <p:nvPr userDrawn="1"/>
        </p:nvSpPr>
        <p:spPr>
          <a:xfrm>
            <a:off x="4628561" y="6410227"/>
            <a:ext cx="22624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 smtClean="0"/>
              <a:t>Présentation PREVENTIS marché PRO</a:t>
            </a:r>
          </a:p>
        </p:txBody>
      </p:sp>
    </p:spTree>
    <p:extLst>
      <p:ext uri="{BB962C8B-B14F-4D97-AF65-F5344CB8AC3E}">
        <p14:creationId xmlns:p14="http://schemas.microsoft.com/office/powerpoint/2010/main" val="12834658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140968"/>
            <a:ext cx="6604000" cy="4319016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487488" y="260650"/>
            <a:ext cx="5088565" cy="60016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r>
              <a:rPr lang="fr-FR"/>
              <a:t> </a:t>
            </a:r>
            <a:r>
              <a:rPr lang="fr-FR" err="1"/>
              <a:t>dolor</a:t>
            </a:r>
            <a:r>
              <a:rPr lang="fr-FR"/>
              <a:t/>
            </a:r>
            <a:br>
              <a:rPr lang="fr-FR"/>
            </a:b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 </a:t>
            </a:r>
            <a:r>
              <a:rPr lang="fr-FR" err="1"/>
              <a:t>lorem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87816" y="1600200"/>
            <a:ext cx="7588507" cy="4781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  <a:p>
            <a:pPr lvl="5"/>
            <a:r>
              <a:rPr lang="fr-FR"/>
              <a:t>Sixième niveau</a:t>
            </a:r>
          </a:p>
          <a:p>
            <a:pPr lvl="6"/>
            <a:r>
              <a:rPr lang="fr-FR"/>
              <a:t>Septième niveau</a:t>
            </a:r>
          </a:p>
          <a:p>
            <a:pPr lvl="7"/>
            <a:r>
              <a:rPr lang="fr-FR"/>
              <a:t>Huitième</a:t>
            </a:r>
          </a:p>
          <a:p>
            <a:pPr lvl="8"/>
            <a:r>
              <a:rPr lang="fr-FR"/>
              <a:t>Neuvième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0896533" y="188643"/>
            <a:ext cx="12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 b="1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4" name="Image 3" descr="#1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8544" y="-243408"/>
            <a:ext cx="1743456" cy="2033016"/>
          </a:xfrm>
          <a:prstGeom prst="rect">
            <a:avLst/>
          </a:prstGeom>
        </p:spPr>
      </p:pic>
      <p:pic>
        <p:nvPicPr>
          <p:cNvPr id="12" name="Image 11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1826"/>
            <a:ext cx="709271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488" y="6093296"/>
            <a:ext cx="3219449" cy="364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/>
          <p:cNvSpPr txBox="1"/>
          <p:nvPr userDrawn="1"/>
        </p:nvSpPr>
        <p:spPr>
          <a:xfrm>
            <a:off x="4709546" y="6466089"/>
            <a:ext cx="18665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 smtClean="0"/>
              <a:t>Comité Risques Covid 10122020</a:t>
            </a:r>
          </a:p>
        </p:txBody>
      </p:sp>
      <p:pic>
        <p:nvPicPr>
          <p:cNvPr id="16" name="Espace réservé pour une image  8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1928" y="6172801"/>
            <a:ext cx="2260721" cy="537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685800" rtl="0" eaLnBrk="1" latinLnBrk="0" hangingPunct="1">
        <a:spcBef>
          <a:spcPct val="0"/>
        </a:spcBef>
        <a:buNone/>
        <a:defRPr sz="165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spcBef>
          <a:spcPts val="0"/>
        </a:spcBef>
        <a:spcAft>
          <a:spcPts val="225"/>
        </a:spcAft>
        <a:buFontTx/>
        <a:buNone/>
        <a:defRPr sz="165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685800" rtl="0" eaLnBrk="1" latinLnBrk="0" hangingPunct="1">
        <a:spcBef>
          <a:spcPts val="0"/>
        </a:spcBef>
        <a:buFontTx/>
        <a:buNone/>
        <a:defRPr sz="1350" b="1" kern="1200" cap="all" baseline="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685800" rtl="0" eaLnBrk="1" latinLnBrk="0" hangingPunct="1">
        <a:spcBef>
          <a:spcPts val="0"/>
        </a:spcBef>
        <a:buClr>
          <a:schemeClr val="accent1"/>
        </a:buClr>
        <a:buFontTx/>
        <a:buNone/>
        <a:defRPr sz="1200" b="0" kern="1200" cap="all" baseline="0">
          <a:solidFill>
            <a:schemeClr val="accent1"/>
          </a:solidFill>
          <a:latin typeface="+mn-lt"/>
          <a:ea typeface="+mn-ea"/>
          <a:cs typeface="+mn-cs"/>
        </a:defRPr>
      </a:lvl3pPr>
      <a:lvl4pPr marL="108000" indent="0" algn="l" defTabSz="685800" rtl="0" eaLnBrk="1" latinLnBrk="0" hangingPunct="1">
        <a:lnSpc>
          <a:spcPts val="1200"/>
        </a:lnSpc>
        <a:spcBef>
          <a:spcPts val="0"/>
        </a:spcBef>
        <a:buFontTx/>
        <a:buNone/>
        <a:defRPr sz="9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08000" indent="-108000" algn="l" defTabSz="685800" rtl="0" eaLnBrk="1" latinLnBrk="0" hangingPunct="1">
        <a:spcBef>
          <a:spcPts val="225"/>
        </a:spcBef>
        <a:spcAft>
          <a:spcPts val="900"/>
        </a:spcAft>
        <a:buClr>
          <a:schemeClr val="accent1"/>
        </a:buClr>
        <a:buFontTx/>
        <a:buBlip>
          <a:blip r:embed="rId8"/>
        </a:buBlip>
        <a:defRPr sz="9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243000" indent="-108000" algn="l" defTabSz="685800" rtl="0" eaLnBrk="1" latinLnBrk="0" hangingPunct="1">
        <a:lnSpc>
          <a:spcPts val="1200"/>
        </a:lnSpc>
        <a:spcBef>
          <a:spcPts val="300"/>
        </a:spcBef>
        <a:buClr>
          <a:schemeClr val="accent1"/>
        </a:buClr>
        <a:buFont typeface="Wingdings 2" panose="05020102010507070707" pitchFamily="18" charset="2"/>
        <a:buChar char=""/>
        <a:defRPr sz="9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685800" rtl="0" eaLnBrk="1" latinLnBrk="0" hangingPunct="1">
        <a:lnSpc>
          <a:spcPts val="1125"/>
        </a:lnSpc>
        <a:spcBef>
          <a:spcPts val="0"/>
        </a:spcBef>
        <a:buClr>
          <a:schemeClr val="accent1"/>
        </a:buClr>
        <a:buFontTx/>
        <a:buNone/>
        <a:defRPr sz="105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685800" rtl="0" eaLnBrk="1" latinLnBrk="0" hangingPunct="1">
        <a:spcBef>
          <a:spcPts val="0"/>
        </a:spcBef>
        <a:buClr>
          <a:schemeClr val="accent1"/>
        </a:buClr>
        <a:buFontTx/>
        <a:buNone/>
        <a:defRPr sz="105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162000" indent="0" algn="l" defTabSz="685800" rtl="0" eaLnBrk="1" latinLnBrk="0" hangingPunct="1">
        <a:spcBef>
          <a:spcPts val="0"/>
        </a:spcBef>
        <a:buClr>
          <a:schemeClr val="accent1"/>
        </a:buClr>
        <a:buFontTx/>
        <a:buNone/>
        <a:defRPr sz="825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5817"/>
          <a:stretch/>
        </p:blipFill>
        <p:spPr>
          <a:xfrm>
            <a:off x="6096000" y="3140968"/>
            <a:ext cx="6604000" cy="32040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487488" y="260651"/>
            <a:ext cx="5088565" cy="47333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r>
              <a:rPr lang="fr-FR"/>
              <a:t> </a:t>
            </a:r>
            <a:r>
              <a:rPr lang="fr-FR" err="1"/>
              <a:t>dolor</a:t>
            </a:r>
            <a:r>
              <a:rPr lang="fr-FR"/>
              <a:t/>
            </a:r>
            <a:br>
              <a:rPr lang="fr-FR"/>
            </a:b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 </a:t>
            </a:r>
            <a:r>
              <a:rPr lang="fr-FR" err="1"/>
              <a:t>lorem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87817" y="1600200"/>
            <a:ext cx="7588507" cy="4781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  <a:p>
            <a:pPr lvl="5"/>
            <a:r>
              <a:rPr lang="fr-FR"/>
              <a:t>Sixième niveau</a:t>
            </a:r>
          </a:p>
          <a:p>
            <a:pPr lvl="6"/>
            <a:r>
              <a:rPr lang="fr-FR"/>
              <a:t>Septième niveau</a:t>
            </a:r>
          </a:p>
          <a:p>
            <a:pPr lvl="7"/>
            <a:r>
              <a:rPr lang="fr-FR"/>
              <a:t>Huitième</a:t>
            </a:r>
          </a:p>
          <a:p>
            <a:pPr lvl="8"/>
            <a:r>
              <a:rPr lang="fr-FR"/>
              <a:t>Neuvième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0896533" y="188645"/>
            <a:ext cx="12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19" b="1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4" name="Image 3" descr="#1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8544" y="-243408"/>
            <a:ext cx="1743456" cy="2033016"/>
          </a:xfrm>
          <a:prstGeom prst="rect">
            <a:avLst/>
          </a:prstGeom>
        </p:spPr>
      </p:pic>
      <p:pic>
        <p:nvPicPr>
          <p:cNvPr id="12" name="Image 11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664" y="6157367"/>
            <a:ext cx="892072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3769" y="5986021"/>
            <a:ext cx="3284297" cy="373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Espace réservé du pied de page 7"/>
          <p:cNvSpPr>
            <a:spLocks noGrp="1"/>
          </p:cNvSpPr>
          <p:nvPr>
            <p:ph type="ftr" sz="quarter" idx="3"/>
          </p:nvPr>
        </p:nvSpPr>
        <p:spPr>
          <a:xfrm>
            <a:off x="3983769" y="6492876"/>
            <a:ext cx="3398767" cy="263758"/>
          </a:xfrm>
          <a:prstGeom prst="rect">
            <a:avLst/>
          </a:prstGeom>
        </p:spPr>
        <p:txBody>
          <a:bodyPr/>
          <a:lstStyle>
            <a:lvl1pPr algn="ctr">
              <a:defRPr sz="1000"/>
            </a:lvl1pPr>
          </a:lstStyle>
          <a:p>
            <a:r>
              <a:rPr lang="fr-FR" dirty="0" smtClean="0"/>
              <a:t>Comité Risques Covid 10122020</a:t>
            </a:r>
            <a:endParaRPr lang="fr-FR" dirty="0"/>
          </a:p>
        </p:txBody>
      </p:sp>
      <p:pic>
        <p:nvPicPr>
          <p:cNvPr id="16" name="Espace réservé pour une image  8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1928" y="6172801"/>
            <a:ext cx="2260721" cy="537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274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514350" rtl="0" eaLnBrk="1" latinLnBrk="0" hangingPunct="1">
        <a:spcBef>
          <a:spcPct val="0"/>
        </a:spcBef>
        <a:buNone/>
        <a:defRPr sz="1238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514350" rtl="0" eaLnBrk="1" latinLnBrk="0" hangingPunct="1">
        <a:spcBef>
          <a:spcPts val="0"/>
        </a:spcBef>
        <a:spcAft>
          <a:spcPts val="169"/>
        </a:spcAft>
        <a:buFontTx/>
        <a:buNone/>
        <a:defRPr sz="1238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514350" rtl="0" eaLnBrk="1" latinLnBrk="0" hangingPunct="1">
        <a:spcBef>
          <a:spcPts val="0"/>
        </a:spcBef>
        <a:buFontTx/>
        <a:buNone/>
        <a:defRPr sz="1013" b="1" kern="1200" cap="all" baseline="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514350" rtl="0" eaLnBrk="1" latinLnBrk="0" hangingPunct="1">
        <a:spcBef>
          <a:spcPts val="0"/>
        </a:spcBef>
        <a:buClr>
          <a:schemeClr val="accent1"/>
        </a:buClr>
        <a:buFontTx/>
        <a:buNone/>
        <a:defRPr sz="900" b="0" kern="1200" cap="all" baseline="0">
          <a:solidFill>
            <a:schemeClr val="accent1"/>
          </a:solidFill>
          <a:latin typeface="+mn-lt"/>
          <a:ea typeface="+mn-ea"/>
          <a:cs typeface="+mn-cs"/>
        </a:defRPr>
      </a:lvl3pPr>
      <a:lvl4pPr marL="81000" indent="0" algn="l" defTabSz="514350" rtl="0" eaLnBrk="1" latinLnBrk="0" hangingPunct="1">
        <a:lnSpc>
          <a:spcPts val="900"/>
        </a:lnSpc>
        <a:spcBef>
          <a:spcPts val="0"/>
        </a:spcBef>
        <a:buFontTx/>
        <a:buNone/>
        <a:defRPr sz="675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81000" indent="-81000" algn="l" defTabSz="514350" rtl="0" eaLnBrk="1" latinLnBrk="0" hangingPunct="1">
        <a:spcBef>
          <a:spcPts val="169"/>
        </a:spcBef>
        <a:spcAft>
          <a:spcPts val="675"/>
        </a:spcAft>
        <a:buClr>
          <a:schemeClr val="accent1"/>
        </a:buClr>
        <a:buFontTx/>
        <a:buBlip>
          <a:blip r:embed="rId8"/>
        </a:buBlip>
        <a:defRPr sz="675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182250" indent="-81000" algn="l" defTabSz="514350" rtl="0" eaLnBrk="1" latinLnBrk="0" hangingPunct="1">
        <a:lnSpc>
          <a:spcPts val="900"/>
        </a:lnSpc>
        <a:spcBef>
          <a:spcPts val="225"/>
        </a:spcBef>
        <a:buClr>
          <a:schemeClr val="accent1"/>
        </a:buClr>
        <a:buFont typeface="Wingdings 2" panose="05020102010507070707" pitchFamily="18" charset="2"/>
        <a:buChar char=""/>
        <a:defRPr sz="675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514350" rtl="0" eaLnBrk="1" latinLnBrk="0" hangingPunct="1">
        <a:lnSpc>
          <a:spcPts val="844"/>
        </a:lnSpc>
        <a:spcBef>
          <a:spcPts val="0"/>
        </a:spcBef>
        <a:buClr>
          <a:schemeClr val="accent1"/>
        </a:buClr>
        <a:buFontTx/>
        <a:buNone/>
        <a:defRPr sz="788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514350" rtl="0" eaLnBrk="1" latinLnBrk="0" hangingPunct="1">
        <a:spcBef>
          <a:spcPts val="0"/>
        </a:spcBef>
        <a:buClr>
          <a:schemeClr val="accent1"/>
        </a:buClr>
        <a:buFontTx/>
        <a:buNone/>
        <a:defRPr sz="788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121500" indent="0" algn="l" defTabSz="514350" rtl="0" eaLnBrk="1" latinLnBrk="0" hangingPunct="1">
        <a:spcBef>
          <a:spcPts val="0"/>
        </a:spcBef>
        <a:buClr>
          <a:schemeClr val="accent1"/>
        </a:buClr>
        <a:buFontTx/>
        <a:buNone/>
        <a:defRPr sz="619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" name="Connecteur droit 70"/>
          <p:cNvCxnSpPr/>
          <p:nvPr/>
        </p:nvCxnSpPr>
        <p:spPr>
          <a:xfrm flipV="1">
            <a:off x="1554961" y="2432115"/>
            <a:ext cx="19315" cy="1590951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Image 7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038" y="5683178"/>
            <a:ext cx="1006926" cy="151200"/>
          </a:xfrm>
          <a:prstGeom prst="rect">
            <a:avLst/>
          </a:prstGeom>
        </p:spPr>
      </p:pic>
      <p:grpSp>
        <p:nvGrpSpPr>
          <p:cNvPr id="96" name="Groupe 95"/>
          <p:cNvGrpSpPr/>
          <p:nvPr/>
        </p:nvGrpSpPr>
        <p:grpSpPr>
          <a:xfrm>
            <a:off x="1500732" y="2508314"/>
            <a:ext cx="4138067" cy="1427179"/>
            <a:chOff x="-36016" y="2689950"/>
            <a:chExt cx="3311612" cy="1156414"/>
          </a:xfrm>
        </p:grpSpPr>
        <p:sp>
          <p:nvSpPr>
            <p:cNvPr id="94" name="Espace réservé du texte 4"/>
            <p:cNvSpPr txBox="1">
              <a:spLocks/>
            </p:cNvSpPr>
            <p:nvPr/>
          </p:nvSpPr>
          <p:spPr>
            <a:xfrm>
              <a:off x="467055" y="3603214"/>
              <a:ext cx="2305469" cy="243150"/>
            </a:xfrm>
            <a:prstGeom prst="rect">
              <a:avLst/>
            </a:prstGeom>
          </p:spPr>
          <p:txBody>
            <a:bodyPr vert="horz" wrap="square" lIns="68580" tIns="34290" rIns="68580" bIns="34290" rtlCol="0">
              <a:spAutoFit/>
            </a:bodyPr>
            <a:lstStyle>
              <a:lvl1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 sz="1600" b="0" kern="1200" cap="all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spcBef>
                  <a:spcPts val="0"/>
                </a:spcBef>
                <a:buFontTx/>
                <a:buNone/>
                <a:defRPr sz="1800" b="1" kern="1200" cap="all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spcBef>
                  <a:spcPts val="0"/>
                </a:spcBef>
                <a:buClr>
                  <a:schemeClr val="accent1"/>
                </a:buClr>
                <a:buFontTx/>
                <a:buNone/>
                <a:defRPr sz="1600" b="0" kern="1200" cap="all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3pPr>
              <a:lvl4pPr marL="144000" indent="0" algn="l" defTabSz="914400" rtl="0" eaLnBrk="1" latinLnBrk="0" hangingPunct="1">
                <a:lnSpc>
                  <a:spcPts val="1600"/>
                </a:lnSpc>
                <a:spcBef>
                  <a:spcPts val="0"/>
                </a:spcBef>
                <a:buFontTx/>
                <a:buNone/>
                <a:defRPr sz="1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44000" indent="-144000" algn="l" defTabSz="914400" rtl="0" eaLnBrk="1" latinLnBrk="0" hangingPunct="1">
                <a:spcBef>
                  <a:spcPts val="300"/>
                </a:spcBef>
                <a:spcAft>
                  <a:spcPts val="1200"/>
                </a:spcAft>
                <a:buClr>
                  <a:schemeClr val="accent1"/>
                </a:buClr>
                <a:buFont typeface="Britannic Bold" panose="020B0903060703020204" pitchFamily="34" charset="0"/>
                <a:buChar char="&gt;"/>
                <a:defRPr sz="1200" b="1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24000" indent="-144000" algn="l" defTabSz="914400" rtl="0" eaLnBrk="1" latinLnBrk="0" hangingPunct="1">
                <a:lnSpc>
                  <a:spcPts val="1600"/>
                </a:lnSpc>
                <a:spcBef>
                  <a:spcPts val="400"/>
                </a:spcBef>
                <a:buClr>
                  <a:schemeClr val="accent1"/>
                </a:buClr>
                <a:buFont typeface="Wingdings 2" panose="05020102010507070707" pitchFamily="18" charset="2"/>
                <a:buChar char=""/>
                <a:defRPr sz="1200" i="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0" indent="0" algn="just" defTabSz="914400" rtl="0" eaLnBrk="1" latinLnBrk="0" hangingPunct="1">
                <a:lnSpc>
                  <a:spcPts val="1500"/>
                </a:lnSpc>
                <a:spcBef>
                  <a:spcPts val="0"/>
                </a:spcBef>
                <a:buClr>
                  <a:schemeClr val="accent1"/>
                </a:buClr>
                <a:buFontTx/>
                <a:buNone/>
                <a:defRPr sz="1400" b="0" i="0" kern="1200" cap="all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7pPr>
              <a:lvl8pPr marL="0" indent="0" algn="l" defTabSz="914400" rtl="0" eaLnBrk="1" latinLnBrk="0" hangingPunct="1">
                <a:spcBef>
                  <a:spcPts val="0"/>
                </a:spcBef>
                <a:buClr>
                  <a:schemeClr val="accent1"/>
                </a:buClr>
                <a:buFontTx/>
                <a:buNone/>
                <a:defRPr sz="1400" b="0" i="0" kern="1200" cap="all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8pPr>
              <a:lvl9pPr marL="216000" indent="0" algn="l" defTabSz="914400" rtl="0" eaLnBrk="1" latinLnBrk="0" hangingPunct="1">
                <a:spcBef>
                  <a:spcPts val="0"/>
                </a:spcBef>
                <a:buClr>
                  <a:schemeClr val="accent1"/>
                </a:buClr>
                <a:buFontTx/>
                <a:buNone/>
                <a:defRPr sz="1100" b="0" i="0" kern="1200" cap="all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2" algn="ctr"/>
              <a:r>
                <a:rPr lang="fr-FR" sz="1500" dirty="0" err="1" smtClean="0"/>
                <a:t>fevrier</a:t>
              </a:r>
              <a:r>
                <a:rPr lang="fr-FR" sz="1500" dirty="0" smtClean="0"/>
                <a:t> 2021</a:t>
              </a:r>
              <a:endParaRPr lang="fr-FR" sz="1500" dirty="0"/>
            </a:p>
          </p:txBody>
        </p:sp>
        <p:sp>
          <p:nvSpPr>
            <p:cNvPr id="95" name="Titre 12"/>
            <p:cNvSpPr txBox="1">
              <a:spLocks/>
            </p:cNvSpPr>
            <p:nvPr/>
          </p:nvSpPr>
          <p:spPr>
            <a:xfrm>
              <a:off x="-36016" y="2689950"/>
              <a:ext cx="3311612" cy="704513"/>
            </a:xfrm>
            <a:prstGeom prst="rect">
              <a:avLst/>
            </a:prstGeom>
          </p:spPr>
          <p:txBody>
            <a:bodyPr vert="horz" wrap="square" lIns="68580" tIns="34290" rIns="68580" bIns="34290" rtlCol="0" anchor="t" anchorCtr="0">
              <a:sp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3500" b="1" kern="1200" cap="all" baseline="0">
                  <a:solidFill>
                    <a:schemeClr val="accent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fr-FR" sz="2600" dirty="0" smtClean="0"/>
                <a:t>Mode </a:t>
              </a:r>
              <a:r>
                <a:rPr lang="fr-FR" sz="2600" dirty="0" err="1" smtClean="0"/>
                <a:t>operatoire</a:t>
              </a:r>
              <a:r>
                <a:rPr lang="fr-FR" sz="2600" dirty="0" smtClean="0"/>
                <a:t> </a:t>
              </a:r>
              <a:r>
                <a:rPr lang="fr-FR" sz="2600" dirty="0" err="1" smtClean="0"/>
                <a:t>preventis</a:t>
              </a:r>
              <a:r>
                <a:rPr lang="fr-FR" sz="2600" dirty="0" smtClean="0"/>
                <a:t> marche PRO</a:t>
              </a:r>
              <a:endParaRPr lang="fr-FR" sz="26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17376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 vert="horz" lIns="68580" tIns="34290" rIns="68580" bIns="34290" rtlCol="0" anchor="ctr"/>
          <a:lstStyle/>
          <a:p>
            <a:fld id="{0536D7D7-E68B-4848-A580-3E20DDE126DB}" type="slidenum">
              <a:rPr lang="fr-FR">
                <a:solidFill>
                  <a:schemeClr val="tx1"/>
                </a:solidFill>
              </a:rPr>
              <a:pPr/>
              <a:t>2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" name="Titre 8"/>
          <p:cNvSpPr txBox="1">
            <a:spLocks/>
          </p:cNvSpPr>
          <p:nvPr/>
        </p:nvSpPr>
        <p:spPr>
          <a:xfrm>
            <a:off x="1487488" y="164639"/>
            <a:ext cx="5088565" cy="512960"/>
          </a:xfrm>
          <a:prstGeom prst="rect">
            <a:avLst/>
          </a:prstGeom>
          <a:ln>
            <a:noFill/>
          </a:ln>
        </p:spPr>
        <p:txBody>
          <a:bodyPr vert="horz" lIns="121920" tIns="60960" rIns="121920" bIns="6096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1219170"/>
            <a:r>
              <a:rPr lang="fr-FR" sz="2200" b="1" dirty="0">
                <a:solidFill>
                  <a:srgbClr val="C00000"/>
                </a:solidFill>
                <a:latin typeface="Arial Narrow" panose="020B0606020202030204" pitchFamily="34" charset="0"/>
              </a:rPr>
              <a:t>SOMMAIRE</a:t>
            </a:r>
          </a:p>
        </p:txBody>
      </p:sp>
      <p:cxnSp>
        <p:nvCxnSpPr>
          <p:cNvPr id="8" name="Connecteur droit 7"/>
          <p:cNvCxnSpPr/>
          <p:nvPr/>
        </p:nvCxnSpPr>
        <p:spPr>
          <a:xfrm flipV="1">
            <a:off x="1391477" y="164638"/>
            <a:ext cx="0" cy="473636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e 2"/>
          <p:cNvGrpSpPr/>
          <p:nvPr/>
        </p:nvGrpSpPr>
        <p:grpSpPr>
          <a:xfrm>
            <a:off x="1117574" y="2289907"/>
            <a:ext cx="10651308" cy="4677363"/>
            <a:chOff x="1117574" y="2289907"/>
            <a:chExt cx="10651308" cy="4677363"/>
          </a:xfrm>
        </p:grpSpPr>
        <p:sp>
          <p:nvSpPr>
            <p:cNvPr id="9" name="Espace réservé du texte 2"/>
            <p:cNvSpPr txBox="1">
              <a:spLocks/>
            </p:cNvSpPr>
            <p:nvPr/>
          </p:nvSpPr>
          <p:spPr>
            <a:xfrm>
              <a:off x="1117574" y="2289907"/>
              <a:ext cx="10651308" cy="4677363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144000" indent="-144000" algn="l" defTabSz="914400" rtl="0" eaLnBrk="1" latinLnBrk="0" hangingPunct="1">
                <a:spcBef>
                  <a:spcPts val="300"/>
                </a:spcBef>
                <a:spcAft>
                  <a:spcPts val="1200"/>
                </a:spcAft>
                <a:buClr>
                  <a:schemeClr val="accent1"/>
                </a:buClr>
                <a:buFontTx/>
                <a:buBlip>
                  <a:blip r:embed="rId2"/>
                </a:buBlip>
                <a:defRPr sz="1200" b="1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spcBef>
                  <a:spcPts val="0"/>
                </a:spcBef>
                <a:buFontTx/>
                <a:buNone/>
                <a:defRPr sz="1800" b="1" kern="1200" cap="all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spcBef>
                  <a:spcPts val="0"/>
                </a:spcBef>
                <a:buClr>
                  <a:schemeClr val="accent1"/>
                </a:buClr>
                <a:buFontTx/>
                <a:buNone/>
                <a:defRPr sz="1600" b="0" kern="1200" cap="all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3pPr>
              <a:lvl4pPr marL="144000" indent="0" algn="l" defTabSz="914400" rtl="0" eaLnBrk="1" latinLnBrk="0" hangingPunct="1">
                <a:lnSpc>
                  <a:spcPts val="1600"/>
                </a:lnSpc>
                <a:spcBef>
                  <a:spcPts val="0"/>
                </a:spcBef>
                <a:buFontTx/>
                <a:buNone/>
                <a:defRPr sz="1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44000" indent="-144000" algn="l" defTabSz="914400" rtl="0" eaLnBrk="1" latinLnBrk="0" hangingPunct="1">
                <a:spcBef>
                  <a:spcPts val="300"/>
                </a:spcBef>
                <a:spcAft>
                  <a:spcPts val="1200"/>
                </a:spcAft>
                <a:buClr>
                  <a:schemeClr val="accent1"/>
                </a:buClr>
                <a:buFontTx/>
                <a:buBlip>
                  <a:blip r:embed="rId2"/>
                </a:buBlip>
                <a:defRPr sz="1200" b="1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24000" indent="-144000" algn="l" defTabSz="914400" rtl="0" eaLnBrk="1" latinLnBrk="0" hangingPunct="1">
                <a:lnSpc>
                  <a:spcPts val="1600"/>
                </a:lnSpc>
                <a:spcBef>
                  <a:spcPts val="400"/>
                </a:spcBef>
                <a:buClr>
                  <a:schemeClr val="accent1"/>
                </a:buClr>
                <a:buFont typeface="Wingdings 2" panose="05020102010507070707" pitchFamily="18" charset="2"/>
                <a:buChar char=""/>
                <a:defRPr sz="1200" i="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0" indent="0" algn="just" defTabSz="914400" rtl="0" eaLnBrk="1" latinLnBrk="0" hangingPunct="1">
                <a:lnSpc>
                  <a:spcPts val="1500"/>
                </a:lnSpc>
                <a:spcBef>
                  <a:spcPts val="0"/>
                </a:spcBef>
                <a:buClr>
                  <a:schemeClr val="accent1"/>
                </a:buClr>
                <a:buFontTx/>
                <a:buNone/>
                <a:defRPr sz="1400" b="0" i="0" kern="1200" cap="all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7pPr>
              <a:lvl8pPr marL="0" indent="0" algn="l" defTabSz="914400" rtl="0" eaLnBrk="1" latinLnBrk="0" hangingPunct="1">
                <a:spcBef>
                  <a:spcPts val="0"/>
                </a:spcBef>
                <a:buClr>
                  <a:schemeClr val="accent1"/>
                </a:buClr>
                <a:buFontTx/>
                <a:buNone/>
                <a:defRPr sz="1400" b="0" i="0" kern="1200" cap="all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8pPr>
              <a:lvl9pPr marL="216000" indent="0" algn="l" defTabSz="914400" rtl="0" eaLnBrk="1" latinLnBrk="0" hangingPunct="1">
                <a:spcBef>
                  <a:spcPts val="0"/>
                </a:spcBef>
                <a:buClr>
                  <a:schemeClr val="accent1"/>
                </a:buClr>
                <a:buFontTx/>
                <a:buNone/>
                <a:defRPr sz="1100" b="0" i="0" kern="1200" cap="all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2900" indent="-342900" defTabSz="1219170">
                <a:lnSpc>
                  <a:spcPct val="150000"/>
                </a:lnSpc>
                <a:spcBef>
                  <a:spcPts val="400"/>
                </a:spcBef>
                <a:spcAft>
                  <a:spcPts val="0"/>
                </a:spcAft>
                <a:buClr>
                  <a:srgbClr val="C31632"/>
                </a:buClr>
                <a:buFont typeface="+mj-lt"/>
                <a:buAutoNum type="arabicPeriod"/>
                <a:tabLst>
                  <a:tab pos="9779000" algn="l"/>
                </a:tabLst>
                <a:defRPr/>
              </a:pPr>
              <a:r>
                <a:rPr lang="fr-FR" sz="2000" dirty="0">
                  <a:solidFill>
                    <a:srgbClr val="C00000"/>
                  </a:solidFill>
                  <a:latin typeface="Arial Narrow" panose="020B0606020202030204" pitchFamily="34" charset="0"/>
                </a:rPr>
                <a:t>Accès et navigation dans l’outil </a:t>
              </a:r>
              <a:r>
                <a:rPr lang="fr-FR" sz="20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	</a:t>
              </a:r>
              <a:r>
                <a:rPr lang="fr-FR" sz="2000" dirty="0" smtClean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17</a:t>
              </a:r>
            </a:p>
            <a:p>
              <a:pPr marL="355600" lvl="2" indent="-355600" defTabSz="1219170">
                <a:lnSpc>
                  <a:spcPct val="150000"/>
                </a:lnSpc>
                <a:spcBef>
                  <a:spcPts val="200"/>
                </a:spcBef>
                <a:buClr>
                  <a:srgbClr val="C31632"/>
                </a:buClr>
                <a:buFont typeface="+mj-lt"/>
                <a:buAutoNum type="arabicPeriod" startAt="2"/>
                <a:tabLst>
                  <a:tab pos="9774238" algn="l"/>
                </a:tabLst>
                <a:defRPr/>
              </a:pPr>
              <a:r>
                <a:rPr lang="fr-FR" sz="2000" b="1" dirty="0" smtClean="0">
                  <a:solidFill>
                    <a:srgbClr val="C00000"/>
                  </a:solidFill>
                  <a:latin typeface="Arial Narrow" panose="020B0606020202030204" pitchFamily="34" charset="0"/>
                </a:rPr>
                <a:t>Rédaction du plan d’action</a:t>
              </a:r>
            </a:p>
            <a:p>
              <a:pPr marL="355600" lvl="2" indent="-355600" defTabSz="1219170">
                <a:lnSpc>
                  <a:spcPct val="150000"/>
                </a:lnSpc>
                <a:spcBef>
                  <a:spcPts val="200"/>
                </a:spcBef>
                <a:buClr>
                  <a:srgbClr val="C31632"/>
                </a:buClr>
                <a:buFont typeface="+mj-lt"/>
                <a:buAutoNum type="arabicPeriod" startAt="2"/>
                <a:tabLst>
                  <a:tab pos="9774238" algn="l"/>
                </a:tabLst>
                <a:defRPr/>
              </a:pPr>
              <a:r>
                <a:rPr lang="fr-FR" sz="2000" b="1" dirty="0" smtClean="0">
                  <a:solidFill>
                    <a:srgbClr val="C00000"/>
                  </a:solidFill>
                  <a:latin typeface="Arial Narrow" panose="020B0606020202030204" pitchFamily="34" charset="0"/>
                </a:rPr>
                <a:t>VALIDATION </a:t>
              </a:r>
              <a:r>
                <a:rPr lang="fr-FR" sz="2000" b="1" dirty="0">
                  <a:solidFill>
                    <a:srgbClr val="C00000"/>
                  </a:solidFill>
                  <a:latin typeface="Arial Narrow" panose="020B0606020202030204" pitchFamily="34" charset="0"/>
                </a:rPr>
                <a:t>DES PLANS D’ ACTION</a:t>
              </a:r>
              <a:r>
                <a:rPr lang="fr-FR" sz="2000" b="1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	</a:t>
              </a:r>
              <a:r>
                <a:rPr lang="fr-FR" sz="20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17</a:t>
              </a:r>
            </a:p>
            <a:p>
              <a:pPr marL="355600" lvl="2" indent="-355600" defTabSz="1219170">
                <a:lnSpc>
                  <a:spcPct val="150000"/>
                </a:lnSpc>
                <a:spcBef>
                  <a:spcPts val="200"/>
                </a:spcBef>
                <a:buClr>
                  <a:srgbClr val="C31632"/>
                </a:buClr>
                <a:buFont typeface="+mj-lt"/>
                <a:buAutoNum type="arabicPeriod" startAt="2"/>
                <a:tabLst>
                  <a:tab pos="9774238" algn="l"/>
                </a:tabLst>
                <a:defRPr/>
              </a:pPr>
              <a:endParaRPr lang="fr-FR" sz="1400" dirty="0" smtClean="0">
                <a:solidFill>
                  <a:srgbClr val="C31632"/>
                </a:solidFill>
              </a:endParaRPr>
            </a:p>
          </p:txBody>
        </p:sp>
        <p:sp>
          <p:nvSpPr>
            <p:cNvPr id="2" name="Rectangle 1"/>
            <p:cNvSpPr/>
            <p:nvPr/>
          </p:nvSpPr>
          <p:spPr>
            <a:xfrm>
              <a:off x="10834987" y="2289907"/>
              <a:ext cx="489505" cy="178483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043156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 vert="horz" lIns="68580" tIns="34290" rIns="68580" bIns="34290" rtlCol="0" anchor="ctr"/>
          <a:lstStyle/>
          <a:p>
            <a:fld id="{0536D7D7-E68B-4848-A580-3E20DDE126DB}" type="slidenum">
              <a:rPr lang="fr-FR">
                <a:solidFill>
                  <a:schemeClr val="tx1"/>
                </a:solidFill>
              </a:rPr>
              <a:pPr/>
              <a:t>3</a:t>
            </a:fld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" name="Connecteur droit 7"/>
          <p:cNvCxnSpPr/>
          <p:nvPr/>
        </p:nvCxnSpPr>
        <p:spPr>
          <a:xfrm flipV="1">
            <a:off x="1391477" y="164638"/>
            <a:ext cx="0" cy="473636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3701144" y="2322227"/>
            <a:ext cx="928914" cy="3483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103086" y="5123572"/>
            <a:ext cx="8403771" cy="681968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tx1"/>
                </a:solidFill>
              </a:rPr>
              <a:t>ACCES PREVENTIS</a:t>
            </a:r>
          </a:p>
        </p:txBody>
      </p:sp>
      <p:grpSp>
        <p:nvGrpSpPr>
          <p:cNvPr id="13" name="Groupe 12"/>
          <p:cNvGrpSpPr/>
          <p:nvPr/>
        </p:nvGrpSpPr>
        <p:grpSpPr>
          <a:xfrm>
            <a:off x="828383" y="701605"/>
            <a:ext cx="10879815" cy="3715453"/>
            <a:chOff x="856773" y="677599"/>
            <a:chExt cx="10879815" cy="3715453"/>
          </a:xfrm>
        </p:grpSpPr>
        <p:pic>
          <p:nvPicPr>
            <p:cNvPr id="12" name="Imag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56773" y="677599"/>
              <a:ext cx="10879815" cy="3715453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 flipV="1">
              <a:off x="3040744" y="2283187"/>
              <a:ext cx="1320800" cy="38743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4" name="Ellipse 13"/>
          <p:cNvSpPr/>
          <p:nvPr/>
        </p:nvSpPr>
        <p:spPr>
          <a:xfrm>
            <a:off x="8256191" y="3541486"/>
            <a:ext cx="2498895" cy="27577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/>
          <p:cNvSpPr/>
          <p:nvPr/>
        </p:nvSpPr>
        <p:spPr>
          <a:xfrm>
            <a:off x="1103086" y="914400"/>
            <a:ext cx="754743" cy="3193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7" name="Connecteur droit avec flèche 16"/>
          <p:cNvCxnSpPr/>
          <p:nvPr/>
        </p:nvCxnSpPr>
        <p:spPr>
          <a:xfrm flipV="1">
            <a:off x="5718629" y="3688400"/>
            <a:ext cx="2608871" cy="1594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/>
          <p:nvPr/>
        </p:nvCxnSpPr>
        <p:spPr>
          <a:xfrm flipH="1" flipV="1">
            <a:off x="1807030" y="1190559"/>
            <a:ext cx="2915135" cy="39330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llipse 21"/>
          <p:cNvSpPr/>
          <p:nvPr/>
        </p:nvSpPr>
        <p:spPr>
          <a:xfrm rot="19770909">
            <a:off x="4545121" y="4194723"/>
            <a:ext cx="4591327" cy="467561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Permet</a:t>
            </a:r>
            <a:r>
              <a:rPr lang="fr-FR" sz="1400" dirty="0" smtClean="0"/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l’accès direct aux client du portefeuille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6" name="Titre 8"/>
          <p:cNvSpPr txBox="1">
            <a:spLocks/>
          </p:cNvSpPr>
          <p:nvPr/>
        </p:nvSpPr>
        <p:spPr>
          <a:xfrm>
            <a:off x="1487487" y="164639"/>
            <a:ext cx="10104597" cy="512960"/>
          </a:xfrm>
          <a:prstGeom prst="rect">
            <a:avLst/>
          </a:prstGeom>
          <a:ln>
            <a:noFill/>
          </a:ln>
        </p:spPr>
        <p:txBody>
          <a:bodyPr vert="horz" lIns="121920" tIns="60960" rIns="121920" bIns="6096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1219170"/>
            <a:r>
              <a:rPr lang="fr-FR" sz="2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1. Accès </a:t>
            </a:r>
            <a:r>
              <a:rPr lang="fr-FR" sz="2400" b="1" dirty="0">
                <a:solidFill>
                  <a:srgbClr val="C00000"/>
                </a:solidFill>
                <a:latin typeface="Arial Narrow" panose="020B0606020202030204" pitchFamily="34" charset="0"/>
              </a:rPr>
              <a:t>et navigation dans l’outil</a:t>
            </a:r>
          </a:p>
        </p:txBody>
      </p:sp>
    </p:spTree>
    <p:extLst>
      <p:ext uri="{BB962C8B-B14F-4D97-AF65-F5344CB8AC3E}">
        <p14:creationId xmlns:p14="http://schemas.microsoft.com/office/powerpoint/2010/main" val="2597256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 vert="horz" lIns="68580" tIns="34290" rIns="68580" bIns="34290" rtlCol="0" anchor="ctr"/>
          <a:lstStyle/>
          <a:p>
            <a:fld id="{0536D7D7-E68B-4848-A580-3E20DDE126DB}" type="slidenum">
              <a:rPr lang="fr-FR">
                <a:solidFill>
                  <a:schemeClr val="tx1"/>
                </a:solidFill>
              </a:rPr>
              <a:pPr/>
              <a:t>4</a:t>
            </a:fld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" name="Connecteur droit 7"/>
          <p:cNvCxnSpPr/>
          <p:nvPr/>
        </p:nvCxnSpPr>
        <p:spPr>
          <a:xfrm flipV="1">
            <a:off x="1391477" y="164638"/>
            <a:ext cx="0" cy="473636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/>
          <p:cNvSpPr txBox="1"/>
          <p:nvPr/>
        </p:nvSpPr>
        <p:spPr>
          <a:xfrm>
            <a:off x="2378812" y="4959928"/>
            <a:ext cx="9213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La liste des clients du portefeuille concernés par au moins une alerte s’affiche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900" y="1493266"/>
            <a:ext cx="10012172" cy="3191320"/>
          </a:xfrm>
          <a:prstGeom prst="rect">
            <a:avLst/>
          </a:prstGeom>
        </p:spPr>
      </p:pic>
      <p:sp>
        <p:nvSpPr>
          <p:cNvPr id="7" name="Titre 8"/>
          <p:cNvSpPr txBox="1">
            <a:spLocks/>
          </p:cNvSpPr>
          <p:nvPr/>
        </p:nvSpPr>
        <p:spPr>
          <a:xfrm>
            <a:off x="1487487" y="164639"/>
            <a:ext cx="10104597" cy="512960"/>
          </a:xfrm>
          <a:prstGeom prst="rect">
            <a:avLst/>
          </a:prstGeom>
          <a:ln>
            <a:noFill/>
          </a:ln>
        </p:spPr>
        <p:txBody>
          <a:bodyPr vert="horz" lIns="121920" tIns="60960" rIns="121920" bIns="6096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1219170"/>
            <a:r>
              <a:rPr lang="fr-FR" sz="2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1. Accès </a:t>
            </a:r>
            <a:r>
              <a:rPr lang="fr-FR" sz="2400" b="1" dirty="0">
                <a:solidFill>
                  <a:srgbClr val="C00000"/>
                </a:solidFill>
                <a:latin typeface="Arial Narrow" panose="020B0606020202030204" pitchFamily="34" charset="0"/>
              </a:rPr>
              <a:t>et navigation dans l’outil</a:t>
            </a:r>
          </a:p>
        </p:txBody>
      </p:sp>
    </p:spTree>
    <p:extLst>
      <p:ext uri="{BB962C8B-B14F-4D97-AF65-F5344CB8AC3E}">
        <p14:creationId xmlns:p14="http://schemas.microsoft.com/office/powerpoint/2010/main" val="2694980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 vert="horz" lIns="68580" tIns="34290" rIns="68580" bIns="34290" rtlCol="0" anchor="ctr"/>
          <a:lstStyle/>
          <a:p>
            <a:fld id="{0536D7D7-E68B-4848-A580-3E20DDE126DB}" type="slidenum">
              <a:rPr lang="fr-FR">
                <a:solidFill>
                  <a:schemeClr val="tx1"/>
                </a:solidFill>
              </a:rPr>
              <a:pPr/>
              <a:t>5</a:t>
            </a:fld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" name="Connecteur droit 7"/>
          <p:cNvCxnSpPr/>
          <p:nvPr/>
        </p:nvCxnSpPr>
        <p:spPr>
          <a:xfrm flipV="1">
            <a:off x="1391477" y="164638"/>
            <a:ext cx="0" cy="473636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0887" y="1288473"/>
            <a:ext cx="9594095" cy="35052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205345" y="4336473"/>
            <a:ext cx="2078182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2604655" y="5001491"/>
            <a:ext cx="7412181" cy="9005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Se positionner sur le client et cliquer sur </a:t>
            </a:r>
            <a:endParaRPr lang="fr-FR" b="1" dirty="0">
              <a:solidFill>
                <a:schemeClr val="tx1"/>
              </a:solidFill>
            </a:endParaRPr>
          </a:p>
        </p:txBody>
      </p:sp>
      <p:cxnSp>
        <p:nvCxnSpPr>
          <p:cNvPr id="7" name="Connecteur droit avec flèche 6"/>
          <p:cNvCxnSpPr/>
          <p:nvPr/>
        </p:nvCxnSpPr>
        <p:spPr>
          <a:xfrm flipV="1">
            <a:off x="8201891" y="4613564"/>
            <a:ext cx="900545" cy="762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/>
          <p:nvPr/>
        </p:nvCxnSpPr>
        <p:spPr>
          <a:xfrm flipH="1" flipV="1">
            <a:off x="3131127" y="2535382"/>
            <a:ext cx="1371600" cy="28401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re 8"/>
          <p:cNvSpPr txBox="1">
            <a:spLocks/>
          </p:cNvSpPr>
          <p:nvPr/>
        </p:nvSpPr>
        <p:spPr>
          <a:xfrm>
            <a:off x="1487487" y="164639"/>
            <a:ext cx="10104597" cy="512960"/>
          </a:xfrm>
          <a:prstGeom prst="rect">
            <a:avLst/>
          </a:prstGeom>
          <a:ln>
            <a:noFill/>
          </a:ln>
        </p:spPr>
        <p:txBody>
          <a:bodyPr vert="horz" lIns="121920" tIns="60960" rIns="121920" bIns="6096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1219170"/>
            <a:r>
              <a:rPr lang="fr-FR" sz="2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1. Accès </a:t>
            </a:r>
            <a:r>
              <a:rPr lang="fr-FR" sz="2400" b="1" dirty="0">
                <a:solidFill>
                  <a:srgbClr val="C00000"/>
                </a:solidFill>
                <a:latin typeface="Arial Narrow" panose="020B0606020202030204" pitchFamily="34" charset="0"/>
              </a:rPr>
              <a:t>et navigation dans l’outil</a:t>
            </a:r>
          </a:p>
        </p:txBody>
      </p:sp>
    </p:spTree>
    <p:extLst>
      <p:ext uri="{BB962C8B-B14F-4D97-AF65-F5344CB8AC3E}">
        <p14:creationId xmlns:p14="http://schemas.microsoft.com/office/powerpoint/2010/main" val="1574451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/>
          <a:srcRect t="2380" r="1339"/>
          <a:stretch/>
        </p:blipFill>
        <p:spPr>
          <a:xfrm>
            <a:off x="194911" y="1377600"/>
            <a:ext cx="5030503" cy="284270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978385" y="4732803"/>
            <a:ext cx="4259800" cy="9005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 smtClean="0">
                <a:solidFill>
                  <a:schemeClr val="tx1"/>
                </a:solidFill>
              </a:rPr>
              <a:t>Le bouton rechercher permet d’accéder directement à une personne ou à un EDS </a:t>
            </a:r>
            <a:endParaRPr lang="fr-FR" b="1" dirty="0">
              <a:solidFill>
                <a:schemeClr val="tx1"/>
              </a:solidFill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6238" y="4335707"/>
            <a:ext cx="2049546" cy="1169204"/>
          </a:xfrm>
          <a:prstGeom prst="rect">
            <a:avLst/>
          </a:prstGeom>
        </p:spPr>
      </p:pic>
      <p:cxnSp>
        <p:nvCxnSpPr>
          <p:cNvPr id="11" name="Connecteur droit avec flèche 10"/>
          <p:cNvCxnSpPr/>
          <p:nvPr/>
        </p:nvCxnSpPr>
        <p:spPr>
          <a:xfrm flipH="1" flipV="1">
            <a:off x="2405297" y="3156438"/>
            <a:ext cx="3221781" cy="17638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0108" y="1779551"/>
            <a:ext cx="4778077" cy="1851300"/>
          </a:xfrm>
          <a:prstGeom prst="rect">
            <a:avLst/>
          </a:prstGeom>
        </p:spPr>
      </p:pic>
      <p:cxnSp>
        <p:nvCxnSpPr>
          <p:cNvPr id="15" name="Connecteur droit avec flèche 14"/>
          <p:cNvCxnSpPr/>
          <p:nvPr/>
        </p:nvCxnSpPr>
        <p:spPr>
          <a:xfrm flipV="1">
            <a:off x="6345914" y="3215601"/>
            <a:ext cx="1162717" cy="14003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re 8"/>
          <p:cNvSpPr txBox="1">
            <a:spLocks/>
          </p:cNvSpPr>
          <p:nvPr/>
        </p:nvSpPr>
        <p:spPr>
          <a:xfrm>
            <a:off x="1487487" y="164639"/>
            <a:ext cx="10104597" cy="512960"/>
          </a:xfrm>
          <a:prstGeom prst="rect">
            <a:avLst/>
          </a:prstGeom>
          <a:ln>
            <a:noFill/>
          </a:ln>
        </p:spPr>
        <p:txBody>
          <a:bodyPr vert="horz" lIns="121920" tIns="60960" rIns="121920" bIns="6096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1219170"/>
            <a:r>
              <a:rPr lang="fr-FR" sz="2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1. Accès </a:t>
            </a:r>
            <a:r>
              <a:rPr lang="fr-FR" sz="2400" b="1" dirty="0">
                <a:solidFill>
                  <a:srgbClr val="C00000"/>
                </a:solidFill>
                <a:latin typeface="Arial Narrow" panose="020B0606020202030204" pitchFamily="34" charset="0"/>
              </a:rPr>
              <a:t>et navigation dans l’outil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2405297" y="871210"/>
            <a:ext cx="53929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Autre possibilité d’accéder à une fiche client.</a:t>
            </a:r>
          </a:p>
        </p:txBody>
      </p:sp>
    </p:spTree>
    <p:extLst>
      <p:ext uri="{BB962C8B-B14F-4D97-AF65-F5344CB8AC3E}">
        <p14:creationId xmlns:p14="http://schemas.microsoft.com/office/powerpoint/2010/main" val="35479805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 vert="horz" lIns="68580" tIns="34290" rIns="68580" bIns="34290" rtlCol="0" anchor="ctr"/>
          <a:lstStyle/>
          <a:p>
            <a:fld id="{0536D7D7-E68B-4848-A580-3E20DDE126DB}" type="slidenum">
              <a:rPr lang="fr-FR">
                <a:solidFill>
                  <a:schemeClr val="tx1"/>
                </a:solidFill>
              </a:rPr>
              <a:pPr/>
              <a:t>7</a:t>
            </a:fld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" name="Connecteur droit 7"/>
          <p:cNvCxnSpPr/>
          <p:nvPr/>
        </p:nvCxnSpPr>
        <p:spPr>
          <a:xfrm flipV="1">
            <a:off x="1391477" y="164638"/>
            <a:ext cx="0" cy="473636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9554" y="887656"/>
            <a:ext cx="7662702" cy="400862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4950813"/>
            <a:ext cx="6262254" cy="11637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 smtClean="0">
                <a:solidFill>
                  <a:schemeClr val="tx1"/>
                </a:solidFill>
              </a:rPr>
              <a:t>La fiche client s’ouvre avec l’alerte à traiter et le client de la relation économique sur lequel est positionné l’alerte.</a:t>
            </a:r>
          </a:p>
        </p:txBody>
      </p:sp>
      <p:cxnSp>
        <p:nvCxnSpPr>
          <p:cNvPr id="6" name="Connecteur droit avec flèche 5"/>
          <p:cNvCxnSpPr/>
          <p:nvPr/>
        </p:nvCxnSpPr>
        <p:spPr>
          <a:xfrm flipV="1">
            <a:off x="4244196" y="4433979"/>
            <a:ext cx="888522" cy="12335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8077386" y="5532704"/>
            <a:ext cx="37369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/>
              <a:t>Pour traiter l’alerte </a:t>
            </a:r>
            <a:r>
              <a:rPr lang="fr-FR" b="1" dirty="0" smtClean="0"/>
              <a:t>il </a:t>
            </a:r>
            <a:r>
              <a:rPr lang="fr-FR" b="1" smtClean="0"/>
              <a:t>faudra cliquer sur</a:t>
            </a:r>
            <a:endParaRPr lang="fr-FR" b="1" dirty="0"/>
          </a:p>
        </p:txBody>
      </p:sp>
      <p:cxnSp>
        <p:nvCxnSpPr>
          <p:cNvPr id="10" name="Connecteur droit avec flèche 9"/>
          <p:cNvCxnSpPr/>
          <p:nvPr/>
        </p:nvCxnSpPr>
        <p:spPr>
          <a:xfrm flipH="1" flipV="1">
            <a:off x="8886253" y="4817584"/>
            <a:ext cx="110836" cy="7938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re 8"/>
          <p:cNvSpPr txBox="1">
            <a:spLocks/>
          </p:cNvSpPr>
          <p:nvPr/>
        </p:nvSpPr>
        <p:spPr>
          <a:xfrm>
            <a:off x="1487487" y="164639"/>
            <a:ext cx="10104597" cy="512960"/>
          </a:xfrm>
          <a:prstGeom prst="rect">
            <a:avLst/>
          </a:prstGeom>
          <a:ln>
            <a:noFill/>
          </a:ln>
        </p:spPr>
        <p:txBody>
          <a:bodyPr vert="horz" lIns="121920" tIns="60960" rIns="121920" bIns="6096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1219170"/>
            <a:r>
              <a:rPr lang="fr-FR" sz="2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1. Accès </a:t>
            </a:r>
            <a:r>
              <a:rPr lang="fr-FR" sz="2400" b="1" dirty="0">
                <a:solidFill>
                  <a:srgbClr val="C00000"/>
                </a:solidFill>
                <a:latin typeface="Arial Narrow" panose="020B0606020202030204" pitchFamily="34" charset="0"/>
              </a:rPr>
              <a:t>et navigation dans l’outil</a:t>
            </a:r>
          </a:p>
        </p:txBody>
      </p:sp>
    </p:spTree>
    <p:extLst>
      <p:ext uri="{BB962C8B-B14F-4D97-AF65-F5344CB8AC3E}">
        <p14:creationId xmlns:p14="http://schemas.microsoft.com/office/powerpoint/2010/main" val="3292217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 vert="horz" lIns="68580" tIns="34290" rIns="68580" bIns="34290" rtlCol="0" anchor="ctr"/>
          <a:lstStyle/>
          <a:p>
            <a:fld id="{0536D7D7-E68B-4848-A580-3E20DDE126DB}" type="slidenum">
              <a:rPr lang="fr-FR">
                <a:solidFill>
                  <a:schemeClr val="tx1"/>
                </a:solidFill>
              </a:rPr>
              <a:pPr/>
              <a:t>8</a:t>
            </a:fld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" name="Connecteur droit 7"/>
          <p:cNvCxnSpPr/>
          <p:nvPr/>
        </p:nvCxnSpPr>
        <p:spPr>
          <a:xfrm flipV="1">
            <a:off x="1391477" y="164638"/>
            <a:ext cx="0" cy="473636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441" y="1304629"/>
            <a:ext cx="9457724" cy="402111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487487" y="5389941"/>
            <a:ext cx="8987413" cy="6650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Un accès à tous les membres de la relation économique est possible en cliquant sur la flèche</a:t>
            </a:r>
            <a:endParaRPr lang="fr-FR" b="1" dirty="0">
              <a:solidFill>
                <a:schemeClr val="tx1"/>
              </a:solidFill>
            </a:endParaRPr>
          </a:p>
        </p:txBody>
      </p:sp>
      <p:cxnSp>
        <p:nvCxnSpPr>
          <p:cNvPr id="6" name="Connecteur droit avec flèche 5"/>
          <p:cNvCxnSpPr/>
          <p:nvPr/>
        </p:nvCxnSpPr>
        <p:spPr>
          <a:xfrm flipH="1" flipV="1">
            <a:off x="7720642" y="2623268"/>
            <a:ext cx="2173856" cy="29925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re 8"/>
          <p:cNvSpPr txBox="1">
            <a:spLocks/>
          </p:cNvSpPr>
          <p:nvPr/>
        </p:nvSpPr>
        <p:spPr>
          <a:xfrm>
            <a:off x="1487487" y="164639"/>
            <a:ext cx="10104597" cy="512960"/>
          </a:xfrm>
          <a:prstGeom prst="rect">
            <a:avLst/>
          </a:prstGeom>
          <a:ln>
            <a:noFill/>
          </a:ln>
        </p:spPr>
        <p:txBody>
          <a:bodyPr vert="horz" lIns="121920" tIns="60960" rIns="121920" bIns="6096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1219170"/>
            <a:r>
              <a:rPr lang="fr-FR" sz="2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1. Accès </a:t>
            </a:r>
            <a:r>
              <a:rPr lang="fr-FR" sz="2400" b="1" dirty="0">
                <a:solidFill>
                  <a:srgbClr val="C00000"/>
                </a:solidFill>
                <a:latin typeface="Arial Narrow" panose="020B0606020202030204" pitchFamily="34" charset="0"/>
              </a:rPr>
              <a:t>et navigation dans l’outil</a:t>
            </a:r>
          </a:p>
        </p:txBody>
      </p:sp>
    </p:spTree>
    <p:extLst>
      <p:ext uri="{BB962C8B-B14F-4D97-AF65-F5344CB8AC3E}">
        <p14:creationId xmlns:p14="http://schemas.microsoft.com/office/powerpoint/2010/main" val="3795279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 vert="horz" lIns="68580" tIns="34290" rIns="68580" bIns="34290" rtlCol="0" anchor="ctr"/>
          <a:lstStyle/>
          <a:p>
            <a:fld id="{0536D7D7-E68B-4848-A580-3E20DDE126DB}" type="slidenum">
              <a:rPr lang="fr-FR">
                <a:solidFill>
                  <a:schemeClr val="tx1"/>
                </a:solidFill>
              </a:rPr>
              <a:pPr/>
              <a:t>9</a:t>
            </a:fld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" name="Connecteur droit 7"/>
          <p:cNvCxnSpPr/>
          <p:nvPr/>
        </p:nvCxnSpPr>
        <p:spPr>
          <a:xfrm flipV="1">
            <a:off x="1391477" y="164638"/>
            <a:ext cx="0" cy="473636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1990199" y="5088836"/>
            <a:ext cx="8911087" cy="11637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 smtClean="0">
                <a:solidFill>
                  <a:schemeClr val="tx1"/>
                </a:solidFill>
              </a:rPr>
              <a:t>Le bouton ‘Applications’ permet l’accès direct à DIAG PRO, DSC et la Synthèse client</a:t>
            </a:r>
          </a:p>
        </p:txBody>
      </p:sp>
      <p:cxnSp>
        <p:nvCxnSpPr>
          <p:cNvPr id="6" name="Connecteur droit avec flèche 5"/>
          <p:cNvCxnSpPr/>
          <p:nvPr/>
        </p:nvCxnSpPr>
        <p:spPr>
          <a:xfrm flipV="1">
            <a:off x="4408098" y="4770408"/>
            <a:ext cx="629728" cy="7159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e 9"/>
          <p:cNvGrpSpPr/>
          <p:nvPr/>
        </p:nvGrpSpPr>
        <p:grpSpPr>
          <a:xfrm>
            <a:off x="2548414" y="638274"/>
            <a:ext cx="7794659" cy="4242093"/>
            <a:chOff x="2548414" y="638274"/>
            <a:chExt cx="7794659" cy="4242093"/>
          </a:xfrm>
        </p:grpSpPr>
        <p:pic>
          <p:nvPicPr>
            <p:cNvPr id="2" name="Imag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48414" y="638274"/>
              <a:ext cx="7794659" cy="4242093"/>
            </a:xfrm>
            <a:prstGeom prst="rect">
              <a:avLst/>
            </a:prstGeom>
          </p:spPr>
        </p:pic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40376" y="4522349"/>
              <a:ext cx="1802697" cy="273939"/>
            </a:xfrm>
            <a:prstGeom prst="rect">
              <a:avLst/>
            </a:prstGeom>
          </p:spPr>
        </p:pic>
      </p:grpSp>
      <p:sp>
        <p:nvSpPr>
          <p:cNvPr id="12" name="Titre 8"/>
          <p:cNvSpPr txBox="1">
            <a:spLocks/>
          </p:cNvSpPr>
          <p:nvPr/>
        </p:nvSpPr>
        <p:spPr>
          <a:xfrm>
            <a:off x="1536743" y="155069"/>
            <a:ext cx="10104597" cy="512960"/>
          </a:xfrm>
          <a:prstGeom prst="rect">
            <a:avLst/>
          </a:prstGeom>
          <a:ln>
            <a:noFill/>
          </a:ln>
        </p:spPr>
        <p:txBody>
          <a:bodyPr vert="horz" lIns="121920" tIns="60960" rIns="121920" bIns="6096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1219170"/>
            <a:r>
              <a:rPr lang="fr-FR" sz="2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1. Accès </a:t>
            </a:r>
            <a:r>
              <a:rPr lang="fr-FR" sz="2400" b="1" dirty="0">
                <a:solidFill>
                  <a:srgbClr val="C00000"/>
                </a:solidFill>
                <a:latin typeface="Arial Narrow" panose="020B0606020202030204" pitchFamily="34" charset="0"/>
              </a:rPr>
              <a:t>et navigation dans l’outil</a:t>
            </a:r>
          </a:p>
        </p:txBody>
      </p:sp>
    </p:spTree>
    <p:extLst>
      <p:ext uri="{BB962C8B-B14F-4D97-AF65-F5344CB8AC3E}">
        <p14:creationId xmlns:p14="http://schemas.microsoft.com/office/powerpoint/2010/main" val="1844458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 vert="horz" lIns="68580" tIns="34290" rIns="68580" bIns="34290" rtlCol="0" anchor="ctr"/>
          <a:lstStyle/>
          <a:p>
            <a:fld id="{0536D7D7-E68B-4848-A580-3E20DDE126DB}" type="slidenum">
              <a:rPr lang="fr-FR">
                <a:solidFill>
                  <a:schemeClr val="tx1"/>
                </a:solidFill>
              </a:rPr>
              <a:pPr/>
              <a:t>10</a:t>
            </a:fld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" name="Connecteur droit 7"/>
          <p:cNvCxnSpPr/>
          <p:nvPr/>
        </p:nvCxnSpPr>
        <p:spPr>
          <a:xfrm flipV="1">
            <a:off x="1391477" y="164638"/>
            <a:ext cx="0" cy="473636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re 8"/>
          <p:cNvSpPr txBox="1">
            <a:spLocks/>
          </p:cNvSpPr>
          <p:nvPr/>
        </p:nvSpPr>
        <p:spPr>
          <a:xfrm>
            <a:off x="1487487" y="164639"/>
            <a:ext cx="10104597" cy="512960"/>
          </a:xfrm>
          <a:prstGeom prst="rect">
            <a:avLst/>
          </a:prstGeom>
          <a:ln>
            <a:noFill/>
          </a:ln>
        </p:spPr>
        <p:txBody>
          <a:bodyPr vert="horz" lIns="121920" tIns="60960" rIns="121920" bIns="6096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1219170"/>
            <a:r>
              <a:rPr lang="fr-FR" sz="2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2. Rédaction du plan d’action</a:t>
            </a:r>
            <a:endParaRPr lang="fr-FR" sz="24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/>
          <a:srcRect l="1403" t="1246" r="1920"/>
          <a:stretch/>
        </p:blipFill>
        <p:spPr>
          <a:xfrm>
            <a:off x="2191109" y="677599"/>
            <a:ext cx="5969479" cy="5093748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8773065" y="2467155"/>
            <a:ext cx="31141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La fenêtre de rédaction du plan d’action comprend 3 pavés à remplir</a:t>
            </a:r>
          </a:p>
        </p:txBody>
      </p:sp>
      <p:cxnSp>
        <p:nvCxnSpPr>
          <p:cNvPr id="7" name="Connecteur droit avec flèche 6"/>
          <p:cNvCxnSpPr/>
          <p:nvPr/>
        </p:nvCxnSpPr>
        <p:spPr>
          <a:xfrm flipH="1" flipV="1">
            <a:off x="7272068" y="2406771"/>
            <a:ext cx="1500997" cy="3536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>
          <a:xfrm flipH="1">
            <a:off x="7496356" y="3087704"/>
            <a:ext cx="1276709" cy="2334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/>
          <p:nvPr/>
        </p:nvCxnSpPr>
        <p:spPr>
          <a:xfrm flipH="1">
            <a:off x="7660257" y="3390485"/>
            <a:ext cx="1343279" cy="12833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2148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 vert="horz" lIns="68580" tIns="34290" rIns="68580" bIns="34290" rtlCol="0" anchor="ctr"/>
          <a:lstStyle/>
          <a:p>
            <a:fld id="{0536D7D7-E68B-4848-A580-3E20DDE126DB}" type="slidenum">
              <a:rPr lang="fr-FR">
                <a:solidFill>
                  <a:schemeClr val="tx1"/>
                </a:solidFill>
              </a:rPr>
              <a:pPr/>
              <a:t>11</a:t>
            </a:fld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" name="Connecteur droit 7"/>
          <p:cNvCxnSpPr/>
          <p:nvPr/>
        </p:nvCxnSpPr>
        <p:spPr>
          <a:xfrm flipV="1">
            <a:off x="1391477" y="164638"/>
            <a:ext cx="0" cy="473636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/>
          <a:srcRect r="3442"/>
          <a:stretch/>
        </p:blipFill>
        <p:spPr>
          <a:xfrm>
            <a:off x="736989" y="677599"/>
            <a:ext cx="6717353" cy="5591525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7830968" y="2667720"/>
            <a:ext cx="38664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La rédaction du plan d’action se termine par la qualification du niveau de risque du client </a:t>
            </a:r>
          </a:p>
          <a:p>
            <a:endParaRPr lang="fr-FR" b="1" dirty="0"/>
          </a:p>
          <a:p>
            <a:r>
              <a:rPr lang="fr-FR" b="1" dirty="0" smtClean="0"/>
              <a:t>et la détermination d’une date d’échéance du plan d’action.</a:t>
            </a:r>
          </a:p>
          <a:p>
            <a:endParaRPr lang="fr-FR" b="1" dirty="0"/>
          </a:p>
          <a:p>
            <a:r>
              <a:rPr lang="fr-FR" b="1" dirty="0" smtClean="0"/>
              <a:t>Puis cliquer sur</a:t>
            </a:r>
          </a:p>
        </p:txBody>
      </p:sp>
      <p:cxnSp>
        <p:nvCxnSpPr>
          <p:cNvPr id="6" name="Connecteur droit avec flèche 5"/>
          <p:cNvCxnSpPr/>
          <p:nvPr/>
        </p:nvCxnSpPr>
        <p:spPr>
          <a:xfrm flipH="1" flipV="1">
            <a:off x="3847180" y="1733185"/>
            <a:ext cx="4069850" cy="9703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 flipH="1" flipV="1">
            <a:off x="7254467" y="1778116"/>
            <a:ext cx="662563" cy="2121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/>
          <p:nvPr/>
        </p:nvCxnSpPr>
        <p:spPr>
          <a:xfrm flipH="1">
            <a:off x="7050278" y="4954726"/>
            <a:ext cx="1733504" cy="8505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re 8"/>
          <p:cNvSpPr txBox="1">
            <a:spLocks/>
          </p:cNvSpPr>
          <p:nvPr/>
        </p:nvSpPr>
        <p:spPr>
          <a:xfrm>
            <a:off x="1487487" y="164639"/>
            <a:ext cx="10104597" cy="512960"/>
          </a:xfrm>
          <a:prstGeom prst="rect">
            <a:avLst/>
          </a:prstGeom>
          <a:ln>
            <a:noFill/>
          </a:ln>
        </p:spPr>
        <p:txBody>
          <a:bodyPr vert="horz" lIns="121920" tIns="60960" rIns="121920" bIns="6096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1219170"/>
            <a:r>
              <a:rPr lang="fr-FR" sz="2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2. Rédaction du plan d’action</a:t>
            </a:r>
            <a:endParaRPr lang="fr-FR" sz="24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69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 vert="horz" lIns="68580" tIns="34290" rIns="68580" bIns="34290" rtlCol="0" anchor="ctr"/>
          <a:lstStyle/>
          <a:p>
            <a:fld id="{0536D7D7-E68B-4848-A580-3E20DDE126DB}" type="slidenum">
              <a:rPr lang="fr-FR">
                <a:solidFill>
                  <a:schemeClr val="tx1"/>
                </a:solidFill>
              </a:rPr>
              <a:pPr/>
              <a:t>12</a:t>
            </a:fld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" name="Connecteur droit 7"/>
          <p:cNvCxnSpPr/>
          <p:nvPr/>
        </p:nvCxnSpPr>
        <p:spPr>
          <a:xfrm flipV="1">
            <a:off x="1391477" y="164638"/>
            <a:ext cx="0" cy="473636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5088" y="677599"/>
            <a:ext cx="7538038" cy="3939049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2665562" y="5124086"/>
            <a:ext cx="76343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Une fois le plan d’action finalisé et la fiche de rédaction saisie, cliquer sur</a:t>
            </a:r>
          </a:p>
          <a:p>
            <a:r>
              <a:rPr lang="fr-FR" b="1" dirty="0" smtClean="0"/>
              <a:t>La statut sera alors ‘A valider’</a:t>
            </a:r>
          </a:p>
        </p:txBody>
      </p:sp>
      <p:cxnSp>
        <p:nvCxnSpPr>
          <p:cNvPr id="6" name="Connecteur droit avec flèche 5"/>
          <p:cNvCxnSpPr/>
          <p:nvPr/>
        </p:nvCxnSpPr>
        <p:spPr>
          <a:xfrm flipH="1" flipV="1">
            <a:off x="8540151" y="4533391"/>
            <a:ext cx="664234" cy="6855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re 8"/>
          <p:cNvSpPr txBox="1">
            <a:spLocks/>
          </p:cNvSpPr>
          <p:nvPr/>
        </p:nvSpPr>
        <p:spPr>
          <a:xfrm>
            <a:off x="1487487" y="164639"/>
            <a:ext cx="10104597" cy="512960"/>
          </a:xfrm>
          <a:prstGeom prst="rect">
            <a:avLst/>
          </a:prstGeom>
          <a:ln>
            <a:noFill/>
          </a:ln>
        </p:spPr>
        <p:txBody>
          <a:bodyPr vert="horz" lIns="121920" tIns="60960" rIns="121920" bIns="6096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1219170"/>
            <a:r>
              <a:rPr lang="fr-FR" sz="2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2. Rédaction du plan d’action</a:t>
            </a:r>
            <a:endParaRPr lang="fr-FR" sz="24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4276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 vert="horz" lIns="68580" tIns="34290" rIns="68580" bIns="34290" rtlCol="0" anchor="ctr"/>
          <a:lstStyle/>
          <a:p>
            <a:fld id="{0536D7D7-E68B-4848-A580-3E20DDE126DB}" type="slidenum">
              <a:rPr lang="fr-FR">
                <a:solidFill>
                  <a:schemeClr val="tx1"/>
                </a:solidFill>
              </a:rPr>
              <a:pPr/>
              <a:t>13</a:t>
            </a:fld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" name="Connecteur droit 7"/>
          <p:cNvCxnSpPr/>
          <p:nvPr/>
        </p:nvCxnSpPr>
        <p:spPr>
          <a:xfrm flipV="1">
            <a:off x="1391477" y="164638"/>
            <a:ext cx="0" cy="473636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e 3"/>
          <p:cNvGrpSpPr/>
          <p:nvPr/>
        </p:nvGrpSpPr>
        <p:grpSpPr>
          <a:xfrm>
            <a:off x="1595887" y="824582"/>
            <a:ext cx="8925091" cy="4285089"/>
            <a:chOff x="1047045" y="804496"/>
            <a:chExt cx="10097909" cy="5249008"/>
          </a:xfrm>
        </p:grpSpPr>
        <p:pic>
          <p:nvPicPr>
            <p:cNvPr id="2" name="Imag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47045" y="804496"/>
              <a:ext cx="10097909" cy="5249008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8712679" y="5650302"/>
              <a:ext cx="2346385" cy="40320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9" name="ZoneTexte 8"/>
          <p:cNvSpPr txBox="1"/>
          <p:nvPr/>
        </p:nvSpPr>
        <p:spPr>
          <a:xfrm>
            <a:off x="2035835" y="5502975"/>
            <a:ext cx="8203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Il est possible de modifier le plan d’action tant que la validation n’est pas effectuée</a:t>
            </a:r>
          </a:p>
        </p:txBody>
      </p:sp>
      <p:cxnSp>
        <p:nvCxnSpPr>
          <p:cNvPr id="7" name="Connecteur droit avec flèche 6"/>
          <p:cNvCxnSpPr/>
          <p:nvPr/>
        </p:nvCxnSpPr>
        <p:spPr>
          <a:xfrm flipV="1">
            <a:off x="7021902" y="5029200"/>
            <a:ext cx="258792" cy="4226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re 8"/>
          <p:cNvSpPr txBox="1">
            <a:spLocks/>
          </p:cNvSpPr>
          <p:nvPr/>
        </p:nvSpPr>
        <p:spPr>
          <a:xfrm>
            <a:off x="1487487" y="164639"/>
            <a:ext cx="10104597" cy="512960"/>
          </a:xfrm>
          <a:prstGeom prst="rect">
            <a:avLst/>
          </a:prstGeom>
          <a:ln>
            <a:noFill/>
          </a:ln>
        </p:spPr>
        <p:txBody>
          <a:bodyPr vert="horz" lIns="121920" tIns="60960" rIns="121920" bIns="6096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1219170"/>
            <a:r>
              <a:rPr lang="fr-FR" sz="2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2. Rédaction du plan d’action</a:t>
            </a:r>
            <a:endParaRPr lang="fr-FR" sz="24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3404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 vert="horz" lIns="68580" tIns="34290" rIns="68580" bIns="34290" rtlCol="0" anchor="ctr"/>
          <a:lstStyle/>
          <a:p>
            <a:fld id="{0536D7D7-E68B-4848-A580-3E20DDE126DB}" type="slidenum">
              <a:rPr lang="fr-FR">
                <a:solidFill>
                  <a:schemeClr val="tx1"/>
                </a:solidFill>
              </a:rPr>
              <a:pPr/>
              <a:t>14</a:t>
            </a:fld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" name="Connecteur droit 7"/>
          <p:cNvCxnSpPr/>
          <p:nvPr/>
        </p:nvCxnSpPr>
        <p:spPr>
          <a:xfrm flipV="1">
            <a:off x="1391477" y="164638"/>
            <a:ext cx="0" cy="473636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re 8"/>
          <p:cNvSpPr txBox="1">
            <a:spLocks/>
          </p:cNvSpPr>
          <p:nvPr/>
        </p:nvSpPr>
        <p:spPr>
          <a:xfrm>
            <a:off x="1487487" y="164639"/>
            <a:ext cx="10104597" cy="512960"/>
          </a:xfrm>
          <a:prstGeom prst="rect">
            <a:avLst/>
          </a:prstGeom>
          <a:ln>
            <a:noFill/>
          </a:ln>
        </p:spPr>
        <p:txBody>
          <a:bodyPr vert="horz" lIns="121920" tIns="60960" rIns="121920" bIns="6096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 defTabSz="1219170">
              <a:buFont typeface="+mj-lt"/>
              <a:buAutoNum type="arabicPeriod" startAt="3"/>
            </a:pPr>
            <a:r>
              <a:rPr lang="fr-FR" sz="2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VALIDATION DES PLANS D’ ACTION</a:t>
            </a:r>
            <a:endParaRPr lang="fr-FR" sz="24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7487" y="891692"/>
            <a:ext cx="7812082" cy="4397189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2035835" y="5502975"/>
            <a:ext cx="7499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Les dossiers à valider sont identifiable dans la liste de chaque DR </a:t>
            </a:r>
          </a:p>
        </p:txBody>
      </p:sp>
      <p:cxnSp>
        <p:nvCxnSpPr>
          <p:cNvPr id="7" name="Connecteur droit avec flèche 6"/>
          <p:cNvCxnSpPr/>
          <p:nvPr/>
        </p:nvCxnSpPr>
        <p:spPr>
          <a:xfrm flipH="1" flipV="1">
            <a:off x="3407434" y="4313208"/>
            <a:ext cx="957532" cy="11897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1995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/>
          <a:srcRect r="880"/>
          <a:stretch/>
        </p:blipFill>
        <p:spPr>
          <a:xfrm>
            <a:off x="877172" y="1003124"/>
            <a:ext cx="9672934" cy="2694290"/>
          </a:xfrm>
          <a:prstGeom prst="rect">
            <a:avLst/>
          </a:prstGeom>
        </p:spPr>
      </p:pic>
      <p:sp>
        <p:nvSpPr>
          <p:cNvPr id="6" name="Titre 8"/>
          <p:cNvSpPr txBox="1">
            <a:spLocks/>
          </p:cNvSpPr>
          <p:nvPr/>
        </p:nvSpPr>
        <p:spPr>
          <a:xfrm>
            <a:off x="1487487" y="164639"/>
            <a:ext cx="10104597" cy="512960"/>
          </a:xfrm>
          <a:prstGeom prst="rect">
            <a:avLst/>
          </a:prstGeom>
          <a:ln>
            <a:noFill/>
          </a:ln>
        </p:spPr>
        <p:txBody>
          <a:bodyPr vert="horz" lIns="121920" tIns="60960" rIns="121920" bIns="6096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 defTabSz="1219170">
              <a:buFont typeface="+mj-lt"/>
              <a:buAutoNum type="arabicPeriod" startAt="3"/>
            </a:pPr>
            <a:r>
              <a:rPr lang="fr-FR" sz="2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VALIDATION DES PLANS D’ ACTION</a:t>
            </a:r>
            <a:endParaRPr lang="fr-FR" sz="24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889186" y="4743851"/>
            <a:ext cx="7499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Cliquer sur le nom pour accéder au détail des clients par portefeuille</a:t>
            </a:r>
          </a:p>
        </p:txBody>
      </p:sp>
      <p:cxnSp>
        <p:nvCxnSpPr>
          <p:cNvPr id="9" name="Connecteur droit avec flèche 8"/>
          <p:cNvCxnSpPr/>
          <p:nvPr/>
        </p:nvCxnSpPr>
        <p:spPr>
          <a:xfrm flipH="1" flipV="1">
            <a:off x="1069676" y="1544129"/>
            <a:ext cx="1017916" cy="31227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79545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ln>
            <a:noFill/>
          </a:ln>
        </p:spPr>
        <p:txBody>
          <a:bodyPr vert="horz" lIns="121920" tIns="60960" rIns="121920" bIns="6096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 defTabSz="1219170">
              <a:buFont typeface="+mj-lt"/>
              <a:buAutoNum type="arabicPeriod" startAt="3"/>
            </a:pPr>
            <a:r>
              <a:rPr lang="fr-FR" sz="2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VALIDATION DES PLANS D’ ACTION</a:t>
            </a:r>
            <a:endParaRPr lang="fr-FR" sz="24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0342" y="846129"/>
            <a:ext cx="8512563" cy="3916685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5966495" y="5525868"/>
            <a:ext cx="7499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Cliquer sur</a:t>
            </a:r>
          </a:p>
        </p:txBody>
      </p:sp>
      <p:cxnSp>
        <p:nvCxnSpPr>
          <p:cNvPr id="9" name="Connecteur droit avec flèche 8"/>
          <p:cNvCxnSpPr/>
          <p:nvPr/>
        </p:nvCxnSpPr>
        <p:spPr>
          <a:xfrm flipV="1">
            <a:off x="6576053" y="4762814"/>
            <a:ext cx="2216255" cy="7630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77070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 vert="horz" lIns="68580" tIns="34290" rIns="68580" bIns="34290" rtlCol="0" anchor="ctr"/>
          <a:lstStyle/>
          <a:p>
            <a:fld id="{0536D7D7-E68B-4848-A580-3E20DDE126DB}" type="slidenum">
              <a:rPr lang="fr-FR">
                <a:solidFill>
                  <a:schemeClr val="tx1"/>
                </a:solidFill>
              </a:rPr>
              <a:pPr/>
              <a:t>17</a:t>
            </a:fld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8" name="Connecteur droit 7"/>
          <p:cNvCxnSpPr/>
          <p:nvPr/>
        </p:nvCxnSpPr>
        <p:spPr>
          <a:xfrm flipV="1">
            <a:off x="1391477" y="164638"/>
            <a:ext cx="0" cy="473636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re 8"/>
          <p:cNvSpPr txBox="1">
            <a:spLocks/>
          </p:cNvSpPr>
          <p:nvPr/>
        </p:nvSpPr>
        <p:spPr>
          <a:xfrm>
            <a:off x="1487487" y="164639"/>
            <a:ext cx="10104597" cy="512960"/>
          </a:xfrm>
          <a:prstGeom prst="rect">
            <a:avLst/>
          </a:prstGeom>
          <a:ln>
            <a:noFill/>
          </a:ln>
        </p:spPr>
        <p:txBody>
          <a:bodyPr vert="horz" lIns="121920" tIns="60960" rIns="121920" bIns="6096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 defTabSz="1219170">
              <a:buFont typeface="+mj-lt"/>
              <a:buAutoNum type="arabicPeriod" startAt="3"/>
            </a:pPr>
            <a:r>
              <a:rPr lang="fr-FR" sz="2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VALIDATION DES PLANS D’ ACTION</a:t>
            </a:r>
            <a:endParaRPr lang="fr-FR" sz="24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139" y="866073"/>
            <a:ext cx="6141484" cy="3570535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8070" y="958153"/>
            <a:ext cx="5153995" cy="243567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8781691" y="1500996"/>
            <a:ext cx="1371600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5342241" y="5263985"/>
            <a:ext cx="7499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La validation se fait en cliquant ici</a:t>
            </a:r>
          </a:p>
        </p:txBody>
      </p:sp>
      <p:cxnSp>
        <p:nvCxnSpPr>
          <p:cNvPr id="13" name="Connecteur droit avec flèche 12"/>
          <p:cNvCxnSpPr/>
          <p:nvPr/>
        </p:nvCxnSpPr>
        <p:spPr>
          <a:xfrm flipH="1" flipV="1">
            <a:off x="6242538" y="4436609"/>
            <a:ext cx="361370" cy="8273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/>
          <p:cNvSpPr txBox="1"/>
          <p:nvPr/>
        </p:nvSpPr>
        <p:spPr>
          <a:xfrm>
            <a:off x="7070785" y="4203504"/>
            <a:ext cx="51212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Le plan d’action est consultable au bas de la fiche de synthèse du client </a:t>
            </a:r>
          </a:p>
        </p:txBody>
      </p:sp>
      <p:cxnSp>
        <p:nvCxnSpPr>
          <p:cNvPr id="16" name="Connecteur droit avec flèche 15"/>
          <p:cNvCxnSpPr/>
          <p:nvPr/>
        </p:nvCxnSpPr>
        <p:spPr>
          <a:xfrm flipH="1" flipV="1">
            <a:off x="8176846" y="3287864"/>
            <a:ext cx="439616" cy="9156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/>
          <p:cNvSpPr txBox="1"/>
          <p:nvPr/>
        </p:nvSpPr>
        <p:spPr>
          <a:xfrm>
            <a:off x="897425" y="5184411"/>
            <a:ext cx="3208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Le plan d’action est modifiable avant la validation en cliquant ici</a:t>
            </a:r>
          </a:p>
        </p:txBody>
      </p:sp>
      <p:cxnSp>
        <p:nvCxnSpPr>
          <p:cNvPr id="22" name="Connecteur droit avec flèche 21"/>
          <p:cNvCxnSpPr/>
          <p:nvPr/>
        </p:nvCxnSpPr>
        <p:spPr>
          <a:xfrm flipV="1">
            <a:off x="3956538" y="4343400"/>
            <a:ext cx="1157988" cy="11957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1051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0592" y="754686"/>
            <a:ext cx="6759132" cy="4248083"/>
          </a:xfrm>
          <a:prstGeom prst="rect">
            <a:avLst/>
          </a:prstGeom>
        </p:spPr>
      </p:pic>
      <p:sp>
        <p:nvSpPr>
          <p:cNvPr id="6" name="Titre 8"/>
          <p:cNvSpPr txBox="1">
            <a:spLocks/>
          </p:cNvSpPr>
          <p:nvPr/>
        </p:nvSpPr>
        <p:spPr>
          <a:xfrm>
            <a:off x="1487487" y="164639"/>
            <a:ext cx="10104597" cy="512960"/>
          </a:xfrm>
          <a:prstGeom prst="rect">
            <a:avLst/>
          </a:prstGeom>
          <a:ln>
            <a:noFill/>
          </a:ln>
        </p:spPr>
        <p:txBody>
          <a:bodyPr vert="horz" lIns="121920" tIns="60960" rIns="121920" bIns="6096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 defTabSz="1219170">
              <a:buFont typeface="+mj-lt"/>
              <a:buAutoNum type="arabicPeriod" startAt="3"/>
            </a:pPr>
            <a:r>
              <a:rPr lang="fr-FR" sz="2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VALIDATION DES PLANS D’ ACTION</a:t>
            </a:r>
            <a:endParaRPr lang="fr-FR" sz="24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271403" y="5312855"/>
            <a:ext cx="7499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Le client passe en statut ‘en suivi’ une fois la validation effectuée.</a:t>
            </a:r>
          </a:p>
        </p:txBody>
      </p:sp>
      <p:cxnSp>
        <p:nvCxnSpPr>
          <p:cNvPr id="9" name="Connecteur droit avec flèche 8"/>
          <p:cNvCxnSpPr>
            <a:stCxn id="19" idx="2"/>
          </p:cNvCxnSpPr>
          <p:nvPr/>
        </p:nvCxnSpPr>
        <p:spPr>
          <a:xfrm flipH="1">
            <a:off x="8583283" y="3755890"/>
            <a:ext cx="1553199" cy="11007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 flipV="1">
            <a:off x="2193266" y="3237062"/>
            <a:ext cx="2363638" cy="21113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8770633" y="2001564"/>
            <a:ext cx="273169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/>
              <a:t>On </a:t>
            </a:r>
            <a:r>
              <a:rPr lang="fr-FR" b="1"/>
              <a:t>peut </a:t>
            </a:r>
            <a:r>
              <a:rPr lang="fr-FR" b="1" smtClean="0"/>
              <a:t>toujours </a:t>
            </a:r>
            <a:r>
              <a:rPr lang="fr-FR" b="1" dirty="0"/>
              <a:t>ajouter des commentaires qui seront </a:t>
            </a:r>
            <a:r>
              <a:rPr lang="fr-FR" b="1" dirty="0" err="1"/>
              <a:t>historisés</a:t>
            </a:r>
            <a:r>
              <a:rPr lang="fr-FR" b="1" dirty="0"/>
              <a:t> une fois le client validé, permettant d’actualiser les informations si nécessaire</a:t>
            </a:r>
          </a:p>
        </p:txBody>
      </p:sp>
    </p:spTree>
    <p:extLst>
      <p:ext uri="{BB962C8B-B14F-4D97-AF65-F5344CB8AC3E}">
        <p14:creationId xmlns:p14="http://schemas.microsoft.com/office/powerpoint/2010/main" val="2792331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6843" y="733986"/>
            <a:ext cx="7120544" cy="4457998"/>
          </a:xfrm>
          <a:prstGeom prst="rect">
            <a:avLst/>
          </a:prstGeom>
        </p:spPr>
      </p:pic>
      <p:sp>
        <p:nvSpPr>
          <p:cNvPr id="6" name="Titre 8"/>
          <p:cNvSpPr txBox="1">
            <a:spLocks/>
          </p:cNvSpPr>
          <p:nvPr/>
        </p:nvSpPr>
        <p:spPr>
          <a:xfrm>
            <a:off x="1487487" y="164639"/>
            <a:ext cx="10104597" cy="512960"/>
          </a:xfrm>
          <a:prstGeom prst="rect">
            <a:avLst/>
          </a:prstGeom>
          <a:ln>
            <a:noFill/>
          </a:ln>
        </p:spPr>
        <p:txBody>
          <a:bodyPr vert="horz" lIns="121920" tIns="60960" rIns="121920" bIns="6096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 defTabSz="1219170">
              <a:buFont typeface="+mj-lt"/>
              <a:buAutoNum type="arabicPeriod" startAt="3"/>
            </a:pPr>
            <a:r>
              <a:rPr lang="fr-FR" sz="2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VALIDATION DES PLANS D’ ACTION</a:t>
            </a:r>
            <a:endParaRPr lang="fr-FR" sz="24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002932" y="5430595"/>
            <a:ext cx="3208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Cliquer sur </a:t>
            </a:r>
          </a:p>
        </p:txBody>
      </p:sp>
      <p:cxnSp>
        <p:nvCxnSpPr>
          <p:cNvPr id="9" name="Connecteur droit avec flèche 8"/>
          <p:cNvCxnSpPr/>
          <p:nvPr/>
        </p:nvCxnSpPr>
        <p:spPr>
          <a:xfrm flipV="1">
            <a:off x="1995854" y="2479431"/>
            <a:ext cx="4543931" cy="29981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48316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/>
          <p:cNvSpPr txBox="1">
            <a:spLocks/>
          </p:cNvSpPr>
          <p:nvPr/>
        </p:nvSpPr>
        <p:spPr>
          <a:xfrm>
            <a:off x="1487487" y="164639"/>
            <a:ext cx="10104597" cy="512960"/>
          </a:xfrm>
          <a:prstGeom prst="rect">
            <a:avLst/>
          </a:prstGeom>
          <a:ln>
            <a:noFill/>
          </a:ln>
        </p:spPr>
        <p:txBody>
          <a:bodyPr vert="horz" lIns="121920" tIns="60960" rIns="121920" bIns="6096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 defTabSz="1219170">
              <a:buFont typeface="+mj-lt"/>
              <a:buAutoNum type="arabicPeriod" startAt="3"/>
            </a:pPr>
            <a:r>
              <a:rPr lang="fr-FR" sz="2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VALIDATION DES PLANS D’ ACTION</a:t>
            </a:r>
            <a:endParaRPr lang="fr-FR" sz="24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6810" y="677599"/>
            <a:ext cx="7566963" cy="4352767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1002932" y="5430595"/>
            <a:ext cx="10021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Les différents commentaires sont visibles sur la fiche de synthèse ainsi que l’historique des modifications.</a:t>
            </a:r>
          </a:p>
        </p:txBody>
      </p:sp>
    </p:spTree>
    <p:extLst>
      <p:ext uri="{BB962C8B-B14F-4D97-AF65-F5344CB8AC3E}">
        <p14:creationId xmlns:p14="http://schemas.microsoft.com/office/powerpoint/2010/main" val="38854935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7487" y="764939"/>
            <a:ext cx="7550047" cy="4207973"/>
          </a:xfrm>
          <a:prstGeom prst="rect">
            <a:avLst/>
          </a:prstGeom>
        </p:spPr>
      </p:pic>
      <p:sp>
        <p:nvSpPr>
          <p:cNvPr id="6" name="Titre 8"/>
          <p:cNvSpPr txBox="1">
            <a:spLocks/>
          </p:cNvSpPr>
          <p:nvPr/>
        </p:nvSpPr>
        <p:spPr>
          <a:xfrm>
            <a:off x="1487487" y="164639"/>
            <a:ext cx="10104597" cy="512960"/>
          </a:xfrm>
          <a:prstGeom prst="rect">
            <a:avLst/>
          </a:prstGeom>
          <a:ln>
            <a:noFill/>
          </a:ln>
        </p:spPr>
        <p:txBody>
          <a:bodyPr vert="horz" lIns="121920" tIns="60960" rIns="121920" bIns="6096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 defTabSz="1219170">
              <a:buFont typeface="+mj-lt"/>
              <a:buAutoNum type="arabicPeriod" startAt="3"/>
            </a:pPr>
            <a:r>
              <a:rPr lang="fr-FR" sz="2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VALIDATION DES PLANS D’ ACTION</a:t>
            </a:r>
            <a:endParaRPr lang="fr-FR" sz="24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002932" y="5430595"/>
            <a:ext cx="10021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On retrouve l’actualisation immédiate de la validation dans la liste des portefeuilles</a:t>
            </a:r>
          </a:p>
        </p:txBody>
      </p:sp>
      <p:cxnSp>
        <p:nvCxnSpPr>
          <p:cNvPr id="9" name="Connecteur droit avec flèche 8"/>
          <p:cNvCxnSpPr/>
          <p:nvPr/>
        </p:nvCxnSpPr>
        <p:spPr>
          <a:xfrm flipH="1" flipV="1">
            <a:off x="2932981" y="4071668"/>
            <a:ext cx="785004" cy="13198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818039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A89C86"/>
      </a:accent2>
      <a:accent3>
        <a:srgbClr val="EA4E55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1_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A89C86"/>
      </a:accent2>
      <a:accent3>
        <a:srgbClr val="EA4E55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721EA8F901E1844823A0915CBD74CB1" ma:contentTypeVersion="4" ma:contentTypeDescription="Create a new document." ma:contentTypeScope="" ma:versionID="46c3aca27f17d68df678e083819b08c7">
  <xsd:schema xmlns:xsd="http://www.w3.org/2001/XMLSchema" xmlns:xs="http://www.w3.org/2001/XMLSchema" xmlns:p="http://schemas.microsoft.com/office/2006/metadata/properties" xmlns:ns2="018d6051-302d-4f57-a55b-ffe63db04224" targetNamespace="http://schemas.microsoft.com/office/2006/metadata/properties" ma:root="true" ma:fieldsID="3507d76f796d6dde4230925d7e284f46" ns2:_="">
    <xsd:import namespace="018d6051-302d-4f57-a55b-ffe63db0422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8d6051-302d-4f57-a55b-ffe63db042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281785C7-5DFB-40C5-BE5A-F24EDA7E72CA}">
  <ds:schemaRefs>
    <ds:schemaRef ds:uri="018d6051-302d-4f57-a55b-ffe63db0422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0106F41D-9071-4BEB-9462-E6FAF6C636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0341085-8EEC-47D3-9566-2A45068B4531}">
  <ds:schemaRefs>
    <ds:schemaRef ds:uri="018d6051-302d-4f57-a55b-ffe63db04224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37913F09-3F88-4600-9002-056E2B2D7974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13773</TotalTime>
  <Words>477</Words>
  <Application>Microsoft Office PowerPoint</Application>
  <PresentationFormat>Grand écran</PresentationFormat>
  <Paragraphs>68</Paragraphs>
  <Slides>21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21</vt:i4>
      </vt:variant>
    </vt:vector>
  </HeadingPairs>
  <TitlesOfParts>
    <vt:vector size="28" baseType="lpstr">
      <vt:lpstr>Arial</vt:lpstr>
      <vt:lpstr>Arial Narrow</vt:lpstr>
      <vt:lpstr>Calibri</vt:lpstr>
      <vt:lpstr>Verdana</vt:lpstr>
      <vt:lpstr>Wingdings 2</vt:lpstr>
      <vt:lpstr>Thème Office</vt:lpstr>
      <vt:lpstr>1_Thème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VALIDATION DES PLANS D’ ACTION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ARNOLD Pascale [CEGEE]</cp:lastModifiedBy>
  <cp:revision>456</cp:revision>
  <cp:lastPrinted>2020-12-08T15:25:41Z</cp:lastPrinted>
  <dcterms:created xsi:type="dcterms:W3CDTF">2017-05-30T18:41:27Z</dcterms:created>
  <dcterms:modified xsi:type="dcterms:W3CDTF">2021-02-15T13:34:36Z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0x0101002721EA8F901E1844823A0915CBD74CB1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iteId">
    <vt:lpwstr>d5bb6d35-8a82-4329-b49a-5030bd6497ab</vt:lpwstr>
  </property>
  <property fmtid="{D5CDD505-2E9C-101B-9397-08002B2CF9AE}" pid="5" name="MSIP_Label_48a19f0c-bea1-442e-a475-ed109d9ec508_Owner">
    <vt:lpwstr>romain.weiss@cegee.caisse-epargne.fr</vt:lpwstr>
  </property>
  <property fmtid="{D5CDD505-2E9C-101B-9397-08002B2CF9AE}" pid="6" name="MSIP_Label_48a19f0c-bea1-442e-a475-ed109d9ec508_SetDate">
    <vt:lpwstr>2019-11-13T15:28:45.7708992Z</vt:lpwstr>
  </property>
  <property fmtid="{D5CDD505-2E9C-101B-9397-08002B2CF9AE}" pid="7" name="MSIP_Label_48a19f0c-bea1-442e-a475-ed109d9ec508_Name">
    <vt:lpwstr>C2 - Interne BPCE</vt:lpwstr>
  </property>
  <property fmtid="{D5CDD505-2E9C-101B-9397-08002B2CF9AE}" pid="8" name="MSIP_Label_48a19f0c-bea1-442e-a475-ed109d9ec508_Application">
    <vt:lpwstr>Microsoft Azure Information Protection</vt:lpwstr>
  </property>
  <property fmtid="{D5CDD505-2E9C-101B-9397-08002B2CF9AE}" pid="9" name="MSIP_Label_48a19f0c-bea1-442e-a475-ed109d9ec508_Extended_MSFT_Method">
    <vt:lpwstr>Automatic</vt:lpwstr>
  </property>
  <property fmtid="{D5CDD505-2E9C-101B-9397-08002B2CF9AE}" pid="10" name="Sensitivity">
    <vt:lpwstr>C2 - Interne BPCE</vt:lpwstr>
  </property>
</Properties>
</file>