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262" r:id="rId5"/>
    <p:sldId id="263" r:id="rId6"/>
    <p:sldId id="273" r:id="rId7"/>
    <p:sldId id="274" r:id="rId8"/>
    <p:sldId id="268" r:id="rId9"/>
    <p:sldId id="269" r:id="rId10"/>
    <p:sldId id="266" r:id="rId11"/>
    <p:sldId id="270" r:id="rId12"/>
    <p:sldId id="271" r:id="rId13"/>
    <p:sldId id="267" r:id="rId14"/>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sans titre" id="{1B084BC5-D47D-463B-B90F-F5170756E4FC}">
          <p14:sldIdLst>
            <p14:sldId id="262"/>
            <p14:sldId id="263"/>
            <p14:sldId id="273"/>
            <p14:sldId id="274"/>
            <p14:sldId id="268"/>
            <p14:sldId id="269"/>
            <p14:sldId id="266"/>
            <p14:sldId id="270"/>
            <p14:sldId id="271"/>
            <p14:sldId id="26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410F"/>
    <a:srgbClr val="D532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9" d="100"/>
          <a:sy n="119" d="100"/>
        </p:scale>
        <p:origin x="234" y="108"/>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_rels/data1.xml.rels><?xml version="1.0" encoding="UTF-8" standalone="yes"?>
<Relationships xmlns="http://schemas.openxmlformats.org/package/2006/relationships"><Relationship Id="rId1"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23D7A9-BC08-4FC8-8101-4380E393594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fr-FR"/>
        </a:p>
      </dgm:t>
    </dgm:pt>
    <dgm:pt modelId="{F9963DD4-95C6-4078-A795-4CCD5A6A782A}">
      <dgm:prSet phldrT="[Texte]" custT="1"/>
      <dgm:spPr/>
      <dgm:t>
        <a:bodyPr/>
        <a:lstStyle/>
        <a:p>
          <a:r>
            <a:rPr lang="fr-FR" sz="2400" dirty="0"/>
            <a:t>Alerte Vigiclient</a:t>
          </a:r>
        </a:p>
      </dgm:t>
    </dgm:pt>
    <dgm:pt modelId="{E376A0B6-6561-4520-B42A-D7D6CEF7F0E8}" type="parTrans" cxnId="{D41B61EE-42A5-4A14-92BE-93D52F60BC90}">
      <dgm:prSet/>
      <dgm:spPr/>
      <dgm:t>
        <a:bodyPr/>
        <a:lstStyle/>
        <a:p>
          <a:endParaRPr lang="fr-FR"/>
        </a:p>
      </dgm:t>
    </dgm:pt>
    <dgm:pt modelId="{4B0A7237-CE1D-4B14-AED2-0413805FD43C}" type="sibTrans" cxnId="{D41B61EE-42A5-4A14-92BE-93D52F60BC90}">
      <dgm:prSet/>
      <dgm:spPr/>
      <dgm:t>
        <a:bodyPr/>
        <a:lstStyle/>
        <a:p>
          <a:endParaRPr lang="fr-FR"/>
        </a:p>
      </dgm:t>
    </dgm:pt>
    <dgm:pt modelId="{57A3C152-9D01-4BBA-874E-D9EC44EC02CC}">
      <dgm:prSet custT="1">
        <dgm:style>
          <a:lnRef idx="2">
            <a:schemeClr val="accent2"/>
          </a:lnRef>
          <a:fillRef idx="1">
            <a:schemeClr val="lt1"/>
          </a:fillRef>
          <a:effectRef idx="0">
            <a:schemeClr val="accent2"/>
          </a:effectRef>
          <a:fontRef idx="minor">
            <a:schemeClr val="dk1"/>
          </a:fontRef>
        </dgm:style>
      </dgm:prSet>
      <dgm:spPr/>
      <dgm:t>
        <a:bodyPr/>
        <a:lstStyle/>
        <a:p>
          <a:r>
            <a:rPr lang="fr-FR" sz="1800" dirty="0">
              <a:solidFill>
                <a:schemeClr val="tx1">
                  <a:lumMod val="75000"/>
                  <a:lumOff val="25000"/>
                </a:schemeClr>
              </a:solidFill>
            </a:rPr>
            <a:t>Je comprends l’opération</a:t>
          </a:r>
        </a:p>
      </dgm:t>
    </dgm:pt>
    <dgm:pt modelId="{A6879545-762F-4587-A72D-C0C6B3243797}" type="parTrans" cxnId="{FD89F596-593A-4F02-9C8D-651F06D3F4EB}">
      <dgm:prSet/>
      <dgm:spPr/>
      <dgm:t>
        <a:bodyPr/>
        <a:lstStyle/>
        <a:p>
          <a:endParaRPr lang="fr-FR"/>
        </a:p>
      </dgm:t>
    </dgm:pt>
    <dgm:pt modelId="{3D2AA1BE-F4B4-4517-8526-DD52CEF7F2ED}" type="sibTrans" cxnId="{FD89F596-593A-4F02-9C8D-651F06D3F4EB}">
      <dgm:prSet/>
      <dgm:spPr/>
      <dgm:t>
        <a:bodyPr/>
        <a:lstStyle/>
        <a:p>
          <a:endParaRPr lang="fr-FR"/>
        </a:p>
      </dgm:t>
    </dgm:pt>
    <dgm:pt modelId="{79A62FD0-9E4B-457B-B855-C4B5FF4070CB}">
      <dgm:prSet custT="1">
        <dgm:style>
          <a:lnRef idx="2">
            <a:schemeClr val="accent2"/>
          </a:lnRef>
          <a:fillRef idx="1">
            <a:schemeClr val="lt1"/>
          </a:fillRef>
          <a:effectRef idx="0">
            <a:schemeClr val="accent2"/>
          </a:effectRef>
          <a:fontRef idx="minor">
            <a:schemeClr val="dk1"/>
          </a:fontRef>
        </dgm:style>
      </dgm:prSet>
      <dgm:spPr/>
      <dgm:t>
        <a:bodyPr/>
        <a:lstStyle/>
        <a:p>
          <a:r>
            <a:rPr lang="fr-FR" sz="1800" dirty="0"/>
            <a:t>Je ne comprends pas l’opération</a:t>
          </a:r>
        </a:p>
      </dgm:t>
    </dgm:pt>
    <dgm:pt modelId="{E8335C0F-13C7-45FD-B090-FEA23AD878CE}" type="parTrans" cxnId="{1A56DC4E-1D33-4C5E-8BD2-E8C05E9FEA3F}">
      <dgm:prSet/>
      <dgm:spPr/>
      <dgm:t>
        <a:bodyPr/>
        <a:lstStyle/>
        <a:p>
          <a:endParaRPr lang="fr-FR"/>
        </a:p>
      </dgm:t>
    </dgm:pt>
    <dgm:pt modelId="{E61B6128-29C3-472A-B94A-9615A804E5BC}" type="sibTrans" cxnId="{1A56DC4E-1D33-4C5E-8BD2-E8C05E9FEA3F}">
      <dgm:prSet/>
      <dgm:spPr/>
      <dgm:t>
        <a:bodyPr/>
        <a:lstStyle/>
        <a:p>
          <a:endParaRPr lang="fr-FR"/>
        </a:p>
      </dgm:t>
    </dgm:pt>
    <dgm:pt modelId="{4A92B8C6-590C-4B12-9525-374FE715B5A1}">
      <dgm:prSet custT="1"/>
      <dgm:spPr>
        <a:solidFill>
          <a:srgbClr val="D53205"/>
        </a:solidFill>
      </dgm:spPr>
      <dgm:t>
        <a:bodyPr/>
        <a:lstStyle/>
        <a:p>
          <a:r>
            <a:rPr lang="fr-FR" sz="1600" dirty="0"/>
            <a:t>Cliquer ICI (</a:t>
          </a:r>
          <a:r>
            <a:rPr lang="fr-FR" sz="1600" dirty="0" err="1"/>
            <a:t>slide</a:t>
          </a:r>
          <a:r>
            <a:rPr lang="fr-FR" sz="1600" dirty="0"/>
            <a:t> suivant)</a:t>
          </a: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38DA77BB-DB3E-4C0E-B755-8635004E938D}" type="parTrans" cxnId="{67FD01AE-C63E-41F8-948D-5C4ADD1F40B8}">
      <dgm:prSet/>
      <dgm:spPr/>
      <dgm:t>
        <a:bodyPr/>
        <a:lstStyle/>
        <a:p>
          <a:endParaRPr lang="fr-FR"/>
        </a:p>
      </dgm:t>
    </dgm:pt>
    <dgm:pt modelId="{1BC14BDA-52AD-48DF-818D-6EA1D2D437B0}" type="sibTrans" cxnId="{67FD01AE-C63E-41F8-948D-5C4ADD1F40B8}">
      <dgm:prSet/>
      <dgm:spPr/>
      <dgm:t>
        <a:bodyPr/>
        <a:lstStyle/>
        <a:p>
          <a:endParaRPr lang="fr-FR"/>
        </a:p>
      </dgm:t>
    </dgm:pt>
    <dgm:pt modelId="{A7A47C16-3F5F-48CF-846B-13486EEA29E6}">
      <dgm:prSet custT="1"/>
      <dgm:spPr>
        <a:solidFill>
          <a:srgbClr val="E3410F"/>
        </a:solidFill>
      </dgm:spPr>
      <dgm:t>
        <a:bodyPr/>
        <a:lstStyle/>
        <a:p>
          <a:pPr>
            <a:lnSpc>
              <a:spcPct val="100000"/>
            </a:lnSpc>
            <a:spcAft>
              <a:spcPts val="0"/>
            </a:spcAft>
          </a:pPr>
          <a:r>
            <a:rPr lang="fr-FR" sz="1600" b="1" dirty="0">
              <a:solidFill>
                <a:schemeClr val="bg1"/>
              </a:solidFill>
            </a:rPr>
            <a:t>REMONTEE DE DOUTE</a:t>
          </a:r>
          <a:r>
            <a:rPr lang="fr-FR" sz="1400" b="1" dirty="0">
              <a:solidFill>
                <a:schemeClr val="bg1"/>
              </a:solidFill>
            </a:rPr>
            <a:t>,</a:t>
          </a:r>
          <a:r>
            <a:rPr lang="fr-FR" sz="1400" b="0" dirty="0">
              <a:solidFill>
                <a:schemeClr val="bg1"/>
              </a:solidFill>
            </a:rPr>
            <a:t>                         Malgré les explications et/ou justificatifs obtenus, j’ai des suspicions sur les opérations du client. </a:t>
          </a:r>
          <a:r>
            <a:rPr lang="fr-FR" sz="1400" b="1" dirty="0">
              <a:solidFill>
                <a:schemeClr val="bg1"/>
              </a:solidFill>
            </a:rPr>
            <a:t>J’explique ma remontée de doute.</a:t>
          </a:r>
        </a:p>
      </dgm:t>
    </dgm:pt>
    <dgm:pt modelId="{1B271EAE-2922-43A3-9D01-36E325A9EE51}" type="parTrans" cxnId="{85ACCB0D-66BD-48B1-AA52-AB13AD169A0E}">
      <dgm:prSet/>
      <dgm:spPr/>
      <dgm:t>
        <a:bodyPr/>
        <a:lstStyle/>
        <a:p>
          <a:endParaRPr lang="fr-FR"/>
        </a:p>
      </dgm:t>
    </dgm:pt>
    <dgm:pt modelId="{C167403B-4D65-497D-985E-ED55418A471C}" type="sibTrans" cxnId="{85ACCB0D-66BD-48B1-AA52-AB13AD169A0E}">
      <dgm:prSet/>
      <dgm:spPr/>
      <dgm:t>
        <a:bodyPr/>
        <a:lstStyle/>
        <a:p>
          <a:endParaRPr lang="fr-FR"/>
        </a:p>
      </dgm:t>
    </dgm:pt>
    <dgm:pt modelId="{CA571382-3DCA-40F1-874C-12251A7907FB}">
      <dgm:prSet custT="1"/>
      <dgm:spPr>
        <a:solidFill>
          <a:srgbClr val="00B050"/>
        </a:solidFill>
      </dgm:spPr>
      <dgm:t>
        <a:bodyPr/>
        <a:lstStyle/>
        <a:p>
          <a:r>
            <a:rPr lang="fr-FR" sz="1400" b="0" dirty="0">
              <a:solidFill>
                <a:schemeClr val="bg1"/>
              </a:solidFill>
            </a:rPr>
            <a:t>Je dispose des justificatifs et/ou j’ai obtenu des explications cohérentes. Je complète le champ commentaires et dans ce cas je clos l’alerte.</a:t>
          </a:r>
          <a:endParaRPr lang="fr-FR" sz="1400" dirty="0">
            <a:solidFill>
              <a:schemeClr val="bg1"/>
            </a:solidFill>
          </a:endParaRPr>
        </a:p>
      </dgm:t>
    </dgm:pt>
    <dgm:pt modelId="{3157CABD-40EB-42C7-B479-45632F6CA9BA}" type="parTrans" cxnId="{A1149D29-451A-4F2F-B85F-E79CA4BC9B6B}">
      <dgm:prSet/>
      <dgm:spPr/>
      <dgm:t>
        <a:bodyPr/>
        <a:lstStyle/>
        <a:p>
          <a:endParaRPr lang="fr-FR"/>
        </a:p>
      </dgm:t>
    </dgm:pt>
    <dgm:pt modelId="{BF5AA5BC-D0CC-4DB0-836B-45C98296BFAE}" type="sibTrans" cxnId="{A1149D29-451A-4F2F-B85F-E79CA4BC9B6B}">
      <dgm:prSet/>
      <dgm:spPr/>
      <dgm:t>
        <a:bodyPr/>
        <a:lstStyle/>
        <a:p>
          <a:endParaRPr lang="fr-FR"/>
        </a:p>
      </dgm:t>
    </dgm:pt>
    <dgm:pt modelId="{78B65C2E-1C4C-4491-BA1C-CE1F5D4144F2}" type="pres">
      <dgm:prSet presAssocID="{CC23D7A9-BC08-4FC8-8101-4380E393594D}" presName="hierChild1" presStyleCnt="0">
        <dgm:presLayoutVars>
          <dgm:orgChart val="1"/>
          <dgm:chPref val="1"/>
          <dgm:dir/>
          <dgm:animOne val="branch"/>
          <dgm:animLvl val="lvl"/>
          <dgm:resizeHandles/>
        </dgm:presLayoutVars>
      </dgm:prSet>
      <dgm:spPr/>
    </dgm:pt>
    <dgm:pt modelId="{AE245BAE-137A-413C-9C16-C6DA97B4088B}" type="pres">
      <dgm:prSet presAssocID="{F9963DD4-95C6-4078-A795-4CCD5A6A782A}" presName="hierRoot1" presStyleCnt="0">
        <dgm:presLayoutVars>
          <dgm:hierBranch val="init"/>
        </dgm:presLayoutVars>
      </dgm:prSet>
      <dgm:spPr/>
    </dgm:pt>
    <dgm:pt modelId="{01FD4431-9F8A-4727-9126-2686938797D2}" type="pres">
      <dgm:prSet presAssocID="{F9963DD4-95C6-4078-A795-4CCD5A6A782A}" presName="rootComposite1" presStyleCnt="0"/>
      <dgm:spPr/>
    </dgm:pt>
    <dgm:pt modelId="{97425490-459B-4DB7-B62C-BCB73A9585CA}" type="pres">
      <dgm:prSet presAssocID="{F9963DD4-95C6-4078-A795-4CCD5A6A782A}" presName="rootText1" presStyleLbl="node0" presStyleIdx="0" presStyleCnt="1">
        <dgm:presLayoutVars>
          <dgm:chPref val="3"/>
        </dgm:presLayoutVars>
      </dgm:prSet>
      <dgm:spPr/>
    </dgm:pt>
    <dgm:pt modelId="{1221594F-B27E-47F4-A289-5E4A5CCF7031}" type="pres">
      <dgm:prSet presAssocID="{F9963DD4-95C6-4078-A795-4CCD5A6A782A}" presName="rootConnector1" presStyleLbl="node1" presStyleIdx="0" presStyleCnt="0"/>
      <dgm:spPr/>
    </dgm:pt>
    <dgm:pt modelId="{49B4FA9B-A9BD-41DA-ACC8-5C1A1D547B45}" type="pres">
      <dgm:prSet presAssocID="{F9963DD4-95C6-4078-A795-4CCD5A6A782A}" presName="hierChild2" presStyleCnt="0"/>
      <dgm:spPr/>
    </dgm:pt>
    <dgm:pt modelId="{574DD9BC-65BC-42FB-8BD3-2D1F4A3F8CDE}" type="pres">
      <dgm:prSet presAssocID="{A6879545-762F-4587-A72D-C0C6B3243797}" presName="Name37" presStyleLbl="parChTrans1D2" presStyleIdx="0" presStyleCnt="2"/>
      <dgm:spPr/>
    </dgm:pt>
    <dgm:pt modelId="{3659CA86-C520-4AD4-8C85-531FD95C9B4D}" type="pres">
      <dgm:prSet presAssocID="{57A3C152-9D01-4BBA-874E-D9EC44EC02CC}" presName="hierRoot2" presStyleCnt="0">
        <dgm:presLayoutVars>
          <dgm:hierBranch val="init"/>
        </dgm:presLayoutVars>
      </dgm:prSet>
      <dgm:spPr/>
    </dgm:pt>
    <dgm:pt modelId="{B8B632DB-FD1A-4A2F-8EBE-AB27109BF896}" type="pres">
      <dgm:prSet presAssocID="{57A3C152-9D01-4BBA-874E-D9EC44EC02CC}" presName="rootComposite" presStyleCnt="0"/>
      <dgm:spPr/>
    </dgm:pt>
    <dgm:pt modelId="{28808251-A76C-419F-BFA3-5F8D85B03B0B}" type="pres">
      <dgm:prSet presAssocID="{57A3C152-9D01-4BBA-874E-D9EC44EC02CC}" presName="rootText" presStyleLbl="node2" presStyleIdx="0" presStyleCnt="2" custLinFactNeighborX="-70062" custLinFactNeighborY="11727">
        <dgm:presLayoutVars>
          <dgm:chPref val="3"/>
        </dgm:presLayoutVars>
      </dgm:prSet>
      <dgm:spPr/>
    </dgm:pt>
    <dgm:pt modelId="{CC57CF6F-F57D-42D3-89AC-87EAC2C1BA84}" type="pres">
      <dgm:prSet presAssocID="{57A3C152-9D01-4BBA-874E-D9EC44EC02CC}" presName="rootConnector" presStyleLbl="node2" presStyleIdx="0" presStyleCnt="2"/>
      <dgm:spPr/>
    </dgm:pt>
    <dgm:pt modelId="{4A0A9280-9FD7-4F05-9EAF-5EB8FF2E0C4C}" type="pres">
      <dgm:prSet presAssocID="{57A3C152-9D01-4BBA-874E-D9EC44EC02CC}" presName="hierChild4" presStyleCnt="0"/>
      <dgm:spPr/>
    </dgm:pt>
    <dgm:pt modelId="{E8BF82CF-9C0D-43E8-A186-9F30E0D809DC}" type="pres">
      <dgm:prSet presAssocID="{3157CABD-40EB-42C7-B479-45632F6CA9BA}" presName="Name37" presStyleLbl="parChTrans1D3" presStyleIdx="0" presStyleCnt="3"/>
      <dgm:spPr/>
    </dgm:pt>
    <dgm:pt modelId="{FFFF6AC9-4401-4518-B84C-DB51A128F70A}" type="pres">
      <dgm:prSet presAssocID="{CA571382-3DCA-40F1-874C-12251A7907FB}" presName="hierRoot2" presStyleCnt="0">
        <dgm:presLayoutVars>
          <dgm:hierBranch val="init"/>
        </dgm:presLayoutVars>
      </dgm:prSet>
      <dgm:spPr/>
    </dgm:pt>
    <dgm:pt modelId="{A67CA121-A228-4017-9AAB-FE072AD8C8A8}" type="pres">
      <dgm:prSet presAssocID="{CA571382-3DCA-40F1-874C-12251A7907FB}" presName="rootComposite" presStyleCnt="0"/>
      <dgm:spPr/>
    </dgm:pt>
    <dgm:pt modelId="{EDDF271D-0458-48B8-98DD-90E489D6C15B}" type="pres">
      <dgm:prSet presAssocID="{CA571382-3DCA-40F1-874C-12251A7907FB}" presName="rootText" presStyleLbl="node3" presStyleIdx="0" presStyleCnt="3" custScaleX="151876" custScaleY="114982" custLinFactNeighborX="-39958" custLinFactNeighborY="319">
        <dgm:presLayoutVars>
          <dgm:chPref val="3"/>
        </dgm:presLayoutVars>
      </dgm:prSet>
      <dgm:spPr/>
    </dgm:pt>
    <dgm:pt modelId="{A3ADF4D5-EE33-4598-8A37-FC612BC22C2A}" type="pres">
      <dgm:prSet presAssocID="{CA571382-3DCA-40F1-874C-12251A7907FB}" presName="rootConnector" presStyleLbl="node3" presStyleIdx="0" presStyleCnt="3"/>
      <dgm:spPr/>
    </dgm:pt>
    <dgm:pt modelId="{3B6D74B6-A4E0-4C75-BDDE-1DB22178DA2D}" type="pres">
      <dgm:prSet presAssocID="{CA571382-3DCA-40F1-874C-12251A7907FB}" presName="hierChild4" presStyleCnt="0"/>
      <dgm:spPr/>
    </dgm:pt>
    <dgm:pt modelId="{9A14E32A-5B8F-483C-B981-B762DAD5EA0B}" type="pres">
      <dgm:prSet presAssocID="{CA571382-3DCA-40F1-874C-12251A7907FB}" presName="hierChild5" presStyleCnt="0"/>
      <dgm:spPr/>
    </dgm:pt>
    <dgm:pt modelId="{701E309F-3954-4F02-AA9C-1DDAE8A68CD6}" type="pres">
      <dgm:prSet presAssocID="{1B271EAE-2922-43A3-9D01-36E325A9EE51}" presName="Name37" presStyleLbl="parChTrans1D3" presStyleIdx="1" presStyleCnt="3"/>
      <dgm:spPr/>
    </dgm:pt>
    <dgm:pt modelId="{29894E36-6274-49F8-A5DE-6E5885ECB4F4}" type="pres">
      <dgm:prSet presAssocID="{A7A47C16-3F5F-48CF-846B-13486EEA29E6}" presName="hierRoot2" presStyleCnt="0">
        <dgm:presLayoutVars>
          <dgm:hierBranch val="init"/>
        </dgm:presLayoutVars>
      </dgm:prSet>
      <dgm:spPr/>
    </dgm:pt>
    <dgm:pt modelId="{ABBAE6EE-DFD8-4636-A95C-3DCB4E7B6CC4}" type="pres">
      <dgm:prSet presAssocID="{A7A47C16-3F5F-48CF-846B-13486EEA29E6}" presName="rootComposite" presStyleCnt="0"/>
      <dgm:spPr/>
    </dgm:pt>
    <dgm:pt modelId="{2DFC3A67-4642-4DE7-9A4C-D1C0FD3F359C}" type="pres">
      <dgm:prSet presAssocID="{A7A47C16-3F5F-48CF-846B-13486EEA29E6}" presName="rootText" presStyleLbl="node3" presStyleIdx="1" presStyleCnt="3" custScaleX="157004" custScaleY="119755" custLinFactY="58324" custLinFactNeighborX="-35454" custLinFactNeighborY="100000">
        <dgm:presLayoutVars>
          <dgm:chPref val="3"/>
        </dgm:presLayoutVars>
      </dgm:prSet>
      <dgm:spPr/>
    </dgm:pt>
    <dgm:pt modelId="{2BF3F4B4-F819-483B-BD1C-962A843469C7}" type="pres">
      <dgm:prSet presAssocID="{A7A47C16-3F5F-48CF-846B-13486EEA29E6}" presName="rootConnector" presStyleLbl="node3" presStyleIdx="1" presStyleCnt="3"/>
      <dgm:spPr/>
    </dgm:pt>
    <dgm:pt modelId="{930D24C8-AB2A-40C3-A726-995114BBF03B}" type="pres">
      <dgm:prSet presAssocID="{A7A47C16-3F5F-48CF-846B-13486EEA29E6}" presName="hierChild4" presStyleCnt="0"/>
      <dgm:spPr/>
    </dgm:pt>
    <dgm:pt modelId="{38BA536B-F7EC-4D2C-8807-632A0905E23D}" type="pres">
      <dgm:prSet presAssocID="{A7A47C16-3F5F-48CF-846B-13486EEA29E6}" presName="hierChild5" presStyleCnt="0"/>
      <dgm:spPr/>
    </dgm:pt>
    <dgm:pt modelId="{9D021A8E-A501-4732-B0C3-B7523FF520BD}" type="pres">
      <dgm:prSet presAssocID="{57A3C152-9D01-4BBA-874E-D9EC44EC02CC}" presName="hierChild5" presStyleCnt="0"/>
      <dgm:spPr/>
    </dgm:pt>
    <dgm:pt modelId="{0F9BD364-4907-46CD-BCC1-10F787542487}" type="pres">
      <dgm:prSet presAssocID="{E8335C0F-13C7-45FD-B090-FEA23AD878CE}" presName="Name37" presStyleLbl="parChTrans1D2" presStyleIdx="1" presStyleCnt="2"/>
      <dgm:spPr/>
    </dgm:pt>
    <dgm:pt modelId="{990ADA5F-2B62-4231-8F1D-16961EAF33A9}" type="pres">
      <dgm:prSet presAssocID="{79A62FD0-9E4B-457B-B855-C4B5FF4070CB}" presName="hierRoot2" presStyleCnt="0">
        <dgm:presLayoutVars>
          <dgm:hierBranch val="init"/>
        </dgm:presLayoutVars>
      </dgm:prSet>
      <dgm:spPr/>
    </dgm:pt>
    <dgm:pt modelId="{B5CEA87B-88D2-4ECA-91C1-D19F904003C7}" type="pres">
      <dgm:prSet presAssocID="{79A62FD0-9E4B-457B-B855-C4B5FF4070CB}" presName="rootComposite" presStyleCnt="0"/>
      <dgm:spPr/>
    </dgm:pt>
    <dgm:pt modelId="{BA0231FF-F644-4B6C-B572-CCFCF482D2EF}" type="pres">
      <dgm:prSet presAssocID="{79A62FD0-9E4B-457B-B855-C4B5FF4070CB}" presName="rootText" presStyleLbl="node2" presStyleIdx="1" presStyleCnt="2" custLinFactNeighborX="67847" custLinFactNeighborY="10718">
        <dgm:presLayoutVars>
          <dgm:chPref val="3"/>
        </dgm:presLayoutVars>
      </dgm:prSet>
      <dgm:spPr/>
    </dgm:pt>
    <dgm:pt modelId="{7AA39DAB-759F-4A6F-88E4-FEB283EE3AFE}" type="pres">
      <dgm:prSet presAssocID="{79A62FD0-9E4B-457B-B855-C4B5FF4070CB}" presName="rootConnector" presStyleLbl="node2" presStyleIdx="1" presStyleCnt="2"/>
      <dgm:spPr/>
    </dgm:pt>
    <dgm:pt modelId="{C46AE300-8544-4B8F-A033-4549996E9236}" type="pres">
      <dgm:prSet presAssocID="{79A62FD0-9E4B-457B-B855-C4B5FF4070CB}" presName="hierChild4" presStyleCnt="0"/>
      <dgm:spPr/>
    </dgm:pt>
    <dgm:pt modelId="{E540D4FF-996B-4870-9AD2-A0E1169F479F}" type="pres">
      <dgm:prSet presAssocID="{38DA77BB-DB3E-4C0E-B755-8635004E938D}" presName="Name37" presStyleLbl="parChTrans1D3" presStyleIdx="2" presStyleCnt="3"/>
      <dgm:spPr/>
    </dgm:pt>
    <dgm:pt modelId="{A205DBC3-D03D-4FE3-BE67-30920C243642}" type="pres">
      <dgm:prSet presAssocID="{4A92B8C6-590C-4B12-9525-374FE715B5A1}" presName="hierRoot2" presStyleCnt="0">
        <dgm:presLayoutVars>
          <dgm:hierBranch val="init"/>
        </dgm:presLayoutVars>
      </dgm:prSet>
      <dgm:spPr/>
    </dgm:pt>
    <dgm:pt modelId="{8918CADC-6C15-4C22-A46A-02B6BC453239}" type="pres">
      <dgm:prSet presAssocID="{4A92B8C6-590C-4B12-9525-374FE715B5A1}" presName="rootComposite" presStyleCnt="0"/>
      <dgm:spPr/>
    </dgm:pt>
    <dgm:pt modelId="{116B5BF2-DDDE-46A5-9C69-9C257AE66DE4}" type="pres">
      <dgm:prSet presAssocID="{4A92B8C6-590C-4B12-9525-374FE715B5A1}" presName="rootText" presStyleLbl="node3" presStyleIdx="2" presStyleCnt="3" custLinFactNeighborX="88226" custLinFactNeighborY="12368">
        <dgm:presLayoutVars>
          <dgm:chPref val="3"/>
        </dgm:presLayoutVars>
      </dgm:prSet>
      <dgm:spPr/>
    </dgm:pt>
    <dgm:pt modelId="{BA629D9F-1AA4-450D-97C6-83E64821059F}" type="pres">
      <dgm:prSet presAssocID="{4A92B8C6-590C-4B12-9525-374FE715B5A1}" presName="rootConnector" presStyleLbl="node3" presStyleIdx="2" presStyleCnt="3"/>
      <dgm:spPr/>
    </dgm:pt>
    <dgm:pt modelId="{9BDA04B0-630F-45C6-AFDF-6D3A08BA03C4}" type="pres">
      <dgm:prSet presAssocID="{4A92B8C6-590C-4B12-9525-374FE715B5A1}" presName="hierChild4" presStyleCnt="0"/>
      <dgm:spPr/>
    </dgm:pt>
    <dgm:pt modelId="{0CC02A25-CB9E-4D2F-8B39-E6678A85A268}" type="pres">
      <dgm:prSet presAssocID="{4A92B8C6-590C-4B12-9525-374FE715B5A1}" presName="hierChild5" presStyleCnt="0"/>
      <dgm:spPr/>
    </dgm:pt>
    <dgm:pt modelId="{B7D56DF1-04D9-483F-A11A-C0E29BD83218}" type="pres">
      <dgm:prSet presAssocID="{79A62FD0-9E4B-457B-B855-C4B5FF4070CB}" presName="hierChild5" presStyleCnt="0"/>
      <dgm:spPr/>
    </dgm:pt>
    <dgm:pt modelId="{53E5BB21-FAEE-48B5-97AC-4DF300284E5C}" type="pres">
      <dgm:prSet presAssocID="{F9963DD4-95C6-4078-A795-4CCD5A6A782A}" presName="hierChild3" presStyleCnt="0"/>
      <dgm:spPr/>
    </dgm:pt>
  </dgm:ptLst>
  <dgm:cxnLst>
    <dgm:cxn modelId="{94AE4908-973E-4DDF-9569-15A19A144B55}" type="presOf" srcId="{4A92B8C6-590C-4B12-9525-374FE715B5A1}" destId="{116B5BF2-DDDE-46A5-9C69-9C257AE66DE4}" srcOrd="0" destOrd="0" presId="urn:microsoft.com/office/officeart/2005/8/layout/orgChart1"/>
    <dgm:cxn modelId="{85ACCB0D-66BD-48B1-AA52-AB13AD169A0E}" srcId="{57A3C152-9D01-4BBA-874E-D9EC44EC02CC}" destId="{A7A47C16-3F5F-48CF-846B-13486EEA29E6}" srcOrd="1" destOrd="0" parTransId="{1B271EAE-2922-43A3-9D01-36E325A9EE51}" sibTransId="{C167403B-4D65-497D-985E-ED55418A471C}"/>
    <dgm:cxn modelId="{99347716-9442-4CA6-971E-0288750BE831}" type="presOf" srcId="{F9963DD4-95C6-4078-A795-4CCD5A6A782A}" destId="{1221594F-B27E-47F4-A289-5E4A5CCF7031}" srcOrd="1" destOrd="0" presId="urn:microsoft.com/office/officeart/2005/8/layout/orgChart1"/>
    <dgm:cxn modelId="{F3E4971E-5381-4570-B84F-9075C551E89C}" type="presOf" srcId="{CC23D7A9-BC08-4FC8-8101-4380E393594D}" destId="{78B65C2E-1C4C-4491-BA1C-CE1F5D4144F2}" srcOrd="0" destOrd="0" presId="urn:microsoft.com/office/officeart/2005/8/layout/orgChart1"/>
    <dgm:cxn modelId="{958F8725-889A-49FF-97C0-12809D9D446E}" type="presOf" srcId="{38DA77BB-DB3E-4C0E-B755-8635004E938D}" destId="{E540D4FF-996B-4870-9AD2-A0E1169F479F}" srcOrd="0" destOrd="0" presId="urn:microsoft.com/office/officeart/2005/8/layout/orgChart1"/>
    <dgm:cxn modelId="{A1149D29-451A-4F2F-B85F-E79CA4BC9B6B}" srcId="{57A3C152-9D01-4BBA-874E-D9EC44EC02CC}" destId="{CA571382-3DCA-40F1-874C-12251A7907FB}" srcOrd="0" destOrd="0" parTransId="{3157CABD-40EB-42C7-B479-45632F6CA9BA}" sibTransId="{BF5AA5BC-D0CC-4DB0-836B-45C98296BFAE}"/>
    <dgm:cxn modelId="{E7BE1A2A-ADD5-456C-B3F6-6686E8883BAD}" type="presOf" srcId="{CA571382-3DCA-40F1-874C-12251A7907FB}" destId="{A3ADF4D5-EE33-4598-8A37-FC612BC22C2A}" srcOrd="1" destOrd="0" presId="urn:microsoft.com/office/officeart/2005/8/layout/orgChart1"/>
    <dgm:cxn modelId="{80849130-D93A-4F4F-B510-E87205F65581}" type="presOf" srcId="{57A3C152-9D01-4BBA-874E-D9EC44EC02CC}" destId="{28808251-A76C-419F-BFA3-5F8D85B03B0B}" srcOrd="0" destOrd="0" presId="urn:microsoft.com/office/officeart/2005/8/layout/orgChart1"/>
    <dgm:cxn modelId="{68BCE45F-CB40-4788-88C7-0040BEE56659}" type="presOf" srcId="{79A62FD0-9E4B-457B-B855-C4B5FF4070CB}" destId="{BA0231FF-F644-4B6C-B572-CCFCF482D2EF}" srcOrd="0" destOrd="0" presId="urn:microsoft.com/office/officeart/2005/8/layout/orgChart1"/>
    <dgm:cxn modelId="{B9339265-62B1-420A-A23D-8CBC2DD59C04}" type="presOf" srcId="{4A92B8C6-590C-4B12-9525-374FE715B5A1}" destId="{BA629D9F-1AA4-450D-97C6-83E64821059F}" srcOrd="1" destOrd="0" presId="urn:microsoft.com/office/officeart/2005/8/layout/orgChart1"/>
    <dgm:cxn modelId="{E6FB3F68-18C0-4D15-A34D-E48067562F88}" type="presOf" srcId="{3157CABD-40EB-42C7-B479-45632F6CA9BA}" destId="{E8BF82CF-9C0D-43E8-A186-9F30E0D809DC}" srcOrd="0" destOrd="0" presId="urn:microsoft.com/office/officeart/2005/8/layout/orgChart1"/>
    <dgm:cxn modelId="{1A56DC4E-1D33-4C5E-8BD2-E8C05E9FEA3F}" srcId="{F9963DD4-95C6-4078-A795-4CCD5A6A782A}" destId="{79A62FD0-9E4B-457B-B855-C4B5FF4070CB}" srcOrd="1" destOrd="0" parTransId="{E8335C0F-13C7-45FD-B090-FEA23AD878CE}" sibTransId="{E61B6128-29C3-472A-B94A-9615A804E5BC}"/>
    <dgm:cxn modelId="{7E4E6B70-B84A-44F2-8DB5-669FE3AE83BA}" type="presOf" srcId="{CA571382-3DCA-40F1-874C-12251A7907FB}" destId="{EDDF271D-0458-48B8-98DD-90E489D6C15B}" srcOrd="0" destOrd="0" presId="urn:microsoft.com/office/officeart/2005/8/layout/orgChart1"/>
    <dgm:cxn modelId="{5B9D1F82-E1D9-41C9-8183-76762E281376}" type="presOf" srcId="{E8335C0F-13C7-45FD-B090-FEA23AD878CE}" destId="{0F9BD364-4907-46CD-BCC1-10F787542487}" srcOrd="0" destOrd="0" presId="urn:microsoft.com/office/officeart/2005/8/layout/orgChart1"/>
    <dgm:cxn modelId="{42A55586-B4AA-4222-B803-14215F44E581}" type="presOf" srcId="{57A3C152-9D01-4BBA-874E-D9EC44EC02CC}" destId="{CC57CF6F-F57D-42D3-89AC-87EAC2C1BA84}" srcOrd="1" destOrd="0" presId="urn:microsoft.com/office/officeart/2005/8/layout/orgChart1"/>
    <dgm:cxn modelId="{D7576C92-89B6-4B42-8C50-8C11BD326BA6}" type="presOf" srcId="{A7A47C16-3F5F-48CF-846B-13486EEA29E6}" destId="{2BF3F4B4-F819-483B-BD1C-962A843469C7}" srcOrd="1" destOrd="0" presId="urn:microsoft.com/office/officeart/2005/8/layout/orgChart1"/>
    <dgm:cxn modelId="{FD89F596-593A-4F02-9C8D-651F06D3F4EB}" srcId="{F9963DD4-95C6-4078-A795-4CCD5A6A782A}" destId="{57A3C152-9D01-4BBA-874E-D9EC44EC02CC}" srcOrd="0" destOrd="0" parTransId="{A6879545-762F-4587-A72D-C0C6B3243797}" sibTransId="{3D2AA1BE-F4B4-4517-8526-DD52CEF7F2ED}"/>
    <dgm:cxn modelId="{67FD01AE-C63E-41F8-948D-5C4ADD1F40B8}" srcId="{79A62FD0-9E4B-457B-B855-C4B5FF4070CB}" destId="{4A92B8C6-590C-4B12-9525-374FE715B5A1}" srcOrd="0" destOrd="0" parTransId="{38DA77BB-DB3E-4C0E-B755-8635004E938D}" sibTransId="{1BC14BDA-52AD-48DF-818D-6EA1D2D437B0}"/>
    <dgm:cxn modelId="{AD49DBB3-C450-4DDE-A73D-AFF9E8966AEC}" type="presOf" srcId="{79A62FD0-9E4B-457B-B855-C4B5FF4070CB}" destId="{7AA39DAB-759F-4A6F-88E4-FEB283EE3AFE}" srcOrd="1" destOrd="0" presId="urn:microsoft.com/office/officeart/2005/8/layout/orgChart1"/>
    <dgm:cxn modelId="{02910DB8-1CA4-4BBE-8A3A-839FD542460B}" type="presOf" srcId="{A6879545-762F-4587-A72D-C0C6B3243797}" destId="{574DD9BC-65BC-42FB-8BD3-2D1F4A3F8CDE}" srcOrd="0" destOrd="0" presId="urn:microsoft.com/office/officeart/2005/8/layout/orgChart1"/>
    <dgm:cxn modelId="{046909D1-4EBF-4B76-BADD-9E3053D8056C}" type="presOf" srcId="{A7A47C16-3F5F-48CF-846B-13486EEA29E6}" destId="{2DFC3A67-4642-4DE7-9A4C-D1C0FD3F359C}" srcOrd="0" destOrd="0" presId="urn:microsoft.com/office/officeart/2005/8/layout/orgChart1"/>
    <dgm:cxn modelId="{6F8684D4-B850-49E7-AB23-7D22AC9D8B77}" type="presOf" srcId="{F9963DD4-95C6-4078-A795-4CCD5A6A782A}" destId="{97425490-459B-4DB7-B62C-BCB73A9585CA}" srcOrd="0" destOrd="0" presId="urn:microsoft.com/office/officeart/2005/8/layout/orgChart1"/>
    <dgm:cxn modelId="{7D9173ED-C7A7-4788-AD2E-19FD789B1DC0}" type="presOf" srcId="{1B271EAE-2922-43A3-9D01-36E325A9EE51}" destId="{701E309F-3954-4F02-AA9C-1DDAE8A68CD6}" srcOrd="0" destOrd="0" presId="urn:microsoft.com/office/officeart/2005/8/layout/orgChart1"/>
    <dgm:cxn modelId="{D41B61EE-42A5-4A14-92BE-93D52F60BC90}" srcId="{CC23D7A9-BC08-4FC8-8101-4380E393594D}" destId="{F9963DD4-95C6-4078-A795-4CCD5A6A782A}" srcOrd="0" destOrd="0" parTransId="{E376A0B6-6561-4520-B42A-D7D6CEF7F0E8}" sibTransId="{4B0A7237-CE1D-4B14-AED2-0413805FD43C}"/>
    <dgm:cxn modelId="{4F6C2DA7-EF63-48EC-8A62-9960D2638E1A}" type="presParOf" srcId="{78B65C2E-1C4C-4491-BA1C-CE1F5D4144F2}" destId="{AE245BAE-137A-413C-9C16-C6DA97B4088B}" srcOrd="0" destOrd="0" presId="urn:microsoft.com/office/officeart/2005/8/layout/orgChart1"/>
    <dgm:cxn modelId="{7CBE3632-AB4E-4D96-8394-3B327BC799FD}" type="presParOf" srcId="{AE245BAE-137A-413C-9C16-C6DA97B4088B}" destId="{01FD4431-9F8A-4727-9126-2686938797D2}" srcOrd="0" destOrd="0" presId="urn:microsoft.com/office/officeart/2005/8/layout/orgChart1"/>
    <dgm:cxn modelId="{B327E76D-F550-4C6F-9B14-A220EC81AF7E}" type="presParOf" srcId="{01FD4431-9F8A-4727-9126-2686938797D2}" destId="{97425490-459B-4DB7-B62C-BCB73A9585CA}" srcOrd="0" destOrd="0" presId="urn:microsoft.com/office/officeart/2005/8/layout/orgChart1"/>
    <dgm:cxn modelId="{ADDB2375-D8C7-493B-88DB-9662FBB98223}" type="presParOf" srcId="{01FD4431-9F8A-4727-9126-2686938797D2}" destId="{1221594F-B27E-47F4-A289-5E4A5CCF7031}" srcOrd="1" destOrd="0" presId="urn:microsoft.com/office/officeart/2005/8/layout/orgChart1"/>
    <dgm:cxn modelId="{67DE274D-77FB-49F1-B710-6938A97A1705}" type="presParOf" srcId="{AE245BAE-137A-413C-9C16-C6DA97B4088B}" destId="{49B4FA9B-A9BD-41DA-ACC8-5C1A1D547B45}" srcOrd="1" destOrd="0" presId="urn:microsoft.com/office/officeart/2005/8/layout/orgChart1"/>
    <dgm:cxn modelId="{ECDFBE86-026E-4FC6-A709-20C8CB9643A1}" type="presParOf" srcId="{49B4FA9B-A9BD-41DA-ACC8-5C1A1D547B45}" destId="{574DD9BC-65BC-42FB-8BD3-2D1F4A3F8CDE}" srcOrd="0" destOrd="0" presId="urn:microsoft.com/office/officeart/2005/8/layout/orgChart1"/>
    <dgm:cxn modelId="{5C02AF68-3BC6-4715-9CBB-FCAA00D73530}" type="presParOf" srcId="{49B4FA9B-A9BD-41DA-ACC8-5C1A1D547B45}" destId="{3659CA86-C520-4AD4-8C85-531FD95C9B4D}" srcOrd="1" destOrd="0" presId="urn:microsoft.com/office/officeart/2005/8/layout/orgChart1"/>
    <dgm:cxn modelId="{FE1321EA-3E03-4936-9E4A-DE56859D07D5}" type="presParOf" srcId="{3659CA86-C520-4AD4-8C85-531FD95C9B4D}" destId="{B8B632DB-FD1A-4A2F-8EBE-AB27109BF896}" srcOrd="0" destOrd="0" presId="urn:microsoft.com/office/officeart/2005/8/layout/orgChart1"/>
    <dgm:cxn modelId="{6F47902A-7B40-4F71-8BF4-52A85AFFBF50}" type="presParOf" srcId="{B8B632DB-FD1A-4A2F-8EBE-AB27109BF896}" destId="{28808251-A76C-419F-BFA3-5F8D85B03B0B}" srcOrd="0" destOrd="0" presId="urn:microsoft.com/office/officeart/2005/8/layout/orgChart1"/>
    <dgm:cxn modelId="{92A65A30-F1DF-449B-844B-8071229E0801}" type="presParOf" srcId="{B8B632DB-FD1A-4A2F-8EBE-AB27109BF896}" destId="{CC57CF6F-F57D-42D3-89AC-87EAC2C1BA84}" srcOrd="1" destOrd="0" presId="urn:microsoft.com/office/officeart/2005/8/layout/orgChart1"/>
    <dgm:cxn modelId="{F58D73CE-E88F-4930-8BC4-6D6EEB3B6ED3}" type="presParOf" srcId="{3659CA86-C520-4AD4-8C85-531FD95C9B4D}" destId="{4A0A9280-9FD7-4F05-9EAF-5EB8FF2E0C4C}" srcOrd="1" destOrd="0" presId="urn:microsoft.com/office/officeart/2005/8/layout/orgChart1"/>
    <dgm:cxn modelId="{8360EBC6-074C-4738-ABA6-177A5CEDBC0A}" type="presParOf" srcId="{4A0A9280-9FD7-4F05-9EAF-5EB8FF2E0C4C}" destId="{E8BF82CF-9C0D-43E8-A186-9F30E0D809DC}" srcOrd="0" destOrd="0" presId="urn:microsoft.com/office/officeart/2005/8/layout/orgChart1"/>
    <dgm:cxn modelId="{82F5D489-0A3A-4E98-8624-7D68D7788939}" type="presParOf" srcId="{4A0A9280-9FD7-4F05-9EAF-5EB8FF2E0C4C}" destId="{FFFF6AC9-4401-4518-B84C-DB51A128F70A}" srcOrd="1" destOrd="0" presId="urn:microsoft.com/office/officeart/2005/8/layout/orgChart1"/>
    <dgm:cxn modelId="{9B531A36-8A57-42D7-92DC-D848F07C273C}" type="presParOf" srcId="{FFFF6AC9-4401-4518-B84C-DB51A128F70A}" destId="{A67CA121-A228-4017-9AAB-FE072AD8C8A8}" srcOrd="0" destOrd="0" presId="urn:microsoft.com/office/officeart/2005/8/layout/orgChart1"/>
    <dgm:cxn modelId="{E1F81E04-2819-4EAD-8E6C-DF61C1680D68}" type="presParOf" srcId="{A67CA121-A228-4017-9AAB-FE072AD8C8A8}" destId="{EDDF271D-0458-48B8-98DD-90E489D6C15B}" srcOrd="0" destOrd="0" presId="urn:microsoft.com/office/officeart/2005/8/layout/orgChart1"/>
    <dgm:cxn modelId="{D5D04B54-E963-4F8E-A64E-1C4376C8324F}" type="presParOf" srcId="{A67CA121-A228-4017-9AAB-FE072AD8C8A8}" destId="{A3ADF4D5-EE33-4598-8A37-FC612BC22C2A}" srcOrd="1" destOrd="0" presId="urn:microsoft.com/office/officeart/2005/8/layout/orgChart1"/>
    <dgm:cxn modelId="{B5F8D4FE-ECD4-4D4B-8D77-19631D6B82AA}" type="presParOf" srcId="{FFFF6AC9-4401-4518-B84C-DB51A128F70A}" destId="{3B6D74B6-A4E0-4C75-BDDE-1DB22178DA2D}" srcOrd="1" destOrd="0" presId="urn:microsoft.com/office/officeart/2005/8/layout/orgChart1"/>
    <dgm:cxn modelId="{7673835E-8773-475B-855C-CB461AA4CBC2}" type="presParOf" srcId="{FFFF6AC9-4401-4518-B84C-DB51A128F70A}" destId="{9A14E32A-5B8F-483C-B981-B762DAD5EA0B}" srcOrd="2" destOrd="0" presId="urn:microsoft.com/office/officeart/2005/8/layout/orgChart1"/>
    <dgm:cxn modelId="{16F5B2B3-2587-4C95-98B7-EF9CC95A916A}" type="presParOf" srcId="{4A0A9280-9FD7-4F05-9EAF-5EB8FF2E0C4C}" destId="{701E309F-3954-4F02-AA9C-1DDAE8A68CD6}" srcOrd="2" destOrd="0" presId="urn:microsoft.com/office/officeart/2005/8/layout/orgChart1"/>
    <dgm:cxn modelId="{FF2B6D03-F9FD-4A5B-956D-047EBFB530B2}" type="presParOf" srcId="{4A0A9280-9FD7-4F05-9EAF-5EB8FF2E0C4C}" destId="{29894E36-6274-49F8-A5DE-6E5885ECB4F4}" srcOrd="3" destOrd="0" presId="urn:microsoft.com/office/officeart/2005/8/layout/orgChart1"/>
    <dgm:cxn modelId="{6E260F04-BDC0-4AE6-923B-F0C9B5B9C22F}" type="presParOf" srcId="{29894E36-6274-49F8-A5DE-6E5885ECB4F4}" destId="{ABBAE6EE-DFD8-4636-A95C-3DCB4E7B6CC4}" srcOrd="0" destOrd="0" presId="urn:microsoft.com/office/officeart/2005/8/layout/orgChart1"/>
    <dgm:cxn modelId="{16DFB369-B0F8-403F-B9F6-0C8199A476F6}" type="presParOf" srcId="{ABBAE6EE-DFD8-4636-A95C-3DCB4E7B6CC4}" destId="{2DFC3A67-4642-4DE7-9A4C-D1C0FD3F359C}" srcOrd="0" destOrd="0" presId="urn:microsoft.com/office/officeart/2005/8/layout/orgChart1"/>
    <dgm:cxn modelId="{C147CA88-0A70-41E9-AF4C-8E9A4B8661A0}" type="presParOf" srcId="{ABBAE6EE-DFD8-4636-A95C-3DCB4E7B6CC4}" destId="{2BF3F4B4-F819-483B-BD1C-962A843469C7}" srcOrd="1" destOrd="0" presId="urn:microsoft.com/office/officeart/2005/8/layout/orgChart1"/>
    <dgm:cxn modelId="{BC0316BC-14CA-4702-AAEB-C57D684013C8}" type="presParOf" srcId="{29894E36-6274-49F8-A5DE-6E5885ECB4F4}" destId="{930D24C8-AB2A-40C3-A726-995114BBF03B}" srcOrd="1" destOrd="0" presId="urn:microsoft.com/office/officeart/2005/8/layout/orgChart1"/>
    <dgm:cxn modelId="{7DA6E697-5B6C-4573-8F72-72AC371788FE}" type="presParOf" srcId="{29894E36-6274-49F8-A5DE-6E5885ECB4F4}" destId="{38BA536B-F7EC-4D2C-8807-632A0905E23D}" srcOrd="2" destOrd="0" presId="urn:microsoft.com/office/officeart/2005/8/layout/orgChart1"/>
    <dgm:cxn modelId="{22BE145A-2E57-4EEF-B522-3FBD59B8FB51}" type="presParOf" srcId="{3659CA86-C520-4AD4-8C85-531FD95C9B4D}" destId="{9D021A8E-A501-4732-B0C3-B7523FF520BD}" srcOrd="2" destOrd="0" presId="urn:microsoft.com/office/officeart/2005/8/layout/orgChart1"/>
    <dgm:cxn modelId="{103D8B7D-FA6C-495D-984D-74B3C735E8FB}" type="presParOf" srcId="{49B4FA9B-A9BD-41DA-ACC8-5C1A1D547B45}" destId="{0F9BD364-4907-46CD-BCC1-10F787542487}" srcOrd="2" destOrd="0" presId="urn:microsoft.com/office/officeart/2005/8/layout/orgChart1"/>
    <dgm:cxn modelId="{9157920C-46A0-4BB9-B23B-64316B968E90}" type="presParOf" srcId="{49B4FA9B-A9BD-41DA-ACC8-5C1A1D547B45}" destId="{990ADA5F-2B62-4231-8F1D-16961EAF33A9}" srcOrd="3" destOrd="0" presId="urn:microsoft.com/office/officeart/2005/8/layout/orgChart1"/>
    <dgm:cxn modelId="{8836AC4F-0415-41A3-9502-D0F90FD3BEDB}" type="presParOf" srcId="{990ADA5F-2B62-4231-8F1D-16961EAF33A9}" destId="{B5CEA87B-88D2-4ECA-91C1-D19F904003C7}" srcOrd="0" destOrd="0" presId="urn:microsoft.com/office/officeart/2005/8/layout/orgChart1"/>
    <dgm:cxn modelId="{0C9CE2DE-2974-4ABA-9D3B-A17A8DF51D3C}" type="presParOf" srcId="{B5CEA87B-88D2-4ECA-91C1-D19F904003C7}" destId="{BA0231FF-F644-4B6C-B572-CCFCF482D2EF}" srcOrd="0" destOrd="0" presId="urn:microsoft.com/office/officeart/2005/8/layout/orgChart1"/>
    <dgm:cxn modelId="{EB3E6084-BDED-4127-A6F4-0EF06AE3E1FC}" type="presParOf" srcId="{B5CEA87B-88D2-4ECA-91C1-D19F904003C7}" destId="{7AA39DAB-759F-4A6F-88E4-FEB283EE3AFE}" srcOrd="1" destOrd="0" presId="urn:microsoft.com/office/officeart/2005/8/layout/orgChart1"/>
    <dgm:cxn modelId="{169BF8D5-0B24-4471-8A6B-A87A38AB4C60}" type="presParOf" srcId="{990ADA5F-2B62-4231-8F1D-16961EAF33A9}" destId="{C46AE300-8544-4B8F-A033-4549996E9236}" srcOrd="1" destOrd="0" presId="urn:microsoft.com/office/officeart/2005/8/layout/orgChart1"/>
    <dgm:cxn modelId="{43C12E87-0E9F-4F61-87D0-D276719BF996}" type="presParOf" srcId="{C46AE300-8544-4B8F-A033-4549996E9236}" destId="{E540D4FF-996B-4870-9AD2-A0E1169F479F}" srcOrd="0" destOrd="0" presId="urn:microsoft.com/office/officeart/2005/8/layout/orgChart1"/>
    <dgm:cxn modelId="{9448D793-BD99-4BBE-962C-9CD8CE498ACF}" type="presParOf" srcId="{C46AE300-8544-4B8F-A033-4549996E9236}" destId="{A205DBC3-D03D-4FE3-BE67-30920C243642}" srcOrd="1" destOrd="0" presId="urn:microsoft.com/office/officeart/2005/8/layout/orgChart1"/>
    <dgm:cxn modelId="{FC7AE12E-3123-4356-93EC-792274FC5760}" type="presParOf" srcId="{A205DBC3-D03D-4FE3-BE67-30920C243642}" destId="{8918CADC-6C15-4C22-A46A-02B6BC453239}" srcOrd="0" destOrd="0" presId="urn:microsoft.com/office/officeart/2005/8/layout/orgChart1"/>
    <dgm:cxn modelId="{49C26EDB-5A4C-49DA-B1A0-3C4AC52EC528}" type="presParOf" srcId="{8918CADC-6C15-4C22-A46A-02B6BC453239}" destId="{116B5BF2-DDDE-46A5-9C69-9C257AE66DE4}" srcOrd="0" destOrd="0" presId="urn:microsoft.com/office/officeart/2005/8/layout/orgChart1"/>
    <dgm:cxn modelId="{D4F8DA4D-F23D-4680-BF89-10D490636788}" type="presParOf" srcId="{8918CADC-6C15-4C22-A46A-02B6BC453239}" destId="{BA629D9F-1AA4-450D-97C6-83E64821059F}" srcOrd="1" destOrd="0" presId="urn:microsoft.com/office/officeart/2005/8/layout/orgChart1"/>
    <dgm:cxn modelId="{BDFAD467-F229-4CAD-B541-127A4170CE76}" type="presParOf" srcId="{A205DBC3-D03D-4FE3-BE67-30920C243642}" destId="{9BDA04B0-630F-45C6-AFDF-6D3A08BA03C4}" srcOrd="1" destOrd="0" presId="urn:microsoft.com/office/officeart/2005/8/layout/orgChart1"/>
    <dgm:cxn modelId="{1CBBB12F-1A4A-4412-83A6-528D02F4671E}" type="presParOf" srcId="{A205DBC3-D03D-4FE3-BE67-30920C243642}" destId="{0CC02A25-CB9E-4D2F-8B39-E6678A85A268}" srcOrd="2" destOrd="0" presId="urn:microsoft.com/office/officeart/2005/8/layout/orgChart1"/>
    <dgm:cxn modelId="{54162087-7A02-4FC0-B385-17BAD2D23142}" type="presParOf" srcId="{990ADA5F-2B62-4231-8F1D-16961EAF33A9}" destId="{B7D56DF1-04D9-483F-A11A-C0E29BD83218}" srcOrd="2" destOrd="0" presId="urn:microsoft.com/office/officeart/2005/8/layout/orgChart1"/>
    <dgm:cxn modelId="{7967592C-F5BD-4753-85CA-25270852AA2B}" type="presParOf" srcId="{AE245BAE-137A-413C-9C16-C6DA97B4088B}" destId="{53E5BB21-FAEE-48B5-97AC-4DF300284E5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23D7A9-BC08-4FC8-8101-4380E393594D}" type="doc">
      <dgm:prSet loTypeId="urn:microsoft.com/office/officeart/2005/8/layout/orgChart1" loCatId="hierarchy" qsTypeId="urn:microsoft.com/office/officeart/2005/8/quickstyle/simple1" qsCatId="simple" csTypeId="urn:microsoft.com/office/officeart/2005/8/colors/accent4_2" csCatId="accent4" phldr="1"/>
      <dgm:spPr/>
      <dgm:t>
        <a:bodyPr/>
        <a:lstStyle/>
        <a:p>
          <a:endParaRPr lang="fr-FR"/>
        </a:p>
      </dgm:t>
    </dgm:pt>
    <dgm:pt modelId="{79A62FD0-9E4B-457B-B855-C4B5FF4070CB}">
      <dgm:prSet/>
      <dgm:spPr>
        <a:solidFill>
          <a:srgbClr val="E3410F"/>
        </a:solidFill>
      </dgm:spPr>
      <dgm:t>
        <a:bodyPr/>
        <a:lstStyle/>
        <a:p>
          <a:r>
            <a:rPr lang="fr-FR" dirty="0"/>
            <a:t>Je ne comprends pas l’opération</a:t>
          </a:r>
        </a:p>
      </dgm:t>
    </dgm:pt>
    <dgm:pt modelId="{E8335C0F-13C7-45FD-B090-FEA23AD878CE}" type="parTrans" cxnId="{1A56DC4E-1D33-4C5E-8BD2-E8C05E9FEA3F}">
      <dgm:prSet/>
      <dgm:spPr/>
      <dgm:t>
        <a:bodyPr/>
        <a:lstStyle/>
        <a:p>
          <a:endParaRPr lang="fr-FR"/>
        </a:p>
      </dgm:t>
    </dgm:pt>
    <dgm:pt modelId="{E61B6128-29C3-472A-B94A-9615A804E5BC}" type="sibTrans" cxnId="{1A56DC4E-1D33-4C5E-8BD2-E8C05E9FEA3F}">
      <dgm:prSet/>
      <dgm:spPr/>
      <dgm:t>
        <a:bodyPr/>
        <a:lstStyle/>
        <a:p>
          <a:endParaRPr lang="fr-FR"/>
        </a:p>
      </dgm:t>
    </dgm:pt>
    <dgm:pt modelId="{4A92B8C6-590C-4B12-9525-374FE715B5A1}">
      <dgm:prSet/>
      <dgm:spPr>
        <a:solidFill>
          <a:srgbClr val="00B050"/>
        </a:solidFill>
      </dgm:spPr>
      <dgm:t>
        <a:bodyPr/>
        <a:lstStyle/>
        <a:p>
          <a:r>
            <a:rPr lang="fr-FR" dirty="0"/>
            <a:t>J’obtiens les explications et/ou les justificatifs que je numérise dans le DRC</a:t>
          </a:r>
        </a:p>
      </dgm:t>
    </dgm:pt>
    <dgm:pt modelId="{38DA77BB-DB3E-4C0E-B755-8635004E938D}" type="parTrans" cxnId="{67FD01AE-C63E-41F8-948D-5C4ADD1F40B8}">
      <dgm:prSet/>
      <dgm:spPr/>
      <dgm:t>
        <a:bodyPr/>
        <a:lstStyle/>
        <a:p>
          <a:endParaRPr lang="fr-FR"/>
        </a:p>
      </dgm:t>
    </dgm:pt>
    <dgm:pt modelId="{1BC14BDA-52AD-48DF-818D-6EA1D2D437B0}" type="sibTrans" cxnId="{67FD01AE-C63E-41F8-948D-5C4ADD1F40B8}">
      <dgm:prSet/>
      <dgm:spPr/>
      <dgm:t>
        <a:bodyPr/>
        <a:lstStyle/>
        <a:p>
          <a:endParaRPr lang="fr-FR"/>
        </a:p>
      </dgm:t>
    </dgm:pt>
    <dgm:pt modelId="{B46FA46F-67CA-4E76-AABC-04E7F53CCFAB}">
      <dgm:prSet/>
      <dgm:spPr>
        <a:solidFill>
          <a:srgbClr val="00B050"/>
        </a:solidFill>
      </dgm:spPr>
      <dgm:t>
        <a:bodyPr/>
        <a:lstStyle/>
        <a:p>
          <a:r>
            <a:rPr lang="fr-FR" dirty="0"/>
            <a:t>Je contacte le client</a:t>
          </a:r>
        </a:p>
      </dgm:t>
    </dgm:pt>
    <dgm:pt modelId="{3E46CFB2-00E0-4352-8CBF-5841BBD7E8FC}" type="parTrans" cxnId="{39F34119-E0AD-4434-A76E-1906A1E46216}">
      <dgm:prSet/>
      <dgm:spPr/>
      <dgm:t>
        <a:bodyPr/>
        <a:lstStyle/>
        <a:p>
          <a:endParaRPr lang="fr-FR"/>
        </a:p>
      </dgm:t>
    </dgm:pt>
    <dgm:pt modelId="{99789321-3D1A-4489-A085-5F07779533A3}" type="sibTrans" cxnId="{39F34119-E0AD-4434-A76E-1906A1E46216}">
      <dgm:prSet/>
      <dgm:spPr/>
      <dgm:t>
        <a:bodyPr/>
        <a:lstStyle/>
        <a:p>
          <a:endParaRPr lang="fr-FR"/>
        </a:p>
      </dgm:t>
    </dgm:pt>
    <dgm:pt modelId="{3939F6E6-6636-4836-BA50-22D608609F4B}">
      <dgm:prSet/>
      <dgm:spPr>
        <a:solidFill>
          <a:srgbClr val="E3410F"/>
        </a:solidFill>
      </dgm:spPr>
      <dgm:t>
        <a:bodyPr/>
        <a:lstStyle/>
        <a:p>
          <a:r>
            <a:rPr lang="fr-FR" dirty="0"/>
            <a:t>Je n’arrive pas à le joindre/Il ne répond pas à mes sollicitations</a:t>
          </a:r>
        </a:p>
      </dgm:t>
    </dgm:pt>
    <dgm:pt modelId="{3646429E-B5A7-4187-AF74-7F315599F992}" type="parTrans" cxnId="{C8CDA928-DB96-4641-94A4-C4008639553C}">
      <dgm:prSet/>
      <dgm:spPr/>
      <dgm:t>
        <a:bodyPr/>
        <a:lstStyle/>
        <a:p>
          <a:endParaRPr lang="fr-FR"/>
        </a:p>
      </dgm:t>
    </dgm:pt>
    <dgm:pt modelId="{EB5EA654-1523-48F1-8B78-6732C5700FEA}" type="sibTrans" cxnId="{C8CDA928-DB96-4641-94A4-C4008639553C}">
      <dgm:prSet/>
      <dgm:spPr/>
      <dgm:t>
        <a:bodyPr/>
        <a:lstStyle/>
        <a:p>
          <a:endParaRPr lang="fr-FR"/>
        </a:p>
      </dgm:t>
    </dgm:pt>
    <dgm:pt modelId="{F083CFC9-9669-4A59-BE4F-93A0C2ABCAFE}">
      <dgm:prSet custT="1"/>
      <dgm:spPr>
        <a:solidFill>
          <a:srgbClr val="00B050"/>
        </a:solidFill>
      </dgm:spPr>
      <dgm:t>
        <a:bodyPr/>
        <a:lstStyle/>
        <a:p>
          <a:r>
            <a:rPr lang="fr-FR" sz="1400" dirty="0"/>
            <a:t>Clôturer l’alerte avec les informations et </a:t>
          </a:r>
          <a:r>
            <a:rPr lang="fr-FR" sz="1400" b="1" u="sng" dirty="0"/>
            <a:t>motiver</a:t>
          </a:r>
          <a:r>
            <a:rPr lang="fr-FR" sz="1400" u="sng" dirty="0"/>
            <a:t> </a:t>
          </a:r>
          <a:r>
            <a:rPr lang="fr-FR" sz="1400" dirty="0"/>
            <a:t>le classement en RAS dans le champ commentaires</a:t>
          </a:r>
        </a:p>
      </dgm:t>
    </dgm:pt>
    <dgm:pt modelId="{6FF9A21C-82F3-4E8C-B2B9-BD26AF249CB2}" type="parTrans" cxnId="{B28DF19C-2CA5-4515-B8C5-A9B125830C04}">
      <dgm:prSet/>
      <dgm:spPr/>
      <dgm:t>
        <a:bodyPr/>
        <a:lstStyle/>
        <a:p>
          <a:endParaRPr lang="fr-FR"/>
        </a:p>
      </dgm:t>
    </dgm:pt>
    <dgm:pt modelId="{B4FC70A9-0243-4EC1-9035-4BF63A71DE55}" type="sibTrans" cxnId="{B28DF19C-2CA5-4515-B8C5-A9B125830C04}">
      <dgm:prSet/>
      <dgm:spPr/>
      <dgm:t>
        <a:bodyPr/>
        <a:lstStyle/>
        <a:p>
          <a:endParaRPr lang="fr-FR"/>
        </a:p>
      </dgm:t>
    </dgm:pt>
    <dgm:pt modelId="{EEFE1879-CF1C-45DB-A2C4-B4BE5A3542AD}">
      <dgm:prSet custT="1"/>
      <dgm:spPr>
        <a:solidFill>
          <a:srgbClr val="E3410F"/>
        </a:solidFill>
      </dgm:spPr>
      <dgm:t>
        <a:bodyPr/>
        <a:lstStyle/>
        <a:p>
          <a:r>
            <a:rPr lang="fr-FR" sz="1600" b="1" dirty="0"/>
            <a:t>Remontée de doute                                             </a:t>
          </a:r>
          <a:r>
            <a:rPr lang="fr-FR" sz="1400" dirty="0"/>
            <a:t>Justificatifs et/ou informations peu probants                        = </a:t>
          </a:r>
          <a:r>
            <a:rPr lang="fr-FR" sz="1400" b="1" dirty="0"/>
            <a:t>J’explique ma remontée de doute</a:t>
          </a:r>
        </a:p>
      </dgm:t>
    </dgm:pt>
    <dgm:pt modelId="{55A7F886-96F0-4EB7-A6C1-09B9680B4BA7}" type="parTrans" cxnId="{7B529DD4-195C-43E6-84DD-6C942A3D1A4E}">
      <dgm:prSet/>
      <dgm:spPr/>
      <dgm:t>
        <a:bodyPr/>
        <a:lstStyle/>
        <a:p>
          <a:endParaRPr lang="fr-FR"/>
        </a:p>
      </dgm:t>
    </dgm:pt>
    <dgm:pt modelId="{3890FA35-7018-41F4-A80B-14BB9A4E1D4F}" type="sibTrans" cxnId="{7B529DD4-195C-43E6-84DD-6C942A3D1A4E}">
      <dgm:prSet/>
      <dgm:spPr/>
      <dgm:t>
        <a:bodyPr/>
        <a:lstStyle/>
        <a:p>
          <a:endParaRPr lang="fr-FR"/>
        </a:p>
      </dgm:t>
    </dgm:pt>
    <dgm:pt modelId="{ADF3750D-DAB7-4669-BB2F-9BF9630B7D66}">
      <dgm:prSet/>
      <dgm:spPr>
        <a:solidFill>
          <a:srgbClr val="00B050"/>
        </a:solidFill>
      </dgm:spPr>
      <dgm:t>
        <a:bodyPr/>
        <a:lstStyle/>
        <a:p>
          <a:r>
            <a:rPr lang="fr-FR" dirty="0"/>
            <a:t>Le client me recontacte</a:t>
          </a:r>
        </a:p>
      </dgm:t>
    </dgm:pt>
    <dgm:pt modelId="{DB28EA87-9E8F-4FBF-BD63-33A7F2912393}" type="parTrans" cxnId="{48C69649-7023-4052-A555-CAAFAC4F9EDF}">
      <dgm:prSet/>
      <dgm:spPr/>
      <dgm:t>
        <a:bodyPr/>
        <a:lstStyle/>
        <a:p>
          <a:endParaRPr lang="fr-FR"/>
        </a:p>
      </dgm:t>
    </dgm:pt>
    <dgm:pt modelId="{150731F1-CF42-4C71-A8EF-93DD71167204}" type="sibTrans" cxnId="{48C69649-7023-4052-A555-CAAFAC4F9EDF}">
      <dgm:prSet/>
      <dgm:spPr/>
      <dgm:t>
        <a:bodyPr/>
        <a:lstStyle/>
        <a:p>
          <a:endParaRPr lang="fr-FR"/>
        </a:p>
      </dgm:t>
    </dgm:pt>
    <dgm:pt modelId="{D2B260F5-FBC4-4960-B638-A5658BA05751}">
      <dgm:prSet/>
      <dgm:spPr>
        <a:solidFill>
          <a:srgbClr val="E3410F"/>
        </a:solidFill>
      </dgm:spPr>
      <dgm:t>
        <a:bodyPr/>
        <a:lstStyle/>
        <a:p>
          <a:r>
            <a:rPr lang="fr-FR" dirty="0"/>
            <a:t>Aucun retour client</a:t>
          </a:r>
        </a:p>
      </dgm:t>
    </dgm:pt>
    <dgm:pt modelId="{47B91EDE-6783-4AAC-99F3-1C513D1906D0}" type="parTrans" cxnId="{A1903AF9-4B8E-4316-948D-83E16974B348}">
      <dgm:prSet/>
      <dgm:spPr/>
      <dgm:t>
        <a:bodyPr/>
        <a:lstStyle/>
        <a:p>
          <a:endParaRPr lang="fr-FR"/>
        </a:p>
      </dgm:t>
    </dgm:pt>
    <dgm:pt modelId="{0ACF806C-F023-4C48-8C31-0EA8CEA97F04}" type="sibTrans" cxnId="{A1903AF9-4B8E-4316-948D-83E16974B348}">
      <dgm:prSet/>
      <dgm:spPr/>
      <dgm:t>
        <a:bodyPr/>
        <a:lstStyle/>
        <a:p>
          <a:endParaRPr lang="fr-FR"/>
        </a:p>
      </dgm:t>
    </dgm:pt>
    <dgm:pt modelId="{093357D0-E72B-4CD2-B307-22DC45EE54B5}">
      <dgm:prSet custT="1"/>
      <dgm:spPr>
        <a:solidFill>
          <a:srgbClr val="00B050"/>
        </a:solidFill>
      </dgm:spPr>
      <dgm:t>
        <a:bodyPr/>
        <a:lstStyle/>
        <a:p>
          <a:r>
            <a:rPr lang="fr-FR" sz="1200" dirty="0"/>
            <a:t>Finalement opération non suspicieuse car j’ai trouvé des explications et/ou des justificatifs probants = </a:t>
          </a:r>
          <a:r>
            <a:rPr lang="fr-FR" sz="1200" b="1" u="sng" dirty="0"/>
            <a:t>Motiver</a:t>
          </a:r>
          <a:r>
            <a:rPr lang="fr-FR" sz="1200" dirty="0"/>
            <a:t> le classement  RAS dans le champ commentaires</a:t>
          </a:r>
        </a:p>
      </dgm:t>
    </dgm:pt>
    <dgm:pt modelId="{A9BCFADF-F7F0-4248-86E3-09F2A93679FE}" type="parTrans" cxnId="{AA558F62-7E37-45DB-BA6C-071325E46247}">
      <dgm:prSet/>
      <dgm:spPr/>
      <dgm:t>
        <a:bodyPr/>
        <a:lstStyle/>
        <a:p>
          <a:endParaRPr lang="fr-FR"/>
        </a:p>
      </dgm:t>
    </dgm:pt>
    <dgm:pt modelId="{70B16F62-0A9F-41AA-B7DB-D3C78792B2A3}" type="sibTrans" cxnId="{AA558F62-7E37-45DB-BA6C-071325E46247}">
      <dgm:prSet/>
      <dgm:spPr/>
      <dgm:t>
        <a:bodyPr/>
        <a:lstStyle/>
        <a:p>
          <a:endParaRPr lang="fr-FR"/>
        </a:p>
      </dgm:t>
    </dgm:pt>
    <dgm:pt modelId="{0CD3D25C-8BF4-4914-9A7A-571635C020AD}">
      <dgm:prSet custT="1"/>
      <dgm:spPr>
        <a:solidFill>
          <a:srgbClr val="E3410F"/>
        </a:solidFill>
      </dgm:spPr>
      <dgm:t>
        <a:bodyPr/>
        <a:lstStyle/>
        <a:p>
          <a:r>
            <a:rPr lang="fr-FR" sz="1600" b="1" dirty="0"/>
            <a:t>Remontée de doute            </a:t>
          </a:r>
          <a:r>
            <a:rPr lang="fr-FR" sz="1200" dirty="0"/>
            <a:t>L’opération me parait suspicieuse  = </a:t>
          </a:r>
          <a:r>
            <a:rPr lang="fr-FR" sz="1200" b="1" u="none" dirty="0"/>
            <a:t>J’explique ma remontée de doute</a:t>
          </a:r>
        </a:p>
      </dgm:t>
    </dgm:pt>
    <dgm:pt modelId="{C6D498FD-A7FE-452E-84CA-1882502CD6A3}" type="parTrans" cxnId="{A06A2C75-3D9C-456E-94AE-597A6F23D10C}">
      <dgm:prSet/>
      <dgm:spPr/>
      <dgm:t>
        <a:bodyPr/>
        <a:lstStyle/>
        <a:p>
          <a:endParaRPr lang="fr-FR"/>
        </a:p>
      </dgm:t>
    </dgm:pt>
    <dgm:pt modelId="{2A093716-D514-416C-AC24-8B530358FAB4}" type="sibTrans" cxnId="{A06A2C75-3D9C-456E-94AE-597A6F23D10C}">
      <dgm:prSet/>
      <dgm:spPr/>
      <dgm:t>
        <a:bodyPr/>
        <a:lstStyle/>
        <a:p>
          <a:endParaRPr lang="fr-FR"/>
        </a:p>
      </dgm:t>
    </dgm:pt>
    <dgm:pt modelId="{78B65C2E-1C4C-4491-BA1C-CE1F5D4144F2}" type="pres">
      <dgm:prSet presAssocID="{CC23D7A9-BC08-4FC8-8101-4380E393594D}" presName="hierChild1" presStyleCnt="0">
        <dgm:presLayoutVars>
          <dgm:orgChart val="1"/>
          <dgm:chPref val="1"/>
          <dgm:dir/>
          <dgm:animOne val="branch"/>
          <dgm:animLvl val="lvl"/>
          <dgm:resizeHandles/>
        </dgm:presLayoutVars>
      </dgm:prSet>
      <dgm:spPr/>
    </dgm:pt>
    <dgm:pt modelId="{A032406E-5C50-4113-9CC9-B7A00E1B9D57}" type="pres">
      <dgm:prSet presAssocID="{79A62FD0-9E4B-457B-B855-C4B5FF4070CB}" presName="hierRoot1" presStyleCnt="0">
        <dgm:presLayoutVars>
          <dgm:hierBranch val="init"/>
        </dgm:presLayoutVars>
      </dgm:prSet>
      <dgm:spPr/>
    </dgm:pt>
    <dgm:pt modelId="{0C42959A-3DDC-4AF6-9DF5-A5DD80832943}" type="pres">
      <dgm:prSet presAssocID="{79A62FD0-9E4B-457B-B855-C4B5FF4070CB}" presName="rootComposite1" presStyleCnt="0"/>
      <dgm:spPr/>
    </dgm:pt>
    <dgm:pt modelId="{F3E1ABE8-8694-49E0-AB2F-63F806E61C60}" type="pres">
      <dgm:prSet presAssocID="{79A62FD0-9E4B-457B-B855-C4B5FF4070CB}" presName="rootText1" presStyleLbl="node0" presStyleIdx="0" presStyleCnt="1" custLinFactNeighborX="21103" custLinFactNeighborY="-136">
        <dgm:presLayoutVars>
          <dgm:chPref val="3"/>
        </dgm:presLayoutVars>
      </dgm:prSet>
      <dgm:spPr/>
    </dgm:pt>
    <dgm:pt modelId="{7E1A4BAD-2D11-4910-9E61-2113B81491CF}" type="pres">
      <dgm:prSet presAssocID="{79A62FD0-9E4B-457B-B855-C4B5FF4070CB}" presName="rootConnector1" presStyleLbl="node1" presStyleIdx="0" presStyleCnt="0"/>
      <dgm:spPr/>
    </dgm:pt>
    <dgm:pt modelId="{773D242F-48CF-4AD5-B056-3DEB860E58EF}" type="pres">
      <dgm:prSet presAssocID="{79A62FD0-9E4B-457B-B855-C4B5FF4070CB}" presName="hierChild2" presStyleCnt="0"/>
      <dgm:spPr/>
    </dgm:pt>
    <dgm:pt modelId="{54FD6E97-4199-4DF5-8C44-DCEA4BFC5197}" type="pres">
      <dgm:prSet presAssocID="{3E46CFB2-00E0-4352-8CBF-5841BBD7E8FC}" presName="Name37" presStyleLbl="parChTrans1D2" presStyleIdx="0" presStyleCnt="1"/>
      <dgm:spPr/>
    </dgm:pt>
    <dgm:pt modelId="{63262FCE-9421-429E-A113-6CAACAB13112}" type="pres">
      <dgm:prSet presAssocID="{B46FA46F-67CA-4E76-AABC-04E7F53CCFAB}" presName="hierRoot2" presStyleCnt="0">
        <dgm:presLayoutVars>
          <dgm:hierBranch val="init"/>
        </dgm:presLayoutVars>
      </dgm:prSet>
      <dgm:spPr/>
    </dgm:pt>
    <dgm:pt modelId="{2D19BFDF-06BB-4AAE-AD98-E7EE41421336}" type="pres">
      <dgm:prSet presAssocID="{B46FA46F-67CA-4E76-AABC-04E7F53CCFAB}" presName="rootComposite" presStyleCnt="0"/>
      <dgm:spPr/>
    </dgm:pt>
    <dgm:pt modelId="{A9094FDC-480A-4621-9F04-4328269FA3DF}" type="pres">
      <dgm:prSet presAssocID="{B46FA46F-67CA-4E76-AABC-04E7F53CCFAB}" presName="rootText" presStyleLbl="node2" presStyleIdx="0" presStyleCnt="1" custLinFactNeighborX="21103" custLinFactNeighborY="-9160">
        <dgm:presLayoutVars>
          <dgm:chPref val="3"/>
        </dgm:presLayoutVars>
      </dgm:prSet>
      <dgm:spPr/>
    </dgm:pt>
    <dgm:pt modelId="{D8410007-5B69-4EE0-8E44-DACDC815D8C5}" type="pres">
      <dgm:prSet presAssocID="{B46FA46F-67CA-4E76-AABC-04E7F53CCFAB}" presName="rootConnector" presStyleLbl="node2" presStyleIdx="0" presStyleCnt="1"/>
      <dgm:spPr/>
    </dgm:pt>
    <dgm:pt modelId="{E9865FE0-CBE0-4A51-8832-72F1CE26784F}" type="pres">
      <dgm:prSet presAssocID="{B46FA46F-67CA-4E76-AABC-04E7F53CCFAB}" presName="hierChild4" presStyleCnt="0"/>
      <dgm:spPr/>
    </dgm:pt>
    <dgm:pt modelId="{E540D4FF-996B-4870-9AD2-A0E1169F479F}" type="pres">
      <dgm:prSet presAssocID="{38DA77BB-DB3E-4C0E-B755-8635004E938D}" presName="Name37" presStyleLbl="parChTrans1D3" presStyleIdx="0" presStyleCnt="2"/>
      <dgm:spPr/>
    </dgm:pt>
    <dgm:pt modelId="{A205DBC3-D03D-4FE3-BE67-30920C243642}" type="pres">
      <dgm:prSet presAssocID="{4A92B8C6-590C-4B12-9525-374FE715B5A1}" presName="hierRoot2" presStyleCnt="0">
        <dgm:presLayoutVars>
          <dgm:hierBranch val="init"/>
        </dgm:presLayoutVars>
      </dgm:prSet>
      <dgm:spPr/>
    </dgm:pt>
    <dgm:pt modelId="{8918CADC-6C15-4C22-A46A-02B6BC453239}" type="pres">
      <dgm:prSet presAssocID="{4A92B8C6-590C-4B12-9525-374FE715B5A1}" presName="rootComposite" presStyleCnt="0"/>
      <dgm:spPr/>
    </dgm:pt>
    <dgm:pt modelId="{116B5BF2-DDDE-46A5-9C69-9C257AE66DE4}" type="pres">
      <dgm:prSet presAssocID="{4A92B8C6-590C-4B12-9525-374FE715B5A1}" presName="rootText" presStyleLbl="node3" presStyleIdx="0" presStyleCnt="2" custScaleX="194588" custScaleY="153780" custLinFactNeighborX="-37809" custLinFactNeighborY="11165">
        <dgm:presLayoutVars>
          <dgm:chPref val="3"/>
        </dgm:presLayoutVars>
      </dgm:prSet>
      <dgm:spPr/>
    </dgm:pt>
    <dgm:pt modelId="{BA629D9F-1AA4-450D-97C6-83E64821059F}" type="pres">
      <dgm:prSet presAssocID="{4A92B8C6-590C-4B12-9525-374FE715B5A1}" presName="rootConnector" presStyleLbl="node3" presStyleIdx="0" presStyleCnt="2"/>
      <dgm:spPr/>
    </dgm:pt>
    <dgm:pt modelId="{9BDA04B0-630F-45C6-AFDF-6D3A08BA03C4}" type="pres">
      <dgm:prSet presAssocID="{4A92B8C6-590C-4B12-9525-374FE715B5A1}" presName="hierChild4" presStyleCnt="0"/>
      <dgm:spPr/>
    </dgm:pt>
    <dgm:pt modelId="{F7260946-6B19-4903-99B7-42F584A5E88F}" type="pres">
      <dgm:prSet presAssocID="{6FF9A21C-82F3-4E8C-B2B9-BD26AF249CB2}" presName="Name37" presStyleLbl="parChTrans1D4" presStyleIdx="0" presStyleCnt="6"/>
      <dgm:spPr/>
    </dgm:pt>
    <dgm:pt modelId="{0D3C999E-A3B9-453B-A10B-3BE555F4BA9C}" type="pres">
      <dgm:prSet presAssocID="{F083CFC9-9669-4A59-BE4F-93A0C2ABCAFE}" presName="hierRoot2" presStyleCnt="0">
        <dgm:presLayoutVars>
          <dgm:hierBranch val="init"/>
        </dgm:presLayoutVars>
      </dgm:prSet>
      <dgm:spPr/>
    </dgm:pt>
    <dgm:pt modelId="{92E1A823-FB36-4112-A584-20F10521C63B}" type="pres">
      <dgm:prSet presAssocID="{F083CFC9-9669-4A59-BE4F-93A0C2ABCAFE}" presName="rootComposite" presStyleCnt="0"/>
      <dgm:spPr/>
    </dgm:pt>
    <dgm:pt modelId="{DBAF4BC0-DCE6-4BD6-BF5B-5C60807949DE}" type="pres">
      <dgm:prSet presAssocID="{F083CFC9-9669-4A59-BE4F-93A0C2ABCAFE}" presName="rootText" presStyleLbl="node4" presStyleIdx="0" presStyleCnt="6" custScaleX="217711" custLinFactY="48266" custLinFactNeighborX="-37317" custLinFactNeighborY="100000">
        <dgm:presLayoutVars>
          <dgm:chPref val="3"/>
        </dgm:presLayoutVars>
      </dgm:prSet>
      <dgm:spPr/>
    </dgm:pt>
    <dgm:pt modelId="{B637BD22-2DC2-4968-9C12-EE1DB88DC581}" type="pres">
      <dgm:prSet presAssocID="{F083CFC9-9669-4A59-BE4F-93A0C2ABCAFE}" presName="rootConnector" presStyleLbl="node4" presStyleIdx="0" presStyleCnt="6"/>
      <dgm:spPr/>
    </dgm:pt>
    <dgm:pt modelId="{03BB67EE-7822-4926-9DC1-241160A861B6}" type="pres">
      <dgm:prSet presAssocID="{F083CFC9-9669-4A59-BE4F-93A0C2ABCAFE}" presName="hierChild4" presStyleCnt="0"/>
      <dgm:spPr/>
    </dgm:pt>
    <dgm:pt modelId="{E24E07E8-68F7-4B6D-9472-372DCBA4EB6C}" type="pres">
      <dgm:prSet presAssocID="{F083CFC9-9669-4A59-BE4F-93A0C2ABCAFE}" presName="hierChild5" presStyleCnt="0"/>
      <dgm:spPr/>
    </dgm:pt>
    <dgm:pt modelId="{FC0287C7-9587-4184-A083-B7399EB9A6D5}" type="pres">
      <dgm:prSet presAssocID="{55A7F886-96F0-4EB7-A6C1-09B9680B4BA7}" presName="Name37" presStyleLbl="parChTrans1D4" presStyleIdx="1" presStyleCnt="6"/>
      <dgm:spPr/>
    </dgm:pt>
    <dgm:pt modelId="{D8611DCE-8527-449C-A7B8-E79C311CA692}" type="pres">
      <dgm:prSet presAssocID="{EEFE1879-CF1C-45DB-A2C4-B4BE5A3542AD}" presName="hierRoot2" presStyleCnt="0">
        <dgm:presLayoutVars>
          <dgm:hierBranch val="init"/>
        </dgm:presLayoutVars>
      </dgm:prSet>
      <dgm:spPr/>
    </dgm:pt>
    <dgm:pt modelId="{7B87E35C-A84F-4C92-9DF1-AD538EDA1148}" type="pres">
      <dgm:prSet presAssocID="{EEFE1879-CF1C-45DB-A2C4-B4BE5A3542AD}" presName="rootComposite" presStyleCnt="0"/>
      <dgm:spPr/>
    </dgm:pt>
    <dgm:pt modelId="{3575C9E5-20BC-4EE3-8EB1-A71DD2A3E174}" type="pres">
      <dgm:prSet presAssocID="{EEFE1879-CF1C-45DB-A2C4-B4BE5A3542AD}" presName="rootText" presStyleLbl="node4" presStyleIdx="1" presStyleCnt="6" custScaleX="313511" custLinFactY="22626" custLinFactNeighborX="-37317" custLinFactNeighborY="100000">
        <dgm:presLayoutVars>
          <dgm:chPref val="3"/>
        </dgm:presLayoutVars>
      </dgm:prSet>
      <dgm:spPr/>
    </dgm:pt>
    <dgm:pt modelId="{E7DA34BA-BC68-48B7-A54B-C9940559032C}" type="pres">
      <dgm:prSet presAssocID="{EEFE1879-CF1C-45DB-A2C4-B4BE5A3542AD}" presName="rootConnector" presStyleLbl="node4" presStyleIdx="1" presStyleCnt="6"/>
      <dgm:spPr/>
    </dgm:pt>
    <dgm:pt modelId="{1A4797F9-2EAD-41C7-99F4-77EA7CBECCF4}" type="pres">
      <dgm:prSet presAssocID="{EEFE1879-CF1C-45DB-A2C4-B4BE5A3542AD}" presName="hierChild4" presStyleCnt="0"/>
      <dgm:spPr/>
    </dgm:pt>
    <dgm:pt modelId="{840312EA-7E24-46A0-8E92-26949783A992}" type="pres">
      <dgm:prSet presAssocID="{EEFE1879-CF1C-45DB-A2C4-B4BE5A3542AD}" presName="hierChild5" presStyleCnt="0"/>
      <dgm:spPr/>
    </dgm:pt>
    <dgm:pt modelId="{0CC02A25-CB9E-4D2F-8B39-E6678A85A268}" type="pres">
      <dgm:prSet presAssocID="{4A92B8C6-590C-4B12-9525-374FE715B5A1}" presName="hierChild5" presStyleCnt="0"/>
      <dgm:spPr/>
    </dgm:pt>
    <dgm:pt modelId="{C7D45BC8-7899-441D-BA3D-FC71744DE281}" type="pres">
      <dgm:prSet presAssocID="{3646429E-B5A7-4187-AF74-7F315599F992}" presName="Name37" presStyleLbl="parChTrans1D3" presStyleIdx="1" presStyleCnt="2"/>
      <dgm:spPr/>
    </dgm:pt>
    <dgm:pt modelId="{5B723BCB-46D9-439F-894E-C7152253B09B}" type="pres">
      <dgm:prSet presAssocID="{3939F6E6-6636-4836-BA50-22D608609F4B}" presName="hierRoot2" presStyleCnt="0">
        <dgm:presLayoutVars>
          <dgm:hierBranch val="init"/>
        </dgm:presLayoutVars>
      </dgm:prSet>
      <dgm:spPr/>
    </dgm:pt>
    <dgm:pt modelId="{51D7C36C-2D7B-4ED9-89DF-2E88B4BA305E}" type="pres">
      <dgm:prSet presAssocID="{3939F6E6-6636-4836-BA50-22D608609F4B}" presName="rootComposite" presStyleCnt="0"/>
      <dgm:spPr/>
    </dgm:pt>
    <dgm:pt modelId="{32CCDA99-7C52-462D-B5ED-5D94C0E58044}" type="pres">
      <dgm:prSet presAssocID="{3939F6E6-6636-4836-BA50-22D608609F4B}" presName="rootText" presStyleLbl="node3" presStyleIdx="1" presStyleCnt="2" custScaleX="186977" custLinFactNeighborX="-13777" custLinFactNeighborY="489">
        <dgm:presLayoutVars>
          <dgm:chPref val="3"/>
        </dgm:presLayoutVars>
      </dgm:prSet>
      <dgm:spPr/>
    </dgm:pt>
    <dgm:pt modelId="{F731BBE2-306C-4D70-B958-703D2466351E}" type="pres">
      <dgm:prSet presAssocID="{3939F6E6-6636-4836-BA50-22D608609F4B}" presName="rootConnector" presStyleLbl="node3" presStyleIdx="1" presStyleCnt="2"/>
      <dgm:spPr/>
    </dgm:pt>
    <dgm:pt modelId="{EC6CA895-B569-47F4-9470-58B30360C3CE}" type="pres">
      <dgm:prSet presAssocID="{3939F6E6-6636-4836-BA50-22D608609F4B}" presName="hierChild4" presStyleCnt="0"/>
      <dgm:spPr/>
    </dgm:pt>
    <dgm:pt modelId="{7C5EC60C-0BDC-4878-B8A2-27535F8A6917}" type="pres">
      <dgm:prSet presAssocID="{DB28EA87-9E8F-4FBF-BD63-33A7F2912393}" presName="Name37" presStyleLbl="parChTrans1D4" presStyleIdx="2" presStyleCnt="6"/>
      <dgm:spPr/>
    </dgm:pt>
    <dgm:pt modelId="{F0F527A0-BC6E-45B3-AB06-9EC60D41229A}" type="pres">
      <dgm:prSet presAssocID="{ADF3750D-DAB7-4669-BB2F-9BF9630B7D66}" presName="hierRoot2" presStyleCnt="0">
        <dgm:presLayoutVars>
          <dgm:hierBranch val="init"/>
        </dgm:presLayoutVars>
      </dgm:prSet>
      <dgm:spPr/>
    </dgm:pt>
    <dgm:pt modelId="{F957DE8C-A550-4195-ABC4-041BDE17DD2B}" type="pres">
      <dgm:prSet presAssocID="{ADF3750D-DAB7-4669-BB2F-9BF9630B7D66}" presName="rootComposite" presStyleCnt="0"/>
      <dgm:spPr/>
    </dgm:pt>
    <dgm:pt modelId="{582F9E33-519B-4D31-BB65-2633BECCF8B5}" type="pres">
      <dgm:prSet presAssocID="{ADF3750D-DAB7-4669-BB2F-9BF9630B7D66}" presName="rootText" presStyleLbl="node4" presStyleIdx="2" presStyleCnt="6" custLinFactNeighborX="-36143" custLinFactNeighborY="911">
        <dgm:presLayoutVars>
          <dgm:chPref val="3"/>
        </dgm:presLayoutVars>
      </dgm:prSet>
      <dgm:spPr/>
    </dgm:pt>
    <dgm:pt modelId="{07B17B0E-7141-4EDC-8026-E59862E7DFCE}" type="pres">
      <dgm:prSet presAssocID="{ADF3750D-DAB7-4669-BB2F-9BF9630B7D66}" presName="rootConnector" presStyleLbl="node4" presStyleIdx="2" presStyleCnt="6"/>
      <dgm:spPr/>
    </dgm:pt>
    <dgm:pt modelId="{B78A0660-2663-4035-8892-F0175EFF88E6}" type="pres">
      <dgm:prSet presAssocID="{ADF3750D-DAB7-4669-BB2F-9BF9630B7D66}" presName="hierChild4" presStyleCnt="0"/>
      <dgm:spPr/>
    </dgm:pt>
    <dgm:pt modelId="{E204015F-6D19-44D1-886F-DC9F1F3059C0}" type="pres">
      <dgm:prSet presAssocID="{ADF3750D-DAB7-4669-BB2F-9BF9630B7D66}" presName="hierChild5" presStyleCnt="0"/>
      <dgm:spPr/>
    </dgm:pt>
    <dgm:pt modelId="{3B39AFAC-8898-4FE6-ACC1-73C9843899B4}" type="pres">
      <dgm:prSet presAssocID="{47B91EDE-6783-4AAC-99F3-1C513D1906D0}" presName="Name37" presStyleLbl="parChTrans1D4" presStyleIdx="3" presStyleCnt="6"/>
      <dgm:spPr/>
    </dgm:pt>
    <dgm:pt modelId="{EF1F8537-FD71-43B3-A399-E872009CA421}" type="pres">
      <dgm:prSet presAssocID="{D2B260F5-FBC4-4960-B638-A5658BA05751}" presName="hierRoot2" presStyleCnt="0">
        <dgm:presLayoutVars>
          <dgm:hierBranch val="init"/>
        </dgm:presLayoutVars>
      </dgm:prSet>
      <dgm:spPr/>
    </dgm:pt>
    <dgm:pt modelId="{93DA5F6F-F6FF-4B57-A103-FEC7CC698CCD}" type="pres">
      <dgm:prSet presAssocID="{D2B260F5-FBC4-4960-B638-A5658BA05751}" presName="rootComposite" presStyleCnt="0"/>
      <dgm:spPr/>
    </dgm:pt>
    <dgm:pt modelId="{148F6AF6-DBEA-44D1-B521-16D0F3DD30A3}" type="pres">
      <dgm:prSet presAssocID="{D2B260F5-FBC4-4960-B638-A5658BA05751}" presName="rootText" presStyleLbl="node4" presStyleIdx="3" presStyleCnt="6" custLinFactNeighborX="-12621" custLinFactNeighborY="911">
        <dgm:presLayoutVars>
          <dgm:chPref val="3"/>
        </dgm:presLayoutVars>
      </dgm:prSet>
      <dgm:spPr/>
    </dgm:pt>
    <dgm:pt modelId="{43066DBF-F984-4F75-9BD6-D59C1B59770E}" type="pres">
      <dgm:prSet presAssocID="{D2B260F5-FBC4-4960-B638-A5658BA05751}" presName="rootConnector" presStyleLbl="node4" presStyleIdx="3" presStyleCnt="6"/>
      <dgm:spPr/>
    </dgm:pt>
    <dgm:pt modelId="{834B1C62-5955-4ECE-B368-0E4AEA1DE6E6}" type="pres">
      <dgm:prSet presAssocID="{D2B260F5-FBC4-4960-B638-A5658BA05751}" presName="hierChild4" presStyleCnt="0"/>
      <dgm:spPr/>
    </dgm:pt>
    <dgm:pt modelId="{812330A1-73A9-4598-9B29-B966C5CCDBFD}" type="pres">
      <dgm:prSet presAssocID="{A9BCFADF-F7F0-4248-86E3-09F2A93679FE}" presName="Name37" presStyleLbl="parChTrans1D4" presStyleIdx="4" presStyleCnt="6"/>
      <dgm:spPr/>
    </dgm:pt>
    <dgm:pt modelId="{BD3F87C5-8EAF-4A0D-81C1-FAA944430F26}" type="pres">
      <dgm:prSet presAssocID="{093357D0-E72B-4CD2-B307-22DC45EE54B5}" presName="hierRoot2" presStyleCnt="0">
        <dgm:presLayoutVars>
          <dgm:hierBranch val="init"/>
        </dgm:presLayoutVars>
      </dgm:prSet>
      <dgm:spPr/>
    </dgm:pt>
    <dgm:pt modelId="{F0CBD66B-72B0-4FC0-88A7-B4818A01B4CA}" type="pres">
      <dgm:prSet presAssocID="{093357D0-E72B-4CD2-B307-22DC45EE54B5}" presName="rootComposite" presStyleCnt="0"/>
      <dgm:spPr/>
    </dgm:pt>
    <dgm:pt modelId="{DCBAE5B3-3AC1-4510-B4F3-847150FEFB15}" type="pres">
      <dgm:prSet presAssocID="{093357D0-E72B-4CD2-B307-22DC45EE54B5}" presName="rootText" presStyleLbl="node4" presStyleIdx="4" presStyleCnt="6" custScaleX="217643" custScaleY="143822" custLinFactNeighborX="4340" custLinFactNeighborY="1333">
        <dgm:presLayoutVars>
          <dgm:chPref val="3"/>
        </dgm:presLayoutVars>
      </dgm:prSet>
      <dgm:spPr/>
    </dgm:pt>
    <dgm:pt modelId="{A8EBE721-8FB4-4CD7-AB56-296FD2C6DD12}" type="pres">
      <dgm:prSet presAssocID="{093357D0-E72B-4CD2-B307-22DC45EE54B5}" presName="rootConnector" presStyleLbl="node4" presStyleIdx="4" presStyleCnt="6"/>
      <dgm:spPr/>
    </dgm:pt>
    <dgm:pt modelId="{018B1F0D-525C-4822-9751-7F0A8E8B9594}" type="pres">
      <dgm:prSet presAssocID="{093357D0-E72B-4CD2-B307-22DC45EE54B5}" presName="hierChild4" presStyleCnt="0"/>
      <dgm:spPr/>
    </dgm:pt>
    <dgm:pt modelId="{1527F127-76CD-4B6F-855D-77B5FA11ED7A}" type="pres">
      <dgm:prSet presAssocID="{093357D0-E72B-4CD2-B307-22DC45EE54B5}" presName="hierChild5" presStyleCnt="0"/>
      <dgm:spPr/>
    </dgm:pt>
    <dgm:pt modelId="{09A7DF96-30D7-4C0D-B6B4-E871B4A4DF66}" type="pres">
      <dgm:prSet presAssocID="{C6D498FD-A7FE-452E-84CA-1882502CD6A3}" presName="Name37" presStyleLbl="parChTrans1D4" presStyleIdx="5" presStyleCnt="6"/>
      <dgm:spPr/>
    </dgm:pt>
    <dgm:pt modelId="{013C8184-3087-4A2D-BB01-81F7B67B3D6C}" type="pres">
      <dgm:prSet presAssocID="{0CD3D25C-8BF4-4914-9A7A-571635C020AD}" presName="hierRoot2" presStyleCnt="0">
        <dgm:presLayoutVars>
          <dgm:hierBranch val="init"/>
        </dgm:presLayoutVars>
      </dgm:prSet>
      <dgm:spPr/>
    </dgm:pt>
    <dgm:pt modelId="{927278BD-130C-43F5-A300-E553149E9250}" type="pres">
      <dgm:prSet presAssocID="{0CD3D25C-8BF4-4914-9A7A-571635C020AD}" presName="rootComposite" presStyleCnt="0"/>
      <dgm:spPr/>
    </dgm:pt>
    <dgm:pt modelId="{BDAE9929-60CD-4D5B-975A-A0FFF5F5EBFB}" type="pres">
      <dgm:prSet presAssocID="{0CD3D25C-8BF4-4914-9A7A-571635C020AD}" presName="rootText" presStyleLbl="node4" presStyleIdx="5" presStyleCnt="6" custScaleX="212773" custScaleY="141556" custLinFactNeighborX="3988" custLinFactNeighborY="-9200">
        <dgm:presLayoutVars>
          <dgm:chPref val="3"/>
        </dgm:presLayoutVars>
      </dgm:prSet>
      <dgm:spPr/>
    </dgm:pt>
    <dgm:pt modelId="{7C9D61C7-D625-4683-9987-19998683D812}" type="pres">
      <dgm:prSet presAssocID="{0CD3D25C-8BF4-4914-9A7A-571635C020AD}" presName="rootConnector" presStyleLbl="node4" presStyleIdx="5" presStyleCnt="6"/>
      <dgm:spPr/>
    </dgm:pt>
    <dgm:pt modelId="{DC9770FF-1126-4428-9286-2BF62C615F27}" type="pres">
      <dgm:prSet presAssocID="{0CD3D25C-8BF4-4914-9A7A-571635C020AD}" presName="hierChild4" presStyleCnt="0"/>
      <dgm:spPr/>
    </dgm:pt>
    <dgm:pt modelId="{A278B133-51FD-4119-BD00-D745CF388853}" type="pres">
      <dgm:prSet presAssocID="{0CD3D25C-8BF4-4914-9A7A-571635C020AD}" presName="hierChild5" presStyleCnt="0"/>
      <dgm:spPr/>
    </dgm:pt>
    <dgm:pt modelId="{616260B7-B179-4E56-AFCF-1479323659E4}" type="pres">
      <dgm:prSet presAssocID="{D2B260F5-FBC4-4960-B638-A5658BA05751}" presName="hierChild5" presStyleCnt="0"/>
      <dgm:spPr/>
    </dgm:pt>
    <dgm:pt modelId="{762BEB0D-22E0-4820-8BF5-7CF291C9F5BC}" type="pres">
      <dgm:prSet presAssocID="{3939F6E6-6636-4836-BA50-22D608609F4B}" presName="hierChild5" presStyleCnt="0"/>
      <dgm:spPr/>
    </dgm:pt>
    <dgm:pt modelId="{C230AD32-8E29-447F-971E-635391697818}" type="pres">
      <dgm:prSet presAssocID="{B46FA46F-67CA-4E76-AABC-04E7F53CCFAB}" presName="hierChild5" presStyleCnt="0"/>
      <dgm:spPr/>
    </dgm:pt>
    <dgm:pt modelId="{409E80C7-4462-4988-BA2F-3215845A10C7}" type="pres">
      <dgm:prSet presAssocID="{79A62FD0-9E4B-457B-B855-C4B5FF4070CB}" presName="hierChild3" presStyleCnt="0"/>
      <dgm:spPr/>
    </dgm:pt>
  </dgm:ptLst>
  <dgm:cxnLst>
    <dgm:cxn modelId="{61585703-2828-436D-B34A-16D4E77C9B10}" type="presOf" srcId="{B46FA46F-67CA-4E76-AABC-04E7F53CCFAB}" destId="{D8410007-5B69-4EE0-8E44-DACDC815D8C5}" srcOrd="1" destOrd="0" presId="urn:microsoft.com/office/officeart/2005/8/layout/orgChart1"/>
    <dgm:cxn modelId="{052A2E06-49D5-4DA9-8293-B7A3D1CF999C}" type="presOf" srcId="{3939F6E6-6636-4836-BA50-22D608609F4B}" destId="{F731BBE2-306C-4D70-B958-703D2466351E}" srcOrd="1" destOrd="0" presId="urn:microsoft.com/office/officeart/2005/8/layout/orgChart1"/>
    <dgm:cxn modelId="{64BAC210-EEBB-479A-87C8-88B3802A6931}" type="presOf" srcId="{EEFE1879-CF1C-45DB-A2C4-B4BE5A3542AD}" destId="{E7DA34BA-BC68-48B7-A54B-C9940559032C}" srcOrd="1" destOrd="0" presId="urn:microsoft.com/office/officeart/2005/8/layout/orgChart1"/>
    <dgm:cxn modelId="{005EA312-E770-4E5C-92C4-AE7280C626D6}" type="presOf" srcId="{3939F6E6-6636-4836-BA50-22D608609F4B}" destId="{32CCDA99-7C52-462D-B5ED-5D94C0E58044}" srcOrd="0" destOrd="0" presId="urn:microsoft.com/office/officeart/2005/8/layout/orgChart1"/>
    <dgm:cxn modelId="{B7697715-2F07-4F59-BFD8-EE1A385A8FCF}" type="presOf" srcId="{C6D498FD-A7FE-452E-84CA-1882502CD6A3}" destId="{09A7DF96-30D7-4C0D-B6B4-E871B4A4DF66}" srcOrd="0" destOrd="0" presId="urn:microsoft.com/office/officeart/2005/8/layout/orgChart1"/>
    <dgm:cxn modelId="{39F34119-E0AD-4434-A76E-1906A1E46216}" srcId="{79A62FD0-9E4B-457B-B855-C4B5FF4070CB}" destId="{B46FA46F-67CA-4E76-AABC-04E7F53CCFAB}" srcOrd="0" destOrd="0" parTransId="{3E46CFB2-00E0-4352-8CBF-5841BBD7E8FC}" sibTransId="{99789321-3D1A-4489-A085-5F07779533A3}"/>
    <dgm:cxn modelId="{72A3A11A-15BF-4198-A18A-856827B920F4}" type="presOf" srcId="{0CD3D25C-8BF4-4914-9A7A-571635C020AD}" destId="{BDAE9929-60CD-4D5B-975A-A0FFF5F5EBFB}" srcOrd="0" destOrd="0" presId="urn:microsoft.com/office/officeart/2005/8/layout/orgChart1"/>
    <dgm:cxn modelId="{F3E4971E-5381-4570-B84F-9075C551E89C}" type="presOf" srcId="{CC23D7A9-BC08-4FC8-8101-4380E393594D}" destId="{78B65C2E-1C4C-4491-BA1C-CE1F5D4144F2}" srcOrd="0" destOrd="0" presId="urn:microsoft.com/office/officeart/2005/8/layout/orgChart1"/>
    <dgm:cxn modelId="{C8CDA928-DB96-4641-94A4-C4008639553C}" srcId="{B46FA46F-67CA-4E76-AABC-04E7F53CCFAB}" destId="{3939F6E6-6636-4836-BA50-22D608609F4B}" srcOrd="1" destOrd="0" parTransId="{3646429E-B5A7-4187-AF74-7F315599F992}" sibTransId="{EB5EA654-1523-48F1-8B78-6732C5700FEA}"/>
    <dgm:cxn modelId="{76F3C729-1C02-4819-9CB2-6AD7667F2233}" type="presOf" srcId="{ADF3750D-DAB7-4669-BB2F-9BF9630B7D66}" destId="{582F9E33-519B-4D31-BB65-2633BECCF8B5}" srcOrd="0" destOrd="0" presId="urn:microsoft.com/office/officeart/2005/8/layout/orgChart1"/>
    <dgm:cxn modelId="{87003D5C-7E9D-484C-AFA8-5E02E101A6FB}" type="presOf" srcId="{DB28EA87-9E8F-4FBF-BD63-33A7F2912393}" destId="{7C5EC60C-0BDC-4878-B8A2-27535F8A6917}" srcOrd="0" destOrd="0" presId="urn:microsoft.com/office/officeart/2005/8/layout/orgChart1"/>
    <dgm:cxn modelId="{81E3735F-2EE8-4F29-BDE9-D847A10B64A1}" type="presOf" srcId="{38DA77BB-DB3E-4C0E-B755-8635004E938D}" destId="{E540D4FF-996B-4870-9AD2-A0E1169F479F}" srcOrd="0" destOrd="0" presId="urn:microsoft.com/office/officeart/2005/8/layout/orgChart1"/>
    <dgm:cxn modelId="{CF48F160-A6A0-4E6C-8F88-3156615A8308}" type="presOf" srcId="{3646429E-B5A7-4187-AF74-7F315599F992}" destId="{C7D45BC8-7899-441D-BA3D-FC71744DE281}" srcOrd="0" destOrd="0" presId="urn:microsoft.com/office/officeart/2005/8/layout/orgChart1"/>
    <dgm:cxn modelId="{09C3EA41-083D-4DFE-A795-7E5942D701DC}" type="presOf" srcId="{6FF9A21C-82F3-4E8C-B2B9-BD26AF249CB2}" destId="{F7260946-6B19-4903-99B7-42F584A5E88F}" srcOrd="0" destOrd="0" presId="urn:microsoft.com/office/officeart/2005/8/layout/orgChart1"/>
    <dgm:cxn modelId="{AA558F62-7E37-45DB-BA6C-071325E46247}" srcId="{D2B260F5-FBC4-4960-B638-A5658BA05751}" destId="{093357D0-E72B-4CD2-B307-22DC45EE54B5}" srcOrd="0" destOrd="0" parTransId="{A9BCFADF-F7F0-4248-86E3-09F2A93679FE}" sibTransId="{70B16F62-0A9F-41AA-B7DB-D3C78792B2A3}"/>
    <dgm:cxn modelId="{4271F446-3B08-4AB7-9D7F-20653B0B72D1}" type="presOf" srcId="{ADF3750D-DAB7-4669-BB2F-9BF9630B7D66}" destId="{07B17B0E-7141-4EDC-8026-E59862E7DFCE}" srcOrd="1" destOrd="0" presId="urn:microsoft.com/office/officeart/2005/8/layout/orgChart1"/>
    <dgm:cxn modelId="{09E89147-49FE-43BE-A27E-E225A1DC4FA5}" type="presOf" srcId="{EEFE1879-CF1C-45DB-A2C4-B4BE5A3542AD}" destId="{3575C9E5-20BC-4EE3-8EB1-A71DD2A3E174}" srcOrd="0" destOrd="0" presId="urn:microsoft.com/office/officeart/2005/8/layout/orgChart1"/>
    <dgm:cxn modelId="{48C69649-7023-4052-A555-CAAFAC4F9EDF}" srcId="{3939F6E6-6636-4836-BA50-22D608609F4B}" destId="{ADF3750D-DAB7-4669-BB2F-9BF9630B7D66}" srcOrd="0" destOrd="0" parTransId="{DB28EA87-9E8F-4FBF-BD63-33A7F2912393}" sibTransId="{150731F1-CF42-4C71-A8EF-93DD71167204}"/>
    <dgm:cxn modelId="{C4DFC96B-55A1-46F1-A0D2-3FBC7F7B2264}" type="presOf" srcId="{0CD3D25C-8BF4-4914-9A7A-571635C020AD}" destId="{7C9D61C7-D625-4683-9987-19998683D812}" srcOrd="1" destOrd="0" presId="urn:microsoft.com/office/officeart/2005/8/layout/orgChart1"/>
    <dgm:cxn modelId="{5565C56E-C9A5-498D-A793-25BEB8523B25}" type="presOf" srcId="{3E46CFB2-00E0-4352-8CBF-5841BBD7E8FC}" destId="{54FD6E97-4199-4DF5-8C44-DCEA4BFC5197}" srcOrd="0" destOrd="0" presId="urn:microsoft.com/office/officeart/2005/8/layout/orgChart1"/>
    <dgm:cxn modelId="{1A56DC4E-1D33-4C5E-8BD2-E8C05E9FEA3F}" srcId="{CC23D7A9-BC08-4FC8-8101-4380E393594D}" destId="{79A62FD0-9E4B-457B-B855-C4B5FF4070CB}" srcOrd="0" destOrd="0" parTransId="{E8335C0F-13C7-45FD-B090-FEA23AD878CE}" sibTransId="{E61B6128-29C3-472A-B94A-9615A804E5BC}"/>
    <dgm:cxn modelId="{A06A2C75-3D9C-456E-94AE-597A6F23D10C}" srcId="{D2B260F5-FBC4-4960-B638-A5658BA05751}" destId="{0CD3D25C-8BF4-4914-9A7A-571635C020AD}" srcOrd="1" destOrd="0" parTransId="{C6D498FD-A7FE-452E-84CA-1882502CD6A3}" sibTransId="{2A093716-D514-416C-AC24-8B530358FAB4}"/>
    <dgm:cxn modelId="{C75F8875-5412-4929-87D1-3377247CFC69}" type="presOf" srcId="{79A62FD0-9E4B-457B-B855-C4B5FF4070CB}" destId="{7E1A4BAD-2D11-4910-9E61-2113B81491CF}" srcOrd="1" destOrd="0" presId="urn:microsoft.com/office/officeart/2005/8/layout/orgChart1"/>
    <dgm:cxn modelId="{C2561F79-D958-4EED-8DBC-B8A76598159B}" type="presOf" srcId="{4A92B8C6-590C-4B12-9525-374FE715B5A1}" destId="{116B5BF2-DDDE-46A5-9C69-9C257AE66DE4}" srcOrd="0" destOrd="0" presId="urn:microsoft.com/office/officeart/2005/8/layout/orgChart1"/>
    <dgm:cxn modelId="{54DFEC8A-D9A7-43C8-AEE7-9F2AC287CA9E}" type="presOf" srcId="{55A7F886-96F0-4EB7-A6C1-09B9680B4BA7}" destId="{FC0287C7-9587-4184-A083-B7399EB9A6D5}" srcOrd="0" destOrd="0" presId="urn:microsoft.com/office/officeart/2005/8/layout/orgChart1"/>
    <dgm:cxn modelId="{B28DF19C-2CA5-4515-B8C5-A9B125830C04}" srcId="{4A92B8C6-590C-4B12-9525-374FE715B5A1}" destId="{F083CFC9-9669-4A59-BE4F-93A0C2ABCAFE}" srcOrd="0" destOrd="0" parTransId="{6FF9A21C-82F3-4E8C-B2B9-BD26AF249CB2}" sibTransId="{B4FC70A9-0243-4EC1-9035-4BF63A71DE55}"/>
    <dgm:cxn modelId="{ABC2B1A9-5CBA-40E9-BE32-CB1E61648E9F}" type="presOf" srcId="{D2B260F5-FBC4-4960-B638-A5658BA05751}" destId="{43066DBF-F984-4F75-9BD6-D59C1B59770E}" srcOrd="1" destOrd="0" presId="urn:microsoft.com/office/officeart/2005/8/layout/orgChart1"/>
    <dgm:cxn modelId="{67FD01AE-C63E-41F8-948D-5C4ADD1F40B8}" srcId="{B46FA46F-67CA-4E76-AABC-04E7F53CCFAB}" destId="{4A92B8C6-590C-4B12-9525-374FE715B5A1}" srcOrd="0" destOrd="0" parTransId="{38DA77BB-DB3E-4C0E-B755-8635004E938D}" sibTransId="{1BC14BDA-52AD-48DF-818D-6EA1D2D437B0}"/>
    <dgm:cxn modelId="{50CE85B1-FF70-48D7-B2B0-60F7CF26BA0F}" type="presOf" srcId="{093357D0-E72B-4CD2-B307-22DC45EE54B5}" destId="{DCBAE5B3-3AC1-4510-B4F3-847150FEFB15}" srcOrd="0" destOrd="0" presId="urn:microsoft.com/office/officeart/2005/8/layout/orgChart1"/>
    <dgm:cxn modelId="{3D9F0BB4-D751-4F3C-917B-29D3D7164093}" type="presOf" srcId="{4A92B8C6-590C-4B12-9525-374FE715B5A1}" destId="{BA629D9F-1AA4-450D-97C6-83E64821059F}" srcOrd="1" destOrd="0" presId="urn:microsoft.com/office/officeart/2005/8/layout/orgChart1"/>
    <dgm:cxn modelId="{5E9E87B4-2851-4A6C-A394-B55F5EAE6A75}" type="presOf" srcId="{47B91EDE-6783-4AAC-99F3-1C513D1906D0}" destId="{3B39AFAC-8898-4FE6-ACC1-73C9843899B4}" srcOrd="0" destOrd="0" presId="urn:microsoft.com/office/officeart/2005/8/layout/orgChart1"/>
    <dgm:cxn modelId="{857C1EBB-AC3B-4270-9A59-77904C906C94}" type="presOf" srcId="{B46FA46F-67CA-4E76-AABC-04E7F53CCFAB}" destId="{A9094FDC-480A-4621-9F04-4328269FA3DF}" srcOrd="0" destOrd="0" presId="urn:microsoft.com/office/officeart/2005/8/layout/orgChart1"/>
    <dgm:cxn modelId="{BB255EBE-1AAE-48A1-B4F4-603431BF9E19}" type="presOf" srcId="{D2B260F5-FBC4-4960-B638-A5658BA05751}" destId="{148F6AF6-DBEA-44D1-B521-16D0F3DD30A3}" srcOrd="0" destOrd="0" presId="urn:microsoft.com/office/officeart/2005/8/layout/orgChart1"/>
    <dgm:cxn modelId="{A75747C6-0F3C-415B-842D-D65A5E9335A7}" type="presOf" srcId="{A9BCFADF-F7F0-4248-86E3-09F2A93679FE}" destId="{812330A1-73A9-4598-9B29-B966C5CCDBFD}" srcOrd="0" destOrd="0" presId="urn:microsoft.com/office/officeart/2005/8/layout/orgChart1"/>
    <dgm:cxn modelId="{7B529DD4-195C-43E6-84DD-6C942A3D1A4E}" srcId="{4A92B8C6-590C-4B12-9525-374FE715B5A1}" destId="{EEFE1879-CF1C-45DB-A2C4-B4BE5A3542AD}" srcOrd="1" destOrd="0" parTransId="{55A7F886-96F0-4EB7-A6C1-09B9680B4BA7}" sibTransId="{3890FA35-7018-41F4-A80B-14BB9A4E1D4F}"/>
    <dgm:cxn modelId="{B3EE45D9-C75D-4A3D-A048-7EB43E5CF567}" type="presOf" srcId="{F083CFC9-9669-4A59-BE4F-93A0C2ABCAFE}" destId="{DBAF4BC0-DCE6-4BD6-BF5B-5C60807949DE}" srcOrd="0" destOrd="0" presId="urn:microsoft.com/office/officeart/2005/8/layout/orgChart1"/>
    <dgm:cxn modelId="{BAE291E4-EEA4-4740-9ED1-DA7040890E88}" type="presOf" srcId="{F083CFC9-9669-4A59-BE4F-93A0C2ABCAFE}" destId="{B637BD22-2DC2-4968-9C12-EE1DB88DC581}" srcOrd="1" destOrd="0" presId="urn:microsoft.com/office/officeart/2005/8/layout/orgChart1"/>
    <dgm:cxn modelId="{95BC95F7-A640-4530-AB12-512017129C29}" type="presOf" srcId="{093357D0-E72B-4CD2-B307-22DC45EE54B5}" destId="{A8EBE721-8FB4-4CD7-AB56-296FD2C6DD12}" srcOrd="1" destOrd="0" presId="urn:microsoft.com/office/officeart/2005/8/layout/orgChart1"/>
    <dgm:cxn modelId="{A1903AF9-4B8E-4316-948D-83E16974B348}" srcId="{3939F6E6-6636-4836-BA50-22D608609F4B}" destId="{D2B260F5-FBC4-4960-B638-A5658BA05751}" srcOrd="1" destOrd="0" parTransId="{47B91EDE-6783-4AAC-99F3-1C513D1906D0}" sibTransId="{0ACF806C-F023-4C48-8C31-0EA8CEA97F04}"/>
    <dgm:cxn modelId="{B154C0FD-4657-4DC4-9290-52C91B5A6DB4}" type="presOf" srcId="{79A62FD0-9E4B-457B-B855-C4B5FF4070CB}" destId="{F3E1ABE8-8694-49E0-AB2F-63F806E61C60}" srcOrd="0" destOrd="0" presId="urn:microsoft.com/office/officeart/2005/8/layout/orgChart1"/>
    <dgm:cxn modelId="{ED19E9D1-0617-4A3B-A86F-C4DDE8CE16A1}" type="presParOf" srcId="{78B65C2E-1C4C-4491-BA1C-CE1F5D4144F2}" destId="{A032406E-5C50-4113-9CC9-B7A00E1B9D57}" srcOrd="0" destOrd="0" presId="urn:microsoft.com/office/officeart/2005/8/layout/orgChart1"/>
    <dgm:cxn modelId="{BDD22BB7-1849-4E63-976A-BE769E6DCAA0}" type="presParOf" srcId="{A032406E-5C50-4113-9CC9-B7A00E1B9D57}" destId="{0C42959A-3DDC-4AF6-9DF5-A5DD80832943}" srcOrd="0" destOrd="0" presId="urn:microsoft.com/office/officeart/2005/8/layout/orgChart1"/>
    <dgm:cxn modelId="{7C339562-7425-4C24-B571-5EA54CFD7012}" type="presParOf" srcId="{0C42959A-3DDC-4AF6-9DF5-A5DD80832943}" destId="{F3E1ABE8-8694-49E0-AB2F-63F806E61C60}" srcOrd="0" destOrd="0" presId="urn:microsoft.com/office/officeart/2005/8/layout/orgChart1"/>
    <dgm:cxn modelId="{8E315927-0AB7-404D-AA37-15062987E6EC}" type="presParOf" srcId="{0C42959A-3DDC-4AF6-9DF5-A5DD80832943}" destId="{7E1A4BAD-2D11-4910-9E61-2113B81491CF}" srcOrd="1" destOrd="0" presId="urn:microsoft.com/office/officeart/2005/8/layout/orgChart1"/>
    <dgm:cxn modelId="{D29C3C23-737F-4377-90D5-B7DE82925D48}" type="presParOf" srcId="{A032406E-5C50-4113-9CC9-B7A00E1B9D57}" destId="{773D242F-48CF-4AD5-B056-3DEB860E58EF}" srcOrd="1" destOrd="0" presId="urn:microsoft.com/office/officeart/2005/8/layout/orgChart1"/>
    <dgm:cxn modelId="{8CA5D8D0-9682-4BAE-8EE6-09263E5B57B7}" type="presParOf" srcId="{773D242F-48CF-4AD5-B056-3DEB860E58EF}" destId="{54FD6E97-4199-4DF5-8C44-DCEA4BFC5197}" srcOrd="0" destOrd="0" presId="urn:microsoft.com/office/officeart/2005/8/layout/orgChart1"/>
    <dgm:cxn modelId="{B91746EB-98A9-4774-B193-D9E9DAA169CF}" type="presParOf" srcId="{773D242F-48CF-4AD5-B056-3DEB860E58EF}" destId="{63262FCE-9421-429E-A113-6CAACAB13112}" srcOrd="1" destOrd="0" presId="urn:microsoft.com/office/officeart/2005/8/layout/orgChart1"/>
    <dgm:cxn modelId="{64C3F4DE-9C44-4222-851F-1B9292F4253A}" type="presParOf" srcId="{63262FCE-9421-429E-A113-6CAACAB13112}" destId="{2D19BFDF-06BB-4AAE-AD98-E7EE41421336}" srcOrd="0" destOrd="0" presId="urn:microsoft.com/office/officeart/2005/8/layout/orgChart1"/>
    <dgm:cxn modelId="{F46A1481-C1FA-4DFF-9A8B-A8243A853FF9}" type="presParOf" srcId="{2D19BFDF-06BB-4AAE-AD98-E7EE41421336}" destId="{A9094FDC-480A-4621-9F04-4328269FA3DF}" srcOrd="0" destOrd="0" presId="urn:microsoft.com/office/officeart/2005/8/layout/orgChart1"/>
    <dgm:cxn modelId="{E88DD94F-7DA4-4F38-8FE3-03477A27862B}" type="presParOf" srcId="{2D19BFDF-06BB-4AAE-AD98-E7EE41421336}" destId="{D8410007-5B69-4EE0-8E44-DACDC815D8C5}" srcOrd="1" destOrd="0" presId="urn:microsoft.com/office/officeart/2005/8/layout/orgChart1"/>
    <dgm:cxn modelId="{CF74F653-208A-4619-A5EA-7BADD8C1452B}" type="presParOf" srcId="{63262FCE-9421-429E-A113-6CAACAB13112}" destId="{E9865FE0-CBE0-4A51-8832-72F1CE26784F}" srcOrd="1" destOrd="0" presId="urn:microsoft.com/office/officeart/2005/8/layout/orgChart1"/>
    <dgm:cxn modelId="{B83BC905-13BC-4304-BFAE-CA63D2A7B71D}" type="presParOf" srcId="{E9865FE0-CBE0-4A51-8832-72F1CE26784F}" destId="{E540D4FF-996B-4870-9AD2-A0E1169F479F}" srcOrd="0" destOrd="0" presId="urn:microsoft.com/office/officeart/2005/8/layout/orgChart1"/>
    <dgm:cxn modelId="{A1DA83F3-27D2-4B06-AF35-BD0619E3F3D8}" type="presParOf" srcId="{E9865FE0-CBE0-4A51-8832-72F1CE26784F}" destId="{A205DBC3-D03D-4FE3-BE67-30920C243642}" srcOrd="1" destOrd="0" presId="urn:microsoft.com/office/officeart/2005/8/layout/orgChart1"/>
    <dgm:cxn modelId="{B9F421CE-7323-4C8D-BDEC-2E4E3F0B9409}" type="presParOf" srcId="{A205DBC3-D03D-4FE3-BE67-30920C243642}" destId="{8918CADC-6C15-4C22-A46A-02B6BC453239}" srcOrd="0" destOrd="0" presId="urn:microsoft.com/office/officeart/2005/8/layout/orgChart1"/>
    <dgm:cxn modelId="{9E1DBAD1-C698-4C46-9FED-492820D79C53}" type="presParOf" srcId="{8918CADC-6C15-4C22-A46A-02B6BC453239}" destId="{116B5BF2-DDDE-46A5-9C69-9C257AE66DE4}" srcOrd="0" destOrd="0" presId="urn:microsoft.com/office/officeart/2005/8/layout/orgChart1"/>
    <dgm:cxn modelId="{72D9BFF7-529D-4B77-9C71-48989F684A66}" type="presParOf" srcId="{8918CADC-6C15-4C22-A46A-02B6BC453239}" destId="{BA629D9F-1AA4-450D-97C6-83E64821059F}" srcOrd="1" destOrd="0" presId="urn:microsoft.com/office/officeart/2005/8/layout/orgChart1"/>
    <dgm:cxn modelId="{E510A679-F9B6-40C7-874A-AC060704850C}" type="presParOf" srcId="{A205DBC3-D03D-4FE3-BE67-30920C243642}" destId="{9BDA04B0-630F-45C6-AFDF-6D3A08BA03C4}" srcOrd="1" destOrd="0" presId="urn:microsoft.com/office/officeart/2005/8/layout/orgChart1"/>
    <dgm:cxn modelId="{8F7A320B-AA2B-4955-A8B6-E5E098BAB551}" type="presParOf" srcId="{9BDA04B0-630F-45C6-AFDF-6D3A08BA03C4}" destId="{F7260946-6B19-4903-99B7-42F584A5E88F}" srcOrd="0" destOrd="0" presId="urn:microsoft.com/office/officeart/2005/8/layout/orgChart1"/>
    <dgm:cxn modelId="{76FB4254-A1B0-4E21-8E52-15D50D0F79E9}" type="presParOf" srcId="{9BDA04B0-630F-45C6-AFDF-6D3A08BA03C4}" destId="{0D3C999E-A3B9-453B-A10B-3BE555F4BA9C}" srcOrd="1" destOrd="0" presId="urn:microsoft.com/office/officeart/2005/8/layout/orgChart1"/>
    <dgm:cxn modelId="{57EA174C-7FCC-4B9F-A109-1EA0518C9061}" type="presParOf" srcId="{0D3C999E-A3B9-453B-A10B-3BE555F4BA9C}" destId="{92E1A823-FB36-4112-A584-20F10521C63B}" srcOrd="0" destOrd="0" presId="urn:microsoft.com/office/officeart/2005/8/layout/orgChart1"/>
    <dgm:cxn modelId="{546CAE3C-CEC7-489F-B284-8D881B209E33}" type="presParOf" srcId="{92E1A823-FB36-4112-A584-20F10521C63B}" destId="{DBAF4BC0-DCE6-4BD6-BF5B-5C60807949DE}" srcOrd="0" destOrd="0" presId="urn:microsoft.com/office/officeart/2005/8/layout/orgChart1"/>
    <dgm:cxn modelId="{EEA8B513-6A0F-4BBA-8EF4-529B76B9B5BA}" type="presParOf" srcId="{92E1A823-FB36-4112-A584-20F10521C63B}" destId="{B637BD22-2DC2-4968-9C12-EE1DB88DC581}" srcOrd="1" destOrd="0" presId="urn:microsoft.com/office/officeart/2005/8/layout/orgChart1"/>
    <dgm:cxn modelId="{6735828A-4D24-447D-BEA9-7060D0854962}" type="presParOf" srcId="{0D3C999E-A3B9-453B-A10B-3BE555F4BA9C}" destId="{03BB67EE-7822-4926-9DC1-241160A861B6}" srcOrd="1" destOrd="0" presId="urn:microsoft.com/office/officeart/2005/8/layout/orgChart1"/>
    <dgm:cxn modelId="{DDB739E3-737C-4AF8-BE90-879CED5ACD92}" type="presParOf" srcId="{0D3C999E-A3B9-453B-A10B-3BE555F4BA9C}" destId="{E24E07E8-68F7-4B6D-9472-372DCBA4EB6C}" srcOrd="2" destOrd="0" presId="urn:microsoft.com/office/officeart/2005/8/layout/orgChart1"/>
    <dgm:cxn modelId="{7C04AB0A-A598-4A5C-96BC-1A58F8B3631B}" type="presParOf" srcId="{9BDA04B0-630F-45C6-AFDF-6D3A08BA03C4}" destId="{FC0287C7-9587-4184-A083-B7399EB9A6D5}" srcOrd="2" destOrd="0" presId="urn:microsoft.com/office/officeart/2005/8/layout/orgChart1"/>
    <dgm:cxn modelId="{09FC0D37-80C3-4D62-B5C8-B37214D4F8A3}" type="presParOf" srcId="{9BDA04B0-630F-45C6-AFDF-6D3A08BA03C4}" destId="{D8611DCE-8527-449C-A7B8-E79C311CA692}" srcOrd="3" destOrd="0" presId="urn:microsoft.com/office/officeart/2005/8/layout/orgChart1"/>
    <dgm:cxn modelId="{6F710B3A-0ACE-45F7-A2B7-31EF79CD33F1}" type="presParOf" srcId="{D8611DCE-8527-449C-A7B8-E79C311CA692}" destId="{7B87E35C-A84F-4C92-9DF1-AD538EDA1148}" srcOrd="0" destOrd="0" presId="urn:microsoft.com/office/officeart/2005/8/layout/orgChart1"/>
    <dgm:cxn modelId="{00908E1B-8DBF-4537-A691-55647FF98761}" type="presParOf" srcId="{7B87E35C-A84F-4C92-9DF1-AD538EDA1148}" destId="{3575C9E5-20BC-4EE3-8EB1-A71DD2A3E174}" srcOrd="0" destOrd="0" presId="urn:microsoft.com/office/officeart/2005/8/layout/orgChart1"/>
    <dgm:cxn modelId="{896407F9-D544-481E-96FD-154DA00E75E6}" type="presParOf" srcId="{7B87E35C-A84F-4C92-9DF1-AD538EDA1148}" destId="{E7DA34BA-BC68-48B7-A54B-C9940559032C}" srcOrd="1" destOrd="0" presId="urn:microsoft.com/office/officeart/2005/8/layout/orgChart1"/>
    <dgm:cxn modelId="{83EAFC2B-03FC-4A63-893A-142B386CB8FA}" type="presParOf" srcId="{D8611DCE-8527-449C-A7B8-E79C311CA692}" destId="{1A4797F9-2EAD-41C7-99F4-77EA7CBECCF4}" srcOrd="1" destOrd="0" presId="urn:microsoft.com/office/officeart/2005/8/layout/orgChart1"/>
    <dgm:cxn modelId="{838DB935-CCC2-44AD-9431-B13F157847B8}" type="presParOf" srcId="{D8611DCE-8527-449C-A7B8-E79C311CA692}" destId="{840312EA-7E24-46A0-8E92-26949783A992}" srcOrd="2" destOrd="0" presId="urn:microsoft.com/office/officeart/2005/8/layout/orgChart1"/>
    <dgm:cxn modelId="{CED0E13E-B4E0-4095-A1D2-5A77921B09E6}" type="presParOf" srcId="{A205DBC3-D03D-4FE3-BE67-30920C243642}" destId="{0CC02A25-CB9E-4D2F-8B39-E6678A85A268}" srcOrd="2" destOrd="0" presId="urn:microsoft.com/office/officeart/2005/8/layout/orgChart1"/>
    <dgm:cxn modelId="{84E93633-0F9E-4C80-99FE-3AF0F6AD672A}" type="presParOf" srcId="{E9865FE0-CBE0-4A51-8832-72F1CE26784F}" destId="{C7D45BC8-7899-441D-BA3D-FC71744DE281}" srcOrd="2" destOrd="0" presId="urn:microsoft.com/office/officeart/2005/8/layout/orgChart1"/>
    <dgm:cxn modelId="{489577F8-4C26-482C-9C48-F4AB326365E2}" type="presParOf" srcId="{E9865FE0-CBE0-4A51-8832-72F1CE26784F}" destId="{5B723BCB-46D9-439F-894E-C7152253B09B}" srcOrd="3" destOrd="0" presId="urn:microsoft.com/office/officeart/2005/8/layout/orgChart1"/>
    <dgm:cxn modelId="{9FFC3E3E-5BB5-4894-BB6F-07AEF5643CBE}" type="presParOf" srcId="{5B723BCB-46D9-439F-894E-C7152253B09B}" destId="{51D7C36C-2D7B-4ED9-89DF-2E88B4BA305E}" srcOrd="0" destOrd="0" presId="urn:microsoft.com/office/officeart/2005/8/layout/orgChart1"/>
    <dgm:cxn modelId="{8131DE1F-4217-43BC-B14F-AAA3B2B55B4F}" type="presParOf" srcId="{51D7C36C-2D7B-4ED9-89DF-2E88B4BA305E}" destId="{32CCDA99-7C52-462D-B5ED-5D94C0E58044}" srcOrd="0" destOrd="0" presId="urn:microsoft.com/office/officeart/2005/8/layout/orgChart1"/>
    <dgm:cxn modelId="{96941BA8-8D17-4E66-886A-47ACEFD3804C}" type="presParOf" srcId="{51D7C36C-2D7B-4ED9-89DF-2E88B4BA305E}" destId="{F731BBE2-306C-4D70-B958-703D2466351E}" srcOrd="1" destOrd="0" presId="urn:microsoft.com/office/officeart/2005/8/layout/orgChart1"/>
    <dgm:cxn modelId="{8FDC5A73-AEEA-463A-BFC4-20AD87D6A5DF}" type="presParOf" srcId="{5B723BCB-46D9-439F-894E-C7152253B09B}" destId="{EC6CA895-B569-47F4-9470-58B30360C3CE}" srcOrd="1" destOrd="0" presId="urn:microsoft.com/office/officeart/2005/8/layout/orgChart1"/>
    <dgm:cxn modelId="{9C905655-41FB-4B8A-8E97-381FF39CDF56}" type="presParOf" srcId="{EC6CA895-B569-47F4-9470-58B30360C3CE}" destId="{7C5EC60C-0BDC-4878-B8A2-27535F8A6917}" srcOrd="0" destOrd="0" presId="urn:microsoft.com/office/officeart/2005/8/layout/orgChart1"/>
    <dgm:cxn modelId="{01E9EAEE-0F58-4964-B157-331A5CE6038C}" type="presParOf" srcId="{EC6CA895-B569-47F4-9470-58B30360C3CE}" destId="{F0F527A0-BC6E-45B3-AB06-9EC60D41229A}" srcOrd="1" destOrd="0" presId="urn:microsoft.com/office/officeart/2005/8/layout/orgChart1"/>
    <dgm:cxn modelId="{ECBCEEF6-0876-4C1F-A1F9-E1DBD4510F8F}" type="presParOf" srcId="{F0F527A0-BC6E-45B3-AB06-9EC60D41229A}" destId="{F957DE8C-A550-4195-ABC4-041BDE17DD2B}" srcOrd="0" destOrd="0" presId="urn:microsoft.com/office/officeart/2005/8/layout/orgChart1"/>
    <dgm:cxn modelId="{B32B7874-4A27-438F-B89A-E88777B4CF38}" type="presParOf" srcId="{F957DE8C-A550-4195-ABC4-041BDE17DD2B}" destId="{582F9E33-519B-4D31-BB65-2633BECCF8B5}" srcOrd="0" destOrd="0" presId="urn:microsoft.com/office/officeart/2005/8/layout/orgChart1"/>
    <dgm:cxn modelId="{99D2B948-3161-4A07-834E-83ACB38AA98A}" type="presParOf" srcId="{F957DE8C-A550-4195-ABC4-041BDE17DD2B}" destId="{07B17B0E-7141-4EDC-8026-E59862E7DFCE}" srcOrd="1" destOrd="0" presId="urn:microsoft.com/office/officeart/2005/8/layout/orgChart1"/>
    <dgm:cxn modelId="{E4FBFC3C-EC49-4ECC-B870-A77F4CA4B2E2}" type="presParOf" srcId="{F0F527A0-BC6E-45B3-AB06-9EC60D41229A}" destId="{B78A0660-2663-4035-8892-F0175EFF88E6}" srcOrd="1" destOrd="0" presId="urn:microsoft.com/office/officeart/2005/8/layout/orgChart1"/>
    <dgm:cxn modelId="{DFF09D61-0B03-40DC-8298-23F4FE1FC92E}" type="presParOf" srcId="{F0F527A0-BC6E-45B3-AB06-9EC60D41229A}" destId="{E204015F-6D19-44D1-886F-DC9F1F3059C0}" srcOrd="2" destOrd="0" presId="urn:microsoft.com/office/officeart/2005/8/layout/orgChart1"/>
    <dgm:cxn modelId="{B14365BE-BB36-4DE5-BE54-FA224480868E}" type="presParOf" srcId="{EC6CA895-B569-47F4-9470-58B30360C3CE}" destId="{3B39AFAC-8898-4FE6-ACC1-73C9843899B4}" srcOrd="2" destOrd="0" presId="urn:microsoft.com/office/officeart/2005/8/layout/orgChart1"/>
    <dgm:cxn modelId="{272E3109-2093-4939-B36A-AB1990A1A1A2}" type="presParOf" srcId="{EC6CA895-B569-47F4-9470-58B30360C3CE}" destId="{EF1F8537-FD71-43B3-A399-E872009CA421}" srcOrd="3" destOrd="0" presId="urn:microsoft.com/office/officeart/2005/8/layout/orgChart1"/>
    <dgm:cxn modelId="{4F8D2FE2-D9D3-4A6F-AD7D-7CF460291A2E}" type="presParOf" srcId="{EF1F8537-FD71-43B3-A399-E872009CA421}" destId="{93DA5F6F-F6FF-4B57-A103-FEC7CC698CCD}" srcOrd="0" destOrd="0" presId="urn:microsoft.com/office/officeart/2005/8/layout/orgChart1"/>
    <dgm:cxn modelId="{9AC6598A-282E-490A-A725-F09FCB24379A}" type="presParOf" srcId="{93DA5F6F-F6FF-4B57-A103-FEC7CC698CCD}" destId="{148F6AF6-DBEA-44D1-B521-16D0F3DD30A3}" srcOrd="0" destOrd="0" presId="urn:microsoft.com/office/officeart/2005/8/layout/orgChart1"/>
    <dgm:cxn modelId="{256F3879-3428-490F-9486-DF3A7A6B0625}" type="presParOf" srcId="{93DA5F6F-F6FF-4B57-A103-FEC7CC698CCD}" destId="{43066DBF-F984-4F75-9BD6-D59C1B59770E}" srcOrd="1" destOrd="0" presId="urn:microsoft.com/office/officeart/2005/8/layout/orgChart1"/>
    <dgm:cxn modelId="{92DAD9E6-9C3D-44EA-B93E-593884D45C58}" type="presParOf" srcId="{EF1F8537-FD71-43B3-A399-E872009CA421}" destId="{834B1C62-5955-4ECE-B368-0E4AEA1DE6E6}" srcOrd="1" destOrd="0" presId="urn:microsoft.com/office/officeart/2005/8/layout/orgChart1"/>
    <dgm:cxn modelId="{32AE73BD-B514-4453-87CA-1C982592C9CC}" type="presParOf" srcId="{834B1C62-5955-4ECE-B368-0E4AEA1DE6E6}" destId="{812330A1-73A9-4598-9B29-B966C5CCDBFD}" srcOrd="0" destOrd="0" presId="urn:microsoft.com/office/officeart/2005/8/layout/orgChart1"/>
    <dgm:cxn modelId="{89673A9D-5B8B-49C0-8C12-2132323BBE53}" type="presParOf" srcId="{834B1C62-5955-4ECE-B368-0E4AEA1DE6E6}" destId="{BD3F87C5-8EAF-4A0D-81C1-FAA944430F26}" srcOrd="1" destOrd="0" presId="urn:microsoft.com/office/officeart/2005/8/layout/orgChart1"/>
    <dgm:cxn modelId="{93FE497C-988A-41F9-A735-F9C5D9CC0148}" type="presParOf" srcId="{BD3F87C5-8EAF-4A0D-81C1-FAA944430F26}" destId="{F0CBD66B-72B0-4FC0-88A7-B4818A01B4CA}" srcOrd="0" destOrd="0" presId="urn:microsoft.com/office/officeart/2005/8/layout/orgChart1"/>
    <dgm:cxn modelId="{1983DF27-2D43-43F4-9543-FEF53F8BB8E9}" type="presParOf" srcId="{F0CBD66B-72B0-4FC0-88A7-B4818A01B4CA}" destId="{DCBAE5B3-3AC1-4510-B4F3-847150FEFB15}" srcOrd="0" destOrd="0" presId="urn:microsoft.com/office/officeart/2005/8/layout/orgChart1"/>
    <dgm:cxn modelId="{F98BB3B8-68BA-421E-8BD6-887FB18C4678}" type="presParOf" srcId="{F0CBD66B-72B0-4FC0-88A7-B4818A01B4CA}" destId="{A8EBE721-8FB4-4CD7-AB56-296FD2C6DD12}" srcOrd="1" destOrd="0" presId="urn:microsoft.com/office/officeart/2005/8/layout/orgChart1"/>
    <dgm:cxn modelId="{A7D290B0-6AA9-4F28-BF33-91C4A8C81A35}" type="presParOf" srcId="{BD3F87C5-8EAF-4A0D-81C1-FAA944430F26}" destId="{018B1F0D-525C-4822-9751-7F0A8E8B9594}" srcOrd="1" destOrd="0" presId="urn:microsoft.com/office/officeart/2005/8/layout/orgChart1"/>
    <dgm:cxn modelId="{30AFBC4C-C7BA-436E-9E98-4C3036C22830}" type="presParOf" srcId="{BD3F87C5-8EAF-4A0D-81C1-FAA944430F26}" destId="{1527F127-76CD-4B6F-855D-77B5FA11ED7A}" srcOrd="2" destOrd="0" presId="urn:microsoft.com/office/officeart/2005/8/layout/orgChart1"/>
    <dgm:cxn modelId="{87F87C81-5E50-4429-A85F-1093C2893073}" type="presParOf" srcId="{834B1C62-5955-4ECE-B368-0E4AEA1DE6E6}" destId="{09A7DF96-30D7-4C0D-B6B4-E871B4A4DF66}" srcOrd="2" destOrd="0" presId="urn:microsoft.com/office/officeart/2005/8/layout/orgChart1"/>
    <dgm:cxn modelId="{381C5C8B-5CE6-494E-A98F-4C16DA59BDDB}" type="presParOf" srcId="{834B1C62-5955-4ECE-B368-0E4AEA1DE6E6}" destId="{013C8184-3087-4A2D-BB01-81F7B67B3D6C}" srcOrd="3" destOrd="0" presId="urn:microsoft.com/office/officeart/2005/8/layout/orgChart1"/>
    <dgm:cxn modelId="{DEF6E72A-7E7A-4E02-83A3-FEDA12242705}" type="presParOf" srcId="{013C8184-3087-4A2D-BB01-81F7B67B3D6C}" destId="{927278BD-130C-43F5-A300-E553149E9250}" srcOrd="0" destOrd="0" presId="urn:microsoft.com/office/officeart/2005/8/layout/orgChart1"/>
    <dgm:cxn modelId="{5D976F19-0CBA-480D-BA40-77D0BF9E7AD6}" type="presParOf" srcId="{927278BD-130C-43F5-A300-E553149E9250}" destId="{BDAE9929-60CD-4D5B-975A-A0FFF5F5EBFB}" srcOrd="0" destOrd="0" presId="urn:microsoft.com/office/officeart/2005/8/layout/orgChart1"/>
    <dgm:cxn modelId="{C28CD252-01B3-4D7A-8FAC-EDF385414673}" type="presParOf" srcId="{927278BD-130C-43F5-A300-E553149E9250}" destId="{7C9D61C7-D625-4683-9987-19998683D812}" srcOrd="1" destOrd="0" presId="urn:microsoft.com/office/officeart/2005/8/layout/orgChart1"/>
    <dgm:cxn modelId="{9D14E422-8C75-4F97-A149-642B40BEDFE4}" type="presParOf" srcId="{013C8184-3087-4A2D-BB01-81F7B67B3D6C}" destId="{DC9770FF-1126-4428-9286-2BF62C615F27}" srcOrd="1" destOrd="0" presId="urn:microsoft.com/office/officeart/2005/8/layout/orgChart1"/>
    <dgm:cxn modelId="{E566850C-4206-45DF-AA2D-2E3CB2F013CA}" type="presParOf" srcId="{013C8184-3087-4A2D-BB01-81F7B67B3D6C}" destId="{A278B133-51FD-4119-BD00-D745CF388853}" srcOrd="2" destOrd="0" presId="urn:microsoft.com/office/officeart/2005/8/layout/orgChart1"/>
    <dgm:cxn modelId="{78E03960-C007-47A7-8F1A-2CA903034EF4}" type="presParOf" srcId="{EF1F8537-FD71-43B3-A399-E872009CA421}" destId="{616260B7-B179-4E56-AFCF-1479323659E4}" srcOrd="2" destOrd="0" presId="urn:microsoft.com/office/officeart/2005/8/layout/orgChart1"/>
    <dgm:cxn modelId="{20C71AC9-A7A8-497C-B477-9B62377CA294}" type="presParOf" srcId="{5B723BCB-46D9-439F-894E-C7152253B09B}" destId="{762BEB0D-22E0-4820-8BF5-7CF291C9F5BC}" srcOrd="2" destOrd="0" presId="urn:microsoft.com/office/officeart/2005/8/layout/orgChart1"/>
    <dgm:cxn modelId="{A1B5E67E-2A84-49C9-9170-2BC4C11AD761}" type="presParOf" srcId="{63262FCE-9421-429E-A113-6CAACAB13112}" destId="{C230AD32-8E29-447F-971E-635391697818}" srcOrd="2" destOrd="0" presId="urn:microsoft.com/office/officeart/2005/8/layout/orgChart1"/>
    <dgm:cxn modelId="{6157216F-B922-4A8A-9EE7-FF5BDB5360D7}" type="presParOf" srcId="{A032406E-5C50-4113-9CC9-B7A00E1B9D57}" destId="{409E80C7-4462-4988-BA2F-3215845A10C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40D4FF-996B-4870-9AD2-A0E1169F479F}">
      <dsp:nvSpPr>
        <dsp:cNvPr id="0" name=""/>
        <dsp:cNvSpPr/>
      </dsp:nvSpPr>
      <dsp:spPr>
        <a:xfrm>
          <a:off x="6103933" y="2304260"/>
          <a:ext cx="570088" cy="853583"/>
        </a:xfrm>
        <a:custGeom>
          <a:avLst/>
          <a:gdLst/>
          <a:ahLst/>
          <a:cxnLst/>
          <a:rect l="0" t="0" r="0" b="0"/>
          <a:pathLst>
            <a:path>
              <a:moveTo>
                <a:pt x="0" y="0"/>
              </a:moveTo>
              <a:lnTo>
                <a:pt x="0" y="853583"/>
              </a:lnTo>
              <a:lnTo>
                <a:pt x="570088" y="85358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9BD364-4907-46CD-BCC1-10F787542487}">
      <dsp:nvSpPr>
        <dsp:cNvPr id="0" name=""/>
        <dsp:cNvSpPr/>
      </dsp:nvSpPr>
      <dsp:spPr>
        <a:xfrm>
          <a:off x="4020606" y="912295"/>
          <a:ext cx="2812495" cy="480504"/>
        </a:xfrm>
        <a:custGeom>
          <a:avLst/>
          <a:gdLst/>
          <a:ahLst/>
          <a:cxnLst/>
          <a:rect l="0" t="0" r="0" b="0"/>
          <a:pathLst>
            <a:path>
              <a:moveTo>
                <a:pt x="0" y="0"/>
              </a:moveTo>
              <a:lnTo>
                <a:pt x="0" y="289097"/>
              </a:lnTo>
              <a:lnTo>
                <a:pt x="2812495" y="289097"/>
              </a:lnTo>
              <a:lnTo>
                <a:pt x="2812495" y="48050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1E309F-3954-4F02-AA9C-1DDAE8A68CD6}">
      <dsp:nvSpPr>
        <dsp:cNvPr id="0" name=""/>
        <dsp:cNvSpPr/>
      </dsp:nvSpPr>
      <dsp:spPr>
        <a:xfrm>
          <a:off x="438564" y="2313457"/>
          <a:ext cx="904315" cy="2253350"/>
        </a:xfrm>
        <a:custGeom>
          <a:avLst/>
          <a:gdLst/>
          <a:ahLst/>
          <a:cxnLst/>
          <a:rect l="0" t="0" r="0" b="0"/>
          <a:pathLst>
            <a:path>
              <a:moveTo>
                <a:pt x="0" y="0"/>
              </a:moveTo>
              <a:lnTo>
                <a:pt x="0" y="2253350"/>
              </a:lnTo>
              <a:lnTo>
                <a:pt x="904315" y="225335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BF82CF-9C0D-43E8-A186-9F30E0D809DC}">
      <dsp:nvSpPr>
        <dsp:cNvPr id="0" name=""/>
        <dsp:cNvSpPr/>
      </dsp:nvSpPr>
      <dsp:spPr>
        <a:xfrm>
          <a:off x="438564" y="2313457"/>
          <a:ext cx="822210" cy="802842"/>
        </a:xfrm>
        <a:custGeom>
          <a:avLst/>
          <a:gdLst/>
          <a:ahLst/>
          <a:cxnLst/>
          <a:rect l="0" t="0" r="0" b="0"/>
          <a:pathLst>
            <a:path>
              <a:moveTo>
                <a:pt x="0" y="0"/>
              </a:moveTo>
              <a:lnTo>
                <a:pt x="0" y="802842"/>
              </a:lnTo>
              <a:lnTo>
                <a:pt x="822210" y="8028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4DD9BC-65BC-42FB-8BD3-2D1F4A3F8CDE}">
      <dsp:nvSpPr>
        <dsp:cNvPr id="0" name=""/>
        <dsp:cNvSpPr/>
      </dsp:nvSpPr>
      <dsp:spPr>
        <a:xfrm>
          <a:off x="1167733" y="912295"/>
          <a:ext cx="2852873" cy="489700"/>
        </a:xfrm>
        <a:custGeom>
          <a:avLst/>
          <a:gdLst/>
          <a:ahLst/>
          <a:cxnLst/>
          <a:rect l="0" t="0" r="0" b="0"/>
          <a:pathLst>
            <a:path>
              <a:moveTo>
                <a:pt x="2852873" y="0"/>
              </a:moveTo>
              <a:lnTo>
                <a:pt x="2852873" y="298293"/>
              </a:lnTo>
              <a:lnTo>
                <a:pt x="0" y="298293"/>
              </a:lnTo>
              <a:lnTo>
                <a:pt x="0" y="4897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425490-459B-4DB7-B62C-BCB73A9585CA}">
      <dsp:nvSpPr>
        <dsp:cNvPr id="0" name=""/>
        <dsp:cNvSpPr/>
      </dsp:nvSpPr>
      <dsp:spPr>
        <a:xfrm>
          <a:off x="3109145" y="834"/>
          <a:ext cx="1822922" cy="91146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fr-FR" sz="2400" kern="1200" dirty="0"/>
            <a:t>Alerte Vigiclient</a:t>
          </a:r>
        </a:p>
      </dsp:txBody>
      <dsp:txXfrm>
        <a:off x="3109145" y="834"/>
        <a:ext cx="1822922" cy="911461"/>
      </dsp:txXfrm>
    </dsp:sp>
    <dsp:sp modelId="{28808251-A76C-419F-BFA3-5F8D85B03B0B}">
      <dsp:nvSpPr>
        <dsp:cNvPr id="0" name=""/>
        <dsp:cNvSpPr/>
      </dsp:nvSpPr>
      <dsp:spPr>
        <a:xfrm>
          <a:off x="256272" y="1401995"/>
          <a:ext cx="1822922" cy="911461"/>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kern="1200" dirty="0">
              <a:solidFill>
                <a:schemeClr val="tx1">
                  <a:lumMod val="75000"/>
                  <a:lumOff val="25000"/>
                </a:schemeClr>
              </a:solidFill>
            </a:rPr>
            <a:t>Je comprends l’opération</a:t>
          </a:r>
        </a:p>
      </dsp:txBody>
      <dsp:txXfrm>
        <a:off x="256272" y="1401995"/>
        <a:ext cx="1822922" cy="911461"/>
      </dsp:txXfrm>
    </dsp:sp>
    <dsp:sp modelId="{EDDF271D-0458-48B8-98DD-90E489D6C15B}">
      <dsp:nvSpPr>
        <dsp:cNvPr id="0" name=""/>
        <dsp:cNvSpPr/>
      </dsp:nvSpPr>
      <dsp:spPr>
        <a:xfrm>
          <a:off x="1260775" y="2592291"/>
          <a:ext cx="2768581" cy="1048016"/>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b="0" kern="1200" dirty="0">
              <a:solidFill>
                <a:schemeClr val="bg1"/>
              </a:solidFill>
            </a:rPr>
            <a:t>Je dispose des justificatifs et/ou j’ai obtenu des explications cohérentes. Je complète le champ commentaires et dans ce cas je clos l’alerte.</a:t>
          </a:r>
          <a:endParaRPr lang="fr-FR" sz="1400" kern="1200" dirty="0">
            <a:solidFill>
              <a:schemeClr val="bg1"/>
            </a:solidFill>
          </a:endParaRPr>
        </a:p>
      </dsp:txBody>
      <dsp:txXfrm>
        <a:off x="1260775" y="2592291"/>
        <a:ext cx="2768581" cy="1048016"/>
      </dsp:txXfrm>
    </dsp:sp>
    <dsp:sp modelId="{2DFC3A67-4642-4DE7-9A4C-D1C0FD3F359C}">
      <dsp:nvSpPr>
        <dsp:cNvPr id="0" name=""/>
        <dsp:cNvSpPr/>
      </dsp:nvSpPr>
      <dsp:spPr>
        <a:xfrm>
          <a:off x="1342879" y="4021047"/>
          <a:ext cx="2862060" cy="1091520"/>
        </a:xfrm>
        <a:prstGeom prst="rect">
          <a:avLst/>
        </a:prstGeom>
        <a:solidFill>
          <a:srgbClr val="E3410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ts val="0"/>
            </a:spcAft>
            <a:buNone/>
          </a:pPr>
          <a:r>
            <a:rPr lang="fr-FR" sz="1600" b="1" kern="1200" dirty="0">
              <a:solidFill>
                <a:schemeClr val="bg1"/>
              </a:solidFill>
            </a:rPr>
            <a:t>REMONTEE DE DOUTE</a:t>
          </a:r>
          <a:r>
            <a:rPr lang="fr-FR" sz="1400" b="1" kern="1200" dirty="0">
              <a:solidFill>
                <a:schemeClr val="bg1"/>
              </a:solidFill>
            </a:rPr>
            <a:t>,</a:t>
          </a:r>
          <a:r>
            <a:rPr lang="fr-FR" sz="1400" b="0" kern="1200" dirty="0">
              <a:solidFill>
                <a:schemeClr val="bg1"/>
              </a:solidFill>
            </a:rPr>
            <a:t>                         Malgré les explications et/ou justificatifs obtenus, j’ai des suspicions sur les opérations du client. </a:t>
          </a:r>
          <a:r>
            <a:rPr lang="fr-FR" sz="1400" b="1" kern="1200" dirty="0">
              <a:solidFill>
                <a:schemeClr val="bg1"/>
              </a:solidFill>
            </a:rPr>
            <a:t>J’explique ma remontée de doute.</a:t>
          </a:r>
        </a:p>
      </dsp:txBody>
      <dsp:txXfrm>
        <a:off x="1342879" y="4021047"/>
        <a:ext cx="2862060" cy="1091520"/>
      </dsp:txXfrm>
    </dsp:sp>
    <dsp:sp modelId="{BA0231FF-F644-4B6C-B572-CCFCF482D2EF}">
      <dsp:nvSpPr>
        <dsp:cNvPr id="0" name=""/>
        <dsp:cNvSpPr/>
      </dsp:nvSpPr>
      <dsp:spPr>
        <a:xfrm>
          <a:off x="5921641" y="1392799"/>
          <a:ext cx="1822922" cy="911461"/>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kern="1200" dirty="0"/>
            <a:t>Je ne comprends pas l’opération</a:t>
          </a:r>
        </a:p>
      </dsp:txBody>
      <dsp:txXfrm>
        <a:off x="5921641" y="1392799"/>
        <a:ext cx="1822922" cy="911461"/>
      </dsp:txXfrm>
    </dsp:sp>
    <dsp:sp modelId="{116B5BF2-DDDE-46A5-9C69-9C257AE66DE4}">
      <dsp:nvSpPr>
        <dsp:cNvPr id="0" name=""/>
        <dsp:cNvSpPr/>
      </dsp:nvSpPr>
      <dsp:spPr>
        <a:xfrm>
          <a:off x="6674021" y="2702113"/>
          <a:ext cx="1822922" cy="911461"/>
        </a:xfrm>
        <a:prstGeom prst="rect">
          <a:avLst/>
        </a:prstGeom>
        <a:solidFill>
          <a:srgbClr val="D5320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Cliquer ICI (</a:t>
          </a:r>
          <a:r>
            <a:rPr lang="fr-FR" sz="1600" kern="1200" dirty="0" err="1"/>
            <a:t>slide</a:t>
          </a:r>
          <a:r>
            <a:rPr lang="fr-FR" sz="1600" kern="1200" dirty="0"/>
            <a:t> suivant)</a:t>
          </a:r>
        </a:p>
      </dsp:txBody>
      <dsp:txXfrm>
        <a:off x="6674021" y="2702113"/>
        <a:ext cx="1822922" cy="9114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A7DF96-30D7-4C0D-B6B4-E871B4A4DF66}">
      <dsp:nvSpPr>
        <dsp:cNvPr id="0" name=""/>
        <dsp:cNvSpPr/>
      </dsp:nvSpPr>
      <dsp:spPr>
        <a:xfrm>
          <a:off x="5529576" y="3262565"/>
          <a:ext cx="391218" cy="1785287"/>
        </a:xfrm>
        <a:custGeom>
          <a:avLst/>
          <a:gdLst/>
          <a:ahLst/>
          <a:cxnLst/>
          <a:rect l="0" t="0" r="0" b="0"/>
          <a:pathLst>
            <a:path>
              <a:moveTo>
                <a:pt x="0" y="0"/>
              </a:moveTo>
              <a:lnTo>
                <a:pt x="0" y="1785287"/>
              </a:lnTo>
              <a:lnTo>
                <a:pt x="391218" y="1785287"/>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2330A1-73A9-4598-9B29-B966C5CCDBFD}">
      <dsp:nvSpPr>
        <dsp:cNvPr id="0" name=""/>
        <dsp:cNvSpPr/>
      </dsp:nvSpPr>
      <dsp:spPr>
        <a:xfrm>
          <a:off x="5529576" y="3262565"/>
          <a:ext cx="395575" cy="707539"/>
        </a:xfrm>
        <a:custGeom>
          <a:avLst/>
          <a:gdLst/>
          <a:ahLst/>
          <a:cxnLst/>
          <a:rect l="0" t="0" r="0" b="0"/>
          <a:pathLst>
            <a:path>
              <a:moveTo>
                <a:pt x="0" y="0"/>
              </a:moveTo>
              <a:lnTo>
                <a:pt x="0" y="707539"/>
              </a:lnTo>
              <a:lnTo>
                <a:pt x="395575" y="707539"/>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39AFAC-8898-4FE6-ACC1-73C9843899B4}">
      <dsp:nvSpPr>
        <dsp:cNvPr id="0" name=""/>
        <dsp:cNvSpPr/>
      </dsp:nvSpPr>
      <dsp:spPr>
        <a:xfrm>
          <a:off x="5261543" y="2381200"/>
          <a:ext cx="763104" cy="262524"/>
        </a:xfrm>
        <a:custGeom>
          <a:avLst/>
          <a:gdLst/>
          <a:ahLst/>
          <a:cxnLst/>
          <a:rect l="0" t="0" r="0" b="0"/>
          <a:pathLst>
            <a:path>
              <a:moveTo>
                <a:pt x="0" y="0"/>
              </a:moveTo>
              <a:lnTo>
                <a:pt x="0" y="132568"/>
              </a:lnTo>
              <a:lnTo>
                <a:pt x="763104" y="132568"/>
              </a:lnTo>
              <a:lnTo>
                <a:pt x="763104" y="262524"/>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5EC60C-0BDC-4878-B8A2-27535F8A6917}">
      <dsp:nvSpPr>
        <dsp:cNvPr id="0" name=""/>
        <dsp:cNvSpPr/>
      </dsp:nvSpPr>
      <dsp:spPr>
        <a:xfrm>
          <a:off x="4235926" y="2381200"/>
          <a:ext cx="1025617" cy="262524"/>
        </a:xfrm>
        <a:custGeom>
          <a:avLst/>
          <a:gdLst/>
          <a:ahLst/>
          <a:cxnLst/>
          <a:rect l="0" t="0" r="0" b="0"/>
          <a:pathLst>
            <a:path>
              <a:moveTo>
                <a:pt x="1025617" y="0"/>
              </a:moveTo>
              <a:lnTo>
                <a:pt x="1025617" y="132568"/>
              </a:lnTo>
              <a:lnTo>
                <a:pt x="0" y="132568"/>
              </a:lnTo>
              <a:lnTo>
                <a:pt x="0" y="262524"/>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D45BC8-7899-441D-BA3D-FC71744DE281}">
      <dsp:nvSpPr>
        <dsp:cNvPr id="0" name=""/>
        <dsp:cNvSpPr/>
      </dsp:nvSpPr>
      <dsp:spPr>
        <a:xfrm>
          <a:off x="3809684" y="1442734"/>
          <a:ext cx="1451859" cy="319625"/>
        </a:xfrm>
        <a:custGeom>
          <a:avLst/>
          <a:gdLst/>
          <a:ahLst/>
          <a:cxnLst/>
          <a:rect l="0" t="0" r="0" b="0"/>
          <a:pathLst>
            <a:path>
              <a:moveTo>
                <a:pt x="0" y="0"/>
              </a:moveTo>
              <a:lnTo>
                <a:pt x="0" y="189668"/>
              </a:lnTo>
              <a:lnTo>
                <a:pt x="1451859" y="189668"/>
              </a:lnTo>
              <a:lnTo>
                <a:pt x="1451859" y="319625"/>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0287C7-9587-4184-A083-B7399EB9A6D5}">
      <dsp:nvSpPr>
        <dsp:cNvPr id="0" name=""/>
        <dsp:cNvSpPr/>
      </dsp:nvSpPr>
      <dsp:spPr>
        <a:xfrm>
          <a:off x="280727" y="2780080"/>
          <a:ext cx="367346" cy="2137853"/>
        </a:xfrm>
        <a:custGeom>
          <a:avLst/>
          <a:gdLst/>
          <a:ahLst/>
          <a:cxnLst/>
          <a:rect l="0" t="0" r="0" b="0"/>
          <a:pathLst>
            <a:path>
              <a:moveTo>
                <a:pt x="0" y="0"/>
              </a:moveTo>
              <a:lnTo>
                <a:pt x="0" y="2137853"/>
              </a:lnTo>
              <a:lnTo>
                <a:pt x="367346" y="2137853"/>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260946-6B19-4903-99B7-42F584A5E88F}">
      <dsp:nvSpPr>
        <dsp:cNvPr id="0" name=""/>
        <dsp:cNvSpPr/>
      </dsp:nvSpPr>
      <dsp:spPr>
        <a:xfrm>
          <a:off x="280727" y="2780080"/>
          <a:ext cx="367346" cy="1417770"/>
        </a:xfrm>
        <a:custGeom>
          <a:avLst/>
          <a:gdLst/>
          <a:ahLst/>
          <a:cxnLst/>
          <a:rect l="0" t="0" r="0" b="0"/>
          <a:pathLst>
            <a:path>
              <a:moveTo>
                <a:pt x="0" y="0"/>
              </a:moveTo>
              <a:lnTo>
                <a:pt x="0" y="1417770"/>
              </a:lnTo>
              <a:lnTo>
                <a:pt x="367346" y="1417770"/>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40D4FF-996B-4870-9AD2-A0E1169F479F}">
      <dsp:nvSpPr>
        <dsp:cNvPr id="0" name=""/>
        <dsp:cNvSpPr/>
      </dsp:nvSpPr>
      <dsp:spPr>
        <a:xfrm>
          <a:off x="1244079" y="1442734"/>
          <a:ext cx="2565605" cy="385692"/>
        </a:xfrm>
        <a:custGeom>
          <a:avLst/>
          <a:gdLst/>
          <a:ahLst/>
          <a:cxnLst/>
          <a:rect l="0" t="0" r="0" b="0"/>
          <a:pathLst>
            <a:path>
              <a:moveTo>
                <a:pt x="2565605" y="0"/>
              </a:moveTo>
              <a:lnTo>
                <a:pt x="2565605" y="255735"/>
              </a:lnTo>
              <a:lnTo>
                <a:pt x="0" y="255735"/>
              </a:lnTo>
              <a:lnTo>
                <a:pt x="0" y="385692"/>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FD6E97-4199-4DF5-8C44-DCEA4BFC5197}">
      <dsp:nvSpPr>
        <dsp:cNvPr id="0" name=""/>
        <dsp:cNvSpPr/>
      </dsp:nvSpPr>
      <dsp:spPr>
        <a:xfrm>
          <a:off x="3763964" y="619825"/>
          <a:ext cx="91440" cy="204068"/>
        </a:xfrm>
        <a:custGeom>
          <a:avLst/>
          <a:gdLst/>
          <a:ahLst/>
          <a:cxnLst/>
          <a:rect l="0" t="0" r="0" b="0"/>
          <a:pathLst>
            <a:path>
              <a:moveTo>
                <a:pt x="45720" y="0"/>
              </a:moveTo>
              <a:lnTo>
                <a:pt x="45720" y="204068"/>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E1ABE8-8694-49E0-AB2F-63F806E61C60}">
      <dsp:nvSpPr>
        <dsp:cNvPr id="0" name=""/>
        <dsp:cNvSpPr/>
      </dsp:nvSpPr>
      <dsp:spPr>
        <a:xfrm>
          <a:off x="3190844" y="984"/>
          <a:ext cx="1237681" cy="618840"/>
        </a:xfrm>
        <a:prstGeom prst="rect">
          <a:avLst/>
        </a:prstGeom>
        <a:solidFill>
          <a:srgbClr val="E3410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fr-FR" sz="1500" kern="1200" dirty="0"/>
            <a:t>Je ne comprends pas l’opération</a:t>
          </a:r>
        </a:p>
      </dsp:txBody>
      <dsp:txXfrm>
        <a:off x="3190844" y="984"/>
        <a:ext cx="1237681" cy="618840"/>
      </dsp:txXfrm>
    </dsp:sp>
    <dsp:sp modelId="{A9094FDC-480A-4621-9F04-4328269FA3DF}">
      <dsp:nvSpPr>
        <dsp:cNvPr id="0" name=""/>
        <dsp:cNvSpPr/>
      </dsp:nvSpPr>
      <dsp:spPr>
        <a:xfrm>
          <a:off x="3190844" y="823894"/>
          <a:ext cx="1237681" cy="618840"/>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fr-FR" sz="1500" kern="1200" dirty="0"/>
            <a:t>Je contacte le client</a:t>
          </a:r>
        </a:p>
      </dsp:txBody>
      <dsp:txXfrm>
        <a:off x="3190844" y="823894"/>
        <a:ext cx="1237681" cy="618840"/>
      </dsp:txXfrm>
    </dsp:sp>
    <dsp:sp modelId="{116B5BF2-DDDE-46A5-9C69-9C257AE66DE4}">
      <dsp:nvSpPr>
        <dsp:cNvPr id="0" name=""/>
        <dsp:cNvSpPr/>
      </dsp:nvSpPr>
      <dsp:spPr>
        <a:xfrm>
          <a:off x="39889" y="1828427"/>
          <a:ext cx="2408379" cy="951653"/>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fr-FR" sz="1500" kern="1200" dirty="0"/>
            <a:t>J’obtiens les explications et/ou les justificatifs que je numérise dans le DRC</a:t>
          </a:r>
        </a:p>
      </dsp:txBody>
      <dsp:txXfrm>
        <a:off x="39889" y="1828427"/>
        <a:ext cx="2408379" cy="951653"/>
      </dsp:txXfrm>
    </dsp:sp>
    <dsp:sp modelId="{DBAF4BC0-DCE6-4BD6-BF5B-5C60807949DE}">
      <dsp:nvSpPr>
        <dsp:cNvPr id="0" name=""/>
        <dsp:cNvSpPr/>
      </dsp:nvSpPr>
      <dsp:spPr>
        <a:xfrm>
          <a:off x="648073" y="3888430"/>
          <a:ext cx="2694568" cy="618840"/>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kern="1200" dirty="0"/>
            <a:t>Clôturer l’alerte avec les informations et </a:t>
          </a:r>
          <a:r>
            <a:rPr lang="fr-FR" sz="1400" b="1" u="sng" kern="1200" dirty="0"/>
            <a:t>motiver</a:t>
          </a:r>
          <a:r>
            <a:rPr lang="fr-FR" sz="1400" u="sng" kern="1200" dirty="0"/>
            <a:t> </a:t>
          </a:r>
          <a:r>
            <a:rPr lang="fr-FR" sz="1400" kern="1200" dirty="0"/>
            <a:t>le classement en RAS dans le champ commentaires</a:t>
          </a:r>
        </a:p>
      </dsp:txBody>
      <dsp:txXfrm>
        <a:off x="648073" y="3888430"/>
        <a:ext cx="2694568" cy="618840"/>
      </dsp:txXfrm>
    </dsp:sp>
    <dsp:sp modelId="{3575C9E5-20BC-4EE3-8EB1-A71DD2A3E174}">
      <dsp:nvSpPr>
        <dsp:cNvPr id="0" name=""/>
        <dsp:cNvSpPr/>
      </dsp:nvSpPr>
      <dsp:spPr>
        <a:xfrm>
          <a:off x="648073" y="4608513"/>
          <a:ext cx="3880267" cy="618840"/>
        </a:xfrm>
        <a:prstGeom prst="rect">
          <a:avLst/>
        </a:prstGeom>
        <a:solidFill>
          <a:srgbClr val="E3410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t>Remontée de doute                                             </a:t>
          </a:r>
          <a:r>
            <a:rPr lang="fr-FR" sz="1400" kern="1200" dirty="0"/>
            <a:t>Justificatifs et/ou informations peu probants                        = </a:t>
          </a:r>
          <a:r>
            <a:rPr lang="fr-FR" sz="1400" b="1" kern="1200" dirty="0"/>
            <a:t>J’explique ma remontée de doute</a:t>
          </a:r>
        </a:p>
      </dsp:txBody>
      <dsp:txXfrm>
        <a:off x="648073" y="4608513"/>
        <a:ext cx="3880267" cy="618840"/>
      </dsp:txXfrm>
    </dsp:sp>
    <dsp:sp modelId="{32CCDA99-7C52-462D-B5ED-5D94C0E58044}">
      <dsp:nvSpPr>
        <dsp:cNvPr id="0" name=""/>
        <dsp:cNvSpPr/>
      </dsp:nvSpPr>
      <dsp:spPr>
        <a:xfrm>
          <a:off x="4104454" y="1762359"/>
          <a:ext cx="2314179" cy="618840"/>
        </a:xfrm>
        <a:prstGeom prst="rect">
          <a:avLst/>
        </a:prstGeom>
        <a:solidFill>
          <a:srgbClr val="E3410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fr-FR" sz="1500" kern="1200" dirty="0"/>
            <a:t>Je n’arrive pas à le joindre/Il ne répond pas à mes sollicitations</a:t>
          </a:r>
        </a:p>
      </dsp:txBody>
      <dsp:txXfrm>
        <a:off x="4104454" y="1762359"/>
        <a:ext cx="2314179" cy="618840"/>
      </dsp:txXfrm>
    </dsp:sp>
    <dsp:sp modelId="{582F9E33-519B-4D31-BB65-2633BECCF8B5}">
      <dsp:nvSpPr>
        <dsp:cNvPr id="0" name=""/>
        <dsp:cNvSpPr/>
      </dsp:nvSpPr>
      <dsp:spPr>
        <a:xfrm>
          <a:off x="3617086" y="2643725"/>
          <a:ext cx="1237681" cy="618840"/>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fr-FR" sz="1500" kern="1200" dirty="0"/>
            <a:t>Le client me recontacte</a:t>
          </a:r>
        </a:p>
      </dsp:txBody>
      <dsp:txXfrm>
        <a:off x="3617086" y="2643725"/>
        <a:ext cx="1237681" cy="618840"/>
      </dsp:txXfrm>
    </dsp:sp>
    <dsp:sp modelId="{148F6AF6-DBEA-44D1-B521-16D0F3DD30A3}">
      <dsp:nvSpPr>
        <dsp:cNvPr id="0" name=""/>
        <dsp:cNvSpPr/>
      </dsp:nvSpPr>
      <dsp:spPr>
        <a:xfrm>
          <a:off x="5405808" y="2643725"/>
          <a:ext cx="1237681" cy="618840"/>
        </a:xfrm>
        <a:prstGeom prst="rect">
          <a:avLst/>
        </a:prstGeom>
        <a:solidFill>
          <a:srgbClr val="E3410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fr-FR" sz="1500" kern="1200" dirty="0"/>
            <a:t>Aucun retour client</a:t>
          </a:r>
        </a:p>
      </dsp:txBody>
      <dsp:txXfrm>
        <a:off x="5405808" y="2643725"/>
        <a:ext cx="1237681" cy="618840"/>
      </dsp:txXfrm>
    </dsp:sp>
    <dsp:sp modelId="{DCBAE5B3-3AC1-4510-B4F3-847150FEFB15}">
      <dsp:nvSpPr>
        <dsp:cNvPr id="0" name=""/>
        <dsp:cNvSpPr/>
      </dsp:nvSpPr>
      <dsp:spPr>
        <a:xfrm>
          <a:off x="5925151" y="3525090"/>
          <a:ext cx="2693727" cy="890029"/>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dirty="0"/>
            <a:t>Finalement opération non suspicieuse car j’ai trouvé des explications et/ou des justificatifs probants = </a:t>
          </a:r>
          <a:r>
            <a:rPr lang="fr-FR" sz="1200" b="1" u="sng" kern="1200" dirty="0"/>
            <a:t>Motiver</a:t>
          </a:r>
          <a:r>
            <a:rPr lang="fr-FR" sz="1200" kern="1200" dirty="0"/>
            <a:t> le classement  RAS dans le champ commentaires</a:t>
          </a:r>
        </a:p>
      </dsp:txBody>
      <dsp:txXfrm>
        <a:off x="5925151" y="3525090"/>
        <a:ext cx="2693727" cy="890029"/>
      </dsp:txXfrm>
    </dsp:sp>
    <dsp:sp modelId="{BDAE9929-60CD-4D5B-975A-A0FFF5F5EBFB}">
      <dsp:nvSpPr>
        <dsp:cNvPr id="0" name=""/>
        <dsp:cNvSpPr/>
      </dsp:nvSpPr>
      <dsp:spPr>
        <a:xfrm>
          <a:off x="5920795" y="4609850"/>
          <a:ext cx="2633451" cy="876006"/>
        </a:xfrm>
        <a:prstGeom prst="rect">
          <a:avLst/>
        </a:prstGeom>
        <a:solidFill>
          <a:srgbClr val="E3410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t>Remontée de doute            </a:t>
          </a:r>
          <a:r>
            <a:rPr lang="fr-FR" sz="1200" kern="1200" dirty="0"/>
            <a:t>L’opération me parait suspicieuse  = </a:t>
          </a:r>
          <a:r>
            <a:rPr lang="fr-FR" sz="1200" b="1" u="none" kern="1200" dirty="0"/>
            <a:t>J’explique ma remontée de doute</a:t>
          </a:r>
        </a:p>
      </dsp:txBody>
      <dsp:txXfrm>
        <a:off x="5920795" y="4609850"/>
        <a:ext cx="2633451" cy="87600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410884ED-3E26-412E-AE2B-CB8F4CD7BFEF}" type="datetimeFigureOut">
              <a:rPr lang="fr-FR" smtClean="0"/>
              <a:t>14/12/2023</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88FCDD3E-E92E-4398-8388-906BBD9334F6}" type="slidenum">
              <a:rPr lang="fr-FR" smtClean="0"/>
              <a:t>‹N°›</a:t>
            </a:fld>
            <a:endParaRPr lang="fr-FR"/>
          </a:p>
        </p:txBody>
      </p:sp>
    </p:spTree>
    <p:extLst>
      <p:ext uri="{BB962C8B-B14F-4D97-AF65-F5344CB8AC3E}">
        <p14:creationId xmlns:p14="http://schemas.microsoft.com/office/powerpoint/2010/main" val="2242942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4.jpeg"/><Relationship Id="rId7" Type="http://schemas.openxmlformats.org/officeDocument/2006/relationships/image" Target="../media/image12.jpe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3.jpeg"/><Relationship Id="rId4" Type="http://schemas.openxmlformats.org/officeDocument/2006/relationships/image" Target="../media/image9.jpeg"/><Relationship Id="rId9"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1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emf"/><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pic>
        <p:nvPicPr>
          <p:cNvPr id="25" name="Imag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29845" y="6434571"/>
            <a:ext cx="1790091" cy="201600"/>
          </a:xfrm>
          <a:prstGeom prst="rect">
            <a:avLst/>
          </a:prstGeom>
        </p:spPr>
      </p:pic>
      <p:pic>
        <p:nvPicPr>
          <p:cNvPr id="18" name="Espace réservé pour une 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84432" y="6251819"/>
            <a:ext cx="1872208" cy="402987"/>
          </a:xfrm>
          <a:prstGeom prst="rect">
            <a:avLst/>
          </a:prstGeom>
        </p:spPr>
      </p:pic>
      <p:pic>
        <p:nvPicPr>
          <p:cNvPr id="3" name="Image 2" descr="1 - copie.jp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887987" y="188640"/>
            <a:ext cx="5064001" cy="1318908"/>
          </a:xfrm>
          <a:prstGeom prst="rect">
            <a:avLst/>
          </a:prstGeom>
        </p:spPr>
      </p:pic>
      <p:pic>
        <p:nvPicPr>
          <p:cNvPr id="5" name="Image 4" descr="2 - copie.jp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888088" y="1556793"/>
            <a:ext cx="5064563" cy="1321471"/>
          </a:xfrm>
          <a:prstGeom prst="rect">
            <a:avLst/>
          </a:prstGeom>
        </p:spPr>
      </p:pic>
      <p:pic>
        <p:nvPicPr>
          <p:cNvPr id="11" name="Image 10" descr="3 - copie.jp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888088" y="2924944"/>
            <a:ext cx="5064563" cy="1321917"/>
          </a:xfrm>
          <a:prstGeom prst="rect">
            <a:avLst/>
          </a:prstGeom>
        </p:spPr>
      </p:pic>
      <p:pic>
        <p:nvPicPr>
          <p:cNvPr id="12" name="Image 11" descr="4 - copie.jpg"/>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888088" y="4293096"/>
            <a:ext cx="5064563" cy="1319056"/>
          </a:xfrm>
          <a:prstGeom prst="rect">
            <a:avLst/>
          </a:prstGeom>
        </p:spPr>
      </p:pic>
      <p:pic>
        <p:nvPicPr>
          <p:cNvPr id="1026" name="Picture 2" descr="\\Fsgeedpr\departements\GEE DCOM_INTERNE_MULTIMEDIAS DPR\IMAGE CEGEE\Nouvelle identité graphique\Hashtag\logoterritoiredavenir.jp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7152118" y="5733256"/>
            <a:ext cx="3219449" cy="24765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31372" y="6194237"/>
            <a:ext cx="892072" cy="599266"/>
          </a:xfrm>
          <a:prstGeom prst="rect">
            <a:avLst/>
          </a:prstGeom>
        </p:spPr>
      </p:pic>
      <p:pic>
        <p:nvPicPr>
          <p:cNvPr id="14" name="Image 13" descr="LOGO_VousetreUtile - copie.jpg"/>
          <p:cNvPicPr>
            <a:picLocks noChangeAspect="1"/>
          </p:cNvPicPr>
          <p:nvPr userDrawn="1"/>
        </p:nvPicPr>
        <p:blipFill rotWithShape="1">
          <a:blip r:embed="rId10" cstate="print">
            <a:extLst>
              <a:ext uri="{28A0092B-C50C-407E-A947-70E740481C1C}">
                <a14:useLocalDpi xmlns:a14="http://schemas.microsoft.com/office/drawing/2010/main" val="0"/>
              </a:ext>
            </a:extLst>
          </a:blip>
          <a:srcRect/>
          <a:stretch/>
        </p:blipFill>
        <p:spPr>
          <a:xfrm>
            <a:off x="239350" y="188640"/>
            <a:ext cx="960106" cy="1152128"/>
          </a:xfrm>
          <a:prstGeom prst="rect">
            <a:avLst/>
          </a:prstGeom>
        </p:spPr>
      </p:pic>
    </p:spTree>
    <p:extLst>
      <p:ext uri="{BB962C8B-B14F-4D97-AF65-F5344CB8AC3E}">
        <p14:creationId xmlns:p14="http://schemas.microsoft.com/office/powerpoint/2010/main" val="2700668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à insérer">
    <p:spTree>
      <p:nvGrpSpPr>
        <p:cNvPr id="1" name=""/>
        <p:cNvGrpSpPr/>
        <p:nvPr/>
      </p:nvGrpSpPr>
      <p:grpSpPr>
        <a:xfrm>
          <a:off x="0" y="0"/>
          <a:ext cx="0" cy="0"/>
          <a:chOff x="0" y="0"/>
          <a:chExt cx="0" cy="0"/>
        </a:xfrm>
      </p:grpSpPr>
      <p:pic>
        <p:nvPicPr>
          <p:cNvPr id="8" name="Image 7" descr="fond.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435" y="-1107504"/>
            <a:ext cx="11617291" cy="7597708"/>
          </a:xfrm>
          <a:prstGeom prst="rect">
            <a:avLst/>
          </a:prstGeom>
        </p:spPr>
      </p:pic>
      <p:pic>
        <p:nvPicPr>
          <p:cNvPr id="3" name="Image 2" descr="#.png"/>
          <p:cNvPicPr>
            <a:picLocks noChangeAspect="1"/>
          </p:cNvPicPr>
          <p:nvPr userDrawn="1"/>
        </p:nvPicPr>
        <p:blipFill>
          <a:blip r:embed="rId3" cstate="print">
            <a:alphaModFix amt="56000"/>
            <a:extLst>
              <a:ext uri="{28A0092B-C50C-407E-A947-70E740481C1C}">
                <a14:useLocalDpi xmlns:a14="http://schemas.microsoft.com/office/drawing/2010/main" val="0"/>
              </a:ext>
            </a:extLst>
          </a:blip>
          <a:stretch>
            <a:fillRect/>
          </a:stretch>
        </p:blipFill>
        <p:spPr>
          <a:xfrm>
            <a:off x="4463819" y="-603448"/>
            <a:ext cx="6926588" cy="8136904"/>
          </a:xfrm>
          <a:prstGeom prst="rect">
            <a:avLst/>
          </a:prstGeom>
        </p:spPr>
      </p:pic>
      <p:pic>
        <p:nvPicPr>
          <p:cNvPr id="2" name="Image 1" descr="LOGO_VousetreUtile - copie.jpg"/>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239350" y="188640"/>
            <a:ext cx="1303156" cy="1152128"/>
          </a:xfrm>
          <a:prstGeom prst="rect">
            <a:avLst/>
          </a:prstGeom>
        </p:spPr>
      </p:pic>
      <p:pic>
        <p:nvPicPr>
          <p:cNvPr id="9"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461973" y="6251819"/>
            <a:ext cx="2394667" cy="402987"/>
          </a:xfrm>
          <a:prstGeom prst="rect">
            <a:avLst/>
          </a:prstGeom>
        </p:spPr>
      </p:pic>
      <p:pic>
        <p:nvPicPr>
          <p:cNvPr id="7" name="Image 6" descr="logoterritoiredavenir2.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31372" y="6194237"/>
            <a:ext cx="892072" cy="599266"/>
          </a:xfrm>
          <a:prstGeom prst="rect">
            <a:avLst/>
          </a:prstGeom>
        </p:spPr>
      </p:pic>
      <p:pic>
        <p:nvPicPr>
          <p:cNvPr id="11" name="Picture 2" descr="\\Fsgeedpr\departements\GEE DCOM_INTERNE_MULTIMEDIAS DPR\IMAGE CEGEE\Nouvelle identité graphique\Hashtag\logoterritoiredavenir.jp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8650354" y="5857081"/>
            <a:ext cx="3219449"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3602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ommaire">
    <p:bg>
      <p:bgPr>
        <a:solidFill>
          <a:schemeClr val="bg1"/>
        </a:solidFill>
        <a:effectLst/>
      </p:bgPr>
    </p:bg>
    <p:spTree>
      <p:nvGrpSpPr>
        <p:cNvPr id="1" name=""/>
        <p:cNvGrpSpPr/>
        <p:nvPr/>
      </p:nvGrpSpPr>
      <p:grpSpPr>
        <a:xfrm>
          <a:off x="0" y="0"/>
          <a:ext cx="0" cy="0"/>
          <a:chOff x="0" y="0"/>
          <a:chExt cx="0" cy="0"/>
        </a:xfrm>
      </p:grpSpPr>
      <p:pic>
        <p:nvPicPr>
          <p:cNvPr id="8" name="Image 7" descr="fond.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79776" y="2564904"/>
            <a:ext cx="11104331" cy="5656268"/>
          </a:xfrm>
          <a:prstGeom prst="rect">
            <a:avLst/>
          </a:prstGeom>
        </p:spPr>
      </p:pic>
      <p:sp>
        <p:nvSpPr>
          <p:cNvPr id="5" name="Titre 1"/>
          <p:cNvSpPr>
            <a:spLocks noGrp="1"/>
          </p:cNvSpPr>
          <p:nvPr>
            <p:ph type="title" hasCustomPrompt="1"/>
          </p:nvPr>
        </p:nvSpPr>
        <p:spPr>
          <a:xfrm>
            <a:off x="719403" y="223484"/>
            <a:ext cx="2016000" cy="432048"/>
          </a:xfrm>
        </p:spPr>
        <p:txBody>
          <a:bodyPr anchor="t">
            <a:noAutofit/>
          </a:bodyPr>
          <a:lstStyle>
            <a:lvl1pPr algn="ctr">
              <a:defRPr sz="2200" b="1" cap="all">
                <a:solidFill>
                  <a:schemeClr val="accent1"/>
                </a:solidFill>
              </a:defRPr>
            </a:lvl1pPr>
          </a:lstStyle>
          <a:p>
            <a:r>
              <a:rPr lang="fr-FR" dirty="0"/>
              <a:t>sommaire</a:t>
            </a:r>
          </a:p>
        </p:txBody>
      </p:sp>
      <p:sp>
        <p:nvSpPr>
          <p:cNvPr id="2" name="Espace réservé du pied de page 1"/>
          <p:cNvSpPr>
            <a:spLocks noGrp="1"/>
          </p:cNvSpPr>
          <p:nvPr>
            <p:ph type="ftr" sz="quarter" idx="14"/>
          </p:nvPr>
        </p:nvSpPr>
        <p:spPr>
          <a:xfrm>
            <a:off x="2159563" y="6376244"/>
            <a:ext cx="6576000" cy="365125"/>
          </a:xfrm>
        </p:spPr>
        <p:txBody>
          <a:bodyPr/>
          <a:lstStyle/>
          <a:p>
            <a:r>
              <a:rPr lang="fr-FR" dirty="0"/>
              <a:t>INTITULÉ DU DOCUMENT • 04 AVRIL 2017</a:t>
            </a:r>
          </a:p>
        </p:txBody>
      </p:sp>
      <p:sp>
        <p:nvSpPr>
          <p:cNvPr id="3" name="Espace réservé du numéro de diapositive 2"/>
          <p:cNvSpPr>
            <a:spLocks noGrp="1"/>
          </p:cNvSpPr>
          <p:nvPr>
            <p:ph type="sldNum" sz="quarter" idx="16"/>
          </p:nvPr>
        </p:nvSpPr>
        <p:spPr/>
        <p:txBody>
          <a:bodyPr/>
          <a:lstStyle>
            <a:lvl1pPr>
              <a:defRPr>
                <a:solidFill>
                  <a:schemeClr val="tx1"/>
                </a:solidFill>
              </a:defRPr>
            </a:lvl1pPr>
          </a:lstStyle>
          <a:p>
            <a:fld id="{0536D7D7-E68B-4848-A580-3E20DDE126DB}" type="slidenum">
              <a:rPr lang="fr-FR" smtClean="0"/>
              <a:pPr/>
              <a:t>‹N°›</a:t>
            </a:fld>
            <a:endParaRPr lang="fr-FR" dirty="0"/>
          </a:p>
        </p:txBody>
      </p:sp>
      <p:pic>
        <p:nvPicPr>
          <p:cNvPr id="9" name="Image 8" descr="#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36981" y="722454"/>
            <a:ext cx="5261668" cy="6135546"/>
          </a:xfrm>
          <a:prstGeom prst="rect">
            <a:avLst/>
          </a:prstGeom>
        </p:spPr>
      </p:pic>
      <p:cxnSp>
        <p:nvCxnSpPr>
          <p:cNvPr id="15" name="Connecteur droit 14"/>
          <p:cNvCxnSpPr/>
          <p:nvPr userDrawn="1"/>
        </p:nvCxnSpPr>
        <p:spPr>
          <a:xfrm>
            <a:off x="431371" y="6093296"/>
            <a:ext cx="11281269" cy="0"/>
          </a:xfrm>
          <a:prstGeom prst="line">
            <a:avLst/>
          </a:prstGeom>
          <a:ln/>
        </p:spPr>
        <p:style>
          <a:lnRef idx="1">
            <a:schemeClr val="dk1"/>
          </a:lnRef>
          <a:fillRef idx="0">
            <a:schemeClr val="dk1"/>
          </a:fillRef>
          <a:effectRef idx="0">
            <a:schemeClr val="dk1"/>
          </a:effectRef>
          <a:fontRef idx="minor">
            <a:schemeClr val="tx1"/>
          </a:fontRef>
        </p:style>
      </p:cxnSp>
      <p:pic>
        <p:nvPicPr>
          <p:cNvPr id="11" name="Espace réservé pour une 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840416" y="6309321"/>
            <a:ext cx="1914614" cy="402987"/>
          </a:xfrm>
          <a:prstGeom prst="rect">
            <a:avLst/>
          </a:prstGeom>
        </p:spPr>
      </p:pic>
      <p:pic>
        <p:nvPicPr>
          <p:cNvPr id="13" name="Image 12" descr="logoterritoiredavenir2.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31372" y="6194237"/>
            <a:ext cx="892072" cy="599266"/>
          </a:xfrm>
          <a:prstGeom prst="rect">
            <a:avLst/>
          </a:prstGeom>
        </p:spPr>
      </p:pic>
      <p:pic>
        <p:nvPicPr>
          <p:cNvPr id="14" name="Picture 2" descr="\\Fsgeedpr\departements\GEE DCOM_INTERNE_MULTIMEDIAS DPR\IMAGE CEGEE\Nouvelle identité graphique\Hashtag\logoterritoiredavenir.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932669" y="6164868"/>
            <a:ext cx="3219449" cy="247650"/>
          </a:xfrm>
          <a:prstGeom prst="rect">
            <a:avLst/>
          </a:prstGeom>
          <a:noFill/>
          <a:extLst>
            <a:ext uri="{909E8E84-426E-40DD-AFC4-6F175D3DCCD1}">
              <a14:hiddenFill xmlns:a14="http://schemas.microsoft.com/office/drawing/2010/main">
                <a:solidFill>
                  <a:srgbClr val="FFFFFF"/>
                </a:solidFill>
              </a14:hiddenFill>
            </a:ext>
          </a:extLst>
        </p:spPr>
      </p:pic>
      <p:sp>
        <p:nvSpPr>
          <p:cNvPr id="12" name="Espace réservé du texte 2"/>
          <p:cNvSpPr>
            <a:spLocks noGrp="1"/>
          </p:cNvSpPr>
          <p:nvPr>
            <p:ph idx="1"/>
          </p:nvPr>
        </p:nvSpPr>
        <p:spPr>
          <a:xfrm>
            <a:off x="719403" y="1124744"/>
            <a:ext cx="10465163" cy="468560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a:p>
            <a:pPr lvl="6"/>
            <a:r>
              <a:rPr lang="fr-FR" dirty="0"/>
              <a:t>Septième niveau</a:t>
            </a:r>
          </a:p>
          <a:p>
            <a:pPr lvl="7"/>
            <a:r>
              <a:rPr lang="fr-FR" dirty="0"/>
              <a:t>Huitième</a:t>
            </a:r>
          </a:p>
          <a:p>
            <a:pPr lvl="8"/>
            <a:r>
              <a:rPr lang="fr-FR" dirty="0"/>
              <a:t>Neuvième niveau</a:t>
            </a:r>
          </a:p>
        </p:txBody>
      </p:sp>
    </p:spTree>
    <p:extLst>
      <p:ext uri="{BB962C8B-B14F-4D97-AF65-F5344CB8AC3E}">
        <p14:creationId xmlns:p14="http://schemas.microsoft.com/office/powerpoint/2010/main" val="158517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pied de page 2"/>
          <p:cNvSpPr>
            <a:spLocks noGrp="1"/>
          </p:cNvSpPr>
          <p:nvPr>
            <p:ph type="ftr" sz="quarter" idx="10"/>
          </p:nvPr>
        </p:nvSpPr>
        <p:spPr/>
        <p:txBody>
          <a:bodyPr/>
          <a:lstStyle/>
          <a:p>
            <a:r>
              <a:rPr lang="fr-FR"/>
              <a:t>INTITULÉ DU DOCUMENT • 04 AVRIL 2017</a:t>
            </a:r>
            <a:endParaRPr lang="fr-FR" dirty="0"/>
          </a:p>
        </p:txBody>
      </p:sp>
      <p:sp>
        <p:nvSpPr>
          <p:cNvPr id="4" name="Espace réservé du numéro de diapositive 3"/>
          <p:cNvSpPr>
            <a:spLocks noGrp="1"/>
          </p:cNvSpPr>
          <p:nvPr>
            <p:ph type="sldNum" sz="quarter" idx="11"/>
          </p:nvPr>
        </p:nvSpPr>
        <p:spPr/>
        <p:txBody>
          <a:bodyPr/>
          <a:lstStyle/>
          <a:p>
            <a:fld id="{0536D7D7-E68B-4848-A580-3E20DDE126DB}" type="slidenum">
              <a:rPr lang="fr-FR" smtClean="0"/>
              <a:pPr/>
              <a:t>‹N°›</a:t>
            </a:fld>
            <a:endParaRPr lang="fr-FR" dirty="0"/>
          </a:p>
        </p:txBody>
      </p:sp>
      <p:sp>
        <p:nvSpPr>
          <p:cNvPr id="5" name="Rectangle 4"/>
          <p:cNvSpPr/>
          <p:nvPr userDrawn="1"/>
        </p:nvSpPr>
        <p:spPr>
          <a:xfrm>
            <a:off x="719403" y="1052736"/>
            <a:ext cx="9313035" cy="2046714"/>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300"/>
              </a:spcAft>
              <a:buClrTx/>
              <a:buSzTx/>
              <a:buFontTx/>
              <a:buBlip>
                <a:blip r:embed="rId2"/>
              </a:buBlip>
              <a:tabLst/>
              <a:defRPr/>
            </a:pPr>
            <a:r>
              <a:rPr kumimoji="0" lang="fr-FR" sz="2200" b="1" i="0" u="none" strike="noStrike" kern="1200" cap="none" spc="0" normalizeH="0" baseline="0" noProof="0" dirty="0">
                <a:ln>
                  <a:noFill/>
                </a:ln>
                <a:solidFill>
                  <a:srgbClr val="C31632"/>
                </a:solidFill>
                <a:effectLst/>
                <a:uLnTx/>
                <a:uFillTx/>
                <a:latin typeface="Calibri" panose="020F0502020204030204" pitchFamily="34" charset="0"/>
                <a:ea typeface="+mn-ea"/>
                <a:cs typeface="+mn-cs"/>
              </a:rPr>
              <a:t>Modifiez les styles du texte du masque</a:t>
            </a:r>
          </a:p>
          <a:p>
            <a:pPr marL="702900" marR="0" lvl="1" indent="-288000" algn="l" defTabSz="914400" rtl="0" eaLnBrk="1" fontAlgn="auto" latinLnBrk="0" hangingPunct="1">
              <a:lnSpc>
                <a:spcPct val="100000"/>
              </a:lnSpc>
              <a:spcBef>
                <a:spcPts val="0"/>
              </a:spcBef>
              <a:spcAft>
                <a:spcPts val="300"/>
              </a:spcAft>
              <a:buClr>
                <a:srgbClr val="C00000"/>
              </a:buClr>
              <a:buSzTx/>
              <a:buFont typeface="Wingdings" panose="05000000000000000000" pitchFamily="2" charset="2"/>
              <a:buChar char=""/>
              <a:tabLst/>
              <a:defRPr/>
            </a:pPr>
            <a:r>
              <a:rPr kumimoji="0" lang="fr-FR" sz="2000" b="0" i="0" u="none" strike="noStrike" kern="1200" cap="none" spc="0" normalizeH="0" baseline="0" noProof="0" dirty="0">
                <a:ln>
                  <a:noFill/>
                </a:ln>
                <a:solidFill>
                  <a:prstClr val="black">
                    <a:lumMod val="65000"/>
                    <a:lumOff val="35000"/>
                  </a:prstClr>
                </a:solidFill>
                <a:effectLst/>
                <a:uLnTx/>
                <a:uFillTx/>
                <a:latin typeface="+mn-lt"/>
                <a:ea typeface="+mn-ea"/>
                <a:cs typeface="+mn-cs"/>
              </a:rPr>
              <a:t>Deuxième niveau</a:t>
            </a:r>
          </a:p>
          <a:p>
            <a:pPr marL="1005750" marR="0" lvl="2" indent="-252000" algn="l" defTabSz="914400" rtl="0" eaLnBrk="1" fontAlgn="auto" latinLnBrk="0" hangingPunct="1">
              <a:lnSpc>
                <a:spcPct val="100000"/>
              </a:lnSpc>
              <a:spcBef>
                <a:spcPts val="0"/>
              </a:spcBef>
              <a:spcAft>
                <a:spcPts val="300"/>
              </a:spcAft>
              <a:buClr>
                <a:prstClr val="black">
                  <a:lumMod val="65000"/>
                  <a:lumOff val="35000"/>
                </a:prstClr>
              </a:buClr>
              <a:buSzTx/>
              <a:buFont typeface="Wingdings" panose="05000000000000000000" pitchFamily="2" charset="2"/>
              <a:buChar char="ü"/>
              <a:tabLst/>
              <a:defRPr/>
            </a:pPr>
            <a:r>
              <a:rPr kumimoji="0" lang="fr-FR" sz="1800" b="0" i="0" u="none" strike="noStrike" kern="1200" cap="none" spc="0" normalizeH="0" baseline="0" noProof="0" dirty="0">
                <a:ln>
                  <a:noFill/>
                </a:ln>
                <a:solidFill>
                  <a:srgbClr val="C31632"/>
                </a:solidFill>
                <a:effectLst/>
                <a:uLnTx/>
                <a:uFillTx/>
                <a:latin typeface="Calibri" panose="020F0502020204030204" pitchFamily="34" charset="0"/>
                <a:ea typeface="+mn-ea"/>
                <a:cs typeface="+mn-cs"/>
              </a:rPr>
              <a:t>Troisième niveau</a:t>
            </a:r>
          </a:p>
          <a:p>
            <a:pPr marL="1365750" marR="0" lvl="3" indent="-144000" algn="l" defTabSz="914400" rtl="0" eaLnBrk="1" fontAlgn="auto" latinLnBrk="0" hangingPunct="1">
              <a:lnSpc>
                <a:spcPct val="100000"/>
              </a:lnSpc>
              <a:spcBef>
                <a:spcPts val="0"/>
              </a:spcBef>
              <a:spcAft>
                <a:spcPts val="300"/>
              </a:spcAft>
              <a:buClr>
                <a:srgbClr val="C00000"/>
              </a:buClr>
              <a:buSzTx/>
              <a:buFont typeface="Courier New" panose="02070309020205020404" pitchFamily="49" charset="0"/>
              <a:buChar char="o"/>
              <a:tabLst/>
              <a:defRPr/>
            </a:pPr>
            <a:r>
              <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Quatrième niveau</a:t>
            </a:r>
          </a:p>
          <a:p>
            <a:pPr marL="1440000" marR="0" lvl="4" indent="-144000" algn="l" defTabSz="914400" rtl="0" eaLnBrk="1" fontAlgn="auto" latinLnBrk="0" hangingPunct="1">
              <a:lnSpc>
                <a:spcPct val="100000"/>
              </a:lnSpc>
              <a:spcBef>
                <a:spcPts val="0"/>
              </a:spcBef>
              <a:spcAft>
                <a:spcPts val="300"/>
              </a:spcAft>
              <a:buClr>
                <a:srgbClr val="C31632"/>
              </a:buClr>
              <a:buSzTx/>
              <a:buFontTx/>
              <a:buBlip>
                <a:blip r:embed="rId3"/>
              </a:buBlip>
              <a:tabLst/>
              <a:defRPr/>
            </a:pP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Cinquième niveau</a:t>
            </a:r>
          </a:p>
          <a:p>
            <a:pPr marL="1800000" marR="0" lvl="5" indent="-144000" algn="l" defTabSz="914400" rtl="0" eaLnBrk="1" fontAlgn="auto" latinLnBrk="0" hangingPunct="1">
              <a:lnSpc>
                <a:spcPct val="100000"/>
              </a:lnSpc>
              <a:spcBef>
                <a:spcPts val="0"/>
              </a:spcBef>
              <a:spcAft>
                <a:spcPts val="300"/>
              </a:spcAft>
              <a:buClr>
                <a:srgbClr val="C31632"/>
              </a:buClr>
              <a:buSzTx/>
              <a:buFont typeface="Wingdings" panose="05000000000000000000" pitchFamily="2" charset="2"/>
              <a:buChar char="§"/>
              <a:tabLst/>
              <a:defRPr/>
            </a:pPr>
            <a:r>
              <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Sixième niveau</a:t>
            </a:r>
          </a:p>
          <a:p>
            <a:pPr marL="2160000" marR="0" lvl="6" indent="-72000" algn="just" defTabSz="914400" rtl="0" eaLnBrk="1" fontAlgn="auto" latinLnBrk="0" hangingPunct="1">
              <a:lnSpc>
                <a:spcPct val="100000"/>
              </a:lnSpc>
              <a:spcBef>
                <a:spcPts val="0"/>
              </a:spcBef>
              <a:spcAft>
                <a:spcPts val="300"/>
              </a:spcAft>
              <a:buClr>
                <a:prstClr val="black">
                  <a:lumMod val="65000"/>
                  <a:lumOff val="35000"/>
                </a:prstClr>
              </a:buClr>
              <a:buSzTx/>
              <a:buFont typeface="Arial" panose="020B0604020202020204" pitchFamily="34" charset="0"/>
              <a:buChar char="•"/>
              <a:tabLst/>
              <a:defRPr/>
            </a:pPr>
            <a:r>
              <a:rPr kumimoji="0" lang="fr-FR"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Septième niveau</a:t>
            </a:r>
          </a:p>
        </p:txBody>
      </p:sp>
    </p:spTree>
    <p:extLst>
      <p:ext uri="{BB962C8B-B14F-4D97-AF65-F5344CB8AC3E}">
        <p14:creationId xmlns:p14="http://schemas.microsoft.com/office/powerpoint/2010/main" val="1876608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scalin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pied de page 2"/>
          <p:cNvSpPr>
            <a:spLocks noGrp="1"/>
          </p:cNvSpPr>
          <p:nvPr>
            <p:ph type="ftr" sz="quarter" idx="10"/>
          </p:nvPr>
        </p:nvSpPr>
        <p:spPr>
          <a:xfrm>
            <a:off x="2087920" y="6479404"/>
            <a:ext cx="6576000" cy="365125"/>
          </a:xfrm>
        </p:spPr>
        <p:txBody>
          <a:bodyPr/>
          <a:lstStyle>
            <a:lvl1pPr>
              <a:defRPr/>
            </a:lvl1pPr>
          </a:lstStyle>
          <a:p>
            <a:endParaRPr lang="fr-FR" dirty="0"/>
          </a:p>
        </p:txBody>
      </p:sp>
      <p:sp>
        <p:nvSpPr>
          <p:cNvPr id="4" name="Espace réservé du numéro de diapositive 3"/>
          <p:cNvSpPr>
            <a:spLocks noGrp="1"/>
          </p:cNvSpPr>
          <p:nvPr>
            <p:ph type="sldNum" sz="quarter" idx="11"/>
          </p:nvPr>
        </p:nvSpPr>
        <p:spPr/>
        <p:txBody>
          <a:bodyPr/>
          <a:lstStyle>
            <a:lvl1pPr>
              <a:defRPr>
                <a:solidFill>
                  <a:schemeClr val="tx1"/>
                </a:solidFill>
              </a:defRPr>
            </a:lvl1pPr>
          </a:lstStyle>
          <a:p>
            <a:fld id="{0536D7D7-E68B-4848-A580-3E20DDE126DB}" type="slidenum">
              <a:rPr lang="fr-FR" smtClean="0"/>
              <a:pPr/>
              <a:t>‹N°›</a:t>
            </a:fld>
            <a:endParaRPr lang="fr-FR" dirty="0"/>
          </a:p>
        </p:txBody>
      </p:sp>
      <p:sp>
        <p:nvSpPr>
          <p:cNvPr id="6" name="Espace réservé du texte 2"/>
          <p:cNvSpPr>
            <a:spLocks noGrp="1"/>
          </p:cNvSpPr>
          <p:nvPr>
            <p:ph idx="1"/>
          </p:nvPr>
        </p:nvSpPr>
        <p:spPr>
          <a:xfrm>
            <a:off x="719403" y="1086197"/>
            <a:ext cx="10465163" cy="468560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a:p>
            <a:pPr lvl="6"/>
            <a:r>
              <a:rPr lang="fr-FR" dirty="0"/>
              <a:t>Septième niveau</a:t>
            </a:r>
          </a:p>
          <a:p>
            <a:pPr lvl="7"/>
            <a:r>
              <a:rPr lang="fr-FR" dirty="0"/>
              <a:t>Huitième</a:t>
            </a:r>
          </a:p>
          <a:p>
            <a:pPr lvl="8"/>
            <a:r>
              <a:rPr lang="fr-FR" dirty="0"/>
              <a:t>Neuvième niveau</a:t>
            </a:r>
          </a:p>
        </p:txBody>
      </p:sp>
    </p:spTree>
    <p:extLst>
      <p:ext uri="{BB962C8B-B14F-4D97-AF65-F5344CB8AC3E}">
        <p14:creationId xmlns:p14="http://schemas.microsoft.com/office/powerpoint/2010/main" val="3220248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chemeClr val="bg1"/>
        </a:solidFill>
        <a:effectLst/>
      </p:bgPr>
    </p:bg>
    <p:spTree>
      <p:nvGrpSpPr>
        <p:cNvPr id="1" name=""/>
        <p:cNvGrpSpPr/>
        <p:nvPr/>
      </p:nvGrpSpPr>
      <p:grpSpPr>
        <a:xfrm>
          <a:off x="0" y="0"/>
          <a:ext cx="0" cy="0"/>
          <a:chOff x="0" y="0"/>
          <a:chExt cx="0" cy="0"/>
        </a:xfrm>
      </p:grpSpPr>
      <p:pic>
        <p:nvPicPr>
          <p:cNvPr id="10" name="Image 9" descr="fond.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03979" y="1953096"/>
            <a:ext cx="8128000" cy="4140200"/>
          </a:xfrm>
          <a:prstGeom prst="rect">
            <a:avLst/>
          </a:prstGeom>
        </p:spPr>
      </p:pic>
      <p:sp>
        <p:nvSpPr>
          <p:cNvPr id="2" name="Titre 1"/>
          <p:cNvSpPr>
            <a:spLocks noGrp="1"/>
          </p:cNvSpPr>
          <p:nvPr>
            <p:ph type="ctrTitle" hasCustomPrompt="1"/>
          </p:nvPr>
        </p:nvSpPr>
        <p:spPr>
          <a:xfrm>
            <a:off x="3119670" y="2160032"/>
            <a:ext cx="5952661" cy="476880"/>
          </a:xfrm>
        </p:spPr>
        <p:txBody>
          <a:bodyPr>
            <a:noAutofit/>
          </a:bodyPr>
          <a:lstStyle>
            <a:lvl1pPr algn="ctr">
              <a:defRPr sz="2200">
                <a:solidFill>
                  <a:schemeClr val="tx1"/>
                </a:solidFill>
                <a:latin typeface="Arial" panose="020B0604020202020204" pitchFamily="34" charset="0"/>
                <a:cs typeface="Arial" panose="020B0604020202020204" pitchFamily="34" charset="0"/>
              </a:defRPr>
            </a:lvl1pPr>
          </a:lstStyle>
          <a:p>
            <a:r>
              <a:rPr lang="fr-FR" dirty="0"/>
              <a:t>  </a:t>
            </a:r>
            <a:r>
              <a:rPr lang="fr-FR" dirty="0" err="1"/>
              <a:t>lorem</a:t>
            </a:r>
            <a:r>
              <a:rPr lang="fr-FR" dirty="0"/>
              <a:t> </a:t>
            </a:r>
            <a:r>
              <a:rPr lang="fr-FR" dirty="0" err="1"/>
              <a:t>ipsum</a:t>
            </a:r>
            <a:endParaRPr lang="fr-FR" dirty="0"/>
          </a:p>
        </p:txBody>
      </p:sp>
      <p:sp>
        <p:nvSpPr>
          <p:cNvPr id="3" name="Sous-titre 2"/>
          <p:cNvSpPr>
            <a:spLocks noGrp="1"/>
          </p:cNvSpPr>
          <p:nvPr>
            <p:ph type="subTitle" idx="1" hasCustomPrompt="1"/>
          </p:nvPr>
        </p:nvSpPr>
        <p:spPr>
          <a:xfrm>
            <a:off x="3119670" y="2473200"/>
            <a:ext cx="5952661" cy="540000"/>
          </a:xfrm>
          <a:prstGeom prst="rect">
            <a:avLst/>
          </a:prstGeom>
        </p:spPr>
        <p:txBody>
          <a:bodyPr tIns="82800">
            <a:normAutofit/>
          </a:bodyPr>
          <a:lstStyle>
            <a:lvl1pPr marL="0" indent="0" algn="ctr">
              <a:buNone/>
              <a:defRPr sz="2200" b="0" baseline="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dolor</a:t>
            </a:r>
            <a:r>
              <a:rPr lang="fr-FR" dirty="0"/>
              <a:t> </a:t>
            </a:r>
            <a:r>
              <a:rPr lang="fr-FR" dirty="0" err="1"/>
              <a:t>sit</a:t>
            </a:r>
            <a:r>
              <a:rPr lang="fr-FR" dirty="0"/>
              <a:t> </a:t>
            </a:r>
            <a:r>
              <a:rPr lang="fr-FR" dirty="0" err="1"/>
              <a:t>Ipsum</a:t>
            </a:r>
            <a:r>
              <a:rPr lang="fr-FR" dirty="0"/>
              <a:t> </a:t>
            </a:r>
          </a:p>
          <a:p>
            <a:endParaRPr lang="fr-FR" dirty="0"/>
          </a:p>
          <a:p>
            <a:endParaRPr lang="fr-FR" dirty="0"/>
          </a:p>
        </p:txBody>
      </p:sp>
      <p:sp>
        <p:nvSpPr>
          <p:cNvPr id="6" name="Espace réservé du pied de page 5"/>
          <p:cNvSpPr>
            <a:spLocks noGrp="1"/>
          </p:cNvSpPr>
          <p:nvPr>
            <p:ph type="ftr" sz="quarter" idx="10"/>
          </p:nvPr>
        </p:nvSpPr>
        <p:spPr/>
        <p:txBody>
          <a:bodyPr/>
          <a:lstStyle/>
          <a:p>
            <a:r>
              <a:rPr lang="fr-FR"/>
              <a:t>INTITULÉ DU DOCUMENT • 04 AVRIL 2017</a:t>
            </a:r>
            <a:endParaRPr lang="fr-FR" dirty="0"/>
          </a:p>
        </p:txBody>
      </p:sp>
      <p:sp>
        <p:nvSpPr>
          <p:cNvPr id="7" name="Espace réservé du numéro de diapositive 6"/>
          <p:cNvSpPr>
            <a:spLocks noGrp="1"/>
          </p:cNvSpPr>
          <p:nvPr>
            <p:ph type="sldNum" sz="quarter" idx="11"/>
          </p:nvPr>
        </p:nvSpPr>
        <p:spPr/>
        <p:txBody>
          <a:bodyPr/>
          <a:lstStyle/>
          <a:p>
            <a:fld id="{0536D7D7-E68B-4848-A580-3E20DDE126DB}" type="slidenum">
              <a:rPr lang="fr-FR" smtClean="0"/>
              <a:pPr/>
              <a:t>‹N°›</a:t>
            </a:fld>
            <a:endParaRPr lang="fr-FR" dirty="0"/>
          </a:p>
        </p:txBody>
      </p:sp>
      <p:sp>
        <p:nvSpPr>
          <p:cNvPr id="5" name="Espace réservé du texte 4"/>
          <p:cNvSpPr>
            <a:spLocks noGrp="1"/>
          </p:cNvSpPr>
          <p:nvPr>
            <p:ph type="body" sz="quarter" idx="12"/>
          </p:nvPr>
        </p:nvSpPr>
        <p:spPr>
          <a:xfrm>
            <a:off x="3311691" y="4292600"/>
            <a:ext cx="5568951" cy="2016720"/>
          </a:xfrm>
          <a:prstGeom prst="rect">
            <a:avLst/>
          </a:prstGeom>
        </p:spPr>
        <p:txBody>
          <a:bodyPr/>
          <a:lstStyle>
            <a:lvl1pPr marL="342900" indent="-216000">
              <a:lnSpc>
                <a:spcPts val="3000"/>
              </a:lnSpc>
              <a:spcAft>
                <a:spcPts val="0"/>
              </a:spcAft>
              <a:buFont typeface="+mj-lt"/>
              <a:buAutoNum type="arabicPeriod"/>
              <a:defRPr sz="1400" b="0" cap="none" baseline="0">
                <a:solidFill>
                  <a:schemeClr val="tx1"/>
                </a:solidFill>
              </a:defRPr>
            </a:lvl1pPr>
          </a:lstStyle>
          <a:p>
            <a:pPr lvl="0"/>
            <a:r>
              <a:rPr lang="fr-FR" dirty="0"/>
              <a:t>Modifiez les styles du texte du masque</a:t>
            </a:r>
          </a:p>
        </p:txBody>
      </p:sp>
      <p:sp>
        <p:nvSpPr>
          <p:cNvPr id="9" name="Espace réservé du texte 8"/>
          <p:cNvSpPr>
            <a:spLocks noGrp="1"/>
          </p:cNvSpPr>
          <p:nvPr>
            <p:ph type="body" sz="quarter" idx="13" hasCustomPrompt="1"/>
          </p:nvPr>
        </p:nvSpPr>
        <p:spPr>
          <a:xfrm>
            <a:off x="5712107" y="1845172"/>
            <a:ext cx="767788" cy="575717"/>
          </a:xfrm>
          <a:prstGeom prst="rect">
            <a:avLst/>
          </a:prstGeom>
        </p:spPr>
        <p:txBody>
          <a:bodyPr/>
          <a:lstStyle>
            <a:lvl1pPr>
              <a:defRPr b="1"/>
            </a:lvl1pPr>
          </a:lstStyle>
          <a:p>
            <a:pPr lvl="0"/>
            <a:r>
              <a:rPr lang="fr-FR" dirty="0"/>
              <a:t>I-</a:t>
            </a:r>
          </a:p>
        </p:txBody>
      </p:sp>
      <p:cxnSp>
        <p:nvCxnSpPr>
          <p:cNvPr id="16" name="Connecteur droit 15"/>
          <p:cNvCxnSpPr/>
          <p:nvPr userDrawn="1"/>
        </p:nvCxnSpPr>
        <p:spPr>
          <a:xfrm>
            <a:off x="431371" y="6093296"/>
            <a:ext cx="11281269" cy="0"/>
          </a:xfrm>
          <a:prstGeom prst="line">
            <a:avLst/>
          </a:prstGeom>
          <a:ln/>
        </p:spPr>
        <p:style>
          <a:lnRef idx="1">
            <a:schemeClr val="dk1"/>
          </a:lnRef>
          <a:fillRef idx="0">
            <a:schemeClr val="dk1"/>
          </a:fillRef>
          <a:effectRef idx="0">
            <a:schemeClr val="dk1"/>
          </a:effectRef>
          <a:fontRef idx="minor">
            <a:schemeClr val="tx1"/>
          </a:fontRef>
        </p:style>
      </p:cxnSp>
      <p:pic>
        <p:nvPicPr>
          <p:cNvPr id="8" name="Image 7" descr="# copi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28341" y="1412776"/>
            <a:ext cx="1743456" cy="2033016"/>
          </a:xfrm>
          <a:prstGeom prst="rect">
            <a:avLst/>
          </a:prstGeom>
        </p:spPr>
      </p:pic>
      <p:pic>
        <p:nvPicPr>
          <p:cNvPr id="13" name="Espace réservé pour une 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840416" y="6338381"/>
            <a:ext cx="1914614" cy="402987"/>
          </a:xfrm>
          <a:prstGeom prst="rect">
            <a:avLst/>
          </a:prstGeom>
        </p:spPr>
      </p:pic>
      <p:pic>
        <p:nvPicPr>
          <p:cNvPr id="14" name="Image 13" descr="logoterritoiredavenir2.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31372" y="6194237"/>
            <a:ext cx="892072" cy="599266"/>
          </a:xfrm>
          <a:prstGeom prst="rect">
            <a:avLst/>
          </a:prstGeom>
        </p:spPr>
      </p:pic>
      <p:pic>
        <p:nvPicPr>
          <p:cNvPr id="15" name="Picture 2" descr="\\Fsgeedpr\departements\GEE DCOM_INTERNE_MULTIMEDIAS DPR\IMAGE CEGEE\Nouvelle identité graphique\Hashtag\logoterritoiredavenir.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932669" y="6164868"/>
            <a:ext cx="3219449"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3756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368000" y="1620000"/>
            <a:ext cx="4824011" cy="584864"/>
          </a:xfrm>
          <a:prstGeom prst="rect">
            <a:avLst/>
          </a:prstGeom>
        </p:spPr>
        <p:txBody>
          <a:bodyPr/>
          <a:lstStyle>
            <a:lvl1pPr marL="144000" indent="-144000">
              <a:spcBef>
                <a:spcPts val="300"/>
              </a:spcBef>
              <a:spcAft>
                <a:spcPts val="1200"/>
              </a:spcAft>
              <a:buClr>
                <a:schemeClr val="accent1"/>
              </a:buClr>
              <a:buFontTx/>
              <a:buBlip>
                <a:blip r:embed="rId2"/>
              </a:buBlip>
              <a:defRPr sz="1200">
                <a:solidFill>
                  <a:schemeClr val="tx1"/>
                </a:solidFill>
              </a:defRPr>
            </a:lvl1pPr>
          </a:lstStyle>
          <a:p>
            <a:pPr lvl="0"/>
            <a:r>
              <a:rPr lang="fr-FR" dirty="0"/>
              <a:t>Modifiez les styles du texte du masque</a:t>
            </a:r>
          </a:p>
        </p:txBody>
      </p:sp>
      <p:sp>
        <p:nvSpPr>
          <p:cNvPr id="8" name="Espace réservé du texte 7"/>
          <p:cNvSpPr>
            <a:spLocks noGrp="1"/>
          </p:cNvSpPr>
          <p:nvPr>
            <p:ph type="body" sz="quarter" idx="17"/>
          </p:nvPr>
        </p:nvSpPr>
        <p:spPr>
          <a:xfrm>
            <a:off x="1368001" y="2060848"/>
            <a:ext cx="4824011" cy="1440160"/>
          </a:xfrm>
          <a:prstGeom prst="rect">
            <a:avLst/>
          </a:prstGeom>
        </p:spPr>
        <p:txBody>
          <a:bodyPr/>
          <a:lstStyle>
            <a:lvl1pPr marL="144000">
              <a:lnSpc>
                <a:spcPts val="1600"/>
              </a:lnSpc>
              <a:spcAft>
                <a:spcPts val="0"/>
              </a:spcAft>
              <a:defRPr sz="1200" b="0" cap="none" baseline="0">
                <a:solidFill>
                  <a:schemeClr val="tx1"/>
                </a:solidFill>
              </a:defRPr>
            </a:lvl1pPr>
          </a:lstStyle>
          <a:p>
            <a:pPr lvl="0"/>
            <a:r>
              <a:rPr lang="fr-FR" dirty="0"/>
              <a:t>Modifiez les styles du texte du masque</a:t>
            </a:r>
          </a:p>
        </p:txBody>
      </p:sp>
      <p:sp>
        <p:nvSpPr>
          <p:cNvPr id="9" name="Titre 8"/>
          <p:cNvSpPr>
            <a:spLocks noGrp="1"/>
          </p:cNvSpPr>
          <p:nvPr>
            <p:ph type="title" hasCustomPrompt="1"/>
          </p:nvPr>
        </p:nvSpPr>
        <p:spPr>
          <a:xfrm>
            <a:off x="1487488" y="260649"/>
            <a:ext cx="5088565" cy="769441"/>
          </a:xfrm>
        </p:spPr>
        <p:txBody>
          <a:bodyPr/>
          <a:lstStyle>
            <a:lvl1pPr>
              <a:defRPr baseline="0"/>
            </a:lvl1pPr>
          </a:lstStyle>
          <a:p>
            <a:r>
              <a:rPr lang="fr-FR" dirty="0"/>
              <a:t>Titre </a:t>
            </a:r>
            <a:r>
              <a:rPr lang="fr-FR" dirty="0" err="1"/>
              <a:t>lorem</a:t>
            </a:r>
            <a:r>
              <a:rPr lang="fr-FR" dirty="0"/>
              <a:t> </a:t>
            </a:r>
            <a:r>
              <a:rPr lang="fr-FR" dirty="0" err="1"/>
              <a:t>ipsum</a:t>
            </a:r>
            <a:r>
              <a:rPr lang="fr-FR" dirty="0"/>
              <a:t> </a:t>
            </a:r>
            <a:r>
              <a:rPr lang="fr-FR" dirty="0" err="1"/>
              <a:t>dolor</a:t>
            </a:r>
            <a:br>
              <a:rPr lang="fr-FR" dirty="0"/>
            </a:br>
            <a:r>
              <a:rPr lang="fr-FR" dirty="0" err="1"/>
              <a:t>dolor</a:t>
            </a:r>
            <a:r>
              <a:rPr lang="fr-FR" dirty="0"/>
              <a:t> </a:t>
            </a:r>
            <a:r>
              <a:rPr lang="fr-FR" dirty="0" err="1"/>
              <a:t>sit</a:t>
            </a:r>
            <a:r>
              <a:rPr lang="fr-FR" dirty="0"/>
              <a:t> </a:t>
            </a:r>
            <a:r>
              <a:rPr lang="fr-FR" dirty="0" err="1"/>
              <a:t>amet</a:t>
            </a:r>
            <a:r>
              <a:rPr lang="fr-FR" dirty="0"/>
              <a:t> </a:t>
            </a:r>
            <a:r>
              <a:rPr lang="fr-FR" dirty="0" err="1"/>
              <a:t>lorem</a:t>
            </a:r>
            <a:endParaRPr lang="fr-FR" dirty="0"/>
          </a:p>
        </p:txBody>
      </p:sp>
      <p:cxnSp>
        <p:nvCxnSpPr>
          <p:cNvPr id="11" name="Connecteur droit 10"/>
          <p:cNvCxnSpPr/>
          <p:nvPr userDrawn="1"/>
        </p:nvCxnSpPr>
        <p:spPr>
          <a:xfrm>
            <a:off x="6240000" y="1700214"/>
            <a:ext cx="0" cy="1582987"/>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8"/>
          </p:nvPr>
        </p:nvSpPr>
        <p:spPr>
          <a:xfrm>
            <a:off x="6576484" y="1628776"/>
            <a:ext cx="5088467" cy="1871663"/>
          </a:xfrm>
          <a:prstGeom prst="rect">
            <a:avLst/>
          </a:prstGeom>
        </p:spPr>
        <p:txBody>
          <a:bodyPr/>
          <a:lstStyle>
            <a:lvl1pPr>
              <a:defRPr sz="1800" cap="none" baseline="0">
                <a:solidFill>
                  <a:schemeClr val="accent1"/>
                </a:solidFill>
              </a:defRPr>
            </a:lvl1pPr>
          </a:lstStyle>
          <a:p>
            <a:pPr lvl="0"/>
            <a:r>
              <a:rPr lang="fr-FR" dirty="0"/>
              <a:t>Modifiez les styles du texte du masque</a:t>
            </a:r>
          </a:p>
        </p:txBody>
      </p:sp>
      <p:sp>
        <p:nvSpPr>
          <p:cNvPr id="12" name="Espace réservé du texte 3"/>
          <p:cNvSpPr>
            <a:spLocks noGrp="1"/>
          </p:cNvSpPr>
          <p:nvPr>
            <p:ph type="body" sz="quarter" idx="19"/>
          </p:nvPr>
        </p:nvSpPr>
        <p:spPr>
          <a:xfrm>
            <a:off x="2232096" y="4176000"/>
            <a:ext cx="9624544" cy="1989304"/>
          </a:xfrm>
          <a:prstGeom prst="rect">
            <a:avLst/>
          </a:prstGeom>
        </p:spPr>
        <p:txBody>
          <a:bodyPr/>
          <a:lstStyle>
            <a:lvl1pPr marL="324000" indent="-144000">
              <a:lnSpc>
                <a:spcPts val="1600"/>
              </a:lnSpc>
              <a:spcBef>
                <a:spcPts val="0"/>
              </a:spcBef>
              <a:spcAft>
                <a:spcPts val="0"/>
              </a:spcAft>
              <a:buClr>
                <a:schemeClr val="accent1"/>
              </a:buClr>
              <a:buFont typeface="Wingdings" panose="05000000000000000000" pitchFamily="2" charset="2"/>
              <a:buChar char="§"/>
              <a:defRPr sz="1200" b="0" cap="none" baseline="0">
                <a:solidFill>
                  <a:schemeClr val="tx1"/>
                </a:solidFill>
              </a:defRPr>
            </a:lvl1pPr>
          </a:lstStyle>
          <a:p>
            <a:pPr lvl="0"/>
            <a:r>
              <a:rPr lang="fr-FR" dirty="0"/>
              <a:t>Modifiez les styles du texte du masque</a:t>
            </a:r>
          </a:p>
        </p:txBody>
      </p:sp>
      <p:sp>
        <p:nvSpPr>
          <p:cNvPr id="13" name="Espace réservé du texte 3"/>
          <p:cNvSpPr>
            <a:spLocks noGrp="1"/>
          </p:cNvSpPr>
          <p:nvPr>
            <p:ph type="body" sz="quarter" idx="20"/>
          </p:nvPr>
        </p:nvSpPr>
        <p:spPr>
          <a:xfrm>
            <a:off x="2232096" y="3816000"/>
            <a:ext cx="9624544" cy="584864"/>
          </a:xfrm>
          <a:prstGeom prst="rect">
            <a:avLst/>
          </a:prstGeom>
        </p:spPr>
        <p:txBody>
          <a:bodyPr/>
          <a:lstStyle>
            <a:lvl1pPr marL="171450" indent="-171450">
              <a:spcBef>
                <a:spcPts val="300"/>
              </a:spcBef>
              <a:spcAft>
                <a:spcPts val="1200"/>
              </a:spcAft>
              <a:buClr>
                <a:schemeClr val="accent1"/>
              </a:buClr>
              <a:buFontTx/>
              <a:buBlip>
                <a:blip r:embed="rId2"/>
              </a:buBlip>
              <a:defRPr sz="1200">
                <a:solidFill>
                  <a:schemeClr val="tx1"/>
                </a:solidFill>
              </a:defRPr>
            </a:lvl1pPr>
          </a:lstStyle>
          <a:p>
            <a:pPr lvl="0"/>
            <a:r>
              <a:rPr lang="fr-FR" dirty="0"/>
              <a:t>Modifiez les styles du texte du masque</a:t>
            </a:r>
          </a:p>
        </p:txBody>
      </p:sp>
      <p:cxnSp>
        <p:nvCxnSpPr>
          <p:cNvPr id="16" name="Connecteur droit 15"/>
          <p:cNvCxnSpPr/>
          <p:nvPr userDrawn="1"/>
        </p:nvCxnSpPr>
        <p:spPr>
          <a:xfrm flipV="1">
            <a:off x="1391477"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1467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pied de page 2"/>
          <p:cNvSpPr>
            <a:spLocks noGrp="1"/>
          </p:cNvSpPr>
          <p:nvPr>
            <p:ph type="ftr" sz="quarter" idx="10"/>
          </p:nvPr>
        </p:nvSpPr>
        <p:spPr/>
        <p:txBody>
          <a:bodyPr/>
          <a:lstStyle/>
          <a:p>
            <a:r>
              <a:rPr lang="fr-FR"/>
              <a:t>INTITULÉ DU DOCUMENT • 04 AVRIL 2017</a:t>
            </a:r>
            <a:endParaRPr lang="fr-FR" dirty="0"/>
          </a:p>
        </p:txBody>
      </p:sp>
      <p:sp>
        <p:nvSpPr>
          <p:cNvPr id="4" name="Espace réservé du numéro de diapositive 3"/>
          <p:cNvSpPr>
            <a:spLocks noGrp="1"/>
          </p:cNvSpPr>
          <p:nvPr>
            <p:ph type="sldNum" sz="quarter" idx="11"/>
          </p:nvPr>
        </p:nvSpPr>
        <p:spPr/>
        <p:txBody>
          <a:bodyPr/>
          <a:lstStyle/>
          <a:p>
            <a:fld id="{0536D7D7-E68B-4848-A580-3E20DDE126DB}" type="slidenum">
              <a:rPr lang="fr-FR" smtClean="0"/>
              <a:pPr/>
              <a:t>‹N°›</a:t>
            </a:fld>
            <a:endParaRPr lang="fr-FR" dirty="0"/>
          </a:p>
        </p:txBody>
      </p:sp>
    </p:spTree>
    <p:extLst>
      <p:ext uri="{BB962C8B-B14F-4D97-AF65-F5344CB8AC3E}">
        <p14:creationId xmlns:p14="http://schemas.microsoft.com/office/powerpoint/2010/main" val="3178242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368000" y="1620000"/>
            <a:ext cx="10296617" cy="584864"/>
          </a:xfrm>
          <a:prstGeom prst="rect">
            <a:avLst/>
          </a:prstGeom>
        </p:spPr>
        <p:txBody>
          <a:bodyPr/>
          <a:lstStyle>
            <a:lvl1pPr marL="144000" indent="-144000">
              <a:spcBef>
                <a:spcPts val="300"/>
              </a:spcBef>
              <a:spcAft>
                <a:spcPts val="1200"/>
              </a:spcAft>
              <a:buClr>
                <a:schemeClr val="accent1"/>
              </a:buClr>
              <a:buFontTx/>
              <a:buBlip>
                <a:blip r:embed="rId2"/>
              </a:buBlip>
              <a:defRPr sz="1200">
                <a:solidFill>
                  <a:schemeClr val="tx1"/>
                </a:solidFill>
              </a:defRPr>
            </a:lvl1pPr>
          </a:lstStyle>
          <a:p>
            <a:pPr lvl="0"/>
            <a:r>
              <a:rPr lang="fr-FR" dirty="0"/>
              <a:t>Modifiez les styles du texte du masque</a:t>
            </a:r>
          </a:p>
        </p:txBody>
      </p:sp>
      <p:sp>
        <p:nvSpPr>
          <p:cNvPr id="8" name="Espace réservé du texte 7"/>
          <p:cNvSpPr>
            <a:spLocks noGrp="1"/>
          </p:cNvSpPr>
          <p:nvPr>
            <p:ph type="body" sz="quarter" idx="17"/>
          </p:nvPr>
        </p:nvSpPr>
        <p:spPr>
          <a:xfrm>
            <a:off x="1368001" y="2060848"/>
            <a:ext cx="10296617" cy="4032448"/>
          </a:xfrm>
          <a:prstGeom prst="rect">
            <a:avLst/>
          </a:prstGeom>
        </p:spPr>
        <p:txBody>
          <a:bodyPr/>
          <a:lstStyle>
            <a:lvl1pPr marL="144000">
              <a:lnSpc>
                <a:spcPts val="1600"/>
              </a:lnSpc>
              <a:spcAft>
                <a:spcPts val="0"/>
              </a:spcAft>
              <a:defRPr sz="1200" b="0" cap="none" baseline="0">
                <a:solidFill>
                  <a:schemeClr val="tx1"/>
                </a:solidFill>
              </a:defRPr>
            </a:lvl1pPr>
          </a:lstStyle>
          <a:p>
            <a:pPr lvl="0"/>
            <a:r>
              <a:rPr lang="fr-FR" dirty="0"/>
              <a:t>Modifiez les styles du texte du masque</a:t>
            </a:r>
          </a:p>
        </p:txBody>
      </p:sp>
      <p:sp>
        <p:nvSpPr>
          <p:cNvPr id="9" name="Titre 8"/>
          <p:cNvSpPr>
            <a:spLocks noGrp="1"/>
          </p:cNvSpPr>
          <p:nvPr>
            <p:ph type="title" hasCustomPrompt="1"/>
          </p:nvPr>
        </p:nvSpPr>
        <p:spPr>
          <a:xfrm>
            <a:off x="1487488" y="260649"/>
            <a:ext cx="5088565" cy="769441"/>
          </a:xfrm>
        </p:spPr>
        <p:txBody>
          <a:bodyPr/>
          <a:lstStyle>
            <a:lvl1pPr>
              <a:defRPr baseline="0"/>
            </a:lvl1pPr>
          </a:lstStyle>
          <a:p>
            <a:r>
              <a:rPr lang="fr-FR" dirty="0"/>
              <a:t>Titre </a:t>
            </a:r>
            <a:r>
              <a:rPr lang="fr-FR" dirty="0" err="1"/>
              <a:t>lorem</a:t>
            </a:r>
            <a:r>
              <a:rPr lang="fr-FR" dirty="0"/>
              <a:t> </a:t>
            </a:r>
            <a:r>
              <a:rPr lang="fr-FR" dirty="0" err="1"/>
              <a:t>ipsum</a:t>
            </a:r>
            <a:r>
              <a:rPr lang="fr-FR" dirty="0"/>
              <a:t> </a:t>
            </a:r>
            <a:r>
              <a:rPr lang="fr-FR" dirty="0" err="1"/>
              <a:t>dolor</a:t>
            </a:r>
            <a:br>
              <a:rPr lang="fr-FR" dirty="0"/>
            </a:br>
            <a:r>
              <a:rPr lang="fr-FR" dirty="0" err="1"/>
              <a:t>dolor</a:t>
            </a:r>
            <a:r>
              <a:rPr lang="fr-FR" dirty="0"/>
              <a:t> </a:t>
            </a:r>
            <a:r>
              <a:rPr lang="fr-FR" dirty="0" err="1"/>
              <a:t>sit</a:t>
            </a:r>
            <a:r>
              <a:rPr lang="fr-FR" dirty="0"/>
              <a:t> </a:t>
            </a:r>
            <a:r>
              <a:rPr lang="fr-FR" dirty="0" err="1"/>
              <a:t>amet</a:t>
            </a:r>
            <a:r>
              <a:rPr lang="fr-FR" dirty="0"/>
              <a:t> </a:t>
            </a:r>
            <a:r>
              <a:rPr lang="fr-FR" dirty="0" err="1"/>
              <a:t>lorem</a:t>
            </a:r>
            <a:endParaRPr lang="fr-FR" dirty="0"/>
          </a:p>
        </p:txBody>
      </p:sp>
      <p:cxnSp>
        <p:nvCxnSpPr>
          <p:cNvPr id="10" name="Connecteur droit 9"/>
          <p:cNvCxnSpPr/>
          <p:nvPr userDrawn="1"/>
        </p:nvCxnSpPr>
        <p:spPr>
          <a:xfrm flipV="1">
            <a:off x="1391477"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3248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 texte et tableau">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368000" y="1620000"/>
            <a:ext cx="10177859" cy="1873250"/>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hasCustomPrompt="1"/>
          </p:nvPr>
        </p:nvSpPr>
        <p:spPr>
          <a:xfrm>
            <a:off x="1368000" y="306001"/>
            <a:ext cx="5088565" cy="769441"/>
          </a:xfrm>
        </p:spPr>
        <p:txBody>
          <a:bodyPr/>
          <a:lstStyle>
            <a:lvl1pPr>
              <a:defRPr baseline="0"/>
            </a:lvl1pPr>
          </a:lstStyle>
          <a:p>
            <a:r>
              <a:rPr lang="fr-FR" dirty="0"/>
              <a:t>Titre </a:t>
            </a:r>
            <a:r>
              <a:rPr lang="fr-FR" dirty="0" err="1"/>
              <a:t>lorem</a:t>
            </a:r>
            <a:r>
              <a:rPr lang="fr-FR" dirty="0"/>
              <a:t> </a:t>
            </a:r>
            <a:r>
              <a:rPr lang="fr-FR" dirty="0" err="1"/>
              <a:t>ipsum</a:t>
            </a:r>
            <a:r>
              <a:rPr lang="fr-FR" dirty="0"/>
              <a:t> </a:t>
            </a:r>
            <a:r>
              <a:rPr lang="fr-FR" dirty="0" err="1"/>
              <a:t>dolor</a:t>
            </a:r>
            <a:br>
              <a:rPr lang="fr-FR" dirty="0"/>
            </a:br>
            <a:r>
              <a:rPr lang="fr-FR" dirty="0" err="1"/>
              <a:t>dolor</a:t>
            </a:r>
            <a:r>
              <a:rPr lang="fr-FR" dirty="0"/>
              <a:t> </a:t>
            </a:r>
            <a:r>
              <a:rPr lang="fr-FR" dirty="0" err="1"/>
              <a:t>sit</a:t>
            </a:r>
            <a:r>
              <a:rPr lang="fr-FR" dirty="0"/>
              <a:t> </a:t>
            </a:r>
            <a:r>
              <a:rPr lang="fr-FR" dirty="0" err="1"/>
              <a:t>amet</a:t>
            </a:r>
            <a:r>
              <a:rPr lang="fr-FR" dirty="0"/>
              <a:t> </a:t>
            </a:r>
            <a:r>
              <a:rPr lang="fr-FR" dirty="0" err="1"/>
              <a:t>lorem</a:t>
            </a:r>
            <a:endParaRPr lang="fr-FR" dirty="0"/>
          </a:p>
        </p:txBody>
      </p:sp>
      <p:sp>
        <p:nvSpPr>
          <p:cNvPr id="8" name="Espace réservé du tableau 4"/>
          <p:cNvSpPr>
            <a:spLocks noGrp="1"/>
          </p:cNvSpPr>
          <p:nvPr>
            <p:ph type="tbl" sz="quarter" idx="17" hasCustomPrompt="1"/>
          </p:nvPr>
        </p:nvSpPr>
        <p:spPr>
          <a:xfrm>
            <a:off x="1488018" y="2709515"/>
            <a:ext cx="9313333" cy="2879725"/>
          </a:xfrm>
          <a:prstGeom prst="rect">
            <a:avLst/>
          </a:prstGeom>
        </p:spPr>
        <p:txBody>
          <a:bodyPr/>
          <a:lstStyle/>
          <a:p>
            <a:r>
              <a:rPr lang="fr-FR" dirty="0"/>
              <a:t> </a:t>
            </a:r>
          </a:p>
        </p:txBody>
      </p:sp>
      <p:cxnSp>
        <p:nvCxnSpPr>
          <p:cNvPr id="10" name="Connecteur droit 9"/>
          <p:cNvCxnSpPr/>
          <p:nvPr userDrawn="1"/>
        </p:nvCxnSpPr>
        <p:spPr>
          <a:xfrm flipV="1">
            <a:off x="1391477"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1342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8" name="Espace réservé du pied de page 7"/>
          <p:cNvSpPr>
            <a:spLocks noGrp="1"/>
          </p:cNvSpPr>
          <p:nvPr>
            <p:ph type="ftr" sz="quarter" idx="10"/>
          </p:nvPr>
        </p:nvSpPr>
        <p:spPr/>
        <p:txBody>
          <a:bodyPr/>
          <a:lstStyle/>
          <a:p>
            <a:r>
              <a:rPr lang="fr-FR"/>
              <a:t>INTITULÉ DU DOCUMENT • 04 AVRIL 2017</a:t>
            </a:r>
            <a:endParaRPr lang="fr-FR" dirty="0"/>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sp>
        <p:nvSpPr>
          <p:cNvPr id="6" name="Rectangle 5"/>
          <p:cNvSpPr/>
          <p:nvPr userDrawn="1"/>
        </p:nvSpPr>
        <p:spPr>
          <a:xfrm>
            <a:off x="1391477" y="2348880"/>
            <a:ext cx="9235915" cy="352839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Espace réservé du texte 3"/>
          <p:cNvSpPr>
            <a:spLocks noGrp="1"/>
          </p:cNvSpPr>
          <p:nvPr>
            <p:ph type="body" sz="quarter" idx="16"/>
          </p:nvPr>
        </p:nvSpPr>
        <p:spPr>
          <a:xfrm>
            <a:off x="1391478" y="1196752"/>
            <a:ext cx="9816565" cy="93610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Espace réservé du tableau 4"/>
          <p:cNvSpPr>
            <a:spLocks noGrp="1"/>
          </p:cNvSpPr>
          <p:nvPr>
            <p:ph type="tbl" sz="quarter" idx="17"/>
          </p:nvPr>
        </p:nvSpPr>
        <p:spPr>
          <a:xfrm>
            <a:off x="1488018" y="2852739"/>
            <a:ext cx="9313333" cy="2879725"/>
          </a:xfrm>
          <a:prstGeom prst="rect">
            <a:avLst/>
          </a:prstGeom>
        </p:spPr>
        <p:txBody>
          <a:bodyPr/>
          <a:lstStyle/>
          <a:p>
            <a:endParaRPr lang="fr-FR"/>
          </a:p>
        </p:txBody>
      </p:sp>
      <p:sp>
        <p:nvSpPr>
          <p:cNvPr id="12" name="Titre 8"/>
          <p:cNvSpPr>
            <a:spLocks noGrp="1"/>
          </p:cNvSpPr>
          <p:nvPr>
            <p:ph type="title" hasCustomPrompt="1"/>
          </p:nvPr>
        </p:nvSpPr>
        <p:spPr>
          <a:xfrm>
            <a:off x="1391478" y="260649"/>
            <a:ext cx="5088565" cy="769441"/>
          </a:xfrm>
        </p:spPr>
        <p:txBody>
          <a:bodyPr/>
          <a:lstStyle>
            <a:lvl1pPr>
              <a:defRPr b="1" baseline="0"/>
            </a:lvl1pPr>
          </a:lstStyle>
          <a:p>
            <a:r>
              <a:rPr lang="fr-FR" dirty="0"/>
              <a:t>Titre </a:t>
            </a:r>
            <a:r>
              <a:rPr lang="fr-FR" dirty="0" err="1"/>
              <a:t>lorem</a:t>
            </a:r>
            <a:r>
              <a:rPr lang="fr-FR" dirty="0"/>
              <a:t> </a:t>
            </a:r>
            <a:r>
              <a:rPr lang="fr-FR" dirty="0" err="1"/>
              <a:t>ipsum</a:t>
            </a:r>
            <a:r>
              <a:rPr lang="fr-FR" dirty="0"/>
              <a:t> </a:t>
            </a:r>
            <a:r>
              <a:rPr lang="fr-FR" dirty="0" err="1"/>
              <a:t>dolor</a:t>
            </a:r>
            <a:br>
              <a:rPr lang="fr-FR" dirty="0"/>
            </a:br>
            <a:r>
              <a:rPr lang="fr-FR" dirty="0" err="1"/>
              <a:t>dolor</a:t>
            </a:r>
            <a:r>
              <a:rPr lang="fr-FR" dirty="0"/>
              <a:t> </a:t>
            </a:r>
            <a:r>
              <a:rPr lang="fr-FR" dirty="0" err="1"/>
              <a:t>sit</a:t>
            </a:r>
            <a:r>
              <a:rPr lang="fr-FR" dirty="0"/>
              <a:t> </a:t>
            </a:r>
            <a:r>
              <a:rPr lang="fr-FR" dirty="0" err="1"/>
              <a:t>amet</a:t>
            </a:r>
            <a:r>
              <a:rPr lang="fr-FR" dirty="0"/>
              <a:t> </a:t>
            </a:r>
            <a:r>
              <a:rPr lang="fr-FR" dirty="0" err="1"/>
              <a:t>lorem</a:t>
            </a:r>
            <a:endParaRPr lang="fr-FR" dirty="0"/>
          </a:p>
        </p:txBody>
      </p:sp>
      <p:cxnSp>
        <p:nvCxnSpPr>
          <p:cNvPr id="13" name="Connecteur droit 12"/>
          <p:cNvCxnSpPr/>
          <p:nvPr userDrawn="1"/>
        </p:nvCxnSpPr>
        <p:spPr>
          <a:xfrm flipV="1">
            <a:off x="1391477"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90093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re seul">
    <p:spTree>
      <p:nvGrpSpPr>
        <p:cNvPr id="1" name=""/>
        <p:cNvGrpSpPr/>
        <p:nvPr/>
      </p:nvGrpSpPr>
      <p:grpSpPr>
        <a:xfrm>
          <a:off x="0" y="0"/>
          <a:ext cx="0" cy="0"/>
          <a:chOff x="0" y="0"/>
          <a:chExt cx="0" cy="0"/>
        </a:xfrm>
      </p:grpSpPr>
      <p:sp>
        <p:nvSpPr>
          <p:cNvPr id="3" name="Titre 2"/>
          <p:cNvSpPr>
            <a:spLocks noGrp="1"/>
          </p:cNvSpPr>
          <p:nvPr>
            <p:ph type="title" hasCustomPrompt="1"/>
          </p:nvPr>
        </p:nvSpPr>
        <p:spPr>
          <a:xfrm>
            <a:off x="719403" y="260648"/>
            <a:ext cx="9313035" cy="769441"/>
          </a:xfrm>
        </p:spPr>
        <p:txBody>
          <a:bodyPr/>
          <a:lstStyle/>
          <a:p>
            <a:r>
              <a:rPr lang="fr-FR" dirty="0"/>
              <a:t>Titre </a:t>
            </a:r>
            <a:r>
              <a:rPr lang="fr-FR" dirty="0" err="1"/>
              <a:t>lorem</a:t>
            </a:r>
            <a:r>
              <a:rPr lang="fr-FR" dirty="0"/>
              <a:t> </a:t>
            </a:r>
            <a:r>
              <a:rPr lang="fr-FR" dirty="0" err="1"/>
              <a:t>ipsum</a:t>
            </a:r>
            <a:r>
              <a:rPr lang="fr-FR" dirty="0"/>
              <a:t> </a:t>
            </a:r>
            <a:r>
              <a:rPr lang="fr-FR" dirty="0" err="1"/>
              <a:t>dolor</a:t>
            </a:r>
            <a:br>
              <a:rPr lang="fr-FR" dirty="0"/>
            </a:br>
            <a:r>
              <a:rPr lang="fr-FR" dirty="0" err="1"/>
              <a:t>dolor</a:t>
            </a:r>
            <a:r>
              <a:rPr lang="fr-FR" dirty="0"/>
              <a:t> </a:t>
            </a:r>
            <a:r>
              <a:rPr lang="fr-FR" dirty="0" err="1"/>
              <a:t>sit</a:t>
            </a:r>
            <a:r>
              <a:rPr lang="fr-FR" dirty="0"/>
              <a:t> </a:t>
            </a:r>
            <a:r>
              <a:rPr lang="fr-FR" dirty="0" err="1"/>
              <a:t>amet</a:t>
            </a:r>
            <a:r>
              <a:rPr lang="fr-FR" dirty="0"/>
              <a:t> </a:t>
            </a:r>
            <a:r>
              <a:rPr lang="fr-FR" dirty="0" err="1"/>
              <a:t>lorem</a:t>
            </a:r>
            <a:endParaRPr lang="fr-FR" dirty="0"/>
          </a:p>
        </p:txBody>
      </p:sp>
      <p:sp>
        <p:nvSpPr>
          <p:cNvPr id="8" name="Espace réservé du pied de page 7"/>
          <p:cNvSpPr>
            <a:spLocks noGrp="1"/>
          </p:cNvSpPr>
          <p:nvPr>
            <p:ph type="ftr" sz="quarter" idx="10"/>
          </p:nvPr>
        </p:nvSpPr>
        <p:spPr/>
        <p:txBody>
          <a:bodyPr/>
          <a:lstStyle/>
          <a:p>
            <a:r>
              <a:rPr lang="fr-FR"/>
              <a:t>INTITULÉ DU DOCUMENT • 04 AVRIL 2017</a:t>
            </a:r>
            <a:endParaRPr lang="fr-FR" dirty="0"/>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cxnSp>
        <p:nvCxnSpPr>
          <p:cNvPr id="5" name="Connecteur droit 4"/>
          <p:cNvCxnSpPr/>
          <p:nvPr userDrawn="1"/>
        </p:nvCxnSpPr>
        <p:spPr>
          <a:xfrm flipV="1">
            <a:off x="1391477"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1192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 texte et tableau avec fond">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988544" y="711000"/>
            <a:ext cx="10224000" cy="543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Espace réservé du pied de page 1"/>
          <p:cNvSpPr>
            <a:spLocks noGrp="1"/>
          </p:cNvSpPr>
          <p:nvPr>
            <p:ph type="ftr" sz="quarter" idx="14"/>
          </p:nvPr>
        </p:nvSpPr>
        <p:spPr/>
        <p:txBody>
          <a:bodyPr/>
          <a:lstStyle/>
          <a:p>
            <a:r>
              <a:rPr lang="fr-FR" dirty="0"/>
              <a:t>INTITULÉ DU DOCUMENT • 04 mai 2019</a:t>
            </a:r>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368000" y="1772816"/>
            <a:ext cx="9816565" cy="93610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hasCustomPrompt="1"/>
          </p:nvPr>
        </p:nvSpPr>
        <p:spPr>
          <a:xfrm>
            <a:off x="1368000" y="908721"/>
            <a:ext cx="5088565" cy="769441"/>
          </a:xfrm>
        </p:spPr>
        <p:txBody>
          <a:bodyPr/>
          <a:lstStyle>
            <a:lvl1pPr>
              <a:defRPr b="1" baseline="0"/>
            </a:lvl1pPr>
          </a:lstStyle>
          <a:p>
            <a:r>
              <a:rPr lang="fr-FR" dirty="0"/>
              <a:t>Titre </a:t>
            </a:r>
            <a:r>
              <a:rPr lang="fr-FR" dirty="0" err="1"/>
              <a:t>lorem</a:t>
            </a:r>
            <a:r>
              <a:rPr lang="fr-FR" dirty="0"/>
              <a:t> </a:t>
            </a:r>
            <a:r>
              <a:rPr lang="fr-FR" dirty="0" err="1"/>
              <a:t>ipsum</a:t>
            </a:r>
            <a:r>
              <a:rPr lang="fr-FR" dirty="0"/>
              <a:t> </a:t>
            </a:r>
            <a:r>
              <a:rPr lang="fr-FR" dirty="0" err="1"/>
              <a:t>dolor</a:t>
            </a:r>
            <a:br>
              <a:rPr lang="fr-FR" dirty="0"/>
            </a:br>
            <a:r>
              <a:rPr lang="fr-FR" dirty="0" err="1"/>
              <a:t>dolor</a:t>
            </a:r>
            <a:r>
              <a:rPr lang="fr-FR" dirty="0"/>
              <a:t> </a:t>
            </a:r>
            <a:r>
              <a:rPr lang="fr-FR" dirty="0" err="1"/>
              <a:t>sit</a:t>
            </a:r>
            <a:r>
              <a:rPr lang="fr-FR" dirty="0"/>
              <a:t> </a:t>
            </a:r>
            <a:r>
              <a:rPr lang="fr-FR" dirty="0" err="1"/>
              <a:t>amet</a:t>
            </a:r>
            <a:r>
              <a:rPr lang="fr-FR" dirty="0"/>
              <a:t> </a:t>
            </a:r>
            <a:r>
              <a:rPr lang="fr-FR" dirty="0" err="1"/>
              <a:t>lorem</a:t>
            </a:r>
            <a:endParaRPr lang="fr-FR" dirty="0"/>
          </a:p>
        </p:txBody>
      </p:sp>
      <p:pic>
        <p:nvPicPr>
          <p:cNvPr id="10"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2424" y="6251819"/>
            <a:ext cx="1944216" cy="402987"/>
          </a:xfrm>
          <a:prstGeom prst="rect">
            <a:avLst/>
          </a:prstGeom>
        </p:spPr>
      </p:pic>
      <p:sp>
        <p:nvSpPr>
          <p:cNvPr id="22" name="Espace réservé du tableau 4"/>
          <p:cNvSpPr>
            <a:spLocks noGrp="1"/>
          </p:cNvSpPr>
          <p:nvPr>
            <p:ph type="tbl" sz="quarter" idx="17"/>
          </p:nvPr>
        </p:nvSpPr>
        <p:spPr>
          <a:xfrm>
            <a:off x="1488018" y="2852739"/>
            <a:ext cx="9313333" cy="2879725"/>
          </a:xfrm>
          <a:prstGeom prst="rect">
            <a:avLst/>
          </a:prstGeom>
        </p:spPr>
        <p:txBody>
          <a:bodyPr/>
          <a:lstStyle/>
          <a:p>
            <a:endParaRPr lang="fr-FR"/>
          </a:p>
        </p:txBody>
      </p:sp>
      <p:pic>
        <p:nvPicPr>
          <p:cNvPr id="11" name="Picture 2" descr="\\Fsgeedpr\departements\GEE DCOM_INTERNE_MULTIMEDIAS DPR\IMAGE CEGEE\Nouvelle identité graphique\Hashtag\logoterritoiredavenir.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932669" y="6164868"/>
            <a:ext cx="3219449" cy="24765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descr="logoterritoiredavenir2.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31372" y="6194237"/>
            <a:ext cx="892072" cy="599266"/>
          </a:xfrm>
          <a:prstGeom prst="rect">
            <a:avLst/>
          </a:prstGeom>
        </p:spPr>
      </p:pic>
    </p:spTree>
    <p:extLst>
      <p:ext uri="{BB962C8B-B14F-4D97-AF65-F5344CB8AC3E}">
        <p14:creationId xmlns:p14="http://schemas.microsoft.com/office/powerpoint/2010/main" val="4294966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5.png"/><Relationship Id="rId3" Type="http://schemas.openxmlformats.org/officeDocument/2006/relationships/slideLayout" Target="../slideLayouts/slideLayout3.xml"/><Relationship Id="rId21" Type="http://schemas.openxmlformats.org/officeDocument/2006/relationships/image" Target="../media/image7.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jpeg"/><Relationship Id="rId2" Type="http://schemas.openxmlformats.org/officeDocument/2006/relationships/slideLayout" Target="../slideLayouts/slideLayout2.xml"/><Relationship Id="rId16" Type="http://schemas.openxmlformats.org/officeDocument/2006/relationships/image" Target="../media/image3.png"/><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image" Target="../media/image6.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7" descr="fond.png"/>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6096000" y="3140968"/>
            <a:ext cx="6604000" cy="4319016"/>
          </a:xfrm>
          <a:prstGeom prst="rect">
            <a:avLst/>
          </a:prstGeom>
        </p:spPr>
      </p:pic>
      <p:sp>
        <p:nvSpPr>
          <p:cNvPr id="2" name="Espace réservé du titre 1"/>
          <p:cNvSpPr>
            <a:spLocks noGrp="1"/>
          </p:cNvSpPr>
          <p:nvPr>
            <p:ph type="title"/>
          </p:nvPr>
        </p:nvSpPr>
        <p:spPr>
          <a:xfrm>
            <a:off x="719403" y="260648"/>
            <a:ext cx="9313035" cy="430887"/>
          </a:xfrm>
          <a:prstGeom prst="rect">
            <a:avLst/>
          </a:prstGeom>
        </p:spPr>
        <p:txBody>
          <a:bodyPr vert="horz" wrap="square" lIns="91440" tIns="45720" rIns="91440" bIns="45720" rtlCol="0" anchor="t" anchorCtr="0">
            <a:spAutoFit/>
          </a:bodyPr>
          <a:lstStyle/>
          <a:p>
            <a:r>
              <a:rPr lang="fr-FR" dirty="0"/>
              <a:t>titre </a:t>
            </a:r>
            <a:r>
              <a:rPr lang="fr-FR" dirty="0" err="1"/>
              <a:t>lorem</a:t>
            </a:r>
            <a:r>
              <a:rPr lang="fr-FR" dirty="0"/>
              <a:t> </a:t>
            </a:r>
            <a:r>
              <a:rPr lang="fr-FR" dirty="0" err="1"/>
              <a:t>ipsum</a:t>
            </a:r>
            <a:r>
              <a:rPr lang="fr-FR" dirty="0"/>
              <a:t> </a:t>
            </a:r>
            <a:r>
              <a:rPr lang="fr-FR" dirty="0" err="1"/>
              <a:t>dolor</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lorem</a:t>
            </a:r>
            <a:endParaRPr lang="fr-FR" dirty="0"/>
          </a:p>
        </p:txBody>
      </p:sp>
      <p:sp>
        <p:nvSpPr>
          <p:cNvPr id="5" name="Espace réservé du pied de page 4"/>
          <p:cNvSpPr>
            <a:spLocks noGrp="1"/>
          </p:cNvSpPr>
          <p:nvPr>
            <p:ph type="ftr" sz="quarter" idx="3"/>
          </p:nvPr>
        </p:nvSpPr>
        <p:spPr>
          <a:xfrm>
            <a:off x="2808000" y="6376244"/>
            <a:ext cx="6576000" cy="365125"/>
          </a:xfrm>
          <a:prstGeom prst="rect">
            <a:avLst/>
          </a:prstGeom>
        </p:spPr>
        <p:txBody>
          <a:bodyPr vert="horz" lIns="91440" tIns="45720" rIns="91440" bIns="45720" rtlCol="0" anchor="ctr"/>
          <a:lstStyle>
            <a:lvl1pPr algn="ctr">
              <a:defRPr sz="800" cap="all" baseline="0">
                <a:solidFill>
                  <a:schemeClr val="tx1"/>
                </a:solidFill>
                <a:latin typeface="+mn-lt"/>
                <a:ea typeface="Verdana" panose="020B0604030504040204" pitchFamily="34" charset="0"/>
                <a:cs typeface="Verdana" panose="020B0604030504040204" pitchFamily="34" charset="0"/>
              </a:defRPr>
            </a:lvl1pPr>
          </a:lstStyle>
          <a:p>
            <a:endParaRPr lang="fr-FR" dirty="0"/>
          </a:p>
        </p:txBody>
      </p:sp>
      <p:sp>
        <p:nvSpPr>
          <p:cNvPr id="6" name="Espace réservé du numéro de diapositive 5"/>
          <p:cNvSpPr>
            <a:spLocks noGrp="1"/>
          </p:cNvSpPr>
          <p:nvPr>
            <p:ph type="sldNum" sz="quarter" idx="4"/>
          </p:nvPr>
        </p:nvSpPr>
        <p:spPr>
          <a:xfrm>
            <a:off x="119403" y="6428379"/>
            <a:ext cx="503989" cy="365125"/>
          </a:xfrm>
          <a:prstGeom prst="rect">
            <a:avLst/>
          </a:prstGeom>
        </p:spPr>
        <p:txBody>
          <a:bodyPr vert="horz" lIns="91440" tIns="45720" rIns="91440" bIns="45720" rtlCol="0" anchor="ctr"/>
          <a:lstStyle>
            <a:lvl1pPr algn="r">
              <a:defRPr sz="1100" b="1">
                <a:solidFill>
                  <a:schemeClr val="bg1"/>
                </a:solidFill>
                <a:latin typeface="+mn-lt"/>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pic>
        <p:nvPicPr>
          <p:cNvPr id="4" name="Image 3" descr="#1.png"/>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0416480" y="188640"/>
            <a:ext cx="1743456" cy="2033016"/>
          </a:xfrm>
          <a:prstGeom prst="rect">
            <a:avLst/>
          </a:prstGeom>
        </p:spPr>
      </p:pic>
      <p:cxnSp>
        <p:nvCxnSpPr>
          <p:cNvPr id="22" name="Connecteur droit 21"/>
          <p:cNvCxnSpPr/>
          <p:nvPr userDrawn="1"/>
        </p:nvCxnSpPr>
        <p:spPr>
          <a:xfrm>
            <a:off x="431371" y="6093296"/>
            <a:ext cx="11281269" cy="0"/>
          </a:xfrm>
          <a:prstGeom prst="line">
            <a:avLst/>
          </a:prstGeom>
          <a:ln/>
        </p:spPr>
        <p:style>
          <a:lnRef idx="1">
            <a:schemeClr val="dk1"/>
          </a:lnRef>
          <a:fillRef idx="0">
            <a:schemeClr val="dk1"/>
          </a:fillRef>
          <a:effectRef idx="0">
            <a:schemeClr val="dk1"/>
          </a:effectRef>
          <a:fontRef idx="minor">
            <a:schemeClr val="tx1"/>
          </a:fontRef>
        </p:style>
      </p:cxnSp>
      <p:pic>
        <p:nvPicPr>
          <p:cNvPr id="13" name="Espace réservé pour une image  8"/>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9863537" y="6309321"/>
            <a:ext cx="1891493" cy="402987"/>
          </a:xfrm>
          <a:prstGeom prst="rect">
            <a:avLst/>
          </a:prstGeom>
        </p:spPr>
      </p:pic>
      <p:pic>
        <p:nvPicPr>
          <p:cNvPr id="12" name="Image 11" descr="logoterritoiredavenir2.png"/>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31372" y="6194237"/>
            <a:ext cx="892072" cy="599266"/>
          </a:xfrm>
          <a:prstGeom prst="rect">
            <a:avLst/>
          </a:prstGeom>
        </p:spPr>
      </p:pic>
      <p:pic>
        <p:nvPicPr>
          <p:cNvPr id="14" name="Picture 2" descr="\\Fsgeedpr\departements\GEE DCOM_INTERNE_MULTIMEDIAS DPR\IMAGE CEGEE\Nouvelle identité graphique\Hashtag\logoterritoiredavenir.jpg"/>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3983766" y="6205686"/>
            <a:ext cx="3219449" cy="247650"/>
          </a:xfrm>
          <a:prstGeom prst="rect">
            <a:avLst/>
          </a:prstGeom>
          <a:noFill/>
          <a:extLst>
            <a:ext uri="{909E8E84-426E-40DD-AFC4-6F175D3DCCD1}">
              <a14:hiddenFill xmlns:a14="http://schemas.microsoft.com/office/drawing/2010/main">
                <a:solidFill>
                  <a:srgbClr val="FFFFFF"/>
                </a:solidFill>
              </a14:hiddenFill>
            </a:ext>
          </a:extLst>
        </p:spPr>
      </p:pic>
      <p:sp>
        <p:nvSpPr>
          <p:cNvPr id="10" name="Espace réservé du texte 9"/>
          <p:cNvSpPr>
            <a:spLocks noGrp="1"/>
          </p:cNvSpPr>
          <p:nvPr>
            <p:ph type="body" idx="1"/>
          </p:nvPr>
        </p:nvSpPr>
        <p:spPr>
          <a:xfrm>
            <a:off x="781235" y="925677"/>
            <a:ext cx="10572565" cy="5066680"/>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524291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dt="0"/>
  <p:txStyles>
    <p:titleStyle>
      <a:lvl1pPr algn="l" defTabSz="914400" rtl="0" eaLnBrk="1" latinLnBrk="0" hangingPunct="1">
        <a:spcBef>
          <a:spcPct val="0"/>
        </a:spcBef>
        <a:buNone/>
        <a:defRPr sz="2200" b="1" kern="1200" cap="all" baseline="0">
          <a:solidFill>
            <a:schemeClr val="accent1"/>
          </a:solidFill>
          <a:latin typeface="+mj-lt"/>
          <a:ea typeface="+mj-ea"/>
          <a:cs typeface="+mj-cs"/>
        </a:defRPr>
      </a:lvl1pPr>
    </p:titleStyle>
    <p:bodyStyle>
      <a:lvl1pPr marL="342900" indent="-342900" algn="l" defTabSz="914400" rtl="0" eaLnBrk="1" latinLnBrk="0" hangingPunct="1">
        <a:lnSpc>
          <a:spcPct val="100000"/>
        </a:lnSpc>
        <a:spcBef>
          <a:spcPts val="0"/>
        </a:spcBef>
        <a:spcAft>
          <a:spcPts val="300"/>
        </a:spcAft>
        <a:buFontTx/>
        <a:buBlip>
          <a:blip r:embed="rId20"/>
        </a:buBlip>
        <a:defRPr sz="2200" b="1" kern="1200" cap="none" baseline="0">
          <a:solidFill>
            <a:schemeClr val="accent1"/>
          </a:solidFill>
          <a:latin typeface="Calibri" panose="020F0502020204030204" pitchFamily="34" charset="0"/>
          <a:ea typeface="+mn-ea"/>
          <a:cs typeface="+mn-cs"/>
        </a:defRPr>
      </a:lvl1pPr>
      <a:lvl2pPr marL="702900" indent="-288000" algn="l" defTabSz="914400" rtl="0" eaLnBrk="1" latinLnBrk="0" hangingPunct="1">
        <a:lnSpc>
          <a:spcPct val="100000"/>
        </a:lnSpc>
        <a:spcBef>
          <a:spcPts val="0"/>
        </a:spcBef>
        <a:spcAft>
          <a:spcPts val="300"/>
        </a:spcAft>
        <a:buClr>
          <a:srgbClr val="C00000"/>
        </a:buClr>
        <a:buFont typeface="Wingdings" panose="05000000000000000000" pitchFamily="2" charset="2"/>
        <a:buChar char=""/>
        <a:defRPr sz="2000" b="0" i="0" kern="1200" cap="none" baseline="0">
          <a:solidFill>
            <a:schemeClr val="tx1">
              <a:lumMod val="65000"/>
              <a:lumOff val="35000"/>
            </a:schemeClr>
          </a:solidFill>
          <a:latin typeface="+mn-lt"/>
          <a:ea typeface="+mn-ea"/>
          <a:cs typeface="+mn-cs"/>
        </a:defRPr>
      </a:lvl2pPr>
      <a:lvl3pPr marL="1005750" indent="-252000" algn="l" defTabSz="914400" rtl="0" eaLnBrk="1" latinLnBrk="0" hangingPunct="1">
        <a:lnSpc>
          <a:spcPct val="100000"/>
        </a:lnSpc>
        <a:spcBef>
          <a:spcPts val="0"/>
        </a:spcBef>
        <a:spcAft>
          <a:spcPts val="300"/>
        </a:spcAft>
        <a:buClr>
          <a:schemeClr val="tx1">
            <a:lumMod val="65000"/>
            <a:lumOff val="35000"/>
          </a:schemeClr>
        </a:buClr>
        <a:buFont typeface="Wingdings" panose="05000000000000000000" pitchFamily="2" charset="2"/>
        <a:buChar char="ü"/>
        <a:defRPr sz="1800" b="0" kern="1200" cap="none" baseline="0">
          <a:solidFill>
            <a:schemeClr val="accent1"/>
          </a:solidFill>
          <a:latin typeface="Calibri" panose="020F0502020204030204" pitchFamily="34" charset="0"/>
          <a:ea typeface="+mn-ea"/>
          <a:cs typeface="+mn-cs"/>
        </a:defRPr>
      </a:lvl3pPr>
      <a:lvl4pPr marL="1365750" indent="-144000" algn="l" defTabSz="914400" rtl="0" eaLnBrk="1" latinLnBrk="0" hangingPunct="1">
        <a:lnSpc>
          <a:spcPct val="100000"/>
        </a:lnSpc>
        <a:spcBef>
          <a:spcPts val="0"/>
        </a:spcBef>
        <a:spcAft>
          <a:spcPts val="300"/>
        </a:spcAft>
        <a:buClr>
          <a:srgbClr val="C00000"/>
        </a:buClr>
        <a:buFont typeface="Courier New" panose="02070309020205020404" pitchFamily="49" charset="0"/>
        <a:buChar char="o"/>
        <a:defRPr sz="1600" kern="1200" baseline="0">
          <a:solidFill>
            <a:schemeClr val="tx1"/>
          </a:solidFill>
          <a:latin typeface="Calibri" panose="020F0502020204030204" pitchFamily="34" charset="0"/>
          <a:ea typeface="+mn-ea"/>
          <a:cs typeface="Arial" panose="020B0604020202020204" pitchFamily="34" charset="0"/>
        </a:defRPr>
      </a:lvl4pPr>
      <a:lvl5pPr marL="1440000" indent="-144000" algn="l" defTabSz="914400" rtl="0" eaLnBrk="1" latinLnBrk="0" hangingPunct="1">
        <a:lnSpc>
          <a:spcPct val="100000"/>
        </a:lnSpc>
        <a:spcBef>
          <a:spcPts val="0"/>
        </a:spcBef>
        <a:spcAft>
          <a:spcPts val="300"/>
        </a:spcAft>
        <a:buClr>
          <a:schemeClr val="accent1"/>
        </a:buClr>
        <a:buFontTx/>
        <a:buBlip>
          <a:blip r:embed="rId21"/>
        </a:buBlip>
        <a:defRPr sz="1400" b="0" i="0" kern="1200" cap="none" baseline="0">
          <a:solidFill>
            <a:schemeClr val="tx1"/>
          </a:solidFill>
          <a:latin typeface="Calibri" panose="020F0502020204030204" pitchFamily="34" charset="0"/>
          <a:ea typeface="+mn-ea"/>
          <a:cs typeface="+mn-cs"/>
        </a:defRPr>
      </a:lvl5pPr>
      <a:lvl6pPr marL="1800000" indent="-144000" algn="l" defTabSz="914400" rtl="0" eaLnBrk="1" latinLnBrk="0" hangingPunct="1">
        <a:lnSpc>
          <a:spcPct val="100000"/>
        </a:lnSpc>
        <a:spcBef>
          <a:spcPts val="0"/>
        </a:spcBef>
        <a:spcAft>
          <a:spcPts val="300"/>
        </a:spcAft>
        <a:buClr>
          <a:schemeClr val="accent1"/>
        </a:buClr>
        <a:buFont typeface="Wingdings" panose="05000000000000000000" pitchFamily="2" charset="2"/>
        <a:buChar char="§"/>
        <a:defRPr sz="1200" i="0" kern="1200" baseline="0">
          <a:solidFill>
            <a:schemeClr val="tx1"/>
          </a:solidFill>
          <a:latin typeface="Calibri" panose="020F0502020204030204" pitchFamily="34" charset="0"/>
          <a:ea typeface="+mn-ea"/>
          <a:cs typeface="Arial" panose="020B0604020202020204" pitchFamily="34" charset="0"/>
        </a:defRPr>
      </a:lvl6pPr>
      <a:lvl7pPr marL="2160000" indent="-72000" algn="just" defTabSz="914400" rtl="0" eaLnBrk="1" latinLnBrk="0" hangingPunct="1">
        <a:lnSpc>
          <a:spcPct val="100000"/>
        </a:lnSpc>
        <a:spcBef>
          <a:spcPts val="0"/>
        </a:spcBef>
        <a:spcAft>
          <a:spcPts val="300"/>
        </a:spcAft>
        <a:buClr>
          <a:schemeClr val="tx1">
            <a:lumMod val="65000"/>
            <a:lumOff val="35000"/>
          </a:schemeClr>
        </a:buClr>
        <a:buFont typeface="Arial" panose="020B0604020202020204" pitchFamily="34" charset="0"/>
        <a:buChar char="•"/>
        <a:defRPr sz="1000" b="0" i="0" kern="1200" cap="none" baseline="0">
          <a:solidFill>
            <a:schemeClr val="tx1"/>
          </a:solidFill>
          <a:latin typeface="Calibri" panose="020F0502020204030204" pitchFamily="34" charset="0"/>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Connecteur droit 70"/>
          <p:cNvCxnSpPr/>
          <p:nvPr/>
        </p:nvCxnSpPr>
        <p:spPr>
          <a:xfrm flipH="1" flipV="1">
            <a:off x="1282721" y="2292327"/>
            <a:ext cx="296" cy="180020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2" name="Image 7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21384" y="6434571"/>
            <a:ext cx="1342568" cy="201600"/>
          </a:xfrm>
          <a:prstGeom prst="rect">
            <a:avLst/>
          </a:prstGeom>
        </p:spPr>
      </p:pic>
      <p:sp>
        <p:nvSpPr>
          <p:cNvPr id="95" name="Titre 12"/>
          <p:cNvSpPr txBox="1">
            <a:spLocks/>
          </p:cNvSpPr>
          <p:nvPr/>
        </p:nvSpPr>
        <p:spPr>
          <a:xfrm>
            <a:off x="1341881" y="2323486"/>
            <a:ext cx="3971697" cy="584775"/>
          </a:xfrm>
          <a:prstGeom prst="rect">
            <a:avLst/>
          </a:prstGeom>
        </p:spPr>
        <p:txBody>
          <a:bodyPr vert="horz" wrap="square" lIns="91440" tIns="45720" rIns="91440" bIns="45720" rtlCol="0" anchor="t" anchorCtr="0">
            <a:spAutoFit/>
          </a:bodyPr>
          <a:lstStyle>
            <a:lvl1pPr algn="ctr" defTabSz="914400" rtl="0" eaLnBrk="1" latinLnBrk="0" hangingPunct="1">
              <a:spcBef>
                <a:spcPct val="0"/>
              </a:spcBef>
              <a:buNone/>
              <a:defRPr sz="3500" b="1" kern="1200" cap="all" baseline="0">
                <a:solidFill>
                  <a:schemeClr val="accent1"/>
                </a:solidFill>
                <a:latin typeface="+mj-lt"/>
                <a:ea typeface="+mj-ea"/>
                <a:cs typeface="+mj-cs"/>
              </a:defRPr>
            </a:lvl1pPr>
          </a:lstStyle>
          <a:p>
            <a:pPr algn="l">
              <a:defRPr/>
            </a:pPr>
            <a:r>
              <a:rPr lang="fr-FR" sz="3200" dirty="0">
                <a:solidFill>
                  <a:srgbClr val="C31632"/>
                </a:solidFill>
                <a:latin typeface="Arial Narrow"/>
              </a:rPr>
              <a:t>vigiclient</a:t>
            </a:r>
          </a:p>
        </p:txBody>
      </p:sp>
      <p:sp>
        <p:nvSpPr>
          <p:cNvPr id="9" name="Sous-titre 2"/>
          <p:cNvSpPr txBox="1">
            <a:spLocks/>
          </p:cNvSpPr>
          <p:nvPr/>
        </p:nvSpPr>
        <p:spPr>
          <a:xfrm>
            <a:off x="1316584" y="3284984"/>
            <a:ext cx="4660541" cy="499107"/>
          </a:xfrm>
          <a:prstGeom prst="rect">
            <a:avLst/>
          </a:prstGeom>
        </p:spPr>
        <p:txBody>
          <a:bodyPr vert="horz" wrap="square" lIns="91440" tIns="82800" rIns="91440" bIns="45720" rtlCol="0">
            <a:spAutoFit/>
          </a:bodyPr>
          <a:lstStyle>
            <a:lvl1pPr marL="0" indent="0" algn="ctr" defTabSz="914400" rtl="0" eaLnBrk="1" latinLnBrk="0" hangingPunct="1">
              <a:spcBef>
                <a:spcPts val="0"/>
              </a:spcBef>
              <a:spcAft>
                <a:spcPts val="300"/>
              </a:spcAft>
              <a:buFontTx/>
              <a:buNone/>
              <a:defRPr sz="2600" b="1" kern="1200" cap="all" baseline="0">
                <a:solidFill>
                  <a:schemeClr val="accent1"/>
                </a:solidFill>
                <a:latin typeface="+mn-lt"/>
                <a:ea typeface="+mn-ea"/>
                <a:cs typeface="+mn-cs"/>
              </a:defRPr>
            </a:lvl1pPr>
            <a:lvl2pPr marL="457200" indent="0" algn="ctr" defTabSz="914400" rtl="0" eaLnBrk="1" latinLnBrk="0" hangingPunct="1">
              <a:spcBef>
                <a:spcPts val="0"/>
              </a:spcBef>
              <a:buFontTx/>
              <a:buNone/>
              <a:defRPr sz="1800" b="1" kern="1200" cap="all" baseline="0">
                <a:solidFill>
                  <a:schemeClr val="tx1">
                    <a:tint val="75000"/>
                  </a:schemeClr>
                </a:solidFill>
                <a:latin typeface="+mn-lt"/>
                <a:ea typeface="+mn-ea"/>
                <a:cs typeface="+mn-cs"/>
              </a:defRPr>
            </a:lvl2pPr>
            <a:lvl3pPr marL="914400" indent="0" algn="ctr" defTabSz="914400" rtl="0" eaLnBrk="1" latinLnBrk="0" hangingPunct="1">
              <a:spcBef>
                <a:spcPts val="0"/>
              </a:spcBef>
              <a:buClr>
                <a:schemeClr val="accent1"/>
              </a:buClr>
              <a:buFontTx/>
              <a:buNone/>
              <a:defRPr sz="1600" b="0" kern="1200" cap="all" baseline="0">
                <a:solidFill>
                  <a:schemeClr val="tx1">
                    <a:tint val="75000"/>
                  </a:schemeClr>
                </a:solidFill>
                <a:latin typeface="+mn-lt"/>
                <a:ea typeface="+mn-ea"/>
                <a:cs typeface="+mn-cs"/>
              </a:defRPr>
            </a:lvl3pPr>
            <a:lvl4pPr marL="1371600" indent="0" algn="ctr" defTabSz="914400" rtl="0" eaLnBrk="1" latinLnBrk="0" hangingPunct="1">
              <a:lnSpc>
                <a:spcPts val="1600"/>
              </a:lnSpc>
              <a:spcBef>
                <a:spcPts val="0"/>
              </a:spcBef>
              <a:buFontTx/>
              <a:buNone/>
              <a:defRPr sz="12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spcBef>
                <a:spcPts val="300"/>
              </a:spcBef>
              <a:spcAft>
                <a:spcPts val="1200"/>
              </a:spcAft>
              <a:buClr>
                <a:schemeClr val="accent1"/>
              </a:buClr>
              <a:buFont typeface="Britannic Bold" panose="020B0903060703020204" pitchFamily="34" charset="0"/>
              <a:buNone/>
              <a:defRPr sz="1200" b="1" kern="1200" cap="all" baseline="0">
                <a:solidFill>
                  <a:schemeClr val="tx1">
                    <a:tint val="75000"/>
                  </a:schemeClr>
                </a:solidFill>
                <a:latin typeface="+mn-lt"/>
                <a:ea typeface="+mn-ea"/>
                <a:cs typeface="+mn-cs"/>
              </a:defRPr>
            </a:lvl5pPr>
            <a:lvl6pPr marL="2286000" indent="0" algn="ctr" defTabSz="914400" rtl="0" eaLnBrk="1" latinLnBrk="0" hangingPunct="1">
              <a:lnSpc>
                <a:spcPts val="1600"/>
              </a:lnSpc>
              <a:spcBef>
                <a:spcPts val="400"/>
              </a:spcBef>
              <a:buClr>
                <a:schemeClr val="accent1"/>
              </a:buClr>
              <a:buFont typeface="Wingdings 2" panose="05020102010507070707" pitchFamily="18" charset="2"/>
              <a:buNone/>
              <a:defRPr sz="1200" i="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ctr" defTabSz="914400" rtl="0" eaLnBrk="1" latinLnBrk="0" hangingPunct="1">
              <a:lnSpc>
                <a:spcPts val="1500"/>
              </a:lnSpc>
              <a:spcBef>
                <a:spcPts val="0"/>
              </a:spcBef>
              <a:buClr>
                <a:schemeClr val="accent1"/>
              </a:buClr>
              <a:buFontTx/>
              <a:buNone/>
              <a:defRPr sz="1400" b="0" i="0" kern="1200" cap="all" baseline="0">
                <a:solidFill>
                  <a:schemeClr val="tx1">
                    <a:tint val="75000"/>
                  </a:schemeClr>
                </a:solidFill>
                <a:latin typeface="+mn-lt"/>
                <a:ea typeface="+mn-ea"/>
                <a:cs typeface="+mn-cs"/>
              </a:defRPr>
            </a:lvl7pPr>
            <a:lvl8pPr marL="3200400" indent="0" algn="ctr" defTabSz="914400" rtl="0" eaLnBrk="1" latinLnBrk="0" hangingPunct="1">
              <a:spcBef>
                <a:spcPts val="0"/>
              </a:spcBef>
              <a:buClr>
                <a:schemeClr val="accent1"/>
              </a:buClr>
              <a:buFontTx/>
              <a:buNone/>
              <a:defRPr sz="1400" b="0" i="0" kern="1200" cap="all" baseline="0">
                <a:solidFill>
                  <a:schemeClr val="tx1">
                    <a:tint val="75000"/>
                  </a:schemeClr>
                </a:solidFill>
                <a:latin typeface="+mn-lt"/>
                <a:ea typeface="+mn-ea"/>
                <a:cs typeface="+mn-cs"/>
              </a:defRPr>
            </a:lvl8pPr>
            <a:lvl9pPr marL="3657600" indent="0" algn="ctr" defTabSz="914400" rtl="0" eaLnBrk="1" latinLnBrk="0" hangingPunct="1">
              <a:spcBef>
                <a:spcPts val="0"/>
              </a:spcBef>
              <a:buClr>
                <a:schemeClr val="accent1"/>
              </a:buClr>
              <a:buFontTx/>
              <a:buNone/>
              <a:defRPr sz="1100" b="0" i="0" kern="1200" cap="all" baseline="0">
                <a:solidFill>
                  <a:schemeClr val="tx1">
                    <a:tint val="75000"/>
                  </a:schemeClr>
                </a:solidFill>
                <a:latin typeface="+mn-lt"/>
                <a:ea typeface="+mn-ea"/>
                <a:cs typeface="+mn-cs"/>
              </a:defRPr>
            </a:lvl9pPr>
          </a:lstStyle>
          <a:p>
            <a:pPr algn="l">
              <a:defRPr/>
            </a:pPr>
            <a:r>
              <a:rPr lang="fr-FR" sz="2400" dirty="0">
                <a:solidFill>
                  <a:srgbClr val="09B2AF"/>
                </a:solidFill>
                <a:latin typeface="Arial Narrow"/>
              </a:rPr>
              <a:t>Traitement des alertes</a:t>
            </a:r>
          </a:p>
        </p:txBody>
      </p:sp>
    </p:spTree>
    <p:extLst>
      <p:ext uri="{BB962C8B-B14F-4D97-AF65-F5344CB8AC3E}">
        <p14:creationId xmlns:p14="http://schemas.microsoft.com/office/powerpoint/2010/main" val="1914714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6"/>
          </p:nvPr>
        </p:nvSpPr>
        <p:spPr/>
        <p:txBody>
          <a:bodyPr/>
          <a:lstStyle/>
          <a:p>
            <a:pPr>
              <a:defRPr/>
            </a:pPr>
            <a:fld id="{0536D7D7-E68B-4848-A580-3E20DDE126DB}" type="slidenum">
              <a:rPr lang="fr-FR">
                <a:solidFill>
                  <a:prstClr val="black"/>
                </a:solidFill>
                <a:latin typeface="Arial Narrow"/>
              </a:rPr>
              <a:pPr>
                <a:defRPr/>
              </a:pPr>
              <a:t>2</a:t>
            </a:fld>
            <a:endParaRPr lang="fr-FR" dirty="0">
              <a:solidFill>
                <a:prstClr val="black"/>
              </a:solidFill>
              <a:latin typeface="Arial Narrow"/>
            </a:endParaRPr>
          </a:p>
        </p:txBody>
      </p:sp>
      <p:sp>
        <p:nvSpPr>
          <p:cNvPr id="5" name="Espace réservé du texte 4"/>
          <p:cNvSpPr>
            <a:spLocks noGrp="1"/>
          </p:cNvSpPr>
          <p:nvPr>
            <p:ph idx="1"/>
          </p:nvPr>
        </p:nvSpPr>
        <p:spPr>
          <a:xfrm>
            <a:off x="1919536" y="332656"/>
            <a:ext cx="8748464" cy="6095722"/>
          </a:xfrm>
          <a:prstGeom prst="rect">
            <a:avLst/>
          </a:prstGeom>
        </p:spPr>
        <p:txBody>
          <a:bodyPr>
            <a:normAutofit fontScale="70000" lnSpcReduction="20000"/>
          </a:bodyPr>
          <a:lstStyle/>
          <a:p>
            <a:pPr marL="0" indent="0" defTabSz="0">
              <a:lnSpc>
                <a:spcPct val="200000"/>
              </a:lnSpc>
              <a:spcAft>
                <a:spcPts val="0"/>
              </a:spcAft>
              <a:buNone/>
            </a:pPr>
            <a:r>
              <a:rPr lang="fr-FR" sz="2300" u="sng" dirty="0">
                <a:solidFill>
                  <a:srgbClr val="C00000"/>
                </a:solidFill>
              </a:rPr>
              <a:t>RAPPEL PROCESSUS GLOBAL</a:t>
            </a:r>
          </a:p>
          <a:p>
            <a:pPr marL="0" indent="0" defTabSz="0">
              <a:lnSpc>
                <a:spcPct val="200000"/>
              </a:lnSpc>
              <a:spcAft>
                <a:spcPts val="0"/>
              </a:spcAft>
              <a:buNone/>
            </a:pPr>
            <a:r>
              <a:rPr lang="fr-FR" sz="2000" dirty="0">
                <a:solidFill>
                  <a:schemeClr val="tx1">
                    <a:lumMod val="85000"/>
                    <a:lumOff val="15000"/>
                  </a:schemeClr>
                </a:solidFill>
              </a:rPr>
              <a:t>Les opérations effectuées par nos clients requièrent réglementairement une vigilance constante de la part de la CEGEE. </a:t>
            </a:r>
          </a:p>
          <a:p>
            <a:pPr marL="0" indent="0" defTabSz="0">
              <a:lnSpc>
                <a:spcPct val="200000"/>
              </a:lnSpc>
              <a:spcAft>
                <a:spcPts val="0"/>
              </a:spcAft>
              <a:buNone/>
            </a:pPr>
            <a:r>
              <a:rPr lang="fr-FR" sz="2000" dirty="0">
                <a:solidFill>
                  <a:schemeClr val="tx1">
                    <a:lumMod val="85000"/>
                    <a:lumOff val="15000"/>
                  </a:schemeClr>
                </a:solidFill>
              </a:rPr>
              <a:t>Aussi, VIGICLIENT génère des alertes permettant de détecter des opérations atypiques. </a:t>
            </a:r>
          </a:p>
          <a:p>
            <a:pPr marL="0" indent="0" defTabSz="0">
              <a:lnSpc>
                <a:spcPct val="200000"/>
              </a:lnSpc>
              <a:spcAft>
                <a:spcPts val="0"/>
              </a:spcAft>
              <a:buNone/>
            </a:pPr>
            <a:r>
              <a:rPr lang="fr-FR" sz="2000" dirty="0">
                <a:solidFill>
                  <a:schemeClr val="tx1">
                    <a:lumMod val="85000"/>
                    <a:lumOff val="15000"/>
                  </a:schemeClr>
                </a:solidFill>
              </a:rPr>
              <a:t>Ces alertes sont traitées par le réseau.</a:t>
            </a:r>
          </a:p>
          <a:p>
            <a:pPr marL="0" indent="0" defTabSz="0">
              <a:lnSpc>
                <a:spcPct val="200000"/>
              </a:lnSpc>
              <a:spcAft>
                <a:spcPts val="0"/>
              </a:spcAft>
              <a:buNone/>
            </a:pPr>
            <a:endParaRPr lang="fr-FR" sz="2000" dirty="0">
              <a:solidFill>
                <a:schemeClr val="tx1">
                  <a:lumMod val="85000"/>
                  <a:lumOff val="15000"/>
                </a:schemeClr>
              </a:solidFill>
            </a:endParaRPr>
          </a:p>
          <a:p>
            <a:pPr marL="0" defTabSz="0">
              <a:lnSpc>
                <a:spcPct val="200000"/>
              </a:lnSpc>
              <a:spcAft>
                <a:spcPts val="0"/>
              </a:spcAft>
            </a:pPr>
            <a:r>
              <a:rPr lang="fr-FR" sz="2000" u="sng" dirty="0">
                <a:solidFill>
                  <a:schemeClr val="tx1">
                    <a:lumMod val="85000"/>
                    <a:lumOff val="15000"/>
                  </a:schemeClr>
                </a:solidFill>
              </a:rPr>
              <a:t>Les opérations restant suspectes à l’issue d’une analyse (</a:t>
            </a:r>
            <a:r>
              <a:rPr lang="fr-FR" sz="2000" u="sng" dirty="0" err="1">
                <a:solidFill>
                  <a:schemeClr val="tx1">
                    <a:lumMod val="85000"/>
                    <a:lumOff val="15000"/>
                  </a:schemeClr>
                </a:solidFill>
              </a:rPr>
              <a:t>cf</a:t>
            </a:r>
            <a:r>
              <a:rPr lang="fr-FR" sz="2000" u="sng" dirty="0">
                <a:solidFill>
                  <a:schemeClr val="tx1">
                    <a:lumMod val="85000"/>
                    <a:lumOff val="15000"/>
                  </a:schemeClr>
                </a:solidFill>
              </a:rPr>
              <a:t> slide suivante) </a:t>
            </a:r>
            <a:r>
              <a:rPr lang="fr-FR" sz="2000" dirty="0">
                <a:solidFill>
                  <a:schemeClr val="tx1">
                    <a:lumMod val="85000"/>
                    <a:lumOff val="15000"/>
                  </a:schemeClr>
                </a:solidFill>
              </a:rPr>
              <a:t>doivent faire l’objet d’une remontée de doute (RD) ou d’une Déclaration Interne de Doute (DID),</a:t>
            </a:r>
          </a:p>
          <a:p>
            <a:pPr marL="0" defTabSz="0">
              <a:lnSpc>
                <a:spcPct val="200000"/>
              </a:lnSpc>
              <a:spcAft>
                <a:spcPts val="0"/>
              </a:spcAft>
            </a:pPr>
            <a:r>
              <a:rPr lang="fr-FR" sz="2000" dirty="0">
                <a:solidFill>
                  <a:schemeClr val="tx1">
                    <a:lumMod val="85000"/>
                    <a:lumOff val="15000"/>
                  </a:schemeClr>
                </a:solidFill>
              </a:rPr>
              <a:t>Toutes les remontées de doute (RD) sont analysées par le superviseur du SLAB.</a:t>
            </a:r>
          </a:p>
          <a:p>
            <a:pPr marL="0" indent="0" defTabSz="0">
              <a:lnSpc>
                <a:spcPct val="200000"/>
              </a:lnSpc>
              <a:spcAft>
                <a:spcPts val="0"/>
              </a:spcAft>
              <a:buNone/>
            </a:pPr>
            <a:endParaRPr lang="fr-FR" sz="2000" dirty="0">
              <a:solidFill>
                <a:schemeClr val="tx1">
                  <a:lumMod val="85000"/>
                  <a:lumOff val="15000"/>
                </a:schemeClr>
              </a:solidFill>
            </a:endParaRPr>
          </a:p>
          <a:p>
            <a:pPr marL="0" indent="0" defTabSz="0">
              <a:lnSpc>
                <a:spcPct val="200000"/>
              </a:lnSpc>
              <a:spcAft>
                <a:spcPts val="0"/>
              </a:spcAft>
              <a:buNone/>
            </a:pPr>
            <a:r>
              <a:rPr lang="fr-FR" sz="2000" dirty="0">
                <a:solidFill>
                  <a:schemeClr val="tx1">
                    <a:lumMod val="85000"/>
                    <a:lumOff val="15000"/>
                  </a:schemeClr>
                </a:solidFill>
              </a:rPr>
              <a:t>Si le doute est qualifié et avéré, l’alerte fait l’objet d’un examen renforcé par les analystes du service LAB afin de déterminer si une déclaration de soupçon à TRACFIN est nécessaire.</a:t>
            </a:r>
          </a:p>
          <a:p>
            <a:pPr marL="0" indent="0" defTabSz="0">
              <a:lnSpc>
                <a:spcPct val="200000"/>
              </a:lnSpc>
              <a:spcAft>
                <a:spcPts val="0"/>
              </a:spcAft>
              <a:buNone/>
            </a:pPr>
            <a:r>
              <a:rPr lang="fr-FR" sz="2000" i="1" u="sng" dirty="0">
                <a:solidFill>
                  <a:schemeClr val="tx1">
                    <a:lumMod val="85000"/>
                    <a:lumOff val="15000"/>
                  </a:schemeClr>
                </a:solidFill>
              </a:rPr>
              <a:t>Si l’ensemble du processus doit être réalisé dans un délai contraint, il est en revanche primordial que le SLAB puisse s’appuyer sur l’expertise et la connaissance du client détenues par le réseau.</a:t>
            </a:r>
          </a:p>
          <a:p>
            <a:pPr marL="0" indent="0" defTabSz="0">
              <a:lnSpc>
                <a:spcPct val="200000"/>
              </a:lnSpc>
              <a:spcAft>
                <a:spcPts val="0"/>
              </a:spcAft>
              <a:buNone/>
            </a:pPr>
            <a:endParaRPr lang="fr-FR" sz="2400" i="1" u="sng" dirty="0">
              <a:solidFill>
                <a:schemeClr val="tx1">
                  <a:lumMod val="85000"/>
                  <a:lumOff val="15000"/>
                </a:schemeClr>
              </a:solidFill>
            </a:endParaRPr>
          </a:p>
        </p:txBody>
      </p:sp>
      <p:sp>
        <p:nvSpPr>
          <p:cNvPr id="8" name="Espace réservé du pied de page 2"/>
          <p:cNvSpPr>
            <a:spLocks noGrp="1"/>
          </p:cNvSpPr>
          <p:nvPr>
            <p:ph type="ftr" sz="quarter" idx="14"/>
          </p:nvPr>
        </p:nvSpPr>
        <p:spPr>
          <a:xfrm>
            <a:off x="3287688" y="6428378"/>
            <a:ext cx="4787984" cy="312990"/>
          </a:xfrm>
        </p:spPr>
        <p:txBody>
          <a:bodyPr/>
          <a:lstStyle/>
          <a:p>
            <a:r>
              <a:rPr lang="fr-FR" dirty="0"/>
              <a:t>Traitement des alertes VIGICLIENT – 21/06/2021</a:t>
            </a:r>
          </a:p>
        </p:txBody>
      </p:sp>
    </p:spTree>
    <p:extLst>
      <p:ext uri="{BB962C8B-B14F-4D97-AF65-F5344CB8AC3E}">
        <p14:creationId xmlns:p14="http://schemas.microsoft.com/office/powerpoint/2010/main" val="251332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63552" y="223484"/>
            <a:ext cx="6912768" cy="432048"/>
          </a:xfrm>
        </p:spPr>
        <p:txBody>
          <a:bodyPr/>
          <a:lstStyle/>
          <a:p>
            <a:pPr algn="l"/>
            <a:r>
              <a:rPr lang="fr-FR" sz="1800" dirty="0"/>
              <a:t>Qu’est-ce qu’une analyse ?</a:t>
            </a:r>
          </a:p>
        </p:txBody>
      </p:sp>
      <p:sp>
        <p:nvSpPr>
          <p:cNvPr id="3" name="Espace réservé du pied de page 2"/>
          <p:cNvSpPr>
            <a:spLocks noGrp="1"/>
          </p:cNvSpPr>
          <p:nvPr>
            <p:ph type="ftr" sz="quarter" idx="14"/>
          </p:nvPr>
        </p:nvSpPr>
        <p:spPr/>
        <p:txBody>
          <a:bodyPr/>
          <a:lstStyle/>
          <a:p>
            <a:r>
              <a:rPr lang="fr-FR" dirty="0"/>
              <a:t>Traitement des alertes vigiclient – 21/09/2021</a:t>
            </a:r>
          </a:p>
        </p:txBody>
      </p:sp>
      <p:sp>
        <p:nvSpPr>
          <p:cNvPr id="4" name="Espace réservé du numéro de diapositive 3"/>
          <p:cNvSpPr>
            <a:spLocks noGrp="1"/>
          </p:cNvSpPr>
          <p:nvPr>
            <p:ph type="sldNum" sz="quarter" idx="16"/>
          </p:nvPr>
        </p:nvSpPr>
        <p:spPr/>
        <p:txBody>
          <a:bodyPr/>
          <a:lstStyle/>
          <a:p>
            <a:fld id="{0536D7D7-E68B-4848-A580-3E20DDE126DB}" type="slidenum">
              <a:rPr lang="fr-FR" smtClean="0"/>
              <a:pPr/>
              <a:t>3</a:t>
            </a:fld>
            <a:endParaRPr lang="fr-FR" dirty="0"/>
          </a:p>
        </p:txBody>
      </p:sp>
      <p:sp>
        <p:nvSpPr>
          <p:cNvPr id="7" name="Rectangle 6"/>
          <p:cNvSpPr/>
          <p:nvPr/>
        </p:nvSpPr>
        <p:spPr>
          <a:xfrm>
            <a:off x="1991544" y="692697"/>
            <a:ext cx="8568952" cy="5078313"/>
          </a:xfrm>
          <a:prstGeom prst="rect">
            <a:avLst/>
          </a:prstGeom>
        </p:spPr>
        <p:txBody>
          <a:bodyPr wrap="square">
            <a:spAutoFit/>
          </a:bodyPr>
          <a:lstStyle/>
          <a:p>
            <a:pPr defTabSz="0">
              <a:lnSpc>
                <a:spcPct val="180000"/>
              </a:lnSpc>
            </a:pPr>
            <a:r>
              <a:rPr lang="fr-FR" sz="1500" i="1" u="sng" dirty="0">
                <a:solidFill>
                  <a:schemeClr val="tx1">
                    <a:lumMod val="85000"/>
                    <a:lumOff val="15000"/>
                  </a:schemeClr>
                </a:solidFill>
                <a:latin typeface="Calibri" panose="020F0502020204030204" pitchFamily="34" charset="0"/>
              </a:rPr>
              <a:t>Qu’est qu’une analyse réalisée par le premier niveau  :</a:t>
            </a:r>
            <a:r>
              <a:rPr lang="fr-FR" sz="1500" i="1" dirty="0">
                <a:solidFill>
                  <a:schemeClr val="tx1">
                    <a:lumMod val="85000"/>
                    <a:lumOff val="15000"/>
                  </a:schemeClr>
                </a:solidFill>
                <a:latin typeface="Calibri" panose="020F0502020204030204" pitchFamily="34" charset="0"/>
              </a:rPr>
              <a:t>  </a:t>
            </a:r>
            <a:r>
              <a:rPr lang="fr-FR" sz="1500" dirty="0">
                <a:solidFill>
                  <a:schemeClr val="tx1">
                    <a:lumMod val="85000"/>
                    <a:lumOff val="15000"/>
                  </a:schemeClr>
                </a:solidFill>
                <a:latin typeface="Calibri" panose="020F0502020204030204" pitchFamily="34" charset="0"/>
              </a:rPr>
              <a:t>le collaborateur de l’agence traite l’alerte VIGICLIENT en réalisant une analyse détaillée qui lui permet ou non de clore l’alerte générée par l’outil. </a:t>
            </a:r>
            <a:r>
              <a:rPr lang="fr-FR" sz="1500" b="1" dirty="0">
                <a:solidFill>
                  <a:schemeClr val="tx1">
                    <a:lumMod val="85000"/>
                    <a:lumOff val="15000"/>
                  </a:schemeClr>
                </a:solidFill>
                <a:latin typeface="Calibri" panose="020F0502020204030204" pitchFamily="34" charset="0"/>
              </a:rPr>
              <a:t>Avant toute chose , le collaborateur doit comprendre le scénario qui a généré l’alerte</a:t>
            </a:r>
            <a:r>
              <a:rPr lang="fr-FR" sz="1500" dirty="0">
                <a:solidFill>
                  <a:schemeClr val="tx1">
                    <a:lumMod val="85000"/>
                    <a:lumOff val="15000"/>
                  </a:schemeClr>
                </a:solidFill>
                <a:latin typeface="Calibri" panose="020F0502020204030204" pitchFamily="34" charset="0"/>
              </a:rPr>
              <a:t>. Puis, le collaborateur :</a:t>
            </a:r>
          </a:p>
          <a:p>
            <a:pPr defTabSz="0">
              <a:lnSpc>
                <a:spcPct val="180000"/>
              </a:lnSpc>
              <a:buFontTx/>
              <a:buChar char="•"/>
            </a:pPr>
            <a:r>
              <a:rPr lang="fr-FR" sz="1500" b="1" dirty="0">
                <a:solidFill>
                  <a:schemeClr val="tx1">
                    <a:lumMod val="85000"/>
                    <a:lumOff val="15000"/>
                  </a:schemeClr>
                </a:solidFill>
                <a:latin typeface="Calibri" panose="020F0502020204030204" pitchFamily="34" charset="0"/>
              </a:rPr>
              <a:t>Procède à une analyse de la connaissance du client (documents présents au DRC, informations saisies au SI,  lecture des CRE ou du fil de contact….);</a:t>
            </a:r>
          </a:p>
          <a:p>
            <a:pPr defTabSz="0">
              <a:lnSpc>
                <a:spcPct val="180000"/>
              </a:lnSpc>
              <a:buFontTx/>
              <a:buChar char="•"/>
            </a:pPr>
            <a:r>
              <a:rPr lang="fr-FR" sz="1500" b="1" dirty="0">
                <a:solidFill>
                  <a:schemeClr val="tx1">
                    <a:lumMod val="85000"/>
                    <a:lumOff val="15000"/>
                  </a:schemeClr>
                </a:solidFill>
                <a:latin typeface="Calibri" panose="020F0502020204030204" pitchFamily="34" charset="0"/>
              </a:rPr>
              <a:t>Examine la cohérence des opérations au regard de la connaissance du client et du fonctionnement attendu du compte;</a:t>
            </a:r>
          </a:p>
          <a:p>
            <a:pPr defTabSz="0">
              <a:lnSpc>
                <a:spcPct val="180000"/>
              </a:lnSpc>
              <a:buFontTx/>
              <a:buChar char="•"/>
            </a:pPr>
            <a:r>
              <a:rPr lang="fr-FR" sz="1500" b="1" dirty="0">
                <a:solidFill>
                  <a:schemeClr val="tx1">
                    <a:lumMod val="85000"/>
                    <a:lumOff val="15000"/>
                  </a:schemeClr>
                </a:solidFill>
                <a:latin typeface="Calibri" panose="020F0502020204030204" pitchFamily="34" charset="0"/>
              </a:rPr>
              <a:t> S’assure que l’origine et la destination des fonds sont traçables et licites.</a:t>
            </a:r>
          </a:p>
          <a:p>
            <a:pPr defTabSz="0">
              <a:lnSpc>
                <a:spcPct val="180000"/>
              </a:lnSpc>
            </a:pPr>
            <a:r>
              <a:rPr lang="fr-FR" sz="1500" b="1" dirty="0">
                <a:solidFill>
                  <a:schemeClr val="tx1">
                    <a:lumMod val="85000"/>
                    <a:lumOff val="15000"/>
                  </a:schemeClr>
                </a:solidFill>
                <a:latin typeface="Calibri" panose="020F0502020204030204" pitchFamily="34" charset="0"/>
              </a:rPr>
              <a:t>Soit cette analyse permet de répondre à l’alerte soit il convient de contacter le client pour obtenir des informations ou justificatifs complémentaires. </a:t>
            </a:r>
            <a:r>
              <a:rPr lang="fr-FR" sz="1500" dirty="0">
                <a:solidFill>
                  <a:schemeClr val="tx1">
                    <a:lumMod val="85000"/>
                    <a:lumOff val="15000"/>
                  </a:schemeClr>
                </a:solidFill>
                <a:latin typeface="Calibri" panose="020F0502020204030204" pitchFamily="34" charset="0"/>
              </a:rPr>
              <a:t>Pendant le délai de retour du client (attente du rappel ou de la fourniture du justificatif……), l’alerte doit être maintenue au niveau de l’agence (</a:t>
            </a:r>
            <a:r>
              <a:rPr lang="fr-FR" sz="1500" i="1" u="sng" dirty="0">
                <a:solidFill>
                  <a:schemeClr val="tx1">
                    <a:lumMod val="85000"/>
                    <a:lumOff val="15000"/>
                  </a:schemeClr>
                </a:solidFill>
                <a:latin typeface="Calibri" panose="020F0502020204030204" pitchFamily="34" charset="0"/>
              </a:rPr>
              <a:t>elle ne fait pas l’objet d’une remontée de doute au SLAB </a:t>
            </a:r>
            <a:r>
              <a:rPr lang="fr-FR" sz="1500" dirty="0">
                <a:solidFill>
                  <a:schemeClr val="tx1">
                    <a:lumMod val="85000"/>
                    <a:lumOff val="15000"/>
                  </a:schemeClr>
                </a:solidFill>
                <a:latin typeface="Calibri" panose="020F0502020204030204" pitchFamily="34" charset="0"/>
              </a:rPr>
              <a:t>) . Si nécessaire, le collaborateur peut opérer une relance auprès du client.</a:t>
            </a:r>
          </a:p>
        </p:txBody>
      </p:sp>
    </p:spTree>
    <p:extLst>
      <p:ext uri="{BB962C8B-B14F-4D97-AF65-F5344CB8AC3E}">
        <p14:creationId xmlns:p14="http://schemas.microsoft.com/office/powerpoint/2010/main" val="330523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63552" y="223484"/>
            <a:ext cx="8424936" cy="432048"/>
          </a:xfrm>
        </p:spPr>
        <p:txBody>
          <a:bodyPr/>
          <a:lstStyle/>
          <a:p>
            <a:pPr algn="l"/>
            <a:r>
              <a:rPr lang="fr-FR" dirty="0"/>
              <a:t>Pourquoi et comment faire une remontée de doute ?</a:t>
            </a:r>
          </a:p>
        </p:txBody>
      </p:sp>
      <p:sp>
        <p:nvSpPr>
          <p:cNvPr id="3" name="Espace réservé du pied de page 2"/>
          <p:cNvSpPr>
            <a:spLocks noGrp="1"/>
          </p:cNvSpPr>
          <p:nvPr>
            <p:ph type="ftr" sz="quarter" idx="14"/>
          </p:nvPr>
        </p:nvSpPr>
        <p:spPr/>
        <p:txBody>
          <a:bodyPr/>
          <a:lstStyle/>
          <a:p>
            <a:r>
              <a:rPr lang="fr-FR" dirty="0"/>
              <a:t>Traitement des alertes VIGICLIENT  - 21/09/2021</a:t>
            </a:r>
          </a:p>
        </p:txBody>
      </p:sp>
      <p:sp>
        <p:nvSpPr>
          <p:cNvPr id="4" name="Espace réservé du numéro de diapositive 3"/>
          <p:cNvSpPr>
            <a:spLocks noGrp="1"/>
          </p:cNvSpPr>
          <p:nvPr>
            <p:ph type="sldNum" sz="quarter" idx="16"/>
          </p:nvPr>
        </p:nvSpPr>
        <p:spPr/>
        <p:txBody>
          <a:bodyPr/>
          <a:lstStyle/>
          <a:p>
            <a:fld id="{0536D7D7-E68B-4848-A580-3E20DDE126DB}" type="slidenum">
              <a:rPr lang="fr-FR" smtClean="0"/>
              <a:pPr/>
              <a:t>4</a:t>
            </a:fld>
            <a:endParaRPr lang="fr-FR" dirty="0"/>
          </a:p>
        </p:txBody>
      </p:sp>
      <p:sp>
        <p:nvSpPr>
          <p:cNvPr id="7" name="Rectangle 6"/>
          <p:cNvSpPr/>
          <p:nvPr/>
        </p:nvSpPr>
        <p:spPr>
          <a:xfrm>
            <a:off x="1991544" y="1340768"/>
            <a:ext cx="8568952" cy="4302716"/>
          </a:xfrm>
          <a:prstGeom prst="rect">
            <a:avLst/>
          </a:prstGeom>
        </p:spPr>
        <p:txBody>
          <a:bodyPr wrap="square">
            <a:spAutoFit/>
          </a:bodyPr>
          <a:lstStyle/>
          <a:p>
            <a:pPr defTabSz="0">
              <a:lnSpc>
                <a:spcPct val="180000"/>
              </a:lnSpc>
              <a:buFont typeface="Wingdings" panose="05000000000000000000" pitchFamily="2" charset="2"/>
              <a:buChar char="ü"/>
            </a:pPr>
            <a:r>
              <a:rPr lang="fr-FR" sz="1500" dirty="0">
                <a:solidFill>
                  <a:schemeClr val="tx1">
                    <a:lumMod val="85000"/>
                    <a:lumOff val="15000"/>
                  </a:schemeClr>
                </a:solidFill>
                <a:latin typeface="Calibri" panose="020F0502020204030204" pitchFamily="34" charset="0"/>
              </a:rPr>
              <a:t>En cas d’incompréhension de l’alerte lors de  l’analyse de premier niveau et en l’absence d’explications probantes du client, </a:t>
            </a:r>
            <a:r>
              <a:rPr lang="fr-FR" sz="1500" b="1" dirty="0">
                <a:solidFill>
                  <a:schemeClr val="tx1">
                    <a:lumMod val="85000"/>
                    <a:lumOff val="15000"/>
                  </a:schemeClr>
                </a:solidFill>
                <a:latin typeface="Calibri" panose="020F0502020204030204" pitchFamily="34" charset="0"/>
              </a:rPr>
              <a:t>le collaborateur peut saisir une remontée de doute détaillée </a:t>
            </a:r>
            <a:r>
              <a:rPr lang="fr-FR" sz="1500" b="1" u="sng" dirty="0">
                <a:solidFill>
                  <a:schemeClr val="tx1">
                    <a:lumMod val="85000"/>
                    <a:lumOff val="15000"/>
                  </a:schemeClr>
                </a:solidFill>
                <a:latin typeface="Calibri" panose="020F0502020204030204" pitchFamily="34" charset="0"/>
              </a:rPr>
              <a:t>expliquant en quoi les opérations détectées par le scénario d’alerte paraissent atypiques et douteuses</a:t>
            </a:r>
            <a:r>
              <a:rPr lang="fr-FR" sz="1500" u="sng" dirty="0">
                <a:solidFill>
                  <a:schemeClr val="tx1">
                    <a:lumMod val="85000"/>
                    <a:lumOff val="15000"/>
                  </a:schemeClr>
                </a:solidFill>
                <a:latin typeface="Calibri" panose="020F0502020204030204" pitchFamily="34" charset="0"/>
              </a:rPr>
              <a:t>.</a:t>
            </a:r>
          </a:p>
          <a:p>
            <a:pPr defTabSz="0">
              <a:lnSpc>
                <a:spcPct val="180000"/>
              </a:lnSpc>
            </a:pPr>
            <a:endParaRPr lang="fr-FR" sz="1500" dirty="0">
              <a:solidFill>
                <a:schemeClr val="tx1">
                  <a:lumMod val="85000"/>
                  <a:lumOff val="15000"/>
                </a:schemeClr>
              </a:solidFill>
              <a:latin typeface="Calibri" panose="020F0502020204030204" pitchFamily="34" charset="0"/>
            </a:endParaRPr>
          </a:p>
          <a:p>
            <a:pPr defTabSz="0">
              <a:lnSpc>
                <a:spcPct val="180000"/>
              </a:lnSpc>
              <a:buFont typeface="Wingdings" panose="05000000000000000000" pitchFamily="2" charset="2"/>
              <a:buChar char="ü"/>
            </a:pPr>
            <a:r>
              <a:rPr lang="fr-FR" sz="1500" b="1" dirty="0">
                <a:solidFill>
                  <a:schemeClr val="tx1">
                    <a:lumMod val="85000"/>
                    <a:lumOff val="15000"/>
                  </a:schemeClr>
                </a:solidFill>
                <a:latin typeface="Calibri" panose="020F0502020204030204" pitchFamily="34" charset="0"/>
              </a:rPr>
              <a:t>Le SLAB examine l’ensemble des remontées de doute du réseau. </a:t>
            </a:r>
          </a:p>
          <a:p>
            <a:pPr defTabSz="0">
              <a:lnSpc>
                <a:spcPct val="180000"/>
              </a:lnSpc>
            </a:pPr>
            <a:endParaRPr lang="fr-FR" sz="1500" dirty="0">
              <a:solidFill>
                <a:schemeClr val="tx1">
                  <a:lumMod val="85000"/>
                  <a:lumOff val="15000"/>
                </a:schemeClr>
              </a:solidFill>
              <a:latin typeface="Calibri" panose="020F0502020204030204" pitchFamily="34" charset="0"/>
            </a:endParaRPr>
          </a:p>
          <a:p>
            <a:pPr defTabSz="0">
              <a:lnSpc>
                <a:spcPct val="180000"/>
              </a:lnSpc>
              <a:buFont typeface="Wingdings" panose="05000000000000000000" pitchFamily="2" charset="2"/>
              <a:buChar char="ü"/>
            </a:pPr>
            <a:r>
              <a:rPr lang="fr-FR" sz="1500" b="1" dirty="0">
                <a:solidFill>
                  <a:schemeClr val="tx1">
                    <a:lumMod val="85000"/>
                    <a:lumOff val="15000"/>
                  </a:schemeClr>
                </a:solidFill>
                <a:latin typeface="Calibri" panose="020F0502020204030204" pitchFamily="34" charset="0"/>
              </a:rPr>
              <a:t>En l’absence d’analyse de premier niveau ou de doute inexpliqué, </a:t>
            </a:r>
            <a:r>
              <a:rPr lang="fr-FR" sz="1500" b="1" u="sng" dirty="0">
                <a:solidFill>
                  <a:schemeClr val="tx1">
                    <a:lumMod val="85000"/>
                    <a:lumOff val="15000"/>
                  </a:schemeClr>
                </a:solidFill>
                <a:latin typeface="Calibri" panose="020F0502020204030204" pitchFamily="34" charset="0"/>
              </a:rPr>
              <a:t>le SLAB renvoie l’alerte au réseau tant que </a:t>
            </a:r>
            <a:r>
              <a:rPr lang="fr-FR" sz="1600" b="1" u="sng" dirty="0">
                <a:solidFill>
                  <a:schemeClr val="tx1">
                    <a:lumMod val="85000"/>
                    <a:lumOff val="15000"/>
                  </a:schemeClr>
                </a:solidFill>
                <a:latin typeface="Calibri" panose="020F0502020204030204" pitchFamily="34" charset="0"/>
              </a:rPr>
              <a:t>les diligences de niveau 1 n’ont pas été réalisées et que le doute n’est pas expliqué par le collaborateur.</a:t>
            </a:r>
            <a:endParaRPr lang="fr-FR" sz="1500" b="1" u="sng" dirty="0">
              <a:solidFill>
                <a:schemeClr val="tx1">
                  <a:lumMod val="85000"/>
                  <a:lumOff val="15000"/>
                </a:schemeClr>
              </a:solidFill>
              <a:latin typeface="Calibri" panose="020F0502020204030204" pitchFamily="34" charset="0"/>
            </a:endParaRPr>
          </a:p>
          <a:p>
            <a:pPr defTabSz="0">
              <a:lnSpc>
                <a:spcPct val="180000"/>
              </a:lnSpc>
            </a:pPr>
            <a:endParaRPr lang="fr-FR" sz="1500" b="1" dirty="0">
              <a:solidFill>
                <a:schemeClr val="tx1">
                  <a:lumMod val="85000"/>
                  <a:lumOff val="15000"/>
                </a:schemeClr>
              </a:solidFill>
              <a:latin typeface="Calibri" panose="020F0502020204030204" pitchFamily="34" charset="0"/>
            </a:endParaRPr>
          </a:p>
        </p:txBody>
      </p:sp>
    </p:spTree>
    <p:extLst>
      <p:ext uri="{BB962C8B-B14F-4D97-AF65-F5344CB8AC3E}">
        <p14:creationId xmlns:p14="http://schemas.microsoft.com/office/powerpoint/2010/main" val="1434829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p:txBody>
          <a:bodyPr/>
          <a:lstStyle/>
          <a:p>
            <a:r>
              <a:rPr lang="fr-FR" dirty="0"/>
              <a:t>Processus détaillé</a:t>
            </a:r>
          </a:p>
        </p:txBody>
      </p:sp>
      <p:sp>
        <p:nvSpPr>
          <p:cNvPr id="4" name="Espace réservé du numéro de diapositive 3"/>
          <p:cNvSpPr>
            <a:spLocks noGrp="1"/>
          </p:cNvSpPr>
          <p:nvPr>
            <p:ph type="sldNum" sz="quarter" idx="11"/>
          </p:nvPr>
        </p:nvSpPr>
        <p:spPr/>
        <p:txBody>
          <a:bodyPr/>
          <a:lstStyle/>
          <a:p>
            <a:pPr>
              <a:defRPr/>
            </a:pPr>
            <a:fld id="{0536D7D7-E68B-4848-A580-3E20DDE126DB}" type="slidenum">
              <a:rPr lang="fr-FR">
                <a:solidFill>
                  <a:prstClr val="black"/>
                </a:solidFill>
                <a:latin typeface="Arial Narrow"/>
              </a:rPr>
              <a:pPr>
                <a:defRPr/>
              </a:pPr>
              <a:t>5</a:t>
            </a:fld>
            <a:endParaRPr lang="fr-FR" dirty="0">
              <a:solidFill>
                <a:prstClr val="black"/>
              </a:solidFill>
              <a:latin typeface="Arial Narrow"/>
            </a:endParaRPr>
          </a:p>
        </p:txBody>
      </p:sp>
      <p:graphicFrame>
        <p:nvGraphicFramePr>
          <p:cNvPr id="7" name="Diagramme 6"/>
          <p:cNvGraphicFramePr/>
          <p:nvPr>
            <p:extLst>
              <p:ext uri="{D42A27DB-BD31-4B8C-83A1-F6EECF244321}">
                <p14:modId xmlns:p14="http://schemas.microsoft.com/office/powerpoint/2010/main" val="1320604724"/>
              </p:ext>
            </p:extLst>
          </p:nvPr>
        </p:nvGraphicFramePr>
        <p:xfrm>
          <a:off x="2063552" y="764704"/>
          <a:ext cx="8496944"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Espace réservé du pied de page 2"/>
          <p:cNvSpPr>
            <a:spLocks noGrp="1"/>
          </p:cNvSpPr>
          <p:nvPr>
            <p:ph type="ftr" sz="quarter" idx="4294967295"/>
          </p:nvPr>
        </p:nvSpPr>
        <p:spPr>
          <a:xfrm>
            <a:off x="3287688" y="6428378"/>
            <a:ext cx="4787984" cy="312990"/>
          </a:xfrm>
          <a:prstGeom prst="rect">
            <a:avLst/>
          </a:prstGeom>
        </p:spPr>
        <p:txBody>
          <a:bodyPr/>
          <a:lstStyle/>
          <a:p>
            <a:pPr algn="ctr"/>
            <a:r>
              <a:rPr lang="fr-FR" dirty="0"/>
              <a:t>Traitement des alertes VIGICLIENT – 21/06/2021</a:t>
            </a:r>
          </a:p>
        </p:txBody>
      </p:sp>
    </p:spTree>
    <p:extLst>
      <p:ext uri="{BB962C8B-B14F-4D97-AF65-F5344CB8AC3E}">
        <p14:creationId xmlns:p14="http://schemas.microsoft.com/office/powerpoint/2010/main" val="3980685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dgm id="{97425490-459B-4DB7-B62C-BCB73A9585CA}"/>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574DD9BC-65BC-42FB-8BD3-2D1F4A3F8CDE}"/>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graphicEl>
                                              <a:dgm id="{28808251-A76C-419F-BFA3-5F8D85B03B0B}"/>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graphicEl>
                                              <a:dgm id="{E8BF82CF-9C0D-43E8-A186-9F30E0D809DC}"/>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graphicEl>
                                              <a:dgm id="{EDDF271D-0458-48B8-98DD-90E489D6C15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701E309F-3954-4F02-AA9C-1DDAE8A68CD6}"/>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graphicEl>
                                              <a:dgm id="{2DFC3A67-4642-4DE7-9A4C-D1C0FD3F359C}"/>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graphicEl>
                                              <a:dgm id="{0F9BD364-4907-46CD-BCC1-10F787542487}"/>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graphicEl>
                                              <a:dgm id="{BA0231FF-F644-4B6C-B572-CCFCF482D2EF}"/>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dgm id="{E540D4FF-996B-4870-9AD2-A0E1169F479F}"/>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
                                            <p:graphicEl>
                                              <a:dgm id="{116B5BF2-DDDE-46A5-9C69-9C257AE66DE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p:txBody>
          <a:bodyPr/>
          <a:lstStyle/>
          <a:p>
            <a:r>
              <a:rPr lang="fr-FR" dirty="0"/>
              <a:t>Processus détaillé</a:t>
            </a:r>
          </a:p>
        </p:txBody>
      </p:sp>
      <p:sp>
        <p:nvSpPr>
          <p:cNvPr id="4" name="Espace réservé du numéro de diapositive 3"/>
          <p:cNvSpPr>
            <a:spLocks noGrp="1"/>
          </p:cNvSpPr>
          <p:nvPr>
            <p:ph type="sldNum" sz="quarter" idx="11"/>
          </p:nvPr>
        </p:nvSpPr>
        <p:spPr/>
        <p:txBody>
          <a:bodyPr/>
          <a:lstStyle/>
          <a:p>
            <a:pPr>
              <a:defRPr/>
            </a:pPr>
            <a:fld id="{0536D7D7-E68B-4848-A580-3E20DDE126DB}" type="slidenum">
              <a:rPr lang="fr-FR">
                <a:solidFill>
                  <a:prstClr val="black"/>
                </a:solidFill>
                <a:latin typeface="Arial Narrow"/>
              </a:rPr>
              <a:pPr>
                <a:defRPr/>
              </a:pPr>
              <a:t>6</a:t>
            </a:fld>
            <a:endParaRPr lang="fr-FR" dirty="0">
              <a:solidFill>
                <a:prstClr val="black"/>
              </a:solidFill>
              <a:latin typeface="Arial Narrow"/>
            </a:endParaRPr>
          </a:p>
        </p:txBody>
      </p:sp>
      <p:graphicFrame>
        <p:nvGraphicFramePr>
          <p:cNvPr id="7" name="Diagramme 6"/>
          <p:cNvGraphicFramePr/>
          <p:nvPr>
            <p:extLst>
              <p:ext uri="{D42A27DB-BD31-4B8C-83A1-F6EECF244321}">
                <p14:modId xmlns:p14="http://schemas.microsoft.com/office/powerpoint/2010/main" val="1269268415"/>
              </p:ext>
            </p:extLst>
          </p:nvPr>
        </p:nvGraphicFramePr>
        <p:xfrm>
          <a:off x="1919536" y="548680"/>
          <a:ext cx="9073008"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à coins arrondis 4"/>
          <p:cNvSpPr/>
          <p:nvPr/>
        </p:nvSpPr>
        <p:spPr>
          <a:xfrm>
            <a:off x="7752184" y="91371"/>
            <a:ext cx="2808312" cy="1200329"/>
          </a:xfrm>
          <a:prstGeom prst="wedgeRoundRectCallout">
            <a:avLst>
              <a:gd name="adj1" fmla="val -96936"/>
              <a:gd name="adj2" fmla="val 70325"/>
              <a:gd name="adj3" fmla="val 16667"/>
            </a:avLst>
          </a:prstGeom>
          <a:solidFill>
            <a:schemeClr val="bg2">
              <a:lumMod val="20000"/>
              <a:lumOff val="80000"/>
            </a:schemeClr>
          </a:solidFill>
        </p:spPr>
        <p:txBody>
          <a:bodyPr wrap="square" rtlCol="0" anchor="ctr">
            <a:spAutoFit/>
          </a:bodyPr>
          <a:lstStyle/>
          <a:p>
            <a:pPr algn="ctr">
              <a:spcAft>
                <a:spcPts val="300"/>
              </a:spcAft>
            </a:pPr>
            <a:r>
              <a:rPr lang="fr-FR" sz="1400" b="1" dirty="0">
                <a:solidFill>
                  <a:srgbClr val="C31632"/>
                </a:solidFill>
                <a:latin typeface="Calibri" panose="020F0502020204030204" pitchFamily="34" charset="0"/>
              </a:rPr>
              <a:t>ATTENTION</a:t>
            </a:r>
          </a:p>
          <a:p>
            <a:pPr algn="ctr">
              <a:spcAft>
                <a:spcPts val="300"/>
              </a:spcAft>
            </a:pPr>
            <a:r>
              <a:rPr lang="fr-FR" sz="1200" dirty="0">
                <a:solidFill>
                  <a:srgbClr val="C31632"/>
                </a:solidFill>
                <a:latin typeface="Calibri" panose="020F0502020204030204" pitchFamily="34" charset="0"/>
              </a:rPr>
              <a:t>J’ai 10 jours pour obtenir du client les informations me permettant de faire une analyse de 1</a:t>
            </a:r>
            <a:r>
              <a:rPr lang="fr-FR" sz="1200" baseline="30000" dirty="0">
                <a:solidFill>
                  <a:srgbClr val="C31632"/>
                </a:solidFill>
                <a:latin typeface="Calibri" panose="020F0502020204030204" pitchFamily="34" charset="0"/>
              </a:rPr>
              <a:t>er</a:t>
            </a:r>
            <a:r>
              <a:rPr lang="fr-FR" sz="1200" dirty="0">
                <a:solidFill>
                  <a:srgbClr val="C31632"/>
                </a:solidFill>
                <a:latin typeface="Calibri" panose="020F0502020204030204" pitchFamily="34" charset="0"/>
              </a:rPr>
              <a:t> niveau. Pendant ce temps, l’alerte reste en agence.</a:t>
            </a:r>
          </a:p>
        </p:txBody>
      </p:sp>
      <p:cxnSp>
        <p:nvCxnSpPr>
          <p:cNvPr id="8" name="Connecteur droit avec flèche 7"/>
          <p:cNvCxnSpPr/>
          <p:nvPr/>
        </p:nvCxnSpPr>
        <p:spPr>
          <a:xfrm flipH="1" flipV="1">
            <a:off x="4367808" y="2852936"/>
            <a:ext cx="1188132" cy="576064"/>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à coins arrondis 8"/>
          <p:cNvSpPr/>
          <p:nvPr/>
        </p:nvSpPr>
        <p:spPr>
          <a:xfrm>
            <a:off x="8736240" y="1404051"/>
            <a:ext cx="1907704" cy="2569815"/>
          </a:xfrm>
          <a:prstGeom prst="wedgeRoundRectCallout">
            <a:avLst>
              <a:gd name="adj1" fmla="val -71932"/>
              <a:gd name="adj2" fmla="val 979"/>
              <a:gd name="adj3" fmla="val 16667"/>
            </a:avLst>
          </a:prstGeom>
          <a:solidFill>
            <a:schemeClr val="bg2">
              <a:lumMod val="20000"/>
              <a:lumOff val="80000"/>
            </a:schemeClr>
          </a:solidFill>
        </p:spPr>
        <p:txBody>
          <a:bodyPr wrap="square" rtlCol="0" anchor="ctr">
            <a:spAutoFit/>
          </a:bodyPr>
          <a:lstStyle/>
          <a:p>
            <a:pPr algn="ctr">
              <a:spcAft>
                <a:spcPts val="300"/>
              </a:spcAft>
            </a:pPr>
            <a:r>
              <a:rPr lang="fr-FR" sz="1200" b="1" dirty="0">
                <a:solidFill>
                  <a:srgbClr val="C31632"/>
                </a:solidFill>
                <a:latin typeface="Calibri" panose="020F0502020204030204" pitchFamily="34" charset="0"/>
              </a:rPr>
              <a:t>Je lui fais parvenir :</a:t>
            </a:r>
          </a:p>
          <a:p>
            <a:pPr algn="ctr">
              <a:spcAft>
                <a:spcPts val="300"/>
              </a:spcAft>
            </a:pPr>
            <a:r>
              <a:rPr lang="fr-FR" sz="1200" b="1" dirty="0">
                <a:solidFill>
                  <a:srgbClr val="C31632"/>
                </a:solidFill>
                <a:latin typeface="Calibri" panose="020F0502020204030204" pitchFamily="34" charset="0"/>
              </a:rPr>
              <a:t>1 demande de prise de contact par courrier en RAR </a:t>
            </a:r>
            <a:r>
              <a:rPr lang="fr-FR" sz="1200" dirty="0">
                <a:solidFill>
                  <a:srgbClr val="C31632"/>
                </a:solidFill>
                <a:latin typeface="Calibri" panose="020F0502020204030204" pitchFamily="34" charset="0"/>
              </a:rPr>
              <a:t>que j’archive au plan de classement dans DIVERS LAB</a:t>
            </a:r>
          </a:p>
          <a:p>
            <a:pPr algn="ctr">
              <a:spcAft>
                <a:spcPts val="300"/>
              </a:spcAft>
            </a:pPr>
            <a:r>
              <a:rPr lang="fr-FR" sz="1200" b="1" i="1" u="sng" dirty="0">
                <a:solidFill>
                  <a:srgbClr val="C31632"/>
                </a:solidFill>
                <a:latin typeface="Calibri" panose="020F0502020204030204" pitchFamily="34" charset="0"/>
              </a:rPr>
              <a:t>Il est essentiel pour la CEGEE de pouvoir prouver que nous avons tout mis en œuvre pour obtenir des explications du client </a:t>
            </a:r>
          </a:p>
        </p:txBody>
      </p:sp>
      <p:sp>
        <p:nvSpPr>
          <p:cNvPr id="11" name="Espace réservé du pied de page 2"/>
          <p:cNvSpPr>
            <a:spLocks noGrp="1"/>
          </p:cNvSpPr>
          <p:nvPr>
            <p:ph type="ftr" sz="quarter" idx="4294967295"/>
          </p:nvPr>
        </p:nvSpPr>
        <p:spPr>
          <a:xfrm>
            <a:off x="3287688" y="6428378"/>
            <a:ext cx="4787984" cy="312990"/>
          </a:xfrm>
          <a:prstGeom prst="rect">
            <a:avLst/>
          </a:prstGeom>
        </p:spPr>
        <p:txBody>
          <a:bodyPr/>
          <a:lstStyle/>
          <a:p>
            <a:pPr algn="ctr"/>
            <a:r>
              <a:rPr lang="fr-FR" dirty="0"/>
              <a:t>Traitement des alertes VIGICLIENT – 21/06/2021</a:t>
            </a:r>
          </a:p>
        </p:txBody>
      </p:sp>
    </p:spTree>
    <p:extLst>
      <p:ext uri="{BB962C8B-B14F-4D97-AF65-F5344CB8AC3E}">
        <p14:creationId xmlns:p14="http://schemas.microsoft.com/office/powerpoint/2010/main" val="2790223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graphicEl>
                                              <a:dgm id="{F3E1ABE8-8694-49E0-AB2F-63F806E61C60}"/>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54FD6E97-4199-4DF5-8C44-DCEA4BFC5197}"/>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graphicEl>
                                              <a:dgm id="{A9094FDC-480A-4621-9F04-4328269FA3DF}"/>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graphicEl>
                                              <a:dgm id="{E540D4FF-996B-4870-9AD2-A0E1169F479F}"/>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graphicEl>
                                              <a:dgm id="{116B5BF2-DDDE-46A5-9C69-9C257AE66DE4}"/>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F7260946-6B19-4903-99B7-42F584A5E88F}"/>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graphicEl>
                                              <a:dgm id="{DBAF4BC0-DCE6-4BD6-BF5B-5C60807949DE}"/>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graphicEl>
                                              <a:dgm id="{FC0287C7-9587-4184-A083-B7399EB9A6D5}"/>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graphicEl>
                                              <a:dgm id="{3575C9E5-20BC-4EE3-8EB1-A71DD2A3E174}"/>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dgm id="{C7D45BC8-7899-441D-BA3D-FC71744DE281}"/>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
                                            <p:graphicEl>
                                              <a:dgm id="{32CCDA99-7C52-462D-B5ED-5D94C0E58044}"/>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
                                            <p:graphicEl>
                                              <a:dgm id="{7C5EC60C-0BDC-4878-B8A2-27535F8A6917}"/>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
                                            <p:graphicEl>
                                              <a:dgm id="{582F9E33-519B-4D31-BB65-2633BECCF8B5}"/>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graphicEl>
                                              <a:dgm id="{3B39AFAC-8898-4FE6-ACC1-73C9843899B4}"/>
                                            </p:graphic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
                                            <p:graphicEl>
                                              <a:dgm id="{148F6AF6-DBEA-44D1-B521-16D0F3DD30A3}"/>
                                            </p:graphic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
                                            <p:graphicEl>
                                              <a:dgm id="{812330A1-73A9-4598-9B29-B966C5CCDBFD}"/>
                                            </p:graphicEl>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
                                            <p:graphicEl>
                                              <a:dgm id="{DCBAE5B3-3AC1-4510-B4F3-847150FEFB15}"/>
                                            </p:graphic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7">
                                            <p:graphicEl>
                                              <a:dgm id="{09A7DF96-30D7-4C0D-B6B4-E871B4A4DF66}"/>
                                            </p:graphicEl>
                                          </p:spTgt>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
                                            <p:graphicEl>
                                              <a:dgm id="{BDAE9929-60CD-4D5B-975A-A0FFF5F5EBFB}"/>
                                            </p:graphic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p:bldSub>
      </p:bldGraphic>
      <p:bldP spid="5"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2063552" y="260649"/>
            <a:ext cx="6984776" cy="430887"/>
          </a:xfrm>
        </p:spPr>
        <p:txBody>
          <a:bodyPr/>
          <a:lstStyle/>
          <a:p>
            <a:r>
              <a:rPr lang="fr-FR" dirty="0"/>
              <a:t>Comment bien agir ? 1/3</a:t>
            </a:r>
          </a:p>
        </p:txBody>
      </p:sp>
      <p:sp>
        <p:nvSpPr>
          <p:cNvPr id="4" name="Espace réservé du numéro de diapositive 3"/>
          <p:cNvSpPr>
            <a:spLocks noGrp="1"/>
          </p:cNvSpPr>
          <p:nvPr>
            <p:ph type="sldNum" sz="quarter" idx="11"/>
          </p:nvPr>
        </p:nvSpPr>
        <p:spPr/>
        <p:txBody>
          <a:bodyPr/>
          <a:lstStyle/>
          <a:p>
            <a:pPr>
              <a:defRPr/>
            </a:pPr>
            <a:fld id="{0536D7D7-E68B-4848-A580-3E20DDE126DB}" type="slidenum">
              <a:rPr lang="fr-FR">
                <a:solidFill>
                  <a:prstClr val="black"/>
                </a:solidFill>
                <a:latin typeface="Arial Narrow"/>
              </a:rPr>
              <a:pPr>
                <a:defRPr/>
              </a:pPr>
              <a:t>7</a:t>
            </a:fld>
            <a:endParaRPr lang="fr-FR" dirty="0">
              <a:solidFill>
                <a:prstClr val="black"/>
              </a:solidFill>
              <a:latin typeface="Arial Narrow"/>
            </a:endParaRPr>
          </a:p>
        </p:txBody>
      </p:sp>
      <p:pic>
        <p:nvPicPr>
          <p:cNvPr id="1026" name="Picture 2" descr="#GÃ©nÃ©athÃ¨me : Lâentraideâ¦ â Ciel ! Mes aÃ¯eux"/>
          <p:cNvPicPr>
            <a:picLocks noChangeAspect="1" noChangeArrowheads="1"/>
          </p:cNvPicPr>
          <p:nvPr/>
        </p:nvPicPr>
        <p:blipFill rotWithShape="1">
          <a:blip r:embed="rId2">
            <a:extLst>
              <a:ext uri="{28A0092B-C50C-407E-A947-70E740481C1C}">
                <a14:useLocalDpi xmlns:a14="http://schemas.microsoft.com/office/drawing/2010/main" val="0"/>
              </a:ext>
            </a:extLst>
          </a:blip>
          <a:srcRect l="13928" t="3458" r="23390" b="16964"/>
          <a:stretch/>
        </p:blipFill>
        <p:spPr bwMode="auto">
          <a:xfrm>
            <a:off x="5162606" y="2449358"/>
            <a:ext cx="1422433" cy="172416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à coins arrondis 1"/>
          <p:cNvSpPr/>
          <p:nvPr/>
        </p:nvSpPr>
        <p:spPr>
          <a:xfrm>
            <a:off x="2135560" y="4204436"/>
            <a:ext cx="2386424" cy="625268"/>
          </a:xfrm>
          <a:prstGeom prst="roundRect">
            <a:avLst/>
          </a:prstGeom>
          <a:ln>
            <a:solidFill>
              <a:schemeClr val="bg1">
                <a:lumMod val="85000"/>
              </a:schemeClr>
            </a:solidFill>
          </a:ln>
        </p:spPr>
        <p:txBody>
          <a:bodyPr wrap="square" lIns="36000" tIns="36000" rIns="36000" bIns="36000" rtlCol="0" anchor="ctr">
            <a:spAutoFit/>
          </a:bodyPr>
          <a:lstStyle/>
          <a:p>
            <a:pPr algn="ctr">
              <a:spcAft>
                <a:spcPts val="300"/>
              </a:spcAft>
            </a:pPr>
            <a:r>
              <a:rPr lang="fr-FR" sz="1600" dirty="0">
                <a:solidFill>
                  <a:schemeClr val="tx1">
                    <a:lumMod val="65000"/>
                    <a:lumOff val="35000"/>
                  </a:schemeClr>
                </a:solidFill>
                <a:latin typeface="Calibri" panose="020F0502020204030204" pitchFamily="34" charset="0"/>
              </a:rPr>
              <a:t>Que dois-je préciser dans  une remontée de doute ?</a:t>
            </a:r>
          </a:p>
        </p:txBody>
      </p:sp>
      <p:sp>
        <p:nvSpPr>
          <p:cNvPr id="8" name="Rectangle à coins arrondis 7"/>
          <p:cNvSpPr/>
          <p:nvPr/>
        </p:nvSpPr>
        <p:spPr>
          <a:xfrm>
            <a:off x="6791772" y="1535549"/>
            <a:ext cx="2805603" cy="625268"/>
          </a:xfrm>
          <a:prstGeom prst="roundRect">
            <a:avLst/>
          </a:prstGeom>
          <a:ln>
            <a:solidFill>
              <a:schemeClr val="bg1">
                <a:lumMod val="85000"/>
              </a:schemeClr>
            </a:solidFill>
          </a:ln>
        </p:spPr>
        <p:txBody>
          <a:bodyPr wrap="square" lIns="36000" tIns="36000" rIns="36000" bIns="36000" rtlCol="0" anchor="ctr">
            <a:spAutoFit/>
          </a:bodyPr>
          <a:lstStyle/>
          <a:p>
            <a:pPr algn="ctr">
              <a:spcAft>
                <a:spcPts val="300"/>
              </a:spcAft>
            </a:pPr>
            <a:r>
              <a:rPr lang="fr-FR" sz="1600" dirty="0">
                <a:solidFill>
                  <a:schemeClr val="tx1">
                    <a:lumMod val="65000"/>
                    <a:lumOff val="35000"/>
                  </a:schemeClr>
                </a:solidFill>
                <a:latin typeface="Calibri" panose="020F0502020204030204" pitchFamily="34" charset="0"/>
              </a:rPr>
              <a:t>Que dois-je préciser lors d’un classement sans suite ? </a:t>
            </a:r>
          </a:p>
        </p:txBody>
      </p:sp>
      <p:sp>
        <p:nvSpPr>
          <p:cNvPr id="16" name="ZoneTexte 15"/>
          <p:cNvSpPr txBox="1"/>
          <p:nvPr/>
        </p:nvSpPr>
        <p:spPr>
          <a:xfrm>
            <a:off x="2264875" y="4834157"/>
            <a:ext cx="4300531" cy="577081"/>
          </a:xfrm>
          <a:prstGeom prst="rect">
            <a:avLst/>
          </a:prstGeom>
          <a:solidFill>
            <a:schemeClr val="bg1">
              <a:lumMod val="75000"/>
            </a:schemeClr>
          </a:solidFill>
        </p:spPr>
        <p:txBody>
          <a:bodyPr wrap="square" rtlCol="0">
            <a:spAutoFit/>
          </a:bodyPr>
          <a:lstStyle/>
          <a:p>
            <a:pPr algn="just"/>
            <a:r>
              <a:rPr lang="fr-FR" sz="1050" dirty="0"/>
              <a:t>Il est important de décrire les éléments qui ont conduit au doute, les réponses du client et ses explications. Mais également en quoi les explications et/ ou les justificatifs semblent incohérents ou peu probants. </a:t>
            </a:r>
            <a:endParaRPr lang="fr-FR" dirty="0"/>
          </a:p>
        </p:txBody>
      </p:sp>
      <p:sp>
        <p:nvSpPr>
          <p:cNvPr id="17" name="ZoneTexte 16"/>
          <p:cNvSpPr txBox="1"/>
          <p:nvPr/>
        </p:nvSpPr>
        <p:spPr>
          <a:xfrm>
            <a:off x="6816080" y="2160817"/>
            <a:ext cx="3547994" cy="900246"/>
          </a:xfrm>
          <a:prstGeom prst="rect">
            <a:avLst/>
          </a:prstGeom>
          <a:solidFill>
            <a:schemeClr val="bg1">
              <a:lumMod val="75000"/>
            </a:schemeClr>
          </a:solidFill>
        </p:spPr>
        <p:txBody>
          <a:bodyPr wrap="square" rtlCol="0">
            <a:spAutoFit/>
          </a:bodyPr>
          <a:lstStyle>
            <a:defPPr>
              <a:defRPr lang="fr-FR"/>
            </a:defPPr>
            <a:lvl1pPr algn="just">
              <a:defRPr sz="1050"/>
            </a:lvl1pPr>
          </a:lstStyle>
          <a:p>
            <a:r>
              <a:rPr lang="fr-FR" dirty="0"/>
              <a:t>Je dois motiver ma décision et expliquer précisément les raisons qui m’ont conduit à cette conclusion. Je mentionne également les informations données par le client si je dispose de celles-ci.</a:t>
            </a:r>
          </a:p>
          <a:p>
            <a:r>
              <a:rPr lang="fr-FR" dirty="0"/>
              <a:t>Si j’ai en ma possession des justificatifs, je les archive dans le plan de classement dans DIVERS LAB.</a:t>
            </a:r>
          </a:p>
        </p:txBody>
      </p:sp>
      <p:sp>
        <p:nvSpPr>
          <p:cNvPr id="9" name="Espace réservé du pied de page 2"/>
          <p:cNvSpPr>
            <a:spLocks noGrp="1"/>
          </p:cNvSpPr>
          <p:nvPr>
            <p:ph type="ftr" sz="quarter" idx="4294967295"/>
          </p:nvPr>
        </p:nvSpPr>
        <p:spPr>
          <a:xfrm>
            <a:off x="3287688" y="6428378"/>
            <a:ext cx="4787984" cy="312990"/>
          </a:xfrm>
          <a:prstGeom prst="rect">
            <a:avLst/>
          </a:prstGeom>
        </p:spPr>
        <p:txBody>
          <a:bodyPr/>
          <a:lstStyle/>
          <a:p>
            <a:pPr algn="ctr"/>
            <a:r>
              <a:rPr lang="fr-FR" dirty="0"/>
              <a:t>Traitement des alertes VIGICLIENT – 21/06/2021</a:t>
            </a:r>
          </a:p>
        </p:txBody>
      </p:sp>
    </p:spTree>
    <p:extLst>
      <p:ext uri="{BB962C8B-B14F-4D97-AF65-F5344CB8AC3E}">
        <p14:creationId xmlns:p14="http://schemas.microsoft.com/office/powerpoint/2010/main" val="74016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8" grpId="0" animBg="1"/>
      <p:bldP spid="16" grpId="0" animBg="1"/>
      <p:bldP spid="16" grpId="1"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p:txBody>
          <a:bodyPr/>
          <a:lstStyle/>
          <a:p>
            <a:r>
              <a:rPr lang="fr-FR" dirty="0"/>
              <a:t>Comment bien agir ? 2/3</a:t>
            </a:r>
          </a:p>
        </p:txBody>
      </p:sp>
      <p:sp>
        <p:nvSpPr>
          <p:cNvPr id="4" name="Espace réservé du numéro de diapositive 3"/>
          <p:cNvSpPr>
            <a:spLocks noGrp="1"/>
          </p:cNvSpPr>
          <p:nvPr>
            <p:ph type="sldNum" sz="quarter" idx="11"/>
          </p:nvPr>
        </p:nvSpPr>
        <p:spPr/>
        <p:txBody>
          <a:bodyPr/>
          <a:lstStyle/>
          <a:p>
            <a:pPr>
              <a:defRPr/>
            </a:pPr>
            <a:fld id="{0536D7D7-E68B-4848-A580-3E20DDE126DB}" type="slidenum">
              <a:rPr lang="fr-FR">
                <a:solidFill>
                  <a:prstClr val="black"/>
                </a:solidFill>
                <a:latin typeface="Arial Narrow"/>
              </a:rPr>
              <a:pPr>
                <a:defRPr/>
              </a:pPr>
              <a:t>8</a:t>
            </a:fld>
            <a:endParaRPr lang="fr-FR" dirty="0">
              <a:solidFill>
                <a:prstClr val="black"/>
              </a:solidFill>
              <a:latin typeface="Arial Narrow"/>
            </a:endParaRPr>
          </a:p>
        </p:txBody>
      </p:sp>
      <p:pic>
        <p:nvPicPr>
          <p:cNvPr id="1026" name="Picture 2" descr="#GÃ©nÃ©athÃ¨me : Lâentraideâ¦ â Ciel ! Mes aÃ¯eux"/>
          <p:cNvPicPr>
            <a:picLocks noChangeAspect="1" noChangeArrowheads="1"/>
          </p:cNvPicPr>
          <p:nvPr/>
        </p:nvPicPr>
        <p:blipFill rotWithShape="1">
          <a:blip r:embed="rId2">
            <a:extLst>
              <a:ext uri="{28A0092B-C50C-407E-A947-70E740481C1C}">
                <a14:useLocalDpi xmlns:a14="http://schemas.microsoft.com/office/drawing/2010/main" val="0"/>
              </a:ext>
            </a:extLst>
          </a:blip>
          <a:srcRect l="13928" t="3458" r="23390" b="16964"/>
          <a:stretch/>
        </p:blipFill>
        <p:spPr bwMode="auto">
          <a:xfrm>
            <a:off x="5162606" y="2449358"/>
            <a:ext cx="1422433" cy="172416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à coins arrondis 8"/>
          <p:cNvSpPr/>
          <p:nvPr/>
        </p:nvSpPr>
        <p:spPr>
          <a:xfrm>
            <a:off x="2077296" y="3860884"/>
            <a:ext cx="2232248" cy="625268"/>
          </a:xfrm>
          <a:prstGeom prst="roundRect">
            <a:avLst/>
          </a:prstGeom>
          <a:ln>
            <a:solidFill>
              <a:schemeClr val="bg1">
                <a:lumMod val="85000"/>
              </a:schemeClr>
            </a:solidFill>
          </a:ln>
        </p:spPr>
        <p:txBody>
          <a:bodyPr wrap="square" lIns="36000" tIns="36000" rIns="36000" bIns="36000" rtlCol="0" anchor="ctr">
            <a:spAutoFit/>
          </a:bodyPr>
          <a:lstStyle/>
          <a:p>
            <a:pPr algn="ctr">
              <a:spcAft>
                <a:spcPts val="300"/>
              </a:spcAft>
            </a:pPr>
            <a:r>
              <a:rPr lang="fr-FR" sz="1600" dirty="0">
                <a:solidFill>
                  <a:schemeClr val="tx1">
                    <a:lumMod val="65000"/>
                    <a:lumOff val="35000"/>
                  </a:schemeClr>
                </a:solidFill>
                <a:latin typeface="Calibri" panose="020F0502020204030204" pitchFamily="34" charset="0"/>
              </a:rPr>
              <a:t>Le DRC est incomplet que dois-je faire ?</a:t>
            </a:r>
          </a:p>
        </p:txBody>
      </p:sp>
      <p:sp>
        <p:nvSpPr>
          <p:cNvPr id="15" name="Rectangle à coins arrondis 14"/>
          <p:cNvSpPr/>
          <p:nvPr/>
        </p:nvSpPr>
        <p:spPr>
          <a:xfrm>
            <a:off x="2075326" y="980729"/>
            <a:ext cx="2664296" cy="897683"/>
          </a:xfrm>
          <a:prstGeom prst="roundRect">
            <a:avLst/>
          </a:prstGeom>
          <a:ln>
            <a:solidFill>
              <a:schemeClr val="bg1">
                <a:lumMod val="85000"/>
              </a:schemeClr>
            </a:solidFill>
          </a:ln>
        </p:spPr>
        <p:txBody>
          <a:bodyPr wrap="square" lIns="36000" tIns="36000" rIns="36000" bIns="36000" rtlCol="0" anchor="ctr">
            <a:spAutoFit/>
          </a:bodyPr>
          <a:lstStyle/>
          <a:p>
            <a:pPr algn="ctr">
              <a:spcAft>
                <a:spcPts val="300"/>
              </a:spcAft>
            </a:pPr>
            <a:r>
              <a:rPr lang="fr-FR" sz="1600" dirty="0">
                <a:solidFill>
                  <a:schemeClr val="tx1">
                    <a:lumMod val="65000"/>
                    <a:lumOff val="35000"/>
                  </a:schemeClr>
                </a:solidFill>
                <a:latin typeface="Calibri" panose="020F0502020204030204" pitchFamily="34" charset="0"/>
              </a:rPr>
              <a:t>Que faire lorsqu’une rupture de la relation est en cours et que j’ai une alerte ?</a:t>
            </a:r>
          </a:p>
        </p:txBody>
      </p:sp>
      <p:sp>
        <p:nvSpPr>
          <p:cNvPr id="18" name="ZoneTexte 17"/>
          <p:cNvSpPr txBox="1"/>
          <p:nvPr/>
        </p:nvSpPr>
        <p:spPr>
          <a:xfrm>
            <a:off x="2110782" y="4479273"/>
            <a:ext cx="6632318" cy="1546577"/>
          </a:xfrm>
          <a:prstGeom prst="rect">
            <a:avLst/>
          </a:prstGeom>
          <a:solidFill>
            <a:schemeClr val="bg1">
              <a:lumMod val="75000"/>
            </a:schemeClr>
          </a:solidFill>
        </p:spPr>
        <p:txBody>
          <a:bodyPr wrap="square" rtlCol="0">
            <a:spAutoFit/>
          </a:bodyPr>
          <a:lstStyle>
            <a:defPPr>
              <a:defRPr lang="fr-FR"/>
            </a:defPPr>
            <a:lvl1pPr algn="just">
              <a:defRPr sz="1050"/>
            </a:lvl1pPr>
          </a:lstStyle>
          <a:p>
            <a:r>
              <a:rPr lang="fr-FR" dirty="0"/>
              <a:t>Les informations et/ou les justificatifs dont je dispose me permettent de clore l’alerte? </a:t>
            </a:r>
          </a:p>
          <a:p>
            <a:r>
              <a:rPr lang="fr-FR" dirty="0"/>
              <a:t>=&gt; Je contacte le client afin de mettre a jour son DRC et je fais un CRE. </a:t>
            </a:r>
          </a:p>
          <a:p>
            <a:r>
              <a:rPr lang="fr-FR" dirty="0"/>
              <a:t>Si j’ai un doute et qu’en plus le DRC est incomplet:</a:t>
            </a:r>
          </a:p>
          <a:p>
            <a:pPr marL="171450" indent="-171450">
              <a:buFont typeface="Symbol" panose="05050102010706020507" pitchFamily="18" charset="2"/>
              <a:buChar char="Þ"/>
            </a:pPr>
            <a:r>
              <a:rPr lang="fr-FR" dirty="0"/>
              <a:t>Je contacte le client pour mettre à jour le DRC. Je motive ma remontée de doute et précise avoir fait la démarche de mise à jour.</a:t>
            </a:r>
          </a:p>
          <a:p>
            <a:endParaRPr lang="fr-FR" dirty="0"/>
          </a:p>
          <a:p>
            <a:r>
              <a:rPr lang="fr-FR" dirty="0"/>
              <a:t>Si le client reste sourd à mes sollicitations, Je lui fais parvenir :</a:t>
            </a:r>
          </a:p>
          <a:p>
            <a:r>
              <a:rPr lang="fr-FR" dirty="0"/>
              <a:t>1 demande de prise de contact par courrier en RAR que j’archive au plan de classement dans DIVERS LAB</a:t>
            </a:r>
          </a:p>
          <a:p>
            <a:r>
              <a:rPr lang="fr-FR" dirty="0"/>
              <a:t>Il est essentiel pour la CEGEE de pouvoir prouver que nous avons tout mis en œuvre pour obtenir des explications du client </a:t>
            </a:r>
          </a:p>
          <a:p>
            <a:endParaRPr lang="fr-FR" dirty="0"/>
          </a:p>
        </p:txBody>
      </p:sp>
      <p:sp>
        <p:nvSpPr>
          <p:cNvPr id="19" name="Rectangle 18"/>
          <p:cNvSpPr/>
          <p:nvPr/>
        </p:nvSpPr>
        <p:spPr>
          <a:xfrm>
            <a:off x="2075326" y="1876797"/>
            <a:ext cx="6468946" cy="415498"/>
          </a:xfrm>
          <a:prstGeom prst="rect">
            <a:avLst/>
          </a:prstGeom>
          <a:solidFill>
            <a:schemeClr val="bg1">
              <a:lumMod val="75000"/>
            </a:schemeClr>
          </a:solidFill>
        </p:spPr>
        <p:txBody>
          <a:bodyPr wrap="square" rtlCol="0">
            <a:spAutoFit/>
          </a:bodyPr>
          <a:lstStyle/>
          <a:p>
            <a:pPr algn="just"/>
            <a:r>
              <a:rPr lang="fr-FR" sz="1050" dirty="0"/>
              <a:t>Si l’opération est douteuse, je fais une remontée de doute.</a:t>
            </a:r>
          </a:p>
          <a:p>
            <a:pPr algn="just"/>
            <a:r>
              <a:rPr lang="fr-FR" sz="1050" dirty="0"/>
              <a:t>En effet, la rupture de la relation ne nous exonère pas de notre obligation de déclaration de soupçon.</a:t>
            </a:r>
          </a:p>
        </p:txBody>
      </p:sp>
      <p:sp>
        <p:nvSpPr>
          <p:cNvPr id="11" name="Espace réservé du pied de page 2"/>
          <p:cNvSpPr>
            <a:spLocks noGrp="1"/>
          </p:cNvSpPr>
          <p:nvPr>
            <p:ph type="ftr" sz="quarter" idx="4294967295"/>
          </p:nvPr>
        </p:nvSpPr>
        <p:spPr>
          <a:xfrm>
            <a:off x="3287688" y="6428378"/>
            <a:ext cx="4787984" cy="312990"/>
          </a:xfrm>
          <a:prstGeom prst="rect">
            <a:avLst/>
          </a:prstGeom>
        </p:spPr>
        <p:txBody>
          <a:bodyPr/>
          <a:lstStyle/>
          <a:p>
            <a:pPr algn="ctr"/>
            <a:r>
              <a:rPr lang="fr-FR" dirty="0"/>
              <a:t>Traitement des alertes VIGICLIENT – 21/06/2021</a:t>
            </a:r>
          </a:p>
        </p:txBody>
      </p:sp>
    </p:spTree>
    <p:extLst>
      <p:ext uri="{BB962C8B-B14F-4D97-AF65-F5344CB8AC3E}">
        <p14:creationId xmlns:p14="http://schemas.microsoft.com/office/powerpoint/2010/main" val="780888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5" grpId="0" animBg="1"/>
      <p:bldP spid="18" grpId="0" animBg="1"/>
      <p:bldP spid="18" grpId="1"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p:txBody>
          <a:bodyPr/>
          <a:lstStyle/>
          <a:p>
            <a:r>
              <a:rPr lang="fr-FR" dirty="0"/>
              <a:t>Comment bien agir ? 3/3</a:t>
            </a:r>
          </a:p>
        </p:txBody>
      </p:sp>
      <p:sp>
        <p:nvSpPr>
          <p:cNvPr id="4" name="Espace réservé du numéro de diapositive 3"/>
          <p:cNvSpPr>
            <a:spLocks noGrp="1"/>
          </p:cNvSpPr>
          <p:nvPr>
            <p:ph type="sldNum" sz="quarter" idx="11"/>
          </p:nvPr>
        </p:nvSpPr>
        <p:spPr/>
        <p:txBody>
          <a:bodyPr/>
          <a:lstStyle/>
          <a:p>
            <a:pPr>
              <a:defRPr/>
            </a:pPr>
            <a:fld id="{0536D7D7-E68B-4848-A580-3E20DDE126DB}" type="slidenum">
              <a:rPr lang="fr-FR">
                <a:solidFill>
                  <a:prstClr val="black"/>
                </a:solidFill>
                <a:latin typeface="Arial Narrow"/>
              </a:rPr>
              <a:pPr>
                <a:defRPr/>
              </a:pPr>
              <a:t>9</a:t>
            </a:fld>
            <a:endParaRPr lang="fr-FR" dirty="0">
              <a:solidFill>
                <a:prstClr val="black"/>
              </a:solidFill>
              <a:latin typeface="Arial Narrow"/>
            </a:endParaRPr>
          </a:p>
        </p:txBody>
      </p:sp>
      <p:pic>
        <p:nvPicPr>
          <p:cNvPr id="1026" name="Picture 2" descr="#GÃ©nÃ©athÃ¨me : Lâentraideâ¦ â Ciel ! Mes aÃ¯eux"/>
          <p:cNvPicPr>
            <a:picLocks noChangeAspect="1" noChangeArrowheads="1"/>
          </p:cNvPicPr>
          <p:nvPr/>
        </p:nvPicPr>
        <p:blipFill rotWithShape="1">
          <a:blip r:embed="rId2">
            <a:extLst>
              <a:ext uri="{28A0092B-C50C-407E-A947-70E740481C1C}">
                <a14:useLocalDpi xmlns:a14="http://schemas.microsoft.com/office/drawing/2010/main" val="0"/>
              </a:ext>
            </a:extLst>
          </a:blip>
          <a:srcRect l="13928" t="3458" r="23390" b="16964"/>
          <a:stretch/>
        </p:blipFill>
        <p:spPr bwMode="auto">
          <a:xfrm>
            <a:off x="5162606" y="2449358"/>
            <a:ext cx="1422433" cy="172416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à coins arrondis 12"/>
          <p:cNvSpPr/>
          <p:nvPr/>
        </p:nvSpPr>
        <p:spPr>
          <a:xfrm>
            <a:off x="5447928" y="974447"/>
            <a:ext cx="2952328" cy="897683"/>
          </a:xfrm>
          <a:prstGeom prst="roundRect">
            <a:avLst/>
          </a:prstGeom>
          <a:ln>
            <a:solidFill>
              <a:schemeClr val="bg1">
                <a:lumMod val="85000"/>
              </a:schemeClr>
            </a:solidFill>
          </a:ln>
        </p:spPr>
        <p:txBody>
          <a:bodyPr wrap="square" lIns="36000" tIns="36000" rIns="36000" bIns="36000" rtlCol="0" anchor="ctr">
            <a:spAutoFit/>
          </a:bodyPr>
          <a:lstStyle/>
          <a:p>
            <a:pPr algn="ctr">
              <a:spcAft>
                <a:spcPts val="300"/>
              </a:spcAft>
            </a:pPr>
            <a:r>
              <a:rPr lang="fr-FR" sz="1600" dirty="0">
                <a:solidFill>
                  <a:schemeClr val="tx1">
                    <a:lumMod val="65000"/>
                    <a:lumOff val="35000"/>
                  </a:schemeClr>
                </a:solidFill>
                <a:latin typeface="Calibri" panose="020F0502020204030204" pitchFamily="34" charset="0"/>
              </a:rPr>
              <a:t>Je soupçonne une situation d’abus de faiblesse au préjudice d’un client que dois-je faire ?</a:t>
            </a:r>
          </a:p>
        </p:txBody>
      </p:sp>
      <p:sp>
        <p:nvSpPr>
          <p:cNvPr id="14" name="Rectangle à coins arrondis 13"/>
          <p:cNvSpPr/>
          <p:nvPr/>
        </p:nvSpPr>
        <p:spPr>
          <a:xfrm>
            <a:off x="1789908" y="4329527"/>
            <a:ext cx="2826039" cy="897683"/>
          </a:xfrm>
          <a:prstGeom prst="roundRect">
            <a:avLst/>
          </a:prstGeom>
          <a:ln>
            <a:solidFill>
              <a:schemeClr val="bg1">
                <a:lumMod val="85000"/>
              </a:schemeClr>
            </a:solidFill>
          </a:ln>
        </p:spPr>
        <p:txBody>
          <a:bodyPr wrap="square" lIns="36000" tIns="36000" rIns="36000" bIns="36000" rtlCol="0" anchor="ctr">
            <a:spAutoFit/>
          </a:bodyPr>
          <a:lstStyle/>
          <a:p>
            <a:pPr algn="ctr">
              <a:spcAft>
                <a:spcPts val="300"/>
              </a:spcAft>
            </a:pPr>
            <a:r>
              <a:rPr lang="fr-FR" sz="1600" dirty="0">
                <a:solidFill>
                  <a:schemeClr val="tx1">
                    <a:lumMod val="65000"/>
                    <a:lumOff val="35000"/>
                  </a:schemeClr>
                </a:solidFill>
                <a:latin typeface="Calibri" panose="020F0502020204030204" pitchFamily="34" charset="0"/>
              </a:rPr>
              <a:t>Je soupçonne une situation en lien avec le financement du terrorisme. Que dois-je faire ?</a:t>
            </a:r>
          </a:p>
        </p:txBody>
      </p:sp>
      <p:sp>
        <p:nvSpPr>
          <p:cNvPr id="20" name="Rectangle 19"/>
          <p:cNvSpPr/>
          <p:nvPr/>
        </p:nvSpPr>
        <p:spPr>
          <a:xfrm>
            <a:off x="1819233" y="5229201"/>
            <a:ext cx="6220983" cy="577081"/>
          </a:xfrm>
          <a:prstGeom prst="rect">
            <a:avLst/>
          </a:prstGeom>
          <a:solidFill>
            <a:schemeClr val="bg1">
              <a:lumMod val="75000"/>
            </a:schemeClr>
          </a:solidFill>
        </p:spPr>
        <p:txBody>
          <a:bodyPr wrap="square" rtlCol="0">
            <a:spAutoFit/>
          </a:bodyPr>
          <a:lstStyle/>
          <a:p>
            <a:pPr algn="just"/>
            <a:r>
              <a:rPr lang="fr-FR" sz="1050" dirty="0"/>
              <a:t>J’informe </a:t>
            </a:r>
            <a:r>
              <a:rPr lang="fr-FR" sz="1050" b="1" dirty="0"/>
              <a:t>SANS DELAI le SLAB </a:t>
            </a:r>
            <a:r>
              <a:rPr lang="fr-FR" sz="1050" dirty="0"/>
              <a:t>de ma suspicion et des éléments m’ayant conduit à avoir ce doute (y compris des éléments non financiers comme le comportement du client par exemple) et je contacte par téléphone le responsable ou le superviseur du SLAB</a:t>
            </a:r>
          </a:p>
        </p:txBody>
      </p:sp>
      <p:sp>
        <p:nvSpPr>
          <p:cNvPr id="21" name="ZoneTexte 20"/>
          <p:cNvSpPr txBox="1"/>
          <p:nvPr/>
        </p:nvSpPr>
        <p:spPr>
          <a:xfrm>
            <a:off x="6142907" y="1868869"/>
            <a:ext cx="3121446" cy="261610"/>
          </a:xfrm>
          <a:prstGeom prst="rect">
            <a:avLst/>
          </a:prstGeom>
          <a:solidFill>
            <a:schemeClr val="bg1">
              <a:lumMod val="75000"/>
            </a:schemeClr>
          </a:solidFill>
        </p:spPr>
        <p:txBody>
          <a:bodyPr wrap="square" rtlCol="0">
            <a:spAutoFit/>
          </a:bodyPr>
          <a:lstStyle>
            <a:defPPr>
              <a:defRPr lang="fr-FR"/>
            </a:defPPr>
            <a:lvl1pPr algn="just">
              <a:defRPr sz="1050"/>
            </a:lvl1pPr>
          </a:lstStyle>
          <a:p>
            <a:r>
              <a:rPr lang="fr-FR" dirty="0"/>
              <a:t>Je contacte le service juridique en mettant en copie le SLAB </a:t>
            </a:r>
          </a:p>
        </p:txBody>
      </p:sp>
      <p:sp>
        <p:nvSpPr>
          <p:cNvPr id="9" name="Espace réservé du pied de page 2"/>
          <p:cNvSpPr>
            <a:spLocks noGrp="1"/>
          </p:cNvSpPr>
          <p:nvPr>
            <p:ph type="ftr" sz="quarter" idx="4294967295"/>
          </p:nvPr>
        </p:nvSpPr>
        <p:spPr>
          <a:xfrm>
            <a:off x="3287688" y="6428378"/>
            <a:ext cx="4787984" cy="312990"/>
          </a:xfrm>
          <a:prstGeom prst="rect">
            <a:avLst/>
          </a:prstGeom>
        </p:spPr>
        <p:txBody>
          <a:bodyPr/>
          <a:lstStyle/>
          <a:p>
            <a:pPr algn="ctr"/>
            <a:r>
              <a:rPr lang="fr-FR" dirty="0"/>
              <a:t>Traitement des alertes VIGICLIENT – 21/06/2021</a:t>
            </a:r>
          </a:p>
        </p:txBody>
      </p:sp>
    </p:spTree>
    <p:extLst>
      <p:ext uri="{BB962C8B-B14F-4D97-AF65-F5344CB8AC3E}">
        <p14:creationId xmlns:p14="http://schemas.microsoft.com/office/powerpoint/2010/main" val="2525550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14"/>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4" grpId="1" animBg="1"/>
      <p:bldP spid="20" grpId="0" animBg="1"/>
      <p:bldP spid="20" grpId="1"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re 9"/>
          <p:cNvSpPr>
            <a:spLocks noGrp="1"/>
          </p:cNvSpPr>
          <p:nvPr>
            <p:ph type="title"/>
          </p:nvPr>
        </p:nvSpPr>
        <p:spPr/>
        <p:txBody>
          <a:bodyPr/>
          <a:lstStyle/>
          <a:p>
            <a:r>
              <a:rPr lang="fr-FR" dirty="0"/>
              <a:t>EN SYNTHESE </a:t>
            </a:r>
            <a:r>
              <a:rPr lang="fr-FR" dirty="0">
                <a:sym typeface="Wingdings" panose="05000000000000000000" pitchFamily="2" charset="2"/>
              </a:rPr>
              <a:t></a:t>
            </a:r>
            <a:endParaRPr lang="fr-FR" dirty="0">
              <a:solidFill>
                <a:srgbClr val="00B050"/>
              </a:solidFill>
            </a:endParaRPr>
          </a:p>
        </p:txBody>
      </p:sp>
      <p:sp>
        <p:nvSpPr>
          <p:cNvPr id="4" name="Espace réservé du numéro de diapositive 3"/>
          <p:cNvSpPr>
            <a:spLocks noGrp="1"/>
          </p:cNvSpPr>
          <p:nvPr>
            <p:ph type="sldNum" sz="quarter" idx="11"/>
          </p:nvPr>
        </p:nvSpPr>
        <p:spPr/>
        <p:txBody>
          <a:bodyPr/>
          <a:lstStyle/>
          <a:p>
            <a:pPr>
              <a:defRPr/>
            </a:pPr>
            <a:fld id="{0536D7D7-E68B-4848-A580-3E20DDE126DB}" type="slidenum">
              <a:rPr lang="fr-FR">
                <a:solidFill>
                  <a:prstClr val="black"/>
                </a:solidFill>
                <a:latin typeface="Arial Narrow"/>
              </a:rPr>
              <a:pPr>
                <a:defRPr/>
              </a:pPr>
              <a:t>10</a:t>
            </a:fld>
            <a:endParaRPr lang="fr-FR" dirty="0">
              <a:solidFill>
                <a:prstClr val="black"/>
              </a:solidFill>
              <a:latin typeface="Arial Narrow"/>
            </a:endParaRPr>
          </a:p>
        </p:txBody>
      </p:sp>
      <p:sp>
        <p:nvSpPr>
          <p:cNvPr id="2" name="ZoneTexte 1"/>
          <p:cNvSpPr txBox="1"/>
          <p:nvPr/>
        </p:nvSpPr>
        <p:spPr>
          <a:xfrm>
            <a:off x="2423592" y="1052737"/>
            <a:ext cx="3024336" cy="430887"/>
          </a:xfrm>
          <a:prstGeom prst="rect">
            <a:avLst/>
          </a:prstGeom>
          <a:noFill/>
        </p:spPr>
        <p:txBody>
          <a:bodyPr wrap="square" rtlCol="0">
            <a:spAutoFit/>
          </a:bodyPr>
          <a:lstStyle/>
          <a:p>
            <a:pPr marL="342900" indent="-342900">
              <a:spcAft>
                <a:spcPts val="300"/>
              </a:spcAft>
              <a:buClr>
                <a:srgbClr val="00B050"/>
              </a:buClr>
              <a:buFont typeface="Wingdings" panose="05000000000000000000" pitchFamily="2" charset="2"/>
              <a:buChar char="C"/>
            </a:pPr>
            <a:endParaRPr lang="fr-FR" sz="2200" b="1" dirty="0">
              <a:solidFill>
                <a:srgbClr val="C31632"/>
              </a:solidFill>
              <a:latin typeface="Calibri" panose="020F0502020204030204" pitchFamily="34" charset="0"/>
            </a:endParaRPr>
          </a:p>
        </p:txBody>
      </p:sp>
      <p:sp>
        <p:nvSpPr>
          <p:cNvPr id="6" name="Rectangle 5"/>
          <p:cNvSpPr/>
          <p:nvPr/>
        </p:nvSpPr>
        <p:spPr>
          <a:xfrm>
            <a:off x="1832798" y="691536"/>
            <a:ext cx="3989903" cy="2693045"/>
          </a:xfrm>
          <a:prstGeom prst="rect">
            <a:avLst/>
          </a:prstGeom>
        </p:spPr>
        <p:txBody>
          <a:bodyPr wrap="square">
            <a:spAutoFit/>
          </a:bodyPr>
          <a:lstStyle/>
          <a:p>
            <a:pPr algn="ctr"/>
            <a:r>
              <a:rPr lang="fr-FR" sz="2500" b="1" dirty="0">
                <a:solidFill>
                  <a:srgbClr val="00B050"/>
                </a:solidFill>
                <a:sym typeface="Wingdings" panose="05000000000000000000" pitchFamily="2" charset="2"/>
              </a:rPr>
              <a:t></a:t>
            </a:r>
            <a:endParaRPr lang="fr-FR" sz="2500" b="1" dirty="0">
              <a:solidFill>
                <a:srgbClr val="00B050"/>
              </a:solidFill>
            </a:endParaRPr>
          </a:p>
          <a:p>
            <a:pPr algn="just"/>
            <a:r>
              <a:rPr lang="fr-FR" dirty="0"/>
              <a:t>Les remontées de doute et les classements sans suite doivent faire l’objet d’une </a:t>
            </a:r>
            <a:r>
              <a:rPr lang="fr-FR" b="1" dirty="0"/>
              <a:t>analyse</a:t>
            </a:r>
            <a:r>
              <a:rPr lang="fr-FR" dirty="0"/>
              <a:t>  qui est retracée dans le champ </a:t>
            </a:r>
            <a:r>
              <a:rPr lang="fr-FR" b="1" dirty="0"/>
              <a:t>commentaire</a:t>
            </a:r>
            <a:r>
              <a:rPr lang="fr-FR" dirty="0"/>
              <a:t>. Les remontées de doute et les classements sans suite ne doivent donc pas se limiter à un traitement du type « client injoignable ». Les opérations doivent être analysées.</a:t>
            </a:r>
          </a:p>
        </p:txBody>
      </p:sp>
      <p:sp>
        <p:nvSpPr>
          <p:cNvPr id="7" name="Rectangle 6"/>
          <p:cNvSpPr/>
          <p:nvPr/>
        </p:nvSpPr>
        <p:spPr>
          <a:xfrm>
            <a:off x="6023992" y="1811967"/>
            <a:ext cx="4176464" cy="2139047"/>
          </a:xfrm>
          <a:prstGeom prst="rect">
            <a:avLst/>
          </a:prstGeom>
        </p:spPr>
        <p:txBody>
          <a:bodyPr wrap="square">
            <a:spAutoFit/>
          </a:bodyPr>
          <a:lstStyle/>
          <a:p>
            <a:pPr algn="ctr"/>
            <a:r>
              <a:rPr lang="fr-FR" sz="2500" b="1" dirty="0">
                <a:solidFill>
                  <a:srgbClr val="00B050"/>
                </a:solidFill>
                <a:sym typeface="Wingdings" panose="05000000000000000000" pitchFamily="2" charset="2"/>
              </a:rPr>
              <a:t></a:t>
            </a:r>
            <a:endParaRPr lang="fr-FR" sz="2500" b="1" dirty="0">
              <a:solidFill>
                <a:srgbClr val="00B050"/>
              </a:solidFill>
            </a:endParaRPr>
          </a:p>
          <a:p>
            <a:pPr algn="just"/>
            <a:r>
              <a:rPr lang="fr-FR" dirty="0"/>
              <a:t>Lors du traitement des alertes les choix dans les menus déroulants relatifs à l’origine et à la destination des fonds doivent être sélectionnés avec soin et lorsque le choix « autre » est fait, il doit impérativement être accompagné d’un commentaire suffisamment détaillé.</a:t>
            </a:r>
          </a:p>
        </p:txBody>
      </p:sp>
      <p:sp>
        <p:nvSpPr>
          <p:cNvPr id="8" name="Rectangle 7"/>
          <p:cNvSpPr/>
          <p:nvPr/>
        </p:nvSpPr>
        <p:spPr>
          <a:xfrm>
            <a:off x="1609201" y="3830968"/>
            <a:ext cx="7920880" cy="477054"/>
          </a:xfrm>
          <a:prstGeom prst="rect">
            <a:avLst/>
          </a:prstGeom>
        </p:spPr>
        <p:txBody>
          <a:bodyPr wrap="square">
            <a:spAutoFit/>
          </a:bodyPr>
          <a:lstStyle/>
          <a:p>
            <a:r>
              <a:rPr lang="fr-FR" sz="2500" b="1" dirty="0">
                <a:solidFill>
                  <a:srgbClr val="00B050"/>
                </a:solidFill>
                <a:sym typeface="Wingdings" panose="05000000000000000000" pitchFamily="2" charset="2"/>
              </a:rPr>
              <a:t></a:t>
            </a:r>
            <a:r>
              <a:rPr lang="fr-FR" b="1" dirty="0">
                <a:solidFill>
                  <a:srgbClr val="00B050"/>
                </a:solidFill>
                <a:sym typeface="Wingdings" panose="05000000000000000000" pitchFamily="2" charset="2"/>
              </a:rPr>
              <a:t> </a:t>
            </a:r>
            <a:r>
              <a:rPr lang="fr-FR" dirty="0"/>
              <a:t>Interroger les collègues de l’agence lorsqu’une opération a été faite par quelqu'un d’autre</a:t>
            </a:r>
          </a:p>
        </p:txBody>
      </p:sp>
      <p:sp>
        <p:nvSpPr>
          <p:cNvPr id="9" name="Rectangle 8"/>
          <p:cNvSpPr/>
          <p:nvPr/>
        </p:nvSpPr>
        <p:spPr>
          <a:xfrm>
            <a:off x="1619583" y="4219818"/>
            <a:ext cx="3385863" cy="477054"/>
          </a:xfrm>
          <a:prstGeom prst="rect">
            <a:avLst/>
          </a:prstGeom>
        </p:spPr>
        <p:txBody>
          <a:bodyPr wrap="none">
            <a:spAutoFit/>
          </a:bodyPr>
          <a:lstStyle/>
          <a:p>
            <a:r>
              <a:rPr lang="fr-FR" sz="2500" b="1" dirty="0">
                <a:solidFill>
                  <a:srgbClr val="00B050"/>
                </a:solidFill>
                <a:sym typeface="Wingdings" panose="05000000000000000000" pitchFamily="2" charset="2"/>
              </a:rPr>
              <a:t></a:t>
            </a:r>
            <a:r>
              <a:rPr lang="fr-FR" b="1" dirty="0">
                <a:solidFill>
                  <a:srgbClr val="00B050"/>
                </a:solidFill>
                <a:sym typeface="Wingdings" panose="05000000000000000000" pitchFamily="2" charset="2"/>
              </a:rPr>
              <a:t> </a:t>
            </a:r>
            <a:r>
              <a:rPr lang="fr-FR" dirty="0"/>
              <a:t>Lire attentivement l’objet de l’alerte</a:t>
            </a:r>
          </a:p>
        </p:txBody>
      </p:sp>
      <p:sp>
        <p:nvSpPr>
          <p:cNvPr id="12" name="Rectangle 11"/>
          <p:cNvSpPr/>
          <p:nvPr/>
        </p:nvSpPr>
        <p:spPr>
          <a:xfrm>
            <a:off x="1640702" y="4607062"/>
            <a:ext cx="8703771" cy="477054"/>
          </a:xfrm>
          <a:prstGeom prst="rect">
            <a:avLst/>
          </a:prstGeom>
        </p:spPr>
        <p:txBody>
          <a:bodyPr wrap="square">
            <a:spAutoFit/>
          </a:bodyPr>
          <a:lstStyle/>
          <a:p>
            <a:r>
              <a:rPr lang="fr-FR" sz="2500" b="1" dirty="0">
                <a:solidFill>
                  <a:srgbClr val="00B050"/>
                </a:solidFill>
                <a:sym typeface="Wingdings" panose="05000000000000000000" pitchFamily="2" charset="2"/>
              </a:rPr>
              <a:t></a:t>
            </a:r>
            <a:r>
              <a:rPr lang="fr-FR" b="1" dirty="0">
                <a:solidFill>
                  <a:srgbClr val="00B050"/>
                </a:solidFill>
                <a:sym typeface="Wingdings" panose="05000000000000000000" pitchFamily="2" charset="2"/>
              </a:rPr>
              <a:t> </a:t>
            </a:r>
            <a:r>
              <a:rPr lang="fr-FR" dirty="0"/>
              <a:t>Réaliser une analyse pour s’assurer que l’origine et la destination des fonds sont traçables et licites </a:t>
            </a:r>
          </a:p>
        </p:txBody>
      </p:sp>
      <p:sp>
        <p:nvSpPr>
          <p:cNvPr id="11" name="Rectangle 10"/>
          <p:cNvSpPr/>
          <p:nvPr/>
        </p:nvSpPr>
        <p:spPr>
          <a:xfrm>
            <a:off x="1632172" y="4951379"/>
            <a:ext cx="9200899" cy="754053"/>
          </a:xfrm>
          <a:prstGeom prst="rect">
            <a:avLst/>
          </a:prstGeom>
        </p:spPr>
        <p:txBody>
          <a:bodyPr wrap="square">
            <a:spAutoFit/>
          </a:bodyPr>
          <a:lstStyle/>
          <a:p>
            <a:r>
              <a:rPr lang="fr-FR" sz="2500" b="1" dirty="0">
                <a:solidFill>
                  <a:srgbClr val="00B050"/>
                </a:solidFill>
                <a:sym typeface="Wingdings" panose="05000000000000000000" pitchFamily="2" charset="2"/>
              </a:rPr>
              <a:t></a:t>
            </a:r>
            <a:r>
              <a:rPr lang="fr-FR" b="1" dirty="0">
                <a:solidFill>
                  <a:srgbClr val="00B050"/>
                </a:solidFill>
                <a:sym typeface="Wingdings" panose="05000000000000000000" pitchFamily="2" charset="2"/>
              </a:rPr>
              <a:t> </a:t>
            </a:r>
            <a:r>
              <a:rPr lang="fr-FR" dirty="0"/>
              <a:t>Sélectionner les bons motifs dans les onglets de réponse</a:t>
            </a:r>
          </a:p>
          <a:p>
            <a:endParaRPr lang="fr-FR" dirty="0"/>
          </a:p>
        </p:txBody>
      </p:sp>
      <p:sp>
        <p:nvSpPr>
          <p:cNvPr id="15" name="Rectangle 14"/>
          <p:cNvSpPr/>
          <p:nvPr/>
        </p:nvSpPr>
        <p:spPr>
          <a:xfrm>
            <a:off x="1640702" y="5295694"/>
            <a:ext cx="6833711" cy="477054"/>
          </a:xfrm>
          <a:prstGeom prst="rect">
            <a:avLst/>
          </a:prstGeom>
        </p:spPr>
        <p:txBody>
          <a:bodyPr wrap="square">
            <a:spAutoFit/>
          </a:bodyPr>
          <a:lstStyle/>
          <a:p>
            <a:r>
              <a:rPr lang="fr-FR" sz="2500" b="1" dirty="0">
                <a:solidFill>
                  <a:srgbClr val="00B050"/>
                </a:solidFill>
                <a:sym typeface="Wingdings" panose="05000000000000000000" pitchFamily="2" charset="2"/>
              </a:rPr>
              <a:t></a:t>
            </a:r>
            <a:r>
              <a:rPr lang="fr-FR" b="1" dirty="0">
                <a:solidFill>
                  <a:srgbClr val="00B050"/>
                </a:solidFill>
                <a:sym typeface="Wingdings" panose="05000000000000000000" pitchFamily="2" charset="2"/>
              </a:rPr>
              <a:t> </a:t>
            </a:r>
            <a:r>
              <a:rPr lang="fr-FR" dirty="0"/>
              <a:t>J’explique pourquoi les opérations sont atypiques et douteuses</a:t>
            </a:r>
          </a:p>
        </p:txBody>
      </p:sp>
      <p:sp>
        <p:nvSpPr>
          <p:cNvPr id="16" name="Rectangle 15"/>
          <p:cNvSpPr/>
          <p:nvPr/>
        </p:nvSpPr>
        <p:spPr>
          <a:xfrm>
            <a:off x="1640702" y="5646124"/>
            <a:ext cx="9200899" cy="754053"/>
          </a:xfrm>
          <a:prstGeom prst="rect">
            <a:avLst/>
          </a:prstGeom>
        </p:spPr>
        <p:txBody>
          <a:bodyPr wrap="square">
            <a:spAutoFit/>
          </a:bodyPr>
          <a:lstStyle/>
          <a:p>
            <a:r>
              <a:rPr lang="fr-FR" sz="2500" b="1" dirty="0">
                <a:solidFill>
                  <a:srgbClr val="00B050"/>
                </a:solidFill>
                <a:sym typeface="Wingdings" panose="05000000000000000000" pitchFamily="2" charset="2"/>
              </a:rPr>
              <a:t></a:t>
            </a:r>
            <a:r>
              <a:rPr lang="fr-FR" b="1" dirty="0">
                <a:solidFill>
                  <a:srgbClr val="00B050"/>
                </a:solidFill>
                <a:sym typeface="Wingdings" panose="05000000000000000000" pitchFamily="2" charset="2"/>
              </a:rPr>
              <a:t> </a:t>
            </a:r>
            <a:r>
              <a:rPr lang="fr-FR" dirty="0"/>
              <a:t>Numériser toujours les pièces justificatives</a:t>
            </a:r>
          </a:p>
          <a:p>
            <a:endParaRPr lang="fr-FR" dirty="0"/>
          </a:p>
        </p:txBody>
      </p:sp>
      <p:sp>
        <p:nvSpPr>
          <p:cNvPr id="17" name="Espace réservé du pied de page 2"/>
          <p:cNvSpPr>
            <a:spLocks noGrp="1"/>
          </p:cNvSpPr>
          <p:nvPr>
            <p:ph type="ftr" sz="quarter" idx="4294967295"/>
          </p:nvPr>
        </p:nvSpPr>
        <p:spPr>
          <a:xfrm>
            <a:off x="3287688" y="6428378"/>
            <a:ext cx="4787984" cy="312990"/>
          </a:xfrm>
          <a:prstGeom prst="rect">
            <a:avLst/>
          </a:prstGeom>
        </p:spPr>
        <p:txBody>
          <a:bodyPr/>
          <a:lstStyle/>
          <a:p>
            <a:pPr algn="ctr"/>
            <a:r>
              <a:rPr lang="fr-FR" dirty="0"/>
              <a:t>Traitement des alertes VIGICLIENT – 21/06/2021</a:t>
            </a:r>
          </a:p>
        </p:txBody>
      </p:sp>
    </p:spTree>
    <p:extLst>
      <p:ext uri="{BB962C8B-B14F-4D97-AF65-F5344CB8AC3E}">
        <p14:creationId xmlns:p14="http://schemas.microsoft.com/office/powerpoint/2010/main" val="872205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2" grpId="0"/>
      <p:bldP spid="11" grpId="0"/>
      <p:bldP spid="15" grpId="0"/>
      <p:bldP spid="16"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1_Thème Office">
  <a:themeElements>
    <a:clrScheme name="CAISSE D'EPARGNE">
      <a:dk1>
        <a:sysClr val="windowText" lastClr="000000"/>
      </a:dk1>
      <a:lt1>
        <a:sysClr val="window" lastClr="FFFFFF"/>
      </a:lt1>
      <a:dk2>
        <a:srgbClr val="FCBE04"/>
      </a:dk2>
      <a:lt2>
        <a:srgbClr val="722E53"/>
      </a:lt2>
      <a:accent1>
        <a:srgbClr val="C31632"/>
      </a:accent1>
      <a:accent2>
        <a:srgbClr val="A89C86"/>
      </a:accent2>
      <a:accent3>
        <a:srgbClr val="EA4E55"/>
      </a:accent3>
      <a:accent4>
        <a:srgbClr val="F49D63"/>
      </a:accent4>
      <a:accent5>
        <a:srgbClr val="09B2AF"/>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marL="342900" marR="0" indent="-342900" algn="l" defTabSz="914400" rtl="0" eaLnBrk="1" fontAlgn="auto" latinLnBrk="0" hangingPunct="1">
          <a:lnSpc>
            <a:spcPct val="100000"/>
          </a:lnSpc>
          <a:spcBef>
            <a:spcPts val="0"/>
          </a:spcBef>
          <a:spcAft>
            <a:spcPts val="300"/>
          </a:spcAft>
          <a:buClrTx/>
          <a:buSzTx/>
          <a:buFontTx/>
          <a:buBlip>
            <a:blip xmlns:r="http://schemas.openxmlformats.org/officeDocument/2006/relationships" r:embed="rId1"/>
          </a:buBlip>
          <a:tabLst/>
          <a:defRPr kumimoji="0" sz="2200" b="1" i="0" u="none" strike="noStrike" kern="1200" cap="none" spc="0" normalizeH="0" baseline="0" noProof="0" dirty="0" smtClean="0">
            <a:ln>
              <a:noFill/>
            </a:ln>
            <a:solidFill>
              <a:srgbClr val="C31632"/>
            </a:solidFill>
            <a:effectLst/>
            <a:uLnTx/>
            <a:uFillTx/>
            <a:latin typeface="Calibri" panose="020F0502020204030204" pitchFamily="34" charset="0"/>
            <a:ea typeface="+mn-ea"/>
            <a:cs typeface="+mn-cs"/>
          </a:defRPr>
        </a:defPPr>
      </a:lstStyle>
    </a:spDef>
    <a:txDef>
      <a:spPr>
        <a:noFill/>
      </a:spPr>
      <a:bodyPr wrap="square" rtlCol="0">
        <a:spAutoFit/>
      </a:bodyPr>
      <a:lstStyle>
        <a:defPPr marL="342900" marR="0" indent="-342900" algn="l" defTabSz="914400" rtl="0" eaLnBrk="1" fontAlgn="auto" latinLnBrk="0" hangingPunct="1">
          <a:lnSpc>
            <a:spcPct val="100000"/>
          </a:lnSpc>
          <a:spcBef>
            <a:spcPts val="0"/>
          </a:spcBef>
          <a:spcAft>
            <a:spcPts val="300"/>
          </a:spcAft>
          <a:buClrTx/>
          <a:buSzTx/>
          <a:buFontTx/>
          <a:buBlip>
            <a:blip xmlns:r="http://schemas.openxmlformats.org/officeDocument/2006/relationships" r:embed="rId1"/>
          </a:buBlip>
          <a:tabLst/>
          <a:defRPr kumimoji="0" sz="2200" b="1" i="0" u="none" strike="noStrike" kern="1200" cap="none" spc="0" normalizeH="0" baseline="0" noProof="0" dirty="0" smtClean="0">
            <a:ln>
              <a:noFill/>
            </a:ln>
            <a:solidFill>
              <a:srgbClr val="C31632"/>
            </a:solidFill>
            <a:effectLst/>
            <a:uLnTx/>
            <a:uFillTx/>
            <a:latin typeface="Calibri" panose="020F0502020204030204" pitchFamily="34" charset="0"/>
            <a:ea typeface="+mn-ea"/>
            <a:cs typeface="+mn-cs"/>
          </a:defRPr>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AB33CAFBF6CCA42BD571CF4D067C187" ma:contentTypeVersion="59" ma:contentTypeDescription="Crée un document." ma:contentTypeScope="" ma:versionID="02eabddfd22247bec4702d884f8fa874">
  <xsd:schema xmlns:xsd="http://www.w3.org/2001/XMLSchema" xmlns:xs="http://www.w3.org/2001/XMLSchema" xmlns:p="http://schemas.microsoft.com/office/2006/metadata/properties" xmlns:ns2="4f79b6c8-c517-4321-a039-4c705cd03062" xmlns:ns3="2c1a7a17-479e-4bf7-9b2e-636aec83c63d" targetNamespace="http://schemas.microsoft.com/office/2006/metadata/properties" ma:root="true" ma:fieldsID="f4c1f21e10c49ecb8b3be79aa0968a7f" ns2:_="" ns3:_="">
    <xsd:import namespace="4f79b6c8-c517-4321-a039-4c705cd03062"/>
    <xsd:import namespace="2c1a7a17-479e-4bf7-9b2e-636aec83c63d"/>
    <xsd:element name="properties">
      <xsd:complexType>
        <xsd:sequence>
          <xsd:element name="documentManagement">
            <xsd:complexType>
              <xsd:all>
                <xsd:element ref="ns2:MediaServiceMetadata" minOccurs="0"/>
                <xsd:element ref="ns2:MediaServiceFastMetadata" minOccurs="0"/>
                <xsd:element ref="ns2:Titre" minOccurs="0"/>
                <xsd:element ref="ns2:Descriptif" minOccurs="0"/>
                <xsd:element ref="ns2:Publication_DateDebut" minOccurs="0"/>
                <xsd:element ref="ns2:Externe_Ref" minOccurs="0"/>
                <xsd:element ref="ns2:TypeDocument" minOccurs="0"/>
                <xsd:element ref="ns2:Processus_Entier" minOccurs="0"/>
                <xsd:element ref="ns2:Processus_Code" minOccurs="0"/>
                <xsd:element ref="ns2:Processus_Referent" minOccurs="0"/>
                <xsd:element ref="ns2:Publication_DateFin" minOccurs="0"/>
                <xsd:element ref="ns2:Domaine" minOccurs="0"/>
                <xsd:element ref="ns2:Auteur" minOccurs="0"/>
                <xsd:element ref="ns2:Processus_Macro" minOccurs="0"/>
                <xsd:element ref="ns2:Processus_Domaine" minOccurs="0"/>
                <xsd:element ref="ns2:Processus" minOccurs="0"/>
                <xsd:element ref="ns2:Mots_Cles" minOccurs="0"/>
                <xsd:element ref="ns2:Lecteurs" minOccurs="0"/>
                <xsd:element ref="ns2:Lien_URL" minOccurs="0"/>
                <xsd:element ref="ns2:AGIL_Ref" minOccurs="0"/>
                <xsd:element ref="ns2:Doc_Historique" minOccurs="0"/>
                <xsd:element ref="ns2:Doc_Ref" minOccurs="0"/>
                <xsd:element ref="ns2:Prorogation" minOccurs="0"/>
                <xsd:element ref="ns2:Prorogation_Derniere_Date" minOccurs="0"/>
                <xsd:element ref="ns2:Prorogation_Prevenance_Date" minOccurs="0"/>
                <xsd:element ref="ns2:Suppression_Date" minOccurs="0"/>
                <xsd:element ref="ns2:Suppression_Demandeur" minOccurs="0"/>
                <xsd:element ref="ns2:Statut" minOccurs="0"/>
                <xsd:element ref="ns2:Misenavant" minOccurs="0"/>
                <xsd:element ref="ns2:Univers" minOccurs="0"/>
                <xsd:element ref="ns2:ide8643eca8d4c5dae689d70fe68f492" minOccurs="0"/>
                <xsd:element ref="ns3:TaxCatchAll" minOccurs="0"/>
                <xsd:element ref="ns2:Processus_Operant" minOccurs="0"/>
                <xsd:element ref="ns2:Processus_Activite" minOccurs="0"/>
                <xsd:element ref="ns2:AGIL_ID" minOccurs="0"/>
                <xsd:element ref="ns2:AGIL_Domaine" minOccurs="0"/>
                <xsd:element ref="ns2:AGIL_SousDomaine" minOccurs="0"/>
                <xsd:element ref="ns2:AGIL_RGP3" minOccurs="0"/>
                <xsd:element ref="ns2:lcf76f155ced4ddcb4097134ff3c332f"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79b6c8-c517-4321-a039-4c705cd0306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Titre" ma:index="10" nillable="true" ma:displayName="Titre" ma:format="Dropdown" ma:internalName="Titre">
      <xsd:simpleType>
        <xsd:restriction base="dms:Text">
          <xsd:maxLength value="255"/>
        </xsd:restriction>
      </xsd:simpleType>
    </xsd:element>
    <xsd:element name="Descriptif" ma:index="11" nillable="true" ma:displayName="Descriptif" ma:format="Dropdown" ma:internalName="Descriptif">
      <xsd:simpleType>
        <xsd:restriction base="dms:Note">
          <xsd:maxLength value="255"/>
        </xsd:restriction>
      </xsd:simpleType>
    </xsd:element>
    <xsd:element name="Publication_DateDebut" ma:index="12" nillable="true" ma:displayName="Publication_DateDebut" ma:format="DateOnly" ma:internalName="Publication_DateDebut">
      <xsd:simpleType>
        <xsd:restriction base="dms:DateTime"/>
      </xsd:simpleType>
    </xsd:element>
    <xsd:element name="Externe_Ref" ma:index="13" nillable="true" ma:displayName="Externe_Ref" ma:format="Dropdown" ma:internalName="Externe_Ref">
      <xsd:simpleType>
        <xsd:restriction base="dms:Text">
          <xsd:maxLength value="255"/>
        </xsd:restriction>
      </xsd:simpleType>
    </xsd:element>
    <xsd:element name="TypeDocument" ma:index="14" nillable="true" ma:displayName="Type Document" ma:format="Dropdown" ma:internalName="TypeDocument">
      <xsd:simpleType>
        <xsd:restriction base="dms:Text">
          <xsd:maxLength value="255"/>
        </xsd:restriction>
      </xsd:simpleType>
    </xsd:element>
    <xsd:element name="Processus_Entier" ma:index="15" nillable="true" ma:displayName="Processus_Entier" ma:format="Dropdown" ma:internalName="Processus_Entier">
      <xsd:simpleType>
        <xsd:restriction base="dms:Text">
          <xsd:maxLength value="255"/>
        </xsd:restriction>
      </xsd:simpleType>
    </xsd:element>
    <xsd:element name="Processus_Code" ma:index="16" nillable="true" ma:displayName="Processus_Code" ma:format="Dropdown" ma:internalName="Processus_Code">
      <xsd:simpleType>
        <xsd:restriction base="dms:Text">
          <xsd:maxLength value="255"/>
        </xsd:restriction>
      </xsd:simpleType>
    </xsd:element>
    <xsd:element name="Processus_Referent" ma:index="17" nillable="true" ma:displayName="Processus_Referent" ma:format="Dropdown" ma:list="UserInfo" ma:SharePointGroup="0" ma:internalName="Processus_Referent">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ublication_DateFin" ma:index="18" nillable="true" ma:displayName="Publication_DateFin" ma:format="DateOnly" ma:internalName="Publication_DateFin">
      <xsd:simpleType>
        <xsd:restriction base="dms:DateTime"/>
      </xsd:simpleType>
    </xsd:element>
    <xsd:element name="Domaine" ma:index="19" nillable="true" ma:displayName="Domaine" ma:format="Dropdown" ma:internalName="Domaine">
      <xsd:simpleType>
        <xsd:restriction base="dms:Text">
          <xsd:maxLength value="255"/>
        </xsd:restriction>
      </xsd:simpleType>
    </xsd:element>
    <xsd:element name="Auteur" ma:index="20" nillable="true" ma:displayName="Auteur" ma:list="UserInfo" ma:SharePointGroup="0" ma:internalName="Auteu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rocessus_Macro" ma:index="21" nillable="true" ma:displayName="Processus_Macro" ma:internalName="Processus_Macro">
      <xsd:simpleType>
        <xsd:restriction base="dms:Text">
          <xsd:maxLength value="255"/>
        </xsd:restriction>
      </xsd:simpleType>
    </xsd:element>
    <xsd:element name="Processus_Domaine" ma:index="22" nillable="true" ma:displayName="Processus_Domaine" ma:internalName="Processus_Domaine">
      <xsd:simpleType>
        <xsd:restriction base="dms:Text">
          <xsd:maxLength value="255"/>
        </xsd:restriction>
      </xsd:simpleType>
    </xsd:element>
    <xsd:element name="Processus" ma:index="23" nillable="true" ma:displayName="Processus" ma:internalName="Processus">
      <xsd:simpleType>
        <xsd:restriction base="dms:Text">
          <xsd:maxLength value="255"/>
        </xsd:restriction>
      </xsd:simpleType>
    </xsd:element>
    <xsd:element name="Mots_Cles" ma:index="24" nillable="true" ma:displayName="Mots_Cles" ma:internalName="Mots_Cles">
      <xsd:simpleType>
        <xsd:restriction base="dms:Text">
          <xsd:maxLength value="255"/>
        </xsd:restriction>
      </xsd:simpleType>
    </xsd:element>
    <xsd:element name="Lecteurs" ma:index="25" nillable="true" ma:displayName="Lecteurs" ma:internalName="Lecteurs">
      <xsd:complexType>
        <xsd:complexContent>
          <xsd:extension base="dms:MultiChoice">
            <xsd:sequence>
              <xsd:element name="Value" maxOccurs="unbounded" minOccurs="0" nillable="true">
                <xsd:simpleType>
                  <xsd:restriction base="dms:Choice">
                    <xsd:enumeration value="Part"/>
                    <xsd:enumeration value="Pro"/>
                    <xsd:enumeration value="BDR"/>
                    <xsd:enumeration value="Support"/>
                  </xsd:restriction>
                </xsd:simpleType>
              </xsd:element>
            </xsd:sequence>
          </xsd:extension>
        </xsd:complexContent>
      </xsd:complexType>
    </xsd:element>
    <xsd:element name="Lien_URL" ma:index="26" nillable="true" ma:displayName="Lien_URL" ma:format="Hyperlink" ma:internalName="Lien_URL">
      <xsd:complexType>
        <xsd:complexContent>
          <xsd:extension base="dms:URL">
            <xsd:sequence>
              <xsd:element name="Url" type="dms:ValidUrl" minOccurs="0" nillable="true"/>
              <xsd:element name="Description" type="xsd:string" nillable="true"/>
            </xsd:sequence>
          </xsd:extension>
        </xsd:complexContent>
      </xsd:complexType>
    </xsd:element>
    <xsd:element name="AGIL_Ref" ma:index="27" nillable="true" ma:displayName="AGIL_Ref" ma:internalName="AGIL_Ref">
      <xsd:simpleType>
        <xsd:restriction base="dms:Text">
          <xsd:maxLength value="255"/>
        </xsd:restriction>
      </xsd:simpleType>
    </xsd:element>
    <xsd:element name="Doc_Historique" ma:index="28" nillable="true" ma:displayName="Doc_Historique" ma:internalName="Doc_Historique">
      <xsd:simpleType>
        <xsd:restriction base="dms:Note">
          <xsd:maxLength value="255"/>
        </xsd:restriction>
      </xsd:simpleType>
    </xsd:element>
    <xsd:element name="Doc_Ref" ma:index="29" nillable="true" ma:displayName="Doc_Ref" ma:internalName="Doc_Ref">
      <xsd:simpleType>
        <xsd:restriction base="dms:Text">
          <xsd:maxLength value="255"/>
        </xsd:restriction>
      </xsd:simpleType>
    </xsd:element>
    <xsd:element name="Prorogation" ma:index="30" nillable="true" ma:displayName="Prorogation" ma:default="1" ma:internalName="Prorogation">
      <xsd:simpleType>
        <xsd:restriction base="dms:Boolean"/>
      </xsd:simpleType>
    </xsd:element>
    <xsd:element name="Prorogation_Derniere_Date" ma:index="31" nillable="true" ma:displayName="Prorogation_Derniere_Date" ma:format="DateOnly" ma:internalName="Prorogation_Derniere_Date">
      <xsd:simpleType>
        <xsd:restriction base="dms:DateTime"/>
      </xsd:simpleType>
    </xsd:element>
    <xsd:element name="Prorogation_Prevenance_Date" ma:index="32" nillable="true" ma:displayName="Prorogation_Prevenance_Date" ma:format="DateOnly" ma:internalName="Prorogation_Prevenance_Date">
      <xsd:simpleType>
        <xsd:restriction base="dms:DateTime"/>
      </xsd:simpleType>
    </xsd:element>
    <xsd:element name="Suppression_Date" ma:index="33" nillable="true" ma:displayName="Suppression_Date" ma:format="DateOnly" ma:internalName="Suppression_Date">
      <xsd:simpleType>
        <xsd:restriction base="dms:DateTime"/>
      </xsd:simpleType>
    </xsd:element>
    <xsd:element name="Suppression_Demandeur" ma:index="34" nillable="true" ma:displayName="Suppression_Demandeur" ma:list="UserInfo" ma:SharePointGroup="0" ma:internalName="Suppression_Demandeu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atut" ma:index="35" nillable="true" ma:displayName="Statut" ma:internalName="Statut">
      <xsd:simpleType>
        <xsd:restriction base="dms:Text">
          <xsd:maxLength value="255"/>
        </xsd:restriction>
      </xsd:simpleType>
    </xsd:element>
    <xsd:element name="Misenavant" ma:index="37" nillable="true" ma:displayName="Misenavant" ma:default="0" ma:format="Dropdown" ma:internalName="Misenavant">
      <xsd:simpleType>
        <xsd:restriction base="dms:Boolean"/>
      </xsd:simpleType>
    </xsd:element>
    <xsd:element name="Univers" ma:index="38" nillable="true" ma:displayName="Univers" ma:internalName="Univers">
      <xsd:simpleType>
        <xsd:restriction base="dms:Text">
          <xsd:maxLength value="255"/>
        </xsd:restriction>
      </xsd:simpleType>
    </xsd:element>
    <xsd:element name="ide8643eca8d4c5dae689d70fe68f492" ma:index="40" nillable="true" ma:taxonomy="true" ma:internalName="ide8643eca8d4c5dae689d70fe68f492" ma:taxonomyFieldName="Univers_Domaine" ma:displayName="Univers_Domaine" ma:default="" ma:fieldId="{2de8643e-ca8d-4c5d-ae68-9d70fe68f492}" ma:sspId="c52eb4dc-0ef3-4aa8-8e03-025dbf6c8637" ma:termSetId="5966584c-fe65-4faa-8fc5-8411efc4a440" ma:anchorId="00000000-0000-0000-0000-000000000000" ma:open="false" ma:isKeyword="false">
      <xsd:complexType>
        <xsd:sequence>
          <xsd:element ref="pc:Terms" minOccurs="0" maxOccurs="1"/>
        </xsd:sequence>
      </xsd:complexType>
    </xsd:element>
    <xsd:element name="Processus_Operant" ma:index="42" nillable="true" ma:displayName="Processus_Operant" ma:internalName="Processus_Operant">
      <xsd:simpleType>
        <xsd:restriction base="dms:Text">
          <xsd:maxLength value="255"/>
        </xsd:restriction>
      </xsd:simpleType>
    </xsd:element>
    <xsd:element name="Processus_Activite" ma:index="43" nillable="true" ma:displayName="Processus_Activite" ma:internalName="Processus_Activite">
      <xsd:simpleType>
        <xsd:restriction base="dms:Text">
          <xsd:maxLength value="255"/>
        </xsd:restriction>
      </xsd:simpleType>
    </xsd:element>
    <xsd:element name="AGIL_ID" ma:index="44" nillable="true" ma:displayName="AGIL_ID" ma:decimals="0" ma:internalName="AGIL_ID">
      <xsd:simpleType>
        <xsd:restriction base="dms:Number">
          <xsd:maxInclusive value="9999"/>
          <xsd:minInclusive value="1"/>
        </xsd:restriction>
      </xsd:simpleType>
    </xsd:element>
    <xsd:element name="AGIL_Domaine" ma:index="45" nillable="true" ma:displayName="AGIL_Domaine" ma:internalName="AGIL_Domaine">
      <xsd:simpleType>
        <xsd:restriction base="dms:Text">
          <xsd:maxLength value="255"/>
        </xsd:restriction>
      </xsd:simpleType>
    </xsd:element>
    <xsd:element name="AGIL_SousDomaine" ma:index="46" nillable="true" ma:displayName="AGIL_SousDomaine" ma:internalName="AGIL_SousDomaine">
      <xsd:simpleType>
        <xsd:restriction base="dms:Text">
          <xsd:maxLength value="255"/>
        </xsd:restriction>
      </xsd:simpleType>
    </xsd:element>
    <xsd:element name="AGIL_RGP3" ma:index="47" nillable="true" ma:displayName="AGIL_RGP3" ma:internalName="AGIL_RGP3">
      <xsd:simpleType>
        <xsd:restriction base="dms:Text">
          <xsd:maxLength value="255"/>
        </xsd:restriction>
      </xsd:simpleType>
    </xsd:element>
    <xsd:element name="lcf76f155ced4ddcb4097134ff3c332f" ma:index="49"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OCR" ma:index="50" nillable="true" ma:displayName="Extracted Text" ma:internalName="MediaServiceOCR" ma:readOnly="true">
      <xsd:simpleType>
        <xsd:restriction base="dms:Note">
          <xsd:maxLength value="255"/>
        </xsd:restriction>
      </xsd:simpleType>
    </xsd:element>
    <xsd:element name="MediaServiceGenerationTime" ma:index="51" nillable="true" ma:displayName="MediaServiceGenerationTime" ma:hidden="true" ma:internalName="MediaServiceGenerationTime" ma:readOnly="true">
      <xsd:simpleType>
        <xsd:restriction base="dms:Text"/>
      </xsd:simpleType>
    </xsd:element>
    <xsd:element name="MediaServiceEventHashCode" ma:index="52" nillable="true" ma:displayName="MediaServiceEventHashCode" ma:hidden="true" ma:internalName="MediaServiceEventHashCode" ma:readOnly="true">
      <xsd:simpleType>
        <xsd:restriction base="dms:Text"/>
      </xsd:simpleType>
    </xsd:element>
    <xsd:element name="MediaServiceObjectDetectorVersions" ma:index="5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c1a7a17-479e-4bf7-9b2e-636aec83c63d" elementFormDefault="qualified">
    <xsd:import namespace="http://schemas.microsoft.com/office/2006/documentManagement/types"/>
    <xsd:import namespace="http://schemas.microsoft.com/office/infopath/2007/PartnerControls"/>
    <xsd:element name="TaxCatchAll" ma:index="41" nillable="true" ma:displayName="Taxonomy Catch All Column" ma:hidden="true" ma:list="{949578a7-3bac-47c5-adca-704f5e0e307d}" ma:internalName="TaxCatchAll" ma:showField="CatchAllData" ma:web="2c1a7a17-479e-4bf7-9b2e-636aec83c63d">
      <xsd:complexType>
        <xsd:complexContent>
          <xsd:extension base="dms:MultiChoiceLookup">
            <xsd:sequence>
              <xsd:element name="Value" type="dms:Lookup" maxOccurs="unbounded" minOccurs="0" nillable="true"/>
            </xsd:sequence>
          </xsd:extension>
        </xsd:complexContent>
      </xsd:complexType>
    </xsd:element>
    <xsd:element name="SharedWithUsers" ma:index="5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5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escriptif xmlns="4f79b6c8-c517-4321-a039-4c705cd03062" xsi:nil="true"/>
    <TaxCatchAll xmlns="2c1a7a17-479e-4bf7-9b2e-636aec83c63d">
      <Value>6</Value>
    </TaxCatchAll>
    <Processus xmlns="4f79b6c8-c517-4321-a039-4c705cd03062">Connaître la personne</Processus>
    <Publication_DateFin xmlns="4f79b6c8-c517-4321-a039-4c705cd03062">2022-09-28T22:00:00+00:00</Publication_DateFin>
    <Suppression_Demandeur xmlns="4f79b6c8-c517-4321-a039-4c705cd03062">
      <UserInfo>
        <DisplayName/>
        <AccountId xsi:nil="true"/>
        <AccountType/>
      </UserInfo>
    </Suppression_Demandeur>
    <Lien_URL xmlns="4f79b6c8-c517-4321-a039-4c705cd03062">
      <Url xsi:nil="true"/>
      <Description xsi:nil="true"/>
    </Lien_URL>
    <Misenavant xmlns="4f79b6c8-c517-4321-a039-4c705cd03062">false</Misenavant>
    <Prorogation xmlns="4f79b6c8-c517-4321-a039-4c705cd03062">true</Prorogation>
    <Publication_DateDebut xmlns="4f79b6c8-c517-4321-a039-4c705cd03062">2021-09-29T22:00:00+00:00</Publication_DateDebut>
    <Processus_Macro xmlns="4f79b6c8-c517-4321-a039-4c705cd03062"> Gérer les relations prospects / clients / tiers</Processus_Macro>
    <Doc_Ref xmlns="4f79b6c8-c517-4321-a039-4c705cd03062" xsi:nil="true"/>
    <Prorogation_Prevenance_Date xmlns="4f79b6c8-c517-4321-a039-4c705cd03062">2021-02-12T23:00:00+00:00</Prorogation_Prevenance_Date>
    <AGIL_Ref xmlns="4f79b6c8-c517-4321-a039-4c705cd03062" xsi:nil="true"/>
    <Domaine xmlns="4f79b6c8-c517-4321-a039-4c705cd03062">Gestion des demandes clients</Domaine>
    <Mots_Cles xmlns="4f79b6c8-c517-4321-a039-4c705cd03062">VIGICLIENT, DOUTE, DID, DECLARATION INTERNE DOUTE, LAB, LUTTE ANTIBLANCHIMENT, BLANCHIMENT</Mots_Cles>
    <Prorogation_Derniere_Date xmlns="4f79b6c8-c517-4321-a039-4c705cd03062">2021-09-29T22:00:00+00:00</Prorogation_Derniere_Date>
    <Processus_Domaine xmlns="4f79b6c8-c517-4321-a039-4c705cd03062">Client</Processus_Domaine>
    <Univers xmlns="4f79b6c8-c517-4321-a039-4c705cd03062">Connaissance client</Univers>
    <Suppression_Date xmlns="4f79b6c8-c517-4321-a039-4c705cd03062" xsi:nil="true"/>
    <ide8643eca8d4c5dae689d70fe68f492 xmlns="4f79b6c8-c517-4321-a039-4c705cd03062">
      <Terms xmlns="http://schemas.microsoft.com/office/infopath/2007/PartnerControls">
        <TermInfo xmlns="http://schemas.microsoft.com/office/infopath/2007/PartnerControls">
          <TermName xmlns="http://schemas.microsoft.com/office/infopath/2007/PartnerControls">Gestion des demandes clients</TermName>
          <TermId xmlns="http://schemas.microsoft.com/office/infopath/2007/PartnerControls">7d8698ee-41c6-4016-b117-e262b17bb4ba</TermId>
        </TermInfo>
      </Terms>
    </ide8643eca8d4c5dae689d70fe68f492>
    <TypeDocument xmlns="4f79b6c8-c517-4321-a039-4c705cd03062">Mode opératoire</TypeDocument>
    <Statut xmlns="4f79b6c8-c517-4321-a039-4c705cd03062">Publié</Statut>
    <Externe_Ref xmlns="4f79b6c8-c517-4321-a039-4c705cd03062" xsi:nil="true"/>
    <Processus_Entier xmlns="4f79b6c8-c517-4321-a039-4c705cd03062">PC01.10.20 - Mettre à jour le dossier client pour les particuliers</Processus_Entier>
    <Titre xmlns="4f79b6c8-c517-4321-a039-4c705cd03062">VIGICLIENT - les bonnes pratiques</Titre>
    <Processus_Code xmlns="4f79b6c8-c517-4321-a039-4c705cd03062">PC01.10.20</Processus_Code>
    <Auteur xmlns="4f79b6c8-c517-4321-a039-4c705cd03062">
      <UserInfo>
        <DisplayName/>
        <AccountId xsi:nil="true"/>
        <AccountType/>
      </UserInfo>
    </Auteur>
    <Lecteurs xmlns="4f79b6c8-c517-4321-a039-4c705cd03062">
      <Value>Part</Value>
    </Lecteurs>
    <Doc_Historique xmlns="4f79b6c8-c517-4321-a039-4c705cd03062">Document migré depuis l'ancien MyDocs en novembre 2022</Doc_Historique>
    <Processus_Referent xmlns="4f79b6c8-c517-4321-a039-4c705cd03062">
      <UserInfo>
        <DisplayName>NAUX Christelle [CEGEE]</DisplayName>
        <AccountId>54</AccountId>
        <AccountType/>
      </UserInfo>
    </Processus_Referent>
    <Processus_Activite xmlns="4f79b6c8-c517-4321-a039-4c705cd03062" xsi:nil="true"/>
    <Processus_Operant xmlns="4f79b6c8-c517-4321-a039-4c705cd03062">Mettre à jour le dossier client pour les particuliers</Processus_Operant>
    <AGIL_RGP3 xmlns="4f79b6c8-c517-4321-a039-4c705cd03062" xsi:nil="true"/>
    <lcf76f155ced4ddcb4097134ff3c332f xmlns="4f79b6c8-c517-4321-a039-4c705cd03062">
      <Terms xmlns="http://schemas.microsoft.com/office/infopath/2007/PartnerControls"/>
    </lcf76f155ced4ddcb4097134ff3c332f>
    <AGIL_ID xmlns="4f79b6c8-c517-4321-a039-4c705cd03062" xsi:nil="true"/>
    <AGIL_Domaine xmlns="4f79b6c8-c517-4321-a039-4c705cd03062" xsi:nil="true"/>
    <AGIL_SousDomaine xmlns="4f79b6c8-c517-4321-a039-4c705cd03062" xsi:nil="true"/>
  </documentManagement>
</p:properties>
</file>

<file path=customXml/itemProps1.xml><?xml version="1.0" encoding="utf-8"?>
<ds:datastoreItem xmlns:ds="http://schemas.openxmlformats.org/officeDocument/2006/customXml" ds:itemID="{6FD17434-E09B-4AB3-B357-B56F472B785A}">
  <ds:schemaRefs>
    <ds:schemaRef ds:uri="http://schemas.microsoft.com/sharepoint/v3/contenttype/forms"/>
  </ds:schemaRefs>
</ds:datastoreItem>
</file>

<file path=customXml/itemProps2.xml><?xml version="1.0" encoding="utf-8"?>
<ds:datastoreItem xmlns:ds="http://schemas.openxmlformats.org/officeDocument/2006/customXml" ds:itemID="{50A4F536-4385-4057-8CF3-DE9F8316DA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79b6c8-c517-4321-a039-4c705cd03062"/>
    <ds:schemaRef ds:uri="2c1a7a17-479e-4bf7-9b2e-636aec83c6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87A2887-59F4-48F2-992F-70159B228FF9}">
  <ds:schemaRefs>
    <ds:schemaRef ds:uri="http://schemas.microsoft.com/office/infopath/2007/PartnerControls"/>
    <ds:schemaRef ds:uri="http://purl.org/dc/elements/1.1/"/>
    <ds:schemaRef ds:uri="http://schemas.microsoft.com/office/2006/metadata/properties"/>
    <ds:schemaRef ds:uri="713cd36d-70d2-402a-9a94-724e4a282e85"/>
    <ds:schemaRef ds:uri="http://schemas.openxmlformats.org/package/2006/metadata/core-properties"/>
    <ds:schemaRef ds:uri="http://purl.org/dc/terms/"/>
    <ds:schemaRef ds:uri="http://schemas.microsoft.com/sharepoint/v4"/>
    <ds:schemaRef ds:uri="fdc51faf-47d0-44bd-9f7e-04b09f48543e"/>
    <ds:schemaRef ds:uri="http://schemas.microsoft.com/office/2006/documentManagement/types"/>
    <ds:schemaRef ds:uri="e9805a90-aabb-4ee1-85ce-d9b77d580481"/>
    <ds:schemaRef ds:uri="http://www.w3.org/XML/1998/namespace"/>
    <ds:schemaRef ds:uri="http://purl.org/dc/dcmitype/"/>
    <ds:schemaRef ds:uri="4f79b6c8-c517-4321-a039-4c705cd03062"/>
    <ds:schemaRef ds:uri="2c1a7a17-479e-4bf7-9b2e-636aec83c63d"/>
  </ds:schemaRefs>
</ds:datastoreItem>
</file>

<file path=docProps/app.xml><?xml version="1.0" encoding="utf-8"?>
<Properties xmlns="http://schemas.openxmlformats.org/officeDocument/2006/extended-properties" xmlns:vt="http://schemas.openxmlformats.org/officeDocument/2006/docPropsVTypes">
  <TotalTime>1726</TotalTime>
  <Words>1340</Words>
  <Application>Microsoft Office PowerPoint</Application>
  <PresentationFormat>Grand écran</PresentationFormat>
  <Paragraphs>100</Paragraphs>
  <Slides>10</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10</vt:i4>
      </vt:variant>
    </vt:vector>
  </HeadingPairs>
  <TitlesOfParts>
    <vt:vector size="17" baseType="lpstr">
      <vt:lpstr>Arial</vt:lpstr>
      <vt:lpstr>Arial Narrow</vt:lpstr>
      <vt:lpstr>Calibri</vt:lpstr>
      <vt:lpstr>Courier New</vt:lpstr>
      <vt:lpstr>Symbol</vt:lpstr>
      <vt:lpstr>Wingdings</vt:lpstr>
      <vt:lpstr>1_Thème Office</vt:lpstr>
      <vt:lpstr>Présentation PowerPoint</vt:lpstr>
      <vt:lpstr>Présentation PowerPoint</vt:lpstr>
      <vt:lpstr>Qu’est-ce qu’une analyse ?</vt:lpstr>
      <vt:lpstr>Pourquoi et comment faire une remontée de doute ?</vt:lpstr>
      <vt:lpstr>Processus détaillé</vt:lpstr>
      <vt:lpstr>Processus détaillé</vt:lpstr>
      <vt:lpstr>Comment bien agir ? 1/3</vt:lpstr>
      <vt:lpstr>Comment bien agir ? 2/3</vt:lpstr>
      <vt:lpstr>Comment bien agir ? 3/3</vt:lpstr>
      <vt:lpstr>EN SYNTHESE </vt:lpstr>
    </vt:vector>
  </TitlesOfParts>
  <Company>GCE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VIGICLIENT - les bonnes pratiques</dc:title>
  <dc:creator>A6706434</dc:creator>
  <cp:keywords>VIGICLIENT, DOUTE, DID, DECLARATION INTERNE DOUTE, LAB, LUTTE ANTIBLANCHIMENT, BLANCHIMENT</cp:keywords>
  <cp:lastModifiedBy>REFFORT Didier [CEGEE]</cp:lastModifiedBy>
  <cp:revision>50</cp:revision>
  <cp:lastPrinted>2021-09-21T09:46:26Z</cp:lastPrinted>
  <dcterms:created xsi:type="dcterms:W3CDTF">2019-08-27T13:56:47Z</dcterms:created>
  <dcterms:modified xsi:type="dcterms:W3CDTF">2023-12-14T10:30:18Z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0x0101004AB33CAFBF6CCA42BD571CF4D067C187</vt:lpwstr>
  </property>
  <property fmtid="{D5CDD505-2E9C-101B-9397-08002B2CF9AE}" pid="3" name="Domaine0">
    <vt:lpwstr>71;#Risques|25644c76-e856-47a5-9adb-ba6521b6bd0e</vt:lpwstr>
  </property>
  <property fmtid="{D5CDD505-2E9C-101B-9397-08002B2CF9AE}" pid="4" name="Type de documentation">
    <vt:lpwstr>69;#Mode opératoire|6dde5da7-c017-4d0d-bf2b-18219cbcde5e</vt:lpwstr>
  </property>
  <property fmtid="{D5CDD505-2E9C-101B-9397-08002B2CF9AE}" pid="5" name="Univers_Domaine">
    <vt:lpwstr>6;#Gestion des demandes clients|7d8698ee-41c6-4016-b117-e262b17bb4ba</vt:lpwstr>
  </property>
  <property fmtid="{D5CDD505-2E9C-101B-9397-08002B2CF9AE}" pid="6" name="MIG_RGP3">
    <vt:lpwstr>C03.20.30 - Gérer la fiscalité client / tiers</vt:lpwstr>
  </property>
  <property fmtid="{D5CDD505-2E9C-101B-9397-08002B2CF9AE}" pid="7" name="MIG_TypeDocument">
    <vt:lpwstr>Mode opératoire</vt:lpwstr>
  </property>
  <property fmtid="{D5CDD505-2E9C-101B-9397-08002B2CF9AE}" pid="8" name="MIG_RPG5Code">
    <vt:lpwstr>PC01.10.20</vt:lpwstr>
  </property>
  <property fmtid="{D5CDD505-2E9C-101B-9397-08002B2CF9AE}" pid="9" name="MIG_Nom">
    <vt:lpwstr>MO-A-0262.pptx</vt:lpwstr>
  </property>
  <property fmtid="{D5CDD505-2E9C-101B-9397-08002B2CF9AE}" pid="10" name="MIG_Domaine">
    <vt:lpwstr>Risques</vt:lpwstr>
  </property>
  <property fmtid="{D5CDD505-2E9C-101B-9397-08002B2CF9AE}" pid="11" name="MIG_Destinataires">
    <vt:lpwstr>TOUS</vt:lpwstr>
  </property>
  <property fmtid="{D5CDD505-2E9C-101B-9397-08002B2CF9AE}" pid="12" name="Prorogation_Derniere_Date2">
    <vt:filetime>2021-09-29T22:00:00Z</vt:filetime>
  </property>
  <property fmtid="{D5CDD505-2E9C-101B-9397-08002B2CF9AE}" pid="13" name="Motsclés">
    <vt:lpwstr>VIGICLIENT, DOUTE, DID, DECLARATION INTERNE DOUTE, LAB, LUTTE ANTIBLANCHIMENT, BLANCHIMENT</vt:lpwstr>
  </property>
  <property fmtid="{D5CDD505-2E9C-101B-9397-08002B2CF9AE}" pid="14" name="MediaServiceImageTags">
    <vt:lpwstr/>
  </property>
  <property fmtid="{D5CDD505-2E9C-101B-9397-08002B2CF9AE}" pid="15" name="MSIP_Label_48a19f0c-bea1-442e-a475-ed109d9ec508_Enabled">
    <vt:lpwstr>true</vt:lpwstr>
  </property>
  <property fmtid="{D5CDD505-2E9C-101B-9397-08002B2CF9AE}" pid="16" name="MSIP_Label_48a19f0c-bea1-442e-a475-ed109d9ec508_SetDate">
    <vt:lpwstr>2023-12-14T10:29:59Z</vt:lpwstr>
  </property>
  <property fmtid="{D5CDD505-2E9C-101B-9397-08002B2CF9AE}" pid="17" name="MSIP_Label_48a19f0c-bea1-442e-a475-ed109d9ec508_Method">
    <vt:lpwstr>Standard</vt:lpwstr>
  </property>
  <property fmtid="{D5CDD505-2E9C-101B-9397-08002B2CF9AE}" pid="18" name="MSIP_Label_48a19f0c-bea1-442e-a475-ed109d9ec508_Name">
    <vt:lpwstr>48a19f0c-bea1-442e-a475-ed109d9ec508</vt:lpwstr>
  </property>
  <property fmtid="{D5CDD505-2E9C-101B-9397-08002B2CF9AE}" pid="19" name="MSIP_Label_48a19f0c-bea1-442e-a475-ed109d9ec508_SiteId">
    <vt:lpwstr>d5bb6d35-8a82-4329-b49a-5030bd6497ab</vt:lpwstr>
  </property>
  <property fmtid="{D5CDD505-2E9C-101B-9397-08002B2CF9AE}" pid="20" name="MSIP_Label_48a19f0c-bea1-442e-a475-ed109d9ec508_ContentBits">
    <vt:lpwstr>0</vt:lpwstr>
  </property>
</Properties>
</file>