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0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07/01/2021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réforme des suretés </a:t>
            </a:r>
            <a:br>
              <a:rPr lang="fr-FR" dirty="0"/>
            </a:br>
            <a:r>
              <a:rPr lang="fr-FR" dirty="0"/>
              <a:t>et ses incidences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Marché des Professionnels, Agriculture-Viticulture et Associations de Proximité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494EF3-EFE9-4E06-88B1-A0E2F4F6E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41" y="1230154"/>
            <a:ext cx="11526859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4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3164C4-EDCB-4D55-A37F-938B16F04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88" y="1537162"/>
            <a:ext cx="10993384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8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A4419A-5F86-4977-919A-41BF1FF5B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23" y="1525899"/>
            <a:ext cx="10688542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9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1DDC36-8EE4-489C-9098-60E4C30A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47" y="1516372"/>
            <a:ext cx="10860016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7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D52D1A-42F0-478D-A92A-F642FA7EC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60" y="1834546"/>
            <a:ext cx="10517068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6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59B137-F41B-4CC1-93FB-5A79D8058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0" y="1678320"/>
            <a:ext cx="11707859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2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365FBB-9B2C-4E75-A7E8-348CFDAC9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5" y="1620691"/>
            <a:ext cx="11555438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réforme des suretés et ses incidences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La réforme des suretés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1B377B-304C-4670-82CA-DBD229DFA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605871"/>
            <a:ext cx="10659963" cy="45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378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108</Words>
  <Application>Microsoft Office PowerPoint</Application>
  <PresentationFormat>Grand écran</PresentationFormat>
  <Paragraphs>19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Montserrat Black</vt:lpstr>
      <vt:lpstr>Wingdings</vt:lpstr>
      <vt:lpstr>Thème Office</vt:lpstr>
      <vt:lpstr>La réforme des suretés  et ses incidences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218</cp:revision>
  <dcterms:created xsi:type="dcterms:W3CDTF">2020-06-24T09:20:11Z</dcterms:created>
  <dcterms:modified xsi:type="dcterms:W3CDTF">2022-01-09T19:58:18Z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