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7C1AE2-5B9D-46E4-BF51-82A80A99A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1DCBDE-72D8-4EE7-8F78-FA32AD1A26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AC3BFA-02A6-4D3D-A3B2-73DB518FD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0B21CA-E3CF-4D22-B531-4089DAF35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388724-9D23-4B5A-B86D-12EAEB6DB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799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B42E8-FE78-4F19-95CD-96208D9BF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2FBFA7-52BE-47EB-84E3-5D851BAC8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292674-5884-4F53-A25B-834D65197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C69A58-225B-4076-BD5F-6B33B7FD6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C2C23-1958-4574-841F-6886A645E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59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1E3F55-2049-47AE-B934-CAD92E3E5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BE1151-28FF-4ACA-921F-D7ACEFB66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15BCE7-27AC-45C8-8BD3-08B4BFDFB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4B1F84-5546-4AF4-B278-6DC6B5DD4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52F219-9D79-4D93-9D87-D9EB532C2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374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C2D8A6-E95D-44D6-A111-770DA2E0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702EE8-3FFE-49D0-B595-05822FF01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E98879-DACC-4BA8-A05A-4102FA2A1E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1F9C78-2031-4C43-BA50-52CC24C21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4128C7-3475-4AD1-A4E0-4BDC10674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0B1D61-ED60-43A6-9681-B916E3C83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279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29CB7-0483-498C-95AA-C7A7A3C1D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6E7471-B62D-4C5F-B64F-40A90871B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6C3FFC-D819-41F9-AB67-C85C7E103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E1E122-500F-4F78-9056-C5B1C8B6AC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5F200F9-6D32-4830-8CD6-9FCCFCD479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0E249-A61E-4160-8017-D97DA6A6E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CC67D14-6B7A-43CC-9978-D66A320E2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90448C-B625-494B-94DE-25F31AE5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67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CA188-AD16-4F7F-AAE1-35415E78A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5C6DE60-F780-4715-8071-F2C388B52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47A2F7B-6960-4147-8B0F-5865BF12B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E6ED263-37F5-472B-B8AF-5CA4DA103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618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222BEB-33F8-4322-9C84-2EB0208C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FDD5217-96E6-4765-B2FC-358F96C41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047E34-26FE-4B65-97B4-23C761F4C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05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C649A9-337D-4202-95A6-6E6DD9ED6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79E1B8-0946-4848-8D1E-8B08695ED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5E1E3D-A2C4-4F65-A26C-DE2A5C22E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7845A9-7261-4FA0-A804-ED3273A79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617BEF-D985-40D5-9D1D-0EE47C6A0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FFA316-2F0A-43B6-AA12-692ECDEF9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51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BF086-320E-4C4F-8C5D-433C98F6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84A80E-144B-4AC8-9B54-74690F82EA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6F32F51-7F00-482F-934C-1C3A4F4AD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4BF18D-07A4-42FA-8B4F-136D5B668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F322C7-80BD-42B7-AF94-568A095C6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5D4CE6-D2BE-4099-8B3B-9EFB4D61C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2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64AC8-D34D-4D64-BFEB-0A9D3ED7D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AB99FE-4A26-4C64-9419-4F360FF1E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EB9FD5-35BF-4321-B291-E89756CDE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209883-7576-4D0D-BCB2-0CB3C333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02B770-E0B0-453C-B671-584447F7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3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EC9436B-0E49-4EE0-8EA9-016906E61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536D438-AE7D-49A7-B5E0-953192587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44A6C8-85FF-4FA7-96C1-047BD551A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B576C-74CD-4EEF-A2CE-D0A4BC010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0FB3C5-F6BD-4D57-9FD8-81A9FD366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529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8753DA9-D1E1-4464-8BF3-26C69FDD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0FE919-0287-44B3-B788-980F7BD02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0251DA-C72E-436A-9769-6E43E2B581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A1738-8F96-4139-B4B6-2CF8E6922FA4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669468-328A-4FEB-A3FA-924F858E5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D9636-E641-48DA-8BDF-F06DC3AD8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39660-6DC0-4306-B936-6DC37E311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50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cnpnet.extranet.cnp.fr/mut/accueil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D9077D-E91B-43ED-AA94-953D971563CB}"/>
              </a:ext>
            </a:extLst>
          </p:cNvPr>
          <p:cNvSpPr/>
          <p:nvPr/>
        </p:nvSpPr>
        <p:spPr>
          <a:xfrm>
            <a:off x="6639048" y="706039"/>
            <a:ext cx="1524209" cy="5232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dirty="0" err="1">
                <a:hlinkClick r:id="rId2"/>
              </a:rPr>
              <a:t>CNPnet</a:t>
            </a:r>
            <a:endParaRPr lang="fr-FR"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E4E0CE-4679-4F45-8A12-B027771C5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814" y="1391928"/>
            <a:ext cx="7267919" cy="4964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169BCE-2889-415F-A97A-BDC7172AC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1407" y="56794"/>
            <a:ext cx="2741066" cy="21498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890B324-A0B0-46AF-A96D-7ADAFC138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545" y="2410662"/>
            <a:ext cx="3515216" cy="9621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912EF0-035C-4C24-88D1-E1946F83AC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9285" y="4238739"/>
            <a:ext cx="2962688" cy="6954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CFFD20-230F-43CD-B0F2-5878A3A91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8784" y="2590344"/>
            <a:ext cx="2000529" cy="6287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1FAB94-89EF-4B4D-99FD-E655F4A422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4180" y="3591766"/>
            <a:ext cx="2553373" cy="8194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C3C52C-A74D-40AE-83D7-BE10E637DE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16" b="92025" l="9929" r="89716">
                        <a14:foregroundMark x1="19504" y1="27607" x2="19504" y2="27607"/>
                        <a14:foregroundMark x1="65603" y1="42638" x2="65603" y2="42638"/>
                        <a14:foregroundMark x1="54965" y1="42025" x2="54965" y2="42025"/>
                        <a14:foregroundMark x1="70922" y1="92025" x2="70922" y2="92025"/>
                        <a14:foregroundMark x1="56738" y1="19018" x2="56738" y2="19018"/>
                        <a14:foregroundMark x1="45390" y1="12883" x2="45390" y2="12883"/>
                        <a14:foregroundMark x1="32979" y1="10123" x2="32979" y2="10123"/>
                        <a14:foregroundMark x1="23050" y1="17791" x2="23050" y2="17791"/>
                        <a14:foregroundMark x1="24468" y1="38344" x2="24468" y2="38344"/>
                        <a14:foregroundMark x1="59220" y1="33129" x2="59220" y2="331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39690">
            <a:off x="7972666" y="771570"/>
            <a:ext cx="650859" cy="752411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011B59F-92B0-4265-ADAF-E7837CE58828}"/>
              </a:ext>
            </a:extLst>
          </p:cNvPr>
          <p:cNvCxnSpPr>
            <a:cxnSpLocks/>
          </p:cNvCxnSpPr>
          <p:nvPr/>
        </p:nvCxnSpPr>
        <p:spPr>
          <a:xfrm flipH="1">
            <a:off x="3270506" y="1921241"/>
            <a:ext cx="583474" cy="428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B875DFF-9084-41A0-9525-2F4E954DDF68}"/>
              </a:ext>
            </a:extLst>
          </p:cNvPr>
          <p:cNvCxnSpPr>
            <a:cxnSpLocks/>
          </p:cNvCxnSpPr>
          <p:nvPr/>
        </p:nvCxnSpPr>
        <p:spPr>
          <a:xfrm flipH="1">
            <a:off x="4735017" y="1901526"/>
            <a:ext cx="646775" cy="2191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B5E1E344-C650-46B4-9514-F34825BA90F2}"/>
              </a:ext>
            </a:extLst>
          </p:cNvPr>
          <p:cNvCxnSpPr>
            <a:cxnSpLocks/>
          </p:cNvCxnSpPr>
          <p:nvPr/>
        </p:nvCxnSpPr>
        <p:spPr>
          <a:xfrm>
            <a:off x="6495904" y="1846959"/>
            <a:ext cx="38461" cy="619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4858624-1D9B-4DF8-B9B3-5D31606681B4}"/>
              </a:ext>
            </a:extLst>
          </p:cNvPr>
          <p:cNvCxnSpPr>
            <a:cxnSpLocks/>
          </p:cNvCxnSpPr>
          <p:nvPr/>
        </p:nvCxnSpPr>
        <p:spPr>
          <a:xfrm>
            <a:off x="8045569" y="2050474"/>
            <a:ext cx="153265" cy="1441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658C0931-B7BA-4C2B-B77B-9391EB19F0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11240" y="4238739"/>
            <a:ext cx="2713170" cy="2504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Flèche : virage 28">
            <a:extLst>
              <a:ext uri="{FF2B5EF4-FFF2-40B4-BE49-F238E27FC236}">
                <a16:creationId xmlns:a16="http://schemas.microsoft.com/office/drawing/2014/main" id="{DBA75154-77C1-426F-A7A8-0207F98FFC19}"/>
              </a:ext>
            </a:extLst>
          </p:cNvPr>
          <p:cNvSpPr/>
          <p:nvPr/>
        </p:nvSpPr>
        <p:spPr>
          <a:xfrm rot="5400000">
            <a:off x="9788829" y="3749657"/>
            <a:ext cx="576833" cy="45358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D043921-F62E-49C2-ABFC-E5CA7E05EE96}"/>
              </a:ext>
            </a:extLst>
          </p:cNvPr>
          <p:cNvSpPr txBox="1"/>
          <p:nvPr/>
        </p:nvSpPr>
        <p:spPr>
          <a:xfrm>
            <a:off x="3088907" y="255253"/>
            <a:ext cx="4483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retrouver toute la documentation sur les contrats CNP PRO, cliquez sur le lien</a:t>
            </a:r>
          </a:p>
        </p:txBody>
      </p:sp>
    </p:spTree>
    <p:extLst>
      <p:ext uri="{BB962C8B-B14F-4D97-AF65-F5344CB8AC3E}">
        <p14:creationId xmlns:p14="http://schemas.microsoft.com/office/powerpoint/2010/main" val="8659889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16</Words>
  <Application>Microsoft Office PowerPoint</Application>
  <PresentationFormat>Grand écran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REFFORT Didier [CEGEE]</dc:creator>
  <cp:lastModifiedBy>REFFORT Didier [CEGEE]</cp:lastModifiedBy>
  <cp:revision>5</cp:revision>
  <dcterms:created xsi:type="dcterms:W3CDTF">2022-07-26T12:18:24Z</dcterms:created>
  <dcterms:modified xsi:type="dcterms:W3CDTF">2022-07-26T13:33:35Z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didier.reffort@cegee.caisse-epargne.fr</vt:lpwstr>
  </property>
  <property fmtid="{D5CDD505-2E9C-101B-9397-08002B2CF9AE}" pid="5" name="MSIP_Label_48a19f0c-bea1-442e-a475-ed109d9ec508_SetDate">
    <vt:lpwstr>2022-07-26T13:32:08.4647880Z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