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7"/>
  </p:notesMasterIdLst>
  <p:handoutMasterIdLst>
    <p:handoutMasterId r:id="rId8"/>
  </p:handoutMasterIdLst>
  <p:sldIdLst>
    <p:sldId id="256" r:id="rId5"/>
    <p:sldId id="396" r:id="rId6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1921"/>
    <a:srgbClr val="C31632"/>
    <a:srgbClr val="8C7AA0"/>
    <a:srgbClr val="0D1199"/>
    <a:srgbClr val="9988AC"/>
    <a:srgbClr val="000000"/>
    <a:srgbClr val="FBDCDD"/>
    <a:srgbClr val="EC1B24"/>
    <a:srgbClr val="E7302A"/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Style moye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75DCB02-9BB8-47FD-8907-85C794F793BA}" styleName="Style à thème 1 - Accentuation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Style à thème 1 - Accentuation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87" autoAdjust="0"/>
    <p:restoredTop sz="96265" autoAdjust="0"/>
  </p:normalViewPr>
  <p:slideViewPr>
    <p:cSldViewPr snapToGrid="0">
      <p:cViewPr varScale="1">
        <p:scale>
          <a:sx n="84" d="100"/>
          <a:sy n="84" d="100"/>
        </p:scale>
        <p:origin x="96" y="5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391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2B8E05-CA69-40B7-89E8-056DCA414837}" type="datetimeFigureOut">
              <a:rPr lang="fr-FR" smtClean="0"/>
              <a:t>11/10/2021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C330B4-7B2C-45DE-9DA1-7D933DD38F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96624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ECDE5F-D47C-408C-A0BB-95827625280C}" type="datetimeFigureOut">
              <a:rPr lang="fr-FR" smtClean="0"/>
              <a:t>11/10/2021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B04CE5-B226-46E0-80E2-34AE3D9458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65239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10.png"/><Relationship Id="rId4" Type="http://schemas.openxmlformats.org/officeDocument/2006/relationships/image" Target="../media/image17.jpe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65523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 smtClean="0"/>
              <a:t>Sous titre</a:t>
            </a:r>
            <a:endParaRPr lang="fr-FR" dirty="0"/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TITRE DE MA PRESENTATION</a:t>
            </a:r>
            <a:endParaRPr lang="fr-FR" dirty="0"/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 smtClean="0"/>
              <a:t>Direction</a:t>
            </a:r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1821" y="6045200"/>
            <a:ext cx="1168994" cy="755569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3"/>
          <a:srcRect t="18682"/>
          <a:stretch/>
        </p:blipFill>
        <p:spPr>
          <a:xfrm>
            <a:off x="10690709" y="6474850"/>
            <a:ext cx="1367408" cy="394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</p:spPr>
        <p:txBody>
          <a:bodyPr/>
          <a:lstStyle>
            <a:lvl1pPr marL="514350" indent="-514350"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Première partie</a:t>
            </a:r>
          </a:p>
          <a:p>
            <a:pPr lvl="0"/>
            <a:r>
              <a:rPr lang="fr-FR" dirty="0" smtClean="0"/>
              <a:t>Deuxième partie</a:t>
            </a:r>
          </a:p>
          <a:p>
            <a:pPr lvl="0"/>
            <a:r>
              <a:rPr lang="fr-FR" dirty="0" smtClean="0"/>
              <a:t>Troisième partie</a:t>
            </a:r>
          </a:p>
          <a:p>
            <a:pPr lvl="0"/>
            <a:r>
              <a:rPr lang="fr-FR" dirty="0" smtClean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13119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</p:spPr>
        <p:txBody>
          <a:bodyPr/>
          <a:lstStyle>
            <a:lvl1pPr marL="514350" indent="-514350"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Première partie</a:t>
            </a:r>
          </a:p>
          <a:p>
            <a:pPr lvl="0"/>
            <a:r>
              <a:rPr lang="fr-FR" dirty="0" smtClean="0"/>
              <a:t>Deuxième partie</a:t>
            </a:r>
          </a:p>
          <a:p>
            <a:pPr lvl="0"/>
            <a:r>
              <a:rPr lang="fr-FR" dirty="0" smtClean="0"/>
              <a:t>Troisième partie</a:t>
            </a:r>
          </a:p>
          <a:p>
            <a:pPr lvl="0"/>
            <a:r>
              <a:rPr lang="fr-FR" dirty="0" smtClean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88041" y="3733919"/>
            <a:ext cx="2307045" cy="3057997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93892" y="112489"/>
            <a:ext cx="4865030" cy="3316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4219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</p:spPr>
        <p:txBody>
          <a:bodyPr/>
          <a:lstStyle>
            <a:lvl1pPr marL="514350" indent="-514350"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Première partie</a:t>
            </a:r>
          </a:p>
          <a:p>
            <a:pPr lvl="0"/>
            <a:r>
              <a:rPr lang="fr-FR" dirty="0" smtClean="0"/>
              <a:t>Deuxième partie</a:t>
            </a:r>
          </a:p>
          <a:p>
            <a:pPr lvl="0"/>
            <a:r>
              <a:rPr lang="fr-FR" dirty="0" smtClean="0"/>
              <a:t>Troisième partie</a:t>
            </a:r>
          </a:p>
          <a:p>
            <a:pPr lvl="0"/>
            <a:r>
              <a:rPr lang="fr-FR" dirty="0" smtClean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53859" y="3429000"/>
            <a:ext cx="2246988" cy="3057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7713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</p:spPr>
        <p:txBody>
          <a:bodyPr/>
          <a:lstStyle>
            <a:lvl1pPr marL="514350" indent="-514350"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Première partie</a:t>
            </a:r>
          </a:p>
          <a:p>
            <a:pPr lvl="0"/>
            <a:r>
              <a:rPr lang="fr-FR" dirty="0" smtClean="0"/>
              <a:t>Deuxième partie</a:t>
            </a:r>
          </a:p>
          <a:p>
            <a:pPr lvl="0"/>
            <a:r>
              <a:rPr lang="fr-FR" dirty="0" smtClean="0"/>
              <a:t>Troisième partie</a:t>
            </a:r>
          </a:p>
          <a:p>
            <a:pPr lvl="0"/>
            <a:r>
              <a:rPr lang="fr-FR" dirty="0" smtClean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1140070" y="4512323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CUS ACTUAL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</p:spPr>
        <p:txBody>
          <a:bodyPr/>
          <a:lstStyle>
            <a:lvl1pPr marL="514350" indent="-514350"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Première partie</a:t>
            </a:r>
          </a:p>
          <a:p>
            <a:pPr lvl="0"/>
            <a:r>
              <a:rPr lang="fr-FR" dirty="0" smtClean="0"/>
              <a:t>Deuxième partie</a:t>
            </a:r>
          </a:p>
          <a:p>
            <a:pPr lvl="0"/>
            <a:r>
              <a:rPr lang="fr-FR" dirty="0" smtClean="0"/>
              <a:t>Troisième partie</a:t>
            </a:r>
          </a:p>
          <a:p>
            <a:pPr lvl="0"/>
            <a:r>
              <a:rPr lang="fr-FR" dirty="0" smtClean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2103772"/>
            <a:ext cx="2157184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ACTU</a:t>
            </a:r>
          </a:p>
          <a:p>
            <a:pPr algn="l"/>
            <a:r>
              <a:rPr lang="fr-FR" sz="4400" b="1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ALI</a:t>
            </a:r>
          </a:p>
          <a:p>
            <a:pPr algn="l"/>
            <a:r>
              <a:rPr lang="fr-FR" sz="4400" b="1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TÉS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7" name="Groupe 6"/>
          <p:cNvGrpSpPr/>
          <p:nvPr userDrawn="1"/>
        </p:nvGrpSpPr>
        <p:grpSpPr>
          <a:xfrm rot="1330812">
            <a:off x="704419" y="9503"/>
            <a:ext cx="2303223" cy="2340222"/>
            <a:chOff x="-78566" y="-103517"/>
            <a:chExt cx="3778129" cy="3838822"/>
          </a:xfrm>
        </p:grpSpPr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2">
              <a:duotone>
                <a:srgbClr val="E7E6E6">
                  <a:shade val="45000"/>
                  <a:satMod val="135000"/>
                </a:srgb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02" b="100000" l="0" r="100000">
                          <a14:foregroundMark x1="59289" y1="62249" x2="59289" y2="62249"/>
                          <a14:foregroundMark x1="67589" y1="73494" x2="67589" y2="73494"/>
                          <a14:foregroundMark x1="43478" y1="11245" x2="43478" y2="1124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4435961">
              <a:off x="-108912" y="-73171"/>
              <a:ext cx="3838822" cy="3778129"/>
            </a:xfrm>
            <a:prstGeom prst="rect">
              <a:avLst/>
            </a:prstGeom>
          </p:spPr>
        </p:pic>
        <p:sp>
          <p:nvSpPr>
            <p:cNvPr id="12" name="Espace réservé du contenu 2"/>
            <p:cNvSpPr txBox="1">
              <a:spLocks/>
            </p:cNvSpPr>
            <p:nvPr/>
          </p:nvSpPr>
          <p:spPr>
            <a:xfrm rot="20269188">
              <a:off x="1231889" y="738262"/>
              <a:ext cx="1840148" cy="793140"/>
            </a:xfrm>
            <a:prstGeom prst="rect">
              <a:avLst/>
            </a:prstGeom>
          </p:spPr>
          <p:txBody>
            <a:bodyPr numCol="1">
              <a:prstTxWarp prst="textStop">
                <a:avLst>
                  <a:gd name="adj" fmla="val 14286"/>
                </a:avLst>
              </a:prstTxWarp>
              <a:normAutofit fontScale="700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fr-FR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serrat"/>
                </a:rPr>
                <a:t>FOCUS</a:t>
              </a:r>
              <a:endParaRPr 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serra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197238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CUS MARKE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</p:spPr>
        <p:txBody>
          <a:bodyPr/>
          <a:lstStyle>
            <a:lvl1pPr marL="514350" indent="-514350"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Première partie</a:t>
            </a:r>
          </a:p>
          <a:p>
            <a:pPr lvl="0"/>
            <a:r>
              <a:rPr lang="fr-FR" dirty="0" smtClean="0"/>
              <a:t>Deuxième partie</a:t>
            </a:r>
          </a:p>
          <a:p>
            <a:pPr lvl="0"/>
            <a:r>
              <a:rPr lang="fr-FR" dirty="0" smtClean="0"/>
              <a:t>Troisième partie</a:t>
            </a:r>
          </a:p>
          <a:p>
            <a:pPr lvl="0"/>
            <a:r>
              <a:rPr lang="fr-FR" dirty="0" smtClean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2103772"/>
            <a:ext cx="2157184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MAR</a:t>
            </a:r>
          </a:p>
          <a:p>
            <a:pPr algn="l"/>
            <a:r>
              <a:rPr lang="fr-FR" sz="4400" b="1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KE</a:t>
            </a:r>
          </a:p>
          <a:p>
            <a:pPr algn="l"/>
            <a:r>
              <a:rPr lang="fr-FR" sz="4400" b="1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TING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7" name="Groupe 6"/>
          <p:cNvGrpSpPr/>
          <p:nvPr userDrawn="1"/>
        </p:nvGrpSpPr>
        <p:grpSpPr>
          <a:xfrm rot="1330812">
            <a:off x="704419" y="9503"/>
            <a:ext cx="2303223" cy="2340222"/>
            <a:chOff x="-78566" y="-103517"/>
            <a:chExt cx="3778129" cy="3838822"/>
          </a:xfrm>
        </p:grpSpPr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2">
              <a:duotone>
                <a:srgbClr val="E7E6E6">
                  <a:shade val="45000"/>
                  <a:satMod val="135000"/>
                </a:srgb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02" b="100000" l="0" r="100000">
                          <a14:foregroundMark x1="59289" y1="62249" x2="59289" y2="62249"/>
                          <a14:foregroundMark x1="67589" y1="73494" x2="67589" y2="73494"/>
                          <a14:foregroundMark x1="43478" y1="11245" x2="43478" y2="1124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4435961">
              <a:off x="-108912" y="-73171"/>
              <a:ext cx="3838822" cy="3778129"/>
            </a:xfrm>
            <a:prstGeom prst="rect">
              <a:avLst/>
            </a:prstGeom>
          </p:spPr>
        </p:pic>
        <p:sp>
          <p:nvSpPr>
            <p:cNvPr id="12" name="Espace réservé du contenu 2"/>
            <p:cNvSpPr txBox="1">
              <a:spLocks/>
            </p:cNvSpPr>
            <p:nvPr/>
          </p:nvSpPr>
          <p:spPr>
            <a:xfrm rot="20269188">
              <a:off x="1231889" y="738262"/>
              <a:ext cx="1840148" cy="793140"/>
            </a:xfrm>
            <a:prstGeom prst="rect">
              <a:avLst/>
            </a:prstGeom>
          </p:spPr>
          <p:txBody>
            <a:bodyPr numCol="1">
              <a:prstTxWarp prst="textStop">
                <a:avLst>
                  <a:gd name="adj" fmla="val 14286"/>
                </a:avLst>
              </a:prstTxWarp>
              <a:normAutofit fontScale="700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fr-FR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serrat"/>
                </a:rPr>
                <a:t>FOCUS</a:t>
              </a:r>
              <a:endParaRPr 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serra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659771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CUS RESULTA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67619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</p:spPr>
        <p:txBody>
          <a:bodyPr/>
          <a:lstStyle>
            <a:lvl1pPr marL="514350" indent="-514350"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Première partie</a:t>
            </a:r>
          </a:p>
          <a:p>
            <a:pPr lvl="0"/>
            <a:r>
              <a:rPr lang="fr-FR" dirty="0" smtClean="0"/>
              <a:t>Deuxième partie</a:t>
            </a:r>
          </a:p>
          <a:p>
            <a:pPr lvl="0"/>
            <a:r>
              <a:rPr lang="fr-FR" dirty="0" smtClean="0"/>
              <a:t>Troisième partie</a:t>
            </a:r>
          </a:p>
          <a:p>
            <a:pPr lvl="0"/>
            <a:r>
              <a:rPr lang="fr-FR" dirty="0" smtClean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909687"/>
            <a:ext cx="1773925" cy="21852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RÉ</a:t>
            </a:r>
          </a:p>
          <a:p>
            <a:pPr algn="l"/>
            <a:r>
              <a:rPr lang="fr-FR" sz="4400" b="1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SUL</a:t>
            </a:r>
          </a:p>
          <a:p>
            <a:pPr algn="l"/>
            <a:r>
              <a:rPr lang="fr-FR" sz="4400" b="1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TATS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7" name="Groupe 6"/>
          <p:cNvGrpSpPr/>
          <p:nvPr userDrawn="1"/>
        </p:nvGrpSpPr>
        <p:grpSpPr>
          <a:xfrm rot="1330812">
            <a:off x="695325" y="0"/>
            <a:ext cx="2303223" cy="2340222"/>
            <a:chOff x="-78566" y="-103517"/>
            <a:chExt cx="3778129" cy="3838822"/>
          </a:xfrm>
        </p:grpSpPr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2">
              <a:duotone>
                <a:srgbClr val="E7E6E6">
                  <a:shade val="45000"/>
                  <a:satMod val="135000"/>
                </a:srgb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02" b="100000" l="0" r="100000">
                          <a14:foregroundMark x1="59289" y1="62249" x2="59289" y2="62249"/>
                          <a14:foregroundMark x1="67589" y1="73494" x2="67589" y2="73494"/>
                          <a14:foregroundMark x1="43478" y1="11245" x2="43478" y2="1124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4435961">
              <a:off x="-108912" y="-73171"/>
              <a:ext cx="3838822" cy="3778129"/>
            </a:xfrm>
            <a:prstGeom prst="rect">
              <a:avLst/>
            </a:prstGeom>
          </p:spPr>
        </p:pic>
        <p:sp>
          <p:nvSpPr>
            <p:cNvPr id="12" name="Espace réservé du contenu 2"/>
            <p:cNvSpPr txBox="1">
              <a:spLocks/>
            </p:cNvSpPr>
            <p:nvPr/>
          </p:nvSpPr>
          <p:spPr>
            <a:xfrm rot="20269188">
              <a:off x="1231889" y="738262"/>
              <a:ext cx="1840148" cy="793140"/>
            </a:xfrm>
            <a:prstGeom prst="rect">
              <a:avLst/>
            </a:prstGeom>
          </p:spPr>
          <p:txBody>
            <a:bodyPr numCol="1">
              <a:prstTxWarp prst="textStop">
                <a:avLst>
                  <a:gd name="adj" fmla="val 14286"/>
                </a:avLst>
              </a:prstTxWarp>
              <a:normAutofit fontScale="700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fr-FR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serrat"/>
                </a:rPr>
                <a:t>FOCUS</a:t>
              </a:r>
              <a:endParaRPr 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serra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952419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CUS ACTIV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67619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</p:spPr>
        <p:txBody>
          <a:bodyPr/>
          <a:lstStyle>
            <a:lvl1pPr marL="514350" indent="-514350"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Première partie</a:t>
            </a:r>
          </a:p>
          <a:p>
            <a:pPr lvl="0"/>
            <a:r>
              <a:rPr lang="fr-FR" dirty="0" smtClean="0"/>
              <a:t>Deuxième partie</a:t>
            </a:r>
          </a:p>
          <a:p>
            <a:pPr lvl="0"/>
            <a:r>
              <a:rPr lang="fr-FR" dirty="0" smtClean="0"/>
              <a:t>Troisième partie</a:t>
            </a:r>
          </a:p>
          <a:p>
            <a:pPr lvl="0"/>
            <a:r>
              <a:rPr lang="fr-FR" dirty="0" smtClean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2432205"/>
            <a:ext cx="1773925" cy="21852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ACTI</a:t>
            </a:r>
          </a:p>
          <a:p>
            <a:pPr algn="l"/>
            <a:r>
              <a:rPr lang="fr-FR" sz="4400" b="1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VITÉ</a:t>
            </a:r>
          </a:p>
          <a:p>
            <a:pPr algn="l"/>
            <a:endParaRPr lang="fr-FR" sz="4400" b="1" baseline="0" dirty="0" smtClean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7" name="Groupe 6"/>
          <p:cNvGrpSpPr/>
          <p:nvPr userDrawn="1"/>
        </p:nvGrpSpPr>
        <p:grpSpPr>
          <a:xfrm rot="1330812">
            <a:off x="695325" y="0"/>
            <a:ext cx="2303223" cy="2340222"/>
            <a:chOff x="-78566" y="-103517"/>
            <a:chExt cx="3778129" cy="3838822"/>
          </a:xfrm>
        </p:grpSpPr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2">
              <a:duotone>
                <a:srgbClr val="E7E6E6">
                  <a:shade val="45000"/>
                  <a:satMod val="135000"/>
                </a:srgb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02" b="100000" l="0" r="100000">
                          <a14:foregroundMark x1="59289" y1="62249" x2="59289" y2="62249"/>
                          <a14:foregroundMark x1="67589" y1="73494" x2="67589" y2="73494"/>
                          <a14:foregroundMark x1="43478" y1="11245" x2="43478" y2="1124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4435961">
              <a:off x="-108912" y="-73171"/>
              <a:ext cx="3838822" cy="3778129"/>
            </a:xfrm>
            <a:prstGeom prst="rect">
              <a:avLst/>
            </a:prstGeom>
          </p:spPr>
        </p:pic>
        <p:sp>
          <p:nvSpPr>
            <p:cNvPr id="12" name="Espace réservé du contenu 2"/>
            <p:cNvSpPr txBox="1">
              <a:spLocks/>
            </p:cNvSpPr>
            <p:nvPr/>
          </p:nvSpPr>
          <p:spPr>
            <a:xfrm rot="20269188">
              <a:off x="1231889" y="738262"/>
              <a:ext cx="1840148" cy="793140"/>
            </a:xfrm>
            <a:prstGeom prst="rect">
              <a:avLst/>
            </a:prstGeom>
          </p:spPr>
          <p:txBody>
            <a:bodyPr numCol="1">
              <a:prstTxWarp prst="textStop">
                <a:avLst>
                  <a:gd name="adj" fmla="val 14286"/>
                </a:avLst>
              </a:prstTxWarp>
              <a:normAutofit fontScale="700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fr-FR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serrat"/>
                </a:rPr>
                <a:t>FOCUS</a:t>
              </a:r>
              <a:endParaRPr 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serra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987243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CUS ECO TRE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620062" y="-1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738109" y="2305615"/>
            <a:ext cx="2444097" cy="22467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 smtClean="0">
                <a:solidFill>
                  <a:srgbClr val="00B05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H</a:t>
            </a:r>
            <a:r>
              <a:rPr lang="fr-FR" sz="3200" b="1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ORIZON </a:t>
            </a:r>
            <a:r>
              <a:rPr lang="fr-FR" sz="3200" b="1" baseline="0" dirty="0" smtClean="0">
                <a:solidFill>
                  <a:srgbClr val="00B05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T</a:t>
            </a:r>
            <a:r>
              <a:rPr lang="fr-FR" sz="3200" b="1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RESO</a:t>
            </a:r>
          </a:p>
          <a:p>
            <a:pPr algn="l"/>
            <a:r>
              <a:rPr lang="fr-FR" sz="3200" b="1" baseline="0" dirty="0" smtClean="0">
                <a:solidFill>
                  <a:srgbClr val="00B05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D</a:t>
            </a:r>
            <a:r>
              <a:rPr lang="fr-FR" sz="3200" b="1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URABLE</a:t>
            </a:r>
          </a:p>
          <a:p>
            <a:pPr algn="l"/>
            <a:endParaRPr lang="fr-FR" sz="4400" b="1" baseline="0" dirty="0" smtClean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7" name="Groupe 6"/>
          <p:cNvGrpSpPr/>
          <p:nvPr userDrawn="1"/>
        </p:nvGrpSpPr>
        <p:grpSpPr>
          <a:xfrm rot="1330812">
            <a:off x="695325" y="0"/>
            <a:ext cx="2303223" cy="2340222"/>
            <a:chOff x="-78566" y="-103517"/>
            <a:chExt cx="3778129" cy="3838822"/>
          </a:xfrm>
        </p:grpSpPr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2">
              <a:duotone>
                <a:srgbClr val="E7E6E6">
                  <a:shade val="45000"/>
                  <a:satMod val="135000"/>
                </a:srgb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02" b="100000" l="0" r="100000">
                          <a14:foregroundMark x1="59289" y1="62249" x2="59289" y2="62249"/>
                          <a14:foregroundMark x1="67589" y1="73494" x2="67589" y2="73494"/>
                          <a14:foregroundMark x1="43478" y1="11245" x2="43478" y2="1124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4435961">
              <a:off x="-108912" y="-73171"/>
              <a:ext cx="3838822" cy="3778129"/>
            </a:xfrm>
            <a:prstGeom prst="rect">
              <a:avLst/>
            </a:prstGeom>
          </p:spPr>
        </p:pic>
        <p:sp>
          <p:nvSpPr>
            <p:cNvPr id="12" name="Espace réservé du contenu 2"/>
            <p:cNvSpPr txBox="1">
              <a:spLocks/>
            </p:cNvSpPr>
            <p:nvPr/>
          </p:nvSpPr>
          <p:spPr>
            <a:xfrm rot="20269188">
              <a:off x="1231889" y="738262"/>
              <a:ext cx="1840148" cy="793140"/>
            </a:xfrm>
            <a:prstGeom prst="rect">
              <a:avLst/>
            </a:prstGeom>
          </p:spPr>
          <p:txBody>
            <a:bodyPr numCol="1">
              <a:prstTxWarp prst="textStop">
                <a:avLst>
                  <a:gd name="adj" fmla="val 14286"/>
                </a:avLst>
              </a:prstTxWarp>
              <a:normAutofit fontScale="700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fr-FR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serrat"/>
                </a:rPr>
                <a:t>FOCUS</a:t>
              </a:r>
              <a:endParaRPr 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serrat"/>
              </a:endParaRPr>
            </a:p>
          </p:txBody>
        </p:sp>
      </p:grpSp>
      <p:sp>
        <p:nvSpPr>
          <p:cNvPr id="13" name="Rectangle 12"/>
          <p:cNvSpPr/>
          <p:nvPr userDrawn="1"/>
        </p:nvSpPr>
        <p:spPr>
          <a:xfrm>
            <a:off x="4204368" y="2872852"/>
            <a:ext cx="684033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fr-FR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Campagne du fonds temporaire </a:t>
            </a:r>
            <a:r>
              <a:rPr lang="fr-FR" b="1" dirty="0" smtClean="0">
                <a:solidFill>
                  <a:srgbClr val="00B050"/>
                </a:solidFill>
              </a:rPr>
              <a:t>HORIZON</a:t>
            </a:r>
            <a:r>
              <a:rPr lang="fr-FR" b="1" baseline="0" dirty="0" smtClean="0">
                <a:solidFill>
                  <a:srgbClr val="00B050"/>
                </a:solidFill>
              </a:rPr>
              <a:t> TRESO DURABLE</a:t>
            </a:r>
            <a:endParaRPr lang="fr-FR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 algn="ctr"/>
            <a:endParaRPr lang="fr-FR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 algn="ctr"/>
            <a:r>
              <a:rPr lang="fr-FR" b="1" dirty="0" smtClean="0">
                <a:solidFill>
                  <a:srgbClr val="C00000"/>
                </a:solidFill>
              </a:rPr>
              <a:t>Commercialisation du 25/05 AU 31/07</a:t>
            </a:r>
            <a:endParaRPr lang="fr-FR" b="1" dirty="0">
              <a:solidFill>
                <a:srgbClr val="C00000"/>
              </a:solidFill>
            </a:endParaRPr>
          </a:p>
        </p:txBody>
      </p:sp>
      <p:pic>
        <p:nvPicPr>
          <p:cNvPr id="15" name="Image 14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576370" y="303853"/>
            <a:ext cx="2294074" cy="121729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335198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CUS FE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</p:spPr>
        <p:txBody>
          <a:bodyPr/>
          <a:lstStyle>
            <a:lvl1pPr marL="514350" indent="-514350"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Première partie</a:t>
            </a:r>
          </a:p>
          <a:p>
            <a:pPr lvl="0"/>
            <a:r>
              <a:rPr lang="fr-FR" dirty="0" smtClean="0"/>
              <a:t>Deuxième partie</a:t>
            </a:r>
          </a:p>
          <a:p>
            <a:pPr lvl="0"/>
            <a:r>
              <a:rPr lang="fr-FR" dirty="0" smtClean="0"/>
              <a:t>Troisième partie</a:t>
            </a:r>
          </a:p>
          <a:p>
            <a:pPr lvl="0"/>
            <a:r>
              <a:rPr lang="fr-FR" dirty="0" smtClean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714886" y="2306094"/>
            <a:ext cx="2401717" cy="14465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PRÊT</a:t>
            </a:r>
          </a:p>
          <a:p>
            <a:pPr algn="l"/>
            <a:r>
              <a:rPr lang="fr-FR" sz="4400" b="1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FEI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7" name="Groupe 6"/>
          <p:cNvGrpSpPr/>
          <p:nvPr userDrawn="1"/>
        </p:nvGrpSpPr>
        <p:grpSpPr>
          <a:xfrm rot="1330812">
            <a:off x="695325" y="0"/>
            <a:ext cx="2303223" cy="2340222"/>
            <a:chOff x="-78566" y="-103517"/>
            <a:chExt cx="3778129" cy="3838822"/>
          </a:xfrm>
        </p:grpSpPr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2">
              <a:duotone>
                <a:srgbClr val="E7E6E6">
                  <a:shade val="45000"/>
                  <a:satMod val="135000"/>
                </a:srgb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02" b="100000" l="0" r="100000">
                          <a14:foregroundMark x1="59289" y1="62249" x2="59289" y2="62249"/>
                          <a14:foregroundMark x1="67589" y1="73494" x2="67589" y2="73494"/>
                          <a14:foregroundMark x1="43478" y1="11245" x2="43478" y2="1124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4435961">
              <a:off x="-108912" y="-73171"/>
              <a:ext cx="3838822" cy="3778129"/>
            </a:xfrm>
            <a:prstGeom prst="rect">
              <a:avLst/>
            </a:prstGeom>
          </p:spPr>
        </p:pic>
        <p:sp>
          <p:nvSpPr>
            <p:cNvPr id="12" name="Espace réservé du contenu 2"/>
            <p:cNvSpPr txBox="1">
              <a:spLocks/>
            </p:cNvSpPr>
            <p:nvPr/>
          </p:nvSpPr>
          <p:spPr>
            <a:xfrm rot="20269188">
              <a:off x="1231889" y="738262"/>
              <a:ext cx="1840148" cy="793140"/>
            </a:xfrm>
            <a:prstGeom prst="rect">
              <a:avLst/>
            </a:prstGeom>
          </p:spPr>
          <p:txBody>
            <a:bodyPr numCol="1">
              <a:prstTxWarp prst="textStop">
                <a:avLst>
                  <a:gd name="adj" fmla="val 14286"/>
                </a:avLst>
              </a:prstTxWarp>
              <a:normAutofit fontScale="700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fr-FR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serrat"/>
                </a:rPr>
                <a:t>FOCUS</a:t>
              </a:r>
              <a:endParaRPr 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serra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790049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CUS P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</p:spPr>
        <p:txBody>
          <a:bodyPr/>
          <a:lstStyle>
            <a:lvl1pPr marL="514350" indent="-514350"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Première partie</a:t>
            </a:r>
          </a:p>
          <a:p>
            <a:pPr lvl="0"/>
            <a:r>
              <a:rPr lang="fr-FR" dirty="0" smtClean="0"/>
              <a:t>Deuxième partie</a:t>
            </a:r>
          </a:p>
          <a:p>
            <a:pPr lvl="0"/>
            <a:r>
              <a:rPr lang="fr-FR" dirty="0" smtClean="0"/>
              <a:t>Troisième partie</a:t>
            </a:r>
          </a:p>
          <a:p>
            <a:pPr lvl="0"/>
            <a:r>
              <a:rPr lang="fr-FR" dirty="0" smtClean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52012" y="2356164"/>
            <a:ext cx="1773925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PGE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7" name="Groupe 6"/>
          <p:cNvGrpSpPr/>
          <p:nvPr userDrawn="1"/>
        </p:nvGrpSpPr>
        <p:grpSpPr>
          <a:xfrm rot="1330812">
            <a:off x="695325" y="0"/>
            <a:ext cx="2303223" cy="2340222"/>
            <a:chOff x="-78566" y="-103517"/>
            <a:chExt cx="3778129" cy="3838822"/>
          </a:xfrm>
        </p:grpSpPr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2">
              <a:duotone>
                <a:srgbClr val="E7E6E6">
                  <a:shade val="45000"/>
                  <a:satMod val="135000"/>
                </a:srgb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02" b="100000" l="0" r="100000">
                          <a14:foregroundMark x1="59289" y1="62249" x2="59289" y2="62249"/>
                          <a14:foregroundMark x1="67589" y1="73494" x2="67589" y2="73494"/>
                          <a14:foregroundMark x1="43478" y1="11245" x2="43478" y2="1124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4435961">
              <a:off x="-108912" y="-73171"/>
              <a:ext cx="3838822" cy="3778129"/>
            </a:xfrm>
            <a:prstGeom prst="rect">
              <a:avLst/>
            </a:prstGeom>
          </p:spPr>
        </p:pic>
        <p:sp>
          <p:nvSpPr>
            <p:cNvPr id="12" name="Espace réservé du contenu 2"/>
            <p:cNvSpPr txBox="1">
              <a:spLocks/>
            </p:cNvSpPr>
            <p:nvPr/>
          </p:nvSpPr>
          <p:spPr>
            <a:xfrm rot="20269188">
              <a:off x="1231889" y="738262"/>
              <a:ext cx="1840148" cy="793140"/>
            </a:xfrm>
            <a:prstGeom prst="rect">
              <a:avLst/>
            </a:prstGeom>
          </p:spPr>
          <p:txBody>
            <a:bodyPr numCol="1">
              <a:prstTxWarp prst="textStop">
                <a:avLst>
                  <a:gd name="adj" fmla="val 14286"/>
                </a:avLst>
              </a:prstTxWarp>
              <a:normAutofit fontScale="700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fr-FR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serrat"/>
                </a:rPr>
                <a:t>FOCUS</a:t>
              </a:r>
              <a:endParaRPr 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serra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982923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 SUIVI TEMP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2011166" y="637924"/>
            <a:ext cx="10979890" cy="60055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/>
              </a:buClr>
              <a:buSzTx/>
              <a:buFont typeface="Arial" panose="020B0604020202020204" pitchFamily="34" charset="0"/>
              <a:buNone/>
              <a:tabLst/>
              <a:defRPr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DR</a:t>
            </a:r>
            <a:b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Suivi Tempo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" name="Imag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9864" y="92327"/>
            <a:ext cx="1146147" cy="1146147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803275" y="1413974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22662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42098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851102"/>
            <a:ext cx="10980738" cy="4386186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Première idée</a:t>
            </a:r>
          </a:p>
          <a:p>
            <a:pPr lvl="0"/>
            <a:r>
              <a:rPr lang="fr-FR" dirty="0" smtClean="0"/>
              <a:t>Deuxième idée </a:t>
            </a:r>
          </a:p>
          <a:p>
            <a:pPr lvl="0"/>
            <a:r>
              <a:rPr lang="fr-FR" dirty="0" smtClean="0"/>
              <a:t>Troisième idée </a:t>
            </a:r>
          </a:p>
          <a:p>
            <a:pPr lvl="0"/>
            <a:r>
              <a:rPr lang="fr-FR" dirty="0" smtClean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856619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95325" y="1416613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2" cstate="print">
            <a:duotone>
              <a:srgbClr val="E7E6E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1708" y="339915"/>
            <a:ext cx="1145507" cy="114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851102"/>
            <a:ext cx="10980738" cy="4386186"/>
          </a:xfr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Modifier le texte</a:t>
            </a:r>
          </a:p>
          <a:p>
            <a:pPr lvl="1"/>
            <a:r>
              <a:rPr lang="fr-FR" dirty="0" smtClean="0"/>
              <a:t>Deuxième niveau </a:t>
            </a:r>
          </a:p>
          <a:p>
            <a:pPr lvl="2"/>
            <a:r>
              <a:rPr lang="fr-FR" dirty="0" smtClean="0"/>
              <a:t>Troisième niveau </a:t>
            </a:r>
          </a:p>
          <a:p>
            <a:pPr lvl="3"/>
            <a:r>
              <a:rPr lang="fr-FR" dirty="0" smtClean="0"/>
              <a:t>Quatrième niveau </a:t>
            </a:r>
          </a:p>
          <a:p>
            <a:pPr lvl="4"/>
            <a:r>
              <a:rPr lang="fr-FR" dirty="0" smtClean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856619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endParaRPr lang="fr-FR" dirty="0"/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95325" y="1416613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479546" y="669314"/>
            <a:ext cx="216000" cy="216000"/>
          </a:xfr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N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" y="1268674"/>
            <a:ext cx="4964666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 smtClean="0"/>
              <a:t>Insérez ici une image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362037" y="1639229"/>
            <a:ext cx="6314026" cy="4598058"/>
          </a:xfr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Modifier le texte</a:t>
            </a:r>
          </a:p>
          <a:p>
            <a:pPr lvl="1"/>
            <a:r>
              <a:rPr lang="fr-FR" dirty="0" smtClean="0"/>
              <a:t>Deuxième niveau </a:t>
            </a:r>
          </a:p>
          <a:p>
            <a:pPr lvl="2"/>
            <a:r>
              <a:rPr lang="fr-FR" dirty="0" smtClean="0"/>
              <a:t>Troisième niveau </a:t>
            </a:r>
          </a:p>
          <a:p>
            <a:pPr lvl="3"/>
            <a:r>
              <a:rPr lang="fr-FR" dirty="0" smtClean="0"/>
              <a:t>Quatrième niveau </a:t>
            </a:r>
          </a:p>
          <a:p>
            <a:pPr lvl="4"/>
            <a:r>
              <a:rPr lang="fr-FR" dirty="0" smtClean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32" name="Image 3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7" t="-5286" r="36598" b="25035"/>
          <a:stretch/>
        </p:blipFill>
        <p:spPr>
          <a:xfrm>
            <a:off x="792259" y="6505883"/>
            <a:ext cx="997009" cy="280555"/>
          </a:xfrm>
          <a:prstGeom prst="rect">
            <a:avLst/>
          </a:prstGeom>
        </p:spPr>
      </p:pic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869823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  <p:sp>
        <p:nvSpPr>
          <p:cNvPr id="1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362037" y="137054"/>
            <a:ext cx="6314026" cy="172178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5362037" y="1413974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352287" y="653286"/>
            <a:ext cx="216000" cy="216000"/>
          </a:xfr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CUS ACTUS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163547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  <p:pic>
        <p:nvPicPr>
          <p:cNvPr id="4" name="Espace réservé du contenu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9966" y="3918857"/>
            <a:ext cx="1847072" cy="2514629"/>
          </a:xfrm>
          <a:prstGeom prst="rect">
            <a:avLst/>
          </a:prstGeom>
        </p:spPr>
      </p:pic>
      <p:sp>
        <p:nvSpPr>
          <p:cNvPr id="5" name="Espace réservé du texte 3"/>
          <p:cNvSpPr>
            <a:spLocks noGrp="1"/>
          </p:cNvSpPr>
          <p:nvPr>
            <p:ph type="body" sz="quarter" idx="12"/>
          </p:nvPr>
        </p:nvSpPr>
        <p:spPr>
          <a:xfrm>
            <a:off x="540050" y="0"/>
            <a:ext cx="10980738" cy="415747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4968671" cy="3383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776" y="2564904"/>
            <a:ext cx="11104331" cy="5656268"/>
          </a:xfrm>
          <a:prstGeom prst="rect">
            <a:avLst/>
          </a:prstGeom>
        </p:spPr>
      </p:pic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643285" y="6449937"/>
            <a:ext cx="6576000" cy="365125"/>
          </a:xfrm>
        </p:spPr>
        <p:txBody>
          <a:bodyPr/>
          <a:lstStyle/>
          <a:p>
            <a:r>
              <a:rPr lang="fr-FR" sz="8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AUDIO MARCHE PROS S7</a:t>
            </a:r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5" name="Connecteur droit 14"/>
          <p:cNvCxnSpPr/>
          <p:nvPr userDrawn="1"/>
        </p:nvCxnSpPr>
        <p:spPr>
          <a:xfrm>
            <a:off x="431371" y="6093296"/>
            <a:ext cx="1128126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72" y="6194237"/>
            <a:ext cx="892072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669" y="6164868"/>
            <a:ext cx="3219449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Connecteur droit 6"/>
          <p:cNvCxnSpPr/>
          <p:nvPr userDrawn="1"/>
        </p:nvCxnSpPr>
        <p:spPr>
          <a:xfrm flipV="1">
            <a:off x="719403" y="883205"/>
            <a:ext cx="9313035" cy="3600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 userDrawn="1"/>
        </p:nvSpPr>
        <p:spPr>
          <a:xfrm>
            <a:off x="2831638" y="436602"/>
            <a:ext cx="19202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chemeClr val="bg1">
                    <a:lumMod val="65000"/>
                  </a:schemeClr>
                </a:solidFill>
              </a:rPr>
              <a:t>DR </a:t>
            </a:r>
          </a:p>
        </p:txBody>
      </p:sp>
      <p:sp>
        <p:nvSpPr>
          <p:cNvPr id="17" name="ZoneTexte 16"/>
          <p:cNvSpPr txBox="1"/>
          <p:nvPr userDrawn="1"/>
        </p:nvSpPr>
        <p:spPr>
          <a:xfrm>
            <a:off x="2831637" y="980728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C00000"/>
                </a:solidFill>
              </a:rPr>
              <a:t>SUIVI</a:t>
            </a:r>
            <a:r>
              <a:rPr lang="fr-FR" sz="2000" b="1" baseline="0" dirty="0" smtClean="0">
                <a:solidFill>
                  <a:srgbClr val="C00000"/>
                </a:solidFill>
              </a:rPr>
              <a:t> DU TEMPO</a:t>
            </a:r>
            <a:endParaRPr lang="fr-FR" sz="2000" b="1" dirty="0" smtClean="0">
              <a:solidFill>
                <a:srgbClr val="C00000"/>
              </a:solidFill>
            </a:endParaRPr>
          </a:p>
        </p:txBody>
      </p:sp>
      <p:pic>
        <p:nvPicPr>
          <p:cNvPr id="19" name="Image 18"/>
          <p:cNvPicPr>
            <a:picLocks noChangeAspect="1"/>
          </p:cNvPicPr>
          <p:nvPr userDrawn="1"/>
        </p:nvPicPr>
        <p:blipFill>
          <a:blip r:embed="rId5" cstate="print">
            <a:duotone>
              <a:srgbClr val="E7E6E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2438" y="193732"/>
            <a:ext cx="1527343" cy="1147037"/>
          </a:xfrm>
          <a:prstGeom prst="rect">
            <a:avLst/>
          </a:prstGeom>
        </p:spPr>
      </p:pic>
      <p:cxnSp>
        <p:nvCxnSpPr>
          <p:cNvPr id="20" name="Connecteur droit 19"/>
          <p:cNvCxnSpPr/>
          <p:nvPr userDrawn="1"/>
        </p:nvCxnSpPr>
        <p:spPr>
          <a:xfrm flipV="1">
            <a:off x="11559781" y="890719"/>
            <a:ext cx="195249" cy="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8" name="Image 17"/>
          <p:cNvPicPr>
            <a:picLocks noChangeAspect="1"/>
          </p:cNvPicPr>
          <p:nvPr userDrawn="1"/>
        </p:nvPicPr>
        <p:blipFill rotWithShape="1">
          <a:blip r:embed="rId6"/>
          <a:srcRect t="18682"/>
          <a:stretch/>
        </p:blipFill>
        <p:spPr>
          <a:xfrm>
            <a:off x="9972072" y="6370078"/>
            <a:ext cx="1468840" cy="42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695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776" y="2564904"/>
            <a:ext cx="11104331" cy="5656268"/>
          </a:xfrm>
          <a:prstGeom prst="rect">
            <a:avLst/>
          </a:prstGeom>
        </p:spPr>
      </p:pic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643285" y="6449937"/>
            <a:ext cx="6576000" cy="365125"/>
          </a:xfrm>
        </p:spPr>
        <p:txBody>
          <a:bodyPr/>
          <a:lstStyle/>
          <a:p>
            <a:r>
              <a:rPr lang="fr-FR" sz="8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AUDIO MARCHE PROS S7</a:t>
            </a:r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5" name="Connecteur droit 14"/>
          <p:cNvCxnSpPr/>
          <p:nvPr userDrawn="1"/>
        </p:nvCxnSpPr>
        <p:spPr>
          <a:xfrm>
            <a:off x="431371" y="6093296"/>
            <a:ext cx="1128126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Espace réservé pour une image 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363" y="6309321"/>
            <a:ext cx="2394667" cy="402987"/>
          </a:xfrm>
          <a:prstGeom prst="rect">
            <a:avLst/>
          </a:prstGeom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72" y="6194237"/>
            <a:ext cx="892072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669" y="6164868"/>
            <a:ext cx="3219449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Connecteur droit 6"/>
          <p:cNvCxnSpPr/>
          <p:nvPr userDrawn="1"/>
        </p:nvCxnSpPr>
        <p:spPr>
          <a:xfrm flipV="1">
            <a:off x="719403" y="883205"/>
            <a:ext cx="9313035" cy="3600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 userDrawn="1"/>
        </p:nvSpPr>
        <p:spPr>
          <a:xfrm>
            <a:off x="2831638" y="436602"/>
            <a:ext cx="19202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chemeClr val="bg1">
                    <a:lumMod val="65000"/>
                  </a:schemeClr>
                </a:solidFill>
              </a:rPr>
              <a:t>DR </a:t>
            </a:r>
          </a:p>
        </p:txBody>
      </p:sp>
      <p:sp>
        <p:nvSpPr>
          <p:cNvPr id="17" name="ZoneTexte 16"/>
          <p:cNvSpPr txBox="1"/>
          <p:nvPr userDrawn="1"/>
        </p:nvSpPr>
        <p:spPr>
          <a:xfrm>
            <a:off x="2831637" y="980728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C00000"/>
                </a:solidFill>
              </a:rPr>
              <a:t>SUIVI</a:t>
            </a:r>
            <a:r>
              <a:rPr lang="fr-FR" sz="2000" b="1" baseline="0" dirty="0" smtClean="0">
                <a:solidFill>
                  <a:srgbClr val="C00000"/>
                </a:solidFill>
              </a:rPr>
              <a:t> DU TEMPO</a:t>
            </a:r>
            <a:endParaRPr lang="fr-FR" sz="2000" b="1" dirty="0" smtClean="0">
              <a:solidFill>
                <a:srgbClr val="C00000"/>
              </a:solidFill>
            </a:endParaRPr>
          </a:p>
        </p:txBody>
      </p:sp>
      <p:pic>
        <p:nvPicPr>
          <p:cNvPr id="19" name="Image 18"/>
          <p:cNvPicPr>
            <a:picLocks noChangeAspect="1"/>
          </p:cNvPicPr>
          <p:nvPr userDrawn="1"/>
        </p:nvPicPr>
        <p:blipFill>
          <a:blip r:embed="rId6" cstate="print">
            <a:duotone>
              <a:srgbClr val="E7E6E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2438" y="193732"/>
            <a:ext cx="1527343" cy="1147037"/>
          </a:xfrm>
          <a:prstGeom prst="rect">
            <a:avLst/>
          </a:prstGeom>
        </p:spPr>
      </p:pic>
      <p:cxnSp>
        <p:nvCxnSpPr>
          <p:cNvPr id="20" name="Connecteur droit 19"/>
          <p:cNvCxnSpPr/>
          <p:nvPr userDrawn="1"/>
        </p:nvCxnSpPr>
        <p:spPr>
          <a:xfrm flipV="1">
            <a:off x="11559781" y="890719"/>
            <a:ext cx="195249" cy="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667914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776" y="2564904"/>
            <a:ext cx="11104331" cy="5656268"/>
          </a:xfrm>
          <a:prstGeom prst="rect">
            <a:avLst/>
          </a:prstGeom>
        </p:spPr>
      </p:pic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643285" y="6449937"/>
            <a:ext cx="6576000" cy="365125"/>
          </a:xfrm>
        </p:spPr>
        <p:txBody>
          <a:bodyPr/>
          <a:lstStyle/>
          <a:p>
            <a:r>
              <a:rPr lang="fr-FR" sz="8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AUDIO MARCHE PROS S7</a:t>
            </a:r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5" name="Connecteur droit 14"/>
          <p:cNvCxnSpPr/>
          <p:nvPr userDrawn="1"/>
        </p:nvCxnSpPr>
        <p:spPr>
          <a:xfrm>
            <a:off x="431371" y="6093296"/>
            <a:ext cx="1128126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Espace réservé pour une image 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363" y="6309321"/>
            <a:ext cx="2394667" cy="402987"/>
          </a:xfrm>
          <a:prstGeom prst="rect">
            <a:avLst/>
          </a:prstGeom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72" y="6194237"/>
            <a:ext cx="892072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669" y="6164868"/>
            <a:ext cx="3219449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Connecteur droit 6"/>
          <p:cNvCxnSpPr/>
          <p:nvPr userDrawn="1"/>
        </p:nvCxnSpPr>
        <p:spPr>
          <a:xfrm flipV="1">
            <a:off x="719403" y="883205"/>
            <a:ext cx="9313035" cy="3600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 userDrawn="1"/>
        </p:nvSpPr>
        <p:spPr>
          <a:xfrm>
            <a:off x="2831638" y="436602"/>
            <a:ext cx="19202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chemeClr val="bg1">
                    <a:lumMod val="65000"/>
                  </a:schemeClr>
                </a:solidFill>
              </a:rPr>
              <a:t>DR </a:t>
            </a:r>
          </a:p>
        </p:txBody>
      </p:sp>
      <p:sp>
        <p:nvSpPr>
          <p:cNvPr id="17" name="ZoneTexte 16"/>
          <p:cNvSpPr txBox="1"/>
          <p:nvPr userDrawn="1"/>
        </p:nvSpPr>
        <p:spPr>
          <a:xfrm>
            <a:off x="2831637" y="980728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C00000"/>
                </a:solidFill>
              </a:rPr>
              <a:t>SUIVI</a:t>
            </a:r>
            <a:r>
              <a:rPr lang="fr-FR" sz="2000" b="1" baseline="0" dirty="0" smtClean="0">
                <a:solidFill>
                  <a:srgbClr val="C00000"/>
                </a:solidFill>
              </a:rPr>
              <a:t> DU TEMPO</a:t>
            </a:r>
            <a:endParaRPr lang="fr-FR" sz="2000" b="1" dirty="0" smtClean="0">
              <a:solidFill>
                <a:srgbClr val="C00000"/>
              </a:solidFill>
            </a:endParaRPr>
          </a:p>
        </p:txBody>
      </p:sp>
      <p:pic>
        <p:nvPicPr>
          <p:cNvPr id="19" name="Image 18"/>
          <p:cNvPicPr>
            <a:picLocks noChangeAspect="1"/>
          </p:cNvPicPr>
          <p:nvPr userDrawn="1"/>
        </p:nvPicPr>
        <p:blipFill>
          <a:blip r:embed="rId6" cstate="print">
            <a:duotone>
              <a:srgbClr val="E7E6E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2438" y="193732"/>
            <a:ext cx="1527343" cy="1147037"/>
          </a:xfrm>
          <a:prstGeom prst="rect">
            <a:avLst/>
          </a:prstGeom>
        </p:spPr>
      </p:pic>
      <p:cxnSp>
        <p:nvCxnSpPr>
          <p:cNvPr id="20" name="Connecteur droit 19"/>
          <p:cNvCxnSpPr/>
          <p:nvPr userDrawn="1"/>
        </p:nvCxnSpPr>
        <p:spPr>
          <a:xfrm flipV="1">
            <a:off x="11559781" y="890719"/>
            <a:ext cx="195249" cy="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726978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7_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776" y="2564904"/>
            <a:ext cx="11104331" cy="5656268"/>
          </a:xfrm>
          <a:prstGeom prst="rect">
            <a:avLst/>
          </a:prstGeom>
        </p:spPr>
      </p:pic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643285" y="6449937"/>
            <a:ext cx="6576000" cy="365125"/>
          </a:xfrm>
        </p:spPr>
        <p:txBody>
          <a:bodyPr/>
          <a:lstStyle/>
          <a:p>
            <a:r>
              <a:rPr lang="fr-FR" sz="8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AUDIO MARCHE PROS S7</a:t>
            </a:r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5" name="Connecteur droit 14"/>
          <p:cNvCxnSpPr/>
          <p:nvPr userDrawn="1"/>
        </p:nvCxnSpPr>
        <p:spPr>
          <a:xfrm>
            <a:off x="431371" y="6093296"/>
            <a:ext cx="1128126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Espace réservé pour une image 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363" y="6309321"/>
            <a:ext cx="2394667" cy="402987"/>
          </a:xfrm>
          <a:prstGeom prst="rect">
            <a:avLst/>
          </a:prstGeom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72" y="6194237"/>
            <a:ext cx="892072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669" y="6164868"/>
            <a:ext cx="3219449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Connecteur droit 6"/>
          <p:cNvCxnSpPr/>
          <p:nvPr userDrawn="1"/>
        </p:nvCxnSpPr>
        <p:spPr>
          <a:xfrm flipV="1">
            <a:off x="719403" y="883205"/>
            <a:ext cx="9313035" cy="3600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 userDrawn="1"/>
        </p:nvSpPr>
        <p:spPr>
          <a:xfrm>
            <a:off x="2831638" y="436602"/>
            <a:ext cx="19202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chemeClr val="bg1">
                    <a:lumMod val="65000"/>
                  </a:schemeClr>
                </a:solidFill>
              </a:rPr>
              <a:t>DR </a:t>
            </a:r>
          </a:p>
        </p:txBody>
      </p:sp>
      <p:sp>
        <p:nvSpPr>
          <p:cNvPr id="17" name="ZoneTexte 16"/>
          <p:cNvSpPr txBox="1"/>
          <p:nvPr userDrawn="1"/>
        </p:nvSpPr>
        <p:spPr>
          <a:xfrm>
            <a:off x="2831637" y="980728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C00000"/>
                </a:solidFill>
              </a:rPr>
              <a:t>SUIVI</a:t>
            </a:r>
            <a:r>
              <a:rPr lang="fr-FR" sz="2000" b="1" baseline="0" dirty="0" smtClean="0">
                <a:solidFill>
                  <a:srgbClr val="C00000"/>
                </a:solidFill>
              </a:rPr>
              <a:t> DU TEMPO</a:t>
            </a:r>
            <a:endParaRPr lang="fr-FR" sz="2000" b="1" dirty="0" smtClean="0">
              <a:solidFill>
                <a:srgbClr val="C00000"/>
              </a:solidFill>
            </a:endParaRPr>
          </a:p>
        </p:txBody>
      </p:sp>
      <p:pic>
        <p:nvPicPr>
          <p:cNvPr id="19" name="Image 18"/>
          <p:cNvPicPr>
            <a:picLocks noChangeAspect="1"/>
          </p:cNvPicPr>
          <p:nvPr userDrawn="1"/>
        </p:nvPicPr>
        <p:blipFill>
          <a:blip r:embed="rId6" cstate="print">
            <a:duotone>
              <a:srgbClr val="E7E6E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2438" y="193732"/>
            <a:ext cx="1527343" cy="1147037"/>
          </a:xfrm>
          <a:prstGeom prst="rect">
            <a:avLst/>
          </a:prstGeom>
        </p:spPr>
      </p:pic>
      <p:cxnSp>
        <p:nvCxnSpPr>
          <p:cNvPr id="20" name="Connecteur droit 19"/>
          <p:cNvCxnSpPr/>
          <p:nvPr userDrawn="1"/>
        </p:nvCxnSpPr>
        <p:spPr>
          <a:xfrm flipV="1">
            <a:off x="11559781" y="890719"/>
            <a:ext cx="195249" cy="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081982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_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776" y="2564904"/>
            <a:ext cx="11104331" cy="5656268"/>
          </a:xfrm>
          <a:prstGeom prst="rect">
            <a:avLst/>
          </a:prstGeom>
        </p:spPr>
      </p:pic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643285" y="6449937"/>
            <a:ext cx="6576000" cy="365125"/>
          </a:xfrm>
        </p:spPr>
        <p:txBody>
          <a:bodyPr/>
          <a:lstStyle/>
          <a:p>
            <a:r>
              <a:rPr lang="fr-FR" sz="8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AUDIO MARCHE PROS S7</a:t>
            </a:r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5" name="Connecteur droit 14"/>
          <p:cNvCxnSpPr/>
          <p:nvPr userDrawn="1"/>
        </p:nvCxnSpPr>
        <p:spPr>
          <a:xfrm>
            <a:off x="431371" y="6093296"/>
            <a:ext cx="1128126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Espace réservé pour une image 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363" y="6309321"/>
            <a:ext cx="2394667" cy="402987"/>
          </a:xfrm>
          <a:prstGeom prst="rect">
            <a:avLst/>
          </a:prstGeom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72" y="6194237"/>
            <a:ext cx="892072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669" y="6164868"/>
            <a:ext cx="3219449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Connecteur droit 6"/>
          <p:cNvCxnSpPr/>
          <p:nvPr userDrawn="1"/>
        </p:nvCxnSpPr>
        <p:spPr>
          <a:xfrm flipV="1">
            <a:off x="719403" y="883205"/>
            <a:ext cx="9313035" cy="3600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 userDrawn="1"/>
        </p:nvSpPr>
        <p:spPr>
          <a:xfrm>
            <a:off x="2831638" y="436602"/>
            <a:ext cx="19202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chemeClr val="bg1">
                    <a:lumMod val="65000"/>
                  </a:schemeClr>
                </a:solidFill>
              </a:rPr>
              <a:t>DR </a:t>
            </a:r>
          </a:p>
        </p:txBody>
      </p:sp>
      <p:sp>
        <p:nvSpPr>
          <p:cNvPr id="17" name="ZoneTexte 16"/>
          <p:cNvSpPr txBox="1"/>
          <p:nvPr userDrawn="1"/>
        </p:nvSpPr>
        <p:spPr>
          <a:xfrm>
            <a:off x="2831637" y="980728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C00000"/>
                </a:solidFill>
              </a:rPr>
              <a:t>SUIVI</a:t>
            </a:r>
            <a:r>
              <a:rPr lang="fr-FR" sz="2000" b="1" baseline="0" dirty="0" smtClean="0">
                <a:solidFill>
                  <a:srgbClr val="C00000"/>
                </a:solidFill>
              </a:rPr>
              <a:t> DU TEMPO</a:t>
            </a:r>
            <a:endParaRPr lang="fr-FR" sz="2000" b="1" dirty="0" smtClean="0">
              <a:solidFill>
                <a:srgbClr val="C00000"/>
              </a:solidFill>
            </a:endParaRPr>
          </a:p>
        </p:txBody>
      </p:sp>
      <p:pic>
        <p:nvPicPr>
          <p:cNvPr id="19" name="Image 18"/>
          <p:cNvPicPr>
            <a:picLocks noChangeAspect="1"/>
          </p:cNvPicPr>
          <p:nvPr userDrawn="1"/>
        </p:nvPicPr>
        <p:blipFill>
          <a:blip r:embed="rId6" cstate="print">
            <a:duotone>
              <a:srgbClr val="E7E6E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2438" y="193732"/>
            <a:ext cx="1527343" cy="1147037"/>
          </a:xfrm>
          <a:prstGeom prst="rect">
            <a:avLst/>
          </a:prstGeom>
        </p:spPr>
      </p:pic>
      <p:cxnSp>
        <p:nvCxnSpPr>
          <p:cNvPr id="20" name="Connecteur droit 19"/>
          <p:cNvCxnSpPr/>
          <p:nvPr userDrawn="1"/>
        </p:nvCxnSpPr>
        <p:spPr>
          <a:xfrm flipV="1">
            <a:off x="11559781" y="890719"/>
            <a:ext cx="195249" cy="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506020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9_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776" y="2564904"/>
            <a:ext cx="11104331" cy="5656268"/>
          </a:xfrm>
          <a:prstGeom prst="rect">
            <a:avLst/>
          </a:prstGeom>
        </p:spPr>
      </p:pic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643285" y="6449937"/>
            <a:ext cx="6576000" cy="365125"/>
          </a:xfrm>
        </p:spPr>
        <p:txBody>
          <a:bodyPr/>
          <a:lstStyle/>
          <a:p>
            <a:r>
              <a:rPr lang="fr-FR" sz="8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AUDIO MARCHE PROS S7</a:t>
            </a:r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5" name="Connecteur droit 14"/>
          <p:cNvCxnSpPr/>
          <p:nvPr userDrawn="1"/>
        </p:nvCxnSpPr>
        <p:spPr>
          <a:xfrm>
            <a:off x="431371" y="6093296"/>
            <a:ext cx="1128126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Espace réservé pour une image 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363" y="6309321"/>
            <a:ext cx="2394667" cy="402987"/>
          </a:xfrm>
          <a:prstGeom prst="rect">
            <a:avLst/>
          </a:prstGeom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72" y="6194237"/>
            <a:ext cx="892072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669" y="6164868"/>
            <a:ext cx="3219449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Connecteur droit 6"/>
          <p:cNvCxnSpPr/>
          <p:nvPr userDrawn="1"/>
        </p:nvCxnSpPr>
        <p:spPr>
          <a:xfrm flipV="1">
            <a:off x="719403" y="883205"/>
            <a:ext cx="9313035" cy="3600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 userDrawn="1"/>
        </p:nvSpPr>
        <p:spPr>
          <a:xfrm>
            <a:off x="2831638" y="436602"/>
            <a:ext cx="19202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chemeClr val="bg1">
                    <a:lumMod val="65000"/>
                  </a:schemeClr>
                </a:solidFill>
              </a:rPr>
              <a:t>DR </a:t>
            </a:r>
          </a:p>
        </p:txBody>
      </p:sp>
      <p:sp>
        <p:nvSpPr>
          <p:cNvPr id="17" name="ZoneTexte 16"/>
          <p:cNvSpPr txBox="1"/>
          <p:nvPr userDrawn="1"/>
        </p:nvSpPr>
        <p:spPr>
          <a:xfrm>
            <a:off x="2831637" y="980728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C00000"/>
                </a:solidFill>
              </a:rPr>
              <a:t>SUIVI</a:t>
            </a:r>
            <a:r>
              <a:rPr lang="fr-FR" sz="2000" b="1" baseline="0" dirty="0" smtClean="0">
                <a:solidFill>
                  <a:srgbClr val="C00000"/>
                </a:solidFill>
              </a:rPr>
              <a:t> DU TEMPO</a:t>
            </a:r>
            <a:endParaRPr lang="fr-FR" sz="2000" b="1" dirty="0" smtClean="0">
              <a:solidFill>
                <a:srgbClr val="C00000"/>
              </a:solidFill>
            </a:endParaRPr>
          </a:p>
        </p:txBody>
      </p:sp>
      <p:pic>
        <p:nvPicPr>
          <p:cNvPr id="19" name="Image 18"/>
          <p:cNvPicPr>
            <a:picLocks noChangeAspect="1"/>
          </p:cNvPicPr>
          <p:nvPr userDrawn="1"/>
        </p:nvPicPr>
        <p:blipFill>
          <a:blip r:embed="rId6" cstate="print">
            <a:duotone>
              <a:srgbClr val="E7E6E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2438" y="193732"/>
            <a:ext cx="1527343" cy="1147037"/>
          </a:xfrm>
          <a:prstGeom prst="rect">
            <a:avLst/>
          </a:prstGeom>
        </p:spPr>
      </p:pic>
      <p:cxnSp>
        <p:nvCxnSpPr>
          <p:cNvPr id="20" name="Connecteur droit 19"/>
          <p:cNvCxnSpPr/>
          <p:nvPr userDrawn="1"/>
        </p:nvCxnSpPr>
        <p:spPr>
          <a:xfrm flipV="1">
            <a:off x="11559781" y="890719"/>
            <a:ext cx="195249" cy="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713374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0_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776" y="2564904"/>
            <a:ext cx="11104331" cy="5656268"/>
          </a:xfrm>
          <a:prstGeom prst="rect">
            <a:avLst/>
          </a:prstGeom>
        </p:spPr>
      </p:pic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643285" y="6449937"/>
            <a:ext cx="6576000" cy="365125"/>
          </a:xfrm>
        </p:spPr>
        <p:txBody>
          <a:bodyPr/>
          <a:lstStyle/>
          <a:p>
            <a:r>
              <a:rPr lang="fr-FR" sz="8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AUDIO MARCHE PROS S7</a:t>
            </a:r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5" name="Connecteur droit 14"/>
          <p:cNvCxnSpPr/>
          <p:nvPr userDrawn="1"/>
        </p:nvCxnSpPr>
        <p:spPr>
          <a:xfrm>
            <a:off x="431371" y="6093296"/>
            <a:ext cx="1128126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Espace réservé pour une image 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363" y="6309321"/>
            <a:ext cx="2394667" cy="402987"/>
          </a:xfrm>
          <a:prstGeom prst="rect">
            <a:avLst/>
          </a:prstGeom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72" y="6194237"/>
            <a:ext cx="892072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669" y="6164868"/>
            <a:ext cx="3219449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Connecteur droit 6"/>
          <p:cNvCxnSpPr/>
          <p:nvPr userDrawn="1"/>
        </p:nvCxnSpPr>
        <p:spPr>
          <a:xfrm flipV="1">
            <a:off x="719403" y="883205"/>
            <a:ext cx="9313035" cy="3600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 userDrawn="1"/>
        </p:nvSpPr>
        <p:spPr>
          <a:xfrm>
            <a:off x="2831638" y="436602"/>
            <a:ext cx="19202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chemeClr val="bg1">
                    <a:lumMod val="65000"/>
                  </a:schemeClr>
                </a:solidFill>
              </a:rPr>
              <a:t>DR </a:t>
            </a:r>
          </a:p>
        </p:txBody>
      </p:sp>
      <p:sp>
        <p:nvSpPr>
          <p:cNvPr id="17" name="ZoneTexte 16"/>
          <p:cNvSpPr txBox="1"/>
          <p:nvPr userDrawn="1"/>
        </p:nvSpPr>
        <p:spPr>
          <a:xfrm>
            <a:off x="2831637" y="980728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C00000"/>
                </a:solidFill>
              </a:rPr>
              <a:t>SUIVI</a:t>
            </a:r>
            <a:r>
              <a:rPr lang="fr-FR" sz="2000" b="1" baseline="0" dirty="0" smtClean="0">
                <a:solidFill>
                  <a:srgbClr val="C00000"/>
                </a:solidFill>
              </a:rPr>
              <a:t> DU TEMPO</a:t>
            </a:r>
            <a:endParaRPr lang="fr-FR" sz="2000" b="1" dirty="0" smtClean="0">
              <a:solidFill>
                <a:srgbClr val="C00000"/>
              </a:solidFill>
            </a:endParaRPr>
          </a:p>
        </p:txBody>
      </p:sp>
      <p:pic>
        <p:nvPicPr>
          <p:cNvPr id="19" name="Image 18"/>
          <p:cNvPicPr>
            <a:picLocks noChangeAspect="1"/>
          </p:cNvPicPr>
          <p:nvPr userDrawn="1"/>
        </p:nvPicPr>
        <p:blipFill>
          <a:blip r:embed="rId6" cstate="print">
            <a:duotone>
              <a:srgbClr val="E7E6E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2438" y="193732"/>
            <a:ext cx="1527343" cy="1147037"/>
          </a:xfrm>
          <a:prstGeom prst="rect">
            <a:avLst/>
          </a:prstGeom>
        </p:spPr>
      </p:pic>
      <p:cxnSp>
        <p:nvCxnSpPr>
          <p:cNvPr id="20" name="Connecteur droit 19"/>
          <p:cNvCxnSpPr/>
          <p:nvPr userDrawn="1"/>
        </p:nvCxnSpPr>
        <p:spPr>
          <a:xfrm flipV="1">
            <a:off x="11559781" y="890719"/>
            <a:ext cx="195249" cy="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013588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979" y="1916832"/>
            <a:ext cx="8128000" cy="4140200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431371" y="6093296"/>
            <a:ext cx="1128126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363" y="6309321"/>
            <a:ext cx="2394667" cy="402987"/>
          </a:xfrm>
          <a:prstGeom prst="rect">
            <a:avLst/>
          </a:prstGeom>
        </p:spPr>
      </p:pic>
      <p:pic>
        <p:nvPicPr>
          <p:cNvPr id="14" name="Image 13" descr="logoterritoiredavenir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72" y="6194237"/>
            <a:ext cx="892072" cy="599266"/>
          </a:xfrm>
          <a:prstGeom prst="rect">
            <a:avLst/>
          </a:prstGeom>
        </p:spPr>
      </p:pic>
      <p:pic>
        <p:nvPicPr>
          <p:cNvPr id="15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669" y="6164868"/>
            <a:ext cx="3219449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space réservé du pied de page 1"/>
          <p:cNvSpPr>
            <a:spLocks noGrp="1"/>
          </p:cNvSpPr>
          <p:nvPr>
            <p:ph type="ftr" sz="quarter" idx="4294967295"/>
          </p:nvPr>
        </p:nvSpPr>
        <p:spPr>
          <a:xfrm>
            <a:off x="2615979" y="6427442"/>
            <a:ext cx="6576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sz="105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AUDIO MARCHE PROS S7</a:t>
            </a:r>
            <a:endParaRPr lang="fr-FR" sz="105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6" cstate="print">
            <a:duotone>
              <a:srgbClr val="E7E6E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2438" y="211611"/>
            <a:ext cx="1527343" cy="114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5221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979" y="1916832"/>
            <a:ext cx="8128000" cy="4140200"/>
          </a:xfrm>
          <a:prstGeom prst="rect">
            <a:avLst/>
          </a:prstGeom>
        </p:spPr>
      </p:pic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z="8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AUDIO MARCHE PROS S7</a:t>
            </a:r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431371" y="6093296"/>
            <a:ext cx="1128126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363" y="6309321"/>
            <a:ext cx="2394667" cy="402987"/>
          </a:xfrm>
          <a:prstGeom prst="rect">
            <a:avLst/>
          </a:prstGeom>
        </p:spPr>
      </p:pic>
      <p:pic>
        <p:nvPicPr>
          <p:cNvPr id="14" name="Image 13" descr="logoterritoiredavenir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72" y="6194237"/>
            <a:ext cx="892072" cy="599266"/>
          </a:xfrm>
          <a:prstGeom prst="rect">
            <a:avLst/>
          </a:prstGeom>
        </p:spPr>
      </p:pic>
      <p:pic>
        <p:nvPicPr>
          <p:cNvPr id="15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669" y="6164868"/>
            <a:ext cx="3219449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6" cstate="print">
            <a:duotone>
              <a:srgbClr val="E7E6E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2438" y="211611"/>
            <a:ext cx="1527343" cy="1147037"/>
          </a:xfrm>
          <a:prstGeom prst="rect">
            <a:avLst/>
          </a:prstGeom>
        </p:spPr>
      </p:pic>
      <p:cxnSp>
        <p:nvCxnSpPr>
          <p:cNvPr id="18" name="Connecteur droit 17"/>
          <p:cNvCxnSpPr/>
          <p:nvPr userDrawn="1"/>
        </p:nvCxnSpPr>
        <p:spPr>
          <a:xfrm flipV="1">
            <a:off x="719403" y="872716"/>
            <a:ext cx="9313035" cy="3600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 userDrawn="1"/>
        </p:nvSpPr>
        <p:spPr>
          <a:xfrm>
            <a:off x="1323444" y="508610"/>
            <a:ext cx="19202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chemeClr val="bg1">
                    <a:lumMod val="65000"/>
                  </a:schemeClr>
                </a:solidFill>
              </a:rPr>
              <a:t>FOCUS </a:t>
            </a:r>
          </a:p>
        </p:txBody>
      </p:sp>
      <p:sp>
        <p:nvSpPr>
          <p:cNvPr id="20" name="ZoneTexte 19"/>
          <p:cNvSpPr txBox="1"/>
          <p:nvPr userDrawn="1"/>
        </p:nvSpPr>
        <p:spPr>
          <a:xfrm>
            <a:off x="1323570" y="980728"/>
            <a:ext cx="19202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C00000"/>
                </a:solidFill>
              </a:rPr>
              <a:t>PGE</a:t>
            </a:r>
            <a:r>
              <a:rPr lang="fr-FR" sz="2000" b="1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</a:p>
        </p:txBody>
      </p:sp>
      <p:cxnSp>
        <p:nvCxnSpPr>
          <p:cNvPr id="21" name="Connecteur droit 20"/>
          <p:cNvCxnSpPr/>
          <p:nvPr userDrawn="1"/>
        </p:nvCxnSpPr>
        <p:spPr>
          <a:xfrm flipV="1">
            <a:off x="11559781" y="890719"/>
            <a:ext cx="195249" cy="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72047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9984A-B8BB-43C4-96B8-F55A04253F97}" type="datetimeFigureOut">
              <a:rPr lang="fr-FR" smtClean="0"/>
              <a:t>11/10/2021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50A3D-228B-4D5F-AAD7-F1138CB096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06184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35360" y="596686"/>
            <a:ext cx="2592288" cy="1541135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4" name="Espace réservé du texte 12"/>
          <p:cNvSpPr>
            <a:spLocks noGrp="1"/>
          </p:cNvSpPr>
          <p:nvPr>
            <p:ph idx="1"/>
          </p:nvPr>
        </p:nvSpPr>
        <p:spPr>
          <a:xfrm>
            <a:off x="3503712" y="548681"/>
            <a:ext cx="8448939" cy="56164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335360" y="2263701"/>
            <a:ext cx="2591992" cy="1741363"/>
          </a:xfrm>
        </p:spPr>
        <p:txBody>
          <a:bodyPr lIns="0" tIns="0" rIns="0" bIns="0">
            <a:normAutofit/>
          </a:bodyPr>
          <a:lstStyle>
            <a:lvl1pPr marL="0" indent="0" algn="r">
              <a:buNone/>
              <a:defRPr sz="2133" b="0" i="1" baseline="0">
                <a:solidFill>
                  <a:srgbClr val="4D6995"/>
                </a:solidFill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9351681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C409F-7C04-4265-BF88-08BCF907C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591" y="489241"/>
            <a:ext cx="7602538" cy="823145"/>
          </a:xfrm>
        </p:spPr>
        <p:txBody>
          <a:bodyPr lIns="0" tIns="0"/>
          <a:lstStyle>
            <a:lvl1pPr>
              <a:defRPr sz="2200"/>
            </a:lvl1pPr>
          </a:lstStyle>
          <a:p>
            <a:r>
              <a:rPr lang="fr-FR"/>
              <a:t>Modifiez le style du titre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076E32-1DD0-4052-B2FD-67F8D66D7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A2864A-00F8-4A48-AD82-4326B1F61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D46F-5754-4717-BE5B-DFE2B74706B7}" type="slidenum">
              <a:rPr lang="en-GB" smtClean="0"/>
              <a:t>‹N°›</a:t>
            </a:fld>
            <a:endParaRPr lang="en-GB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95F4EE9-0BA2-40C9-B405-FED414B9F86A}"/>
              </a:ext>
            </a:extLst>
          </p:cNvPr>
          <p:cNvCxnSpPr/>
          <p:nvPr userDrawn="1"/>
        </p:nvCxnSpPr>
        <p:spPr>
          <a:xfrm>
            <a:off x="821948" y="6190677"/>
            <a:ext cx="0" cy="14400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1807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89434" y="1484313"/>
            <a:ext cx="10972270" cy="4752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Modifier le texte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Deuxième niveau 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Troisième niveau 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▫"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Quatrième niveau 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▪"/>
              <a:tabLst/>
              <a:defRPr/>
            </a:pPr>
            <a:r>
              <a:rPr kumimoji="0" lang="fr-FR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Cinquième niveau </a:t>
            </a:r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7" name="Image 6" descr="logoterritoiredavenir2.png"/>
          <p:cNvPicPr>
            <a:picLocks noChangeAspect="1"/>
          </p:cNvPicPr>
          <p:nvPr userDrawn="1"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 userDrawn="1"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10" y="6467475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86" r:id="rId2"/>
    <p:sldLayoutId id="2147483684" r:id="rId3"/>
    <p:sldLayoutId id="2147483687" r:id="rId4"/>
    <p:sldLayoutId id="2147483676" r:id="rId5"/>
    <p:sldLayoutId id="2147483688" r:id="rId6"/>
    <p:sldLayoutId id="2147483695" r:id="rId7"/>
    <p:sldLayoutId id="2147483690" r:id="rId8"/>
    <p:sldLayoutId id="2147483693" r:id="rId9"/>
    <p:sldLayoutId id="2147483694" r:id="rId10"/>
    <p:sldLayoutId id="2147483691" r:id="rId11"/>
    <p:sldLayoutId id="2147483689" r:id="rId12"/>
    <p:sldLayoutId id="2147483685" r:id="rId13"/>
    <p:sldLayoutId id="2147483706" r:id="rId14"/>
    <p:sldLayoutId id="2147483682" r:id="rId15"/>
    <p:sldLayoutId id="2147483683" r:id="rId16"/>
    <p:sldLayoutId id="2147483656" r:id="rId17"/>
    <p:sldLayoutId id="2147483675" r:id="rId18"/>
    <p:sldLayoutId id="2147483681" r:id="rId19"/>
    <p:sldLayoutId id="2147483696" r:id="rId20"/>
    <p:sldLayoutId id="2147483697" r:id="rId21"/>
    <p:sldLayoutId id="2147483698" r:id="rId22"/>
    <p:sldLayoutId id="2147483699" r:id="rId23"/>
    <p:sldLayoutId id="2147483700" r:id="rId24"/>
    <p:sldLayoutId id="2147483701" r:id="rId25"/>
    <p:sldLayoutId id="2147483702" r:id="rId26"/>
    <p:sldLayoutId id="2147483703" r:id="rId27"/>
    <p:sldLayoutId id="2147483704" r:id="rId28"/>
    <p:sldLayoutId id="2147483707" r:id="rId29"/>
    <p:sldLayoutId id="2147483708" r:id="rId30"/>
    <p:sldLayoutId id="2147483709" r:id="rId3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eb.microsoftstream.com/video/955a979b-7626-4f78-bfa1-a4a5d1e8a2de?channelId=9a2c4205-3a09-4ea3-abe6-b38fc7bf5b76" TargetMode="External"/><Relationship Id="rId13" Type="http://schemas.openxmlformats.org/officeDocument/2006/relationships/hyperlink" Target="https://web.microsoftstream.com/video/d2bda8c2-f641-4fed-89fb-e27c69512575?channelId=9a2c4205-3a09-4ea3-abe6-b38fc7bf5b76" TargetMode="External"/><Relationship Id="rId3" Type="http://schemas.openxmlformats.org/officeDocument/2006/relationships/hyperlink" Target="https://web.microsoftstream.com/video/9531bf28-fb87-433c-ab08-e31f480e88fe?channelId=9a2c4205-3a09-4ea3-abe6-b38fc7bf5b76" TargetMode="External"/><Relationship Id="rId7" Type="http://schemas.openxmlformats.org/officeDocument/2006/relationships/hyperlink" Target="https://web.microsoftstream.com/video/25578295-f1f8-4ff1-92c1-54f130841fe3?channelId=9a2c4205-3a09-4ea3-abe6-b38fc7bf5b76" TargetMode="External"/><Relationship Id="rId12" Type="http://schemas.openxmlformats.org/officeDocument/2006/relationships/hyperlink" Target="https://web.microsoftstream.com/video/1b7e7614-c54a-498c-92c4-19b9a8e7bcb4?channelId=9a2c4205-3a09-4ea3-abe6-b38fc7bf5b76" TargetMode="External"/><Relationship Id="rId2" Type="http://schemas.openxmlformats.org/officeDocument/2006/relationships/hyperlink" Target="https://web.microsoftstream.com/video/31e30703-36e6-4f37-80ca-623aceedc4b2?channelId=9a2c4205-3a09-4ea3-abe6-b38fc7bf5b76" TargetMode="Externa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web.microsoftstream.com/video/182fd19e-e8bd-49e6-a509-299e35cb239f?channelId=9a2c4205-3a09-4ea3-abe6-b38fc7bf5b76" TargetMode="External"/><Relationship Id="rId11" Type="http://schemas.openxmlformats.org/officeDocument/2006/relationships/hyperlink" Target="https://web.microsoftstream.com/video/88e7ee70-da24-4d61-a521-3442dca0c23d?channelId=9a2c4205-3a09-4ea3-abe6-b38fc7bf5b76" TargetMode="External"/><Relationship Id="rId5" Type="http://schemas.openxmlformats.org/officeDocument/2006/relationships/hyperlink" Target="https://web.microsoftstream.com/video/ebfb0a94-7ee0-42c3-8685-66ab3d188f14?channelId=9a2c4205-3a09-4ea3-abe6-b38fc7bf5b76" TargetMode="External"/><Relationship Id="rId10" Type="http://schemas.openxmlformats.org/officeDocument/2006/relationships/hyperlink" Target="https://web.microsoftstream.com/video/dba0afea-f264-4d7f-8377-bdd6c82c1af5?channelId=9a2c4205-3a09-4ea3-abe6-b38fc7bf5b76" TargetMode="External"/><Relationship Id="rId4" Type="http://schemas.openxmlformats.org/officeDocument/2006/relationships/hyperlink" Target="https://web.microsoftstream.com/video/002136d7-5541-4edb-afb6-578a927345d5?channelId=9a2c4205-3a09-4ea3-abe6-b38fc7bf5b76" TargetMode="External"/><Relationship Id="rId9" Type="http://schemas.openxmlformats.org/officeDocument/2006/relationships/hyperlink" Target="https://web.microsoftstream.com/video/02d34ef3-31c6-4ca2-9d12-ac925746cfe7?channelId=9a2c4205-3a09-4ea3-abe6-b38fc7bf5b76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2186883" y="5927230"/>
            <a:ext cx="7893700" cy="304887"/>
          </a:xfrm>
        </p:spPr>
        <p:txBody>
          <a:bodyPr>
            <a:normAutofit fontScale="92500" lnSpcReduction="10000"/>
          </a:bodyPr>
          <a:lstStyle/>
          <a:p>
            <a:r>
              <a:rPr lang="fr-FR" dirty="0" smtClean="0"/>
              <a:t>20 septembre 2021</a:t>
            </a: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9217">
            <a:off x="10557540" y="389980"/>
            <a:ext cx="1382954" cy="1384802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8577" y="1164566"/>
            <a:ext cx="8493496" cy="412316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206503" y="1388573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Pour connaitre </a:t>
            </a:r>
            <a:r>
              <a:rPr lang="fr-FR" b="1" dirty="0" smtClean="0">
                <a:solidFill>
                  <a:schemeClr val="bg1"/>
                </a:solidFill>
              </a:rPr>
              <a:t>l'essentiel </a:t>
            </a:r>
            <a:r>
              <a:rPr lang="fr-FR" b="1" dirty="0">
                <a:solidFill>
                  <a:schemeClr val="bg1"/>
                </a:solidFill>
              </a:rPr>
              <a:t>de ce qu'il faut </a:t>
            </a:r>
            <a:r>
              <a:rPr lang="fr-FR" b="1" dirty="0" smtClean="0">
                <a:solidFill>
                  <a:schemeClr val="bg1"/>
                </a:solidFill>
              </a:rPr>
              <a:t>savoir, découvrez la nouvelle série…</a:t>
            </a:r>
            <a:r>
              <a:rPr lang="fr-FR" b="1" dirty="0"/>
              <a:t/>
            </a:r>
            <a:br>
              <a:rPr lang="fr-FR" b="1" dirty="0"/>
            </a:b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1007399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929086" y="327803"/>
            <a:ext cx="10337011" cy="1242205"/>
          </a:xfrm>
        </p:spPr>
        <p:txBody>
          <a:bodyPr>
            <a:noAutofit/>
          </a:bodyPr>
          <a:lstStyle/>
          <a:p>
            <a:r>
              <a:rPr lang="fr-FR" sz="2000" b="0" dirty="0" smtClean="0"/>
              <a:t>Une série de vidéos de 2-3 minutes pour connaître l’essentiel de ce qu’il faut savoir sur le crédit-bail</a:t>
            </a:r>
            <a:r>
              <a:rPr lang="fr-FR" sz="2000" b="0" dirty="0"/>
              <a:t>. </a:t>
            </a:r>
            <a:r>
              <a:rPr lang="fr-FR" sz="1800" b="0" dirty="0" smtClean="0"/>
              <a:t/>
            </a:r>
            <a:br>
              <a:rPr lang="fr-FR" sz="1800" b="0" dirty="0" smtClean="0"/>
            </a:br>
            <a:r>
              <a:rPr lang="fr-FR" sz="1800" b="0" dirty="0" smtClean="0"/>
              <a:t/>
            </a:r>
            <a:br>
              <a:rPr lang="fr-FR" sz="1800" b="0" dirty="0" smtClean="0"/>
            </a:br>
            <a:endParaRPr lang="fr-FR" sz="1800" dirty="0"/>
          </a:p>
        </p:txBody>
      </p:sp>
      <p:sp>
        <p:nvSpPr>
          <p:cNvPr id="5" name="Rectangle 4"/>
          <p:cNvSpPr/>
          <p:nvPr/>
        </p:nvSpPr>
        <p:spPr>
          <a:xfrm>
            <a:off x="929085" y="1198444"/>
            <a:ext cx="1033701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+mj-ea"/>
                <a:cs typeface="+mj-cs"/>
              </a:rPr>
              <a:t>Cliquez sur les épisodes </a:t>
            </a:r>
            <a:r>
              <a:rPr lang="fr-FR" dirty="0">
                <a:solidFill>
                  <a:prstClr val="black">
                    <a:lumMod val="75000"/>
                    <a:lumOff val="25000"/>
                  </a:prstClr>
                </a:solidFill>
                <a:ea typeface="+mj-ea"/>
                <a:cs typeface="+mj-cs"/>
              </a:rPr>
              <a:t>qui vous </a:t>
            </a:r>
            <a:r>
              <a:rPr lang="fr-FR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+mj-ea"/>
                <a:cs typeface="+mj-cs"/>
              </a:rPr>
              <a:t>intéressent </a:t>
            </a:r>
            <a:r>
              <a:rPr lang="fr-FR" dirty="0">
                <a:solidFill>
                  <a:prstClr val="black">
                    <a:lumMod val="75000"/>
                    <a:lumOff val="25000"/>
                  </a:prstClr>
                </a:solidFill>
                <a:ea typeface="+mj-ea"/>
                <a:cs typeface="+mj-cs"/>
              </a:rPr>
              <a:t>ou regardez toute la série !</a:t>
            </a:r>
            <a:br>
              <a:rPr lang="fr-FR" dirty="0">
                <a:solidFill>
                  <a:prstClr val="black">
                    <a:lumMod val="75000"/>
                    <a:lumOff val="25000"/>
                  </a:prstClr>
                </a:solidFill>
                <a:ea typeface="+mj-ea"/>
                <a:cs typeface="+mj-cs"/>
              </a:rPr>
            </a:br>
            <a:r>
              <a:rPr lang="fr-FR" b="1" dirty="0">
                <a:solidFill>
                  <a:prstClr val="black">
                    <a:lumMod val="75000"/>
                    <a:lumOff val="25000"/>
                  </a:prstClr>
                </a:solidFill>
                <a:ea typeface="+mj-ea"/>
                <a:cs typeface="+mj-cs"/>
              </a:rPr>
              <a:t/>
            </a:r>
            <a:br>
              <a:rPr lang="fr-FR" b="1" dirty="0">
                <a:solidFill>
                  <a:prstClr val="black">
                    <a:lumMod val="75000"/>
                    <a:lumOff val="25000"/>
                  </a:prstClr>
                </a:solidFill>
                <a:ea typeface="+mj-ea"/>
                <a:cs typeface="+mj-cs"/>
              </a:rPr>
            </a:b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1676552" y="2519681"/>
            <a:ext cx="884207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fr-FR" sz="1600" dirty="0" smtClean="0">
                <a:hlinkClick r:id="rId2"/>
              </a:rPr>
              <a:t>Expliquer le crédit-bail Caisse d’Epargne</a:t>
            </a:r>
            <a:endParaRPr lang="fr-FR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fr-FR" sz="1600" dirty="0" smtClean="0">
                <a:hlinkClick r:id="rId3"/>
              </a:rPr>
              <a:t>A qui s’adresse le crédit-bail Caisse d’Epargne et pour quels matériels?</a:t>
            </a:r>
            <a:endParaRPr lang="fr-FR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fr-FR" sz="1600" dirty="0" smtClean="0">
                <a:hlinkClick r:id="rId4"/>
              </a:rPr>
              <a:t>Les avantages du crédit bail </a:t>
            </a:r>
            <a:endParaRPr lang="fr-FR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fr-FR" sz="1600" dirty="0" smtClean="0">
                <a:hlinkClick r:id="rId5"/>
              </a:rPr>
              <a:t>Comment détecter les besoins client?</a:t>
            </a:r>
            <a:endParaRPr lang="fr-FR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fr-FR" sz="1600" dirty="0" smtClean="0">
                <a:hlinkClick r:id="rId6"/>
              </a:rPr>
              <a:t>Répondre aux objections</a:t>
            </a:r>
            <a:endParaRPr lang="fr-FR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fr-FR" sz="1600" dirty="0" smtClean="0">
                <a:hlinkClick r:id="rId7"/>
              </a:rPr>
              <a:t>Pourquoi préférer un crédit-bail au crédit classique?</a:t>
            </a:r>
            <a:endParaRPr lang="fr-FR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fr-FR" sz="1600" dirty="0" smtClean="0">
                <a:hlinkClick r:id="rId8"/>
              </a:rPr>
              <a:t>Les propositions concurrentes faces au crédit-bail</a:t>
            </a:r>
            <a:endParaRPr lang="fr-FR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fr-FR" sz="1600" dirty="0" smtClean="0">
                <a:hlinkClick r:id="rId9"/>
              </a:rPr>
              <a:t>Les assurances de personnes pour le crédit-bail</a:t>
            </a:r>
            <a:endParaRPr lang="fr-FR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fr-FR" sz="1600" dirty="0" smtClean="0">
                <a:hlinkClick r:id="rId10"/>
              </a:rPr>
              <a:t>Les assurances de matériels (perte financière) pour le crédit-bail</a:t>
            </a:r>
            <a:endParaRPr lang="fr-FR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fr-FR" sz="1600" dirty="0" smtClean="0">
                <a:hlinkClick r:id="rId11"/>
              </a:rPr>
              <a:t>Le Lease-back immobilier Caisse d’Epargne</a:t>
            </a:r>
            <a:endParaRPr lang="fr-FR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fr-FR" sz="1600" dirty="0" smtClean="0">
                <a:hlinkClick r:id="rId12"/>
              </a:rPr>
              <a:t>Le Lease-back mobilier Caisse d’Epargne</a:t>
            </a:r>
            <a:endParaRPr lang="fr-FR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fr-FR" sz="1600" dirty="0" smtClean="0">
                <a:hlinkClick r:id="rId13"/>
              </a:rPr>
              <a:t>Le crédit Bail pour les professionnels de santé</a:t>
            </a:r>
            <a:endParaRPr lang="fr-FR" sz="1600" dirty="0" smtClean="0"/>
          </a:p>
          <a:p>
            <a:endParaRPr lang="fr-FR" sz="1600" dirty="0" smtClean="0"/>
          </a:p>
          <a:p>
            <a:pPr marL="342900" indent="-342900">
              <a:buFont typeface="+mj-lt"/>
              <a:buAutoNum type="arabicPeriod"/>
            </a:pPr>
            <a:endParaRPr lang="fr-FR" sz="1600" dirty="0"/>
          </a:p>
        </p:txBody>
      </p:sp>
      <p:sp>
        <p:nvSpPr>
          <p:cNvPr id="7" name="Rectangle à coins arrondis 6"/>
          <p:cNvSpPr/>
          <p:nvPr/>
        </p:nvSpPr>
        <p:spPr>
          <a:xfrm rot="21086709">
            <a:off x="9247097" y="1811588"/>
            <a:ext cx="2151285" cy="581273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fr-FR" sz="1600" b="1" dirty="0" smtClean="0">
                <a:ln/>
                <a:solidFill>
                  <a:schemeClr val="accent4"/>
                </a:solidFill>
              </a:rPr>
              <a:t>A USAGE INTERNE</a:t>
            </a:r>
            <a:endParaRPr lang="fr-FR" sz="1600" b="1" dirty="0">
              <a:ln/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6237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F08BC8829F314590D703EC1C666923" ma:contentTypeVersion="10" ma:contentTypeDescription="Create a new document." ma:contentTypeScope="" ma:versionID="61637efcb182c232f40fd863b85bc18c">
  <xsd:schema xmlns:xsd="http://www.w3.org/2001/XMLSchema" xmlns:xs="http://www.w3.org/2001/XMLSchema" xmlns:p="http://schemas.microsoft.com/office/2006/metadata/properties" xmlns:ns3="df2096ab-7d57-4ad3-817e-19c322fe2331" xmlns:ns4="a6eaa20e-8785-4f6a-ad54-680d61602c43" targetNamespace="http://schemas.microsoft.com/office/2006/metadata/properties" ma:root="true" ma:fieldsID="fe4997e14e96a559dee44ffbe762b7e7" ns3:_="" ns4:_="">
    <xsd:import namespace="df2096ab-7d57-4ad3-817e-19c322fe2331"/>
    <xsd:import namespace="a6eaa20e-8785-4f6a-ad54-680d61602c4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2096ab-7d57-4ad3-817e-19c322fe233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eaa20e-8785-4f6a-ad54-680d61602c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8A30A37-4539-4328-805C-9F70B02E490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f2096ab-7d57-4ad3-817e-19c322fe2331"/>
    <ds:schemaRef ds:uri="a6eaa20e-8785-4f6a-ad54-680d61602c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B1515AA-57AE-4459-BE05-37022DA03708}">
  <ds:schemaRefs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a6eaa20e-8785-4f6a-ad54-680d61602c43"/>
    <ds:schemaRef ds:uri="http://purl.org/dc/elements/1.1/"/>
    <ds:schemaRef ds:uri="http://schemas.microsoft.com/office/2006/metadata/properties"/>
    <ds:schemaRef ds:uri="df2096ab-7d57-4ad3-817e-19c322fe2331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25824</TotalTime>
  <Words>138</Words>
  <Application>Microsoft Office PowerPoint</Application>
  <PresentationFormat>Grand écran</PresentationFormat>
  <Paragraphs>17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10" baseType="lpstr">
      <vt:lpstr>Arial</vt:lpstr>
      <vt:lpstr>Arial Black</vt:lpstr>
      <vt:lpstr>Calibri</vt:lpstr>
      <vt:lpstr>Helvetica Neue Medium</vt:lpstr>
      <vt:lpstr>Monserrat</vt:lpstr>
      <vt:lpstr>Montserrat Black</vt:lpstr>
      <vt:lpstr>Wingdings</vt:lpstr>
      <vt:lpstr>Thème Office</vt:lpstr>
      <vt:lpstr>Présentation PowerPoint</vt:lpstr>
      <vt:lpstr>Une série de vidéos de 2-3 minutes pour connaître l’essentiel de ce qu’il faut savoir sur le crédit-bail.   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REFFORT Didier [CEGEE]</cp:lastModifiedBy>
  <cp:revision>984</cp:revision>
  <cp:lastPrinted>2021-09-13T13:44:17Z</cp:lastPrinted>
  <dcterms:created xsi:type="dcterms:W3CDTF">2020-06-24T09:20:11Z</dcterms:created>
  <dcterms:modified xsi:type="dcterms:W3CDTF">2021-10-11T14:33:03Z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0x0101007CF08BC8829F314590D703EC1C666923</vt:lpwstr>
  </property>
</Properties>
</file>