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5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6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7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8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4"/>
    <p:sldMasterId id="2147483776" r:id="rId5"/>
    <p:sldMasterId id="2147483795" r:id="rId6"/>
    <p:sldMasterId id="2147483785" r:id="rId7"/>
    <p:sldMasterId id="2147483818" r:id="rId8"/>
    <p:sldMasterId id="2147483826" r:id="rId9"/>
    <p:sldMasterId id="2147483834" r:id="rId10"/>
    <p:sldMasterId id="2147483842" r:id="rId11"/>
    <p:sldMasterId id="2147483858" r:id="rId12"/>
  </p:sldMasterIdLst>
  <p:notesMasterIdLst>
    <p:notesMasterId r:id="rId22"/>
  </p:notesMasterIdLst>
  <p:handoutMasterIdLst>
    <p:handoutMasterId r:id="rId23"/>
  </p:handoutMasterIdLst>
  <p:sldIdLst>
    <p:sldId id="510" r:id="rId13"/>
    <p:sldId id="503" r:id="rId14"/>
    <p:sldId id="502" r:id="rId15"/>
    <p:sldId id="504" r:id="rId16"/>
    <p:sldId id="505" r:id="rId17"/>
    <p:sldId id="506" r:id="rId18"/>
    <p:sldId id="507" r:id="rId19"/>
    <p:sldId id="508" r:id="rId20"/>
    <p:sldId id="509" r:id="rId21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08D41B13-4421-4181-A9E6-1EE03806E0D7}">
          <p14:sldIdLst>
            <p14:sldId id="510"/>
            <p14:sldId id="503"/>
            <p14:sldId id="502"/>
            <p14:sldId id="504"/>
            <p14:sldId id="505"/>
            <p14:sldId id="506"/>
            <p14:sldId id="507"/>
            <p14:sldId id="508"/>
            <p14:sldId id="509"/>
          </p14:sldIdLst>
        </p14:section>
        <p14:section name="Section sans titre" id="{1D684246-C2C6-4019-B272-18C4264C9084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693" userDrawn="1">
          <p15:clr>
            <a:srgbClr val="A4A3A4"/>
          </p15:clr>
        </p15:guide>
        <p15:guide id="2" orient="horz" pos="4005" userDrawn="1">
          <p15:clr>
            <a:srgbClr val="A4A3A4"/>
          </p15:clr>
        </p15:guide>
        <p15:guide id="3" orient="horz" pos="4319" userDrawn="1">
          <p15:clr>
            <a:srgbClr val="A4A3A4"/>
          </p15:clr>
        </p15:guide>
        <p15:guide id="4" orient="horz" pos="167" userDrawn="1">
          <p15:clr>
            <a:srgbClr val="A4A3A4"/>
          </p15:clr>
        </p15:guide>
        <p15:guide id="5" orient="horz" pos="853" userDrawn="1">
          <p15:clr>
            <a:srgbClr val="A4A3A4"/>
          </p15:clr>
        </p15:guide>
        <p15:guide id="6" pos="251" userDrawn="1">
          <p15:clr>
            <a:srgbClr val="A4A3A4"/>
          </p15:clr>
        </p15:guide>
        <p15:guide id="7" pos="7469" userDrawn="1">
          <p15:clr>
            <a:srgbClr val="A4A3A4"/>
          </p15:clr>
        </p15:guide>
        <p15:guide id="8" pos="64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CC"/>
    <a:srgbClr val="EB0F2D"/>
    <a:srgbClr val="581D41"/>
    <a:srgbClr val="CCECFF"/>
    <a:srgbClr val="F7DAAF"/>
    <a:srgbClr val="A79C86"/>
    <a:srgbClr val="EA9922"/>
    <a:srgbClr val="DE6225"/>
    <a:srgbClr val="BFBFBF"/>
    <a:srgbClr val="FFDD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E244274-9096-58A9-30A7-54796E5B947A}" v="8" dt="2020-06-10T16:16:09.63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869" autoAdjust="0"/>
    <p:restoredTop sz="94629" autoAdjust="0"/>
  </p:normalViewPr>
  <p:slideViewPr>
    <p:cSldViewPr snapToGrid="0">
      <p:cViewPr varScale="1">
        <p:scale>
          <a:sx n="97" d="100"/>
          <a:sy n="97" d="100"/>
        </p:scale>
        <p:origin x="462" y="84"/>
      </p:cViewPr>
      <p:guideLst>
        <p:guide orient="horz" pos="693"/>
        <p:guide orient="horz" pos="4005"/>
        <p:guide orient="horz" pos="4319"/>
        <p:guide orient="horz" pos="167"/>
        <p:guide orient="horz" pos="853"/>
        <p:guide pos="251"/>
        <p:guide pos="7469"/>
        <p:guide pos="64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49" d="100"/>
          <a:sy n="49" d="100"/>
        </p:scale>
        <p:origin x="3000" y="42"/>
      </p:cViewPr>
      <p:guideLst>
        <p:guide orient="horz" pos="3126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9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5.xml"/><Relationship Id="rId25" Type="http://schemas.openxmlformats.org/officeDocument/2006/relationships/viewProps" Target="viewProps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3.xml"/><Relationship Id="rId23" Type="http://schemas.openxmlformats.org/officeDocument/2006/relationships/handoutMaster" Target="handoutMasters/handoutMaster1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7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2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F77A0AB4-7775-4FC7-B8A1-46CFA9F0F0E9}" type="datetimeFigureOut">
              <a:rPr lang="fr-FR" smtClean="0"/>
              <a:t>21/05/2021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r>
              <a:rPr lang="fr-FR" smtClean="0"/>
              <a:t>L’HEBDO PRO – Semaine S  2021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964C3968-A1B5-4F38-B712-C964C7D4F4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8970353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11D46B69-4552-46CB-8059-651E9FE79FD0}" type="datetimeFigureOut">
              <a:rPr lang="fr-FR" smtClean="0"/>
              <a:t>21/05/2021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38" tIns="46069" rIns="92138" bIns="46069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2138" tIns="46069" rIns="92138" bIns="46069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r>
              <a:rPr lang="fr-FR" smtClean="0"/>
              <a:t>L’HEBDO PRO – Semaine S  2021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5E6C0AB7-84EE-46A7-ACC8-EBAB79331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187321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2158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.xm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0.jp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0.jp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0.jpg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0.jpg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0.jpg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0.jpg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10.jpg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10.jpg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6583" y="272843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oneTexte 5"/>
          <p:cNvSpPr txBox="1"/>
          <p:nvPr userDrawn="1"/>
        </p:nvSpPr>
        <p:spPr>
          <a:xfrm>
            <a:off x="418686" y="64724"/>
            <a:ext cx="322259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Pour revenir au menu cliquez</a:t>
            </a:r>
            <a:endParaRPr lang="fr-FR" sz="1100" i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Bouton d'action : Accueil 1">
            <a:hlinkClick r:id="rId3" action="ppaction://hlinksldjump" highlightClick="1"/>
          </p:cNvPr>
          <p:cNvSpPr/>
          <p:nvPr userDrawn="1"/>
        </p:nvSpPr>
        <p:spPr>
          <a:xfrm>
            <a:off x="71919" y="64724"/>
            <a:ext cx="326014" cy="315101"/>
          </a:xfrm>
          <a:prstGeom prst="actionButtonHom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49471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3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3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591308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B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64625" y="365760"/>
            <a:ext cx="2249424" cy="713232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6583" y="272843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Bouton d'action : Accueil 6">
            <a:hlinkClick r:id="" action="ppaction://hlinkshowjump?jump=firstslide" highlightClick="1"/>
          </p:cNvPr>
          <p:cNvSpPr/>
          <p:nvPr userDrawn="1"/>
        </p:nvSpPr>
        <p:spPr>
          <a:xfrm>
            <a:off x="71919" y="0"/>
            <a:ext cx="359596" cy="365760"/>
          </a:xfrm>
          <a:prstGeom prst="actionButtonHom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69168" y="39933"/>
            <a:ext cx="35137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i="1" dirty="0" smtClean="0"/>
              <a:t>Cliquez ici pour revenir à</a:t>
            </a:r>
            <a:r>
              <a:rPr lang="fr-FR" sz="1200" i="1" baseline="0" dirty="0" smtClean="0"/>
              <a:t> l’</a:t>
            </a:r>
            <a:r>
              <a:rPr lang="fr-FR" sz="1200" i="1" baseline="0" dirty="0" err="1" smtClean="0"/>
              <a:t>acceuil</a:t>
            </a:r>
            <a:endParaRPr lang="fr-FR" sz="1200" i="1" dirty="0"/>
          </a:p>
        </p:txBody>
      </p:sp>
    </p:spTree>
    <p:extLst>
      <p:ext uri="{BB962C8B-B14F-4D97-AF65-F5344CB8AC3E}">
        <p14:creationId xmlns:p14="http://schemas.microsoft.com/office/powerpoint/2010/main" val="19610766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5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5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6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6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159417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7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2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7" y="3941645"/>
            <a:ext cx="5504351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7" y="3941645"/>
            <a:ext cx="5420945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40079829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5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8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5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8" y="4141788"/>
            <a:ext cx="4431609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9290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6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749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3"/>
            <a:ext cx="12192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4"/>
            <a:ext cx="9357756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1239119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1125014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7229" y="289363"/>
            <a:ext cx="11546299" cy="5556974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Rectangle 14"/>
          <p:cNvSpPr/>
          <p:nvPr/>
        </p:nvSpPr>
        <p:spPr>
          <a:xfrm>
            <a:off x="-5" y="5839577"/>
            <a:ext cx="12192000" cy="1010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2" name="Rectangle 11"/>
          <p:cNvSpPr/>
          <p:nvPr/>
        </p:nvSpPr>
        <p:spPr>
          <a:xfrm>
            <a:off x="-1" y="0"/>
            <a:ext cx="367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pic>
        <p:nvPicPr>
          <p:cNvPr id="4" name="Picture 4" descr="D:\Profiles\Lamberta\AppData\Local\Temp\7zEA25C.tmp\Bloc_sign_CE_CMJ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34"/>
            <a:ext cx="3112509" cy="2446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Espace réservé du texte 22"/>
          <p:cNvSpPr>
            <a:spLocks noGrp="1"/>
          </p:cNvSpPr>
          <p:nvPr>
            <p:ph type="body" sz="quarter" idx="14" hasCustomPrompt="1"/>
          </p:nvPr>
        </p:nvSpPr>
        <p:spPr>
          <a:xfrm>
            <a:off x="367697" y="4537936"/>
            <a:ext cx="11456476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xx/xx/xx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1824306" y="-111"/>
            <a:ext cx="367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6" name="Rectangle 15"/>
          <p:cNvSpPr/>
          <p:nvPr/>
        </p:nvSpPr>
        <p:spPr>
          <a:xfrm>
            <a:off x="1" y="10120"/>
            <a:ext cx="12191995" cy="2801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9" name="ZoneTexte 18"/>
          <p:cNvSpPr txBox="1"/>
          <p:nvPr/>
        </p:nvSpPr>
        <p:spPr>
          <a:xfrm>
            <a:off x="346194" y="6278080"/>
            <a:ext cx="146413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20" name="Espace réservé du texte 22"/>
          <p:cNvSpPr>
            <a:spLocks noGrp="1"/>
          </p:cNvSpPr>
          <p:nvPr>
            <p:ph type="body" sz="quarter" idx="15" hasCustomPrompt="1"/>
          </p:nvPr>
        </p:nvSpPr>
        <p:spPr>
          <a:xfrm>
            <a:off x="367559" y="3759938"/>
            <a:ext cx="11440428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SOUS-TITRE</a:t>
            </a:r>
          </a:p>
        </p:txBody>
      </p:sp>
      <p:sp>
        <p:nvSpPr>
          <p:cNvPr id="21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384012" y="2920138"/>
            <a:ext cx="11440160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fr-FR" dirty="0"/>
              <a:t>TITRE DE LA PRESENTATION</a:t>
            </a:r>
          </a:p>
        </p:txBody>
      </p:sp>
      <p:sp>
        <p:nvSpPr>
          <p:cNvPr id="25" name="ZoneTexte 24"/>
          <p:cNvSpPr txBox="1"/>
          <p:nvPr/>
        </p:nvSpPr>
        <p:spPr>
          <a:xfrm>
            <a:off x="346192" y="5839577"/>
            <a:ext cx="11562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7" name="Espace réservé du texte 4"/>
          <p:cNvSpPr>
            <a:spLocks noGrp="1"/>
          </p:cNvSpPr>
          <p:nvPr>
            <p:ph type="body" sz="quarter" idx="17" hasCustomPrompt="1"/>
          </p:nvPr>
        </p:nvSpPr>
        <p:spPr>
          <a:xfrm>
            <a:off x="1416659" y="5848566"/>
            <a:ext cx="2032592" cy="30716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500"/>
              </a:spcBef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18" name="Espace réservé du texte 4"/>
          <p:cNvSpPr>
            <a:spLocks noGrp="1"/>
          </p:cNvSpPr>
          <p:nvPr>
            <p:ph type="body" sz="quarter" idx="18" hasCustomPrompt="1"/>
          </p:nvPr>
        </p:nvSpPr>
        <p:spPr>
          <a:xfrm>
            <a:off x="1416659" y="6303362"/>
            <a:ext cx="2032592" cy="3071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22" name="Imag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8401" y="6358678"/>
            <a:ext cx="1765439" cy="34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132879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3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4" y="5961383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5" y="5961383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4" y="3174242"/>
            <a:ext cx="11434233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4" y="3902158"/>
            <a:ext cx="11434233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3" y="4708958"/>
            <a:ext cx="11434233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5" y="6424559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8" y="5438587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" y="3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41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2481087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3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3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7923805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5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5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6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6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06721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7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2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7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7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8311949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5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8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5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8" y="4141788"/>
            <a:ext cx="4431609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5906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6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6870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3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4" y="5961383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5" y="5961383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4" y="3174242"/>
            <a:ext cx="11434233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4" y="3902158"/>
            <a:ext cx="11434233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3" y="4708958"/>
            <a:ext cx="11434233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5" y="6424559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8" y="5438587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" y="3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41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5814012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3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3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9743390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5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5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6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6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0761467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7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2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7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7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770508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5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8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5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8" y="4141788"/>
            <a:ext cx="4431609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44191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2" y="6404447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218390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3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3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2" y="6404447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592923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5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5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6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6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2" y="6404447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535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7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2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7" y="3941645"/>
            <a:ext cx="5504351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7" y="3941645"/>
            <a:ext cx="5420945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2" y="6404447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60266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5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8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5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8" y="4141788"/>
            <a:ext cx="4431609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2" y="6404447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150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36272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3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3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731237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5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5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6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6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362197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7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2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7" y="3941645"/>
            <a:ext cx="5504351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7" y="3941645"/>
            <a:ext cx="5420945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95038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5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8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5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8" y="4141788"/>
            <a:ext cx="4431609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664688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17085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834372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3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3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17085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644045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5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5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6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6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17085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68901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7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2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7" y="3941645"/>
            <a:ext cx="5504351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7" y="3941645"/>
            <a:ext cx="5420945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17085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115856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5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8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5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8" y="4141788"/>
            <a:ext cx="4431609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17085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198282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6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66512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3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4" y="5961383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5" y="5961383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4" y="3174242"/>
            <a:ext cx="11434233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4" y="3902158"/>
            <a:ext cx="11434233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3" y="4708958"/>
            <a:ext cx="11434233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5" y="6424559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8" y="5438587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" y="3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41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3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3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80660120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5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5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6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6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09979163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7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2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7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7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7704734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5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8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5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8" y="4141788"/>
            <a:ext cx="4431609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749857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6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26258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 userDrawn="1"/>
        </p:nvSpPr>
        <p:spPr>
          <a:xfrm>
            <a:off x="411713" y="6407623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4" y="5961383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5" y="5961383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14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4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4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3" y="4708958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5" y="6424559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8" y="5438587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" y="3"/>
            <a:ext cx="3111500" cy="2447925"/>
          </a:xfrm>
          <a:prstGeom prst="rect">
            <a:avLst/>
          </a:prstGeom>
        </p:spPr>
      </p:pic>
      <p:pic>
        <p:nvPicPr>
          <p:cNvPr id="20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41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233609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3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3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91330986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5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5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6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6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67626845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7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2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7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7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20455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5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8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5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8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574368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6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75026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3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4" y="5961383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5" y="5961383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4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4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3" y="4708958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5" y="6424559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8" y="5438587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" y="3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41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10733" y="1321481"/>
            <a:ext cx="11389784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16852180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3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3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757427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5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5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6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6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00388019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7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2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7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7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19237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5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8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5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8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932054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6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61096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3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4" y="5961383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5" y="5961383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4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4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3" y="4708958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5" y="6424559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8" y="5438587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" y="3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41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94316920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3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3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46401811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5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5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6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6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77905949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7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2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7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7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09555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5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8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5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8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988728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6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59533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3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4" y="5961383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5" y="5961383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4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4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3" y="4708958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5" y="6424559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8" y="5438587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" y="3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41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58291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41476" y="162197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3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68128185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5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5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6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6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78357415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7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2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7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7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884067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5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8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5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8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24298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6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3574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3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4" y="5961383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5" y="5961383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4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4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3" y="4708958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5" y="6424559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8" y="5438587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" y="3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41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69861655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3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3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06618892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5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5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6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6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5476657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7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2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7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7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82033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5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8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5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8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14338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6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421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10" Type="http://schemas.openxmlformats.org/officeDocument/2006/relationships/image" Target="../media/image10.jpg"/><Relationship Id="rId4" Type="http://schemas.openxmlformats.org/officeDocument/2006/relationships/slideLayout" Target="../slideLayouts/slideLayout14.xml"/><Relationship Id="rId9" Type="http://schemas.openxmlformats.org/officeDocument/2006/relationships/image" Target="../media/image9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38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5" Type="http://schemas.openxmlformats.org/officeDocument/2006/relationships/image" Target="../media/image10.jpg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20" Type="http://schemas.openxmlformats.org/officeDocument/2006/relationships/slideLayout" Target="../slideLayouts/slideLayout37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24" Type="http://schemas.openxmlformats.org/officeDocument/2006/relationships/image" Target="../media/image12.emf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7.xml"/><Relationship Id="rId19" Type="http://schemas.openxmlformats.org/officeDocument/2006/relationships/slideLayout" Target="../slideLayouts/slideLayout36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Relationship Id="rId22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5" Type="http://schemas.openxmlformats.org/officeDocument/2006/relationships/slideLayout" Target="../slideLayouts/slideLayout44.xml"/><Relationship Id="rId10" Type="http://schemas.openxmlformats.org/officeDocument/2006/relationships/image" Target="../media/image10.jpg"/><Relationship Id="rId4" Type="http://schemas.openxmlformats.org/officeDocument/2006/relationships/slideLayout" Target="../slideLayouts/slideLayout43.xml"/><Relationship Id="rId9" Type="http://schemas.openxmlformats.org/officeDocument/2006/relationships/image" Target="../media/image16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5" Type="http://schemas.openxmlformats.org/officeDocument/2006/relationships/slideLayout" Target="../slideLayouts/slideLayout51.xml"/><Relationship Id="rId4" Type="http://schemas.openxmlformats.org/officeDocument/2006/relationships/slideLayout" Target="../slideLayouts/slideLayout50.xml"/><Relationship Id="rId9" Type="http://schemas.openxmlformats.org/officeDocument/2006/relationships/image" Target="../media/image10.jp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5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7.xml"/><Relationship Id="rId9" Type="http://schemas.openxmlformats.org/officeDocument/2006/relationships/image" Target="../media/image10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5.xml"/><Relationship Id="rId4" Type="http://schemas.openxmlformats.org/officeDocument/2006/relationships/slideLayout" Target="../slideLayouts/slideLayout64.xml"/><Relationship Id="rId9" Type="http://schemas.openxmlformats.org/officeDocument/2006/relationships/image" Target="../media/image10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5" Type="http://schemas.openxmlformats.org/officeDocument/2006/relationships/slideLayout" Target="../slideLayouts/slideLayout72.xml"/><Relationship Id="rId4" Type="http://schemas.openxmlformats.org/officeDocument/2006/relationships/slideLayout" Target="../slideLayouts/slideLayout71.xml"/><Relationship Id="rId9" Type="http://schemas.openxmlformats.org/officeDocument/2006/relationships/image" Target="../media/image10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heme" Target="../theme/theme9.xml"/><Relationship Id="rId3" Type="http://schemas.openxmlformats.org/officeDocument/2006/relationships/slideLayout" Target="../slideLayouts/slideLayout77.xml"/><Relationship Id="rId7" Type="http://schemas.openxmlformats.org/officeDocument/2006/relationships/slideLayout" Target="../slideLayouts/slideLayout81.xml"/><Relationship Id="rId2" Type="http://schemas.openxmlformats.org/officeDocument/2006/relationships/slideLayout" Target="../slideLayouts/slideLayout76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8.xml"/><Relationship Id="rId9" Type="http://schemas.openxmlformats.org/officeDocument/2006/relationships/image" Target="../media/image10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0232" y="379825"/>
            <a:ext cx="107568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640187" y="6297052"/>
            <a:ext cx="2199614" cy="470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377580" y="6358677"/>
            <a:ext cx="370417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1022651" y="6357938"/>
            <a:ext cx="8617536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</p:spTree>
    <p:extLst>
      <p:ext uri="{BB962C8B-B14F-4D97-AF65-F5344CB8AC3E}">
        <p14:creationId xmlns:p14="http://schemas.microsoft.com/office/powerpoint/2010/main" val="918055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1" r:id="rId2"/>
    <p:sldLayoutId id="2147483883" r:id="rId3"/>
    <p:sldLayoutId id="2147483772" r:id="rId4"/>
    <p:sldLayoutId id="2147483773" r:id="rId5"/>
    <p:sldLayoutId id="2147483774" r:id="rId6"/>
    <p:sldLayoutId id="2147483775" r:id="rId7"/>
    <p:sldLayoutId id="2147483882" r:id="rId8"/>
    <p:sldLayoutId id="2147483881" r:id="rId9"/>
    <p:sldLayoutId id="2147483884" r:id="rId10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0232" y="379825"/>
            <a:ext cx="107568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377580" y="6358677"/>
            <a:ext cx="370417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1022651" y="6357938"/>
            <a:ext cx="8617536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6" name="Image 15" descr="Griffetaupe.pdf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865760" y="6343712"/>
            <a:ext cx="1616712" cy="311074"/>
          </a:xfrm>
          <a:prstGeom prst="rect">
            <a:avLst/>
          </a:prstGeom>
        </p:spPr>
      </p:pic>
      <p:pic>
        <p:nvPicPr>
          <p:cNvPr id="17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41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3303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0232" y="379825"/>
            <a:ext cx="107568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377580" y="6358677"/>
            <a:ext cx="370417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1022651" y="6357938"/>
            <a:ext cx="8617536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GRIFFE_PRO 2.pdf"/>
          <p:cNvPicPr>
            <a:picLocks noChangeAspect="1"/>
          </p:cNvPicPr>
          <p:nvPr userDrawn="1"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859622" y="6405775"/>
            <a:ext cx="1857873" cy="154101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41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9206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  <p:sldLayoutId id="2147483810" r:id="rId15"/>
    <p:sldLayoutId id="2147483811" r:id="rId16"/>
    <p:sldLayoutId id="2147483812" r:id="rId17"/>
    <p:sldLayoutId id="2147483813" r:id="rId18"/>
    <p:sldLayoutId id="2147483814" r:id="rId19"/>
    <p:sldLayoutId id="2147483815" r:id="rId20"/>
    <p:sldLayoutId id="2147483816" r:id="rId21"/>
    <p:sldLayoutId id="2147483817" r:id="rId22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0232" y="379825"/>
            <a:ext cx="107568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377580" y="6358677"/>
            <a:ext cx="370417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1022651" y="6357938"/>
            <a:ext cx="8617536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Capture d’écran 2014-02-18 à 17.45.05.jpg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6" b="6648"/>
          <a:stretch/>
        </p:blipFill>
        <p:spPr>
          <a:xfrm>
            <a:off x="854481" y="6334332"/>
            <a:ext cx="1892393" cy="349920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41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0459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6" name="Groupe 25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27" name="Rectangle 26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9E082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Rectangle 2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31" name="Espace réservé du texte 22"/>
          <p:cNvSpPr txBox="1">
            <a:spLocks/>
          </p:cNvSpPr>
          <p:nvPr userDrawn="1"/>
        </p:nvSpPr>
        <p:spPr>
          <a:xfrm>
            <a:off x="1022652" y="357374"/>
            <a:ext cx="10745875" cy="709426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TITRE DE LA partie</a:t>
            </a:r>
            <a:endParaRPr lang="fr-FR" sz="2800" dirty="0"/>
          </a:p>
        </p:txBody>
      </p:sp>
      <p:sp>
        <p:nvSpPr>
          <p:cNvPr id="32" name="ZoneTexte 31"/>
          <p:cNvSpPr txBox="1"/>
          <p:nvPr userDrawn="1"/>
        </p:nvSpPr>
        <p:spPr>
          <a:xfrm>
            <a:off x="839606" y="6394320"/>
            <a:ext cx="2436075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900" b="1" dirty="0">
                <a:solidFill>
                  <a:srgbClr val="9E0827"/>
                </a:solidFill>
                <a:latin typeface="Arial Narrow" panose="020B0606020202030204" pitchFamily="34" charset="0"/>
              </a:rPr>
              <a:t>ENTREPRISES</a:t>
            </a:r>
          </a:p>
        </p:txBody>
      </p:sp>
      <p:sp>
        <p:nvSpPr>
          <p:cNvPr id="33" name="Rectangle 32"/>
          <p:cNvSpPr/>
          <p:nvPr userDrawn="1"/>
        </p:nvSpPr>
        <p:spPr bwMode="auto">
          <a:xfrm>
            <a:off x="398127" y="6372222"/>
            <a:ext cx="366412" cy="264474"/>
          </a:xfrm>
          <a:prstGeom prst="rect">
            <a:avLst/>
          </a:prstGeom>
          <a:solidFill>
            <a:srgbClr val="9E08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4" name="Espace réservé du numéro de diapositive 1"/>
          <p:cNvSpPr txBox="1">
            <a:spLocks/>
          </p:cNvSpPr>
          <p:nvPr userDrawn="1"/>
        </p:nvSpPr>
        <p:spPr>
          <a:xfrm>
            <a:off x="142875" y="6365080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41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236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C00000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398127" y="6372222"/>
            <a:ext cx="366412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1257641" y="415636"/>
            <a:ext cx="10380179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/>
              <a:t>TITRE DE LA partie</a:t>
            </a:r>
            <a:endParaRPr lang="fr-FR" sz="3200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839606" y="6328218"/>
            <a:ext cx="2436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42875" y="6365080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41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225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/>
            </a:p>
          </p:txBody>
        </p:sp>
      </p:grpSp>
      <p:sp>
        <p:nvSpPr>
          <p:cNvPr id="26" name="ZoneTexte 25"/>
          <p:cNvSpPr txBox="1"/>
          <p:nvPr userDrawn="1"/>
        </p:nvSpPr>
        <p:spPr>
          <a:xfrm>
            <a:off x="844010" y="6390640"/>
            <a:ext cx="24360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>
              <a:defRPr sz="900" b="1">
                <a:solidFill>
                  <a:srgbClr val="DE6225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sz="900" dirty="0"/>
              <a:t>PERSONNES PROTEGEES</a:t>
            </a:r>
          </a:p>
        </p:txBody>
      </p:sp>
      <p:sp>
        <p:nvSpPr>
          <p:cNvPr id="28" name="Espace réservé du texte 22"/>
          <p:cNvSpPr txBox="1">
            <a:spLocks/>
          </p:cNvSpPr>
          <p:nvPr userDrawn="1"/>
        </p:nvSpPr>
        <p:spPr>
          <a:xfrm>
            <a:off x="1022652" y="357376"/>
            <a:ext cx="10745875" cy="70942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TITRE DE LA partie</a:t>
            </a:r>
            <a:endParaRPr lang="fr-FR" sz="2800" dirty="0"/>
          </a:p>
        </p:txBody>
      </p:sp>
      <p:sp>
        <p:nvSpPr>
          <p:cNvPr id="29" name="Rectangle 28"/>
          <p:cNvSpPr/>
          <p:nvPr userDrawn="1"/>
        </p:nvSpPr>
        <p:spPr bwMode="auto">
          <a:xfrm>
            <a:off x="398127" y="6372222"/>
            <a:ext cx="366412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42875" y="6365080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41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3763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398127" y="6372222"/>
            <a:ext cx="366412" cy="264474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1257641" y="415636"/>
            <a:ext cx="10380179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/>
              <a:t>TITRE DE LA partie</a:t>
            </a:r>
            <a:endParaRPr lang="fr-FR" sz="3200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839606" y="6394320"/>
            <a:ext cx="24360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42875" y="6365080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41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250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581D41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/>
            </a:p>
          </p:txBody>
        </p:sp>
      </p:grpSp>
      <p:sp>
        <p:nvSpPr>
          <p:cNvPr id="26" name="Rectangle 25"/>
          <p:cNvSpPr/>
          <p:nvPr userDrawn="1"/>
        </p:nvSpPr>
        <p:spPr bwMode="auto">
          <a:xfrm>
            <a:off x="398127" y="6372222"/>
            <a:ext cx="366412" cy="264474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7" name="ZoneTexte 26"/>
          <p:cNvSpPr txBox="1"/>
          <p:nvPr userDrawn="1"/>
        </p:nvSpPr>
        <p:spPr>
          <a:xfrm>
            <a:off x="839608" y="6394320"/>
            <a:ext cx="15547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</a:p>
        </p:txBody>
      </p:sp>
      <p:sp>
        <p:nvSpPr>
          <p:cNvPr id="29" name="Espace réservé du texte 22"/>
          <p:cNvSpPr txBox="1">
            <a:spLocks/>
          </p:cNvSpPr>
          <p:nvPr userDrawn="1"/>
        </p:nvSpPr>
        <p:spPr>
          <a:xfrm>
            <a:off x="1257641" y="415636"/>
            <a:ext cx="10380179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/>
              <a:t>TITRE DE LA partie</a:t>
            </a:r>
            <a:endParaRPr lang="fr-FR" sz="3200" dirty="0"/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42875" y="6365080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41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5062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EA992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13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12" Type="http://schemas.openxmlformats.org/officeDocument/2006/relationships/slide" Target="slide8.xml"/><Relationship Id="rId17" Type="http://schemas.openxmlformats.org/officeDocument/2006/relationships/image" Target="../media/image25.png"/><Relationship Id="rId2" Type="http://schemas.openxmlformats.org/officeDocument/2006/relationships/slide" Target="slide3.xml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6" Type="http://schemas.openxmlformats.org/officeDocument/2006/relationships/slide" Target="slide5.xml"/><Relationship Id="rId11" Type="http://schemas.openxmlformats.org/officeDocument/2006/relationships/image" Target="../media/image21.png"/><Relationship Id="rId5" Type="http://schemas.openxmlformats.org/officeDocument/2006/relationships/image" Target="../media/image18.png"/><Relationship Id="rId15" Type="http://schemas.openxmlformats.org/officeDocument/2006/relationships/image" Target="../media/image23.png"/><Relationship Id="rId10" Type="http://schemas.openxmlformats.org/officeDocument/2006/relationships/slide" Target="slide7.xml"/><Relationship Id="rId4" Type="http://schemas.openxmlformats.org/officeDocument/2006/relationships/slide" Target="slide4.xml"/><Relationship Id="rId9" Type="http://schemas.openxmlformats.org/officeDocument/2006/relationships/image" Target="../media/image20.png"/><Relationship Id="rId14" Type="http://schemas.openxmlformats.org/officeDocument/2006/relationships/slide" Target="slide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png"/><Relationship Id="rId5" Type="http://schemas.openxmlformats.org/officeDocument/2006/relationships/image" Target="../media/image28.png"/><Relationship Id="rId4" Type="http://schemas.openxmlformats.org/officeDocument/2006/relationships/image" Target="../media/image4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4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/>
          <p:cNvSpPr>
            <a:spLocks noGrp="1"/>
          </p:cNvSpPr>
          <p:nvPr>
            <p:ph type="body" sz="quarter" idx="16"/>
          </p:nvPr>
        </p:nvSpPr>
        <p:spPr>
          <a:xfrm>
            <a:off x="2027288" y="2983480"/>
            <a:ext cx="8137325" cy="1146067"/>
          </a:xfrm>
        </p:spPr>
        <p:txBody>
          <a:bodyPr anchor="t">
            <a:normAutofit fontScale="70000" lnSpcReduction="20000"/>
          </a:bodyPr>
          <a:lstStyle/>
          <a:p>
            <a:r>
              <a:rPr lang="fr-FR" altLang="fr-FR" dirty="0" smtClean="0"/>
              <a:t>CREDIT BAIL</a:t>
            </a:r>
          </a:p>
          <a:p>
            <a:r>
              <a:rPr lang="fr-FR" altLang="fr-FR" dirty="0" smtClean="0"/>
              <a:t> </a:t>
            </a:r>
            <a:r>
              <a:rPr lang="fr-FR" altLang="fr-FR" dirty="0"/>
              <a:t>professions libérales de santé, </a:t>
            </a:r>
            <a:endParaRPr lang="fr-FR" altLang="fr-FR" dirty="0" smtClean="0"/>
          </a:p>
          <a:p>
            <a:r>
              <a:rPr lang="fr-FR" dirty="0" smtClean="0">
                <a:latin typeface="Arial Narrow"/>
              </a:rPr>
              <a:t>QUELS MATERIELS FINANCER</a:t>
            </a:r>
            <a:endParaRPr lang="fr-FR" dirty="0">
              <a:latin typeface="Arial Narrow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67697" y="5928852"/>
            <a:ext cx="1048148" cy="6882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0400373"/>
      </p:ext>
    </p:extLst>
  </p:cSld>
  <p:clrMapOvr>
    <a:masterClrMapping/>
  </p:clrMapOvr>
  <p:transition>
    <p:wipe dir="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64571" y="482632"/>
            <a:ext cx="10756800" cy="709200"/>
          </a:xfrm>
        </p:spPr>
        <p:txBody>
          <a:bodyPr>
            <a:normAutofit/>
          </a:bodyPr>
          <a:lstStyle/>
          <a:p>
            <a:r>
              <a:rPr lang="fr-F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CBM : </a:t>
            </a:r>
            <a:r>
              <a:rPr lang="fr-F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quels matériels finançons-nous pour les pl de Santé ?</a:t>
            </a:r>
            <a:r>
              <a:rPr lang="fr-F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/>
            </a:r>
            <a:br>
              <a:rPr lang="fr-F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</a:br>
            <a:endParaRPr lang="fr-FR" sz="1600" dirty="0"/>
          </a:p>
        </p:txBody>
      </p:sp>
      <p:sp>
        <p:nvSpPr>
          <p:cNvPr id="2" name="ZoneTexte 1"/>
          <p:cNvSpPr txBox="1"/>
          <p:nvPr/>
        </p:nvSpPr>
        <p:spPr>
          <a:xfrm>
            <a:off x="501818" y="3321986"/>
            <a:ext cx="3664545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C00000"/>
                </a:solidFill>
              </a:rPr>
              <a:t>Quels matériels finançons-nous ?</a:t>
            </a:r>
            <a:endParaRPr lang="fr-FR" b="1" dirty="0">
              <a:solidFill>
                <a:srgbClr val="C00000"/>
              </a:solidFill>
            </a:endParaRPr>
          </a:p>
          <a:p>
            <a:endParaRPr lang="fr-FR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Quelques exemples chiffrés en cliquant sur les icônes</a:t>
            </a:r>
          </a:p>
          <a:p>
            <a:r>
              <a:rPr 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(mode diaporama)</a:t>
            </a:r>
          </a:p>
          <a:p>
            <a:endParaRPr lang="fr-FR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pour revenir à la page d’accueil</a:t>
            </a:r>
            <a:endParaRPr lang="fr-FR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 4">
            <a:hlinkClick r:id="rId2" action="ppaction://hlinksldjump"/>
          </p:cNvPr>
          <p:cNvPicPr>
            <a:picLocks noChangeAspect="1"/>
          </p:cNvPicPr>
          <p:nvPr/>
        </p:nvPicPr>
        <p:blipFill rotWithShape="1">
          <a:blip r:embed="rId3"/>
          <a:srcRect t="1" b="5750"/>
          <a:stretch/>
        </p:blipFill>
        <p:spPr>
          <a:xfrm>
            <a:off x="4375233" y="1590992"/>
            <a:ext cx="2962688" cy="843983"/>
          </a:xfrm>
          <a:prstGeom prst="rect">
            <a:avLst/>
          </a:prstGeom>
        </p:spPr>
      </p:pic>
      <p:pic>
        <p:nvPicPr>
          <p:cNvPr id="8" name="Image 7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0706" y="2700145"/>
            <a:ext cx="2724530" cy="762106"/>
          </a:xfrm>
          <a:prstGeom prst="rect">
            <a:avLst/>
          </a:prstGeom>
        </p:spPr>
      </p:pic>
      <p:pic>
        <p:nvPicPr>
          <p:cNvPr id="9" name="Image 8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18811" y="3675929"/>
            <a:ext cx="2648320" cy="800212"/>
          </a:xfrm>
          <a:prstGeom prst="rect">
            <a:avLst/>
          </a:prstGeom>
        </p:spPr>
      </p:pic>
      <p:pic>
        <p:nvPicPr>
          <p:cNvPr id="27" name="Image 26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18811" y="4738977"/>
            <a:ext cx="3115110" cy="790685"/>
          </a:xfrm>
          <a:prstGeom prst="rect">
            <a:avLst/>
          </a:prstGeom>
        </p:spPr>
      </p:pic>
      <p:pic>
        <p:nvPicPr>
          <p:cNvPr id="28" name="Image 27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33921" y="1624666"/>
            <a:ext cx="3115110" cy="724001"/>
          </a:xfrm>
          <a:prstGeom prst="rect">
            <a:avLst/>
          </a:prstGeom>
        </p:spPr>
      </p:pic>
      <p:pic>
        <p:nvPicPr>
          <p:cNvPr id="29" name="Image 28">
            <a:hlinkClick r:id="rId12" action="ppaction://hlinksldjump"/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533921" y="2686796"/>
            <a:ext cx="3610479" cy="847843"/>
          </a:xfrm>
          <a:prstGeom prst="rect">
            <a:avLst/>
          </a:prstGeom>
        </p:spPr>
      </p:pic>
      <p:pic>
        <p:nvPicPr>
          <p:cNvPr id="32" name="Image 31">
            <a:hlinkClick r:id="rId14" action="ppaction://hlinksldjump"/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623446" y="3736702"/>
            <a:ext cx="2486372" cy="800212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01818" y="2234861"/>
            <a:ext cx="3281572" cy="930656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27091" y="4208546"/>
            <a:ext cx="495369" cy="447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018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14425" y="544354"/>
            <a:ext cx="10756800" cy="709200"/>
          </a:xfrm>
        </p:spPr>
        <p:txBody>
          <a:bodyPr>
            <a:normAutofit fontScale="90000"/>
          </a:bodyPr>
          <a:lstStyle/>
          <a:p>
            <a:r>
              <a:rPr lang="fr-FR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CBM : Disposition spéciale PL de  Santé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/>
            </a:r>
            <a:b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</a:br>
            <a:endParaRPr lang="fr-FR" dirty="0"/>
          </a:p>
        </p:txBody>
      </p:sp>
      <p:pic>
        <p:nvPicPr>
          <p:cNvPr id="35" name="Image 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192" y="1755647"/>
            <a:ext cx="6093933" cy="2526261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0451" y="1521050"/>
            <a:ext cx="4675427" cy="2968654"/>
          </a:xfrm>
          <a:prstGeom prst="rect">
            <a:avLst/>
          </a:prstGeom>
        </p:spPr>
      </p:pic>
      <p:pic>
        <p:nvPicPr>
          <p:cNvPr id="37" name="Image 3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7661" y="4589427"/>
            <a:ext cx="2657846" cy="1409897"/>
          </a:xfrm>
          <a:prstGeom prst="rect">
            <a:avLst/>
          </a:prstGeom>
        </p:spPr>
      </p:pic>
      <p:pic>
        <p:nvPicPr>
          <p:cNvPr id="38" name="Image 3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76" y="1245236"/>
            <a:ext cx="3751029" cy="395646"/>
          </a:xfrm>
          <a:prstGeom prst="rect">
            <a:avLst/>
          </a:prstGeom>
        </p:spPr>
      </p:pic>
      <p:pic>
        <p:nvPicPr>
          <p:cNvPr id="39" name="Image 3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90203" y="1253554"/>
            <a:ext cx="3410426" cy="400106"/>
          </a:xfrm>
          <a:prstGeom prst="rect">
            <a:avLst/>
          </a:prstGeom>
        </p:spPr>
      </p:pic>
      <p:pic>
        <p:nvPicPr>
          <p:cNvPr id="40" name="Image 3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64625" y="365760"/>
            <a:ext cx="2249424" cy="713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174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CBM : Disposition spéciale PL de  Santé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/>
            </a:r>
            <a:b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</a:br>
            <a:endParaRPr lang="fr-FR" dirty="0"/>
          </a:p>
        </p:txBody>
      </p:sp>
      <p:pic>
        <p:nvPicPr>
          <p:cNvPr id="37" name="Image 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7661" y="4589427"/>
            <a:ext cx="2657846" cy="1409897"/>
          </a:xfrm>
          <a:prstGeom prst="rect">
            <a:avLst/>
          </a:prstGeom>
        </p:spPr>
      </p:pic>
      <p:pic>
        <p:nvPicPr>
          <p:cNvPr id="39" name="Image 3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0203" y="1253554"/>
            <a:ext cx="3410426" cy="400106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405" y="1929257"/>
            <a:ext cx="6299283" cy="266017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7487" y="1781054"/>
            <a:ext cx="4729923" cy="2806016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0701" y="1216321"/>
            <a:ext cx="3309195" cy="437339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64625" y="365760"/>
            <a:ext cx="2249424" cy="713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889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CBM : Disposition spéciale PL de  Santé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/>
            </a:r>
            <a:b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</a:br>
            <a:endParaRPr lang="fr-FR" dirty="0"/>
          </a:p>
        </p:txBody>
      </p:sp>
      <p:pic>
        <p:nvPicPr>
          <p:cNvPr id="37" name="Image 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3237" y="4704297"/>
            <a:ext cx="2657846" cy="1409897"/>
          </a:xfrm>
          <a:prstGeom prst="rect">
            <a:avLst/>
          </a:prstGeom>
        </p:spPr>
      </p:pic>
      <p:pic>
        <p:nvPicPr>
          <p:cNvPr id="39" name="Image 3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0203" y="1253554"/>
            <a:ext cx="3410426" cy="400106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853" y="1224766"/>
            <a:ext cx="3502636" cy="428894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873" y="2255964"/>
            <a:ext cx="5735287" cy="1929024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6"/>
          <a:srcRect l="2952"/>
          <a:stretch/>
        </p:blipFill>
        <p:spPr>
          <a:xfrm>
            <a:off x="5852160" y="2255964"/>
            <a:ext cx="5944503" cy="2150872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64625" y="365760"/>
            <a:ext cx="2249424" cy="713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258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CBM : Disposition spéciale PL de  Santé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/>
            </a:r>
            <a:b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</a:br>
            <a:endParaRPr lang="fr-FR" dirty="0"/>
          </a:p>
        </p:txBody>
      </p:sp>
      <p:pic>
        <p:nvPicPr>
          <p:cNvPr id="37" name="Image 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5301" y="4757923"/>
            <a:ext cx="2657846" cy="1409897"/>
          </a:xfrm>
          <a:prstGeom prst="rect">
            <a:avLst/>
          </a:prstGeom>
        </p:spPr>
      </p:pic>
      <p:pic>
        <p:nvPicPr>
          <p:cNvPr id="39" name="Image 3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2255" y="1253554"/>
            <a:ext cx="3410426" cy="400106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441" y="1240887"/>
            <a:ext cx="2967696" cy="412773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6863" y="2100077"/>
            <a:ext cx="7878274" cy="2657846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64625" y="365760"/>
            <a:ext cx="2249424" cy="713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274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CBM : Disposition spéciale PL de  Santé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/>
            </a:r>
            <a:b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</a:br>
            <a:endParaRPr lang="fr-FR" dirty="0"/>
          </a:p>
        </p:txBody>
      </p:sp>
      <p:pic>
        <p:nvPicPr>
          <p:cNvPr id="39" name="Image 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6223" y="1253554"/>
            <a:ext cx="3410426" cy="400106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003" y="1280811"/>
            <a:ext cx="3037803" cy="372849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8417" y="2038156"/>
            <a:ext cx="9197300" cy="2954468"/>
          </a:xfrm>
          <a:prstGeom prst="rect">
            <a:avLst/>
          </a:prstGeom>
        </p:spPr>
      </p:pic>
      <p:pic>
        <p:nvPicPr>
          <p:cNvPr id="37" name="Image 36"/>
          <p:cNvPicPr>
            <a:picLocks noChangeAspect="1"/>
          </p:cNvPicPr>
          <p:nvPr/>
        </p:nvPicPr>
        <p:blipFill rotWithShape="1">
          <a:blip r:embed="rId5"/>
          <a:srcRect b="8120"/>
          <a:stretch/>
        </p:blipFill>
        <p:spPr>
          <a:xfrm>
            <a:off x="4763902" y="4785355"/>
            <a:ext cx="2657846" cy="129540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64625" y="365760"/>
            <a:ext cx="2249424" cy="713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829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CBM : Disposition spéciale PL de  Santé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/>
            </a:r>
            <a:b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</a:br>
            <a:endParaRPr lang="fr-FR" dirty="0"/>
          </a:p>
        </p:txBody>
      </p:sp>
      <p:pic>
        <p:nvPicPr>
          <p:cNvPr id="39" name="Image 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6223" y="1253554"/>
            <a:ext cx="3410426" cy="400106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94" y="1253554"/>
            <a:ext cx="3796061" cy="339837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3961" y="1795935"/>
            <a:ext cx="8859486" cy="4143953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64625" y="365760"/>
            <a:ext cx="2249424" cy="713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261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CBM : Disposition spéciale PL de  Santé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/>
            </a:r>
            <a:b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</a:br>
            <a:endParaRPr lang="fr-FR" dirty="0"/>
          </a:p>
        </p:txBody>
      </p:sp>
      <p:pic>
        <p:nvPicPr>
          <p:cNvPr id="39" name="Image 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6223" y="1253554"/>
            <a:ext cx="3410426" cy="400106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335" y="1193764"/>
            <a:ext cx="3035309" cy="459896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6336" y="2160986"/>
            <a:ext cx="8903194" cy="2231136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5301" y="4392122"/>
            <a:ext cx="2103827" cy="1720371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64625" y="365760"/>
            <a:ext cx="2249424" cy="713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521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-MODELE G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-MODELE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DELE BDR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BDR ENTREPRISES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BDR ESI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BDR P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BDR IMMO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BDR SECTEUR PUBLIC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F08BC8829F314590D703EC1C666923" ma:contentTypeVersion="10" ma:contentTypeDescription="Create a new document." ma:contentTypeScope="" ma:versionID="61637efcb182c232f40fd863b85bc18c">
  <xsd:schema xmlns:xsd="http://www.w3.org/2001/XMLSchema" xmlns:xs="http://www.w3.org/2001/XMLSchema" xmlns:p="http://schemas.microsoft.com/office/2006/metadata/properties" xmlns:ns3="df2096ab-7d57-4ad3-817e-19c322fe2331" xmlns:ns4="a6eaa20e-8785-4f6a-ad54-680d61602c43" targetNamespace="http://schemas.microsoft.com/office/2006/metadata/properties" ma:root="true" ma:fieldsID="fe4997e14e96a559dee44ffbe762b7e7" ns3:_="" ns4:_="">
    <xsd:import namespace="df2096ab-7d57-4ad3-817e-19c322fe2331"/>
    <xsd:import namespace="a6eaa20e-8785-4f6a-ad54-680d61602c43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2096ab-7d57-4ad3-817e-19c322fe233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eaa20e-8785-4f6a-ad54-680d61602c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C925DB7-CCE4-48F1-BF80-9981159D6B98}">
  <ds:schemaRefs>
    <ds:schemaRef ds:uri="http://purl.org/dc/terms/"/>
    <ds:schemaRef ds:uri="df2096ab-7d57-4ad3-817e-19c322fe233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a6eaa20e-8785-4f6a-ad54-680d61602c43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78DA32F0-509D-4F25-9906-A432DA705C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f2096ab-7d57-4ad3-817e-19c322fe2331"/>
    <ds:schemaRef ds:uri="a6eaa20e-8785-4f6a-ad54-680d61602c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9DE2169-109F-4C19-AA36-BF31E4481C0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18811</TotalTime>
  <Words>102</Words>
  <Application>Microsoft Office PowerPoint</Application>
  <PresentationFormat>Grand écran</PresentationFormat>
  <Paragraphs>17</Paragraphs>
  <Slides>9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9</vt:i4>
      </vt:variant>
      <vt:variant>
        <vt:lpstr>Titres des diapositives</vt:lpstr>
      </vt:variant>
      <vt:variant>
        <vt:i4>9</vt:i4>
      </vt:variant>
    </vt:vector>
  </HeadingPairs>
  <TitlesOfParts>
    <vt:vector size="23" baseType="lpstr">
      <vt:lpstr>Aharoni</vt:lpstr>
      <vt:lpstr>Arial</vt:lpstr>
      <vt:lpstr>Arial Narrow</vt:lpstr>
      <vt:lpstr>Calibri</vt:lpstr>
      <vt:lpstr>Wingdings</vt:lpstr>
      <vt:lpstr>1-MODELE PART</vt:lpstr>
      <vt:lpstr>2-MODELE GP</vt:lpstr>
      <vt:lpstr>3-MODELE PRO</vt:lpstr>
      <vt:lpstr>MODELE BDR</vt:lpstr>
      <vt:lpstr>BDR ENTREPRISES</vt:lpstr>
      <vt:lpstr>BDR ESI</vt:lpstr>
      <vt:lpstr>BDR PP</vt:lpstr>
      <vt:lpstr>BDR IMMO PRO</vt:lpstr>
      <vt:lpstr>BDR SECTEUR PUBLIC</vt:lpstr>
      <vt:lpstr>Présentation PowerPoint</vt:lpstr>
      <vt:lpstr>CBM : quels matériels finançons-nous pour les pl de Santé ? </vt:lpstr>
      <vt:lpstr>CBM : Disposition spéciale PL de  Santé </vt:lpstr>
      <vt:lpstr>CBM : Disposition spéciale PL de  Santé </vt:lpstr>
      <vt:lpstr>CBM : Disposition spéciale PL de  Santé </vt:lpstr>
      <vt:lpstr>CBM : Disposition spéciale PL de  Santé </vt:lpstr>
      <vt:lpstr>CBM : Disposition spéciale PL de  Santé </vt:lpstr>
      <vt:lpstr>CBM : Disposition spéciale PL de  Santé </vt:lpstr>
      <vt:lpstr>CBM : Disposition spéciale PL de  Santé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Gallais</dc:creator>
  <cp:lastModifiedBy>POIGNANT Anne [CEGEE]</cp:lastModifiedBy>
  <cp:revision>849</cp:revision>
  <cp:lastPrinted>2020-01-23T16:40:35Z</cp:lastPrinted>
  <dcterms:created xsi:type="dcterms:W3CDTF">2016-06-03T08:10:53Z</dcterms:created>
  <dcterms:modified xsi:type="dcterms:W3CDTF">2021-05-21T14:23:56Z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daniel.rohde@cegee.caisse-epargne.fr</vt:lpwstr>
  </property>
  <property fmtid="{D5CDD505-2E9C-101B-9397-08002B2CF9AE}" pid="5" name="MSIP_Label_48a19f0c-bea1-442e-a475-ed109d9ec508_SetDate">
    <vt:lpwstr>2020-05-28T15:17:20.3613256Z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0x0101007CF08BC8829F314590D703EC1C666923</vt:lpwstr>
  </property>
</Properties>
</file>