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578" r:id="rId3"/>
    <p:sldId id="579" r:id="rId4"/>
    <p:sldId id="580" r:id="rId5"/>
    <p:sldId id="581" r:id="rId6"/>
    <p:sldId id="58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826"/>
    <a:srgbClr val="3EA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8B3ED6-C475-4997-BA41-E8D4D13F887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0CB4DD0-023C-4EE4-8C09-F7352B91C307}">
      <dgm:prSet phldrT="[Texte]" custT="1"/>
      <dgm:spPr>
        <a:xfrm>
          <a:off x="161432" y="450261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simple / identifiable</a:t>
          </a:r>
        </a:p>
      </dgm:t>
    </dgm:pt>
    <dgm:pt modelId="{BFB674A4-0741-43FF-AA5E-FFBEAEC15DB0}" type="par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31B421FE-6DBB-41EE-BF72-25120DB813B3}" type="sib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045E1CB0-7839-4626-A8C9-30D658DE534E}">
      <dgm:prSet phldrT="[Texte]" custT="1"/>
      <dgm:spPr>
        <a:xfrm>
          <a:off x="2427143" y="1617064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 précisant les travaux / équipements à caractère énergétique </a:t>
          </a:r>
          <a:r>
            <a:rPr lang="fr-FR" sz="1200" b="1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*</a:t>
          </a:r>
          <a:endParaRPr lang="fr-FR" sz="120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44317EE9-61B5-4E78-B49A-46BC3A272C4D}" type="parTrans" cxnId="{8B532E13-0460-4BB9-869D-49509844F0A7}">
      <dgm:prSet custT="1"/>
      <dgm:spPr>
        <a:xfrm rot="19683487">
          <a:off x="1749158" y="2149285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4001706-5360-434E-992C-809B850D14F9}" type="sibTrans" cxnId="{8B532E13-0460-4BB9-869D-49509844F0A7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540EAC7F-DC4E-43E6-94FC-6E0813B47FF4}">
      <dgm:prSet phldrT="[Texte]" custT="1"/>
      <dgm:spPr>
        <a:xfrm>
          <a:off x="161432" y="2005139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multiple / non-identifiable</a:t>
          </a:r>
        </a:p>
      </dgm:t>
    </dgm:pt>
    <dgm:pt modelId="{0159EFBC-1D64-4502-81AA-198F2647B568}" type="parTrans" cxnId="{11A61703-F0D7-4E6F-8C7D-9D51D189C724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619DF5C4-1459-4DE8-B45B-9D90F6BFE8E4}" type="sibTrans" cxnId="{11A61703-F0D7-4E6F-8C7D-9D51D189C724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F77678DE-96D9-4F7C-A0AA-AB461D2D1F3E}">
      <dgm:prSet phldrT="[Texte]" custT="1"/>
      <dgm:spPr>
        <a:xfrm>
          <a:off x="4381936" y="2298703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gm:t>
    </dgm:pt>
    <dgm:pt modelId="{4CD1E08D-39D4-4AAB-B274-226694C64792}" type="parTrans" cxnId="{398A983F-29F0-445C-BB5E-086850759FD3}">
      <dgm:prSet custT="1"/>
      <dgm:spPr>
        <a:xfrm rot="389900">
          <a:off x="1796358" y="2490105"/>
          <a:ext cx="259391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93911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C41C788B-A384-4AE7-B815-098B6304E410}" type="sibTrans" cxnId="{398A983F-29F0-445C-BB5E-086850759FD3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80B735E3-7FC9-4AF2-BBA9-EDCD92FC4A10}">
      <dgm:prSet phldrT="[Texte]" custT="1"/>
      <dgm:spPr>
        <a:xfrm>
          <a:off x="2427143" y="62187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</a:t>
          </a:r>
        </a:p>
      </dgm:t>
    </dgm:pt>
    <dgm:pt modelId="{F7DBFB5C-843A-45FC-B79F-B8D65ADB7FDF}" type="parTrans" cxnId="{6B0C5C93-8246-4B2F-94BD-0F88C6C1E192}">
      <dgm:prSet custT="1"/>
      <dgm:spPr>
        <a:xfrm rot="19683487">
          <a:off x="1749158" y="594408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37112F2-3F85-4FC8-90B7-AA455776B274}" type="sibTrans" cxnId="{6B0C5C93-8246-4B2F-94BD-0F88C6C1E192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E152BB0E-CD36-4C04-900E-B6726F8E55EE}">
      <dgm:prSet phldrT="[Texte]" custT="1"/>
      <dgm:spPr>
        <a:xfrm>
          <a:off x="4381936" y="808366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gm:t>
    </dgm:pt>
    <dgm:pt modelId="{5C1FA30E-5AD7-4527-B35C-AFCE409FA6C7}" type="parTrans" cxnId="{B41CBF30-877F-4132-AB10-39FD02685BDE}">
      <dgm:prSet custT="1"/>
      <dgm:spPr>
        <a:xfrm rot="474631">
          <a:off x="1792310" y="967497"/>
          <a:ext cx="260200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02006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00E0983E-27BF-44ED-B4F1-8CAD4630F339}" type="sibTrans" cxnId="{B41CBF30-877F-4132-AB10-39FD02685BDE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E0BDC703-DC91-4822-A8E2-FBD4A4541BC6}" type="pres">
      <dgm:prSet presAssocID="{7E8B3ED6-C475-4997-BA41-E8D4D13F887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92542D0-01DA-420B-9648-5ED5459BCF05}" type="pres">
      <dgm:prSet presAssocID="{80CB4DD0-023C-4EE4-8C09-F7352B91C307}" presName="root1" presStyleCnt="0"/>
      <dgm:spPr/>
    </dgm:pt>
    <dgm:pt modelId="{447571FC-246E-4965-A5DE-8516B7CE0C06}" type="pres">
      <dgm:prSet presAssocID="{80CB4DD0-023C-4EE4-8C09-F7352B91C307}" presName="LevelOneTextNode" presStyleLbl="node0" presStyleIdx="0" presStyleCnt="2" custScaleX="114625" custLinFactNeighborX="-83152" custLinFactNeighborY="5207">
        <dgm:presLayoutVars>
          <dgm:chPref val="3"/>
        </dgm:presLayoutVars>
      </dgm:prSet>
      <dgm:spPr/>
    </dgm:pt>
    <dgm:pt modelId="{C46955AD-28D3-440A-ACF3-DCEC28ABF81B}" type="pres">
      <dgm:prSet presAssocID="{80CB4DD0-023C-4EE4-8C09-F7352B91C307}" presName="level2hierChild" presStyleCnt="0"/>
      <dgm:spPr/>
    </dgm:pt>
    <dgm:pt modelId="{6F9D58AC-6CA3-49B6-8439-C45B8D7E459D}" type="pres">
      <dgm:prSet presAssocID="{F7DBFB5C-843A-45FC-B79F-B8D65ADB7FDF}" presName="conn2-1" presStyleLbl="parChTrans1D2" presStyleIdx="0" presStyleCnt="4"/>
      <dgm:spPr/>
    </dgm:pt>
    <dgm:pt modelId="{7525B071-37F0-4D26-929F-8332B586C08C}" type="pres">
      <dgm:prSet presAssocID="{F7DBFB5C-843A-45FC-B79F-B8D65ADB7FDF}" presName="connTx" presStyleLbl="parChTrans1D2" presStyleIdx="0" presStyleCnt="4"/>
      <dgm:spPr/>
    </dgm:pt>
    <dgm:pt modelId="{11EFCB6D-3183-4E3E-BDC9-3B28BBEAF2F6}" type="pres">
      <dgm:prSet presAssocID="{80B735E3-7FC9-4AF2-BBA9-EDCD92FC4A10}" presName="root2" presStyleCnt="0"/>
      <dgm:spPr/>
    </dgm:pt>
    <dgm:pt modelId="{B7AA7849-FE1B-43DB-9A06-BD071F7D2B8D}" type="pres">
      <dgm:prSet presAssocID="{80B735E3-7FC9-4AF2-BBA9-EDCD92FC4A10}" presName="LevelTwoTextNode" presStyleLbl="node2" presStyleIdx="0" presStyleCnt="4" custLinFactNeighborX="-79733" custLinFactNeighborY="8567">
        <dgm:presLayoutVars>
          <dgm:chPref val="3"/>
        </dgm:presLayoutVars>
      </dgm:prSet>
      <dgm:spPr/>
    </dgm:pt>
    <dgm:pt modelId="{AE952E19-3D9B-4A76-B398-6DEDC61DEE58}" type="pres">
      <dgm:prSet presAssocID="{80B735E3-7FC9-4AF2-BBA9-EDCD92FC4A10}" presName="level3hierChild" presStyleCnt="0"/>
      <dgm:spPr/>
    </dgm:pt>
    <dgm:pt modelId="{D55050DA-AFC8-48F1-8323-F544A86AEB85}" type="pres">
      <dgm:prSet presAssocID="{5C1FA30E-5AD7-4527-B35C-AFCE409FA6C7}" presName="conn2-1" presStyleLbl="parChTrans1D2" presStyleIdx="1" presStyleCnt="4"/>
      <dgm:spPr/>
    </dgm:pt>
    <dgm:pt modelId="{37E8836A-C8E6-40D4-91A7-79917625B14F}" type="pres">
      <dgm:prSet presAssocID="{5C1FA30E-5AD7-4527-B35C-AFCE409FA6C7}" presName="connTx" presStyleLbl="parChTrans1D2" presStyleIdx="1" presStyleCnt="4"/>
      <dgm:spPr/>
    </dgm:pt>
    <dgm:pt modelId="{A8476797-166B-4430-8A8D-5A82F804CF1C}" type="pres">
      <dgm:prSet presAssocID="{E152BB0E-CD36-4C04-900E-B6726F8E55EE}" presName="root2" presStyleCnt="0"/>
      <dgm:spPr/>
    </dgm:pt>
    <dgm:pt modelId="{E7295DCA-449E-4B40-B478-E9297DFD368C}" type="pres">
      <dgm:prSet presAssocID="{E152BB0E-CD36-4C04-900E-B6726F8E55EE}" presName="LevelTwoTextNode" presStyleLbl="node2" presStyleIdx="1" presStyleCnt="4" custLinFactNeighborX="56623" custLinFactNeighborY="-2334">
        <dgm:presLayoutVars>
          <dgm:chPref val="3"/>
        </dgm:presLayoutVars>
      </dgm:prSet>
      <dgm:spPr/>
    </dgm:pt>
    <dgm:pt modelId="{E8550F20-7534-4390-8398-F679E34F5E14}" type="pres">
      <dgm:prSet presAssocID="{E152BB0E-CD36-4C04-900E-B6726F8E55EE}" presName="level3hierChild" presStyleCnt="0"/>
      <dgm:spPr/>
    </dgm:pt>
    <dgm:pt modelId="{86331D00-4163-4787-8EC1-7336F85A209D}" type="pres">
      <dgm:prSet presAssocID="{540EAC7F-DC4E-43E6-94FC-6E0813B47FF4}" presName="root1" presStyleCnt="0"/>
      <dgm:spPr/>
    </dgm:pt>
    <dgm:pt modelId="{0609862F-20E0-471C-9730-6DC011B4E079}" type="pres">
      <dgm:prSet presAssocID="{540EAC7F-DC4E-43E6-94FC-6E0813B47FF4}" presName="LevelOneTextNode" presStyleLbl="node0" presStyleIdx="1" presStyleCnt="2" custScaleX="114625" custLinFactNeighborX="-83152" custLinFactNeighborY="-7873">
        <dgm:presLayoutVars>
          <dgm:chPref val="3"/>
        </dgm:presLayoutVars>
      </dgm:prSet>
      <dgm:spPr/>
    </dgm:pt>
    <dgm:pt modelId="{B3FB6E1C-4479-4356-BA5F-18E83D1815E3}" type="pres">
      <dgm:prSet presAssocID="{540EAC7F-DC4E-43E6-94FC-6E0813B47FF4}" presName="level2hierChild" presStyleCnt="0"/>
      <dgm:spPr/>
    </dgm:pt>
    <dgm:pt modelId="{C3D38D3B-BFAB-4E03-9C6A-E3084CF5A4AF}" type="pres">
      <dgm:prSet presAssocID="{44317EE9-61B5-4E78-B49A-46BC3A272C4D}" presName="conn2-1" presStyleLbl="parChTrans1D2" presStyleIdx="2" presStyleCnt="4"/>
      <dgm:spPr/>
    </dgm:pt>
    <dgm:pt modelId="{6809B2D6-1E67-47C0-B254-6DC253949B75}" type="pres">
      <dgm:prSet presAssocID="{44317EE9-61B5-4E78-B49A-46BC3A272C4D}" presName="connTx" presStyleLbl="parChTrans1D2" presStyleIdx="2" presStyleCnt="4"/>
      <dgm:spPr/>
    </dgm:pt>
    <dgm:pt modelId="{CCB9C32E-E7CC-4E23-9BB3-8B06F277A1FB}" type="pres">
      <dgm:prSet presAssocID="{045E1CB0-7839-4626-A8C9-30D658DE534E}" presName="root2" presStyleCnt="0"/>
      <dgm:spPr/>
    </dgm:pt>
    <dgm:pt modelId="{26D9047B-B7AA-43DE-BAFE-EFBCD530739A}" type="pres">
      <dgm:prSet presAssocID="{045E1CB0-7839-4626-A8C9-30D658DE534E}" presName="LevelTwoTextNode" presStyleLbl="node2" presStyleIdx="2" presStyleCnt="4" custLinFactNeighborX="-79733" custLinFactNeighborY="-4513">
        <dgm:presLayoutVars>
          <dgm:chPref val="3"/>
        </dgm:presLayoutVars>
      </dgm:prSet>
      <dgm:spPr/>
    </dgm:pt>
    <dgm:pt modelId="{BBCBD9C0-1339-4C10-8AF7-98641EE67668}" type="pres">
      <dgm:prSet presAssocID="{045E1CB0-7839-4626-A8C9-30D658DE534E}" presName="level3hierChild" presStyleCnt="0"/>
      <dgm:spPr/>
    </dgm:pt>
    <dgm:pt modelId="{92A32E0D-8DD9-49BA-9580-F3E42B59E7A1}" type="pres">
      <dgm:prSet presAssocID="{4CD1E08D-39D4-4AAB-B274-226694C64792}" presName="conn2-1" presStyleLbl="parChTrans1D2" presStyleIdx="3" presStyleCnt="4"/>
      <dgm:spPr/>
    </dgm:pt>
    <dgm:pt modelId="{D6AB2E6D-D156-4D63-8A48-71FB6F937B7D}" type="pres">
      <dgm:prSet presAssocID="{4CD1E08D-39D4-4AAB-B274-226694C64792}" presName="connTx" presStyleLbl="parChTrans1D2" presStyleIdx="3" presStyleCnt="4"/>
      <dgm:spPr/>
    </dgm:pt>
    <dgm:pt modelId="{679EE0E5-A734-418F-937D-0F1C18840616}" type="pres">
      <dgm:prSet presAssocID="{F77678DE-96D9-4F7C-A0AA-AB461D2D1F3E}" presName="root2" presStyleCnt="0"/>
      <dgm:spPr/>
    </dgm:pt>
    <dgm:pt modelId="{4EB3D122-F52D-49D7-8ED7-740FDA399B48}" type="pres">
      <dgm:prSet presAssocID="{F77678DE-96D9-4F7C-A0AA-AB461D2D1F3E}" presName="LevelTwoTextNode" presStyleLbl="node2" presStyleIdx="3" presStyleCnt="4" custLinFactNeighborX="56623" custLinFactNeighborY="-24418">
        <dgm:presLayoutVars>
          <dgm:chPref val="3"/>
        </dgm:presLayoutVars>
      </dgm:prSet>
      <dgm:spPr/>
    </dgm:pt>
    <dgm:pt modelId="{7D125FAD-C368-4EF0-A4F1-3E86AF41A9A7}" type="pres">
      <dgm:prSet presAssocID="{F77678DE-96D9-4F7C-A0AA-AB461D2D1F3E}" presName="level3hierChild" presStyleCnt="0"/>
      <dgm:spPr/>
    </dgm:pt>
  </dgm:ptLst>
  <dgm:cxnLst>
    <dgm:cxn modelId="{11A61703-F0D7-4E6F-8C7D-9D51D189C724}" srcId="{7E8B3ED6-C475-4997-BA41-E8D4D13F8875}" destId="{540EAC7F-DC4E-43E6-94FC-6E0813B47FF4}" srcOrd="1" destOrd="0" parTransId="{0159EFBC-1D64-4502-81AA-198F2647B568}" sibTransId="{619DF5C4-1459-4DE8-B45B-9D90F6BFE8E4}"/>
    <dgm:cxn modelId="{8B532E13-0460-4BB9-869D-49509844F0A7}" srcId="{540EAC7F-DC4E-43E6-94FC-6E0813B47FF4}" destId="{045E1CB0-7839-4626-A8C9-30D658DE534E}" srcOrd="0" destOrd="0" parTransId="{44317EE9-61B5-4E78-B49A-46BC3A272C4D}" sibTransId="{54001706-5360-434E-992C-809B850D14F9}"/>
    <dgm:cxn modelId="{B41CBF30-877F-4132-AB10-39FD02685BDE}" srcId="{80CB4DD0-023C-4EE4-8C09-F7352B91C307}" destId="{E152BB0E-CD36-4C04-900E-B6726F8E55EE}" srcOrd="1" destOrd="0" parTransId="{5C1FA30E-5AD7-4527-B35C-AFCE409FA6C7}" sibTransId="{00E0983E-27BF-44ED-B4F1-8CAD4630F339}"/>
    <dgm:cxn modelId="{C706043C-58EE-4118-A613-B8DB8AA6B562}" type="presOf" srcId="{5C1FA30E-5AD7-4527-B35C-AFCE409FA6C7}" destId="{37E8836A-C8E6-40D4-91A7-79917625B14F}" srcOrd="1" destOrd="0" presId="urn:microsoft.com/office/officeart/2005/8/layout/hierarchy2"/>
    <dgm:cxn modelId="{398A983F-29F0-445C-BB5E-086850759FD3}" srcId="{540EAC7F-DC4E-43E6-94FC-6E0813B47FF4}" destId="{F77678DE-96D9-4F7C-A0AA-AB461D2D1F3E}" srcOrd="1" destOrd="0" parTransId="{4CD1E08D-39D4-4AAB-B274-226694C64792}" sibTransId="{C41C788B-A384-4AE7-B815-098B6304E410}"/>
    <dgm:cxn modelId="{9C20745D-F9F1-4007-AEE9-A9C0FE6361FC}" type="presOf" srcId="{F77678DE-96D9-4F7C-A0AA-AB461D2D1F3E}" destId="{4EB3D122-F52D-49D7-8ED7-740FDA399B48}" srcOrd="0" destOrd="0" presId="urn:microsoft.com/office/officeart/2005/8/layout/hierarchy2"/>
    <dgm:cxn modelId="{CACA6B41-F79A-41E1-9516-9BB7BE6DC8A1}" type="presOf" srcId="{4CD1E08D-39D4-4AAB-B274-226694C64792}" destId="{92A32E0D-8DD9-49BA-9580-F3E42B59E7A1}" srcOrd="0" destOrd="0" presId="urn:microsoft.com/office/officeart/2005/8/layout/hierarchy2"/>
    <dgm:cxn modelId="{676A346D-D3BA-4541-9D64-74B887B482DB}" type="presOf" srcId="{045E1CB0-7839-4626-A8C9-30D658DE534E}" destId="{26D9047B-B7AA-43DE-BAFE-EFBCD530739A}" srcOrd="0" destOrd="0" presId="urn:microsoft.com/office/officeart/2005/8/layout/hierarchy2"/>
    <dgm:cxn modelId="{DAFF0B51-3A9D-426E-B407-DD7FDE435EDF}" type="presOf" srcId="{F7DBFB5C-843A-45FC-B79F-B8D65ADB7FDF}" destId="{7525B071-37F0-4D26-929F-8332B586C08C}" srcOrd="1" destOrd="0" presId="urn:microsoft.com/office/officeart/2005/8/layout/hierarchy2"/>
    <dgm:cxn modelId="{1380D686-B865-4806-8ACC-D635054513FB}" type="presOf" srcId="{7E8B3ED6-C475-4997-BA41-E8D4D13F8875}" destId="{E0BDC703-DC91-4822-A8E2-FBD4A4541BC6}" srcOrd="0" destOrd="0" presId="urn:microsoft.com/office/officeart/2005/8/layout/hierarchy2"/>
    <dgm:cxn modelId="{20F38F92-2B0C-4EE1-A4A8-34AE6103209E}" type="presOf" srcId="{4CD1E08D-39D4-4AAB-B274-226694C64792}" destId="{D6AB2E6D-D156-4D63-8A48-71FB6F937B7D}" srcOrd="1" destOrd="0" presId="urn:microsoft.com/office/officeart/2005/8/layout/hierarchy2"/>
    <dgm:cxn modelId="{6B0C5C93-8246-4B2F-94BD-0F88C6C1E192}" srcId="{80CB4DD0-023C-4EE4-8C09-F7352B91C307}" destId="{80B735E3-7FC9-4AF2-BBA9-EDCD92FC4A10}" srcOrd="0" destOrd="0" parTransId="{F7DBFB5C-843A-45FC-B79F-B8D65ADB7FDF}" sibTransId="{537112F2-3F85-4FC8-90B7-AA455776B274}"/>
    <dgm:cxn modelId="{D7ADAFA4-A68D-45E9-9C03-A9633357A52D}" type="presOf" srcId="{E152BB0E-CD36-4C04-900E-B6726F8E55EE}" destId="{E7295DCA-449E-4B40-B478-E9297DFD368C}" srcOrd="0" destOrd="0" presId="urn:microsoft.com/office/officeart/2005/8/layout/hierarchy2"/>
    <dgm:cxn modelId="{1F4BB9AC-8073-48DE-B81D-7528976C6B55}" type="presOf" srcId="{44317EE9-61B5-4E78-B49A-46BC3A272C4D}" destId="{6809B2D6-1E67-47C0-B254-6DC253949B75}" srcOrd="1" destOrd="0" presId="urn:microsoft.com/office/officeart/2005/8/layout/hierarchy2"/>
    <dgm:cxn modelId="{AA9369AD-1BF9-45B9-8484-33A94EA6C880}" srcId="{7E8B3ED6-C475-4997-BA41-E8D4D13F8875}" destId="{80CB4DD0-023C-4EE4-8C09-F7352B91C307}" srcOrd="0" destOrd="0" parTransId="{BFB674A4-0741-43FF-AA5E-FFBEAEC15DB0}" sibTransId="{31B421FE-6DBB-41EE-BF72-25120DB813B3}"/>
    <dgm:cxn modelId="{38A9E2C9-C200-4827-9C65-E098699D1E03}" type="presOf" srcId="{5C1FA30E-5AD7-4527-B35C-AFCE409FA6C7}" destId="{D55050DA-AFC8-48F1-8323-F544A86AEB85}" srcOrd="0" destOrd="0" presId="urn:microsoft.com/office/officeart/2005/8/layout/hierarchy2"/>
    <dgm:cxn modelId="{D1217ACB-1904-4852-A6C4-9A0B850EC638}" type="presOf" srcId="{44317EE9-61B5-4E78-B49A-46BC3A272C4D}" destId="{C3D38D3B-BFAB-4E03-9C6A-E3084CF5A4AF}" srcOrd="0" destOrd="0" presId="urn:microsoft.com/office/officeart/2005/8/layout/hierarchy2"/>
    <dgm:cxn modelId="{5AB95FE1-9054-46DE-8187-5B78295CDC9B}" type="presOf" srcId="{80B735E3-7FC9-4AF2-BBA9-EDCD92FC4A10}" destId="{B7AA7849-FE1B-43DB-9A06-BD071F7D2B8D}" srcOrd="0" destOrd="0" presId="urn:microsoft.com/office/officeart/2005/8/layout/hierarchy2"/>
    <dgm:cxn modelId="{56B029E4-4B1F-4B55-AA4F-DA6A0553C6EC}" type="presOf" srcId="{80CB4DD0-023C-4EE4-8C09-F7352B91C307}" destId="{447571FC-246E-4965-A5DE-8516B7CE0C06}" srcOrd="0" destOrd="0" presId="urn:microsoft.com/office/officeart/2005/8/layout/hierarchy2"/>
    <dgm:cxn modelId="{BC4201E5-7244-4D2C-822C-D629D9CA9B02}" type="presOf" srcId="{F7DBFB5C-843A-45FC-B79F-B8D65ADB7FDF}" destId="{6F9D58AC-6CA3-49B6-8439-C45B8D7E459D}" srcOrd="0" destOrd="0" presId="urn:microsoft.com/office/officeart/2005/8/layout/hierarchy2"/>
    <dgm:cxn modelId="{5BE364EE-59FE-4BDE-BC24-4D88CA657400}" type="presOf" srcId="{540EAC7F-DC4E-43E6-94FC-6E0813B47FF4}" destId="{0609862F-20E0-471C-9730-6DC011B4E079}" srcOrd="0" destOrd="0" presId="urn:microsoft.com/office/officeart/2005/8/layout/hierarchy2"/>
    <dgm:cxn modelId="{77D04803-EA2F-46B2-87DD-1FEBF638B3B9}" type="presParOf" srcId="{E0BDC703-DC91-4822-A8E2-FBD4A4541BC6}" destId="{792542D0-01DA-420B-9648-5ED5459BCF05}" srcOrd="0" destOrd="0" presId="urn:microsoft.com/office/officeart/2005/8/layout/hierarchy2"/>
    <dgm:cxn modelId="{47A59B15-DDF1-449E-874D-CEEABE14895A}" type="presParOf" srcId="{792542D0-01DA-420B-9648-5ED5459BCF05}" destId="{447571FC-246E-4965-A5DE-8516B7CE0C06}" srcOrd="0" destOrd="0" presId="urn:microsoft.com/office/officeart/2005/8/layout/hierarchy2"/>
    <dgm:cxn modelId="{4BF088E3-5D9F-440F-8F1D-00854AFB7B01}" type="presParOf" srcId="{792542D0-01DA-420B-9648-5ED5459BCF05}" destId="{C46955AD-28D3-440A-ACF3-DCEC28ABF81B}" srcOrd="1" destOrd="0" presId="urn:microsoft.com/office/officeart/2005/8/layout/hierarchy2"/>
    <dgm:cxn modelId="{DAF83C72-0A6A-4378-84A7-7932CC46EA0F}" type="presParOf" srcId="{C46955AD-28D3-440A-ACF3-DCEC28ABF81B}" destId="{6F9D58AC-6CA3-49B6-8439-C45B8D7E459D}" srcOrd="0" destOrd="0" presId="urn:microsoft.com/office/officeart/2005/8/layout/hierarchy2"/>
    <dgm:cxn modelId="{3E9175A0-2B9C-473B-8C44-A19B495F4ACC}" type="presParOf" srcId="{6F9D58AC-6CA3-49B6-8439-C45B8D7E459D}" destId="{7525B071-37F0-4D26-929F-8332B586C08C}" srcOrd="0" destOrd="0" presId="urn:microsoft.com/office/officeart/2005/8/layout/hierarchy2"/>
    <dgm:cxn modelId="{916AFBFD-65C6-4072-A677-22439576707E}" type="presParOf" srcId="{C46955AD-28D3-440A-ACF3-DCEC28ABF81B}" destId="{11EFCB6D-3183-4E3E-BDC9-3B28BBEAF2F6}" srcOrd="1" destOrd="0" presId="urn:microsoft.com/office/officeart/2005/8/layout/hierarchy2"/>
    <dgm:cxn modelId="{46509C33-E32B-4F6D-BAE5-3611E61E846D}" type="presParOf" srcId="{11EFCB6D-3183-4E3E-BDC9-3B28BBEAF2F6}" destId="{B7AA7849-FE1B-43DB-9A06-BD071F7D2B8D}" srcOrd="0" destOrd="0" presId="urn:microsoft.com/office/officeart/2005/8/layout/hierarchy2"/>
    <dgm:cxn modelId="{BA89355E-998A-45BA-807E-03B70BB08DB3}" type="presParOf" srcId="{11EFCB6D-3183-4E3E-BDC9-3B28BBEAF2F6}" destId="{AE952E19-3D9B-4A76-B398-6DEDC61DEE58}" srcOrd="1" destOrd="0" presId="urn:microsoft.com/office/officeart/2005/8/layout/hierarchy2"/>
    <dgm:cxn modelId="{4B5EFB7A-AB63-4A07-9DD8-F9BDD3849DD4}" type="presParOf" srcId="{C46955AD-28D3-440A-ACF3-DCEC28ABF81B}" destId="{D55050DA-AFC8-48F1-8323-F544A86AEB85}" srcOrd="2" destOrd="0" presId="urn:microsoft.com/office/officeart/2005/8/layout/hierarchy2"/>
    <dgm:cxn modelId="{72C04F72-3756-45CC-98FB-89FEE96AB26A}" type="presParOf" srcId="{D55050DA-AFC8-48F1-8323-F544A86AEB85}" destId="{37E8836A-C8E6-40D4-91A7-79917625B14F}" srcOrd="0" destOrd="0" presId="urn:microsoft.com/office/officeart/2005/8/layout/hierarchy2"/>
    <dgm:cxn modelId="{8B4E7633-1ED9-4925-93FC-980ABA223182}" type="presParOf" srcId="{C46955AD-28D3-440A-ACF3-DCEC28ABF81B}" destId="{A8476797-166B-4430-8A8D-5A82F804CF1C}" srcOrd="3" destOrd="0" presId="urn:microsoft.com/office/officeart/2005/8/layout/hierarchy2"/>
    <dgm:cxn modelId="{780140EE-AD2E-452C-B791-D23D39C1A8C5}" type="presParOf" srcId="{A8476797-166B-4430-8A8D-5A82F804CF1C}" destId="{E7295DCA-449E-4B40-B478-E9297DFD368C}" srcOrd="0" destOrd="0" presId="urn:microsoft.com/office/officeart/2005/8/layout/hierarchy2"/>
    <dgm:cxn modelId="{1B1B6861-32F2-4018-9328-A5ED038720E4}" type="presParOf" srcId="{A8476797-166B-4430-8A8D-5A82F804CF1C}" destId="{E8550F20-7534-4390-8398-F679E34F5E14}" srcOrd="1" destOrd="0" presId="urn:microsoft.com/office/officeart/2005/8/layout/hierarchy2"/>
    <dgm:cxn modelId="{6038C641-EA49-4FB5-8ACA-BC81E7BD6A5C}" type="presParOf" srcId="{E0BDC703-DC91-4822-A8E2-FBD4A4541BC6}" destId="{86331D00-4163-4787-8EC1-7336F85A209D}" srcOrd="1" destOrd="0" presId="urn:microsoft.com/office/officeart/2005/8/layout/hierarchy2"/>
    <dgm:cxn modelId="{4DE42CB2-B661-4FE0-86B3-46B74D5CC356}" type="presParOf" srcId="{86331D00-4163-4787-8EC1-7336F85A209D}" destId="{0609862F-20E0-471C-9730-6DC011B4E079}" srcOrd="0" destOrd="0" presId="urn:microsoft.com/office/officeart/2005/8/layout/hierarchy2"/>
    <dgm:cxn modelId="{5C9F0296-7C5C-4675-92E9-CA9276F381FF}" type="presParOf" srcId="{86331D00-4163-4787-8EC1-7336F85A209D}" destId="{B3FB6E1C-4479-4356-BA5F-18E83D1815E3}" srcOrd="1" destOrd="0" presId="urn:microsoft.com/office/officeart/2005/8/layout/hierarchy2"/>
    <dgm:cxn modelId="{E79DC031-0C4E-45F9-8082-F4F7AD382E8E}" type="presParOf" srcId="{B3FB6E1C-4479-4356-BA5F-18E83D1815E3}" destId="{C3D38D3B-BFAB-4E03-9C6A-E3084CF5A4AF}" srcOrd="0" destOrd="0" presId="urn:microsoft.com/office/officeart/2005/8/layout/hierarchy2"/>
    <dgm:cxn modelId="{394C1496-B923-444F-89FE-7BB1991C6DF2}" type="presParOf" srcId="{C3D38D3B-BFAB-4E03-9C6A-E3084CF5A4AF}" destId="{6809B2D6-1E67-47C0-B254-6DC253949B75}" srcOrd="0" destOrd="0" presId="urn:microsoft.com/office/officeart/2005/8/layout/hierarchy2"/>
    <dgm:cxn modelId="{5681A813-C052-4643-8B7E-ADD7F8778301}" type="presParOf" srcId="{B3FB6E1C-4479-4356-BA5F-18E83D1815E3}" destId="{CCB9C32E-E7CC-4E23-9BB3-8B06F277A1FB}" srcOrd="1" destOrd="0" presId="urn:microsoft.com/office/officeart/2005/8/layout/hierarchy2"/>
    <dgm:cxn modelId="{AABC0C08-7353-4BC2-992E-F11B6935A57F}" type="presParOf" srcId="{CCB9C32E-E7CC-4E23-9BB3-8B06F277A1FB}" destId="{26D9047B-B7AA-43DE-BAFE-EFBCD530739A}" srcOrd="0" destOrd="0" presId="urn:microsoft.com/office/officeart/2005/8/layout/hierarchy2"/>
    <dgm:cxn modelId="{B0DFB98C-60AC-48EF-BDD6-04DA37CF5157}" type="presParOf" srcId="{CCB9C32E-E7CC-4E23-9BB3-8B06F277A1FB}" destId="{BBCBD9C0-1339-4C10-8AF7-98641EE67668}" srcOrd="1" destOrd="0" presId="urn:microsoft.com/office/officeart/2005/8/layout/hierarchy2"/>
    <dgm:cxn modelId="{3512F1A0-3926-4DE4-A190-4C05483F2943}" type="presParOf" srcId="{B3FB6E1C-4479-4356-BA5F-18E83D1815E3}" destId="{92A32E0D-8DD9-49BA-9580-F3E42B59E7A1}" srcOrd="2" destOrd="0" presId="urn:microsoft.com/office/officeart/2005/8/layout/hierarchy2"/>
    <dgm:cxn modelId="{D2CC78E9-5FAA-4933-AC0F-CF26ED5F01FF}" type="presParOf" srcId="{92A32E0D-8DD9-49BA-9580-F3E42B59E7A1}" destId="{D6AB2E6D-D156-4D63-8A48-71FB6F937B7D}" srcOrd="0" destOrd="0" presId="urn:microsoft.com/office/officeart/2005/8/layout/hierarchy2"/>
    <dgm:cxn modelId="{D94AC685-8C61-49AF-8987-29CDA26AFB45}" type="presParOf" srcId="{B3FB6E1C-4479-4356-BA5F-18E83D1815E3}" destId="{679EE0E5-A734-418F-937D-0F1C18840616}" srcOrd="3" destOrd="0" presId="urn:microsoft.com/office/officeart/2005/8/layout/hierarchy2"/>
    <dgm:cxn modelId="{E061DAD5-8F42-4931-9192-FEF26769DC92}" type="presParOf" srcId="{679EE0E5-A734-418F-937D-0F1C18840616}" destId="{4EB3D122-F52D-49D7-8ED7-740FDA399B48}" srcOrd="0" destOrd="0" presId="urn:microsoft.com/office/officeart/2005/8/layout/hierarchy2"/>
    <dgm:cxn modelId="{34D09360-352F-46AC-A2EB-FF104C0C466E}" type="presParOf" srcId="{679EE0E5-A734-418F-937D-0F1C18840616}" destId="{7D125FAD-C368-4EF0-A4F1-3E86AF41A9A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8B3ED6-C475-4997-BA41-E8D4D13F887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0CB4DD0-023C-4EE4-8C09-F7352B91C307}">
      <dgm:prSet phldrT="[Texte]" custT="1"/>
      <dgm:spPr>
        <a:xfrm>
          <a:off x="1872" y="111047"/>
          <a:ext cx="1876225" cy="51512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Opération de production ou stockage d’</a:t>
          </a:r>
          <a:r>
            <a:rPr lang="fr-FR" sz="1200" err="1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EnR</a:t>
          </a:r>
          <a:endParaRPr lang="fr-FR" sz="1200">
            <a:solidFill>
              <a:srgbClr val="3E454A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BFB674A4-0741-43FF-AA5E-FFBEAEC15DB0}" type="par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31B421FE-6DBB-41EE-BF72-25120DB813B3}" type="sib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045E1CB0-7839-4626-A8C9-30D658DE534E}">
      <dgm:prSet phldrT="[Texte]" custT="1"/>
      <dgm:spPr>
        <a:xfrm>
          <a:off x="2628588" y="111047"/>
          <a:ext cx="1876225" cy="51512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</a:t>
          </a:r>
        </a:p>
      </dgm:t>
    </dgm:pt>
    <dgm:pt modelId="{44317EE9-61B5-4E78-B49A-46BC3A272C4D}" type="parTrans" cxnId="{8B532E13-0460-4BB9-869D-49509844F0A7}">
      <dgm:prSet custT="1"/>
      <dgm:spPr>
        <a:xfrm>
          <a:off x="1878098" y="300584"/>
          <a:ext cx="750490" cy="136054"/>
        </a:xfrm>
        <a:custGeom>
          <a:avLst/>
          <a:gdLst/>
          <a:ahLst/>
          <a:cxnLst/>
          <a:rect l="0" t="0" r="0" b="0"/>
          <a:pathLst>
            <a:path>
              <a:moveTo>
                <a:pt x="0" y="68027"/>
              </a:moveTo>
              <a:lnTo>
                <a:pt x="750490" y="68027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4001706-5360-434E-992C-809B850D14F9}" type="sibTrans" cxnId="{8B532E13-0460-4BB9-869D-49509844F0A7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6A0687D3-F404-41EE-8526-0B626E3F7E06}" type="pres">
      <dgm:prSet presAssocID="{7E8B3ED6-C475-4997-BA41-E8D4D13F887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07FF95F-8F70-45FA-9108-84F892D57B2C}" type="pres">
      <dgm:prSet presAssocID="{80CB4DD0-023C-4EE4-8C09-F7352B91C307}" presName="root1" presStyleCnt="0"/>
      <dgm:spPr/>
    </dgm:pt>
    <dgm:pt modelId="{B583D0D1-A4B0-4664-9F0A-235B2CDDE080}" type="pres">
      <dgm:prSet presAssocID="{80CB4DD0-023C-4EE4-8C09-F7352B91C307}" presName="LevelOneTextNode" presStyleLbl="node0" presStyleIdx="0" presStyleCnt="1" custScaleY="54911" custLinFactNeighborY="-26857">
        <dgm:presLayoutVars>
          <dgm:chPref val="3"/>
        </dgm:presLayoutVars>
      </dgm:prSet>
      <dgm:spPr/>
    </dgm:pt>
    <dgm:pt modelId="{9719D18B-1C38-402C-900B-341B1C248D7F}" type="pres">
      <dgm:prSet presAssocID="{80CB4DD0-023C-4EE4-8C09-F7352B91C307}" presName="level2hierChild" presStyleCnt="0"/>
      <dgm:spPr/>
    </dgm:pt>
    <dgm:pt modelId="{273A1652-5665-4A8D-BF73-73AB4E50610B}" type="pres">
      <dgm:prSet presAssocID="{44317EE9-61B5-4E78-B49A-46BC3A272C4D}" presName="conn2-1" presStyleLbl="parChTrans1D2" presStyleIdx="0" presStyleCnt="1"/>
      <dgm:spPr/>
    </dgm:pt>
    <dgm:pt modelId="{67FF6C0A-FE7C-4CF1-8013-1F1458C262C8}" type="pres">
      <dgm:prSet presAssocID="{44317EE9-61B5-4E78-B49A-46BC3A272C4D}" presName="connTx" presStyleLbl="parChTrans1D2" presStyleIdx="0" presStyleCnt="1"/>
      <dgm:spPr/>
    </dgm:pt>
    <dgm:pt modelId="{49A19DE0-91FD-428E-8F86-8047A2F440B7}" type="pres">
      <dgm:prSet presAssocID="{045E1CB0-7839-4626-A8C9-30D658DE534E}" presName="root2" presStyleCnt="0"/>
      <dgm:spPr/>
    </dgm:pt>
    <dgm:pt modelId="{98EBD2BB-F102-48BF-9D3D-3C2660CB2189}" type="pres">
      <dgm:prSet presAssocID="{045E1CB0-7839-4626-A8C9-30D658DE534E}" presName="LevelTwoTextNode" presStyleLbl="node2" presStyleIdx="0" presStyleCnt="1" custScaleY="54911" custLinFactNeighborY="-26857">
        <dgm:presLayoutVars>
          <dgm:chPref val="3"/>
        </dgm:presLayoutVars>
      </dgm:prSet>
      <dgm:spPr/>
    </dgm:pt>
    <dgm:pt modelId="{D2AE0F40-D871-47DB-A81F-68844FE6CF2B}" type="pres">
      <dgm:prSet presAssocID="{045E1CB0-7839-4626-A8C9-30D658DE534E}" presName="level3hierChild" presStyleCnt="0"/>
      <dgm:spPr/>
    </dgm:pt>
  </dgm:ptLst>
  <dgm:cxnLst>
    <dgm:cxn modelId="{8B532E13-0460-4BB9-869D-49509844F0A7}" srcId="{80CB4DD0-023C-4EE4-8C09-F7352B91C307}" destId="{045E1CB0-7839-4626-A8C9-30D658DE534E}" srcOrd="0" destOrd="0" parTransId="{44317EE9-61B5-4E78-B49A-46BC3A272C4D}" sibTransId="{54001706-5360-434E-992C-809B850D14F9}"/>
    <dgm:cxn modelId="{445EFA2D-8465-4E7F-8D10-FA333B5AEDF4}" type="presOf" srcId="{045E1CB0-7839-4626-A8C9-30D658DE534E}" destId="{98EBD2BB-F102-48BF-9D3D-3C2660CB2189}" srcOrd="0" destOrd="0" presId="urn:microsoft.com/office/officeart/2005/8/layout/hierarchy2"/>
    <dgm:cxn modelId="{94838D47-30D9-4E87-A7C3-12850F0302D9}" type="presOf" srcId="{80CB4DD0-023C-4EE4-8C09-F7352B91C307}" destId="{B583D0D1-A4B0-4664-9F0A-235B2CDDE080}" srcOrd="0" destOrd="0" presId="urn:microsoft.com/office/officeart/2005/8/layout/hierarchy2"/>
    <dgm:cxn modelId="{66ACBD6A-6005-4EF1-A9D0-6FF1CFAA4778}" type="presOf" srcId="{44317EE9-61B5-4E78-B49A-46BC3A272C4D}" destId="{67FF6C0A-FE7C-4CF1-8013-1F1458C262C8}" srcOrd="1" destOrd="0" presId="urn:microsoft.com/office/officeart/2005/8/layout/hierarchy2"/>
    <dgm:cxn modelId="{02E1DF7E-D6F5-4E8D-A968-63EC0AC14C6E}" type="presOf" srcId="{7E8B3ED6-C475-4997-BA41-E8D4D13F8875}" destId="{6A0687D3-F404-41EE-8526-0B626E3F7E06}" srcOrd="0" destOrd="0" presId="urn:microsoft.com/office/officeart/2005/8/layout/hierarchy2"/>
    <dgm:cxn modelId="{AA9369AD-1BF9-45B9-8484-33A94EA6C880}" srcId="{7E8B3ED6-C475-4997-BA41-E8D4D13F8875}" destId="{80CB4DD0-023C-4EE4-8C09-F7352B91C307}" srcOrd="0" destOrd="0" parTransId="{BFB674A4-0741-43FF-AA5E-FFBEAEC15DB0}" sibTransId="{31B421FE-6DBB-41EE-BF72-25120DB813B3}"/>
    <dgm:cxn modelId="{37CD55C1-4382-4E7A-99C7-EA0B4120076B}" type="presOf" srcId="{44317EE9-61B5-4E78-B49A-46BC3A272C4D}" destId="{273A1652-5665-4A8D-BF73-73AB4E50610B}" srcOrd="0" destOrd="0" presId="urn:microsoft.com/office/officeart/2005/8/layout/hierarchy2"/>
    <dgm:cxn modelId="{F9DD19B2-4B7B-4074-80B3-3F88512DAAD9}" type="presParOf" srcId="{6A0687D3-F404-41EE-8526-0B626E3F7E06}" destId="{107FF95F-8F70-45FA-9108-84F892D57B2C}" srcOrd="0" destOrd="0" presId="urn:microsoft.com/office/officeart/2005/8/layout/hierarchy2"/>
    <dgm:cxn modelId="{662ABFA8-84FF-4421-9CD5-CCBAFA9A7ED1}" type="presParOf" srcId="{107FF95F-8F70-45FA-9108-84F892D57B2C}" destId="{B583D0D1-A4B0-4664-9F0A-235B2CDDE080}" srcOrd="0" destOrd="0" presId="urn:microsoft.com/office/officeart/2005/8/layout/hierarchy2"/>
    <dgm:cxn modelId="{08B82A27-75DC-4077-AAF1-DB2A47608C73}" type="presParOf" srcId="{107FF95F-8F70-45FA-9108-84F892D57B2C}" destId="{9719D18B-1C38-402C-900B-341B1C248D7F}" srcOrd="1" destOrd="0" presId="urn:microsoft.com/office/officeart/2005/8/layout/hierarchy2"/>
    <dgm:cxn modelId="{33C1DD0A-C4F2-4368-9C53-B468A0B8F54B}" type="presParOf" srcId="{9719D18B-1C38-402C-900B-341B1C248D7F}" destId="{273A1652-5665-4A8D-BF73-73AB4E50610B}" srcOrd="0" destOrd="0" presId="urn:microsoft.com/office/officeart/2005/8/layout/hierarchy2"/>
    <dgm:cxn modelId="{07FD790B-6179-40C7-BF4A-3159BE67B2D0}" type="presParOf" srcId="{273A1652-5665-4A8D-BF73-73AB4E50610B}" destId="{67FF6C0A-FE7C-4CF1-8013-1F1458C262C8}" srcOrd="0" destOrd="0" presId="urn:microsoft.com/office/officeart/2005/8/layout/hierarchy2"/>
    <dgm:cxn modelId="{6A7B28AD-5457-4385-90A9-AA2930469714}" type="presParOf" srcId="{9719D18B-1C38-402C-900B-341B1C248D7F}" destId="{49A19DE0-91FD-428E-8F86-8047A2F440B7}" srcOrd="1" destOrd="0" presId="urn:microsoft.com/office/officeart/2005/8/layout/hierarchy2"/>
    <dgm:cxn modelId="{F42D14EC-053D-41C3-A2B7-EB5100174EE1}" type="presParOf" srcId="{49A19DE0-91FD-428E-8F86-8047A2F440B7}" destId="{98EBD2BB-F102-48BF-9D3D-3C2660CB2189}" srcOrd="0" destOrd="0" presId="urn:microsoft.com/office/officeart/2005/8/layout/hierarchy2"/>
    <dgm:cxn modelId="{BBBE654F-1368-4981-BE55-9CE96C3BC7D5}" type="presParOf" srcId="{49A19DE0-91FD-428E-8F86-8047A2F440B7}" destId="{D2AE0F40-D871-47DB-A81F-68844FE6CF2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8B3ED6-C475-4997-BA41-E8D4D13F887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0CB4DD0-023C-4EE4-8C09-F7352B91C307}">
      <dgm:prSet phldrT="[Texte]" custT="1"/>
      <dgm:spPr>
        <a:xfrm>
          <a:off x="2158" y="295174"/>
          <a:ext cx="1875987" cy="475694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Véhicules (+ bornes / travaux)</a:t>
          </a:r>
        </a:p>
      </dgm:t>
    </dgm:pt>
    <dgm:pt modelId="{BFB674A4-0741-43FF-AA5E-FFBEAEC15DB0}" type="par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31B421FE-6DBB-41EE-BF72-25120DB813B3}" type="sib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045E1CB0-7839-4626-A8C9-30D658DE534E}">
      <dgm:prSet phldrT="[Texte]" custT="1"/>
      <dgm:spPr>
        <a:xfrm>
          <a:off x="2628541" y="64025"/>
          <a:ext cx="1875987" cy="937993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0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Bon de commande</a:t>
          </a:r>
        </a:p>
        <a:p>
          <a:pPr>
            <a:buNone/>
          </a:pPr>
          <a:r>
            <a:rPr lang="fr-FR" sz="10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Certificat d’immatriculation</a:t>
          </a:r>
        </a:p>
        <a:p>
          <a:pPr>
            <a:buNone/>
          </a:pPr>
          <a:r>
            <a:rPr lang="fr-FR" sz="10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 fourniture et travaux borne(s)</a:t>
          </a:r>
        </a:p>
      </dgm:t>
    </dgm:pt>
    <dgm:pt modelId="{44317EE9-61B5-4E78-B49A-46BC3A272C4D}" type="parTrans" cxnId="{8B532E13-0460-4BB9-869D-49509844F0A7}">
      <dgm:prSet custT="1"/>
      <dgm:spPr>
        <a:xfrm>
          <a:off x="1878145" y="453832"/>
          <a:ext cx="750395" cy="158378"/>
        </a:xfrm>
        <a:custGeom>
          <a:avLst/>
          <a:gdLst/>
          <a:ahLst/>
          <a:cxnLst/>
          <a:rect l="0" t="0" r="0" b="0"/>
          <a:pathLst>
            <a:path>
              <a:moveTo>
                <a:pt x="0" y="79189"/>
              </a:moveTo>
              <a:lnTo>
                <a:pt x="750395" y="79189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4001706-5360-434E-992C-809B850D14F9}" type="sibTrans" cxnId="{8B532E13-0460-4BB9-869D-49509844F0A7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6A0687D3-F404-41EE-8526-0B626E3F7E06}" type="pres">
      <dgm:prSet presAssocID="{7E8B3ED6-C475-4997-BA41-E8D4D13F887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07FF95F-8F70-45FA-9108-84F892D57B2C}" type="pres">
      <dgm:prSet presAssocID="{80CB4DD0-023C-4EE4-8C09-F7352B91C307}" presName="root1" presStyleCnt="0"/>
      <dgm:spPr/>
    </dgm:pt>
    <dgm:pt modelId="{B583D0D1-A4B0-4664-9F0A-235B2CDDE080}" type="pres">
      <dgm:prSet presAssocID="{80CB4DD0-023C-4EE4-8C09-F7352B91C307}" presName="LevelOneTextNode" presStyleLbl="node0" presStyleIdx="0" presStyleCnt="1" custScaleY="50714">
        <dgm:presLayoutVars>
          <dgm:chPref val="3"/>
        </dgm:presLayoutVars>
      </dgm:prSet>
      <dgm:spPr/>
    </dgm:pt>
    <dgm:pt modelId="{9719D18B-1C38-402C-900B-341B1C248D7F}" type="pres">
      <dgm:prSet presAssocID="{80CB4DD0-023C-4EE4-8C09-F7352B91C307}" presName="level2hierChild" presStyleCnt="0"/>
      <dgm:spPr/>
    </dgm:pt>
    <dgm:pt modelId="{273A1652-5665-4A8D-BF73-73AB4E50610B}" type="pres">
      <dgm:prSet presAssocID="{44317EE9-61B5-4E78-B49A-46BC3A272C4D}" presName="conn2-1" presStyleLbl="parChTrans1D2" presStyleIdx="0" presStyleCnt="1"/>
      <dgm:spPr/>
    </dgm:pt>
    <dgm:pt modelId="{67FF6C0A-FE7C-4CF1-8013-1F1458C262C8}" type="pres">
      <dgm:prSet presAssocID="{44317EE9-61B5-4E78-B49A-46BC3A272C4D}" presName="connTx" presStyleLbl="parChTrans1D2" presStyleIdx="0" presStyleCnt="1"/>
      <dgm:spPr/>
    </dgm:pt>
    <dgm:pt modelId="{49A19DE0-91FD-428E-8F86-8047A2F440B7}" type="pres">
      <dgm:prSet presAssocID="{045E1CB0-7839-4626-A8C9-30D658DE534E}" presName="root2" presStyleCnt="0"/>
      <dgm:spPr/>
    </dgm:pt>
    <dgm:pt modelId="{98EBD2BB-F102-48BF-9D3D-3C2660CB2189}" type="pres">
      <dgm:prSet presAssocID="{045E1CB0-7839-4626-A8C9-30D658DE534E}" presName="LevelTwoTextNode" presStyleLbl="node2" presStyleIdx="0" presStyleCnt="1">
        <dgm:presLayoutVars>
          <dgm:chPref val="3"/>
        </dgm:presLayoutVars>
      </dgm:prSet>
      <dgm:spPr/>
    </dgm:pt>
    <dgm:pt modelId="{D2AE0F40-D871-47DB-A81F-68844FE6CF2B}" type="pres">
      <dgm:prSet presAssocID="{045E1CB0-7839-4626-A8C9-30D658DE534E}" presName="level3hierChild" presStyleCnt="0"/>
      <dgm:spPr/>
    </dgm:pt>
  </dgm:ptLst>
  <dgm:cxnLst>
    <dgm:cxn modelId="{8B532E13-0460-4BB9-869D-49509844F0A7}" srcId="{80CB4DD0-023C-4EE4-8C09-F7352B91C307}" destId="{045E1CB0-7839-4626-A8C9-30D658DE534E}" srcOrd="0" destOrd="0" parTransId="{44317EE9-61B5-4E78-B49A-46BC3A272C4D}" sibTransId="{54001706-5360-434E-992C-809B850D14F9}"/>
    <dgm:cxn modelId="{445EFA2D-8465-4E7F-8D10-FA333B5AEDF4}" type="presOf" srcId="{045E1CB0-7839-4626-A8C9-30D658DE534E}" destId="{98EBD2BB-F102-48BF-9D3D-3C2660CB2189}" srcOrd="0" destOrd="0" presId="urn:microsoft.com/office/officeart/2005/8/layout/hierarchy2"/>
    <dgm:cxn modelId="{94838D47-30D9-4E87-A7C3-12850F0302D9}" type="presOf" srcId="{80CB4DD0-023C-4EE4-8C09-F7352B91C307}" destId="{B583D0D1-A4B0-4664-9F0A-235B2CDDE080}" srcOrd="0" destOrd="0" presId="urn:microsoft.com/office/officeart/2005/8/layout/hierarchy2"/>
    <dgm:cxn modelId="{66ACBD6A-6005-4EF1-A9D0-6FF1CFAA4778}" type="presOf" srcId="{44317EE9-61B5-4E78-B49A-46BC3A272C4D}" destId="{67FF6C0A-FE7C-4CF1-8013-1F1458C262C8}" srcOrd="1" destOrd="0" presId="urn:microsoft.com/office/officeart/2005/8/layout/hierarchy2"/>
    <dgm:cxn modelId="{02E1DF7E-D6F5-4E8D-A968-63EC0AC14C6E}" type="presOf" srcId="{7E8B3ED6-C475-4997-BA41-E8D4D13F8875}" destId="{6A0687D3-F404-41EE-8526-0B626E3F7E06}" srcOrd="0" destOrd="0" presId="urn:microsoft.com/office/officeart/2005/8/layout/hierarchy2"/>
    <dgm:cxn modelId="{AA9369AD-1BF9-45B9-8484-33A94EA6C880}" srcId="{7E8B3ED6-C475-4997-BA41-E8D4D13F8875}" destId="{80CB4DD0-023C-4EE4-8C09-F7352B91C307}" srcOrd="0" destOrd="0" parTransId="{BFB674A4-0741-43FF-AA5E-FFBEAEC15DB0}" sibTransId="{31B421FE-6DBB-41EE-BF72-25120DB813B3}"/>
    <dgm:cxn modelId="{37CD55C1-4382-4E7A-99C7-EA0B4120076B}" type="presOf" srcId="{44317EE9-61B5-4E78-B49A-46BC3A272C4D}" destId="{273A1652-5665-4A8D-BF73-73AB4E50610B}" srcOrd="0" destOrd="0" presId="urn:microsoft.com/office/officeart/2005/8/layout/hierarchy2"/>
    <dgm:cxn modelId="{F9DD19B2-4B7B-4074-80B3-3F88512DAAD9}" type="presParOf" srcId="{6A0687D3-F404-41EE-8526-0B626E3F7E06}" destId="{107FF95F-8F70-45FA-9108-84F892D57B2C}" srcOrd="0" destOrd="0" presId="urn:microsoft.com/office/officeart/2005/8/layout/hierarchy2"/>
    <dgm:cxn modelId="{662ABFA8-84FF-4421-9CD5-CCBAFA9A7ED1}" type="presParOf" srcId="{107FF95F-8F70-45FA-9108-84F892D57B2C}" destId="{B583D0D1-A4B0-4664-9F0A-235B2CDDE080}" srcOrd="0" destOrd="0" presId="urn:microsoft.com/office/officeart/2005/8/layout/hierarchy2"/>
    <dgm:cxn modelId="{08B82A27-75DC-4077-AAF1-DB2A47608C73}" type="presParOf" srcId="{107FF95F-8F70-45FA-9108-84F892D57B2C}" destId="{9719D18B-1C38-402C-900B-341B1C248D7F}" srcOrd="1" destOrd="0" presId="urn:microsoft.com/office/officeart/2005/8/layout/hierarchy2"/>
    <dgm:cxn modelId="{33C1DD0A-C4F2-4368-9C53-B468A0B8F54B}" type="presParOf" srcId="{9719D18B-1C38-402C-900B-341B1C248D7F}" destId="{273A1652-5665-4A8D-BF73-73AB4E50610B}" srcOrd="0" destOrd="0" presId="urn:microsoft.com/office/officeart/2005/8/layout/hierarchy2"/>
    <dgm:cxn modelId="{07FD790B-6179-40C7-BF4A-3159BE67B2D0}" type="presParOf" srcId="{273A1652-5665-4A8D-BF73-73AB4E50610B}" destId="{67FF6C0A-FE7C-4CF1-8013-1F1458C262C8}" srcOrd="0" destOrd="0" presId="urn:microsoft.com/office/officeart/2005/8/layout/hierarchy2"/>
    <dgm:cxn modelId="{6A7B28AD-5457-4385-90A9-AA2930469714}" type="presParOf" srcId="{9719D18B-1C38-402C-900B-341B1C248D7F}" destId="{49A19DE0-91FD-428E-8F86-8047A2F440B7}" srcOrd="1" destOrd="0" presId="urn:microsoft.com/office/officeart/2005/8/layout/hierarchy2"/>
    <dgm:cxn modelId="{F42D14EC-053D-41C3-A2B7-EB5100174EE1}" type="presParOf" srcId="{49A19DE0-91FD-428E-8F86-8047A2F440B7}" destId="{98EBD2BB-F102-48BF-9D3D-3C2660CB2189}" srcOrd="0" destOrd="0" presId="urn:microsoft.com/office/officeart/2005/8/layout/hierarchy2"/>
    <dgm:cxn modelId="{BBBE654F-1368-4981-BE55-9CE96C3BC7D5}" type="presParOf" srcId="{49A19DE0-91FD-428E-8F86-8047A2F440B7}" destId="{D2AE0F40-D871-47DB-A81F-68844FE6CF2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8B3ED6-C475-4997-BA41-E8D4D13F887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0CB4DD0-023C-4EE4-8C09-F7352B91C307}">
      <dgm:prSet phldrT="[Texte]" custT="1"/>
      <dgm:spPr>
        <a:xfrm>
          <a:off x="161432" y="450261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simple / identifiable</a:t>
          </a:r>
        </a:p>
      </dgm:t>
    </dgm:pt>
    <dgm:pt modelId="{BFB674A4-0741-43FF-AA5E-FFBEAEC15DB0}" type="par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31B421FE-6DBB-41EE-BF72-25120DB813B3}" type="sibTrans" cxnId="{AA9369AD-1BF9-45B9-8484-33A94EA6C880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045E1CB0-7839-4626-A8C9-30D658DE534E}">
      <dgm:prSet phldrT="[Texte]" custT="1"/>
      <dgm:spPr>
        <a:xfrm>
          <a:off x="2427143" y="1617064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 précisant les travaux / équipements à caractère énergétique </a:t>
          </a:r>
          <a:r>
            <a:rPr lang="fr-FR" sz="1200" b="1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*</a:t>
          </a:r>
          <a:endParaRPr lang="fr-FR" sz="120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44317EE9-61B5-4E78-B49A-46BC3A272C4D}" type="parTrans" cxnId="{8B532E13-0460-4BB9-869D-49509844F0A7}">
      <dgm:prSet custT="1"/>
      <dgm:spPr>
        <a:xfrm rot="19683487">
          <a:off x="1749158" y="2149285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4001706-5360-434E-992C-809B850D14F9}" type="sibTrans" cxnId="{8B532E13-0460-4BB9-869D-49509844F0A7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540EAC7F-DC4E-43E6-94FC-6E0813B47FF4}">
      <dgm:prSet phldrT="[Texte]" custT="1"/>
      <dgm:spPr>
        <a:xfrm>
          <a:off x="161432" y="2005139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multiple / non-identifiable</a:t>
          </a:r>
        </a:p>
      </dgm:t>
    </dgm:pt>
    <dgm:pt modelId="{0159EFBC-1D64-4502-81AA-198F2647B568}" type="parTrans" cxnId="{11A61703-F0D7-4E6F-8C7D-9D51D189C724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619DF5C4-1459-4DE8-B45B-9D90F6BFE8E4}" type="sibTrans" cxnId="{11A61703-F0D7-4E6F-8C7D-9D51D189C724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F77678DE-96D9-4F7C-A0AA-AB461D2D1F3E}">
      <dgm:prSet phldrT="[Texte]" custT="1"/>
      <dgm:spPr>
        <a:xfrm>
          <a:off x="4381936" y="2298703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gm:t>
    </dgm:pt>
    <dgm:pt modelId="{4CD1E08D-39D4-4AAB-B274-226694C64792}" type="parTrans" cxnId="{398A983F-29F0-445C-BB5E-086850759FD3}">
      <dgm:prSet custT="1"/>
      <dgm:spPr>
        <a:xfrm rot="389900">
          <a:off x="1796358" y="2490105"/>
          <a:ext cx="259391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93911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C41C788B-A384-4AE7-B815-098B6304E410}" type="sibTrans" cxnId="{398A983F-29F0-445C-BB5E-086850759FD3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80B735E3-7FC9-4AF2-BBA9-EDCD92FC4A10}">
      <dgm:prSet phldrT="[Texte]" custT="1"/>
      <dgm:spPr>
        <a:xfrm>
          <a:off x="2427143" y="62187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</a:t>
          </a:r>
        </a:p>
      </dgm:t>
    </dgm:pt>
    <dgm:pt modelId="{F7DBFB5C-843A-45FC-B79F-B8D65ADB7FDF}" type="parTrans" cxnId="{6B0C5C93-8246-4B2F-94BD-0F88C6C1E192}">
      <dgm:prSet custT="1"/>
      <dgm:spPr>
        <a:xfrm rot="19683487">
          <a:off x="1749158" y="594408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537112F2-3F85-4FC8-90B7-AA455776B274}" type="sibTrans" cxnId="{6B0C5C93-8246-4B2F-94BD-0F88C6C1E192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E152BB0E-CD36-4C04-900E-B6726F8E55EE}">
      <dgm:prSet phldrT="[Texte]" custT="1"/>
      <dgm:spPr>
        <a:xfrm>
          <a:off x="4381936" y="808366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r-FR" sz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gm:t>
    </dgm:pt>
    <dgm:pt modelId="{5C1FA30E-5AD7-4527-B35C-AFCE409FA6C7}" type="parTrans" cxnId="{B41CBF30-877F-4132-AB10-39FD02685BDE}">
      <dgm:prSet custT="1"/>
      <dgm:spPr>
        <a:xfrm rot="474631">
          <a:off x="1792310" y="967497"/>
          <a:ext cx="260200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02006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r-FR" sz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00E0983E-27BF-44ED-B4F1-8CAD4630F339}" type="sibTrans" cxnId="{B41CBF30-877F-4132-AB10-39FD02685BDE}">
      <dgm:prSet/>
      <dgm:spPr/>
      <dgm:t>
        <a:bodyPr/>
        <a:lstStyle/>
        <a:p>
          <a:endParaRPr lang="fr-FR" sz="1200">
            <a:latin typeface="Arial Narrow" panose="020B0606020202030204" pitchFamily="34" charset="0"/>
          </a:endParaRPr>
        </a:p>
      </dgm:t>
    </dgm:pt>
    <dgm:pt modelId="{E0BDC703-DC91-4822-A8E2-FBD4A4541BC6}" type="pres">
      <dgm:prSet presAssocID="{7E8B3ED6-C475-4997-BA41-E8D4D13F887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92542D0-01DA-420B-9648-5ED5459BCF05}" type="pres">
      <dgm:prSet presAssocID="{80CB4DD0-023C-4EE4-8C09-F7352B91C307}" presName="root1" presStyleCnt="0"/>
      <dgm:spPr/>
    </dgm:pt>
    <dgm:pt modelId="{447571FC-246E-4965-A5DE-8516B7CE0C06}" type="pres">
      <dgm:prSet presAssocID="{80CB4DD0-023C-4EE4-8C09-F7352B91C307}" presName="LevelOneTextNode" presStyleLbl="node0" presStyleIdx="0" presStyleCnt="2" custScaleX="114625" custLinFactNeighborX="-83152" custLinFactNeighborY="5207">
        <dgm:presLayoutVars>
          <dgm:chPref val="3"/>
        </dgm:presLayoutVars>
      </dgm:prSet>
      <dgm:spPr/>
    </dgm:pt>
    <dgm:pt modelId="{C46955AD-28D3-440A-ACF3-DCEC28ABF81B}" type="pres">
      <dgm:prSet presAssocID="{80CB4DD0-023C-4EE4-8C09-F7352B91C307}" presName="level2hierChild" presStyleCnt="0"/>
      <dgm:spPr/>
    </dgm:pt>
    <dgm:pt modelId="{6F9D58AC-6CA3-49B6-8439-C45B8D7E459D}" type="pres">
      <dgm:prSet presAssocID="{F7DBFB5C-843A-45FC-B79F-B8D65ADB7FDF}" presName="conn2-1" presStyleLbl="parChTrans1D2" presStyleIdx="0" presStyleCnt="4"/>
      <dgm:spPr/>
    </dgm:pt>
    <dgm:pt modelId="{7525B071-37F0-4D26-929F-8332B586C08C}" type="pres">
      <dgm:prSet presAssocID="{F7DBFB5C-843A-45FC-B79F-B8D65ADB7FDF}" presName="connTx" presStyleLbl="parChTrans1D2" presStyleIdx="0" presStyleCnt="4"/>
      <dgm:spPr/>
    </dgm:pt>
    <dgm:pt modelId="{11EFCB6D-3183-4E3E-BDC9-3B28BBEAF2F6}" type="pres">
      <dgm:prSet presAssocID="{80B735E3-7FC9-4AF2-BBA9-EDCD92FC4A10}" presName="root2" presStyleCnt="0"/>
      <dgm:spPr/>
    </dgm:pt>
    <dgm:pt modelId="{B7AA7849-FE1B-43DB-9A06-BD071F7D2B8D}" type="pres">
      <dgm:prSet presAssocID="{80B735E3-7FC9-4AF2-BBA9-EDCD92FC4A10}" presName="LevelTwoTextNode" presStyleLbl="node2" presStyleIdx="0" presStyleCnt="4" custLinFactNeighborX="-79733" custLinFactNeighborY="8567">
        <dgm:presLayoutVars>
          <dgm:chPref val="3"/>
        </dgm:presLayoutVars>
      </dgm:prSet>
      <dgm:spPr/>
    </dgm:pt>
    <dgm:pt modelId="{AE952E19-3D9B-4A76-B398-6DEDC61DEE58}" type="pres">
      <dgm:prSet presAssocID="{80B735E3-7FC9-4AF2-BBA9-EDCD92FC4A10}" presName="level3hierChild" presStyleCnt="0"/>
      <dgm:spPr/>
    </dgm:pt>
    <dgm:pt modelId="{D55050DA-AFC8-48F1-8323-F544A86AEB85}" type="pres">
      <dgm:prSet presAssocID="{5C1FA30E-5AD7-4527-B35C-AFCE409FA6C7}" presName="conn2-1" presStyleLbl="parChTrans1D2" presStyleIdx="1" presStyleCnt="4"/>
      <dgm:spPr/>
    </dgm:pt>
    <dgm:pt modelId="{37E8836A-C8E6-40D4-91A7-79917625B14F}" type="pres">
      <dgm:prSet presAssocID="{5C1FA30E-5AD7-4527-B35C-AFCE409FA6C7}" presName="connTx" presStyleLbl="parChTrans1D2" presStyleIdx="1" presStyleCnt="4"/>
      <dgm:spPr/>
    </dgm:pt>
    <dgm:pt modelId="{A8476797-166B-4430-8A8D-5A82F804CF1C}" type="pres">
      <dgm:prSet presAssocID="{E152BB0E-CD36-4C04-900E-B6726F8E55EE}" presName="root2" presStyleCnt="0"/>
      <dgm:spPr/>
    </dgm:pt>
    <dgm:pt modelId="{E7295DCA-449E-4B40-B478-E9297DFD368C}" type="pres">
      <dgm:prSet presAssocID="{E152BB0E-CD36-4C04-900E-B6726F8E55EE}" presName="LevelTwoTextNode" presStyleLbl="node2" presStyleIdx="1" presStyleCnt="4" custLinFactNeighborX="56623" custLinFactNeighborY="-2334">
        <dgm:presLayoutVars>
          <dgm:chPref val="3"/>
        </dgm:presLayoutVars>
      </dgm:prSet>
      <dgm:spPr/>
    </dgm:pt>
    <dgm:pt modelId="{E8550F20-7534-4390-8398-F679E34F5E14}" type="pres">
      <dgm:prSet presAssocID="{E152BB0E-CD36-4C04-900E-B6726F8E55EE}" presName="level3hierChild" presStyleCnt="0"/>
      <dgm:spPr/>
    </dgm:pt>
    <dgm:pt modelId="{86331D00-4163-4787-8EC1-7336F85A209D}" type="pres">
      <dgm:prSet presAssocID="{540EAC7F-DC4E-43E6-94FC-6E0813B47FF4}" presName="root1" presStyleCnt="0"/>
      <dgm:spPr/>
    </dgm:pt>
    <dgm:pt modelId="{0609862F-20E0-471C-9730-6DC011B4E079}" type="pres">
      <dgm:prSet presAssocID="{540EAC7F-DC4E-43E6-94FC-6E0813B47FF4}" presName="LevelOneTextNode" presStyleLbl="node0" presStyleIdx="1" presStyleCnt="2" custScaleX="114625" custLinFactNeighborX="-83152" custLinFactNeighborY="-7873">
        <dgm:presLayoutVars>
          <dgm:chPref val="3"/>
        </dgm:presLayoutVars>
      </dgm:prSet>
      <dgm:spPr/>
    </dgm:pt>
    <dgm:pt modelId="{B3FB6E1C-4479-4356-BA5F-18E83D1815E3}" type="pres">
      <dgm:prSet presAssocID="{540EAC7F-DC4E-43E6-94FC-6E0813B47FF4}" presName="level2hierChild" presStyleCnt="0"/>
      <dgm:spPr/>
    </dgm:pt>
    <dgm:pt modelId="{C3D38D3B-BFAB-4E03-9C6A-E3084CF5A4AF}" type="pres">
      <dgm:prSet presAssocID="{44317EE9-61B5-4E78-B49A-46BC3A272C4D}" presName="conn2-1" presStyleLbl="parChTrans1D2" presStyleIdx="2" presStyleCnt="4"/>
      <dgm:spPr/>
    </dgm:pt>
    <dgm:pt modelId="{6809B2D6-1E67-47C0-B254-6DC253949B75}" type="pres">
      <dgm:prSet presAssocID="{44317EE9-61B5-4E78-B49A-46BC3A272C4D}" presName="connTx" presStyleLbl="parChTrans1D2" presStyleIdx="2" presStyleCnt="4"/>
      <dgm:spPr/>
    </dgm:pt>
    <dgm:pt modelId="{CCB9C32E-E7CC-4E23-9BB3-8B06F277A1FB}" type="pres">
      <dgm:prSet presAssocID="{045E1CB0-7839-4626-A8C9-30D658DE534E}" presName="root2" presStyleCnt="0"/>
      <dgm:spPr/>
    </dgm:pt>
    <dgm:pt modelId="{26D9047B-B7AA-43DE-BAFE-EFBCD530739A}" type="pres">
      <dgm:prSet presAssocID="{045E1CB0-7839-4626-A8C9-30D658DE534E}" presName="LevelTwoTextNode" presStyleLbl="node2" presStyleIdx="2" presStyleCnt="4" custLinFactNeighborX="-79733" custLinFactNeighborY="-4513">
        <dgm:presLayoutVars>
          <dgm:chPref val="3"/>
        </dgm:presLayoutVars>
      </dgm:prSet>
      <dgm:spPr/>
    </dgm:pt>
    <dgm:pt modelId="{BBCBD9C0-1339-4C10-8AF7-98641EE67668}" type="pres">
      <dgm:prSet presAssocID="{045E1CB0-7839-4626-A8C9-30D658DE534E}" presName="level3hierChild" presStyleCnt="0"/>
      <dgm:spPr/>
    </dgm:pt>
    <dgm:pt modelId="{92A32E0D-8DD9-49BA-9580-F3E42B59E7A1}" type="pres">
      <dgm:prSet presAssocID="{4CD1E08D-39D4-4AAB-B274-226694C64792}" presName="conn2-1" presStyleLbl="parChTrans1D2" presStyleIdx="3" presStyleCnt="4"/>
      <dgm:spPr/>
    </dgm:pt>
    <dgm:pt modelId="{D6AB2E6D-D156-4D63-8A48-71FB6F937B7D}" type="pres">
      <dgm:prSet presAssocID="{4CD1E08D-39D4-4AAB-B274-226694C64792}" presName="connTx" presStyleLbl="parChTrans1D2" presStyleIdx="3" presStyleCnt="4"/>
      <dgm:spPr/>
    </dgm:pt>
    <dgm:pt modelId="{679EE0E5-A734-418F-937D-0F1C18840616}" type="pres">
      <dgm:prSet presAssocID="{F77678DE-96D9-4F7C-A0AA-AB461D2D1F3E}" presName="root2" presStyleCnt="0"/>
      <dgm:spPr/>
    </dgm:pt>
    <dgm:pt modelId="{4EB3D122-F52D-49D7-8ED7-740FDA399B48}" type="pres">
      <dgm:prSet presAssocID="{F77678DE-96D9-4F7C-A0AA-AB461D2D1F3E}" presName="LevelTwoTextNode" presStyleLbl="node2" presStyleIdx="3" presStyleCnt="4" custLinFactNeighborX="56623" custLinFactNeighborY="-24418">
        <dgm:presLayoutVars>
          <dgm:chPref val="3"/>
        </dgm:presLayoutVars>
      </dgm:prSet>
      <dgm:spPr/>
    </dgm:pt>
    <dgm:pt modelId="{7D125FAD-C368-4EF0-A4F1-3E86AF41A9A7}" type="pres">
      <dgm:prSet presAssocID="{F77678DE-96D9-4F7C-A0AA-AB461D2D1F3E}" presName="level3hierChild" presStyleCnt="0"/>
      <dgm:spPr/>
    </dgm:pt>
  </dgm:ptLst>
  <dgm:cxnLst>
    <dgm:cxn modelId="{11A61703-F0D7-4E6F-8C7D-9D51D189C724}" srcId="{7E8B3ED6-C475-4997-BA41-E8D4D13F8875}" destId="{540EAC7F-DC4E-43E6-94FC-6E0813B47FF4}" srcOrd="1" destOrd="0" parTransId="{0159EFBC-1D64-4502-81AA-198F2647B568}" sibTransId="{619DF5C4-1459-4DE8-B45B-9D90F6BFE8E4}"/>
    <dgm:cxn modelId="{8B532E13-0460-4BB9-869D-49509844F0A7}" srcId="{540EAC7F-DC4E-43E6-94FC-6E0813B47FF4}" destId="{045E1CB0-7839-4626-A8C9-30D658DE534E}" srcOrd="0" destOrd="0" parTransId="{44317EE9-61B5-4E78-B49A-46BC3A272C4D}" sibTransId="{54001706-5360-434E-992C-809B850D14F9}"/>
    <dgm:cxn modelId="{B41CBF30-877F-4132-AB10-39FD02685BDE}" srcId="{80CB4DD0-023C-4EE4-8C09-F7352B91C307}" destId="{E152BB0E-CD36-4C04-900E-B6726F8E55EE}" srcOrd="1" destOrd="0" parTransId="{5C1FA30E-5AD7-4527-B35C-AFCE409FA6C7}" sibTransId="{00E0983E-27BF-44ED-B4F1-8CAD4630F339}"/>
    <dgm:cxn modelId="{C706043C-58EE-4118-A613-B8DB8AA6B562}" type="presOf" srcId="{5C1FA30E-5AD7-4527-B35C-AFCE409FA6C7}" destId="{37E8836A-C8E6-40D4-91A7-79917625B14F}" srcOrd="1" destOrd="0" presId="urn:microsoft.com/office/officeart/2005/8/layout/hierarchy2"/>
    <dgm:cxn modelId="{398A983F-29F0-445C-BB5E-086850759FD3}" srcId="{540EAC7F-DC4E-43E6-94FC-6E0813B47FF4}" destId="{F77678DE-96D9-4F7C-A0AA-AB461D2D1F3E}" srcOrd="1" destOrd="0" parTransId="{4CD1E08D-39D4-4AAB-B274-226694C64792}" sibTransId="{C41C788B-A384-4AE7-B815-098B6304E410}"/>
    <dgm:cxn modelId="{9C20745D-F9F1-4007-AEE9-A9C0FE6361FC}" type="presOf" srcId="{F77678DE-96D9-4F7C-A0AA-AB461D2D1F3E}" destId="{4EB3D122-F52D-49D7-8ED7-740FDA399B48}" srcOrd="0" destOrd="0" presId="urn:microsoft.com/office/officeart/2005/8/layout/hierarchy2"/>
    <dgm:cxn modelId="{CACA6B41-F79A-41E1-9516-9BB7BE6DC8A1}" type="presOf" srcId="{4CD1E08D-39D4-4AAB-B274-226694C64792}" destId="{92A32E0D-8DD9-49BA-9580-F3E42B59E7A1}" srcOrd="0" destOrd="0" presId="urn:microsoft.com/office/officeart/2005/8/layout/hierarchy2"/>
    <dgm:cxn modelId="{676A346D-D3BA-4541-9D64-74B887B482DB}" type="presOf" srcId="{045E1CB0-7839-4626-A8C9-30D658DE534E}" destId="{26D9047B-B7AA-43DE-BAFE-EFBCD530739A}" srcOrd="0" destOrd="0" presId="urn:microsoft.com/office/officeart/2005/8/layout/hierarchy2"/>
    <dgm:cxn modelId="{DAFF0B51-3A9D-426E-B407-DD7FDE435EDF}" type="presOf" srcId="{F7DBFB5C-843A-45FC-B79F-B8D65ADB7FDF}" destId="{7525B071-37F0-4D26-929F-8332B586C08C}" srcOrd="1" destOrd="0" presId="urn:microsoft.com/office/officeart/2005/8/layout/hierarchy2"/>
    <dgm:cxn modelId="{1380D686-B865-4806-8ACC-D635054513FB}" type="presOf" srcId="{7E8B3ED6-C475-4997-BA41-E8D4D13F8875}" destId="{E0BDC703-DC91-4822-A8E2-FBD4A4541BC6}" srcOrd="0" destOrd="0" presId="urn:microsoft.com/office/officeart/2005/8/layout/hierarchy2"/>
    <dgm:cxn modelId="{20F38F92-2B0C-4EE1-A4A8-34AE6103209E}" type="presOf" srcId="{4CD1E08D-39D4-4AAB-B274-226694C64792}" destId="{D6AB2E6D-D156-4D63-8A48-71FB6F937B7D}" srcOrd="1" destOrd="0" presId="urn:microsoft.com/office/officeart/2005/8/layout/hierarchy2"/>
    <dgm:cxn modelId="{6B0C5C93-8246-4B2F-94BD-0F88C6C1E192}" srcId="{80CB4DD0-023C-4EE4-8C09-F7352B91C307}" destId="{80B735E3-7FC9-4AF2-BBA9-EDCD92FC4A10}" srcOrd="0" destOrd="0" parTransId="{F7DBFB5C-843A-45FC-B79F-B8D65ADB7FDF}" sibTransId="{537112F2-3F85-4FC8-90B7-AA455776B274}"/>
    <dgm:cxn modelId="{D7ADAFA4-A68D-45E9-9C03-A9633357A52D}" type="presOf" srcId="{E152BB0E-CD36-4C04-900E-B6726F8E55EE}" destId="{E7295DCA-449E-4B40-B478-E9297DFD368C}" srcOrd="0" destOrd="0" presId="urn:microsoft.com/office/officeart/2005/8/layout/hierarchy2"/>
    <dgm:cxn modelId="{1F4BB9AC-8073-48DE-B81D-7528976C6B55}" type="presOf" srcId="{44317EE9-61B5-4E78-B49A-46BC3A272C4D}" destId="{6809B2D6-1E67-47C0-B254-6DC253949B75}" srcOrd="1" destOrd="0" presId="urn:microsoft.com/office/officeart/2005/8/layout/hierarchy2"/>
    <dgm:cxn modelId="{AA9369AD-1BF9-45B9-8484-33A94EA6C880}" srcId="{7E8B3ED6-C475-4997-BA41-E8D4D13F8875}" destId="{80CB4DD0-023C-4EE4-8C09-F7352B91C307}" srcOrd="0" destOrd="0" parTransId="{BFB674A4-0741-43FF-AA5E-FFBEAEC15DB0}" sibTransId="{31B421FE-6DBB-41EE-BF72-25120DB813B3}"/>
    <dgm:cxn modelId="{38A9E2C9-C200-4827-9C65-E098699D1E03}" type="presOf" srcId="{5C1FA30E-5AD7-4527-B35C-AFCE409FA6C7}" destId="{D55050DA-AFC8-48F1-8323-F544A86AEB85}" srcOrd="0" destOrd="0" presId="urn:microsoft.com/office/officeart/2005/8/layout/hierarchy2"/>
    <dgm:cxn modelId="{D1217ACB-1904-4852-A6C4-9A0B850EC638}" type="presOf" srcId="{44317EE9-61B5-4E78-B49A-46BC3A272C4D}" destId="{C3D38D3B-BFAB-4E03-9C6A-E3084CF5A4AF}" srcOrd="0" destOrd="0" presId="urn:microsoft.com/office/officeart/2005/8/layout/hierarchy2"/>
    <dgm:cxn modelId="{5AB95FE1-9054-46DE-8187-5B78295CDC9B}" type="presOf" srcId="{80B735E3-7FC9-4AF2-BBA9-EDCD92FC4A10}" destId="{B7AA7849-FE1B-43DB-9A06-BD071F7D2B8D}" srcOrd="0" destOrd="0" presId="urn:microsoft.com/office/officeart/2005/8/layout/hierarchy2"/>
    <dgm:cxn modelId="{56B029E4-4B1F-4B55-AA4F-DA6A0553C6EC}" type="presOf" srcId="{80CB4DD0-023C-4EE4-8C09-F7352B91C307}" destId="{447571FC-246E-4965-A5DE-8516B7CE0C06}" srcOrd="0" destOrd="0" presId="urn:microsoft.com/office/officeart/2005/8/layout/hierarchy2"/>
    <dgm:cxn modelId="{BC4201E5-7244-4D2C-822C-D629D9CA9B02}" type="presOf" srcId="{F7DBFB5C-843A-45FC-B79F-B8D65ADB7FDF}" destId="{6F9D58AC-6CA3-49B6-8439-C45B8D7E459D}" srcOrd="0" destOrd="0" presId="urn:microsoft.com/office/officeart/2005/8/layout/hierarchy2"/>
    <dgm:cxn modelId="{5BE364EE-59FE-4BDE-BC24-4D88CA657400}" type="presOf" srcId="{540EAC7F-DC4E-43E6-94FC-6E0813B47FF4}" destId="{0609862F-20E0-471C-9730-6DC011B4E079}" srcOrd="0" destOrd="0" presId="urn:microsoft.com/office/officeart/2005/8/layout/hierarchy2"/>
    <dgm:cxn modelId="{77D04803-EA2F-46B2-87DD-1FEBF638B3B9}" type="presParOf" srcId="{E0BDC703-DC91-4822-A8E2-FBD4A4541BC6}" destId="{792542D0-01DA-420B-9648-5ED5459BCF05}" srcOrd="0" destOrd="0" presId="urn:microsoft.com/office/officeart/2005/8/layout/hierarchy2"/>
    <dgm:cxn modelId="{47A59B15-DDF1-449E-874D-CEEABE14895A}" type="presParOf" srcId="{792542D0-01DA-420B-9648-5ED5459BCF05}" destId="{447571FC-246E-4965-A5DE-8516B7CE0C06}" srcOrd="0" destOrd="0" presId="urn:microsoft.com/office/officeart/2005/8/layout/hierarchy2"/>
    <dgm:cxn modelId="{4BF088E3-5D9F-440F-8F1D-00854AFB7B01}" type="presParOf" srcId="{792542D0-01DA-420B-9648-5ED5459BCF05}" destId="{C46955AD-28D3-440A-ACF3-DCEC28ABF81B}" srcOrd="1" destOrd="0" presId="urn:microsoft.com/office/officeart/2005/8/layout/hierarchy2"/>
    <dgm:cxn modelId="{DAF83C72-0A6A-4378-84A7-7932CC46EA0F}" type="presParOf" srcId="{C46955AD-28D3-440A-ACF3-DCEC28ABF81B}" destId="{6F9D58AC-6CA3-49B6-8439-C45B8D7E459D}" srcOrd="0" destOrd="0" presId="urn:microsoft.com/office/officeart/2005/8/layout/hierarchy2"/>
    <dgm:cxn modelId="{3E9175A0-2B9C-473B-8C44-A19B495F4ACC}" type="presParOf" srcId="{6F9D58AC-6CA3-49B6-8439-C45B8D7E459D}" destId="{7525B071-37F0-4D26-929F-8332B586C08C}" srcOrd="0" destOrd="0" presId="urn:microsoft.com/office/officeart/2005/8/layout/hierarchy2"/>
    <dgm:cxn modelId="{916AFBFD-65C6-4072-A677-22439576707E}" type="presParOf" srcId="{C46955AD-28D3-440A-ACF3-DCEC28ABF81B}" destId="{11EFCB6D-3183-4E3E-BDC9-3B28BBEAF2F6}" srcOrd="1" destOrd="0" presId="urn:microsoft.com/office/officeart/2005/8/layout/hierarchy2"/>
    <dgm:cxn modelId="{46509C33-E32B-4F6D-BAE5-3611E61E846D}" type="presParOf" srcId="{11EFCB6D-3183-4E3E-BDC9-3B28BBEAF2F6}" destId="{B7AA7849-FE1B-43DB-9A06-BD071F7D2B8D}" srcOrd="0" destOrd="0" presId="urn:microsoft.com/office/officeart/2005/8/layout/hierarchy2"/>
    <dgm:cxn modelId="{BA89355E-998A-45BA-807E-03B70BB08DB3}" type="presParOf" srcId="{11EFCB6D-3183-4E3E-BDC9-3B28BBEAF2F6}" destId="{AE952E19-3D9B-4A76-B398-6DEDC61DEE58}" srcOrd="1" destOrd="0" presId="urn:microsoft.com/office/officeart/2005/8/layout/hierarchy2"/>
    <dgm:cxn modelId="{4B5EFB7A-AB63-4A07-9DD8-F9BDD3849DD4}" type="presParOf" srcId="{C46955AD-28D3-440A-ACF3-DCEC28ABF81B}" destId="{D55050DA-AFC8-48F1-8323-F544A86AEB85}" srcOrd="2" destOrd="0" presId="urn:microsoft.com/office/officeart/2005/8/layout/hierarchy2"/>
    <dgm:cxn modelId="{72C04F72-3756-45CC-98FB-89FEE96AB26A}" type="presParOf" srcId="{D55050DA-AFC8-48F1-8323-F544A86AEB85}" destId="{37E8836A-C8E6-40D4-91A7-79917625B14F}" srcOrd="0" destOrd="0" presId="urn:microsoft.com/office/officeart/2005/8/layout/hierarchy2"/>
    <dgm:cxn modelId="{8B4E7633-1ED9-4925-93FC-980ABA223182}" type="presParOf" srcId="{C46955AD-28D3-440A-ACF3-DCEC28ABF81B}" destId="{A8476797-166B-4430-8A8D-5A82F804CF1C}" srcOrd="3" destOrd="0" presId="urn:microsoft.com/office/officeart/2005/8/layout/hierarchy2"/>
    <dgm:cxn modelId="{780140EE-AD2E-452C-B791-D23D39C1A8C5}" type="presParOf" srcId="{A8476797-166B-4430-8A8D-5A82F804CF1C}" destId="{E7295DCA-449E-4B40-B478-E9297DFD368C}" srcOrd="0" destOrd="0" presId="urn:microsoft.com/office/officeart/2005/8/layout/hierarchy2"/>
    <dgm:cxn modelId="{1B1B6861-32F2-4018-9328-A5ED038720E4}" type="presParOf" srcId="{A8476797-166B-4430-8A8D-5A82F804CF1C}" destId="{E8550F20-7534-4390-8398-F679E34F5E14}" srcOrd="1" destOrd="0" presId="urn:microsoft.com/office/officeart/2005/8/layout/hierarchy2"/>
    <dgm:cxn modelId="{6038C641-EA49-4FB5-8ACA-BC81E7BD6A5C}" type="presParOf" srcId="{E0BDC703-DC91-4822-A8E2-FBD4A4541BC6}" destId="{86331D00-4163-4787-8EC1-7336F85A209D}" srcOrd="1" destOrd="0" presId="urn:microsoft.com/office/officeart/2005/8/layout/hierarchy2"/>
    <dgm:cxn modelId="{4DE42CB2-B661-4FE0-86B3-46B74D5CC356}" type="presParOf" srcId="{86331D00-4163-4787-8EC1-7336F85A209D}" destId="{0609862F-20E0-471C-9730-6DC011B4E079}" srcOrd="0" destOrd="0" presId="urn:microsoft.com/office/officeart/2005/8/layout/hierarchy2"/>
    <dgm:cxn modelId="{5C9F0296-7C5C-4675-92E9-CA9276F381FF}" type="presParOf" srcId="{86331D00-4163-4787-8EC1-7336F85A209D}" destId="{B3FB6E1C-4479-4356-BA5F-18E83D1815E3}" srcOrd="1" destOrd="0" presId="urn:microsoft.com/office/officeart/2005/8/layout/hierarchy2"/>
    <dgm:cxn modelId="{E79DC031-0C4E-45F9-8082-F4F7AD382E8E}" type="presParOf" srcId="{B3FB6E1C-4479-4356-BA5F-18E83D1815E3}" destId="{C3D38D3B-BFAB-4E03-9C6A-E3084CF5A4AF}" srcOrd="0" destOrd="0" presId="urn:microsoft.com/office/officeart/2005/8/layout/hierarchy2"/>
    <dgm:cxn modelId="{394C1496-B923-444F-89FE-7BB1991C6DF2}" type="presParOf" srcId="{C3D38D3B-BFAB-4E03-9C6A-E3084CF5A4AF}" destId="{6809B2D6-1E67-47C0-B254-6DC253949B75}" srcOrd="0" destOrd="0" presId="urn:microsoft.com/office/officeart/2005/8/layout/hierarchy2"/>
    <dgm:cxn modelId="{5681A813-C052-4643-8B7E-ADD7F8778301}" type="presParOf" srcId="{B3FB6E1C-4479-4356-BA5F-18E83D1815E3}" destId="{CCB9C32E-E7CC-4E23-9BB3-8B06F277A1FB}" srcOrd="1" destOrd="0" presId="urn:microsoft.com/office/officeart/2005/8/layout/hierarchy2"/>
    <dgm:cxn modelId="{AABC0C08-7353-4BC2-992E-F11B6935A57F}" type="presParOf" srcId="{CCB9C32E-E7CC-4E23-9BB3-8B06F277A1FB}" destId="{26D9047B-B7AA-43DE-BAFE-EFBCD530739A}" srcOrd="0" destOrd="0" presId="urn:microsoft.com/office/officeart/2005/8/layout/hierarchy2"/>
    <dgm:cxn modelId="{B0DFB98C-60AC-48EF-BDD6-04DA37CF5157}" type="presParOf" srcId="{CCB9C32E-E7CC-4E23-9BB3-8B06F277A1FB}" destId="{BBCBD9C0-1339-4C10-8AF7-98641EE67668}" srcOrd="1" destOrd="0" presId="urn:microsoft.com/office/officeart/2005/8/layout/hierarchy2"/>
    <dgm:cxn modelId="{3512F1A0-3926-4DE4-A190-4C05483F2943}" type="presParOf" srcId="{B3FB6E1C-4479-4356-BA5F-18E83D1815E3}" destId="{92A32E0D-8DD9-49BA-9580-F3E42B59E7A1}" srcOrd="2" destOrd="0" presId="urn:microsoft.com/office/officeart/2005/8/layout/hierarchy2"/>
    <dgm:cxn modelId="{D2CC78E9-5FAA-4933-AC0F-CF26ED5F01FF}" type="presParOf" srcId="{92A32E0D-8DD9-49BA-9580-F3E42B59E7A1}" destId="{D6AB2E6D-D156-4D63-8A48-71FB6F937B7D}" srcOrd="0" destOrd="0" presId="urn:microsoft.com/office/officeart/2005/8/layout/hierarchy2"/>
    <dgm:cxn modelId="{D94AC685-8C61-49AF-8987-29CDA26AFB45}" type="presParOf" srcId="{B3FB6E1C-4479-4356-BA5F-18E83D1815E3}" destId="{679EE0E5-A734-418F-937D-0F1C18840616}" srcOrd="3" destOrd="0" presId="urn:microsoft.com/office/officeart/2005/8/layout/hierarchy2"/>
    <dgm:cxn modelId="{E061DAD5-8F42-4931-9192-FEF26769DC92}" type="presParOf" srcId="{679EE0E5-A734-418F-937D-0F1C18840616}" destId="{4EB3D122-F52D-49D7-8ED7-740FDA399B48}" srcOrd="0" destOrd="0" presId="urn:microsoft.com/office/officeart/2005/8/layout/hierarchy2"/>
    <dgm:cxn modelId="{34D09360-352F-46AC-A2EB-FF104C0C466E}" type="presParOf" srcId="{679EE0E5-A734-418F-937D-0F1C18840616}" destId="{7D125FAD-C368-4EF0-A4F1-3E86AF41A9A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571FC-246E-4965-A5DE-8516B7CE0C06}">
      <dsp:nvSpPr>
        <dsp:cNvPr id="0" name=""/>
        <dsp:cNvSpPr/>
      </dsp:nvSpPr>
      <dsp:spPr>
        <a:xfrm>
          <a:off x="161432" y="450261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simple / identifiable</a:t>
          </a:r>
        </a:p>
      </dsp:txBody>
      <dsp:txXfrm>
        <a:off x="182426" y="471255"/>
        <a:ext cx="1601270" cy="674809"/>
      </dsp:txXfrm>
    </dsp:sp>
    <dsp:sp modelId="{6F9D58AC-6CA3-49B6-8439-C45B8D7E459D}">
      <dsp:nvSpPr>
        <dsp:cNvPr id="0" name=""/>
        <dsp:cNvSpPr/>
      </dsp:nvSpPr>
      <dsp:spPr>
        <a:xfrm rot="19683487">
          <a:off x="1749158" y="594408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090654" y="608763"/>
        <a:ext cx="0" cy="0"/>
      </dsp:txXfrm>
    </dsp:sp>
    <dsp:sp modelId="{B7AA7849-FE1B-43DB-9A06-BD071F7D2B8D}">
      <dsp:nvSpPr>
        <dsp:cNvPr id="0" name=""/>
        <dsp:cNvSpPr/>
      </dsp:nvSpPr>
      <dsp:spPr>
        <a:xfrm>
          <a:off x="2427143" y="62187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</a:t>
          </a:r>
        </a:p>
      </dsp:txBody>
      <dsp:txXfrm>
        <a:off x="2448137" y="83181"/>
        <a:ext cx="1391607" cy="674809"/>
      </dsp:txXfrm>
    </dsp:sp>
    <dsp:sp modelId="{D55050DA-AFC8-48F1-8323-F544A86AEB85}">
      <dsp:nvSpPr>
        <dsp:cNvPr id="0" name=""/>
        <dsp:cNvSpPr/>
      </dsp:nvSpPr>
      <dsp:spPr>
        <a:xfrm rot="474631">
          <a:off x="1792310" y="967497"/>
          <a:ext cx="260200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02006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3037835" y="914328"/>
        <a:ext cx="0" cy="0"/>
      </dsp:txXfrm>
    </dsp:sp>
    <dsp:sp modelId="{E7295DCA-449E-4B40-B478-E9297DFD368C}">
      <dsp:nvSpPr>
        <dsp:cNvPr id="0" name=""/>
        <dsp:cNvSpPr/>
      </dsp:nvSpPr>
      <dsp:spPr>
        <a:xfrm>
          <a:off x="4381936" y="808366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sp:txBody>
      <dsp:txXfrm>
        <a:off x="4402930" y="829360"/>
        <a:ext cx="1391607" cy="674809"/>
      </dsp:txXfrm>
    </dsp:sp>
    <dsp:sp modelId="{0609862F-20E0-471C-9730-6DC011B4E079}">
      <dsp:nvSpPr>
        <dsp:cNvPr id="0" name=""/>
        <dsp:cNvSpPr/>
      </dsp:nvSpPr>
      <dsp:spPr>
        <a:xfrm>
          <a:off x="161432" y="2005139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multiple / non-identifiable</a:t>
          </a:r>
        </a:p>
      </dsp:txBody>
      <dsp:txXfrm>
        <a:off x="182426" y="2026133"/>
        <a:ext cx="1601270" cy="674809"/>
      </dsp:txXfrm>
    </dsp:sp>
    <dsp:sp modelId="{C3D38D3B-BFAB-4E03-9C6A-E3084CF5A4AF}">
      <dsp:nvSpPr>
        <dsp:cNvPr id="0" name=""/>
        <dsp:cNvSpPr/>
      </dsp:nvSpPr>
      <dsp:spPr>
        <a:xfrm rot="19683487">
          <a:off x="1749158" y="2149285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090654" y="2163640"/>
        <a:ext cx="0" cy="0"/>
      </dsp:txXfrm>
    </dsp:sp>
    <dsp:sp modelId="{26D9047B-B7AA-43DE-BAFE-EFBCD530739A}">
      <dsp:nvSpPr>
        <dsp:cNvPr id="0" name=""/>
        <dsp:cNvSpPr/>
      </dsp:nvSpPr>
      <dsp:spPr>
        <a:xfrm>
          <a:off x="2427143" y="1617064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 précisant les travaux / équipements à caractère énergétique </a:t>
          </a:r>
          <a:r>
            <a:rPr lang="fr-FR" sz="1200" b="1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*</a:t>
          </a:r>
          <a:endParaRPr lang="fr-FR" sz="1200" kern="120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448137" y="1638058"/>
        <a:ext cx="1391607" cy="674809"/>
      </dsp:txXfrm>
    </dsp:sp>
    <dsp:sp modelId="{92A32E0D-8DD9-49BA-9580-F3E42B59E7A1}">
      <dsp:nvSpPr>
        <dsp:cNvPr id="0" name=""/>
        <dsp:cNvSpPr/>
      </dsp:nvSpPr>
      <dsp:spPr>
        <a:xfrm rot="389900">
          <a:off x="1796358" y="2490105"/>
          <a:ext cx="259391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93911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3036222" y="2438550"/>
        <a:ext cx="0" cy="0"/>
      </dsp:txXfrm>
    </dsp:sp>
    <dsp:sp modelId="{4EB3D122-F52D-49D7-8ED7-740FDA399B48}">
      <dsp:nvSpPr>
        <dsp:cNvPr id="0" name=""/>
        <dsp:cNvSpPr/>
      </dsp:nvSpPr>
      <dsp:spPr>
        <a:xfrm>
          <a:off x="4381936" y="2298703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sp:txBody>
      <dsp:txXfrm>
        <a:off x="4402930" y="2319697"/>
        <a:ext cx="1391607" cy="674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3D0D1-A4B0-4664-9F0A-235B2CDDE080}">
      <dsp:nvSpPr>
        <dsp:cNvPr id="0" name=""/>
        <dsp:cNvSpPr/>
      </dsp:nvSpPr>
      <dsp:spPr>
        <a:xfrm>
          <a:off x="1872" y="111047"/>
          <a:ext cx="1876225" cy="51512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Opération de production ou stockage d’</a:t>
          </a:r>
          <a:r>
            <a:rPr lang="fr-FR" sz="1200" kern="1200" err="1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EnR</a:t>
          </a:r>
          <a:endParaRPr lang="fr-FR" sz="1200" kern="1200">
            <a:solidFill>
              <a:srgbClr val="3E454A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16960" y="126135"/>
        <a:ext cx="1846049" cy="484951"/>
      </dsp:txXfrm>
    </dsp:sp>
    <dsp:sp modelId="{273A1652-5665-4A8D-BF73-73AB4E50610B}">
      <dsp:nvSpPr>
        <dsp:cNvPr id="0" name=""/>
        <dsp:cNvSpPr/>
      </dsp:nvSpPr>
      <dsp:spPr>
        <a:xfrm>
          <a:off x="1878098" y="300584"/>
          <a:ext cx="750490" cy="136054"/>
        </a:xfrm>
        <a:custGeom>
          <a:avLst/>
          <a:gdLst/>
          <a:ahLst/>
          <a:cxnLst/>
          <a:rect l="0" t="0" r="0" b="0"/>
          <a:pathLst>
            <a:path>
              <a:moveTo>
                <a:pt x="0" y="68027"/>
              </a:moveTo>
              <a:lnTo>
                <a:pt x="750490" y="68027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234581" y="349849"/>
        <a:ext cx="0" cy="0"/>
      </dsp:txXfrm>
    </dsp:sp>
    <dsp:sp modelId="{98EBD2BB-F102-48BF-9D3D-3C2660CB2189}">
      <dsp:nvSpPr>
        <dsp:cNvPr id="0" name=""/>
        <dsp:cNvSpPr/>
      </dsp:nvSpPr>
      <dsp:spPr>
        <a:xfrm>
          <a:off x="2628588" y="111047"/>
          <a:ext cx="1876225" cy="51512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</a:t>
          </a:r>
        </a:p>
      </dsp:txBody>
      <dsp:txXfrm>
        <a:off x="2643676" y="126135"/>
        <a:ext cx="1846049" cy="4849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3D0D1-A4B0-4664-9F0A-235B2CDDE080}">
      <dsp:nvSpPr>
        <dsp:cNvPr id="0" name=""/>
        <dsp:cNvSpPr/>
      </dsp:nvSpPr>
      <dsp:spPr>
        <a:xfrm>
          <a:off x="2158" y="295174"/>
          <a:ext cx="1875987" cy="475694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Véhicules (+ bornes / travaux)</a:t>
          </a:r>
        </a:p>
      </dsp:txBody>
      <dsp:txXfrm>
        <a:off x="16091" y="309107"/>
        <a:ext cx="1848121" cy="447828"/>
      </dsp:txXfrm>
    </dsp:sp>
    <dsp:sp modelId="{273A1652-5665-4A8D-BF73-73AB4E50610B}">
      <dsp:nvSpPr>
        <dsp:cNvPr id="0" name=""/>
        <dsp:cNvSpPr/>
      </dsp:nvSpPr>
      <dsp:spPr>
        <a:xfrm>
          <a:off x="1878145" y="453832"/>
          <a:ext cx="750395" cy="158378"/>
        </a:xfrm>
        <a:custGeom>
          <a:avLst/>
          <a:gdLst/>
          <a:ahLst/>
          <a:cxnLst/>
          <a:rect l="0" t="0" r="0" b="0"/>
          <a:pathLst>
            <a:path>
              <a:moveTo>
                <a:pt x="0" y="79189"/>
              </a:moveTo>
              <a:lnTo>
                <a:pt x="750395" y="79189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234583" y="514262"/>
        <a:ext cx="0" cy="0"/>
      </dsp:txXfrm>
    </dsp:sp>
    <dsp:sp modelId="{98EBD2BB-F102-48BF-9D3D-3C2660CB2189}">
      <dsp:nvSpPr>
        <dsp:cNvPr id="0" name=""/>
        <dsp:cNvSpPr/>
      </dsp:nvSpPr>
      <dsp:spPr>
        <a:xfrm>
          <a:off x="2628541" y="64025"/>
          <a:ext cx="1875987" cy="937993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Bon de commande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Certificat d’immatriculation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 fourniture et travaux borne(s)</a:t>
          </a:r>
        </a:p>
      </dsp:txBody>
      <dsp:txXfrm>
        <a:off x="2656014" y="91498"/>
        <a:ext cx="1821041" cy="8830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571FC-246E-4965-A5DE-8516B7CE0C06}">
      <dsp:nvSpPr>
        <dsp:cNvPr id="0" name=""/>
        <dsp:cNvSpPr/>
      </dsp:nvSpPr>
      <dsp:spPr>
        <a:xfrm>
          <a:off x="161432" y="450261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simple / identifiable</a:t>
          </a:r>
        </a:p>
      </dsp:txBody>
      <dsp:txXfrm>
        <a:off x="182426" y="471255"/>
        <a:ext cx="1601270" cy="674809"/>
      </dsp:txXfrm>
    </dsp:sp>
    <dsp:sp modelId="{6F9D58AC-6CA3-49B6-8439-C45B8D7E459D}">
      <dsp:nvSpPr>
        <dsp:cNvPr id="0" name=""/>
        <dsp:cNvSpPr/>
      </dsp:nvSpPr>
      <dsp:spPr>
        <a:xfrm rot="19683487">
          <a:off x="1749158" y="594408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090654" y="608763"/>
        <a:ext cx="0" cy="0"/>
      </dsp:txXfrm>
    </dsp:sp>
    <dsp:sp modelId="{B7AA7849-FE1B-43DB-9A06-BD071F7D2B8D}">
      <dsp:nvSpPr>
        <dsp:cNvPr id="0" name=""/>
        <dsp:cNvSpPr/>
      </dsp:nvSpPr>
      <dsp:spPr>
        <a:xfrm>
          <a:off x="2427143" y="62187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</a:t>
          </a:r>
        </a:p>
      </dsp:txBody>
      <dsp:txXfrm>
        <a:off x="2448137" y="83181"/>
        <a:ext cx="1391607" cy="674809"/>
      </dsp:txXfrm>
    </dsp:sp>
    <dsp:sp modelId="{D55050DA-AFC8-48F1-8323-F544A86AEB85}">
      <dsp:nvSpPr>
        <dsp:cNvPr id="0" name=""/>
        <dsp:cNvSpPr/>
      </dsp:nvSpPr>
      <dsp:spPr>
        <a:xfrm rot="474631">
          <a:off x="1792310" y="967497"/>
          <a:ext cx="260200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02006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3037835" y="914328"/>
        <a:ext cx="0" cy="0"/>
      </dsp:txXfrm>
    </dsp:sp>
    <dsp:sp modelId="{E7295DCA-449E-4B40-B478-E9297DFD368C}">
      <dsp:nvSpPr>
        <dsp:cNvPr id="0" name=""/>
        <dsp:cNvSpPr/>
      </dsp:nvSpPr>
      <dsp:spPr>
        <a:xfrm>
          <a:off x="4381936" y="808366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sp:txBody>
      <dsp:txXfrm>
        <a:off x="4402930" y="829360"/>
        <a:ext cx="1391607" cy="674809"/>
      </dsp:txXfrm>
    </dsp:sp>
    <dsp:sp modelId="{0609862F-20E0-471C-9730-6DC011B4E079}">
      <dsp:nvSpPr>
        <dsp:cNvPr id="0" name=""/>
        <dsp:cNvSpPr/>
      </dsp:nvSpPr>
      <dsp:spPr>
        <a:xfrm>
          <a:off x="161432" y="2005139"/>
          <a:ext cx="1643258" cy="716797"/>
        </a:xfrm>
        <a:prstGeom prst="roundRect">
          <a:avLst>
            <a:gd name="adj" fmla="val 10000"/>
          </a:avLst>
        </a:prstGeom>
        <a:solidFill>
          <a:srgbClr val="FFFFFF"/>
        </a:solidFill>
        <a:ln w="19050" cap="flat" cmpd="sng" algn="ctr">
          <a:solidFill>
            <a:srgbClr val="A5CC7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3E454A"/>
              </a:solidFill>
              <a:latin typeface="Arial Narrow" panose="020B0606020202030204" pitchFamily="34" charset="0"/>
              <a:ea typeface="+mn-ea"/>
              <a:cs typeface="+mn-cs"/>
            </a:rPr>
            <a:t>Investissement multiple / non-identifiable</a:t>
          </a:r>
        </a:p>
      </dsp:txBody>
      <dsp:txXfrm>
        <a:off x="182426" y="2026133"/>
        <a:ext cx="1601270" cy="674809"/>
      </dsp:txXfrm>
    </dsp:sp>
    <dsp:sp modelId="{C3D38D3B-BFAB-4E03-9C6A-E3084CF5A4AF}">
      <dsp:nvSpPr>
        <dsp:cNvPr id="0" name=""/>
        <dsp:cNvSpPr/>
      </dsp:nvSpPr>
      <dsp:spPr>
        <a:xfrm rot="19683487">
          <a:off x="1749158" y="2149285"/>
          <a:ext cx="7335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33518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090654" y="2163640"/>
        <a:ext cx="0" cy="0"/>
      </dsp:txXfrm>
    </dsp:sp>
    <dsp:sp modelId="{26D9047B-B7AA-43DE-BAFE-EFBCD530739A}">
      <dsp:nvSpPr>
        <dsp:cNvPr id="0" name=""/>
        <dsp:cNvSpPr/>
      </dsp:nvSpPr>
      <dsp:spPr>
        <a:xfrm>
          <a:off x="2427143" y="1617064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Factures précisant les travaux / équipements à caractère énergétique </a:t>
          </a:r>
          <a:r>
            <a:rPr lang="fr-FR" sz="1200" b="1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*</a:t>
          </a:r>
          <a:endParaRPr lang="fr-FR" sz="1200" kern="120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2448137" y="1638058"/>
        <a:ext cx="1391607" cy="674809"/>
      </dsp:txXfrm>
    </dsp:sp>
    <dsp:sp modelId="{92A32E0D-8DD9-49BA-9580-F3E42B59E7A1}">
      <dsp:nvSpPr>
        <dsp:cNvPr id="0" name=""/>
        <dsp:cNvSpPr/>
      </dsp:nvSpPr>
      <dsp:spPr>
        <a:xfrm rot="389900">
          <a:off x="1796358" y="2490105"/>
          <a:ext cx="259391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93911" y="20214"/>
              </a:lnTo>
            </a:path>
          </a:pathLst>
        </a:custGeom>
        <a:noFill/>
        <a:ln w="12700" cap="flat" cmpd="sng" algn="ctr">
          <a:solidFill>
            <a:srgbClr val="A5CC7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solidFill>
              <a:srgbClr val="3E454A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3036222" y="2438550"/>
        <a:ext cx="0" cy="0"/>
      </dsp:txXfrm>
    </dsp:sp>
    <dsp:sp modelId="{4EB3D122-F52D-49D7-8ED7-740FDA399B48}">
      <dsp:nvSpPr>
        <dsp:cNvPr id="0" name=""/>
        <dsp:cNvSpPr/>
      </dsp:nvSpPr>
      <dsp:spPr>
        <a:xfrm>
          <a:off x="4381936" y="2298703"/>
          <a:ext cx="1433595" cy="716797"/>
        </a:xfrm>
        <a:prstGeom prst="roundRect">
          <a:avLst>
            <a:gd name="adj" fmla="val 10000"/>
          </a:avLst>
        </a:prstGeom>
        <a:solidFill>
          <a:srgbClr val="0066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Rapport d’audit + Factures afférentes</a:t>
          </a:r>
        </a:p>
      </dsp:txBody>
      <dsp:txXfrm>
        <a:off x="4402930" y="2319697"/>
        <a:ext cx="1391607" cy="674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7T08:44:45.2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28,'1200'-23,"-464"19,-409 5,-29 13,8-2,-18-15,374 6,-372 23,-48-2,-12 0,106 4,414 16,-722-40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32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925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70C0A7-4696-4A13-A7B6-669FB95061E2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S19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86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C18A61-EEEF-4FDA-9953-E84B0ED640E0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S19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90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3673BF-2BAD-4689-BD0A-B4FBD44B7601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S19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459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8C6185-0D20-44B6-9763-4DD9C23BC60C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S19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95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11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3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23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9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3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4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5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6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Liste des pièces justificatives à produire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Mars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CREDITS EXPRESS PROS </a:t>
            </a:r>
            <a:r>
              <a:rPr lang="fr-FR" dirty="0">
                <a:solidFill>
                  <a:srgbClr val="2C7826"/>
                </a:solidFill>
              </a:rPr>
              <a:t>VERTS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3405880" y="6410793"/>
            <a:ext cx="5380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Cabin Condensed"/>
              </a:rPr>
              <a:t>Mise en marché de la Gamme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Cabin Condensed"/>
              </a:rPr>
              <a:t>Crédits Express Pros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  <a:sym typeface="Cabin Condensed"/>
              </a:rPr>
              <a:t>Verts</a:t>
            </a:r>
            <a:endParaRPr kumimoji="0" lang="fr-FR" sz="1000" b="1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  <a:endParaRPr kumimoji="0" lang="fr-FR" sz="1000" b="0" i="0" u="none" strike="noStrike" kern="1200" cap="none" spc="0" normalizeH="0" baseline="0" noProof="0" dirty="0">
              <a:ln w="0"/>
              <a:solidFill>
                <a:srgbClr val="00B05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Pièces justificatives à produire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[1/5]</a:t>
            </a:r>
            <a:endParaRPr lang="fr-F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157BAFEE-60F3-4E9C-A042-9AF04E76A2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162235"/>
            <a:ext cx="11186251" cy="596896"/>
          </a:xfrm>
        </p:spPr>
        <p:txBody>
          <a:bodyPr/>
          <a:lstStyle/>
          <a:p>
            <a:r>
              <a:rPr lang="fr-FR" dirty="0"/>
              <a:t>Reprise des pièces justificatives habituellement collectées pour les Crédits Express Pros, complétées des justificatifs spécifiques aux </a:t>
            </a:r>
            <a:r>
              <a:rPr lang="fr-FR" b="1" dirty="0">
                <a:solidFill>
                  <a:srgbClr val="006600"/>
                </a:solidFill>
              </a:rPr>
              <a:t>objets verts </a:t>
            </a:r>
            <a:r>
              <a:rPr lang="fr-FR" dirty="0"/>
              <a:t>financés 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3E2B5F71-268F-4903-BEBA-081CFF1F671D}"/>
                  </a:ext>
                </a:extLst>
              </p14:cNvPr>
              <p14:cNvContentPartPr/>
              <p14:nvPr/>
            </p14:nvContentPartPr>
            <p14:xfrm>
              <a:off x="3080531" y="4204237"/>
              <a:ext cx="2050080" cy="643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3E2B5F71-268F-4903-BEBA-081CFF1F6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6525" y="4095833"/>
                <a:ext cx="2157733" cy="280768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40D27F5C-E9DD-433C-9885-A1083B133B12}"/>
              </a:ext>
            </a:extLst>
          </p:cNvPr>
          <p:cNvSpPr txBox="1"/>
          <p:nvPr/>
        </p:nvSpPr>
        <p:spPr>
          <a:xfrm>
            <a:off x="7672252" y="3853058"/>
            <a:ext cx="2774414" cy="830997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Voir les justificatifs spécifiques aux « objets verts » (slides suivantes)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A7A1EA4-4F21-4D28-95E6-99127C959821}"/>
              </a:ext>
            </a:extLst>
          </p:cNvPr>
          <p:cNvCxnSpPr>
            <a:cxnSpLocks/>
          </p:cNvCxnSpPr>
          <p:nvPr/>
        </p:nvCxnSpPr>
        <p:spPr>
          <a:xfrm>
            <a:off x="5155473" y="4268557"/>
            <a:ext cx="2481943" cy="0"/>
          </a:xfrm>
          <a:prstGeom prst="straightConnector1">
            <a:avLst/>
          </a:prstGeom>
          <a:noFill/>
          <a:ln w="1270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graphicFrame>
        <p:nvGraphicFramePr>
          <p:cNvPr id="10" name="Tableau 5">
            <a:extLst>
              <a:ext uri="{FF2B5EF4-FFF2-40B4-BE49-F238E27FC236}">
                <a16:creationId xmlns:a16="http://schemas.microsoft.com/office/drawing/2014/main" id="{1DECFA36-EEB4-444B-B886-648F5BC189E8}"/>
              </a:ext>
            </a:extLst>
          </p:cNvPr>
          <p:cNvGraphicFramePr>
            <a:graphicFrameLocks noGrp="1"/>
          </p:cNvGraphicFramePr>
          <p:nvPr/>
        </p:nvGraphicFramePr>
        <p:xfrm>
          <a:off x="1463906" y="1726716"/>
          <a:ext cx="5062062" cy="4599360"/>
        </p:xfrm>
        <a:graphic>
          <a:graphicData uri="http://schemas.openxmlformats.org/drawingml/2006/table">
            <a:tbl>
              <a:tblPr firstRow="1" bandRow="1"/>
              <a:tblGrid>
                <a:gridCol w="2531031">
                  <a:extLst>
                    <a:ext uri="{9D8B030D-6E8A-4147-A177-3AD203B41FA5}">
                      <a16:colId xmlns:a16="http://schemas.microsoft.com/office/drawing/2014/main" val="267524265"/>
                    </a:ext>
                  </a:extLst>
                </a:gridCol>
                <a:gridCol w="2531031">
                  <a:extLst>
                    <a:ext uri="{9D8B030D-6E8A-4147-A177-3AD203B41FA5}">
                      <a16:colId xmlns:a16="http://schemas.microsoft.com/office/drawing/2014/main" val="2098050348"/>
                    </a:ext>
                  </a:extLst>
                </a:gridCol>
              </a:tblGrid>
              <a:tr h="4599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Client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</a:rPr>
                        <a:t>Prospect</a:t>
                      </a:r>
                    </a:p>
                  </a:txBody>
                  <a:tcPr marL="121920" marR="121920" marT="60960" marB="60960">
                    <a:lnL>
                      <a:noFill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97534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Interrogation SYNAPSE </a:t>
                      </a:r>
                      <a:r>
                        <a:rPr lang="fr-FR" sz="1200" b="1" i="1" dirty="0"/>
                        <a:t>(scénario crédit)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28776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Synthèse client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3800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Accord CNP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49747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Statuts de la société certifiés conformes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92222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Justificatifs des pouvoirs du signataire du contrat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95805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Contrat de prêt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62176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Justificatifs de dépense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86638"/>
                  </a:ext>
                </a:extLst>
              </a:tr>
              <a:tr h="8911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Extrait </a:t>
                      </a:r>
                      <a:r>
                        <a:rPr lang="fr-FR" sz="1200" b="1" dirty="0" err="1">
                          <a:solidFill>
                            <a:schemeClr val="tx1"/>
                          </a:solidFill>
                        </a:rPr>
                        <a:t>Kbis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 &lt; 3 mois ou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K-bis automatique </a:t>
                      </a:r>
                      <a:r>
                        <a:rPr lang="fr-FR" sz="1100" b="1" i="1" dirty="0">
                          <a:solidFill>
                            <a:schemeClr val="tx1"/>
                          </a:solidFill>
                        </a:rPr>
                        <a:t>(dans PDC) </a:t>
                      </a:r>
                      <a:endParaRPr lang="fr-FR" sz="12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si changement majeur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Extrait </a:t>
                      </a:r>
                      <a:r>
                        <a:rPr lang="fr-FR" sz="1200" b="1" dirty="0" err="1">
                          <a:solidFill>
                            <a:srgbClr val="C00000"/>
                          </a:solidFill>
                        </a:rPr>
                        <a:t>Kbis</a:t>
                      </a:r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 &lt; 3 mois ou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K-bis automatique </a:t>
                      </a:r>
                      <a:r>
                        <a:rPr lang="fr-FR" sz="1100" b="1" i="1" dirty="0">
                          <a:solidFill>
                            <a:srgbClr val="C00000"/>
                          </a:solidFill>
                        </a:rPr>
                        <a:t>(dans PDC) </a:t>
                      </a:r>
                      <a:endParaRPr lang="fr-FR" sz="1200" b="1" i="1" dirty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endParaRPr lang="fr-F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499406"/>
                  </a:ext>
                </a:extLst>
              </a:tr>
              <a:tr h="517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3 derniers relevés de compte professionnel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238678"/>
                  </a:ext>
                </a:extLst>
              </a:tr>
              <a:tr h="517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Tableau d’amortissement des autres prêts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406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21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Pièces justificatives à produire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[2/5]</a:t>
            </a:r>
            <a:endParaRPr lang="fr-F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F737BCD-397E-400E-97ED-E2925ABBC138}"/>
              </a:ext>
            </a:extLst>
          </p:cNvPr>
          <p:cNvGrpSpPr/>
          <p:nvPr/>
        </p:nvGrpSpPr>
        <p:grpSpPr>
          <a:xfrm>
            <a:off x="8847839" y="79567"/>
            <a:ext cx="2218763" cy="1295517"/>
            <a:chOff x="273140" y="1998021"/>
            <a:chExt cx="2218763" cy="2442025"/>
          </a:xfrm>
          <a:solidFill>
            <a:srgbClr val="EBAE03"/>
          </a:solidFill>
        </p:grpSpPr>
        <p:sp>
          <p:nvSpPr>
            <p:cNvPr id="6" name="Rectangle : avec coins arrondis en haut 5">
              <a:extLst>
                <a:ext uri="{FF2B5EF4-FFF2-40B4-BE49-F238E27FC236}">
                  <a16:creationId xmlns:a16="http://schemas.microsoft.com/office/drawing/2014/main" id="{C714BBAC-BA34-4FDA-A6A6-1B271D428444}"/>
                </a:ext>
              </a:extLst>
            </p:cNvPr>
            <p:cNvSpPr/>
            <p:nvPr/>
          </p:nvSpPr>
          <p:spPr>
            <a:xfrm rot="10800000">
              <a:off x="273140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grpFill/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7" name="Rectangle : avec coins arrondis en haut 5">
              <a:extLst>
                <a:ext uri="{FF2B5EF4-FFF2-40B4-BE49-F238E27FC236}">
                  <a16:creationId xmlns:a16="http://schemas.microsoft.com/office/drawing/2014/main" id="{1FF25B61-E0E1-461D-850B-E9623E1EAE14}"/>
                </a:ext>
              </a:extLst>
            </p:cNvPr>
            <p:cNvSpPr txBox="1"/>
            <p:nvPr/>
          </p:nvSpPr>
          <p:spPr>
            <a:xfrm rot="21600000">
              <a:off x="341375" y="1998021"/>
              <a:ext cx="2082293" cy="237379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Prêt Rénovation Energetique</a:t>
              </a:r>
            </a:p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Financer les travaux améliorant l’efficacité énergétique du bâtiment, à l’éclairage et à leur gestion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7D575CD-E959-4252-A3F1-7FA2F0BB9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21" b="98810" l="9914" r="89871">
                        <a14:foregroundMark x1="33836" y1="33730" x2="41810" y2="29762"/>
                        <a14:foregroundMark x1="49353" y1="33730" x2="35345" y2="37698"/>
                        <a14:foregroundMark x1="35345" y1="37698" x2="27155" y2="57937"/>
                        <a14:foregroundMark x1="27155" y1="57937" x2="35991" y2="54365"/>
                        <a14:foregroundMark x1="20043" y1="88095" x2="32112" y2="99603"/>
                        <a14:foregroundMark x1="32112" y1="99603" x2="64871" y2="98810"/>
                        <a14:foregroundMark x1="64871" y1="98810" x2="73276" y2="84921"/>
                        <a14:foregroundMark x1="49353" y1="84524" x2="49569" y2="94841"/>
                        <a14:foregroundMark x1="35560" y1="39683" x2="27155" y2="543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88791" y="-278941"/>
            <a:ext cx="1468085" cy="1088879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1F6F3291-0BD1-44A7-8CEB-A849D807096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162235"/>
            <a:ext cx="11186251" cy="596896"/>
          </a:xfrm>
        </p:spPr>
        <p:txBody>
          <a:bodyPr/>
          <a:lstStyle/>
          <a:p>
            <a:r>
              <a:rPr lang="fr-FR" dirty="0"/>
              <a:t>Justificatifs spécifiques au « Crédit Express Pros </a:t>
            </a:r>
            <a:r>
              <a:rPr lang="fr-FR" b="1" dirty="0">
                <a:solidFill>
                  <a:srgbClr val="006600"/>
                </a:solidFill>
              </a:rPr>
              <a:t>RENOVATION ENERGETIQUE</a:t>
            </a:r>
            <a:r>
              <a:rPr lang="fr-FR" b="1" dirty="0">
                <a:solidFill>
                  <a:schemeClr val="tx1"/>
                </a:solidFill>
              </a:rPr>
              <a:t> </a:t>
            </a:r>
            <a:r>
              <a:rPr lang="fr-FR" b="1" dirty="0"/>
              <a:t>»</a:t>
            </a:r>
            <a:r>
              <a:rPr lang="fr-FR" b="1" dirty="0">
                <a:solidFill>
                  <a:srgbClr val="006600"/>
                </a:solidFill>
              </a:rPr>
              <a:t> </a:t>
            </a:r>
            <a:r>
              <a:rPr lang="fr-FR" dirty="0"/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BA8F42-C3A3-4178-AB11-744305D1DB79}"/>
              </a:ext>
            </a:extLst>
          </p:cNvPr>
          <p:cNvSpPr/>
          <p:nvPr/>
        </p:nvSpPr>
        <p:spPr>
          <a:xfrm>
            <a:off x="417748" y="1685557"/>
            <a:ext cx="6338299" cy="419829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A5CC74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Justificatifs</a:t>
            </a:r>
            <a:endParaRPr kumimoji="0" lang="fr-FR" sz="1400" b="1" i="1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4E0D0B72-C48C-4268-95D2-A87EFA6A9597}"/>
              </a:ext>
            </a:extLst>
          </p:cNvPr>
          <p:cNvGraphicFramePr/>
          <p:nvPr/>
        </p:nvGraphicFramePr>
        <p:xfrm>
          <a:off x="417747" y="2600187"/>
          <a:ext cx="6357283" cy="3191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4A1BC18-D7FD-4B08-9E4C-C921A02A75BC}"/>
              </a:ext>
            </a:extLst>
          </p:cNvPr>
          <p:cNvSpPr/>
          <p:nvPr/>
        </p:nvSpPr>
        <p:spPr>
          <a:xfrm>
            <a:off x="2639616" y="2331202"/>
            <a:ext cx="1758821" cy="3376803"/>
          </a:xfrm>
          <a:prstGeom prst="rect">
            <a:avLst/>
          </a:prstGeom>
          <a:noFill/>
          <a:ln w="38100" cap="flat" cmpd="sng" algn="ctr">
            <a:solidFill>
              <a:srgbClr val="00AAD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AAD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7D1AA-9F51-4987-B2A9-C0245C8211A4}"/>
              </a:ext>
            </a:extLst>
          </p:cNvPr>
          <p:cNvSpPr/>
          <p:nvPr/>
        </p:nvSpPr>
        <p:spPr>
          <a:xfrm>
            <a:off x="4609908" y="2331201"/>
            <a:ext cx="1758821" cy="3376803"/>
          </a:xfrm>
          <a:prstGeom prst="rect">
            <a:avLst/>
          </a:prstGeom>
          <a:noFill/>
          <a:ln w="38100" cap="flat" cmpd="sng" algn="ctr">
            <a:solidFill>
              <a:srgbClr val="FCBE04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D2CA27-885F-4901-821F-33E045F1CF02}"/>
              </a:ext>
            </a:extLst>
          </p:cNvPr>
          <p:cNvSpPr txBox="1"/>
          <p:nvPr/>
        </p:nvSpPr>
        <p:spPr>
          <a:xfrm>
            <a:off x="2241221" y="2016776"/>
            <a:ext cx="4533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L’investissement fait-il suite à un(e) audit/étude énergétique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FF7F6C3-91B3-4001-9F09-B3058C987AD3}"/>
              </a:ext>
            </a:extLst>
          </p:cNvPr>
          <p:cNvSpPr txBox="1"/>
          <p:nvPr/>
        </p:nvSpPr>
        <p:spPr>
          <a:xfrm>
            <a:off x="349876" y="6067129"/>
            <a:ext cx="6338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 la somme de ces investissements verts doit représenter au moins 70% du montant du prêt accordé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5B9D536-C918-4A04-A7B6-D96B0593E4C1}"/>
              </a:ext>
            </a:extLst>
          </p:cNvPr>
          <p:cNvSpPr txBox="1"/>
          <p:nvPr/>
        </p:nvSpPr>
        <p:spPr>
          <a:xfrm>
            <a:off x="6986500" y="2723052"/>
            <a:ext cx="4899315" cy="1569660"/>
          </a:xfrm>
          <a:prstGeom prst="rect">
            <a:avLst/>
          </a:prstGeom>
          <a:solidFill>
            <a:srgbClr val="C30F0F">
              <a:lumMod val="20000"/>
              <a:lumOff val="80000"/>
            </a:srgb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Pièces à collecter pour ce prêt dans le DNC PROBDR :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- Facture définitive Prêt Green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- Audit ou étude énergétique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Ces 2 pièces sont à collecter au plus tard pour l’étape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Déblocage de fonds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(caractère obligatoire) et à déposer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dans un premier temps dans le thème « Objet de Financement » au niveau de la pièce « Pièces complémentaires justifiant l’objet ».</a:t>
            </a:r>
          </a:p>
        </p:txBody>
      </p:sp>
      <p:pic>
        <p:nvPicPr>
          <p:cNvPr id="17" name="Image 4">
            <a:extLst>
              <a:ext uri="{FF2B5EF4-FFF2-40B4-BE49-F238E27FC236}">
                <a16:creationId xmlns:a16="http://schemas.microsoft.com/office/drawing/2014/main" id="{46026109-DA1E-4470-B6CB-784017253D2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71656" y="2617938"/>
            <a:ext cx="226765" cy="21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0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Pièces justificatives à produire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[3/5]</a:t>
            </a:r>
            <a:endParaRPr lang="fr-F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166FBCB-7DC9-4986-9D48-D98B32F2DFA6}"/>
              </a:ext>
            </a:extLst>
          </p:cNvPr>
          <p:cNvGrpSpPr/>
          <p:nvPr/>
        </p:nvGrpSpPr>
        <p:grpSpPr>
          <a:xfrm>
            <a:off x="8969759" y="27303"/>
            <a:ext cx="2218763" cy="1322566"/>
            <a:chOff x="2633083" y="4956688"/>
            <a:chExt cx="2218763" cy="2442023"/>
          </a:xfrm>
        </p:grpSpPr>
        <p:sp>
          <p:nvSpPr>
            <p:cNvPr id="6" name="Rectangle : avec coins arrondis en haut 5">
              <a:extLst>
                <a:ext uri="{FF2B5EF4-FFF2-40B4-BE49-F238E27FC236}">
                  <a16:creationId xmlns:a16="http://schemas.microsoft.com/office/drawing/2014/main" id="{42A8E4DF-64B7-43D4-948B-8F60464226FE}"/>
                </a:ext>
              </a:extLst>
            </p:cNvPr>
            <p:cNvSpPr/>
            <p:nvPr/>
          </p:nvSpPr>
          <p:spPr>
            <a:xfrm rot="10800000">
              <a:off x="2633083" y="4956688"/>
              <a:ext cx="2218763" cy="2442023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00B050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 : avec coins arrondis en haut 5">
              <a:extLst>
                <a:ext uri="{FF2B5EF4-FFF2-40B4-BE49-F238E27FC236}">
                  <a16:creationId xmlns:a16="http://schemas.microsoft.com/office/drawing/2014/main" id="{7572BF6A-4F5F-469A-8E9C-288BABFABA02}"/>
                </a:ext>
              </a:extLst>
            </p:cNvPr>
            <p:cNvSpPr txBox="1"/>
            <p:nvPr/>
          </p:nvSpPr>
          <p:spPr>
            <a:xfrm>
              <a:off x="2701318" y="4988861"/>
              <a:ext cx="2082293" cy="23737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Prêt Energies Renouvelables</a:t>
              </a:r>
            </a:p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Financer l’investissement dans les énergies renouvelables liées au bâtiment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5A438C2-5468-4E2A-A0E3-F0E21DEE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26" b="98462" l="1706" r="89420">
                        <a14:foregroundMark x1="50171" y1="23590" x2="50171" y2="23590"/>
                        <a14:foregroundMark x1="82935" y1="8718" x2="82935" y2="8718"/>
                        <a14:foregroundMark x1="83959" y1="1026" x2="83959" y2="1026"/>
                        <a14:foregroundMark x1="82935" y1="87179" x2="36860" y2="92821"/>
                        <a14:foregroundMark x1="36860" y1="92821" x2="59386" y2="87692"/>
                        <a14:foregroundMark x1="59386" y1="87692" x2="66894" y2="88718"/>
                        <a14:foregroundMark x1="72014" y1="93846" x2="54266" y2="99487"/>
                        <a14:foregroundMark x1="22184" y1="19487" x2="22184" y2="19487"/>
                        <a14:foregroundMark x1="21843" y1="19487" x2="24915" y2="25641"/>
                        <a14:foregroundMark x1="19113" y1="17436" x2="18089" y2="31282"/>
                        <a14:foregroundMark x1="20478" y1="20000" x2="10922" y2="33846"/>
                        <a14:foregroundMark x1="11945" y1="35897" x2="14334" y2="3590"/>
                        <a14:foregroundMark x1="14334" y1="3590" x2="31741" y2="25641"/>
                        <a14:foregroundMark x1="31741" y1="25641" x2="11263" y2="34359"/>
                        <a14:foregroundMark x1="13652" y1="12308" x2="3754" y2="41538"/>
                        <a14:foregroundMark x1="3754" y1="41538" x2="24915" y2="43590"/>
                        <a14:foregroundMark x1="24915" y1="43590" x2="30034" y2="29231"/>
                        <a14:foregroundMark x1="16041" y1="6667" x2="1706" y2="31282"/>
                        <a14:foregroundMark x1="1706" y1="31282" x2="5461" y2="415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1010" y="144055"/>
            <a:ext cx="1539754" cy="1024751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98B670F3-191C-457A-BCA9-A37E87A15CE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231897"/>
            <a:ext cx="11186251" cy="596896"/>
          </a:xfrm>
        </p:spPr>
        <p:txBody>
          <a:bodyPr/>
          <a:lstStyle/>
          <a:p>
            <a:r>
              <a:rPr lang="fr-FR" dirty="0"/>
              <a:t>Justificatifs spécifiques au « Crédit Express Pros </a:t>
            </a:r>
            <a:r>
              <a:rPr lang="fr-FR" b="1" dirty="0">
                <a:solidFill>
                  <a:srgbClr val="006600"/>
                </a:solidFill>
              </a:rPr>
              <a:t>ENERGIES RENOUVELABLES </a:t>
            </a:r>
            <a:r>
              <a:rPr lang="fr-FR" b="1" dirty="0"/>
              <a:t>»</a:t>
            </a:r>
            <a:r>
              <a:rPr lang="fr-FR" b="1" dirty="0">
                <a:solidFill>
                  <a:srgbClr val="006600"/>
                </a:solidFill>
              </a:rPr>
              <a:t> </a:t>
            </a:r>
            <a:r>
              <a:rPr lang="fr-FR" dirty="0"/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AB4FF-5388-4C90-8F85-72307928BDB9}"/>
              </a:ext>
            </a:extLst>
          </p:cNvPr>
          <p:cNvSpPr/>
          <p:nvPr/>
        </p:nvSpPr>
        <p:spPr>
          <a:xfrm>
            <a:off x="3292463" y="2409636"/>
            <a:ext cx="4954555" cy="1197375"/>
          </a:xfrm>
          <a:prstGeom prst="rect">
            <a:avLst/>
          </a:prstGeom>
          <a:solidFill>
            <a:srgbClr val="C30F0F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Types d’opérations financées par le prêt</a:t>
            </a:r>
          </a:p>
          <a:p>
            <a:pPr marL="174621" marR="0" lvl="0" indent="-174621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30F0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Production d’EnR à partir de : énergie solaire, biomasse, biogaz, énergie éolienne</a:t>
            </a:r>
          </a:p>
          <a:p>
            <a:pPr marL="174621" marR="0" lvl="0" indent="-174621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30F0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Stockage d’Energies Renouvelables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964DD5-7525-4026-86E7-F9AF043A8C4F}"/>
              </a:ext>
            </a:extLst>
          </p:cNvPr>
          <p:cNvSpPr/>
          <p:nvPr/>
        </p:nvSpPr>
        <p:spPr>
          <a:xfrm>
            <a:off x="3292463" y="3729151"/>
            <a:ext cx="4954555" cy="1481491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A5CC74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Justificatifs :</a:t>
            </a: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9B4D0289-E872-46EB-93D5-395B415E44C9}"/>
              </a:ext>
            </a:extLst>
          </p:cNvPr>
          <p:cNvGraphicFramePr/>
          <p:nvPr/>
        </p:nvGraphicFramePr>
        <p:xfrm>
          <a:off x="3539724" y="4257554"/>
          <a:ext cx="4506687" cy="1241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9816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Pièces justificatives à produire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[4/5]</a:t>
            </a:r>
            <a:endParaRPr lang="fr-F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3C560B-A4D9-4F89-A700-07C757B277F1}"/>
              </a:ext>
            </a:extLst>
          </p:cNvPr>
          <p:cNvGrpSpPr/>
          <p:nvPr/>
        </p:nvGrpSpPr>
        <p:grpSpPr>
          <a:xfrm>
            <a:off x="8821710" y="29826"/>
            <a:ext cx="2218763" cy="1269352"/>
            <a:chOff x="5188744" y="1998021"/>
            <a:chExt cx="2218763" cy="2442025"/>
          </a:xfrm>
        </p:grpSpPr>
        <p:sp>
          <p:nvSpPr>
            <p:cNvPr id="6" name="Rectangle : avec coins arrondis en haut 5">
              <a:extLst>
                <a:ext uri="{FF2B5EF4-FFF2-40B4-BE49-F238E27FC236}">
                  <a16:creationId xmlns:a16="http://schemas.microsoft.com/office/drawing/2014/main" id="{C2B04087-113F-4933-A6B3-48152577AF85}"/>
                </a:ext>
              </a:extLst>
            </p:cNvPr>
            <p:cNvSpPr/>
            <p:nvPr/>
          </p:nvSpPr>
          <p:spPr>
            <a:xfrm rot="10800000">
              <a:off x="5188744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47D12C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 : avec coins arrondis en haut 5">
              <a:extLst>
                <a:ext uri="{FF2B5EF4-FFF2-40B4-BE49-F238E27FC236}">
                  <a16:creationId xmlns:a16="http://schemas.microsoft.com/office/drawing/2014/main" id="{BD04F0AF-207F-44B2-9309-4B955B667F38}"/>
                </a:ext>
              </a:extLst>
            </p:cNvPr>
            <p:cNvSpPr txBox="1"/>
            <p:nvPr/>
          </p:nvSpPr>
          <p:spPr>
            <a:xfrm rot="21600000">
              <a:off x="5256979" y="1998021"/>
              <a:ext cx="2082293" cy="23737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Prêt Mobilité Verte</a:t>
              </a: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Financer un véhicule ou une flotte de véhicules tourisme et/ou utilitaire propre et sa/leurs borne(s) de rechargement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37342A-B7EF-4C60-A1D8-6D65E5132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5473" y1="38318" x2="46284" y2="48598"/>
                        <a14:foregroundMark x1="46284" y1="48598" x2="59459" y2="53738"/>
                        <a14:foregroundMark x1="59459" y1="53738" x2="61149" y2="537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2248" y="-14979"/>
            <a:ext cx="1768653" cy="1278689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E8B080F0-742F-4F2E-9635-1229D2C8720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162235"/>
            <a:ext cx="11186251" cy="596896"/>
          </a:xfrm>
        </p:spPr>
        <p:txBody>
          <a:bodyPr/>
          <a:lstStyle/>
          <a:p>
            <a:r>
              <a:rPr lang="fr-FR" dirty="0"/>
              <a:t>Justificatifs spécifiques au « Crédit Express Pros </a:t>
            </a:r>
            <a:r>
              <a:rPr lang="fr-FR" b="1" dirty="0">
                <a:solidFill>
                  <a:srgbClr val="006600"/>
                </a:solidFill>
              </a:rPr>
              <a:t>MOBILITE VERTE </a:t>
            </a:r>
            <a:r>
              <a:rPr lang="fr-FR" b="1" dirty="0"/>
              <a:t>»</a:t>
            </a:r>
            <a:r>
              <a:rPr lang="fr-FR" b="1" dirty="0">
                <a:solidFill>
                  <a:srgbClr val="006600"/>
                </a:solidFill>
              </a:rPr>
              <a:t> </a:t>
            </a:r>
            <a:r>
              <a:rPr lang="fr-FR" dirty="0"/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CC3D98-F4EB-4630-8B09-92C011788931}"/>
              </a:ext>
            </a:extLst>
          </p:cNvPr>
          <p:cNvSpPr/>
          <p:nvPr/>
        </p:nvSpPr>
        <p:spPr>
          <a:xfrm>
            <a:off x="3440508" y="2066855"/>
            <a:ext cx="4954555" cy="1859769"/>
          </a:xfrm>
          <a:prstGeom prst="rect">
            <a:avLst/>
          </a:prstGeom>
          <a:solidFill>
            <a:srgbClr val="C30F0F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Types d’opérations financées par le prêt (exemples)</a:t>
            </a:r>
          </a:p>
          <a:p>
            <a:pPr marL="174621" marR="0" lvl="0" indent="-174621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30F0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Achat / Remplacement d’un utilitaire par un utilitaire neuf électrique</a:t>
            </a:r>
          </a:p>
          <a:p>
            <a:pPr marL="174621" marR="0" lvl="0" indent="-174621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30F0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Achat / Remplacement d’un camion de transport de fret par un camion GNV (gaz naturel)</a:t>
            </a:r>
          </a:p>
          <a:p>
            <a:pPr marL="174621" marR="0" lvl="0" indent="-174621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30F0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Achat de vélos électriques, </a:t>
            </a:r>
          </a:p>
          <a:p>
            <a:pPr marL="174621" marR="0" lvl="0" indent="-174621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30F0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bornes de charges pour voitures électriques / à hydrogène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C3C904-5895-49B3-89CD-D9DDDF364679}"/>
              </a:ext>
            </a:extLst>
          </p:cNvPr>
          <p:cNvSpPr/>
          <p:nvPr/>
        </p:nvSpPr>
        <p:spPr>
          <a:xfrm>
            <a:off x="3440508" y="4042577"/>
            <a:ext cx="4954555" cy="154166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A5CC74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Justificatifs </a:t>
            </a: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38813842-5B24-4CC8-A3CF-21A010176243}"/>
              </a:ext>
            </a:extLst>
          </p:cNvPr>
          <p:cNvGraphicFramePr/>
          <p:nvPr/>
        </p:nvGraphicFramePr>
        <p:xfrm>
          <a:off x="3687769" y="4338576"/>
          <a:ext cx="4506687" cy="1066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1690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Pièces justificatives à produire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[5/5]</a:t>
            </a:r>
            <a:endParaRPr lang="fr-F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07EAF98-0B60-4B5E-B13D-D83DDF84DBD5}"/>
              </a:ext>
            </a:extLst>
          </p:cNvPr>
          <p:cNvGrpSpPr/>
          <p:nvPr/>
        </p:nvGrpSpPr>
        <p:grpSpPr>
          <a:xfrm>
            <a:off x="8900089" y="13333"/>
            <a:ext cx="2218763" cy="1391272"/>
            <a:chOff x="7629383" y="1998021"/>
            <a:chExt cx="2218763" cy="2442025"/>
          </a:xfrm>
        </p:grpSpPr>
        <p:sp>
          <p:nvSpPr>
            <p:cNvPr id="6" name="Rectangle : avec coins arrondis en haut 5">
              <a:extLst>
                <a:ext uri="{FF2B5EF4-FFF2-40B4-BE49-F238E27FC236}">
                  <a16:creationId xmlns:a16="http://schemas.microsoft.com/office/drawing/2014/main" id="{85339ADF-22E7-4AF4-9981-871A1DF5506A}"/>
                </a:ext>
              </a:extLst>
            </p:cNvPr>
            <p:cNvSpPr/>
            <p:nvPr/>
          </p:nvSpPr>
          <p:spPr>
            <a:xfrm rot="10800000">
              <a:off x="7629383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92D050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 : avec coins arrondis en haut 5">
              <a:extLst>
                <a:ext uri="{FF2B5EF4-FFF2-40B4-BE49-F238E27FC236}">
                  <a16:creationId xmlns:a16="http://schemas.microsoft.com/office/drawing/2014/main" id="{699C4B41-FEB8-41FD-B4AC-58E0BEE50FDA}"/>
                </a:ext>
              </a:extLst>
            </p:cNvPr>
            <p:cNvSpPr txBox="1"/>
            <p:nvPr/>
          </p:nvSpPr>
          <p:spPr>
            <a:xfrm rot="21600000">
              <a:off x="7697618" y="1998021"/>
              <a:ext cx="2082293" cy="23737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Prêt Transition </a:t>
              </a:r>
            </a:p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d’ Activité</a:t>
              </a:r>
            </a:p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Financer le matériel permettant de réduire la consommation d’énergie et/ou de ressource(s) naturelle(s) de l’activité  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843A2BD-DCCD-428E-B2D1-B644F1591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89744" l="9898" r="89761">
                        <a14:foregroundMark x1="34471" y1="29231" x2="40956" y2="25641"/>
                        <a14:foregroundMark x1="53584" y1="27179" x2="62799" y2="22051"/>
                        <a14:foregroundMark x1="69625" y1="31282" x2="86689" y2="17949"/>
                        <a14:foregroundMark x1="71331" y1="17949" x2="77474" y2="6154"/>
                        <a14:foregroundMark x1="50512" y1="20513" x2="52218" y2="1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0992" y="107307"/>
            <a:ext cx="1978479" cy="1316735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99F21AB1-8D0D-4F0B-8456-D2E10D217DD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162235"/>
            <a:ext cx="11186251" cy="596896"/>
          </a:xfrm>
        </p:spPr>
        <p:txBody>
          <a:bodyPr/>
          <a:lstStyle/>
          <a:p>
            <a:r>
              <a:rPr lang="fr-FR" dirty="0"/>
              <a:t>Justificatifs spécifiques au « Crédit Express Pros </a:t>
            </a:r>
            <a:r>
              <a:rPr lang="fr-FR" b="1" dirty="0">
                <a:solidFill>
                  <a:srgbClr val="006600"/>
                </a:solidFill>
              </a:rPr>
              <a:t>TRANSITION D’ACTIVITE </a:t>
            </a:r>
            <a:r>
              <a:rPr lang="fr-FR" b="1" dirty="0"/>
              <a:t>»</a:t>
            </a:r>
            <a:r>
              <a:rPr lang="fr-FR" b="1" dirty="0">
                <a:solidFill>
                  <a:srgbClr val="006600"/>
                </a:solidFill>
              </a:rPr>
              <a:t> </a:t>
            </a:r>
            <a:r>
              <a:rPr lang="fr-FR" dirty="0"/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836CE-41A9-48E8-99EB-D0512B61D0BB}"/>
              </a:ext>
            </a:extLst>
          </p:cNvPr>
          <p:cNvSpPr/>
          <p:nvPr/>
        </p:nvSpPr>
        <p:spPr>
          <a:xfrm>
            <a:off x="381949" y="1607756"/>
            <a:ext cx="6338299" cy="419829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A5CC74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Justificatifs</a:t>
            </a:r>
            <a:endParaRPr kumimoji="0" lang="fr-FR" sz="1400" b="1" i="1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22ED4EBE-8BE8-4BCE-AAF9-C59329E5E17F}"/>
              </a:ext>
            </a:extLst>
          </p:cNvPr>
          <p:cNvGraphicFramePr/>
          <p:nvPr/>
        </p:nvGraphicFramePr>
        <p:xfrm>
          <a:off x="381948" y="2522385"/>
          <a:ext cx="6357283" cy="3191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B151D58-306F-492D-954C-1EBC01598249}"/>
              </a:ext>
            </a:extLst>
          </p:cNvPr>
          <p:cNvSpPr/>
          <p:nvPr/>
        </p:nvSpPr>
        <p:spPr>
          <a:xfrm>
            <a:off x="2603817" y="2253401"/>
            <a:ext cx="1758821" cy="3376803"/>
          </a:xfrm>
          <a:prstGeom prst="rect">
            <a:avLst/>
          </a:prstGeom>
          <a:noFill/>
          <a:ln w="38100" cap="flat" cmpd="sng" algn="ctr">
            <a:solidFill>
              <a:srgbClr val="00AAD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AAD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7F5A26-2CE5-45E2-A74D-5C95BC39B75C}"/>
              </a:ext>
            </a:extLst>
          </p:cNvPr>
          <p:cNvSpPr/>
          <p:nvPr/>
        </p:nvSpPr>
        <p:spPr>
          <a:xfrm>
            <a:off x="4574109" y="2253399"/>
            <a:ext cx="1758821" cy="3376803"/>
          </a:xfrm>
          <a:prstGeom prst="rect">
            <a:avLst/>
          </a:prstGeom>
          <a:noFill/>
          <a:ln w="38100" cap="flat" cmpd="sng" algn="ctr">
            <a:solidFill>
              <a:srgbClr val="FCBE04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450F8E2-4955-49A4-BE4C-E97F97B49717}"/>
              </a:ext>
            </a:extLst>
          </p:cNvPr>
          <p:cNvSpPr txBox="1"/>
          <p:nvPr/>
        </p:nvSpPr>
        <p:spPr>
          <a:xfrm>
            <a:off x="2205422" y="1938974"/>
            <a:ext cx="4533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L’investissement fait-il suite à un(e) audit/étude énergétique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7E0F96E-CE59-4396-A00D-174FF17BEF1D}"/>
              </a:ext>
            </a:extLst>
          </p:cNvPr>
          <p:cNvSpPr txBox="1"/>
          <p:nvPr/>
        </p:nvSpPr>
        <p:spPr>
          <a:xfrm>
            <a:off x="314077" y="5989327"/>
            <a:ext cx="6338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 la somme de ces investissements verts doit représenter au moins 70% du montant du prêt accordé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814126B-CD5F-4ADF-A6F8-DDF1CFCB2608}"/>
              </a:ext>
            </a:extLst>
          </p:cNvPr>
          <p:cNvSpPr txBox="1"/>
          <p:nvPr/>
        </p:nvSpPr>
        <p:spPr>
          <a:xfrm>
            <a:off x="6950701" y="2645250"/>
            <a:ext cx="4899315" cy="1569660"/>
          </a:xfrm>
          <a:prstGeom prst="rect">
            <a:avLst/>
          </a:prstGeom>
          <a:solidFill>
            <a:srgbClr val="C30F0F">
              <a:lumMod val="20000"/>
              <a:lumOff val="80000"/>
            </a:srgb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Pièces à collecter pour ce prêt dans le DNC PROBDR :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- Facture définitive Prêt Green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- Audit ou étude énergétique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Ces 2 pièces sont à collecter au plus tard pour l’étape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Déblocage de fonds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(caractère obligatoire) et à déposer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dans un premier temps dans le thème « Objet de Financement » au niveau de la pièce « Pièces complémentaires justifiant l’objet ».</a:t>
            </a:r>
          </a:p>
        </p:txBody>
      </p:sp>
      <p:pic>
        <p:nvPicPr>
          <p:cNvPr id="17" name="Image 4">
            <a:extLst>
              <a:ext uri="{FF2B5EF4-FFF2-40B4-BE49-F238E27FC236}">
                <a16:creationId xmlns:a16="http://schemas.microsoft.com/office/drawing/2014/main" id="{1471F69E-2C78-458A-A8BE-DB9F5E84786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35857" y="2540136"/>
            <a:ext cx="226765" cy="21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87717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666</Words>
  <Application>Microsoft Office PowerPoint</Application>
  <PresentationFormat>Grand écran</PresentationFormat>
  <Paragraphs>93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Arial Narrow</vt:lpstr>
      <vt:lpstr>Calibri</vt:lpstr>
      <vt:lpstr>Montserrat Black</vt:lpstr>
      <vt:lpstr>Wingdings</vt:lpstr>
      <vt:lpstr>1_Thème Office</vt:lpstr>
      <vt:lpstr>CREDITS EXPRESS PROS VERTS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CREDITS EXPRESS PROS VERTS</dc:title>
  <dc:creator>REFFORT Didier [CEGEE]</dc:creator>
  <cp:lastModifiedBy>REFFORT Didier [CEGEE]</cp:lastModifiedBy>
  <cp:revision>1</cp:revision>
  <dcterms:created xsi:type="dcterms:W3CDTF">2023-05-12T04:59:49Z</dcterms:created>
  <dcterms:modified xsi:type="dcterms:W3CDTF">2023-05-12T05:07:27Z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2023-05-12T04:59:49Z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3a5b8be7-a120-42b6-96e9-1630d1913ac1</vt:lpwstr>
  </property>
  <property fmtid="{D5CDD505-2E9C-101B-9397-08002B2CF9AE}" pid="8" name="MSIP_Label_48a19f0c-bea1-442e-a475-ed109d9ec508_ContentBits">
    <vt:lpwstr>0</vt:lpwstr>
  </property>
</Properties>
</file>