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6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7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0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1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4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5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8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9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32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33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36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37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4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4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44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45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48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49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52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5"/>
    <p:sldMasterId id="2147483699" r:id="rId6"/>
    <p:sldMasterId id="2147483734" r:id="rId7"/>
  </p:sldMasterIdLst>
  <p:notesMasterIdLst>
    <p:notesMasterId r:id="rId37"/>
  </p:notesMasterIdLst>
  <p:handoutMasterIdLst>
    <p:handoutMasterId r:id="rId38"/>
  </p:handoutMasterIdLst>
  <p:sldIdLst>
    <p:sldId id="368" r:id="rId8"/>
    <p:sldId id="374" r:id="rId9"/>
    <p:sldId id="378" r:id="rId10"/>
    <p:sldId id="375" r:id="rId11"/>
    <p:sldId id="520" r:id="rId12"/>
    <p:sldId id="526" r:id="rId13"/>
    <p:sldId id="528" r:id="rId14"/>
    <p:sldId id="523" r:id="rId15"/>
    <p:sldId id="524" r:id="rId16"/>
    <p:sldId id="525" r:id="rId17"/>
    <p:sldId id="529" r:id="rId18"/>
    <p:sldId id="530" r:id="rId19"/>
    <p:sldId id="531" r:id="rId20"/>
    <p:sldId id="532" r:id="rId21"/>
    <p:sldId id="533" r:id="rId22"/>
    <p:sldId id="535" r:id="rId23"/>
    <p:sldId id="546" r:id="rId24"/>
    <p:sldId id="538" r:id="rId25"/>
    <p:sldId id="539" r:id="rId26"/>
    <p:sldId id="542" r:id="rId27"/>
    <p:sldId id="547" r:id="rId28"/>
    <p:sldId id="543" r:id="rId29"/>
    <p:sldId id="544" r:id="rId30"/>
    <p:sldId id="545" r:id="rId31"/>
    <p:sldId id="534" r:id="rId32"/>
    <p:sldId id="537" r:id="rId33"/>
    <p:sldId id="540" r:id="rId34"/>
    <p:sldId id="541" r:id="rId35"/>
    <p:sldId id="399" r:id="rId36"/>
  </p:sldIdLst>
  <p:sldSz cx="9144000" cy="5143500" type="screen16x9"/>
  <p:notesSz cx="6797675" cy="9926638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Verdana" panose="020B0604030504040204" pitchFamily="34" charset="0"/>
      <p:regular r:id="rId43"/>
      <p:bold r:id="rId44"/>
      <p:italic r:id="rId45"/>
      <p:boldItalic r:id="rId46"/>
    </p:embeddedFont>
    <p:embeddedFont>
      <p:font typeface="Helvetica Neue" panose="020B0604020202020204" charset="0"/>
      <p:regular r:id="rId47"/>
      <p:bold r:id="rId48"/>
      <p:italic r:id="rId49"/>
      <p:boldItalic r:id="rId50"/>
    </p:embeddedFont>
    <p:embeddedFont>
      <p:font typeface="Cambria Math" panose="02040503050406030204" pitchFamily="18" charset="0"/>
      <p:regular r:id="rId51"/>
    </p:embeddedFont>
    <p:embeddedFont>
      <p:font typeface="Arial Narrow" panose="020B0606020202030204" pitchFamily="34" charset="0"/>
      <p:regular r:id="rId52"/>
      <p:bold r:id="rId53"/>
      <p:italic r:id="rId54"/>
      <p:boldItalic r:id="rId55"/>
    </p:embeddedFont>
    <p:embeddedFont>
      <p:font typeface="Montserrat ExtraBold" panose="00000900000000000000" pitchFamily="2" charset="0"/>
      <p:bold r:id="rId56"/>
      <p:boldItalic r:id="rId57"/>
    </p:embeddedFont>
    <p:embeddedFont>
      <p:font typeface="Montserrat SemiBold" panose="00000700000000000000" pitchFamily="2" charset="0"/>
      <p:regular r:id="rId58"/>
      <p:bold r:id="rId59"/>
      <p:italic r:id="rId60"/>
      <p:boldItalic r:id="rId61"/>
    </p:embeddedFont>
    <p:embeddedFont>
      <p:font typeface="Segoe UI" panose="020B0502040204020203" pitchFamily="34" charset="0"/>
      <p:regular r:id="rId62"/>
      <p:bold r:id="rId63"/>
      <p:italic r:id="rId64"/>
      <p:boldItalic r:id="rId65"/>
    </p:embeddedFont>
    <p:embeddedFont>
      <p:font typeface="Cabin Condensed" panose="020B0604020202020204" charset="0"/>
      <p:regular r:id="rId66"/>
      <p:bold r:id="rId67"/>
      <p:italic r:id="rId68"/>
      <p:boldItalic r:id="rId69"/>
    </p:embeddedFont>
  </p:embeddedFontLst>
  <p:custDataLst>
    <p:tags r:id="rId70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65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192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5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0000"/>
    <a:srgbClr val="F2DCDB"/>
    <a:srgbClr val="581D74"/>
    <a:srgbClr val="6AC1CB"/>
    <a:srgbClr val="B34A8C"/>
    <a:srgbClr val="0A928F"/>
    <a:srgbClr val="00A193"/>
    <a:srgbClr val="E6E6E6"/>
    <a:srgbClr val="E2C5F0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A6134B-B234-4BA5-9AB8-A792F54DF2C0}" v="9" dt="2021-05-21T12:13:57.524"/>
  </p1510:revLst>
</p1510:revInfo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888" autoAdjust="0"/>
  </p:normalViewPr>
  <p:slideViewPr>
    <p:cSldViewPr snapToGrid="0">
      <p:cViewPr varScale="1">
        <p:scale>
          <a:sx n="136" d="100"/>
          <a:sy n="136" d="100"/>
        </p:scale>
        <p:origin x="894" y="120"/>
      </p:cViewPr>
      <p:guideLst>
        <p:guide orient="horz" pos="1665"/>
        <p:guide orient="horz" pos="169"/>
        <p:guide pos="1383"/>
        <p:guide pos="192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25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font" Target="fonts/font1.fntdata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63" Type="http://schemas.openxmlformats.org/officeDocument/2006/relationships/font" Target="fonts/font25.fntdata"/><Relationship Id="rId68" Type="http://schemas.openxmlformats.org/officeDocument/2006/relationships/font" Target="fonts/font30.fntdata"/><Relationship Id="rId76" Type="http://schemas.microsoft.com/office/2015/10/relationships/revisionInfo" Target="revisionInfo.xml"/><Relationship Id="rId7" Type="http://schemas.openxmlformats.org/officeDocument/2006/relationships/slideMaster" Target="slideMasters/slideMaster3.xml"/><Relationship Id="rId71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font" Target="fonts/font20.fntdata"/><Relationship Id="rId66" Type="http://schemas.openxmlformats.org/officeDocument/2006/relationships/font" Target="fonts/font28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font" Target="fonts/font11.fntdata"/><Relationship Id="rId57" Type="http://schemas.openxmlformats.org/officeDocument/2006/relationships/font" Target="fonts/font19.fntdata"/><Relationship Id="rId61" Type="http://schemas.openxmlformats.org/officeDocument/2006/relationships/font" Target="fonts/font23.fntdata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60" Type="http://schemas.openxmlformats.org/officeDocument/2006/relationships/font" Target="fonts/font22.fntdata"/><Relationship Id="rId65" Type="http://schemas.openxmlformats.org/officeDocument/2006/relationships/font" Target="fonts/font27.fntdata"/><Relationship Id="rId73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font" Target="fonts/font18.fntdata"/><Relationship Id="rId64" Type="http://schemas.openxmlformats.org/officeDocument/2006/relationships/font" Target="fonts/font26.fntdata"/><Relationship Id="rId69" Type="http://schemas.openxmlformats.org/officeDocument/2006/relationships/font" Target="fonts/font31.fntdata"/><Relationship Id="rId8" Type="http://schemas.openxmlformats.org/officeDocument/2006/relationships/slide" Target="slides/slide1.xml"/><Relationship Id="rId51" Type="http://schemas.openxmlformats.org/officeDocument/2006/relationships/font" Target="fonts/font13.fntdata"/><Relationship Id="rId72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59" Type="http://schemas.openxmlformats.org/officeDocument/2006/relationships/font" Target="fonts/font21.fntdata"/><Relationship Id="rId67" Type="http://schemas.openxmlformats.org/officeDocument/2006/relationships/font" Target="fonts/font29.fntdata"/><Relationship Id="rId20" Type="http://schemas.openxmlformats.org/officeDocument/2006/relationships/slide" Target="slides/slide13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62" Type="http://schemas.openxmlformats.org/officeDocument/2006/relationships/font" Target="fonts/font24.fntdata"/><Relationship Id="rId70" Type="http://schemas.openxmlformats.org/officeDocument/2006/relationships/tags" Target="tags/tag1.xml"/><Relationship Id="rId75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LERAIS" userId="d79c4de4-5af5-4ddd-b8bd-4be50edf8264" providerId="ADAL" clId="{FCDD6237-39CA-451C-AFD2-6EE184D1BE7C}"/>
    <pc:docChg chg="undo redo custSel addSld delSld modSld sldOrd modMainMaster">
      <pc:chgData name="Christophe LERAIS" userId="d79c4de4-5af5-4ddd-b8bd-4be50edf8264" providerId="ADAL" clId="{FCDD6237-39CA-451C-AFD2-6EE184D1BE7C}" dt="2021-04-20T08:39:06.438" v="251" actId="478"/>
      <pc:docMkLst>
        <pc:docMk/>
      </pc:docMkLst>
      <pc:sldChg chg="delSp">
        <pc:chgData name="Christophe LERAIS" userId="d79c4de4-5af5-4ddd-b8bd-4be50edf8264" providerId="ADAL" clId="{FCDD6237-39CA-451C-AFD2-6EE184D1BE7C}" dt="2021-04-19T15:27:25.597" v="0" actId="478"/>
        <pc:sldMkLst>
          <pc:docMk/>
          <pc:sldMk cId="135818806" sldId="368"/>
        </pc:sldMkLst>
        <pc:picChg chg="del">
          <ac:chgData name="Christophe LERAIS" userId="d79c4de4-5af5-4ddd-b8bd-4be50edf8264" providerId="ADAL" clId="{FCDD6237-39CA-451C-AFD2-6EE184D1BE7C}" dt="2021-04-19T15:27:25.597" v="0" actId="478"/>
          <ac:picMkLst>
            <pc:docMk/>
            <pc:sldMk cId="135818806" sldId="368"/>
            <ac:picMk id="7" creationId="{7622A0BD-DBAE-471D-A118-11F4B2C3237B}"/>
          </ac:picMkLst>
        </pc:picChg>
      </pc:sldChg>
      <pc:sldChg chg="modSp mod">
        <pc:chgData name="Christophe LERAIS" userId="d79c4de4-5af5-4ddd-b8bd-4be50edf8264" providerId="ADAL" clId="{FCDD6237-39CA-451C-AFD2-6EE184D1BE7C}" dt="2021-04-20T08:30:53.338" v="53" actId="20577"/>
        <pc:sldMkLst>
          <pc:docMk/>
          <pc:sldMk cId="456294587" sldId="374"/>
        </pc:sldMkLst>
        <pc:spChg chg="mod">
          <ac:chgData name="Christophe LERAIS" userId="d79c4de4-5af5-4ddd-b8bd-4be50edf8264" providerId="ADAL" clId="{FCDD6237-39CA-451C-AFD2-6EE184D1BE7C}" dt="2021-04-20T08:30:53.338" v="53" actId="20577"/>
          <ac:spMkLst>
            <pc:docMk/>
            <pc:sldMk cId="456294587" sldId="374"/>
            <ac:spMk id="32" creationId="{4AE1899D-2649-42D9-86E6-92B5F03738E2}"/>
          </ac:spMkLst>
        </pc:spChg>
      </pc:sldChg>
      <pc:sldChg chg="ord">
        <pc:chgData name="Christophe LERAIS" userId="d79c4de4-5af5-4ddd-b8bd-4be50edf8264" providerId="ADAL" clId="{FCDD6237-39CA-451C-AFD2-6EE184D1BE7C}" dt="2021-04-20T08:31:49.157" v="82"/>
        <pc:sldMkLst>
          <pc:docMk/>
          <pc:sldMk cId="3431055346" sldId="524"/>
        </pc:sldMkLst>
      </pc:sldChg>
      <pc:sldChg chg="ord">
        <pc:chgData name="Christophe LERAIS" userId="d79c4de4-5af5-4ddd-b8bd-4be50edf8264" providerId="ADAL" clId="{FCDD6237-39CA-451C-AFD2-6EE184D1BE7C}" dt="2021-04-20T08:31:49.157" v="82"/>
        <pc:sldMkLst>
          <pc:docMk/>
          <pc:sldMk cId="2212673176" sldId="525"/>
        </pc:sldMkLst>
      </pc:sldChg>
      <pc:sldChg chg="delSp modSp mod">
        <pc:chgData name="Christophe LERAIS" userId="d79c4de4-5af5-4ddd-b8bd-4be50edf8264" providerId="ADAL" clId="{FCDD6237-39CA-451C-AFD2-6EE184D1BE7C}" dt="2021-04-19T15:28:59.141" v="29" actId="1076"/>
        <pc:sldMkLst>
          <pc:docMk/>
          <pc:sldMk cId="1514137955" sldId="526"/>
        </pc:sldMkLst>
        <pc:spChg chg="mod">
          <ac:chgData name="Christophe LERAIS" userId="d79c4de4-5af5-4ddd-b8bd-4be50edf8264" providerId="ADAL" clId="{FCDD6237-39CA-451C-AFD2-6EE184D1BE7C}" dt="2021-04-19T15:28:56.329" v="28" actId="20577"/>
          <ac:spMkLst>
            <pc:docMk/>
            <pc:sldMk cId="1514137955" sldId="526"/>
            <ac:spMk id="36" creationId="{06016C5A-2AD2-427D-AFBC-84DCFD159BD2}"/>
          </ac:spMkLst>
        </pc:spChg>
        <pc:spChg chg="del">
          <ac:chgData name="Christophe LERAIS" userId="d79c4de4-5af5-4ddd-b8bd-4be50edf8264" providerId="ADAL" clId="{FCDD6237-39CA-451C-AFD2-6EE184D1BE7C}" dt="2021-04-19T15:28:50.734" v="23" actId="478"/>
          <ac:spMkLst>
            <pc:docMk/>
            <pc:sldMk cId="1514137955" sldId="526"/>
            <ac:spMk id="41" creationId="{47E6F8EB-26C0-4E25-8314-AE05B2233A89}"/>
          </ac:spMkLst>
        </pc:spChg>
        <pc:spChg chg="del">
          <ac:chgData name="Christophe LERAIS" userId="d79c4de4-5af5-4ddd-b8bd-4be50edf8264" providerId="ADAL" clId="{FCDD6237-39CA-451C-AFD2-6EE184D1BE7C}" dt="2021-04-19T15:28:50.734" v="23" actId="478"/>
          <ac:spMkLst>
            <pc:docMk/>
            <pc:sldMk cId="1514137955" sldId="526"/>
            <ac:spMk id="42" creationId="{4D1AE640-A2F4-43C5-A657-F75736C12D96}"/>
          </ac:spMkLst>
        </pc:spChg>
        <pc:spChg chg="del">
          <ac:chgData name="Christophe LERAIS" userId="d79c4de4-5af5-4ddd-b8bd-4be50edf8264" providerId="ADAL" clId="{FCDD6237-39CA-451C-AFD2-6EE184D1BE7C}" dt="2021-04-19T15:28:50.734" v="23" actId="478"/>
          <ac:spMkLst>
            <pc:docMk/>
            <pc:sldMk cId="1514137955" sldId="526"/>
            <ac:spMk id="43" creationId="{D4DEC087-5BDB-4AF6-B8A1-FE5880C0A84E}"/>
          </ac:spMkLst>
        </pc:spChg>
        <pc:spChg chg="del">
          <ac:chgData name="Christophe LERAIS" userId="d79c4de4-5af5-4ddd-b8bd-4be50edf8264" providerId="ADAL" clId="{FCDD6237-39CA-451C-AFD2-6EE184D1BE7C}" dt="2021-04-19T15:28:50.734" v="23" actId="478"/>
          <ac:spMkLst>
            <pc:docMk/>
            <pc:sldMk cId="1514137955" sldId="526"/>
            <ac:spMk id="44" creationId="{B746177A-8DE2-418E-8CC4-7FDB34BA42F1}"/>
          </ac:spMkLst>
        </pc:spChg>
        <pc:spChg chg="del">
          <ac:chgData name="Christophe LERAIS" userId="d79c4de4-5af5-4ddd-b8bd-4be50edf8264" providerId="ADAL" clId="{FCDD6237-39CA-451C-AFD2-6EE184D1BE7C}" dt="2021-04-19T15:28:50.734" v="23" actId="478"/>
          <ac:spMkLst>
            <pc:docMk/>
            <pc:sldMk cId="1514137955" sldId="526"/>
            <ac:spMk id="45" creationId="{E950746D-AA6B-4A0A-94D8-77645301CD42}"/>
          </ac:spMkLst>
        </pc:spChg>
        <pc:spChg chg="del">
          <ac:chgData name="Christophe LERAIS" userId="d79c4de4-5af5-4ddd-b8bd-4be50edf8264" providerId="ADAL" clId="{FCDD6237-39CA-451C-AFD2-6EE184D1BE7C}" dt="2021-04-19T15:28:50.734" v="23" actId="478"/>
          <ac:spMkLst>
            <pc:docMk/>
            <pc:sldMk cId="1514137955" sldId="526"/>
            <ac:spMk id="46" creationId="{D4840339-06CC-4293-9B49-816E84430213}"/>
          </ac:spMkLst>
        </pc:spChg>
        <pc:picChg chg="mod">
          <ac:chgData name="Christophe LERAIS" userId="d79c4de4-5af5-4ddd-b8bd-4be50edf8264" providerId="ADAL" clId="{FCDD6237-39CA-451C-AFD2-6EE184D1BE7C}" dt="2021-04-19T15:28:59.141" v="29" actId="1076"/>
          <ac:picMkLst>
            <pc:docMk/>
            <pc:sldMk cId="1514137955" sldId="526"/>
            <ac:picMk id="40" creationId="{2E2F28B3-8206-41CD-BAFD-21925BE43E7A}"/>
          </ac:picMkLst>
        </pc:picChg>
      </pc:sldChg>
      <pc:sldChg chg="ord">
        <pc:chgData name="Christophe LERAIS" userId="d79c4de4-5af5-4ddd-b8bd-4be50edf8264" providerId="ADAL" clId="{FCDD6237-39CA-451C-AFD2-6EE184D1BE7C}" dt="2021-04-20T08:31:41.463" v="80"/>
        <pc:sldMkLst>
          <pc:docMk/>
          <pc:sldMk cId="1807397372" sldId="534"/>
        </pc:sldMkLst>
      </pc:sldChg>
      <pc:sldChg chg="addSp delSp modSp del mod">
        <pc:chgData name="Christophe LERAIS" userId="d79c4de4-5af5-4ddd-b8bd-4be50edf8264" providerId="ADAL" clId="{FCDD6237-39CA-451C-AFD2-6EE184D1BE7C}" dt="2021-04-20T08:38:35.112" v="241" actId="47"/>
        <pc:sldMkLst>
          <pc:docMk/>
          <pc:sldMk cId="2740860133" sldId="536"/>
        </pc:sldMkLst>
        <pc:spChg chg="mod">
          <ac:chgData name="Christophe LERAIS" userId="d79c4de4-5af5-4ddd-b8bd-4be50edf8264" providerId="ADAL" clId="{FCDD6237-39CA-451C-AFD2-6EE184D1BE7C}" dt="2021-04-20T08:33:34.978" v="85" actId="1076"/>
          <ac:spMkLst>
            <pc:docMk/>
            <pc:sldMk cId="2740860133" sldId="536"/>
            <ac:spMk id="41" creationId="{C64F9261-82FD-4359-9BBC-FBB014F3C18F}"/>
          </ac:spMkLst>
        </pc:spChg>
        <pc:spChg chg="mod">
          <ac:chgData name="Christophe LERAIS" userId="d79c4de4-5af5-4ddd-b8bd-4be50edf8264" providerId="ADAL" clId="{FCDD6237-39CA-451C-AFD2-6EE184D1BE7C}" dt="2021-04-20T08:33:34.978" v="85" actId="1076"/>
          <ac:spMkLst>
            <pc:docMk/>
            <pc:sldMk cId="2740860133" sldId="536"/>
            <ac:spMk id="42" creationId="{363374CC-90FC-4B09-8DF3-E62B50A4D081}"/>
          </ac:spMkLst>
        </pc:spChg>
        <pc:spChg chg="add del">
          <ac:chgData name="Christophe LERAIS" userId="d79c4de4-5af5-4ddd-b8bd-4be50edf8264" providerId="ADAL" clId="{FCDD6237-39CA-451C-AFD2-6EE184D1BE7C}" dt="2021-04-20T08:33:47.092" v="90" actId="478"/>
          <ac:spMkLst>
            <pc:docMk/>
            <pc:sldMk cId="2740860133" sldId="536"/>
            <ac:spMk id="44" creationId="{D44EA667-15B2-4152-A45A-8A960EE97A30}"/>
          </ac:spMkLst>
        </pc:spChg>
        <pc:spChg chg="add del mod">
          <ac:chgData name="Christophe LERAIS" userId="d79c4de4-5af5-4ddd-b8bd-4be50edf8264" providerId="ADAL" clId="{FCDD6237-39CA-451C-AFD2-6EE184D1BE7C}" dt="2021-04-20T08:33:46.540" v="89"/>
          <ac:spMkLst>
            <pc:docMk/>
            <pc:sldMk cId="2740860133" sldId="536"/>
            <ac:spMk id="45" creationId="{F746F4B6-23AD-487A-8912-6BC325C21B5A}"/>
          </ac:spMkLst>
        </pc:spChg>
        <pc:spChg chg="add del mod">
          <ac:chgData name="Christophe LERAIS" userId="d79c4de4-5af5-4ddd-b8bd-4be50edf8264" providerId="ADAL" clId="{FCDD6237-39CA-451C-AFD2-6EE184D1BE7C}" dt="2021-04-20T08:33:46.540" v="89"/>
          <ac:spMkLst>
            <pc:docMk/>
            <pc:sldMk cId="2740860133" sldId="536"/>
            <ac:spMk id="46" creationId="{41D34B2D-1649-4343-A041-5704557FB5D0}"/>
          </ac:spMkLst>
        </pc:spChg>
        <pc:spChg chg="add del mod">
          <ac:chgData name="Christophe LERAIS" userId="d79c4de4-5af5-4ddd-b8bd-4be50edf8264" providerId="ADAL" clId="{FCDD6237-39CA-451C-AFD2-6EE184D1BE7C}" dt="2021-04-20T08:33:46.540" v="89"/>
          <ac:spMkLst>
            <pc:docMk/>
            <pc:sldMk cId="2740860133" sldId="536"/>
            <ac:spMk id="48" creationId="{9133BAF0-D9AD-4799-AF96-EB9E453D61FB}"/>
          </ac:spMkLst>
        </pc:spChg>
        <pc:spChg chg="add del mod">
          <ac:chgData name="Christophe LERAIS" userId="d79c4de4-5af5-4ddd-b8bd-4be50edf8264" providerId="ADAL" clId="{FCDD6237-39CA-451C-AFD2-6EE184D1BE7C}" dt="2021-04-20T08:33:46.540" v="89"/>
          <ac:spMkLst>
            <pc:docMk/>
            <pc:sldMk cId="2740860133" sldId="536"/>
            <ac:spMk id="49" creationId="{B0585095-6A85-4F47-ABD5-3F4B77F442F7}"/>
          </ac:spMkLst>
        </pc:spChg>
        <pc:spChg chg="add del mod">
          <ac:chgData name="Christophe LERAIS" userId="d79c4de4-5af5-4ddd-b8bd-4be50edf8264" providerId="ADAL" clId="{FCDD6237-39CA-451C-AFD2-6EE184D1BE7C}" dt="2021-04-20T08:33:46.540" v="89"/>
          <ac:spMkLst>
            <pc:docMk/>
            <pc:sldMk cId="2740860133" sldId="536"/>
            <ac:spMk id="50" creationId="{1402E6F1-3CC8-41F6-99FB-F6C8CCACFF3A}"/>
          </ac:spMkLst>
        </pc:spChg>
        <pc:spChg chg="add del mod">
          <ac:chgData name="Christophe LERAIS" userId="d79c4de4-5af5-4ddd-b8bd-4be50edf8264" providerId="ADAL" clId="{FCDD6237-39CA-451C-AFD2-6EE184D1BE7C}" dt="2021-04-20T08:33:46.540" v="89"/>
          <ac:spMkLst>
            <pc:docMk/>
            <pc:sldMk cId="2740860133" sldId="536"/>
            <ac:spMk id="51" creationId="{D18860E1-5363-4D8A-86D7-46C5C504DE29}"/>
          </ac:spMkLst>
        </pc:spChg>
        <pc:spChg chg="add del mod">
          <ac:chgData name="Christophe LERAIS" userId="d79c4de4-5af5-4ddd-b8bd-4be50edf8264" providerId="ADAL" clId="{FCDD6237-39CA-451C-AFD2-6EE184D1BE7C}" dt="2021-04-20T08:33:46.540" v="89"/>
          <ac:spMkLst>
            <pc:docMk/>
            <pc:sldMk cId="2740860133" sldId="536"/>
            <ac:spMk id="52" creationId="{275C5585-A9B4-4C54-8DF4-479E6484A991}"/>
          </ac:spMkLst>
        </pc:spChg>
        <pc:spChg chg="add del mod">
          <ac:chgData name="Christophe LERAIS" userId="d79c4de4-5af5-4ddd-b8bd-4be50edf8264" providerId="ADAL" clId="{FCDD6237-39CA-451C-AFD2-6EE184D1BE7C}" dt="2021-04-20T08:33:46.540" v="89"/>
          <ac:spMkLst>
            <pc:docMk/>
            <pc:sldMk cId="2740860133" sldId="536"/>
            <ac:spMk id="53" creationId="{7E7A8B4E-AB08-4A35-BF93-72DC2109EC66}"/>
          </ac:spMkLst>
        </pc:spChg>
        <pc:spChg chg="add del mod">
          <ac:chgData name="Christophe LERAIS" userId="d79c4de4-5af5-4ddd-b8bd-4be50edf8264" providerId="ADAL" clId="{FCDD6237-39CA-451C-AFD2-6EE184D1BE7C}" dt="2021-04-20T08:33:46.540" v="89"/>
          <ac:spMkLst>
            <pc:docMk/>
            <pc:sldMk cId="2740860133" sldId="536"/>
            <ac:spMk id="57" creationId="{12F77280-97E6-4B27-B616-A4693A6D985D}"/>
          </ac:spMkLst>
        </pc:spChg>
        <pc:spChg chg="add del mod">
          <ac:chgData name="Christophe LERAIS" userId="d79c4de4-5af5-4ddd-b8bd-4be50edf8264" providerId="ADAL" clId="{FCDD6237-39CA-451C-AFD2-6EE184D1BE7C}" dt="2021-04-20T08:33:46.540" v="89"/>
          <ac:spMkLst>
            <pc:docMk/>
            <pc:sldMk cId="2740860133" sldId="536"/>
            <ac:spMk id="58" creationId="{4CFFFF03-00FA-4600-BFB8-24F3E90D8CA4}"/>
          </ac:spMkLst>
        </pc:spChg>
        <pc:spChg chg="add del mod">
          <ac:chgData name="Christophe LERAIS" userId="d79c4de4-5af5-4ddd-b8bd-4be50edf8264" providerId="ADAL" clId="{FCDD6237-39CA-451C-AFD2-6EE184D1BE7C}" dt="2021-04-20T08:33:46.540" v="89"/>
          <ac:spMkLst>
            <pc:docMk/>
            <pc:sldMk cId="2740860133" sldId="536"/>
            <ac:spMk id="59" creationId="{97B39C1B-6325-4EAD-899E-6C20232DFD4D}"/>
          </ac:spMkLst>
        </pc:spChg>
        <pc:spChg chg="add del">
          <ac:chgData name="Christophe LERAIS" userId="d79c4de4-5af5-4ddd-b8bd-4be50edf8264" providerId="ADAL" clId="{FCDD6237-39CA-451C-AFD2-6EE184D1BE7C}" dt="2021-04-20T08:33:47.636" v="91" actId="478"/>
          <ac:spMkLst>
            <pc:docMk/>
            <pc:sldMk cId="2740860133" sldId="536"/>
            <ac:spMk id="60" creationId="{15A1A61D-B8A5-4842-87B6-74BEFE816B1A}"/>
          </ac:spMkLst>
        </pc:spChg>
        <pc:spChg chg="add del">
          <ac:chgData name="Christophe LERAIS" userId="d79c4de4-5af5-4ddd-b8bd-4be50edf8264" providerId="ADAL" clId="{FCDD6237-39CA-451C-AFD2-6EE184D1BE7C}" dt="2021-04-20T08:33:47.636" v="91" actId="478"/>
          <ac:spMkLst>
            <pc:docMk/>
            <pc:sldMk cId="2740860133" sldId="536"/>
            <ac:spMk id="61" creationId="{A5C2CF5D-1E85-4EBC-A1C0-CF85F7755D75}"/>
          </ac:spMkLst>
        </pc:spChg>
        <pc:spChg chg="add del">
          <ac:chgData name="Christophe LERAIS" userId="d79c4de4-5af5-4ddd-b8bd-4be50edf8264" providerId="ADAL" clId="{FCDD6237-39CA-451C-AFD2-6EE184D1BE7C}" dt="2021-04-20T08:33:47.636" v="91" actId="478"/>
          <ac:spMkLst>
            <pc:docMk/>
            <pc:sldMk cId="2740860133" sldId="536"/>
            <ac:spMk id="63" creationId="{AA5E82D6-1327-4E08-9BED-497110E077FD}"/>
          </ac:spMkLst>
        </pc:spChg>
        <pc:spChg chg="add del">
          <ac:chgData name="Christophe LERAIS" userId="d79c4de4-5af5-4ddd-b8bd-4be50edf8264" providerId="ADAL" clId="{FCDD6237-39CA-451C-AFD2-6EE184D1BE7C}" dt="2021-04-20T08:33:47.636" v="91" actId="478"/>
          <ac:spMkLst>
            <pc:docMk/>
            <pc:sldMk cId="2740860133" sldId="536"/>
            <ac:spMk id="64" creationId="{F1DCAD1E-EEB8-47C2-ADE7-F1BBBE6CF38C}"/>
          </ac:spMkLst>
        </pc:spChg>
        <pc:spChg chg="add del">
          <ac:chgData name="Christophe LERAIS" userId="d79c4de4-5af5-4ddd-b8bd-4be50edf8264" providerId="ADAL" clId="{FCDD6237-39CA-451C-AFD2-6EE184D1BE7C}" dt="2021-04-20T08:33:47.636" v="91" actId="478"/>
          <ac:spMkLst>
            <pc:docMk/>
            <pc:sldMk cId="2740860133" sldId="536"/>
            <ac:spMk id="65" creationId="{6F2D9501-58DF-475E-9867-6FAC75D3BE73}"/>
          </ac:spMkLst>
        </pc:spChg>
        <pc:spChg chg="add del">
          <ac:chgData name="Christophe LERAIS" userId="d79c4de4-5af5-4ddd-b8bd-4be50edf8264" providerId="ADAL" clId="{FCDD6237-39CA-451C-AFD2-6EE184D1BE7C}" dt="2021-04-20T08:33:47.636" v="91" actId="478"/>
          <ac:spMkLst>
            <pc:docMk/>
            <pc:sldMk cId="2740860133" sldId="536"/>
            <ac:spMk id="66" creationId="{6CBF4694-1221-4138-B23B-8AC6FD80EBDC}"/>
          </ac:spMkLst>
        </pc:spChg>
        <pc:spChg chg="add del">
          <ac:chgData name="Christophe LERAIS" userId="d79c4de4-5af5-4ddd-b8bd-4be50edf8264" providerId="ADAL" clId="{FCDD6237-39CA-451C-AFD2-6EE184D1BE7C}" dt="2021-04-20T08:33:47.636" v="91" actId="478"/>
          <ac:spMkLst>
            <pc:docMk/>
            <pc:sldMk cId="2740860133" sldId="536"/>
            <ac:spMk id="67" creationId="{D5A2476C-EDB0-4031-BF41-7B6FFFEA0663}"/>
          </ac:spMkLst>
        </pc:spChg>
        <pc:spChg chg="add del">
          <ac:chgData name="Christophe LERAIS" userId="d79c4de4-5af5-4ddd-b8bd-4be50edf8264" providerId="ADAL" clId="{FCDD6237-39CA-451C-AFD2-6EE184D1BE7C}" dt="2021-04-20T08:33:47.636" v="91" actId="478"/>
          <ac:spMkLst>
            <pc:docMk/>
            <pc:sldMk cId="2740860133" sldId="536"/>
            <ac:spMk id="68" creationId="{D557AAF4-4DE4-4568-9604-8F9BFABA47A4}"/>
          </ac:spMkLst>
        </pc:spChg>
        <pc:spChg chg="add del">
          <ac:chgData name="Christophe LERAIS" userId="d79c4de4-5af5-4ddd-b8bd-4be50edf8264" providerId="ADAL" clId="{FCDD6237-39CA-451C-AFD2-6EE184D1BE7C}" dt="2021-04-20T08:33:47.636" v="91" actId="478"/>
          <ac:spMkLst>
            <pc:docMk/>
            <pc:sldMk cId="2740860133" sldId="536"/>
            <ac:spMk id="69" creationId="{21206EE4-B2CF-4948-BCCC-A0A868AEA9CB}"/>
          </ac:spMkLst>
        </pc:spChg>
        <pc:spChg chg="add del">
          <ac:chgData name="Christophe LERAIS" userId="d79c4de4-5af5-4ddd-b8bd-4be50edf8264" providerId="ADAL" clId="{FCDD6237-39CA-451C-AFD2-6EE184D1BE7C}" dt="2021-04-20T08:33:47.636" v="91" actId="478"/>
          <ac:spMkLst>
            <pc:docMk/>
            <pc:sldMk cId="2740860133" sldId="536"/>
            <ac:spMk id="70" creationId="{52DD26BF-4BBE-4A12-94E9-A7B50EDF8CFC}"/>
          </ac:spMkLst>
        </pc:spChg>
        <pc:spChg chg="add del">
          <ac:chgData name="Christophe LERAIS" userId="d79c4de4-5af5-4ddd-b8bd-4be50edf8264" providerId="ADAL" clId="{FCDD6237-39CA-451C-AFD2-6EE184D1BE7C}" dt="2021-04-20T08:33:47.636" v="91" actId="478"/>
          <ac:spMkLst>
            <pc:docMk/>
            <pc:sldMk cId="2740860133" sldId="536"/>
            <ac:spMk id="74" creationId="{096DE3EB-FEB8-4F04-BC7F-AA23EC78B900}"/>
          </ac:spMkLst>
        </pc:spChg>
        <pc:spChg chg="add del">
          <ac:chgData name="Christophe LERAIS" userId="d79c4de4-5af5-4ddd-b8bd-4be50edf8264" providerId="ADAL" clId="{FCDD6237-39CA-451C-AFD2-6EE184D1BE7C}" dt="2021-04-20T08:33:47.636" v="91" actId="478"/>
          <ac:spMkLst>
            <pc:docMk/>
            <pc:sldMk cId="2740860133" sldId="536"/>
            <ac:spMk id="75" creationId="{0FDD3AA0-A9C8-45D9-BB7A-CFF69F73736E}"/>
          </ac:spMkLst>
        </pc:spChg>
        <pc:spChg chg="add del">
          <ac:chgData name="Christophe LERAIS" userId="d79c4de4-5af5-4ddd-b8bd-4be50edf8264" providerId="ADAL" clId="{FCDD6237-39CA-451C-AFD2-6EE184D1BE7C}" dt="2021-04-20T08:33:47.636" v="91" actId="478"/>
          <ac:spMkLst>
            <pc:docMk/>
            <pc:sldMk cId="2740860133" sldId="536"/>
            <ac:spMk id="76" creationId="{0515068B-8087-4523-8548-BDDB1A1FE17B}"/>
          </ac:spMkLst>
        </pc:spChg>
        <pc:spChg chg="add del">
          <ac:chgData name="Christophe LERAIS" userId="d79c4de4-5af5-4ddd-b8bd-4be50edf8264" providerId="ADAL" clId="{FCDD6237-39CA-451C-AFD2-6EE184D1BE7C}" dt="2021-04-20T08:33:47.636" v="91" actId="478"/>
          <ac:spMkLst>
            <pc:docMk/>
            <pc:sldMk cId="2740860133" sldId="536"/>
            <ac:spMk id="77" creationId="{10B31CB7-B8A5-4352-B792-3D9B6791397F}"/>
          </ac:spMkLst>
        </pc:spChg>
        <pc:spChg chg="add del">
          <ac:chgData name="Christophe LERAIS" userId="d79c4de4-5af5-4ddd-b8bd-4be50edf8264" providerId="ADAL" clId="{FCDD6237-39CA-451C-AFD2-6EE184D1BE7C}" dt="2021-04-20T08:33:47.636" v="91" actId="478"/>
          <ac:spMkLst>
            <pc:docMk/>
            <pc:sldMk cId="2740860133" sldId="536"/>
            <ac:spMk id="78" creationId="{489915F5-5CFF-4796-9422-06923FD730A8}"/>
          </ac:spMkLst>
        </pc:spChg>
        <pc:spChg chg="add del">
          <ac:chgData name="Christophe LERAIS" userId="d79c4de4-5af5-4ddd-b8bd-4be50edf8264" providerId="ADAL" clId="{FCDD6237-39CA-451C-AFD2-6EE184D1BE7C}" dt="2021-04-20T08:33:47.636" v="91" actId="478"/>
          <ac:spMkLst>
            <pc:docMk/>
            <pc:sldMk cId="2740860133" sldId="536"/>
            <ac:spMk id="79" creationId="{193C6030-6C6B-4B00-9D53-3C15C595DB0A}"/>
          </ac:spMkLst>
        </pc:spChg>
        <pc:spChg chg="add del">
          <ac:chgData name="Christophe LERAIS" userId="d79c4de4-5af5-4ddd-b8bd-4be50edf8264" providerId="ADAL" clId="{FCDD6237-39CA-451C-AFD2-6EE184D1BE7C}" dt="2021-04-20T08:33:47.636" v="91" actId="478"/>
          <ac:spMkLst>
            <pc:docMk/>
            <pc:sldMk cId="2740860133" sldId="536"/>
            <ac:spMk id="80" creationId="{AA940FDD-4044-422D-9FE0-060493E145D9}"/>
          </ac:spMkLst>
        </pc:spChg>
        <pc:spChg chg="add del">
          <ac:chgData name="Christophe LERAIS" userId="d79c4de4-5af5-4ddd-b8bd-4be50edf8264" providerId="ADAL" clId="{FCDD6237-39CA-451C-AFD2-6EE184D1BE7C}" dt="2021-04-20T08:33:47.636" v="91" actId="478"/>
          <ac:spMkLst>
            <pc:docMk/>
            <pc:sldMk cId="2740860133" sldId="536"/>
            <ac:spMk id="81" creationId="{D2DF1954-040A-41C1-B896-F340557A6E80}"/>
          </ac:spMkLst>
        </pc:spChg>
        <pc:spChg chg="add del mod">
          <ac:chgData name="Christophe LERAIS" userId="d79c4de4-5af5-4ddd-b8bd-4be50edf8264" providerId="ADAL" clId="{FCDD6237-39CA-451C-AFD2-6EE184D1BE7C}" dt="2021-04-20T08:33:46.540" v="89"/>
          <ac:spMkLst>
            <pc:docMk/>
            <pc:sldMk cId="2740860133" sldId="536"/>
            <ac:spMk id="97" creationId="{34B74A2D-06D6-4B09-9D60-44C7E008C872}"/>
          </ac:spMkLst>
        </pc:spChg>
        <pc:spChg chg="add del mod">
          <ac:chgData name="Christophe LERAIS" userId="d79c4de4-5af5-4ddd-b8bd-4be50edf8264" providerId="ADAL" clId="{FCDD6237-39CA-451C-AFD2-6EE184D1BE7C}" dt="2021-04-20T08:33:46.540" v="89"/>
          <ac:spMkLst>
            <pc:docMk/>
            <pc:sldMk cId="2740860133" sldId="536"/>
            <ac:spMk id="98" creationId="{0C574367-4B89-412C-B65F-38F3F805753E}"/>
          </ac:spMkLst>
        </pc:spChg>
        <pc:spChg chg="add del mod">
          <ac:chgData name="Christophe LERAIS" userId="d79c4de4-5af5-4ddd-b8bd-4be50edf8264" providerId="ADAL" clId="{FCDD6237-39CA-451C-AFD2-6EE184D1BE7C}" dt="2021-04-20T08:33:46.540" v="89"/>
          <ac:spMkLst>
            <pc:docMk/>
            <pc:sldMk cId="2740860133" sldId="536"/>
            <ac:spMk id="99" creationId="{2001F67B-89D7-47EE-A53D-ADEF3CF09882}"/>
          </ac:spMkLst>
        </pc:spChg>
        <pc:spChg chg="add del mod">
          <ac:chgData name="Christophe LERAIS" userId="d79c4de4-5af5-4ddd-b8bd-4be50edf8264" providerId="ADAL" clId="{FCDD6237-39CA-451C-AFD2-6EE184D1BE7C}" dt="2021-04-20T08:33:46.540" v="89"/>
          <ac:spMkLst>
            <pc:docMk/>
            <pc:sldMk cId="2740860133" sldId="536"/>
            <ac:spMk id="112" creationId="{17E14B2B-0ABA-40B5-A62A-CC84A1887A2B}"/>
          </ac:spMkLst>
        </pc:spChg>
        <pc:spChg chg="add del mod">
          <ac:chgData name="Christophe LERAIS" userId="d79c4de4-5af5-4ddd-b8bd-4be50edf8264" providerId="ADAL" clId="{FCDD6237-39CA-451C-AFD2-6EE184D1BE7C}" dt="2021-04-20T08:33:46.540" v="89"/>
          <ac:spMkLst>
            <pc:docMk/>
            <pc:sldMk cId="2740860133" sldId="536"/>
            <ac:spMk id="113" creationId="{4483E8E5-49FE-4CAD-B980-50D0FCFA2512}"/>
          </ac:spMkLst>
        </pc:spChg>
        <pc:spChg chg="add del mod">
          <ac:chgData name="Christophe LERAIS" userId="d79c4de4-5af5-4ddd-b8bd-4be50edf8264" providerId="ADAL" clId="{FCDD6237-39CA-451C-AFD2-6EE184D1BE7C}" dt="2021-04-20T08:33:46.540" v="89"/>
          <ac:spMkLst>
            <pc:docMk/>
            <pc:sldMk cId="2740860133" sldId="536"/>
            <ac:spMk id="114" creationId="{AE4B5F69-DCCC-48EF-B09D-FB558CC7A9EB}"/>
          </ac:spMkLst>
        </pc:spChg>
        <pc:spChg chg="add del mod">
          <ac:chgData name="Christophe LERAIS" userId="d79c4de4-5af5-4ddd-b8bd-4be50edf8264" providerId="ADAL" clId="{FCDD6237-39CA-451C-AFD2-6EE184D1BE7C}" dt="2021-04-20T08:33:46.540" v="89"/>
          <ac:spMkLst>
            <pc:docMk/>
            <pc:sldMk cId="2740860133" sldId="536"/>
            <ac:spMk id="115" creationId="{8D908404-CD23-461F-A8C2-6065D94DE11E}"/>
          </ac:spMkLst>
        </pc:spChg>
        <pc:picChg chg="mod">
          <ac:chgData name="Christophe LERAIS" userId="d79c4de4-5af5-4ddd-b8bd-4be50edf8264" providerId="ADAL" clId="{FCDD6237-39CA-451C-AFD2-6EE184D1BE7C}" dt="2021-04-20T08:33:34.978" v="85" actId="1076"/>
          <ac:picMkLst>
            <pc:docMk/>
            <pc:sldMk cId="2740860133" sldId="536"/>
            <ac:picMk id="43" creationId="{780CEC41-D95A-4DD4-BFDE-11D56B9509DB}"/>
          </ac:picMkLst>
        </pc:picChg>
        <pc:picChg chg="add del mod">
          <ac:chgData name="Christophe LERAIS" userId="d79c4de4-5af5-4ddd-b8bd-4be50edf8264" providerId="ADAL" clId="{FCDD6237-39CA-451C-AFD2-6EE184D1BE7C}" dt="2021-04-20T08:33:46.540" v="89"/>
          <ac:picMkLst>
            <pc:docMk/>
            <pc:sldMk cId="2740860133" sldId="536"/>
            <ac:picMk id="47" creationId="{0FA5044E-55B4-4BAC-B695-AC8A518F6D4A}"/>
          </ac:picMkLst>
        </pc:picChg>
        <pc:picChg chg="add del">
          <ac:chgData name="Christophe LERAIS" userId="d79c4de4-5af5-4ddd-b8bd-4be50edf8264" providerId="ADAL" clId="{FCDD6237-39CA-451C-AFD2-6EE184D1BE7C}" dt="2021-04-20T08:33:47.636" v="91" actId="478"/>
          <ac:picMkLst>
            <pc:docMk/>
            <pc:sldMk cId="2740860133" sldId="536"/>
            <ac:picMk id="62" creationId="{B7305379-F257-4041-AD19-A89BEB2EDB70}"/>
          </ac:picMkLst>
        </pc:picChg>
        <pc:picChg chg="add del">
          <ac:chgData name="Christophe LERAIS" userId="d79c4de4-5af5-4ddd-b8bd-4be50edf8264" providerId="ADAL" clId="{FCDD6237-39CA-451C-AFD2-6EE184D1BE7C}" dt="2021-04-20T08:33:47.636" v="91" actId="478"/>
          <ac:picMkLst>
            <pc:docMk/>
            <pc:sldMk cId="2740860133" sldId="536"/>
            <ac:picMk id="86" creationId="{165ABDCE-409F-4686-BEE3-F22DCB8FEEE9}"/>
          </ac:picMkLst>
        </pc:picChg>
        <pc:picChg chg="add del">
          <ac:chgData name="Christophe LERAIS" userId="d79c4de4-5af5-4ddd-b8bd-4be50edf8264" providerId="ADAL" clId="{FCDD6237-39CA-451C-AFD2-6EE184D1BE7C}" dt="2021-04-20T08:33:47.636" v="91" actId="478"/>
          <ac:picMkLst>
            <pc:docMk/>
            <pc:sldMk cId="2740860133" sldId="536"/>
            <ac:picMk id="87" creationId="{D972C992-A4AB-43BD-9D6A-F33BACBBB359}"/>
          </ac:picMkLst>
        </pc:picChg>
        <pc:picChg chg="add del">
          <ac:chgData name="Christophe LERAIS" userId="d79c4de4-5af5-4ddd-b8bd-4be50edf8264" providerId="ADAL" clId="{FCDD6237-39CA-451C-AFD2-6EE184D1BE7C}" dt="2021-04-20T08:33:47.636" v="91" actId="478"/>
          <ac:picMkLst>
            <pc:docMk/>
            <pc:sldMk cId="2740860133" sldId="536"/>
            <ac:picMk id="88" creationId="{E17D178D-0FE2-4077-A591-E3323F4CEF74}"/>
          </ac:picMkLst>
        </pc:picChg>
        <pc:picChg chg="add del">
          <ac:chgData name="Christophe LERAIS" userId="d79c4de4-5af5-4ddd-b8bd-4be50edf8264" providerId="ADAL" clId="{FCDD6237-39CA-451C-AFD2-6EE184D1BE7C}" dt="2021-04-20T08:33:47.636" v="91" actId="478"/>
          <ac:picMkLst>
            <pc:docMk/>
            <pc:sldMk cId="2740860133" sldId="536"/>
            <ac:picMk id="89" creationId="{D3F8A1C8-B692-4C7A-A27C-5341FE9E868D}"/>
          </ac:picMkLst>
        </pc:picChg>
        <pc:picChg chg="add del">
          <ac:chgData name="Christophe LERAIS" userId="d79c4de4-5af5-4ddd-b8bd-4be50edf8264" providerId="ADAL" clId="{FCDD6237-39CA-451C-AFD2-6EE184D1BE7C}" dt="2021-04-20T08:33:47.636" v="91" actId="478"/>
          <ac:picMkLst>
            <pc:docMk/>
            <pc:sldMk cId="2740860133" sldId="536"/>
            <ac:picMk id="90" creationId="{BFAA6F17-2255-4326-B1EC-1F1E110F2588}"/>
          </ac:picMkLst>
        </pc:picChg>
        <pc:picChg chg="add del">
          <ac:chgData name="Christophe LERAIS" userId="d79c4de4-5af5-4ddd-b8bd-4be50edf8264" providerId="ADAL" clId="{FCDD6237-39CA-451C-AFD2-6EE184D1BE7C}" dt="2021-04-20T08:33:47.636" v="91" actId="478"/>
          <ac:picMkLst>
            <pc:docMk/>
            <pc:sldMk cId="2740860133" sldId="536"/>
            <ac:picMk id="91" creationId="{6A61EC8F-2BC9-4D8E-AD9F-F8471DBDF14C}"/>
          </ac:picMkLst>
        </pc:picChg>
        <pc:picChg chg="add del">
          <ac:chgData name="Christophe LERAIS" userId="d79c4de4-5af5-4ddd-b8bd-4be50edf8264" providerId="ADAL" clId="{FCDD6237-39CA-451C-AFD2-6EE184D1BE7C}" dt="2021-04-20T08:33:47.636" v="91" actId="478"/>
          <ac:picMkLst>
            <pc:docMk/>
            <pc:sldMk cId="2740860133" sldId="536"/>
            <ac:picMk id="92" creationId="{AE60DBAB-2C90-459F-B452-5320069600E7}"/>
          </ac:picMkLst>
        </pc:picChg>
        <pc:picChg chg="add del">
          <ac:chgData name="Christophe LERAIS" userId="d79c4de4-5af5-4ddd-b8bd-4be50edf8264" providerId="ADAL" clId="{FCDD6237-39CA-451C-AFD2-6EE184D1BE7C}" dt="2021-04-20T08:33:47.636" v="91" actId="478"/>
          <ac:picMkLst>
            <pc:docMk/>
            <pc:sldMk cId="2740860133" sldId="536"/>
            <ac:picMk id="93" creationId="{9E15B199-9556-4B7D-BE52-A37C7A6DE24E}"/>
          </ac:picMkLst>
        </pc:picChg>
        <pc:picChg chg="add del">
          <ac:chgData name="Christophe LERAIS" userId="d79c4de4-5af5-4ddd-b8bd-4be50edf8264" providerId="ADAL" clId="{FCDD6237-39CA-451C-AFD2-6EE184D1BE7C}" dt="2021-04-20T08:33:47.636" v="91" actId="478"/>
          <ac:picMkLst>
            <pc:docMk/>
            <pc:sldMk cId="2740860133" sldId="536"/>
            <ac:picMk id="94" creationId="{1572B194-9F52-4C0F-96EF-F059DBBAE8FB}"/>
          </ac:picMkLst>
        </pc:picChg>
        <pc:picChg chg="add del">
          <ac:chgData name="Christophe LERAIS" userId="d79c4de4-5af5-4ddd-b8bd-4be50edf8264" providerId="ADAL" clId="{FCDD6237-39CA-451C-AFD2-6EE184D1BE7C}" dt="2021-04-20T08:33:47.636" v="91" actId="478"/>
          <ac:picMkLst>
            <pc:docMk/>
            <pc:sldMk cId="2740860133" sldId="536"/>
            <ac:picMk id="95" creationId="{14B38359-D3B8-4666-A782-C98A183AA5EB}"/>
          </ac:picMkLst>
        </pc:picChg>
        <pc:picChg chg="add del mod">
          <ac:chgData name="Christophe LERAIS" userId="d79c4de4-5af5-4ddd-b8bd-4be50edf8264" providerId="ADAL" clId="{FCDD6237-39CA-451C-AFD2-6EE184D1BE7C}" dt="2021-04-20T08:33:46.540" v="89"/>
          <ac:picMkLst>
            <pc:docMk/>
            <pc:sldMk cId="2740860133" sldId="536"/>
            <ac:picMk id="103" creationId="{22D4A89C-43A4-4765-B93F-A5B49F315C76}"/>
          </ac:picMkLst>
        </pc:picChg>
        <pc:picChg chg="add del mod">
          <ac:chgData name="Christophe LERAIS" userId="d79c4de4-5af5-4ddd-b8bd-4be50edf8264" providerId="ADAL" clId="{FCDD6237-39CA-451C-AFD2-6EE184D1BE7C}" dt="2021-04-20T08:33:46.540" v="89"/>
          <ac:picMkLst>
            <pc:docMk/>
            <pc:sldMk cId="2740860133" sldId="536"/>
            <ac:picMk id="104" creationId="{025D8237-2033-4811-BACB-64962EEC8C1F}"/>
          </ac:picMkLst>
        </pc:picChg>
        <pc:picChg chg="add del mod">
          <ac:chgData name="Christophe LERAIS" userId="d79c4de4-5af5-4ddd-b8bd-4be50edf8264" providerId="ADAL" clId="{FCDD6237-39CA-451C-AFD2-6EE184D1BE7C}" dt="2021-04-20T08:33:46.540" v="89"/>
          <ac:picMkLst>
            <pc:docMk/>
            <pc:sldMk cId="2740860133" sldId="536"/>
            <ac:picMk id="105" creationId="{09C858E9-957D-41D8-939A-1ECFAB28F9A9}"/>
          </ac:picMkLst>
        </pc:picChg>
        <pc:picChg chg="add del mod">
          <ac:chgData name="Christophe LERAIS" userId="d79c4de4-5af5-4ddd-b8bd-4be50edf8264" providerId="ADAL" clId="{FCDD6237-39CA-451C-AFD2-6EE184D1BE7C}" dt="2021-04-20T08:33:46.540" v="89"/>
          <ac:picMkLst>
            <pc:docMk/>
            <pc:sldMk cId="2740860133" sldId="536"/>
            <ac:picMk id="106" creationId="{7257F424-EDDB-4607-B571-B6578E786D30}"/>
          </ac:picMkLst>
        </pc:picChg>
        <pc:picChg chg="add del mod">
          <ac:chgData name="Christophe LERAIS" userId="d79c4de4-5af5-4ddd-b8bd-4be50edf8264" providerId="ADAL" clId="{FCDD6237-39CA-451C-AFD2-6EE184D1BE7C}" dt="2021-04-20T08:33:46.540" v="89"/>
          <ac:picMkLst>
            <pc:docMk/>
            <pc:sldMk cId="2740860133" sldId="536"/>
            <ac:picMk id="107" creationId="{BEACA56F-67C7-4F67-BACD-B46F4C2D9865}"/>
          </ac:picMkLst>
        </pc:picChg>
        <pc:picChg chg="add del mod">
          <ac:chgData name="Christophe LERAIS" userId="d79c4de4-5af5-4ddd-b8bd-4be50edf8264" providerId="ADAL" clId="{FCDD6237-39CA-451C-AFD2-6EE184D1BE7C}" dt="2021-04-20T08:33:46.540" v="89"/>
          <ac:picMkLst>
            <pc:docMk/>
            <pc:sldMk cId="2740860133" sldId="536"/>
            <ac:picMk id="108" creationId="{DF1B1AFD-540A-4F7C-9DCA-7B8012ECEE98}"/>
          </ac:picMkLst>
        </pc:picChg>
        <pc:picChg chg="add del mod">
          <ac:chgData name="Christophe LERAIS" userId="d79c4de4-5af5-4ddd-b8bd-4be50edf8264" providerId="ADAL" clId="{FCDD6237-39CA-451C-AFD2-6EE184D1BE7C}" dt="2021-04-20T08:33:46.540" v="89"/>
          <ac:picMkLst>
            <pc:docMk/>
            <pc:sldMk cId="2740860133" sldId="536"/>
            <ac:picMk id="109" creationId="{D085378A-848A-4D29-AFB7-E47C4623730E}"/>
          </ac:picMkLst>
        </pc:picChg>
        <pc:picChg chg="add del mod">
          <ac:chgData name="Christophe LERAIS" userId="d79c4de4-5af5-4ddd-b8bd-4be50edf8264" providerId="ADAL" clId="{FCDD6237-39CA-451C-AFD2-6EE184D1BE7C}" dt="2021-04-20T08:33:46.540" v="89"/>
          <ac:picMkLst>
            <pc:docMk/>
            <pc:sldMk cId="2740860133" sldId="536"/>
            <ac:picMk id="110" creationId="{C5BFF617-0B37-4693-825C-D9E1BF4C75BC}"/>
          </ac:picMkLst>
        </pc:picChg>
        <pc:picChg chg="add del mod">
          <ac:chgData name="Christophe LERAIS" userId="d79c4de4-5af5-4ddd-b8bd-4be50edf8264" providerId="ADAL" clId="{FCDD6237-39CA-451C-AFD2-6EE184D1BE7C}" dt="2021-04-20T08:33:46.540" v="89"/>
          <ac:picMkLst>
            <pc:docMk/>
            <pc:sldMk cId="2740860133" sldId="536"/>
            <ac:picMk id="111" creationId="{D9694565-1ACC-461B-B503-3284549FCC5E}"/>
          </ac:picMkLst>
        </pc:picChg>
        <pc:cxnChg chg="add del mod">
          <ac:chgData name="Christophe LERAIS" userId="d79c4de4-5af5-4ddd-b8bd-4be50edf8264" providerId="ADAL" clId="{FCDD6237-39CA-451C-AFD2-6EE184D1BE7C}" dt="2021-04-20T08:33:46.540" v="89"/>
          <ac:cxnSpMkLst>
            <pc:docMk/>
            <pc:sldMk cId="2740860133" sldId="536"/>
            <ac:cxnSpMk id="54" creationId="{A361BAA2-E6D3-462C-A54B-B49A12CEE466}"/>
          </ac:cxnSpMkLst>
        </pc:cxnChg>
        <pc:cxnChg chg="add del mod">
          <ac:chgData name="Christophe LERAIS" userId="d79c4de4-5af5-4ddd-b8bd-4be50edf8264" providerId="ADAL" clId="{FCDD6237-39CA-451C-AFD2-6EE184D1BE7C}" dt="2021-04-20T08:33:46.540" v="89"/>
          <ac:cxnSpMkLst>
            <pc:docMk/>
            <pc:sldMk cId="2740860133" sldId="536"/>
            <ac:cxnSpMk id="55" creationId="{82E6BF1F-38AE-4744-8583-AAB6EDEC8FC3}"/>
          </ac:cxnSpMkLst>
        </pc:cxnChg>
        <pc:cxnChg chg="add del mod">
          <ac:chgData name="Christophe LERAIS" userId="d79c4de4-5af5-4ddd-b8bd-4be50edf8264" providerId="ADAL" clId="{FCDD6237-39CA-451C-AFD2-6EE184D1BE7C}" dt="2021-04-20T08:33:46.540" v="89"/>
          <ac:cxnSpMkLst>
            <pc:docMk/>
            <pc:sldMk cId="2740860133" sldId="536"/>
            <ac:cxnSpMk id="56" creationId="{6B061C55-0FD4-4697-9BDC-162A6C2993BB}"/>
          </ac:cxnSpMkLst>
        </pc:cxnChg>
        <pc:cxnChg chg="add del mod">
          <ac:chgData name="Christophe LERAIS" userId="d79c4de4-5af5-4ddd-b8bd-4be50edf8264" providerId="ADAL" clId="{FCDD6237-39CA-451C-AFD2-6EE184D1BE7C}" dt="2021-04-20T08:33:47.636" v="91" actId="478"/>
          <ac:cxnSpMkLst>
            <pc:docMk/>
            <pc:sldMk cId="2740860133" sldId="536"/>
            <ac:cxnSpMk id="71" creationId="{0DE9926D-88CD-43C8-A579-9D2923F584FF}"/>
          </ac:cxnSpMkLst>
        </pc:cxnChg>
        <pc:cxnChg chg="add del mod">
          <ac:chgData name="Christophe LERAIS" userId="d79c4de4-5af5-4ddd-b8bd-4be50edf8264" providerId="ADAL" clId="{FCDD6237-39CA-451C-AFD2-6EE184D1BE7C}" dt="2021-04-20T08:33:47.636" v="91" actId="478"/>
          <ac:cxnSpMkLst>
            <pc:docMk/>
            <pc:sldMk cId="2740860133" sldId="536"/>
            <ac:cxnSpMk id="72" creationId="{3956D1C0-3F19-464E-BC82-ED6EEEB77DD5}"/>
          </ac:cxnSpMkLst>
        </pc:cxnChg>
        <pc:cxnChg chg="add del mod">
          <ac:chgData name="Christophe LERAIS" userId="d79c4de4-5af5-4ddd-b8bd-4be50edf8264" providerId="ADAL" clId="{FCDD6237-39CA-451C-AFD2-6EE184D1BE7C}" dt="2021-04-20T08:33:47.636" v="91" actId="478"/>
          <ac:cxnSpMkLst>
            <pc:docMk/>
            <pc:sldMk cId="2740860133" sldId="536"/>
            <ac:cxnSpMk id="73" creationId="{297737A5-41B8-4A19-85AF-91B01EAAB36E}"/>
          </ac:cxnSpMkLst>
        </pc:cxnChg>
        <pc:cxnChg chg="add del mod">
          <ac:chgData name="Christophe LERAIS" userId="d79c4de4-5af5-4ddd-b8bd-4be50edf8264" providerId="ADAL" clId="{FCDD6237-39CA-451C-AFD2-6EE184D1BE7C}" dt="2021-04-20T08:33:47.636" v="91" actId="478"/>
          <ac:cxnSpMkLst>
            <pc:docMk/>
            <pc:sldMk cId="2740860133" sldId="536"/>
            <ac:cxnSpMk id="82" creationId="{CC695AA6-323A-49BF-A831-352C693CF9F5}"/>
          </ac:cxnSpMkLst>
        </pc:cxnChg>
        <pc:cxnChg chg="add del mod">
          <ac:chgData name="Christophe LERAIS" userId="d79c4de4-5af5-4ddd-b8bd-4be50edf8264" providerId="ADAL" clId="{FCDD6237-39CA-451C-AFD2-6EE184D1BE7C}" dt="2021-04-20T08:33:47.636" v="91" actId="478"/>
          <ac:cxnSpMkLst>
            <pc:docMk/>
            <pc:sldMk cId="2740860133" sldId="536"/>
            <ac:cxnSpMk id="83" creationId="{2319AEBB-11A1-42E4-A755-78DBA795C934}"/>
          </ac:cxnSpMkLst>
        </pc:cxnChg>
        <pc:cxnChg chg="add del mod">
          <ac:chgData name="Christophe LERAIS" userId="d79c4de4-5af5-4ddd-b8bd-4be50edf8264" providerId="ADAL" clId="{FCDD6237-39CA-451C-AFD2-6EE184D1BE7C}" dt="2021-04-20T08:33:47.636" v="91" actId="478"/>
          <ac:cxnSpMkLst>
            <pc:docMk/>
            <pc:sldMk cId="2740860133" sldId="536"/>
            <ac:cxnSpMk id="84" creationId="{EEFF7054-9F09-44E1-93AF-E583EF61E2CB}"/>
          </ac:cxnSpMkLst>
        </pc:cxnChg>
        <pc:cxnChg chg="add del mod">
          <ac:chgData name="Christophe LERAIS" userId="d79c4de4-5af5-4ddd-b8bd-4be50edf8264" providerId="ADAL" clId="{FCDD6237-39CA-451C-AFD2-6EE184D1BE7C}" dt="2021-04-20T08:33:47.636" v="91" actId="478"/>
          <ac:cxnSpMkLst>
            <pc:docMk/>
            <pc:sldMk cId="2740860133" sldId="536"/>
            <ac:cxnSpMk id="85" creationId="{DA1811C5-C669-4F52-837E-6266BB636309}"/>
          </ac:cxnSpMkLst>
        </pc:cxnChg>
        <pc:cxnChg chg="add del mod">
          <ac:chgData name="Christophe LERAIS" userId="d79c4de4-5af5-4ddd-b8bd-4be50edf8264" providerId="ADAL" clId="{FCDD6237-39CA-451C-AFD2-6EE184D1BE7C}" dt="2021-04-20T08:33:47.636" v="91" actId="478"/>
          <ac:cxnSpMkLst>
            <pc:docMk/>
            <pc:sldMk cId="2740860133" sldId="536"/>
            <ac:cxnSpMk id="96" creationId="{AA03526A-802E-44C3-882B-D56FDE836A2C}"/>
          </ac:cxnSpMkLst>
        </pc:cxnChg>
        <pc:cxnChg chg="add del mod">
          <ac:chgData name="Christophe LERAIS" userId="d79c4de4-5af5-4ddd-b8bd-4be50edf8264" providerId="ADAL" clId="{FCDD6237-39CA-451C-AFD2-6EE184D1BE7C}" dt="2021-04-20T08:33:46.540" v="89"/>
          <ac:cxnSpMkLst>
            <pc:docMk/>
            <pc:sldMk cId="2740860133" sldId="536"/>
            <ac:cxnSpMk id="100" creationId="{E7AF6FD1-0475-41EF-AE39-44E23438F1E9}"/>
          </ac:cxnSpMkLst>
        </pc:cxnChg>
        <pc:cxnChg chg="add del mod">
          <ac:chgData name="Christophe LERAIS" userId="d79c4de4-5af5-4ddd-b8bd-4be50edf8264" providerId="ADAL" clId="{FCDD6237-39CA-451C-AFD2-6EE184D1BE7C}" dt="2021-04-20T08:33:46.540" v="89"/>
          <ac:cxnSpMkLst>
            <pc:docMk/>
            <pc:sldMk cId="2740860133" sldId="536"/>
            <ac:cxnSpMk id="101" creationId="{66DB690B-192E-4BE6-9403-FD88795AC9EC}"/>
          </ac:cxnSpMkLst>
        </pc:cxnChg>
        <pc:cxnChg chg="add del mod">
          <ac:chgData name="Christophe LERAIS" userId="d79c4de4-5af5-4ddd-b8bd-4be50edf8264" providerId="ADAL" clId="{FCDD6237-39CA-451C-AFD2-6EE184D1BE7C}" dt="2021-04-20T08:33:46.540" v="89"/>
          <ac:cxnSpMkLst>
            <pc:docMk/>
            <pc:sldMk cId="2740860133" sldId="536"/>
            <ac:cxnSpMk id="102" creationId="{9AE3380C-C454-4E90-818A-04EDD050AAA4}"/>
          </ac:cxnSpMkLst>
        </pc:cxnChg>
      </pc:sldChg>
      <pc:sldChg chg="ord">
        <pc:chgData name="Christophe LERAIS" userId="d79c4de4-5af5-4ddd-b8bd-4be50edf8264" providerId="ADAL" clId="{FCDD6237-39CA-451C-AFD2-6EE184D1BE7C}" dt="2021-04-20T08:31:33.870" v="78"/>
        <pc:sldMkLst>
          <pc:docMk/>
          <pc:sldMk cId="3597923829" sldId="537"/>
        </pc:sldMkLst>
      </pc:sldChg>
      <pc:sldChg chg="modSp mod">
        <pc:chgData name="Christophe LERAIS" userId="d79c4de4-5af5-4ddd-b8bd-4be50edf8264" providerId="ADAL" clId="{FCDD6237-39CA-451C-AFD2-6EE184D1BE7C}" dt="2021-04-20T08:31:01.864" v="64" actId="20577"/>
        <pc:sldMkLst>
          <pc:docMk/>
          <pc:sldMk cId="1302396629" sldId="538"/>
        </pc:sldMkLst>
        <pc:spChg chg="mod">
          <ac:chgData name="Christophe LERAIS" userId="d79c4de4-5af5-4ddd-b8bd-4be50edf8264" providerId="ADAL" clId="{FCDD6237-39CA-451C-AFD2-6EE184D1BE7C}" dt="2021-04-20T08:31:01.864" v="64" actId="20577"/>
          <ac:spMkLst>
            <pc:docMk/>
            <pc:sldMk cId="1302396629" sldId="538"/>
            <ac:spMk id="7" creationId="{20E1D899-9413-44E2-89CB-631855200195}"/>
          </ac:spMkLst>
        </pc:spChg>
      </pc:sldChg>
      <pc:sldChg chg="modSp mod">
        <pc:chgData name="Christophe LERAIS" userId="d79c4de4-5af5-4ddd-b8bd-4be50edf8264" providerId="ADAL" clId="{FCDD6237-39CA-451C-AFD2-6EE184D1BE7C}" dt="2021-04-20T08:31:08.253" v="67"/>
        <pc:sldMkLst>
          <pc:docMk/>
          <pc:sldMk cId="1958534830" sldId="539"/>
        </pc:sldMkLst>
        <pc:spChg chg="mod">
          <ac:chgData name="Christophe LERAIS" userId="d79c4de4-5af5-4ddd-b8bd-4be50edf8264" providerId="ADAL" clId="{FCDD6237-39CA-451C-AFD2-6EE184D1BE7C}" dt="2021-04-20T08:31:08.253" v="67"/>
          <ac:spMkLst>
            <pc:docMk/>
            <pc:sldMk cId="1958534830" sldId="539"/>
            <ac:spMk id="3" creationId="{00000000-0000-0000-0000-000000000000}"/>
          </ac:spMkLst>
        </pc:spChg>
      </pc:sldChg>
      <pc:sldChg chg="modSp mod ord">
        <pc:chgData name="Christophe LERAIS" userId="d79c4de4-5af5-4ddd-b8bd-4be50edf8264" providerId="ADAL" clId="{FCDD6237-39CA-451C-AFD2-6EE184D1BE7C}" dt="2021-04-20T08:31:28.800" v="76"/>
        <pc:sldMkLst>
          <pc:docMk/>
          <pc:sldMk cId="1743497882" sldId="540"/>
        </pc:sldMkLst>
        <pc:spChg chg="mod">
          <ac:chgData name="Christophe LERAIS" userId="d79c4de4-5af5-4ddd-b8bd-4be50edf8264" providerId="ADAL" clId="{FCDD6237-39CA-451C-AFD2-6EE184D1BE7C}" dt="2021-04-20T08:31:14.126" v="72"/>
          <ac:spMkLst>
            <pc:docMk/>
            <pc:sldMk cId="1743497882" sldId="540"/>
            <ac:spMk id="3" creationId="{00000000-0000-0000-0000-000000000000}"/>
          </ac:spMkLst>
        </pc:spChg>
      </pc:sldChg>
      <pc:sldChg chg="modSp mod ord">
        <pc:chgData name="Christophe LERAIS" userId="d79c4de4-5af5-4ddd-b8bd-4be50edf8264" providerId="ADAL" clId="{FCDD6237-39CA-451C-AFD2-6EE184D1BE7C}" dt="2021-04-20T08:31:28.800" v="76"/>
        <pc:sldMkLst>
          <pc:docMk/>
          <pc:sldMk cId="1429654844" sldId="541"/>
        </pc:sldMkLst>
        <pc:spChg chg="mod">
          <ac:chgData name="Christophe LERAIS" userId="d79c4de4-5af5-4ddd-b8bd-4be50edf8264" providerId="ADAL" clId="{FCDD6237-39CA-451C-AFD2-6EE184D1BE7C}" dt="2021-04-20T08:31:17.669" v="73"/>
          <ac:spMkLst>
            <pc:docMk/>
            <pc:sldMk cId="1429654844" sldId="541"/>
            <ac:spMk id="3" creationId="{00000000-0000-0000-0000-000000000000}"/>
          </ac:spMkLst>
        </pc:spChg>
      </pc:sldChg>
      <pc:sldChg chg="modSp mod">
        <pc:chgData name="Christophe LERAIS" userId="d79c4de4-5af5-4ddd-b8bd-4be50edf8264" providerId="ADAL" clId="{FCDD6237-39CA-451C-AFD2-6EE184D1BE7C}" dt="2021-04-20T08:31:20.653" v="74"/>
        <pc:sldMkLst>
          <pc:docMk/>
          <pc:sldMk cId="1657842555" sldId="542"/>
        </pc:sldMkLst>
        <pc:spChg chg="mod">
          <ac:chgData name="Christophe LERAIS" userId="d79c4de4-5af5-4ddd-b8bd-4be50edf8264" providerId="ADAL" clId="{FCDD6237-39CA-451C-AFD2-6EE184D1BE7C}" dt="2021-04-20T08:31:20.653" v="74"/>
          <ac:spMkLst>
            <pc:docMk/>
            <pc:sldMk cId="1657842555" sldId="542"/>
            <ac:spMk id="3" creationId="{00000000-0000-0000-0000-000000000000}"/>
          </ac:spMkLst>
        </pc:spChg>
      </pc:sldChg>
      <pc:sldChg chg="delSp modSp mod">
        <pc:chgData name="Christophe LERAIS" userId="d79c4de4-5af5-4ddd-b8bd-4be50edf8264" providerId="ADAL" clId="{FCDD6237-39CA-451C-AFD2-6EE184D1BE7C}" dt="2021-04-20T08:29:52.284" v="31" actId="1076"/>
        <pc:sldMkLst>
          <pc:docMk/>
          <pc:sldMk cId="2032273393" sldId="544"/>
        </pc:sldMkLst>
        <pc:spChg chg="del">
          <ac:chgData name="Christophe LERAIS" userId="d79c4de4-5af5-4ddd-b8bd-4be50edf8264" providerId="ADAL" clId="{FCDD6237-39CA-451C-AFD2-6EE184D1BE7C}" dt="2021-04-20T08:29:48.272" v="30" actId="478"/>
          <ac:spMkLst>
            <pc:docMk/>
            <pc:sldMk cId="2032273393" sldId="544"/>
            <ac:spMk id="9" creationId="{5060C3B0-CE23-48EA-9CF6-AAA5AAE2644F}"/>
          </ac:spMkLst>
        </pc:spChg>
        <pc:spChg chg="del">
          <ac:chgData name="Christophe LERAIS" userId="d79c4de4-5af5-4ddd-b8bd-4be50edf8264" providerId="ADAL" clId="{FCDD6237-39CA-451C-AFD2-6EE184D1BE7C}" dt="2021-04-20T08:29:48.272" v="30" actId="478"/>
          <ac:spMkLst>
            <pc:docMk/>
            <pc:sldMk cId="2032273393" sldId="544"/>
            <ac:spMk id="10" creationId="{DC1CF299-884F-405D-AE3D-D710DCC9D07C}"/>
          </ac:spMkLst>
        </pc:spChg>
        <pc:spChg chg="del">
          <ac:chgData name="Christophe LERAIS" userId="d79c4de4-5af5-4ddd-b8bd-4be50edf8264" providerId="ADAL" clId="{FCDD6237-39CA-451C-AFD2-6EE184D1BE7C}" dt="2021-04-20T08:29:48.272" v="30" actId="478"/>
          <ac:spMkLst>
            <pc:docMk/>
            <pc:sldMk cId="2032273393" sldId="544"/>
            <ac:spMk id="13" creationId="{61CD9F88-0DF8-4200-A675-5864869A5169}"/>
          </ac:spMkLst>
        </pc:spChg>
        <pc:spChg chg="mod">
          <ac:chgData name="Christophe LERAIS" userId="d79c4de4-5af5-4ddd-b8bd-4be50edf8264" providerId="ADAL" clId="{FCDD6237-39CA-451C-AFD2-6EE184D1BE7C}" dt="2021-04-20T08:29:52.284" v="31" actId="1076"/>
          <ac:spMkLst>
            <pc:docMk/>
            <pc:sldMk cId="2032273393" sldId="544"/>
            <ac:spMk id="15" creationId="{25978091-233F-47F6-BD77-D808D2BACD39}"/>
          </ac:spMkLst>
        </pc:spChg>
        <pc:picChg chg="del">
          <ac:chgData name="Christophe LERAIS" userId="d79c4de4-5af5-4ddd-b8bd-4be50edf8264" providerId="ADAL" clId="{FCDD6237-39CA-451C-AFD2-6EE184D1BE7C}" dt="2021-04-20T08:29:48.272" v="30" actId="478"/>
          <ac:picMkLst>
            <pc:docMk/>
            <pc:sldMk cId="2032273393" sldId="544"/>
            <ac:picMk id="8" creationId="{CA127DAB-A86E-409D-B56F-340620FE1DA2}"/>
          </ac:picMkLst>
        </pc:picChg>
        <pc:picChg chg="del">
          <ac:chgData name="Christophe LERAIS" userId="d79c4de4-5af5-4ddd-b8bd-4be50edf8264" providerId="ADAL" clId="{FCDD6237-39CA-451C-AFD2-6EE184D1BE7C}" dt="2021-04-20T08:29:48.272" v="30" actId="478"/>
          <ac:picMkLst>
            <pc:docMk/>
            <pc:sldMk cId="2032273393" sldId="544"/>
            <ac:picMk id="11" creationId="{6A50CF59-ADEC-4514-9528-7114FB0AFDFC}"/>
          </ac:picMkLst>
        </pc:picChg>
        <pc:picChg chg="del">
          <ac:chgData name="Christophe LERAIS" userId="d79c4de4-5af5-4ddd-b8bd-4be50edf8264" providerId="ADAL" clId="{FCDD6237-39CA-451C-AFD2-6EE184D1BE7C}" dt="2021-04-20T08:29:48.272" v="30" actId="478"/>
          <ac:picMkLst>
            <pc:docMk/>
            <pc:sldMk cId="2032273393" sldId="544"/>
            <ac:picMk id="12" creationId="{E685FC45-2BA0-4020-8FCF-30F0186EF404}"/>
          </ac:picMkLst>
        </pc:picChg>
        <pc:picChg chg="mod">
          <ac:chgData name="Christophe LERAIS" userId="d79c4de4-5af5-4ddd-b8bd-4be50edf8264" providerId="ADAL" clId="{FCDD6237-39CA-451C-AFD2-6EE184D1BE7C}" dt="2021-04-20T08:29:52.284" v="31" actId="1076"/>
          <ac:picMkLst>
            <pc:docMk/>
            <pc:sldMk cId="2032273393" sldId="544"/>
            <ac:picMk id="14" creationId="{37D9C2A0-7A10-4E50-83D7-8D7ACE05A326}"/>
          </ac:picMkLst>
        </pc:picChg>
      </pc:sldChg>
      <pc:sldChg chg="delSp modSp new mod">
        <pc:chgData name="Christophe LERAIS" userId="d79c4de4-5af5-4ddd-b8bd-4be50edf8264" providerId="ADAL" clId="{FCDD6237-39CA-451C-AFD2-6EE184D1BE7C}" dt="2021-04-20T08:30:17.562" v="40" actId="478"/>
        <pc:sldMkLst>
          <pc:docMk/>
          <pc:sldMk cId="2961308556" sldId="545"/>
        </pc:sldMkLst>
        <pc:spChg chg="del">
          <ac:chgData name="Christophe LERAIS" userId="d79c4de4-5af5-4ddd-b8bd-4be50edf8264" providerId="ADAL" clId="{FCDD6237-39CA-451C-AFD2-6EE184D1BE7C}" dt="2021-04-20T08:30:17.562" v="40" actId="478"/>
          <ac:spMkLst>
            <pc:docMk/>
            <pc:sldMk cId="2961308556" sldId="545"/>
            <ac:spMk id="2" creationId="{0CF03CC4-3F30-4A30-9A52-092F9CD0D656}"/>
          </ac:spMkLst>
        </pc:spChg>
        <pc:spChg chg="del">
          <ac:chgData name="Christophe LERAIS" userId="d79c4de4-5af5-4ddd-b8bd-4be50edf8264" providerId="ADAL" clId="{FCDD6237-39CA-451C-AFD2-6EE184D1BE7C}" dt="2021-04-20T08:30:17.562" v="40" actId="478"/>
          <ac:spMkLst>
            <pc:docMk/>
            <pc:sldMk cId="2961308556" sldId="545"/>
            <ac:spMk id="3" creationId="{FBBDEBBC-312B-4BC0-A670-B4272795AB15}"/>
          </ac:spMkLst>
        </pc:spChg>
        <pc:spChg chg="mod">
          <ac:chgData name="Christophe LERAIS" userId="d79c4de4-5af5-4ddd-b8bd-4be50edf8264" providerId="ADAL" clId="{FCDD6237-39CA-451C-AFD2-6EE184D1BE7C}" dt="2021-04-20T08:30:14.880" v="39" actId="20577"/>
          <ac:spMkLst>
            <pc:docMk/>
            <pc:sldMk cId="2961308556" sldId="545"/>
            <ac:spMk id="4" creationId="{257340C4-4025-47CF-9D4F-93A576729EE3}"/>
          </ac:spMkLst>
        </pc:spChg>
      </pc:sldChg>
      <pc:sldChg chg="addSp delSp modSp add mod">
        <pc:chgData name="Christophe LERAIS" userId="d79c4de4-5af5-4ddd-b8bd-4be50edf8264" providerId="ADAL" clId="{FCDD6237-39CA-451C-AFD2-6EE184D1BE7C}" dt="2021-04-20T08:39:06.438" v="251" actId="478"/>
        <pc:sldMkLst>
          <pc:docMk/>
          <pc:sldMk cId="616926745" sldId="546"/>
        </pc:sldMkLst>
        <pc:spChg chg="mod">
          <ac:chgData name="Christophe LERAIS" userId="d79c4de4-5af5-4ddd-b8bd-4be50edf8264" providerId="ADAL" clId="{FCDD6237-39CA-451C-AFD2-6EE184D1BE7C}" dt="2021-04-20T08:37:23.829" v="225" actId="1076"/>
          <ac:spMkLst>
            <pc:docMk/>
            <pc:sldMk cId="616926745" sldId="546"/>
            <ac:spMk id="3" creationId="{00000000-0000-0000-0000-000000000000}"/>
          </ac:spMkLst>
        </pc:spChg>
        <pc:spChg chg="mod">
          <ac:chgData name="Christophe LERAIS" userId="d79c4de4-5af5-4ddd-b8bd-4be50edf8264" providerId="ADAL" clId="{FCDD6237-39CA-451C-AFD2-6EE184D1BE7C}" dt="2021-04-20T08:36:30.437" v="214" actId="1076"/>
          <ac:spMkLst>
            <pc:docMk/>
            <pc:sldMk cId="616926745" sldId="546"/>
            <ac:spMk id="41" creationId="{C64F9261-82FD-4359-9BBC-FBB014F3C18F}"/>
          </ac:spMkLst>
        </pc:spChg>
        <pc:spChg chg="mod">
          <ac:chgData name="Christophe LERAIS" userId="d79c4de4-5af5-4ddd-b8bd-4be50edf8264" providerId="ADAL" clId="{FCDD6237-39CA-451C-AFD2-6EE184D1BE7C}" dt="2021-04-20T08:36:30.437" v="214" actId="1076"/>
          <ac:spMkLst>
            <pc:docMk/>
            <pc:sldMk cId="616926745" sldId="546"/>
            <ac:spMk id="42" creationId="{363374CC-90FC-4B09-8DF3-E62B50A4D081}"/>
          </ac:spMkLst>
        </pc:spChg>
        <pc:spChg chg="del">
          <ac:chgData name="Christophe LERAIS" userId="d79c4de4-5af5-4ddd-b8bd-4be50edf8264" providerId="ADAL" clId="{FCDD6237-39CA-451C-AFD2-6EE184D1BE7C}" dt="2021-04-20T08:33:56.507" v="94" actId="478"/>
          <ac:spMkLst>
            <pc:docMk/>
            <pc:sldMk cId="616926745" sldId="546"/>
            <ac:spMk id="44" creationId="{D44EA667-15B2-4152-A45A-8A960EE97A30}"/>
          </ac:spMkLst>
        </pc:spChg>
        <pc:spChg chg="add del mod">
          <ac:chgData name="Christophe LERAIS" userId="d79c4de4-5af5-4ddd-b8bd-4be50edf8264" providerId="ADAL" clId="{FCDD6237-39CA-451C-AFD2-6EE184D1BE7C}" dt="2021-04-20T08:33:59.784" v="96"/>
          <ac:spMkLst>
            <pc:docMk/>
            <pc:sldMk cId="616926745" sldId="546"/>
            <ac:spMk id="45" creationId="{B7309A03-727F-4286-BCF5-681ABC1ED333}"/>
          </ac:spMkLst>
        </pc:spChg>
        <pc:spChg chg="add del mod">
          <ac:chgData name="Christophe LERAIS" userId="d79c4de4-5af5-4ddd-b8bd-4be50edf8264" providerId="ADAL" clId="{FCDD6237-39CA-451C-AFD2-6EE184D1BE7C}" dt="2021-04-20T08:33:59.784" v="96"/>
          <ac:spMkLst>
            <pc:docMk/>
            <pc:sldMk cId="616926745" sldId="546"/>
            <ac:spMk id="46" creationId="{BA2F9C4A-3FC2-4518-9845-0ECC2F0A3F2C}"/>
          </ac:spMkLst>
        </pc:spChg>
        <pc:spChg chg="add del mod">
          <ac:chgData name="Christophe LERAIS" userId="d79c4de4-5af5-4ddd-b8bd-4be50edf8264" providerId="ADAL" clId="{FCDD6237-39CA-451C-AFD2-6EE184D1BE7C}" dt="2021-04-20T08:33:59.784" v="96"/>
          <ac:spMkLst>
            <pc:docMk/>
            <pc:sldMk cId="616926745" sldId="546"/>
            <ac:spMk id="48" creationId="{C00C2752-924E-4A27-ACAC-FA6350412174}"/>
          </ac:spMkLst>
        </pc:spChg>
        <pc:spChg chg="add del mod">
          <ac:chgData name="Christophe LERAIS" userId="d79c4de4-5af5-4ddd-b8bd-4be50edf8264" providerId="ADAL" clId="{FCDD6237-39CA-451C-AFD2-6EE184D1BE7C}" dt="2021-04-20T08:33:59.784" v="96"/>
          <ac:spMkLst>
            <pc:docMk/>
            <pc:sldMk cId="616926745" sldId="546"/>
            <ac:spMk id="49" creationId="{D71C9D00-92CE-4383-94F7-8A39F4D97CA1}"/>
          </ac:spMkLst>
        </pc:spChg>
        <pc:spChg chg="add del mod">
          <ac:chgData name="Christophe LERAIS" userId="d79c4de4-5af5-4ddd-b8bd-4be50edf8264" providerId="ADAL" clId="{FCDD6237-39CA-451C-AFD2-6EE184D1BE7C}" dt="2021-04-20T08:33:59.784" v="96"/>
          <ac:spMkLst>
            <pc:docMk/>
            <pc:sldMk cId="616926745" sldId="546"/>
            <ac:spMk id="50" creationId="{53FDFE0D-D3A3-4FFE-81AA-92DF725DE846}"/>
          </ac:spMkLst>
        </pc:spChg>
        <pc:spChg chg="add del mod">
          <ac:chgData name="Christophe LERAIS" userId="d79c4de4-5af5-4ddd-b8bd-4be50edf8264" providerId="ADAL" clId="{FCDD6237-39CA-451C-AFD2-6EE184D1BE7C}" dt="2021-04-20T08:33:59.784" v="96"/>
          <ac:spMkLst>
            <pc:docMk/>
            <pc:sldMk cId="616926745" sldId="546"/>
            <ac:spMk id="51" creationId="{62705982-7865-43AC-A288-5F7B93EC7070}"/>
          </ac:spMkLst>
        </pc:spChg>
        <pc:spChg chg="add del mod">
          <ac:chgData name="Christophe LERAIS" userId="d79c4de4-5af5-4ddd-b8bd-4be50edf8264" providerId="ADAL" clId="{FCDD6237-39CA-451C-AFD2-6EE184D1BE7C}" dt="2021-04-20T08:33:59.784" v="96"/>
          <ac:spMkLst>
            <pc:docMk/>
            <pc:sldMk cId="616926745" sldId="546"/>
            <ac:spMk id="52" creationId="{5650ED15-294F-4B85-A65A-2E6BDD9A7C45}"/>
          </ac:spMkLst>
        </pc:spChg>
        <pc:spChg chg="add del mod">
          <ac:chgData name="Christophe LERAIS" userId="d79c4de4-5af5-4ddd-b8bd-4be50edf8264" providerId="ADAL" clId="{FCDD6237-39CA-451C-AFD2-6EE184D1BE7C}" dt="2021-04-20T08:33:59.784" v="96"/>
          <ac:spMkLst>
            <pc:docMk/>
            <pc:sldMk cId="616926745" sldId="546"/>
            <ac:spMk id="53" creationId="{0F32D6B5-7744-44E9-8DCF-D70D3566F8A9}"/>
          </ac:spMkLst>
        </pc:spChg>
        <pc:spChg chg="add del mod">
          <ac:chgData name="Christophe LERAIS" userId="d79c4de4-5af5-4ddd-b8bd-4be50edf8264" providerId="ADAL" clId="{FCDD6237-39CA-451C-AFD2-6EE184D1BE7C}" dt="2021-04-20T08:33:59.784" v="96"/>
          <ac:spMkLst>
            <pc:docMk/>
            <pc:sldMk cId="616926745" sldId="546"/>
            <ac:spMk id="57" creationId="{9EADB055-F98B-4AE3-8D61-D83A22ED1176}"/>
          </ac:spMkLst>
        </pc:spChg>
        <pc:spChg chg="add del mod">
          <ac:chgData name="Christophe LERAIS" userId="d79c4de4-5af5-4ddd-b8bd-4be50edf8264" providerId="ADAL" clId="{FCDD6237-39CA-451C-AFD2-6EE184D1BE7C}" dt="2021-04-20T08:33:59.784" v="96"/>
          <ac:spMkLst>
            <pc:docMk/>
            <pc:sldMk cId="616926745" sldId="546"/>
            <ac:spMk id="58" creationId="{CFE4E2E3-6ADA-49C9-9449-37C29327D947}"/>
          </ac:spMkLst>
        </pc:spChg>
        <pc:spChg chg="add del mod">
          <ac:chgData name="Christophe LERAIS" userId="d79c4de4-5af5-4ddd-b8bd-4be50edf8264" providerId="ADAL" clId="{FCDD6237-39CA-451C-AFD2-6EE184D1BE7C}" dt="2021-04-20T08:33:59.784" v="96"/>
          <ac:spMkLst>
            <pc:docMk/>
            <pc:sldMk cId="616926745" sldId="546"/>
            <ac:spMk id="59" creationId="{AA625A7A-1F53-4B85-8C55-1C8CD6A5E457}"/>
          </ac:spMkLst>
        </pc:spChg>
        <pc:spChg chg="del">
          <ac:chgData name="Christophe LERAIS" userId="d79c4de4-5af5-4ddd-b8bd-4be50edf8264" providerId="ADAL" clId="{FCDD6237-39CA-451C-AFD2-6EE184D1BE7C}" dt="2021-04-20T08:33:54.317" v="93" actId="478"/>
          <ac:spMkLst>
            <pc:docMk/>
            <pc:sldMk cId="616926745" sldId="546"/>
            <ac:spMk id="60" creationId="{15A1A61D-B8A5-4842-87B6-74BEFE816B1A}"/>
          </ac:spMkLst>
        </pc:spChg>
        <pc:spChg chg="del">
          <ac:chgData name="Christophe LERAIS" userId="d79c4de4-5af5-4ddd-b8bd-4be50edf8264" providerId="ADAL" clId="{FCDD6237-39CA-451C-AFD2-6EE184D1BE7C}" dt="2021-04-20T08:33:54.317" v="93" actId="478"/>
          <ac:spMkLst>
            <pc:docMk/>
            <pc:sldMk cId="616926745" sldId="546"/>
            <ac:spMk id="61" creationId="{A5C2CF5D-1E85-4EBC-A1C0-CF85F7755D75}"/>
          </ac:spMkLst>
        </pc:spChg>
        <pc:spChg chg="del">
          <ac:chgData name="Christophe LERAIS" userId="d79c4de4-5af5-4ddd-b8bd-4be50edf8264" providerId="ADAL" clId="{FCDD6237-39CA-451C-AFD2-6EE184D1BE7C}" dt="2021-04-20T08:33:54.317" v="93" actId="478"/>
          <ac:spMkLst>
            <pc:docMk/>
            <pc:sldMk cId="616926745" sldId="546"/>
            <ac:spMk id="63" creationId="{AA5E82D6-1327-4E08-9BED-497110E077FD}"/>
          </ac:spMkLst>
        </pc:spChg>
        <pc:spChg chg="del">
          <ac:chgData name="Christophe LERAIS" userId="d79c4de4-5af5-4ddd-b8bd-4be50edf8264" providerId="ADAL" clId="{FCDD6237-39CA-451C-AFD2-6EE184D1BE7C}" dt="2021-04-20T08:33:54.317" v="93" actId="478"/>
          <ac:spMkLst>
            <pc:docMk/>
            <pc:sldMk cId="616926745" sldId="546"/>
            <ac:spMk id="64" creationId="{F1DCAD1E-EEB8-47C2-ADE7-F1BBBE6CF38C}"/>
          </ac:spMkLst>
        </pc:spChg>
        <pc:spChg chg="del">
          <ac:chgData name="Christophe LERAIS" userId="d79c4de4-5af5-4ddd-b8bd-4be50edf8264" providerId="ADAL" clId="{FCDD6237-39CA-451C-AFD2-6EE184D1BE7C}" dt="2021-04-20T08:33:54.317" v="93" actId="478"/>
          <ac:spMkLst>
            <pc:docMk/>
            <pc:sldMk cId="616926745" sldId="546"/>
            <ac:spMk id="65" creationId="{6F2D9501-58DF-475E-9867-6FAC75D3BE73}"/>
          </ac:spMkLst>
        </pc:spChg>
        <pc:spChg chg="del">
          <ac:chgData name="Christophe LERAIS" userId="d79c4de4-5af5-4ddd-b8bd-4be50edf8264" providerId="ADAL" clId="{FCDD6237-39CA-451C-AFD2-6EE184D1BE7C}" dt="2021-04-20T08:33:54.317" v="93" actId="478"/>
          <ac:spMkLst>
            <pc:docMk/>
            <pc:sldMk cId="616926745" sldId="546"/>
            <ac:spMk id="66" creationId="{6CBF4694-1221-4138-B23B-8AC6FD80EBDC}"/>
          </ac:spMkLst>
        </pc:spChg>
        <pc:spChg chg="del">
          <ac:chgData name="Christophe LERAIS" userId="d79c4de4-5af5-4ddd-b8bd-4be50edf8264" providerId="ADAL" clId="{FCDD6237-39CA-451C-AFD2-6EE184D1BE7C}" dt="2021-04-20T08:33:54.317" v="93" actId="478"/>
          <ac:spMkLst>
            <pc:docMk/>
            <pc:sldMk cId="616926745" sldId="546"/>
            <ac:spMk id="67" creationId="{D5A2476C-EDB0-4031-BF41-7B6FFFEA0663}"/>
          </ac:spMkLst>
        </pc:spChg>
        <pc:spChg chg="del">
          <ac:chgData name="Christophe LERAIS" userId="d79c4de4-5af5-4ddd-b8bd-4be50edf8264" providerId="ADAL" clId="{FCDD6237-39CA-451C-AFD2-6EE184D1BE7C}" dt="2021-04-20T08:33:54.317" v="93" actId="478"/>
          <ac:spMkLst>
            <pc:docMk/>
            <pc:sldMk cId="616926745" sldId="546"/>
            <ac:spMk id="68" creationId="{D557AAF4-4DE4-4568-9604-8F9BFABA47A4}"/>
          </ac:spMkLst>
        </pc:spChg>
        <pc:spChg chg="del">
          <ac:chgData name="Christophe LERAIS" userId="d79c4de4-5af5-4ddd-b8bd-4be50edf8264" providerId="ADAL" clId="{FCDD6237-39CA-451C-AFD2-6EE184D1BE7C}" dt="2021-04-20T08:33:54.317" v="93" actId="478"/>
          <ac:spMkLst>
            <pc:docMk/>
            <pc:sldMk cId="616926745" sldId="546"/>
            <ac:spMk id="69" creationId="{21206EE4-B2CF-4948-BCCC-A0A868AEA9CB}"/>
          </ac:spMkLst>
        </pc:spChg>
        <pc:spChg chg="del">
          <ac:chgData name="Christophe LERAIS" userId="d79c4de4-5af5-4ddd-b8bd-4be50edf8264" providerId="ADAL" clId="{FCDD6237-39CA-451C-AFD2-6EE184D1BE7C}" dt="2021-04-20T08:33:54.317" v="93" actId="478"/>
          <ac:spMkLst>
            <pc:docMk/>
            <pc:sldMk cId="616926745" sldId="546"/>
            <ac:spMk id="70" creationId="{52DD26BF-4BBE-4A12-94E9-A7B50EDF8CFC}"/>
          </ac:spMkLst>
        </pc:spChg>
        <pc:spChg chg="del">
          <ac:chgData name="Christophe LERAIS" userId="d79c4de4-5af5-4ddd-b8bd-4be50edf8264" providerId="ADAL" clId="{FCDD6237-39CA-451C-AFD2-6EE184D1BE7C}" dt="2021-04-20T08:33:54.317" v="93" actId="478"/>
          <ac:spMkLst>
            <pc:docMk/>
            <pc:sldMk cId="616926745" sldId="546"/>
            <ac:spMk id="74" creationId="{096DE3EB-FEB8-4F04-BC7F-AA23EC78B900}"/>
          </ac:spMkLst>
        </pc:spChg>
        <pc:spChg chg="del">
          <ac:chgData name="Christophe LERAIS" userId="d79c4de4-5af5-4ddd-b8bd-4be50edf8264" providerId="ADAL" clId="{FCDD6237-39CA-451C-AFD2-6EE184D1BE7C}" dt="2021-04-20T08:33:54.317" v="93" actId="478"/>
          <ac:spMkLst>
            <pc:docMk/>
            <pc:sldMk cId="616926745" sldId="546"/>
            <ac:spMk id="75" creationId="{0FDD3AA0-A9C8-45D9-BB7A-CFF69F73736E}"/>
          </ac:spMkLst>
        </pc:spChg>
        <pc:spChg chg="del">
          <ac:chgData name="Christophe LERAIS" userId="d79c4de4-5af5-4ddd-b8bd-4be50edf8264" providerId="ADAL" clId="{FCDD6237-39CA-451C-AFD2-6EE184D1BE7C}" dt="2021-04-20T08:33:54.317" v="93" actId="478"/>
          <ac:spMkLst>
            <pc:docMk/>
            <pc:sldMk cId="616926745" sldId="546"/>
            <ac:spMk id="76" creationId="{0515068B-8087-4523-8548-BDDB1A1FE17B}"/>
          </ac:spMkLst>
        </pc:spChg>
        <pc:spChg chg="del">
          <ac:chgData name="Christophe LERAIS" userId="d79c4de4-5af5-4ddd-b8bd-4be50edf8264" providerId="ADAL" clId="{FCDD6237-39CA-451C-AFD2-6EE184D1BE7C}" dt="2021-04-20T08:33:54.317" v="93" actId="478"/>
          <ac:spMkLst>
            <pc:docMk/>
            <pc:sldMk cId="616926745" sldId="546"/>
            <ac:spMk id="77" creationId="{10B31CB7-B8A5-4352-B792-3D9B6791397F}"/>
          </ac:spMkLst>
        </pc:spChg>
        <pc:spChg chg="del">
          <ac:chgData name="Christophe LERAIS" userId="d79c4de4-5af5-4ddd-b8bd-4be50edf8264" providerId="ADAL" clId="{FCDD6237-39CA-451C-AFD2-6EE184D1BE7C}" dt="2021-04-20T08:33:54.317" v="93" actId="478"/>
          <ac:spMkLst>
            <pc:docMk/>
            <pc:sldMk cId="616926745" sldId="546"/>
            <ac:spMk id="78" creationId="{489915F5-5CFF-4796-9422-06923FD730A8}"/>
          </ac:spMkLst>
        </pc:spChg>
        <pc:spChg chg="del">
          <ac:chgData name="Christophe LERAIS" userId="d79c4de4-5af5-4ddd-b8bd-4be50edf8264" providerId="ADAL" clId="{FCDD6237-39CA-451C-AFD2-6EE184D1BE7C}" dt="2021-04-20T08:33:54.317" v="93" actId="478"/>
          <ac:spMkLst>
            <pc:docMk/>
            <pc:sldMk cId="616926745" sldId="546"/>
            <ac:spMk id="79" creationId="{193C6030-6C6B-4B00-9D53-3C15C595DB0A}"/>
          </ac:spMkLst>
        </pc:spChg>
        <pc:spChg chg="del">
          <ac:chgData name="Christophe LERAIS" userId="d79c4de4-5af5-4ddd-b8bd-4be50edf8264" providerId="ADAL" clId="{FCDD6237-39CA-451C-AFD2-6EE184D1BE7C}" dt="2021-04-20T08:33:54.317" v="93" actId="478"/>
          <ac:spMkLst>
            <pc:docMk/>
            <pc:sldMk cId="616926745" sldId="546"/>
            <ac:spMk id="80" creationId="{AA940FDD-4044-422D-9FE0-060493E145D9}"/>
          </ac:spMkLst>
        </pc:spChg>
        <pc:spChg chg="del">
          <ac:chgData name="Christophe LERAIS" userId="d79c4de4-5af5-4ddd-b8bd-4be50edf8264" providerId="ADAL" clId="{FCDD6237-39CA-451C-AFD2-6EE184D1BE7C}" dt="2021-04-20T08:33:54.317" v="93" actId="478"/>
          <ac:spMkLst>
            <pc:docMk/>
            <pc:sldMk cId="616926745" sldId="546"/>
            <ac:spMk id="81" creationId="{D2DF1954-040A-41C1-B896-F340557A6E80}"/>
          </ac:spMkLst>
        </pc:spChg>
        <pc:spChg chg="add del mod">
          <ac:chgData name="Christophe LERAIS" userId="d79c4de4-5af5-4ddd-b8bd-4be50edf8264" providerId="ADAL" clId="{FCDD6237-39CA-451C-AFD2-6EE184D1BE7C}" dt="2021-04-20T08:33:59.784" v="96"/>
          <ac:spMkLst>
            <pc:docMk/>
            <pc:sldMk cId="616926745" sldId="546"/>
            <ac:spMk id="97" creationId="{E860C267-6CDB-4E27-BBA7-6BF090A50A78}"/>
          </ac:spMkLst>
        </pc:spChg>
        <pc:spChg chg="add del mod">
          <ac:chgData name="Christophe LERAIS" userId="d79c4de4-5af5-4ddd-b8bd-4be50edf8264" providerId="ADAL" clId="{FCDD6237-39CA-451C-AFD2-6EE184D1BE7C}" dt="2021-04-20T08:33:59.784" v="96"/>
          <ac:spMkLst>
            <pc:docMk/>
            <pc:sldMk cId="616926745" sldId="546"/>
            <ac:spMk id="98" creationId="{FB7F0ECE-FD4F-417C-B4B2-4777BCFC17EC}"/>
          </ac:spMkLst>
        </pc:spChg>
        <pc:spChg chg="add del mod">
          <ac:chgData name="Christophe LERAIS" userId="d79c4de4-5af5-4ddd-b8bd-4be50edf8264" providerId="ADAL" clId="{FCDD6237-39CA-451C-AFD2-6EE184D1BE7C}" dt="2021-04-20T08:33:59.784" v="96"/>
          <ac:spMkLst>
            <pc:docMk/>
            <pc:sldMk cId="616926745" sldId="546"/>
            <ac:spMk id="99" creationId="{E53AF625-2664-490B-9435-71F5702A9D90}"/>
          </ac:spMkLst>
        </pc:spChg>
        <pc:spChg chg="add del mod">
          <ac:chgData name="Christophe LERAIS" userId="d79c4de4-5af5-4ddd-b8bd-4be50edf8264" providerId="ADAL" clId="{FCDD6237-39CA-451C-AFD2-6EE184D1BE7C}" dt="2021-04-20T08:33:59.784" v="96"/>
          <ac:spMkLst>
            <pc:docMk/>
            <pc:sldMk cId="616926745" sldId="546"/>
            <ac:spMk id="112" creationId="{C8D0AEBB-24F8-4846-A2DF-5C54A8E574D9}"/>
          </ac:spMkLst>
        </pc:spChg>
        <pc:spChg chg="add del mod">
          <ac:chgData name="Christophe LERAIS" userId="d79c4de4-5af5-4ddd-b8bd-4be50edf8264" providerId="ADAL" clId="{FCDD6237-39CA-451C-AFD2-6EE184D1BE7C}" dt="2021-04-20T08:33:59.784" v="96"/>
          <ac:spMkLst>
            <pc:docMk/>
            <pc:sldMk cId="616926745" sldId="546"/>
            <ac:spMk id="113" creationId="{4A37724A-36A9-4531-82E4-68B9F6114547}"/>
          </ac:spMkLst>
        </pc:spChg>
        <pc:spChg chg="add del mod">
          <ac:chgData name="Christophe LERAIS" userId="d79c4de4-5af5-4ddd-b8bd-4be50edf8264" providerId="ADAL" clId="{FCDD6237-39CA-451C-AFD2-6EE184D1BE7C}" dt="2021-04-20T08:33:59.784" v="96"/>
          <ac:spMkLst>
            <pc:docMk/>
            <pc:sldMk cId="616926745" sldId="546"/>
            <ac:spMk id="114" creationId="{63FE9229-0508-41CF-A98A-D1BB7147DDEC}"/>
          </ac:spMkLst>
        </pc:spChg>
        <pc:spChg chg="add del mod">
          <ac:chgData name="Christophe LERAIS" userId="d79c4de4-5af5-4ddd-b8bd-4be50edf8264" providerId="ADAL" clId="{FCDD6237-39CA-451C-AFD2-6EE184D1BE7C}" dt="2021-04-20T08:33:59.784" v="96"/>
          <ac:spMkLst>
            <pc:docMk/>
            <pc:sldMk cId="616926745" sldId="546"/>
            <ac:spMk id="115" creationId="{D1B9629B-9A79-48B1-94DF-63F45BA9DD9E}"/>
          </ac:spMkLst>
        </pc:spChg>
        <pc:spChg chg="add mod">
          <ac:chgData name="Christophe LERAIS" userId="d79c4de4-5af5-4ddd-b8bd-4be50edf8264" providerId="ADAL" clId="{FCDD6237-39CA-451C-AFD2-6EE184D1BE7C}" dt="2021-04-20T08:37:49.733" v="232" actId="207"/>
          <ac:spMkLst>
            <pc:docMk/>
            <pc:sldMk cId="616926745" sldId="546"/>
            <ac:spMk id="116" creationId="{4BF40118-B13F-479E-832C-344B3FFB4F7C}"/>
          </ac:spMkLst>
        </pc:spChg>
        <pc:spChg chg="add mod">
          <ac:chgData name="Christophe LERAIS" userId="d79c4de4-5af5-4ddd-b8bd-4be50edf8264" providerId="ADAL" clId="{FCDD6237-39CA-451C-AFD2-6EE184D1BE7C}" dt="2021-04-20T08:38:02.314" v="235" actId="207"/>
          <ac:spMkLst>
            <pc:docMk/>
            <pc:sldMk cId="616926745" sldId="546"/>
            <ac:spMk id="117" creationId="{57E3041B-A8E9-46DA-AABD-EC544A5EABAF}"/>
          </ac:spMkLst>
        </pc:spChg>
        <pc:spChg chg="add mod">
          <ac:chgData name="Christophe LERAIS" userId="d79c4de4-5af5-4ddd-b8bd-4be50edf8264" providerId="ADAL" clId="{FCDD6237-39CA-451C-AFD2-6EE184D1BE7C}" dt="2021-04-20T08:37:49.733" v="232" actId="207"/>
          <ac:spMkLst>
            <pc:docMk/>
            <pc:sldMk cId="616926745" sldId="546"/>
            <ac:spMk id="119" creationId="{D9267CC6-7B41-43CD-98B7-C0DF52A0E016}"/>
          </ac:spMkLst>
        </pc:spChg>
        <pc:spChg chg="add mod">
          <ac:chgData name="Christophe LERAIS" userId="d79c4de4-5af5-4ddd-b8bd-4be50edf8264" providerId="ADAL" clId="{FCDD6237-39CA-451C-AFD2-6EE184D1BE7C}" dt="2021-04-20T08:37:49.733" v="232" actId="207"/>
          <ac:spMkLst>
            <pc:docMk/>
            <pc:sldMk cId="616926745" sldId="546"/>
            <ac:spMk id="120" creationId="{E59F1065-DA64-443A-B3A7-A0E4A5495ACE}"/>
          </ac:spMkLst>
        </pc:spChg>
        <pc:spChg chg="add mod">
          <ac:chgData name="Christophe LERAIS" userId="d79c4de4-5af5-4ddd-b8bd-4be50edf8264" providerId="ADAL" clId="{FCDD6237-39CA-451C-AFD2-6EE184D1BE7C}" dt="2021-04-20T08:37:49.733" v="232" actId="207"/>
          <ac:spMkLst>
            <pc:docMk/>
            <pc:sldMk cId="616926745" sldId="546"/>
            <ac:spMk id="121" creationId="{991B514D-E092-48F8-9318-CEBC46F2D933}"/>
          </ac:spMkLst>
        </pc:spChg>
        <pc:spChg chg="add mod">
          <ac:chgData name="Christophe LERAIS" userId="d79c4de4-5af5-4ddd-b8bd-4be50edf8264" providerId="ADAL" clId="{FCDD6237-39CA-451C-AFD2-6EE184D1BE7C}" dt="2021-04-20T08:37:49.733" v="232" actId="207"/>
          <ac:spMkLst>
            <pc:docMk/>
            <pc:sldMk cId="616926745" sldId="546"/>
            <ac:spMk id="122" creationId="{C2D668B0-DBD1-4277-9A8A-AC3B8EC522DB}"/>
          </ac:spMkLst>
        </pc:spChg>
        <pc:spChg chg="add mod">
          <ac:chgData name="Christophe LERAIS" userId="d79c4de4-5af5-4ddd-b8bd-4be50edf8264" providerId="ADAL" clId="{FCDD6237-39CA-451C-AFD2-6EE184D1BE7C}" dt="2021-04-20T08:37:49.733" v="232" actId="207"/>
          <ac:spMkLst>
            <pc:docMk/>
            <pc:sldMk cId="616926745" sldId="546"/>
            <ac:spMk id="123" creationId="{9FDB4769-3B2C-4C7C-8286-48F270EBEC8C}"/>
          </ac:spMkLst>
        </pc:spChg>
        <pc:spChg chg="add mod">
          <ac:chgData name="Christophe LERAIS" userId="d79c4de4-5af5-4ddd-b8bd-4be50edf8264" providerId="ADAL" clId="{FCDD6237-39CA-451C-AFD2-6EE184D1BE7C}" dt="2021-04-20T08:37:49.733" v="232" actId="207"/>
          <ac:spMkLst>
            <pc:docMk/>
            <pc:sldMk cId="616926745" sldId="546"/>
            <ac:spMk id="124" creationId="{D6E43931-50F5-4152-8ADC-64DA676131D8}"/>
          </ac:spMkLst>
        </pc:spChg>
        <pc:spChg chg="add mod">
          <ac:chgData name="Christophe LERAIS" userId="d79c4de4-5af5-4ddd-b8bd-4be50edf8264" providerId="ADAL" clId="{FCDD6237-39CA-451C-AFD2-6EE184D1BE7C}" dt="2021-04-20T08:38:02.314" v="235" actId="207"/>
          <ac:spMkLst>
            <pc:docMk/>
            <pc:sldMk cId="616926745" sldId="546"/>
            <ac:spMk id="128" creationId="{670DB6E5-F6B1-4644-92E8-A8297C3639A4}"/>
          </ac:spMkLst>
        </pc:spChg>
        <pc:spChg chg="add mod">
          <ac:chgData name="Christophe LERAIS" userId="d79c4de4-5af5-4ddd-b8bd-4be50edf8264" providerId="ADAL" clId="{FCDD6237-39CA-451C-AFD2-6EE184D1BE7C}" dt="2021-04-20T08:38:02.314" v="235" actId="207"/>
          <ac:spMkLst>
            <pc:docMk/>
            <pc:sldMk cId="616926745" sldId="546"/>
            <ac:spMk id="129" creationId="{97D59E58-C53F-4AD4-A584-2D2F0A4663A8}"/>
          </ac:spMkLst>
        </pc:spChg>
        <pc:spChg chg="add mod">
          <ac:chgData name="Christophe LERAIS" userId="d79c4de4-5af5-4ddd-b8bd-4be50edf8264" providerId="ADAL" clId="{FCDD6237-39CA-451C-AFD2-6EE184D1BE7C}" dt="2021-04-20T08:38:32.154" v="240" actId="208"/>
          <ac:spMkLst>
            <pc:docMk/>
            <pc:sldMk cId="616926745" sldId="546"/>
            <ac:spMk id="130" creationId="{BB8BA554-08C0-407B-B52A-2748DFFD9A62}"/>
          </ac:spMkLst>
        </pc:spChg>
        <pc:spChg chg="add mod">
          <ac:chgData name="Christophe LERAIS" userId="d79c4de4-5af5-4ddd-b8bd-4be50edf8264" providerId="ADAL" clId="{FCDD6237-39CA-451C-AFD2-6EE184D1BE7C}" dt="2021-04-20T08:38:32.154" v="240" actId="208"/>
          <ac:spMkLst>
            <pc:docMk/>
            <pc:sldMk cId="616926745" sldId="546"/>
            <ac:spMk id="131" creationId="{841B5C85-2F6F-47AC-9411-8AC067C49DEA}"/>
          </ac:spMkLst>
        </pc:spChg>
        <pc:spChg chg="add mod">
          <ac:chgData name="Christophe LERAIS" userId="d79c4de4-5af5-4ddd-b8bd-4be50edf8264" providerId="ADAL" clId="{FCDD6237-39CA-451C-AFD2-6EE184D1BE7C}" dt="2021-04-20T08:38:02.314" v="235" actId="207"/>
          <ac:spMkLst>
            <pc:docMk/>
            <pc:sldMk cId="616926745" sldId="546"/>
            <ac:spMk id="132" creationId="{D991BDE9-5EE3-4A6E-AA9E-F8E4FDE4037D}"/>
          </ac:spMkLst>
        </pc:spChg>
        <pc:spChg chg="add mod">
          <ac:chgData name="Christophe LERAIS" userId="d79c4de4-5af5-4ddd-b8bd-4be50edf8264" providerId="ADAL" clId="{FCDD6237-39CA-451C-AFD2-6EE184D1BE7C}" dt="2021-04-20T08:38:02.314" v="235" actId="207"/>
          <ac:spMkLst>
            <pc:docMk/>
            <pc:sldMk cId="616926745" sldId="546"/>
            <ac:spMk id="133" creationId="{60ACECC1-6B76-40E1-A608-47CD3711F6C8}"/>
          </ac:spMkLst>
        </pc:spChg>
        <pc:spChg chg="add del mod">
          <ac:chgData name="Christophe LERAIS" userId="d79c4de4-5af5-4ddd-b8bd-4be50edf8264" providerId="ADAL" clId="{FCDD6237-39CA-451C-AFD2-6EE184D1BE7C}" dt="2021-04-20T08:36:15.491" v="209" actId="478"/>
          <ac:spMkLst>
            <pc:docMk/>
            <pc:sldMk cId="616926745" sldId="546"/>
            <ac:spMk id="146" creationId="{C4683995-968A-497C-9010-237F9DF3540B}"/>
          </ac:spMkLst>
        </pc:spChg>
        <pc:spChg chg="add del mod">
          <ac:chgData name="Christophe LERAIS" userId="d79c4de4-5af5-4ddd-b8bd-4be50edf8264" providerId="ADAL" clId="{FCDD6237-39CA-451C-AFD2-6EE184D1BE7C}" dt="2021-04-20T08:36:15.491" v="209" actId="478"/>
          <ac:spMkLst>
            <pc:docMk/>
            <pc:sldMk cId="616926745" sldId="546"/>
            <ac:spMk id="147" creationId="{E82794C0-1249-41D7-ADCC-073C35EDBD82}"/>
          </ac:spMkLst>
        </pc:spChg>
        <pc:spChg chg="add mod">
          <ac:chgData name="Christophe LERAIS" userId="d79c4de4-5af5-4ddd-b8bd-4be50edf8264" providerId="ADAL" clId="{FCDD6237-39CA-451C-AFD2-6EE184D1BE7C}" dt="2021-04-20T08:38:58.709" v="250" actId="12788"/>
          <ac:spMkLst>
            <pc:docMk/>
            <pc:sldMk cId="616926745" sldId="546"/>
            <ac:spMk id="148" creationId="{B459C870-0C43-467A-B43E-B174EBC1DD45}"/>
          </ac:spMkLst>
        </pc:spChg>
        <pc:spChg chg="add mod">
          <ac:chgData name="Christophe LERAIS" userId="d79c4de4-5af5-4ddd-b8bd-4be50edf8264" providerId="ADAL" clId="{FCDD6237-39CA-451C-AFD2-6EE184D1BE7C}" dt="2021-04-20T08:37:52.433" v="233" actId="207"/>
          <ac:spMkLst>
            <pc:docMk/>
            <pc:sldMk cId="616926745" sldId="546"/>
            <ac:spMk id="149" creationId="{104CE02C-BA3D-4852-8226-AAF087BAB692}"/>
          </ac:spMkLst>
        </pc:spChg>
        <pc:spChg chg="add del mod">
          <ac:chgData name="Christophe LERAIS" userId="d79c4de4-5af5-4ddd-b8bd-4be50edf8264" providerId="ADAL" clId="{FCDD6237-39CA-451C-AFD2-6EE184D1BE7C}" dt="2021-04-20T08:36:46.061" v="216"/>
          <ac:spMkLst>
            <pc:docMk/>
            <pc:sldMk cId="616926745" sldId="546"/>
            <ac:spMk id="150" creationId="{C6727572-276D-4AC3-850A-C1622C8E1420}"/>
          </ac:spMkLst>
        </pc:spChg>
        <pc:spChg chg="add del mod">
          <ac:chgData name="Christophe LERAIS" userId="d79c4de4-5af5-4ddd-b8bd-4be50edf8264" providerId="ADAL" clId="{FCDD6237-39CA-451C-AFD2-6EE184D1BE7C}" dt="2021-04-20T08:36:46.061" v="216"/>
          <ac:spMkLst>
            <pc:docMk/>
            <pc:sldMk cId="616926745" sldId="546"/>
            <ac:spMk id="151" creationId="{ECBC5722-4131-40C6-A98B-009D1946FDC6}"/>
          </ac:spMkLst>
        </pc:spChg>
        <pc:spChg chg="add del mod">
          <ac:chgData name="Christophe LERAIS" userId="d79c4de4-5af5-4ddd-b8bd-4be50edf8264" providerId="ADAL" clId="{FCDD6237-39CA-451C-AFD2-6EE184D1BE7C}" dt="2021-04-20T08:36:46.061" v="216"/>
          <ac:spMkLst>
            <pc:docMk/>
            <pc:sldMk cId="616926745" sldId="546"/>
            <ac:spMk id="153" creationId="{EF37038F-5804-45A3-9D09-FF3803392882}"/>
          </ac:spMkLst>
        </pc:spChg>
        <pc:spChg chg="add del mod">
          <ac:chgData name="Christophe LERAIS" userId="d79c4de4-5af5-4ddd-b8bd-4be50edf8264" providerId="ADAL" clId="{FCDD6237-39CA-451C-AFD2-6EE184D1BE7C}" dt="2021-04-20T08:36:46.061" v="216"/>
          <ac:spMkLst>
            <pc:docMk/>
            <pc:sldMk cId="616926745" sldId="546"/>
            <ac:spMk id="154" creationId="{4AEB5BC5-B27B-4A1F-B640-FC2E9956D6A6}"/>
          </ac:spMkLst>
        </pc:spChg>
        <pc:spChg chg="add del mod">
          <ac:chgData name="Christophe LERAIS" userId="d79c4de4-5af5-4ddd-b8bd-4be50edf8264" providerId="ADAL" clId="{FCDD6237-39CA-451C-AFD2-6EE184D1BE7C}" dt="2021-04-20T08:36:46.061" v="216"/>
          <ac:spMkLst>
            <pc:docMk/>
            <pc:sldMk cId="616926745" sldId="546"/>
            <ac:spMk id="155" creationId="{952971F6-6270-416B-BFA6-B35C00656A4A}"/>
          </ac:spMkLst>
        </pc:spChg>
        <pc:spChg chg="add del mod">
          <ac:chgData name="Christophe LERAIS" userId="d79c4de4-5af5-4ddd-b8bd-4be50edf8264" providerId="ADAL" clId="{FCDD6237-39CA-451C-AFD2-6EE184D1BE7C}" dt="2021-04-20T08:36:46.061" v="216"/>
          <ac:spMkLst>
            <pc:docMk/>
            <pc:sldMk cId="616926745" sldId="546"/>
            <ac:spMk id="156" creationId="{2F7E16CE-1F0F-4691-A05C-ED2FA8C9B38A}"/>
          </ac:spMkLst>
        </pc:spChg>
        <pc:spChg chg="add del mod">
          <ac:chgData name="Christophe LERAIS" userId="d79c4de4-5af5-4ddd-b8bd-4be50edf8264" providerId="ADAL" clId="{FCDD6237-39CA-451C-AFD2-6EE184D1BE7C}" dt="2021-04-20T08:36:46.061" v="216"/>
          <ac:spMkLst>
            <pc:docMk/>
            <pc:sldMk cId="616926745" sldId="546"/>
            <ac:spMk id="157" creationId="{15F0D51E-1AAF-4C65-897E-4F51328ACE68}"/>
          </ac:spMkLst>
        </pc:spChg>
        <pc:spChg chg="add del mod">
          <ac:chgData name="Christophe LERAIS" userId="d79c4de4-5af5-4ddd-b8bd-4be50edf8264" providerId="ADAL" clId="{FCDD6237-39CA-451C-AFD2-6EE184D1BE7C}" dt="2021-04-20T08:36:46.061" v="216"/>
          <ac:spMkLst>
            <pc:docMk/>
            <pc:sldMk cId="616926745" sldId="546"/>
            <ac:spMk id="158" creationId="{A6C98DEF-22E6-4C7B-8B86-9AEC463D3D0E}"/>
          </ac:spMkLst>
        </pc:spChg>
        <pc:spChg chg="add del mod">
          <ac:chgData name="Christophe LERAIS" userId="d79c4de4-5af5-4ddd-b8bd-4be50edf8264" providerId="ADAL" clId="{FCDD6237-39CA-451C-AFD2-6EE184D1BE7C}" dt="2021-04-20T08:36:46.061" v="216"/>
          <ac:spMkLst>
            <pc:docMk/>
            <pc:sldMk cId="616926745" sldId="546"/>
            <ac:spMk id="159" creationId="{8DB478FD-C26E-4A3D-87EC-E79694987438}"/>
          </ac:spMkLst>
        </pc:spChg>
        <pc:spChg chg="add del mod">
          <ac:chgData name="Christophe LERAIS" userId="d79c4de4-5af5-4ddd-b8bd-4be50edf8264" providerId="ADAL" clId="{FCDD6237-39CA-451C-AFD2-6EE184D1BE7C}" dt="2021-04-20T08:36:46.061" v="216"/>
          <ac:spMkLst>
            <pc:docMk/>
            <pc:sldMk cId="616926745" sldId="546"/>
            <ac:spMk id="160" creationId="{B1E14EB3-2F25-4F88-A933-16E0890719FB}"/>
          </ac:spMkLst>
        </pc:spChg>
        <pc:spChg chg="add del mod">
          <ac:chgData name="Christophe LERAIS" userId="d79c4de4-5af5-4ddd-b8bd-4be50edf8264" providerId="ADAL" clId="{FCDD6237-39CA-451C-AFD2-6EE184D1BE7C}" dt="2021-04-20T08:36:46.061" v="216"/>
          <ac:spMkLst>
            <pc:docMk/>
            <pc:sldMk cId="616926745" sldId="546"/>
            <ac:spMk id="164" creationId="{03D99C6F-7340-4C39-9CE1-DB1697818FC9}"/>
          </ac:spMkLst>
        </pc:spChg>
        <pc:spChg chg="add del mod">
          <ac:chgData name="Christophe LERAIS" userId="d79c4de4-5af5-4ddd-b8bd-4be50edf8264" providerId="ADAL" clId="{FCDD6237-39CA-451C-AFD2-6EE184D1BE7C}" dt="2021-04-20T08:36:46.061" v="216"/>
          <ac:spMkLst>
            <pc:docMk/>
            <pc:sldMk cId="616926745" sldId="546"/>
            <ac:spMk id="165" creationId="{00EACDA4-F454-4966-987A-A5E56450CE28}"/>
          </ac:spMkLst>
        </pc:spChg>
        <pc:spChg chg="add del mod">
          <ac:chgData name="Christophe LERAIS" userId="d79c4de4-5af5-4ddd-b8bd-4be50edf8264" providerId="ADAL" clId="{FCDD6237-39CA-451C-AFD2-6EE184D1BE7C}" dt="2021-04-20T08:36:46.061" v="216"/>
          <ac:spMkLst>
            <pc:docMk/>
            <pc:sldMk cId="616926745" sldId="546"/>
            <ac:spMk id="166" creationId="{9DE20E0E-61D8-4A48-839B-AC2C2AEA4905}"/>
          </ac:spMkLst>
        </pc:spChg>
        <pc:spChg chg="add del mod">
          <ac:chgData name="Christophe LERAIS" userId="d79c4de4-5af5-4ddd-b8bd-4be50edf8264" providerId="ADAL" clId="{FCDD6237-39CA-451C-AFD2-6EE184D1BE7C}" dt="2021-04-20T08:36:46.061" v="216"/>
          <ac:spMkLst>
            <pc:docMk/>
            <pc:sldMk cId="616926745" sldId="546"/>
            <ac:spMk id="167" creationId="{CEE426FB-DDAE-451C-AD7D-7F8634DDDBC7}"/>
          </ac:spMkLst>
        </pc:spChg>
        <pc:spChg chg="add del mod">
          <ac:chgData name="Christophe LERAIS" userId="d79c4de4-5af5-4ddd-b8bd-4be50edf8264" providerId="ADAL" clId="{FCDD6237-39CA-451C-AFD2-6EE184D1BE7C}" dt="2021-04-20T08:36:46.061" v="216"/>
          <ac:spMkLst>
            <pc:docMk/>
            <pc:sldMk cId="616926745" sldId="546"/>
            <ac:spMk id="168" creationId="{27B74167-8F03-4334-BBDE-8AB4B1AB1F08}"/>
          </ac:spMkLst>
        </pc:spChg>
        <pc:spChg chg="add del mod">
          <ac:chgData name="Christophe LERAIS" userId="d79c4de4-5af5-4ddd-b8bd-4be50edf8264" providerId="ADAL" clId="{FCDD6237-39CA-451C-AFD2-6EE184D1BE7C}" dt="2021-04-20T08:36:46.061" v="216"/>
          <ac:spMkLst>
            <pc:docMk/>
            <pc:sldMk cId="616926745" sldId="546"/>
            <ac:spMk id="169" creationId="{BEDA4DB9-CA76-4B66-8E3B-89FF937E1690}"/>
          </ac:spMkLst>
        </pc:spChg>
        <pc:spChg chg="add del mod">
          <ac:chgData name="Christophe LERAIS" userId="d79c4de4-5af5-4ddd-b8bd-4be50edf8264" providerId="ADAL" clId="{FCDD6237-39CA-451C-AFD2-6EE184D1BE7C}" dt="2021-04-20T08:36:46.061" v="216"/>
          <ac:spMkLst>
            <pc:docMk/>
            <pc:sldMk cId="616926745" sldId="546"/>
            <ac:spMk id="170" creationId="{1BD00590-E8A6-49FA-A546-2F5472E2B229}"/>
          </ac:spMkLst>
        </pc:spChg>
        <pc:spChg chg="add del mod">
          <ac:chgData name="Christophe LERAIS" userId="d79c4de4-5af5-4ddd-b8bd-4be50edf8264" providerId="ADAL" clId="{FCDD6237-39CA-451C-AFD2-6EE184D1BE7C}" dt="2021-04-20T08:36:46.061" v="216"/>
          <ac:spMkLst>
            <pc:docMk/>
            <pc:sldMk cId="616926745" sldId="546"/>
            <ac:spMk id="171" creationId="{52C878CF-D6A4-467D-86BC-1248ECE838FA}"/>
          </ac:spMkLst>
        </pc:spChg>
        <pc:spChg chg="add del mod">
          <ac:chgData name="Christophe LERAIS" userId="d79c4de4-5af5-4ddd-b8bd-4be50edf8264" providerId="ADAL" clId="{FCDD6237-39CA-451C-AFD2-6EE184D1BE7C}" dt="2021-04-20T08:39:06.438" v="251" actId="478"/>
          <ac:spMkLst>
            <pc:docMk/>
            <pc:sldMk cId="616926745" sldId="546"/>
            <ac:spMk id="187" creationId="{B2EDD3E0-38CA-4572-BA52-7FA3F3D56459}"/>
          </ac:spMkLst>
        </pc:spChg>
        <pc:spChg chg="add del mod">
          <ac:chgData name="Christophe LERAIS" userId="d79c4de4-5af5-4ddd-b8bd-4be50edf8264" providerId="ADAL" clId="{FCDD6237-39CA-451C-AFD2-6EE184D1BE7C}" dt="2021-04-20T08:39:06.438" v="251" actId="478"/>
          <ac:spMkLst>
            <pc:docMk/>
            <pc:sldMk cId="616926745" sldId="546"/>
            <ac:spMk id="188" creationId="{643BD0C8-9D2B-483E-8E1F-E23D0D73C29F}"/>
          </ac:spMkLst>
        </pc:spChg>
        <pc:spChg chg="add del mod">
          <ac:chgData name="Christophe LERAIS" userId="d79c4de4-5af5-4ddd-b8bd-4be50edf8264" providerId="ADAL" clId="{FCDD6237-39CA-451C-AFD2-6EE184D1BE7C}" dt="2021-04-20T08:39:06.438" v="251" actId="478"/>
          <ac:spMkLst>
            <pc:docMk/>
            <pc:sldMk cId="616926745" sldId="546"/>
            <ac:spMk id="190" creationId="{2FA6DF39-5F38-4570-8FFF-4D5CFDFE215F}"/>
          </ac:spMkLst>
        </pc:spChg>
        <pc:spChg chg="add del mod">
          <ac:chgData name="Christophe LERAIS" userId="d79c4de4-5af5-4ddd-b8bd-4be50edf8264" providerId="ADAL" clId="{FCDD6237-39CA-451C-AFD2-6EE184D1BE7C}" dt="2021-04-20T08:39:06.438" v="251" actId="478"/>
          <ac:spMkLst>
            <pc:docMk/>
            <pc:sldMk cId="616926745" sldId="546"/>
            <ac:spMk id="191" creationId="{C75FE180-4C2F-4669-AD79-1A7759209D6F}"/>
          </ac:spMkLst>
        </pc:spChg>
        <pc:spChg chg="add del mod">
          <ac:chgData name="Christophe LERAIS" userId="d79c4de4-5af5-4ddd-b8bd-4be50edf8264" providerId="ADAL" clId="{FCDD6237-39CA-451C-AFD2-6EE184D1BE7C}" dt="2021-04-20T08:39:06.438" v="251" actId="478"/>
          <ac:spMkLst>
            <pc:docMk/>
            <pc:sldMk cId="616926745" sldId="546"/>
            <ac:spMk id="192" creationId="{00C66E2B-E729-4674-B888-69442D6FF0CD}"/>
          </ac:spMkLst>
        </pc:spChg>
        <pc:spChg chg="add del mod">
          <ac:chgData name="Christophe LERAIS" userId="d79c4de4-5af5-4ddd-b8bd-4be50edf8264" providerId="ADAL" clId="{FCDD6237-39CA-451C-AFD2-6EE184D1BE7C}" dt="2021-04-20T08:39:06.438" v="251" actId="478"/>
          <ac:spMkLst>
            <pc:docMk/>
            <pc:sldMk cId="616926745" sldId="546"/>
            <ac:spMk id="193" creationId="{49149001-E6DC-4B68-B45C-0B6F9B323206}"/>
          </ac:spMkLst>
        </pc:spChg>
        <pc:spChg chg="add del mod">
          <ac:chgData name="Christophe LERAIS" userId="d79c4de4-5af5-4ddd-b8bd-4be50edf8264" providerId="ADAL" clId="{FCDD6237-39CA-451C-AFD2-6EE184D1BE7C}" dt="2021-04-20T08:39:06.438" v="251" actId="478"/>
          <ac:spMkLst>
            <pc:docMk/>
            <pc:sldMk cId="616926745" sldId="546"/>
            <ac:spMk id="194" creationId="{B95E3B81-96B0-4A87-8707-1EF722B7231B}"/>
          </ac:spMkLst>
        </pc:spChg>
        <pc:spChg chg="add del mod">
          <ac:chgData name="Christophe LERAIS" userId="d79c4de4-5af5-4ddd-b8bd-4be50edf8264" providerId="ADAL" clId="{FCDD6237-39CA-451C-AFD2-6EE184D1BE7C}" dt="2021-04-20T08:39:06.438" v="251" actId="478"/>
          <ac:spMkLst>
            <pc:docMk/>
            <pc:sldMk cId="616926745" sldId="546"/>
            <ac:spMk id="195" creationId="{81260115-94E4-479F-B43E-625EA0891321}"/>
          </ac:spMkLst>
        </pc:spChg>
        <pc:spChg chg="add del mod">
          <ac:chgData name="Christophe LERAIS" userId="d79c4de4-5af5-4ddd-b8bd-4be50edf8264" providerId="ADAL" clId="{FCDD6237-39CA-451C-AFD2-6EE184D1BE7C}" dt="2021-04-20T08:39:06.438" v="251" actId="478"/>
          <ac:spMkLst>
            <pc:docMk/>
            <pc:sldMk cId="616926745" sldId="546"/>
            <ac:spMk id="196" creationId="{AF817DC0-24B9-48B6-9EB3-7FF07B448255}"/>
          </ac:spMkLst>
        </pc:spChg>
        <pc:spChg chg="add del mod">
          <ac:chgData name="Christophe LERAIS" userId="d79c4de4-5af5-4ddd-b8bd-4be50edf8264" providerId="ADAL" clId="{FCDD6237-39CA-451C-AFD2-6EE184D1BE7C}" dt="2021-04-20T08:39:06.438" v="251" actId="478"/>
          <ac:spMkLst>
            <pc:docMk/>
            <pc:sldMk cId="616926745" sldId="546"/>
            <ac:spMk id="197" creationId="{0CC3E237-B21D-4131-B664-CAA75F99DF30}"/>
          </ac:spMkLst>
        </pc:spChg>
        <pc:spChg chg="add del mod">
          <ac:chgData name="Christophe LERAIS" userId="d79c4de4-5af5-4ddd-b8bd-4be50edf8264" providerId="ADAL" clId="{FCDD6237-39CA-451C-AFD2-6EE184D1BE7C}" dt="2021-04-20T08:39:06.438" v="251" actId="478"/>
          <ac:spMkLst>
            <pc:docMk/>
            <pc:sldMk cId="616926745" sldId="546"/>
            <ac:spMk id="201" creationId="{DC6A446B-711B-4C09-8C4B-48D2B34B844A}"/>
          </ac:spMkLst>
        </pc:spChg>
        <pc:spChg chg="add del mod">
          <ac:chgData name="Christophe LERAIS" userId="d79c4de4-5af5-4ddd-b8bd-4be50edf8264" providerId="ADAL" clId="{FCDD6237-39CA-451C-AFD2-6EE184D1BE7C}" dt="2021-04-20T08:39:06.438" v="251" actId="478"/>
          <ac:spMkLst>
            <pc:docMk/>
            <pc:sldMk cId="616926745" sldId="546"/>
            <ac:spMk id="202" creationId="{A5F1AF43-1C82-4B56-9D9C-B162CC0E2FB9}"/>
          </ac:spMkLst>
        </pc:spChg>
        <pc:spChg chg="add del mod">
          <ac:chgData name="Christophe LERAIS" userId="d79c4de4-5af5-4ddd-b8bd-4be50edf8264" providerId="ADAL" clId="{FCDD6237-39CA-451C-AFD2-6EE184D1BE7C}" dt="2021-04-20T08:39:06.438" v="251" actId="478"/>
          <ac:spMkLst>
            <pc:docMk/>
            <pc:sldMk cId="616926745" sldId="546"/>
            <ac:spMk id="203" creationId="{9B282C9E-863F-4DD9-92AA-A47606DF868A}"/>
          </ac:spMkLst>
        </pc:spChg>
        <pc:spChg chg="add del mod">
          <ac:chgData name="Christophe LERAIS" userId="d79c4de4-5af5-4ddd-b8bd-4be50edf8264" providerId="ADAL" clId="{FCDD6237-39CA-451C-AFD2-6EE184D1BE7C}" dt="2021-04-20T08:39:06.438" v="251" actId="478"/>
          <ac:spMkLst>
            <pc:docMk/>
            <pc:sldMk cId="616926745" sldId="546"/>
            <ac:spMk id="204" creationId="{E86B775F-E1F0-420C-914F-3CB68EA92CFD}"/>
          </ac:spMkLst>
        </pc:spChg>
        <pc:spChg chg="add del mod">
          <ac:chgData name="Christophe LERAIS" userId="d79c4de4-5af5-4ddd-b8bd-4be50edf8264" providerId="ADAL" clId="{FCDD6237-39CA-451C-AFD2-6EE184D1BE7C}" dt="2021-04-20T08:39:06.438" v="251" actId="478"/>
          <ac:spMkLst>
            <pc:docMk/>
            <pc:sldMk cId="616926745" sldId="546"/>
            <ac:spMk id="205" creationId="{9F965A95-4C39-4679-9A12-D8C5E63EFCA3}"/>
          </ac:spMkLst>
        </pc:spChg>
        <pc:spChg chg="add del mod">
          <ac:chgData name="Christophe LERAIS" userId="d79c4de4-5af5-4ddd-b8bd-4be50edf8264" providerId="ADAL" clId="{FCDD6237-39CA-451C-AFD2-6EE184D1BE7C}" dt="2021-04-20T08:39:06.438" v="251" actId="478"/>
          <ac:spMkLst>
            <pc:docMk/>
            <pc:sldMk cId="616926745" sldId="546"/>
            <ac:spMk id="206" creationId="{00C9FBF0-B9E6-403F-82BB-140D11F14F1A}"/>
          </ac:spMkLst>
        </pc:spChg>
        <pc:spChg chg="add del mod">
          <ac:chgData name="Christophe LERAIS" userId="d79c4de4-5af5-4ddd-b8bd-4be50edf8264" providerId="ADAL" clId="{FCDD6237-39CA-451C-AFD2-6EE184D1BE7C}" dt="2021-04-20T08:39:06.438" v="251" actId="478"/>
          <ac:spMkLst>
            <pc:docMk/>
            <pc:sldMk cId="616926745" sldId="546"/>
            <ac:spMk id="207" creationId="{A45588FC-898E-472D-BA25-2AE880AC2751}"/>
          </ac:spMkLst>
        </pc:spChg>
        <pc:spChg chg="add del mod">
          <ac:chgData name="Christophe LERAIS" userId="d79c4de4-5af5-4ddd-b8bd-4be50edf8264" providerId="ADAL" clId="{FCDD6237-39CA-451C-AFD2-6EE184D1BE7C}" dt="2021-04-20T08:39:06.438" v="251" actId="478"/>
          <ac:spMkLst>
            <pc:docMk/>
            <pc:sldMk cId="616926745" sldId="546"/>
            <ac:spMk id="208" creationId="{40E78869-F0CC-4B74-9B0C-E4C436DBC97C}"/>
          </ac:spMkLst>
        </pc:spChg>
        <pc:picChg chg="mod">
          <ac:chgData name="Christophe LERAIS" userId="d79c4de4-5af5-4ddd-b8bd-4be50edf8264" providerId="ADAL" clId="{FCDD6237-39CA-451C-AFD2-6EE184D1BE7C}" dt="2021-04-20T08:36:30.437" v="214" actId="1076"/>
          <ac:picMkLst>
            <pc:docMk/>
            <pc:sldMk cId="616926745" sldId="546"/>
            <ac:picMk id="43" creationId="{780CEC41-D95A-4DD4-BFDE-11D56B9509DB}"/>
          </ac:picMkLst>
        </pc:picChg>
        <pc:picChg chg="add del mod">
          <ac:chgData name="Christophe LERAIS" userId="d79c4de4-5af5-4ddd-b8bd-4be50edf8264" providerId="ADAL" clId="{FCDD6237-39CA-451C-AFD2-6EE184D1BE7C}" dt="2021-04-20T08:33:59.784" v="96"/>
          <ac:picMkLst>
            <pc:docMk/>
            <pc:sldMk cId="616926745" sldId="546"/>
            <ac:picMk id="47" creationId="{8060D1F3-6856-4056-9608-2C28E9F315E0}"/>
          </ac:picMkLst>
        </pc:picChg>
        <pc:picChg chg="del">
          <ac:chgData name="Christophe LERAIS" userId="d79c4de4-5af5-4ddd-b8bd-4be50edf8264" providerId="ADAL" clId="{FCDD6237-39CA-451C-AFD2-6EE184D1BE7C}" dt="2021-04-20T08:33:54.317" v="93" actId="478"/>
          <ac:picMkLst>
            <pc:docMk/>
            <pc:sldMk cId="616926745" sldId="546"/>
            <ac:picMk id="62" creationId="{B7305379-F257-4041-AD19-A89BEB2EDB70}"/>
          </ac:picMkLst>
        </pc:picChg>
        <pc:picChg chg="del">
          <ac:chgData name="Christophe LERAIS" userId="d79c4de4-5af5-4ddd-b8bd-4be50edf8264" providerId="ADAL" clId="{FCDD6237-39CA-451C-AFD2-6EE184D1BE7C}" dt="2021-04-20T08:33:54.317" v="93" actId="478"/>
          <ac:picMkLst>
            <pc:docMk/>
            <pc:sldMk cId="616926745" sldId="546"/>
            <ac:picMk id="86" creationId="{165ABDCE-409F-4686-BEE3-F22DCB8FEEE9}"/>
          </ac:picMkLst>
        </pc:picChg>
        <pc:picChg chg="del">
          <ac:chgData name="Christophe LERAIS" userId="d79c4de4-5af5-4ddd-b8bd-4be50edf8264" providerId="ADAL" clId="{FCDD6237-39CA-451C-AFD2-6EE184D1BE7C}" dt="2021-04-20T08:33:54.317" v="93" actId="478"/>
          <ac:picMkLst>
            <pc:docMk/>
            <pc:sldMk cId="616926745" sldId="546"/>
            <ac:picMk id="87" creationId="{D972C992-A4AB-43BD-9D6A-F33BACBBB359}"/>
          </ac:picMkLst>
        </pc:picChg>
        <pc:picChg chg="del">
          <ac:chgData name="Christophe LERAIS" userId="d79c4de4-5af5-4ddd-b8bd-4be50edf8264" providerId="ADAL" clId="{FCDD6237-39CA-451C-AFD2-6EE184D1BE7C}" dt="2021-04-20T08:33:54.317" v="93" actId="478"/>
          <ac:picMkLst>
            <pc:docMk/>
            <pc:sldMk cId="616926745" sldId="546"/>
            <ac:picMk id="88" creationId="{E17D178D-0FE2-4077-A591-E3323F4CEF74}"/>
          </ac:picMkLst>
        </pc:picChg>
        <pc:picChg chg="del">
          <ac:chgData name="Christophe LERAIS" userId="d79c4de4-5af5-4ddd-b8bd-4be50edf8264" providerId="ADAL" clId="{FCDD6237-39CA-451C-AFD2-6EE184D1BE7C}" dt="2021-04-20T08:33:54.317" v="93" actId="478"/>
          <ac:picMkLst>
            <pc:docMk/>
            <pc:sldMk cId="616926745" sldId="546"/>
            <ac:picMk id="89" creationId="{D3F8A1C8-B692-4C7A-A27C-5341FE9E868D}"/>
          </ac:picMkLst>
        </pc:picChg>
        <pc:picChg chg="del">
          <ac:chgData name="Christophe LERAIS" userId="d79c4de4-5af5-4ddd-b8bd-4be50edf8264" providerId="ADAL" clId="{FCDD6237-39CA-451C-AFD2-6EE184D1BE7C}" dt="2021-04-20T08:33:54.317" v="93" actId="478"/>
          <ac:picMkLst>
            <pc:docMk/>
            <pc:sldMk cId="616926745" sldId="546"/>
            <ac:picMk id="90" creationId="{BFAA6F17-2255-4326-B1EC-1F1E110F2588}"/>
          </ac:picMkLst>
        </pc:picChg>
        <pc:picChg chg="del">
          <ac:chgData name="Christophe LERAIS" userId="d79c4de4-5af5-4ddd-b8bd-4be50edf8264" providerId="ADAL" clId="{FCDD6237-39CA-451C-AFD2-6EE184D1BE7C}" dt="2021-04-20T08:33:54.317" v="93" actId="478"/>
          <ac:picMkLst>
            <pc:docMk/>
            <pc:sldMk cId="616926745" sldId="546"/>
            <ac:picMk id="91" creationId="{6A61EC8F-2BC9-4D8E-AD9F-F8471DBDF14C}"/>
          </ac:picMkLst>
        </pc:picChg>
        <pc:picChg chg="del">
          <ac:chgData name="Christophe LERAIS" userId="d79c4de4-5af5-4ddd-b8bd-4be50edf8264" providerId="ADAL" clId="{FCDD6237-39CA-451C-AFD2-6EE184D1BE7C}" dt="2021-04-20T08:33:54.317" v="93" actId="478"/>
          <ac:picMkLst>
            <pc:docMk/>
            <pc:sldMk cId="616926745" sldId="546"/>
            <ac:picMk id="92" creationId="{AE60DBAB-2C90-459F-B452-5320069600E7}"/>
          </ac:picMkLst>
        </pc:picChg>
        <pc:picChg chg="del">
          <ac:chgData name="Christophe LERAIS" userId="d79c4de4-5af5-4ddd-b8bd-4be50edf8264" providerId="ADAL" clId="{FCDD6237-39CA-451C-AFD2-6EE184D1BE7C}" dt="2021-04-20T08:33:54.317" v="93" actId="478"/>
          <ac:picMkLst>
            <pc:docMk/>
            <pc:sldMk cId="616926745" sldId="546"/>
            <ac:picMk id="93" creationId="{9E15B199-9556-4B7D-BE52-A37C7A6DE24E}"/>
          </ac:picMkLst>
        </pc:picChg>
        <pc:picChg chg="del">
          <ac:chgData name="Christophe LERAIS" userId="d79c4de4-5af5-4ddd-b8bd-4be50edf8264" providerId="ADAL" clId="{FCDD6237-39CA-451C-AFD2-6EE184D1BE7C}" dt="2021-04-20T08:33:54.317" v="93" actId="478"/>
          <ac:picMkLst>
            <pc:docMk/>
            <pc:sldMk cId="616926745" sldId="546"/>
            <ac:picMk id="94" creationId="{1572B194-9F52-4C0F-96EF-F059DBBAE8FB}"/>
          </ac:picMkLst>
        </pc:picChg>
        <pc:picChg chg="del">
          <ac:chgData name="Christophe LERAIS" userId="d79c4de4-5af5-4ddd-b8bd-4be50edf8264" providerId="ADAL" clId="{FCDD6237-39CA-451C-AFD2-6EE184D1BE7C}" dt="2021-04-20T08:33:54.317" v="93" actId="478"/>
          <ac:picMkLst>
            <pc:docMk/>
            <pc:sldMk cId="616926745" sldId="546"/>
            <ac:picMk id="95" creationId="{14B38359-D3B8-4666-A782-C98A183AA5EB}"/>
          </ac:picMkLst>
        </pc:picChg>
        <pc:picChg chg="add del mod">
          <ac:chgData name="Christophe LERAIS" userId="d79c4de4-5af5-4ddd-b8bd-4be50edf8264" providerId="ADAL" clId="{FCDD6237-39CA-451C-AFD2-6EE184D1BE7C}" dt="2021-04-20T08:33:59.784" v="96"/>
          <ac:picMkLst>
            <pc:docMk/>
            <pc:sldMk cId="616926745" sldId="546"/>
            <ac:picMk id="103" creationId="{A219555C-B39E-4C6E-9173-B7AC3E762EF9}"/>
          </ac:picMkLst>
        </pc:picChg>
        <pc:picChg chg="add del mod">
          <ac:chgData name="Christophe LERAIS" userId="d79c4de4-5af5-4ddd-b8bd-4be50edf8264" providerId="ADAL" clId="{FCDD6237-39CA-451C-AFD2-6EE184D1BE7C}" dt="2021-04-20T08:33:59.784" v="96"/>
          <ac:picMkLst>
            <pc:docMk/>
            <pc:sldMk cId="616926745" sldId="546"/>
            <ac:picMk id="104" creationId="{E1D0332A-9A8A-4EA0-8F41-F6184CB90FA0}"/>
          </ac:picMkLst>
        </pc:picChg>
        <pc:picChg chg="add del mod">
          <ac:chgData name="Christophe LERAIS" userId="d79c4de4-5af5-4ddd-b8bd-4be50edf8264" providerId="ADAL" clId="{FCDD6237-39CA-451C-AFD2-6EE184D1BE7C}" dt="2021-04-20T08:33:59.784" v="96"/>
          <ac:picMkLst>
            <pc:docMk/>
            <pc:sldMk cId="616926745" sldId="546"/>
            <ac:picMk id="105" creationId="{D620A26A-37F1-48D1-81CB-2B4F24F1E0C0}"/>
          </ac:picMkLst>
        </pc:picChg>
        <pc:picChg chg="add del mod">
          <ac:chgData name="Christophe LERAIS" userId="d79c4de4-5af5-4ddd-b8bd-4be50edf8264" providerId="ADAL" clId="{FCDD6237-39CA-451C-AFD2-6EE184D1BE7C}" dt="2021-04-20T08:33:59.784" v="96"/>
          <ac:picMkLst>
            <pc:docMk/>
            <pc:sldMk cId="616926745" sldId="546"/>
            <ac:picMk id="106" creationId="{F001CF28-EBD0-4D54-A98F-451C22DBA562}"/>
          </ac:picMkLst>
        </pc:picChg>
        <pc:picChg chg="add del mod">
          <ac:chgData name="Christophe LERAIS" userId="d79c4de4-5af5-4ddd-b8bd-4be50edf8264" providerId="ADAL" clId="{FCDD6237-39CA-451C-AFD2-6EE184D1BE7C}" dt="2021-04-20T08:33:59.784" v="96"/>
          <ac:picMkLst>
            <pc:docMk/>
            <pc:sldMk cId="616926745" sldId="546"/>
            <ac:picMk id="107" creationId="{071339FC-04A5-467C-8E0A-F809B23BB962}"/>
          </ac:picMkLst>
        </pc:picChg>
        <pc:picChg chg="add del mod">
          <ac:chgData name="Christophe LERAIS" userId="d79c4de4-5af5-4ddd-b8bd-4be50edf8264" providerId="ADAL" clId="{FCDD6237-39CA-451C-AFD2-6EE184D1BE7C}" dt="2021-04-20T08:33:59.784" v="96"/>
          <ac:picMkLst>
            <pc:docMk/>
            <pc:sldMk cId="616926745" sldId="546"/>
            <ac:picMk id="108" creationId="{F7DD4385-8672-4EFE-A1D2-7E9D56A80BCD}"/>
          </ac:picMkLst>
        </pc:picChg>
        <pc:picChg chg="add del mod">
          <ac:chgData name="Christophe LERAIS" userId="d79c4de4-5af5-4ddd-b8bd-4be50edf8264" providerId="ADAL" clId="{FCDD6237-39CA-451C-AFD2-6EE184D1BE7C}" dt="2021-04-20T08:33:59.784" v="96"/>
          <ac:picMkLst>
            <pc:docMk/>
            <pc:sldMk cId="616926745" sldId="546"/>
            <ac:picMk id="109" creationId="{167ED193-B707-4312-846C-8A49E754AFF1}"/>
          </ac:picMkLst>
        </pc:picChg>
        <pc:picChg chg="add del mod">
          <ac:chgData name="Christophe LERAIS" userId="d79c4de4-5af5-4ddd-b8bd-4be50edf8264" providerId="ADAL" clId="{FCDD6237-39CA-451C-AFD2-6EE184D1BE7C}" dt="2021-04-20T08:33:59.784" v="96"/>
          <ac:picMkLst>
            <pc:docMk/>
            <pc:sldMk cId="616926745" sldId="546"/>
            <ac:picMk id="110" creationId="{9524EA14-8492-40F5-AB4F-BC2362AE6A07}"/>
          </ac:picMkLst>
        </pc:picChg>
        <pc:picChg chg="add del mod">
          <ac:chgData name="Christophe LERAIS" userId="d79c4de4-5af5-4ddd-b8bd-4be50edf8264" providerId="ADAL" clId="{FCDD6237-39CA-451C-AFD2-6EE184D1BE7C}" dt="2021-04-20T08:33:59.784" v="96"/>
          <ac:picMkLst>
            <pc:docMk/>
            <pc:sldMk cId="616926745" sldId="546"/>
            <ac:picMk id="111" creationId="{8F260A06-5B97-460E-9AAA-97869DC708D5}"/>
          </ac:picMkLst>
        </pc:picChg>
        <pc:picChg chg="add mod">
          <ac:chgData name="Christophe LERAIS" userId="d79c4de4-5af5-4ddd-b8bd-4be50edf8264" providerId="ADAL" clId="{FCDD6237-39CA-451C-AFD2-6EE184D1BE7C}" dt="2021-04-20T08:38:19.558" v="238"/>
          <ac:picMkLst>
            <pc:docMk/>
            <pc:sldMk cId="616926745" sldId="546"/>
            <ac:picMk id="118" creationId="{3672BDAC-7D1E-4FD6-9E0C-A4AE5C64B2AE}"/>
          </ac:picMkLst>
        </pc:picChg>
        <pc:picChg chg="add mod">
          <ac:chgData name="Christophe LERAIS" userId="d79c4de4-5af5-4ddd-b8bd-4be50edf8264" providerId="ADAL" clId="{FCDD6237-39CA-451C-AFD2-6EE184D1BE7C}" dt="2021-04-20T08:38:19.558" v="238"/>
          <ac:picMkLst>
            <pc:docMk/>
            <pc:sldMk cId="616926745" sldId="546"/>
            <ac:picMk id="137" creationId="{E619003F-C256-4CF7-BD09-1E5F1C6F0AEF}"/>
          </ac:picMkLst>
        </pc:picChg>
        <pc:picChg chg="add mod">
          <ac:chgData name="Christophe LERAIS" userId="d79c4de4-5af5-4ddd-b8bd-4be50edf8264" providerId="ADAL" clId="{FCDD6237-39CA-451C-AFD2-6EE184D1BE7C}" dt="2021-04-20T08:38:26.162" v="239"/>
          <ac:picMkLst>
            <pc:docMk/>
            <pc:sldMk cId="616926745" sldId="546"/>
            <ac:picMk id="138" creationId="{E1108344-D7E5-4398-A0EE-2FA3A335CD06}"/>
          </ac:picMkLst>
        </pc:picChg>
        <pc:picChg chg="add mod">
          <ac:chgData name="Christophe LERAIS" userId="d79c4de4-5af5-4ddd-b8bd-4be50edf8264" providerId="ADAL" clId="{FCDD6237-39CA-451C-AFD2-6EE184D1BE7C}" dt="2021-04-20T08:38:26.162" v="239"/>
          <ac:picMkLst>
            <pc:docMk/>
            <pc:sldMk cId="616926745" sldId="546"/>
            <ac:picMk id="139" creationId="{C09FD60C-6720-45CC-A3B3-A9FFAB4C8E25}"/>
          </ac:picMkLst>
        </pc:picChg>
        <pc:picChg chg="add mod">
          <ac:chgData name="Christophe LERAIS" userId="d79c4de4-5af5-4ddd-b8bd-4be50edf8264" providerId="ADAL" clId="{FCDD6237-39CA-451C-AFD2-6EE184D1BE7C}" dt="2021-04-20T08:38:19.558" v="238"/>
          <ac:picMkLst>
            <pc:docMk/>
            <pc:sldMk cId="616926745" sldId="546"/>
            <ac:picMk id="140" creationId="{594117D7-EC3D-4A1A-8674-F763D3FCBD62}"/>
          </ac:picMkLst>
        </pc:picChg>
        <pc:picChg chg="add mod">
          <ac:chgData name="Christophe LERAIS" userId="d79c4de4-5af5-4ddd-b8bd-4be50edf8264" providerId="ADAL" clId="{FCDD6237-39CA-451C-AFD2-6EE184D1BE7C}" dt="2021-04-20T08:38:19.558" v="238"/>
          <ac:picMkLst>
            <pc:docMk/>
            <pc:sldMk cId="616926745" sldId="546"/>
            <ac:picMk id="141" creationId="{7E2460BF-FE54-42D4-A1E3-A50D916924B2}"/>
          </ac:picMkLst>
        </pc:picChg>
        <pc:picChg chg="add mod">
          <ac:chgData name="Christophe LERAIS" userId="d79c4de4-5af5-4ddd-b8bd-4be50edf8264" providerId="ADAL" clId="{FCDD6237-39CA-451C-AFD2-6EE184D1BE7C}" dt="2021-04-20T08:38:19.558" v="238"/>
          <ac:picMkLst>
            <pc:docMk/>
            <pc:sldMk cId="616926745" sldId="546"/>
            <ac:picMk id="142" creationId="{16B3A494-542B-4158-9B0A-ACE33950FA52}"/>
          </ac:picMkLst>
        </pc:picChg>
        <pc:picChg chg="add mod">
          <ac:chgData name="Christophe LERAIS" userId="d79c4de4-5af5-4ddd-b8bd-4be50edf8264" providerId="ADAL" clId="{FCDD6237-39CA-451C-AFD2-6EE184D1BE7C}" dt="2021-04-20T08:38:19.558" v="238"/>
          <ac:picMkLst>
            <pc:docMk/>
            <pc:sldMk cId="616926745" sldId="546"/>
            <ac:picMk id="143" creationId="{8D55B55C-0475-49B6-A10A-BBB079341769}"/>
          </ac:picMkLst>
        </pc:picChg>
        <pc:picChg chg="add mod">
          <ac:chgData name="Christophe LERAIS" userId="d79c4de4-5af5-4ddd-b8bd-4be50edf8264" providerId="ADAL" clId="{FCDD6237-39CA-451C-AFD2-6EE184D1BE7C}" dt="2021-04-20T08:38:19.558" v="238"/>
          <ac:picMkLst>
            <pc:docMk/>
            <pc:sldMk cId="616926745" sldId="546"/>
            <ac:picMk id="144" creationId="{41529720-21B4-48D1-8BEB-AAC9E02063F4}"/>
          </ac:picMkLst>
        </pc:picChg>
        <pc:picChg chg="add del mod">
          <ac:chgData name="Christophe LERAIS" userId="d79c4de4-5af5-4ddd-b8bd-4be50edf8264" providerId="ADAL" clId="{FCDD6237-39CA-451C-AFD2-6EE184D1BE7C}" dt="2021-04-20T08:36:15.491" v="209" actId="478"/>
          <ac:picMkLst>
            <pc:docMk/>
            <pc:sldMk cId="616926745" sldId="546"/>
            <ac:picMk id="145" creationId="{2C875396-5029-4A84-B381-BBD190F98663}"/>
          </ac:picMkLst>
        </pc:picChg>
        <pc:picChg chg="add del mod">
          <ac:chgData name="Christophe LERAIS" userId="d79c4de4-5af5-4ddd-b8bd-4be50edf8264" providerId="ADAL" clId="{FCDD6237-39CA-451C-AFD2-6EE184D1BE7C}" dt="2021-04-20T08:36:46.061" v="216"/>
          <ac:picMkLst>
            <pc:docMk/>
            <pc:sldMk cId="616926745" sldId="546"/>
            <ac:picMk id="152" creationId="{33BDD39C-21FA-4440-90F4-E04E16964240}"/>
          </ac:picMkLst>
        </pc:picChg>
        <pc:picChg chg="add del mod">
          <ac:chgData name="Christophe LERAIS" userId="d79c4de4-5af5-4ddd-b8bd-4be50edf8264" providerId="ADAL" clId="{FCDD6237-39CA-451C-AFD2-6EE184D1BE7C}" dt="2021-04-20T08:36:46.061" v="216"/>
          <ac:picMkLst>
            <pc:docMk/>
            <pc:sldMk cId="616926745" sldId="546"/>
            <ac:picMk id="176" creationId="{4A19998B-D55A-4A98-A8B6-3EA9E97EB926}"/>
          </ac:picMkLst>
        </pc:picChg>
        <pc:picChg chg="add del mod">
          <ac:chgData name="Christophe LERAIS" userId="d79c4de4-5af5-4ddd-b8bd-4be50edf8264" providerId="ADAL" clId="{FCDD6237-39CA-451C-AFD2-6EE184D1BE7C}" dt="2021-04-20T08:36:46.061" v="216"/>
          <ac:picMkLst>
            <pc:docMk/>
            <pc:sldMk cId="616926745" sldId="546"/>
            <ac:picMk id="177" creationId="{91FA4CF7-F732-4E6A-9D3E-E8ACB5F6B773}"/>
          </ac:picMkLst>
        </pc:picChg>
        <pc:picChg chg="add del mod">
          <ac:chgData name="Christophe LERAIS" userId="d79c4de4-5af5-4ddd-b8bd-4be50edf8264" providerId="ADAL" clId="{FCDD6237-39CA-451C-AFD2-6EE184D1BE7C}" dt="2021-04-20T08:36:46.061" v="216"/>
          <ac:picMkLst>
            <pc:docMk/>
            <pc:sldMk cId="616926745" sldId="546"/>
            <ac:picMk id="178" creationId="{18642DB7-3374-452D-BC8B-292A3E8B9E0C}"/>
          </ac:picMkLst>
        </pc:picChg>
        <pc:picChg chg="add del mod">
          <ac:chgData name="Christophe LERAIS" userId="d79c4de4-5af5-4ddd-b8bd-4be50edf8264" providerId="ADAL" clId="{FCDD6237-39CA-451C-AFD2-6EE184D1BE7C}" dt="2021-04-20T08:36:46.061" v="216"/>
          <ac:picMkLst>
            <pc:docMk/>
            <pc:sldMk cId="616926745" sldId="546"/>
            <ac:picMk id="179" creationId="{ECF8B8C9-F685-45A5-802A-EC9074760038}"/>
          </ac:picMkLst>
        </pc:picChg>
        <pc:picChg chg="add del mod">
          <ac:chgData name="Christophe LERAIS" userId="d79c4de4-5af5-4ddd-b8bd-4be50edf8264" providerId="ADAL" clId="{FCDD6237-39CA-451C-AFD2-6EE184D1BE7C}" dt="2021-04-20T08:36:46.061" v="216"/>
          <ac:picMkLst>
            <pc:docMk/>
            <pc:sldMk cId="616926745" sldId="546"/>
            <ac:picMk id="180" creationId="{2B8B4A47-3AEB-42C4-8C17-903D9B6E0F97}"/>
          </ac:picMkLst>
        </pc:picChg>
        <pc:picChg chg="add del mod">
          <ac:chgData name="Christophe LERAIS" userId="d79c4de4-5af5-4ddd-b8bd-4be50edf8264" providerId="ADAL" clId="{FCDD6237-39CA-451C-AFD2-6EE184D1BE7C}" dt="2021-04-20T08:36:46.061" v="216"/>
          <ac:picMkLst>
            <pc:docMk/>
            <pc:sldMk cId="616926745" sldId="546"/>
            <ac:picMk id="181" creationId="{F150FB8B-904E-4D36-8090-BB4EC8740EFF}"/>
          </ac:picMkLst>
        </pc:picChg>
        <pc:picChg chg="add del mod">
          <ac:chgData name="Christophe LERAIS" userId="d79c4de4-5af5-4ddd-b8bd-4be50edf8264" providerId="ADAL" clId="{FCDD6237-39CA-451C-AFD2-6EE184D1BE7C}" dt="2021-04-20T08:36:46.061" v="216"/>
          <ac:picMkLst>
            <pc:docMk/>
            <pc:sldMk cId="616926745" sldId="546"/>
            <ac:picMk id="182" creationId="{499ABBAD-7197-4815-98A4-1C050B8BCDAB}"/>
          </ac:picMkLst>
        </pc:picChg>
        <pc:picChg chg="add del mod">
          <ac:chgData name="Christophe LERAIS" userId="d79c4de4-5af5-4ddd-b8bd-4be50edf8264" providerId="ADAL" clId="{FCDD6237-39CA-451C-AFD2-6EE184D1BE7C}" dt="2021-04-20T08:36:46.061" v="216"/>
          <ac:picMkLst>
            <pc:docMk/>
            <pc:sldMk cId="616926745" sldId="546"/>
            <ac:picMk id="183" creationId="{72B9BB7C-18C9-40C3-8BAC-4CF80654C70E}"/>
          </ac:picMkLst>
        </pc:picChg>
        <pc:picChg chg="add del mod">
          <ac:chgData name="Christophe LERAIS" userId="d79c4de4-5af5-4ddd-b8bd-4be50edf8264" providerId="ADAL" clId="{FCDD6237-39CA-451C-AFD2-6EE184D1BE7C}" dt="2021-04-20T08:36:46.061" v="216"/>
          <ac:picMkLst>
            <pc:docMk/>
            <pc:sldMk cId="616926745" sldId="546"/>
            <ac:picMk id="184" creationId="{AA651081-1C79-482B-A834-D4B3FEBC458F}"/>
          </ac:picMkLst>
        </pc:picChg>
        <pc:picChg chg="add del mod">
          <ac:chgData name="Christophe LERAIS" userId="d79c4de4-5af5-4ddd-b8bd-4be50edf8264" providerId="ADAL" clId="{FCDD6237-39CA-451C-AFD2-6EE184D1BE7C}" dt="2021-04-20T08:36:46.061" v="216"/>
          <ac:picMkLst>
            <pc:docMk/>
            <pc:sldMk cId="616926745" sldId="546"/>
            <ac:picMk id="185" creationId="{DD1DC02E-56EA-433D-A946-601465C1B841}"/>
          </ac:picMkLst>
        </pc:picChg>
        <pc:picChg chg="add del mod">
          <ac:chgData name="Christophe LERAIS" userId="d79c4de4-5af5-4ddd-b8bd-4be50edf8264" providerId="ADAL" clId="{FCDD6237-39CA-451C-AFD2-6EE184D1BE7C}" dt="2021-04-20T08:39:06.438" v="251" actId="478"/>
          <ac:picMkLst>
            <pc:docMk/>
            <pc:sldMk cId="616926745" sldId="546"/>
            <ac:picMk id="189" creationId="{89813BEF-94CB-462A-BE1B-7A10231DA655}"/>
          </ac:picMkLst>
        </pc:picChg>
        <pc:picChg chg="add del mod">
          <ac:chgData name="Christophe LERAIS" userId="d79c4de4-5af5-4ddd-b8bd-4be50edf8264" providerId="ADAL" clId="{FCDD6237-39CA-451C-AFD2-6EE184D1BE7C}" dt="2021-04-20T08:39:06.438" v="251" actId="478"/>
          <ac:picMkLst>
            <pc:docMk/>
            <pc:sldMk cId="616926745" sldId="546"/>
            <ac:picMk id="213" creationId="{CD9B8C2D-4CB7-4822-9430-73150B5B7243}"/>
          </ac:picMkLst>
        </pc:picChg>
        <pc:picChg chg="add del mod">
          <ac:chgData name="Christophe LERAIS" userId="d79c4de4-5af5-4ddd-b8bd-4be50edf8264" providerId="ADAL" clId="{FCDD6237-39CA-451C-AFD2-6EE184D1BE7C}" dt="2021-04-20T08:39:06.438" v="251" actId="478"/>
          <ac:picMkLst>
            <pc:docMk/>
            <pc:sldMk cId="616926745" sldId="546"/>
            <ac:picMk id="214" creationId="{C63BF87E-CCDA-4EF7-BBD5-662FC3CF4FB1}"/>
          </ac:picMkLst>
        </pc:picChg>
        <pc:picChg chg="add del mod">
          <ac:chgData name="Christophe LERAIS" userId="d79c4de4-5af5-4ddd-b8bd-4be50edf8264" providerId="ADAL" clId="{FCDD6237-39CA-451C-AFD2-6EE184D1BE7C}" dt="2021-04-20T08:39:06.438" v="251" actId="478"/>
          <ac:picMkLst>
            <pc:docMk/>
            <pc:sldMk cId="616926745" sldId="546"/>
            <ac:picMk id="215" creationId="{721CDFEA-208F-4DE5-94DC-2DB79B8A1218}"/>
          </ac:picMkLst>
        </pc:picChg>
        <pc:picChg chg="add del mod">
          <ac:chgData name="Christophe LERAIS" userId="d79c4de4-5af5-4ddd-b8bd-4be50edf8264" providerId="ADAL" clId="{FCDD6237-39CA-451C-AFD2-6EE184D1BE7C}" dt="2021-04-20T08:39:06.438" v="251" actId="478"/>
          <ac:picMkLst>
            <pc:docMk/>
            <pc:sldMk cId="616926745" sldId="546"/>
            <ac:picMk id="216" creationId="{446D6B53-0AA4-4AF0-BABD-70C6E9883039}"/>
          </ac:picMkLst>
        </pc:picChg>
        <pc:picChg chg="add del mod">
          <ac:chgData name="Christophe LERAIS" userId="d79c4de4-5af5-4ddd-b8bd-4be50edf8264" providerId="ADAL" clId="{FCDD6237-39CA-451C-AFD2-6EE184D1BE7C}" dt="2021-04-20T08:39:06.438" v="251" actId="478"/>
          <ac:picMkLst>
            <pc:docMk/>
            <pc:sldMk cId="616926745" sldId="546"/>
            <ac:picMk id="217" creationId="{34FA4AF0-C864-447A-9EC5-1234A7C5557E}"/>
          </ac:picMkLst>
        </pc:picChg>
        <pc:picChg chg="add del mod">
          <ac:chgData name="Christophe LERAIS" userId="d79c4de4-5af5-4ddd-b8bd-4be50edf8264" providerId="ADAL" clId="{FCDD6237-39CA-451C-AFD2-6EE184D1BE7C}" dt="2021-04-20T08:39:06.438" v="251" actId="478"/>
          <ac:picMkLst>
            <pc:docMk/>
            <pc:sldMk cId="616926745" sldId="546"/>
            <ac:picMk id="218" creationId="{9BAE5B3E-1E5D-411C-A9FD-9874BF03D480}"/>
          </ac:picMkLst>
        </pc:picChg>
        <pc:picChg chg="add del mod">
          <ac:chgData name="Christophe LERAIS" userId="d79c4de4-5af5-4ddd-b8bd-4be50edf8264" providerId="ADAL" clId="{FCDD6237-39CA-451C-AFD2-6EE184D1BE7C}" dt="2021-04-20T08:39:06.438" v="251" actId="478"/>
          <ac:picMkLst>
            <pc:docMk/>
            <pc:sldMk cId="616926745" sldId="546"/>
            <ac:picMk id="219" creationId="{5428296A-428E-404F-AD88-170F745DB679}"/>
          </ac:picMkLst>
        </pc:picChg>
        <pc:picChg chg="add del mod">
          <ac:chgData name="Christophe LERAIS" userId="d79c4de4-5af5-4ddd-b8bd-4be50edf8264" providerId="ADAL" clId="{FCDD6237-39CA-451C-AFD2-6EE184D1BE7C}" dt="2021-04-20T08:39:06.438" v="251" actId="478"/>
          <ac:picMkLst>
            <pc:docMk/>
            <pc:sldMk cId="616926745" sldId="546"/>
            <ac:picMk id="220" creationId="{01423B77-28F0-4DF8-AD2F-1DB9E22DC385}"/>
          </ac:picMkLst>
        </pc:picChg>
        <pc:picChg chg="add del mod">
          <ac:chgData name="Christophe LERAIS" userId="d79c4de4-5af5-4ddd-b8bd-4be50edf8264" providerId="ADAL" clId="{FCDD6237-39CA-451C-AFD2-6EE184D1BE7C}" dt="2021-04-20T08:39:06.438" v="251" actId="478"/>
          <ac:picMkLst>
            <pc:docMk/>
            <pc:sldMk cId="616926745" sldId="546"/>
            <ac:picMk id="221" creationId="{B3457E0E-71F9-4E5E-B6EC-18083E4755D0}"/>
          </ac:picMkLst>
        </pc:picChg>
        <pc:picChg chg="add del mod">
          <ac:chgData name="Christophe LERAIS" userId="d79c4de4-5af5-4ddd-b8bd-4be50edf8264" providerId="ADAL" clId="{FCDD6237-39CA-451C-AFD2-6EE184D1BE7C}" dt="2021-04-20T08:39:06.438" v="251" actId="478"/>
          <ac:picMkLst>
            <pc:docMk/>
            <pc:sldMk cId="616926745" sldId="546"/>
            <ac:picMk id="222" creationId="{78D68022-AB6E-4215-AF28-ABE369F23415}"/>
          </ac:picMkLst>
        </pc:picChg>
        <pc:cxnChg chg="add del mod">
          <ac:chgData name="Christophe LERAIS" userId="d79c4de4-5af5-4ddd-b8bd-4be50edf8264" providerId="ADAL" clId="{FCDD6237-39CA-451C-AFD2-6EE184D1BE7C}" dt="2021-04-20T08:33:59.784" v="96"/>
          <ac:cxnSpMkLst>
            <pc:docMk/>
            <pc:sldMk cId="616926745" sldId="546"/>
            <ac:cxnSpMk id="54" creationId="{3D485938-E280-49B1-B259-4EF8018C9FDE}"/>
          </ac:cxnSpMkLst>
        </pc:cxnChg>
        <pc:cxnChg chg="add del mod">
          <ac:chgData name="Christophe LERAIS" userId="d79c4de4-5af5-4ddd-b8bd-4be50edf8264" providerId="ADAL" clId="{FCDD6237-39CA-451C-AFD2-6EE184D1BE7C}" dt="2021-04-20T08:33:59.784" v="96"/>
          <ac:cxnSpMkLst>
            <pc:docMk/>
            <pc:sldMk cId="616926745" sldId="546"/>
            <ac:cxnSpMk id="55" creationId="{8DCEA0A1-0E06-41C8-8C18-27F8EC4237AC}"/>
          </ac:cxnSpMkLst>
        </pc:cxnChg>
        <pc:cxnChg chg="add del mod">
          <ac:chgData name="Christophe LERAIS" userId="d79c4de4-5af5-4ddd-b8bd-4be50edf8264" providerId="ADAL" clId="{FCDD6237-39CA-451C-AFD2-6EE184D1BE7C}" dt="2021-04-20T08:33:59.784" v="96"/>
          <ac:cxnSpMkLst>
            <pc:docMk/>
            <pc:sldMk cId="616926745" sldId="546"/>
            <ac:cxnSpMk id="56" creationId="{5C7AED06-2B4A-4331-9359-105DCF7B44CC}"/>
          </ac:cxnSpMkLst>
        </pc:cxnChg>
        <pc:cxnChg chg="del mod">
          <ac:chgData name="Christophe LERAIS" userId="d79c4de4-5af5-4ddd-b8bd-4be50edf8264" providerId="ADAL" clId="{FCDD6237-39CA-451C-AFD2-6EE184D1BE7C}" dt="2021-04-20T08:33:54.317" v="93" actId="478"/>
          <ac:cxnSpMkLst>
            <pc:docMk/>
            <pc:sldMk cId="616926745" sldId="546"/>
            <ac:cxnSpMk id="71" creationId="{0DE9926D-88CD-43C8-A579-9D2923F584FF}"/>
          </ac:cxnSpMkLst>
        </pc:cxnChg>
        <pc:cxnChg chg="del mod">
          <ac:chgData name="Christophe LERAIS" userId="d79c4de4-5af5-4ddd-b8bd-4be50edf8264" providerId="ADAL" clId="{FCDD6237-39CA-451C-AFD2-6EE184D1BE7C}" dt="2021-04-20T08:33:54.317" v="93" actId="478"/>
          <ac:cxnSpMkLst>
            <pc:docMk/>
            <pc:sldMk cId="616926745" sldId="546"/>
            <ac:cxnSpMk id="72" creationId="{3956D1C0-3F19-464E-BC82-ED6EEEB77DD5}"/>
          </ac:cxnSpMkLst>
        </pc:cxnChg>
        <pc:cxnChg chg="del mod">
          <ac:chgData name="Christophe LERAIS" userId="d79c4de4-5af5-4ddd-b8bd-4be50edf8264" providerId="ADAL" clId="{FCDD6237-39CA-451C-AFD2-6EE184D1BE7C}" dt="2021-04-20T08:33:54.317" v="93" actId="478"/>
          <ac:cxnSpMkLst>
            <pc:docMk/>
            <pc:sldMk cId="616926745" sldId="546"/>
            <ac:cxnSpMk id="73" creationId="{297737A5-41B8-4A19-85AF-91B01EAAB36E}"/>
          </ac:cxnSpMkLst>
        </pc:cxnChg>
        <pc:cxnChg chg="del mod">
          <ac:chgData name="Christophe LERAIS" userId="d79c4de4-5af5-4ddd-b8bd-4be50edf8264" providerId="ADAL" clId="{FCDD6237-39CA-451C-AFD2-6EE184D1BE7C}" dt="2021-04-20T08:33:54.317" v="93" actId="478"/>
          <ac:cxnSpMkLst>
            <pc:docMk/>
            <pc:sldMk cId="616926745" sldId="546"/>
            <ac:cxnSpMk id="82" creationId="{CC695AA6-323A-49BF-A831-352C693CF9F5}"/>
          </ac:cxnSpMkLst>
        </pc:cxnChg>
        <pc:cxnChg chg="del mod">
          <ac:chgData name="Christophe LERAIS" userId="d79c4de4-5af5-4ddd-b8bd-4be50edf8264" providerId="ADAL" clId="{FCDD6237-39CA-451C-AFD2-6EE184D1BE7C}" dt="2021-04-20T08:33:54.317" v="93" actId="478"/>
          <ac:cxnSpMkLst>
            <pc:docMk/>
            <pc:sldMk cId="616926745" sldId="546"/>
            <ac:cxnSpMk id="83" creationId="{2319AEBB-11A1-42E4-A755-78DBA795C934}"/>
          </ac:cxnSpMkLst>
        </pc:cxnChg>
        <pc:cxnChg chg="del mod">
          <ac:chgData name="Christophe LERAIS" userId="d79c4de4-5af5-4ddd-b8bd-4be50edf8264" providerId="ADAL" clId="{FCDD6237-39CA-451C-AFD2-6EE184D1BE7C}" dt="2021-04-20T08:33:54.317" v="93" actId="478"/>
          <ac:cxnSpMkLst>
            <pc:docMk/>
            <pc:sldMk cId="616926745" sldId="546"/>
            <ac:cxnSpMk id="84" creationId="{EEFF7054-9F09-44E1-93AF-E583EF61E2CB}"/>
          </ac:cxnSpMkLst>
        </pc:cxnChg>
        <pc:cxnChg chg="del mod">
          <ac:chgData name="Christophe LERAIS" userId="d79c4de4-5af5-4ddd-b8bd-4be50edf8264" providerId="ADAL" clId="{FCDD6237-39CA-451C-AFD2-6EE184D1BE7C}" dt="2021-04-20T08:33:54.317" v="93" actId="478"/>
          <ac:cxnSpMkLst>
            <pc:docMk/>
            <pc:sldMk cId="616926745" sldId="546"/>
            <ac:cxnSpMk id="85" creationId="{DA1811C5-C669-4F52-837E-6266BB636309}"/>
          </ac:cxnSpMkLst>
        </pc:cxnChg>
        <pc:cxnChg chg="del mod">
          <ac:chgData name="Christophe LERAIS" userId="d79c4de4-5af5-4ddd-b8bd-4be50edf8264" providerId="ADAL" clId="{FCDD6237-39CA-451C-AFD2-6EE184D1BE7C}" dt="2021-04-20T08:33:54.317" v="93" actId="478"/>
          <ac:cxnSpMkLst>
            <pc:docMk/>
            <pc:sldMk cId="616926745" sldId="546"/>
            <ac:cxnSpMk id="96" creationId="{AA03526A-802E-44C3-882B-D56FDE836A2C}"/>
          </ac:cxnSpMkLst>
        </pc:cxnChg>
        <pc:cxnChg chg="add del mod">
          <ac:chgData name="Christophe LERAIS" userId="d79c4de4-5af5-4ddd-b8bd-4be50edf8264" providerId="ADAL" clId="{FCDD6237-39CA-451C-AFD2-6EE184D1BE7C}" dt="2021-04-20T08:33:59.784" v="96"/>
          <ac:cxnSpMkLst>
            <pc:docMk/>
            <pc:sldMk cId="616926745" sldId="546"/>
            <ac:cxnSpMk id="100" creationId="{06971129-C3CE-48C9-A5A9-BFAB883509BC}"/>
          </ac:cxnSpMkLst>
        </pc:cxnChg>
        <pc:cxnChg chg="add del mod">
          <ac:chgData name="Christophe LERAIS" userId="d79c4de4-5af5-4ddd-b8bd-4be50edf8264" providerId="ADAL" clId="{FCDD6237-39CA-451C-AFD2-6EE184D1BE7C}" dt="2021-04-20T08:33:59.784" v="96"/>
          <ac:cxnSpMkLst>
            <pc:docMk/>
            <pc:sldMk cId="616926745" sldId="546"/>
            <ac:cxnSpMk id="101" creationId="{5BD57AEA-1E5F-4785-A80D-8D402E09055F}"/>
          </ac:cxnSpMkLst>
        </pc:cxnChg>
        <pc:cxnChg chg="add del mod">
          <ac:chgData name="Christophe LERAIS" userId="d79c4de4-5af5-4ddd-b8bd-4be50edf8264" providerId="ADAL" clId="{FCDD6237-39CA-451C-AFD2-6EE184D1BE7C}" dt="2021-04-20T08:33:59.784" v="96"/>
          <ac:cxnSpMkLst>
            <pc:docMk/>
            <pc:sldMk cId="616926745" sldId="546"/>
            <ac:cxnSpMk id="102" creationId="{017B3FF9-180A-487C-8668-2B6D6971D770}"/>
          </ac:cxnSpMkLst>
        </pc:cxnChg>
        <pc:cxnChg chg="add mod">
          <ac:chgData name="Christophe LERAIS" userId="d79c4de4-5af5-4ddd-b8bd-4be50edf8264" providerId="ADAL" clId="{FCDD6237-39CA-451C-AFD2-6EE184D1BE7C}" dt="2021-04-20T08:37:15.270" v="221" actId="208"/>
          <ac:cxnSpMkLst>
            <pc:docMk/>
            <pc:sldMk cId="616926745" sldId="546"/>
            <ac:cxnSpMk id="125" creationId="{951FA939-06A5-43BF-B115-2A709A728299}"/>
          </ac:cxnSpMkLst>
        </pc:cxnChg>
        <pc:cxnChg chg="add mod">
          <ac:chgData name="Christophe LERAIS" userId="d79c4de4-5af5-4ddd-b8bd-4be50edf8264" providerId="ADAL" clId="{FCDD6237-39CA-451C-AFD2-6EE184D1BE7C}" dt="2021-04-20T08:37:15.270" v="221" actId="208"/>
          <ac:cxnSpMkLst>
            <pc:docMk/>
            <pc:sldMk cId="616926745" sldId="546"/>
            <ac:cxnSpMk id="126" creationId="{80AEE312-0412-48F5-84DC-65BB187EA71E}"/>
          </ac:cxnSpMkLst>
        </pc:cxnChg>
        <pc:cxnChg chg="add mod">
          <ac:chgData name="Christophe LERAIS" userId="d79c4de4-5af5-4ddd-b8bd-4be50edf8264" providerId="ADAL" clId="{FCDD6237-39CA-451C-AFD2-6EE184D1BE7C}" dt="2021-04-20T08:37:15.270" v="221" actId="208"/>
          <ac:cxnSpMkLst>
            <pc:docMk/>
            <pc:sldMk cId="616926745" sldId="546"/>
            <ac:cxnSpMk id="127" creationId="{AAC687A7-B08E-4603-B9E6-E6C0FAACEA85}"/>
          </ac:cxnSpMkLst>
        </pc:cxnChg>
        <pc:cxnChg chg="add mod">
          <ac:chgData name="Christophe LERAIS" userId="d79c4de4-5af5-4ddd-b8bd-4be50edf8264" providerId="ADAL" clId="{FCDD6237-39CA-451C-AFD2-6EE184D1BE7C}" dt="2021-04-20T08:37:15.270" v="221" actId="208"/>
          <ac:cxnSpMkLst>
            <pc:docMk/>
            <pc:sldMk cId="616926745" sldId="546"/>
            <ac:cxnSpMk id="134" creationId="{DF3EFAE6-D665-4752-9427-06756B12B1BA}"/>
          </ac:cxnSpMkLst>
        </pc:cxnChg>
        <pc:cxnChg chg="add mod">
          <ac:chgData name="Christophe LERAIS" userId="d79c4de4-5af5-4ddd-b8bd-4be50edf8264" providerId="ADAL" clId="{FCDD6237-39CA-451C-AFD2-6EE184D1BE7C}" dt="2021-04-20T08:37:15.270" v="221" actId="208"/>
          <ac:cxnSpMkLst>
            <pc:docMk/>
            <pc:sldMk cId="616926745" sldId="546"/>
            <ac:cxnSpMk id="135" creationId="{F38D9416-B869-4C4A-A416-0476E385B811}"/>
          </ac:cxnSpMkLst>
        </pc:cxnChg>
        <pc:cxnChg chg="add mod">
          <ac:chgData name="Christophe LERAIS" userId="d79c4de4-5af5-4ddd-b8bd-4be50edf8264" providerId="ADAL" clId="{FCDD6237-39CA-451C-AFD2-6EE184D1BE7C}" dt="2021-04-20T08:37:15.270" v="221" actId="208"/>
          <ac:cxnSpMkLst>
            <pc:docMk/>
            <pc:sldMk cId="616926745" sldId="546"/>
            <ac:cxnSpMk id="136" creationId="{558F7137-AA5D-4E3A-9DB7-A65405A3E854}"/>
          </ac:cxnSpMkLst>
        </pc:cxnChg>
        <pc:cxnChg chg="add del mod">
          <ac:chgData name="Christophe LERAIS" userId="d79c4de4-5af5-4ddd-b8bd-4be50edf8264" providerId="ADAL" clId="{FCDD6237-39CA-451C-AFD2-6EE184D1BE7C}" dt="2021-04-20T08:36:46.061" v="216"/>
          <ac:cxnSpMkLst>
            <pc:docMk/>
            <pc:sldMk cId="616926745" sldId="546"/>
            <ac:cxnSpMk id="161" creationId="{D1086852-11D0-460A-BCF8-D2273C2CCF1D}"/>
          </ac:cxnSpMkLst>
        </pc:cxnChg>
        <pc:cxnChg chg="add del mod">
          <ac:chgData name="Christophe LERAIS" userId="d79c4de4-5af5-4ddd-b8bd-4be50edf8264" providerId="ADAL" clId="{FCDD6237-39CA-451C-AFD2-6EE184D1BE7C}" dt="2021-04-20T08:36:46.061" v="216"/>
          <ac:cxnSpMkLst>
            <pc:docMk/>
            <pc:sldMk cId="616926745" sldId="546"/>
            <ac:cxnSpMk id="162" creationId="{F078DDAD-896E-43BB-AA42-8B5060E330CB}"/>
          </ac:cxnSpMkLst>
        </pc:cxnChg>
        <pc:cxnChg chg="add del mod">
          <ac:chgData name="Christophe LERAIS" userId="d79c4de4-5af5-4ddd-b8bd-4be50edf8264" providerId="ADAL" clId="{FCDD6237-39CA-451C-AFD2-6EE184D1BE7C}" dt="2021-04-20T08:36:46.061" v="216"/>
          <ac:cxnSpMkLst>
            <pc:docMk/>
            <pc:sldMk cId="616926745" sldId="546"/>
            <ac:cxnSpMk id="163" creationId="{65748C3A-9078-4736-B535-E3BCA72AE8B6}"/>
          </ac:cxnSpMkLst>
        </pc:cxnChg>
        <pc:cxnChg chg="add del mod">
          <ac:chgData name="Christophe LERAIS" userId="d79c4de4-5af5-4ddd-b8bd-4be50edf8264" providerId="ADAL" clId="{FCDD6237-39CA-451C-AFD2-6EE184D1BE7C}" dt="2021-04-20T08:36:46.061" v="216"/>
          <ac:cxnSpMkLst>
            <pc:docMk/>
            <pc:sldMk cId="616926745" sldId="546"/>
            <ac:cxnSpMk id="172" creationId="{80DFBB96-F7E1-46EA-BAB2-0893B3EA40D8}"/>
          </ac:cxnSpMkLst>
        </pc:cxnChg>
        <pc:cxnChg chg="add del mod">
          <ac:chgData name="Christophe LERAIS" userId="d79c4de4-5af5-4ddd-b8bd-4be50edf8264" providerId="ADAL" clId="{FCDD6237-39CA-451C-AFD2-6EE184D1BE7C}" dt="2021-04-20T08:36:46.061" v="216"/>
          <ac:cxnSpMkLst>
            <pc:docMk/>
            <pc:sldMk cId="616926745" sldId="546"/>
            <ac:cxnSpMk id="173" creationId="{9E63E964-1A47-451C-82B2-BF851BE89499}"/>
          </ac:cxnSpMkLst>
        </pc:cxnChg>
        <pc:cxnChg chg="add del mod">
          <ac:chgData name="Christophe LERAIS" userId="d79c4de4-5af5-4ddd-b8bd-4be50edf8264" providerId="ADAL" clId="{FCDD6237-39CA-451C-AFD2-6EE184D1BE7C}" dt="2021-04-20T08:36:46.061" v="216"/>
          <ac:cxnSpMkLst>
            <pc:docMk/>
            <pc:sldMk cId="616926745" sldId="546"/>
            <ac:cxnSpMk id="174" creationId="{948E387D-1DED-471A-8751-EBA55B6E0DD2}"/>
          </ac:cxnSpMkLst>
        </pc:cxnChg>
        <pc:cxnChg chg="add del mod">
          <ac:chgData name="Christophe LERAIS" userId="d79c4de4-5af5-4ddd-b8bd-4be50edf8264" providerId="ADAL" clId="{FCDD6237-39CA-451C-AFD2-6EE184D1BE7C}" dt="2021-04-20T08:36:46.061" v="216"/>
          <ac:cxnSpMkLst>
            <pc:docMk/>
            <pc:sldMk cId="616926745" sldId="546"/>
            <ac:cxnSpMk id="175" creationId="{5F583CA9-3C5F-4CF9-8570-DED7F04ED2FD}"/>
          </ac:cxnSpMkLst>
        </pc:cxnChg>
        <pc:cxnChg chg="add del mod">
          <ac:chgData name="Christophe LERAIS" userId="d79c4de4-5af5-4ddd-b8bd-4be50edf8264" providerId="ADAL" clId="{FCDD6237-39CA-451C-AFD2-6EE184D1BE7C}" dt="2021-04-20T08:36:46.061" v="216"/>
          <ac:cxnSpMkLst>
            <pc:docMk/>
            <pc:sldMk cId="616926745" sldId="546"/>
            <ac:cxnSpMk id="186" creationId="{660E231C-FF30-48AE-83B3-D451714DEDFD}"/>
          </ac:cxnSpMkLst>
        </pc:cxnChg>
        <pc:cxnChg chg="add del mod">
          <ac:chgData name="Christophe LERAIS" userId="d79c4de4-5af5-4ddd-b8bd-4be50edf8264" providerId="ADAL" clId="{FCDD6237-39CA-451C-AFD2-6EE184D1BE7C}" dt="2021-04-20T08:39:06.438" v="251" actId="478"/>
          <ac:cxnSpMkLst>
            <pc:docMk/>
            <pc:sldMk cId="616926745" sldId="546"/>
            <ac:cxnSpMk id="198" creationId="{5FF2F412-E3EF-4307-9284-2EC9898EF9B2}"/>
          </ac:cxnSpMkLst>
        </pc:cxnChg>
        <pc:cxnChg chg="add del mod">
          <ac:chgData name="Christophe LERAIS" userId="d79c4de4-5af5-4ddd-b8bd-4be50edf8264" providerId="ADAL" clId="{FCDD6237-39CA-451C-AFD2-6EE184D1BE7C}" dt="2021-04-20T08:39:06.438" v="251" actId="478"/>
          <ac:cxnSpMkLst>
            <pc:docMk/>
            <pc:sldMk cId="616926745" sldId="546"/>
            <ac:cxnSpMk id="199" creationId="{9EDAD554-AA18-491B-8360-AEC2BB426D0E}"/>
          </ac:cxnSpMkLst>
        </pc:cxnChg>
        <pc:cxnChg chg="add del mod">
          <ac:chgData name="Christophe LERAIS" userId="d79c4de4-5af5-4ddd-b8bd-4be50edf8264" providerId="ADAL" clId="{FCDD6237-39CA-451C-AFD2-6EE184D1BE7C}" dt="2021-04-20T08:39:06.438" v="251" actId="478"/>
          <ac:cxnSpMkLst>
            <pc:docMk/>
            <pc:sldMk cId="616926745" sldId="546"/>
            <ac:cxnSpMk id="200" creationId="{C0A3C744-EBAB-4942-AB4F-7CA841BF1C6D}"/>
          </ac:cxnSpMkLst>
        </pc:cxnChg>
        <pc:cxnChg chg="add del mod">
          <ac:chgData name="Christophe LERAIS" userId="d79c4de4-5af5-4ddd-b8bd-4be50edf8264" providerId="ADAL" clId="{FCDD6237-39CA-451C-AFD2-6EE184D1BE7C}" dt="2021-04-20T08:39:06.438" v="251" actId="478"/>
          <ac:cxnSpMkLst>
            <pc:docMk/>
            <pc:sldMk cId="616926745" sldId="546"/>
            <ac:cxnSpMk id="209" creationId="{F49CBB47-C3D4-426F-AC10-0DCFAF62DBA3}"/>
          </ac:cxnSpMkLst>
        </pc:cxnChg>
        <pc:cxnChg chg="add del mod">
          <ac:chgData name="Christophe LERAIS" userId="d79c4de4-5af5-4ddd-b8bd-4be50edf8264" providerId="ADAL" clId="{FCDD6237-39CA-451C-AFD2-6EE184D1BE7C}" dt="2021-04-20T08:39:06.438" v="251" actId="478"/>
          <ac:cxnSpMkLst>
            <pc:docMk/>
            <pc:sldMk cId="616926745" sldId="546"/>
            <ac:cxnSpMk id="210" creationId="{51EA698A-C1F3-421F-BF0F-F81B36E45848}"/>
          </ac:cxnSpMkLst>
        </pc:cxnChg>
        <pc:cxnChg chg="add del mod">
          <ac:chgData name="Christophe LERAIS" userId="d79c4de4-5af5-4ddd-b8bd-4be50edf8264" providerId="ADAL" clId="{FCDD6237-39CA-451C-AFD2-6EE184D1BE7C}" dt="2021-04-20T08:39:06.438" v="251" actId="478"/>
          <ac:cxnSpMkLst>
            <pc:docMk/>
            <pc:sldMk cId="616926745" sldId="546"/>
            <ac:cxnSpMk id="211" creationId="{D02D5B73-7AEA-4758-A6EC-1B97E9821F16}"/>
          </ac:cxnSpMkLst>
        </pc:cxnChg>
        <pc:cxnChg chg="add del mod">
          <ac:chgData name="Christophe LERAIS" userId="d79c4de4-5af5-4ddd-b8bd-4be50edf8264" providerId="ADAL" clId="{FCDD6237-39CA-451C-AFD2-6EE184D1BE7C}" dt="2021-04-20T08:39:06.438" v="251" actId="478"/>
          <ac:cxnSpMkLst>
            <pc:docMk/>
            <pc:sldMk cId="616926745" sldId="546"/>
            <ac:cxnSpMk id="212" creationId="{B1BDA420-D0C5-4E60-8297-5124BF1D40F2}"/>
          </ac:cxnSpMkLst>
        </pc:cxnChg>
        <pc:cxnChg chg="add del mod">
          <ac:chgData name="Christophe LERAIS" userId="d79c4de4-5af5-4ddd-b8bd-4be50edf8264" providerId="ADAL" clId="{FCDD6237-39CA-451C-AFD2-6EE184D1BE7C}" dt="2021-04-20T08:39:06.438" v="251" actId="478"/>
          <ac:cxnSpMkLst>
            <pc:docMk/>
            <pc:sldMk cId="616926745" sldId="546"/>
            <ac:cxnSpMk id="223" creationId="{01839693-8FFB-469C-A4D4-3D628BB9BBE1}"/>
          </ac:cxnSpMkLst>
        </pc:cxnChg>
      </pc:sldChg>
      <pc:sldMasterChg chg="addSp delSp modSp modSldLayout">
        <pc:chgData name="Christophe LERAIS" userId="d79c4de4-5af5-4ddd-b8bd-4be50edf8264" providerId="ADAL" clId="{FCDD6237-39CA-451C-AFD2-6EE184D1BE7C}" dt="2021-04-20T08:30:31.375" v="42"/>
        <pc:sldMasterMkLst>
          <pc:docMk/>
          <pc:sldMasterMk cId="223270248" sldId="2147483734"/>
        </pc:sldMasterMkLst>
        <pc:picChg chg="del">
          <ac:chgData name="Christophe LERAIS" userId="d79c4de4-5af5-4ddd-b8bd-4be50edf8264" providerId="ADAL" clId="{FCDD6237-39CA-451C-AFD2-6EE184D1BE7C}" dt="2021-04-19T15:28:10.852" v="10" actId="478"/>
          <ac:picMkLst>
            <pc:docMk/>
            <pc:sldMasterMk cId="223270248" sldId="2147483734"/>
            <ac:picMk id="5" creationId="{00000000-0000-0000-0000-000000000000}"/>
          </ac:picMkLst>
        </pc:picChg>
        <pc:picChg chg="add mod">
          <ac:chgData name="Christophe LERAIS" userId="d79c4de4-5af5-4ddd-b8bd-4be50edf8264" providerId="ADAL" clId="{FCDD6237-39CA-451C-AFD2-6EE184D1BE7C}" dt="2021-04-19T15:28:17.324" v="22" actId="1036"/>
          <ac:picMkLst>
            <pc:docMk/>
            <pc:sldMasterMk cId="223270248" sldId="2147483734"/>
            <ac:picMk id="6" creationId="{5DD28ABE-97BA-4424-952A-A6DFB85D7FD1}"/>
          </ac:picMkLst>
        </pc:picChg>
        <pc:sldLayoutChg chg="addSp delSp modSp">
          <pc:chgData name="Christophe LERAIS" userId="d79c4de4-5af5-4ddd-b8bd-4be50edf8264" providerId="ADAL" clId="{FCDD6237-39CA-451C-AFD2-6EE184D1BE7C}" dt="2021-04-19T15:27:46.648" v="9" actId="1076"/>
          <pc:sldLayoutMkLst>
            <pc:docMk/>
            <pc:sldMasterMk cId="223270248" sldId="2147483734"/>
            <pc:sldLayoutMk cId="2643089855" sldId="2147483736"/>
          </pc:sldLayoutMkLst>
          <pc:picChg chg="del">
            <ac:chgData name="Christophe LERAIS" userId="d79c4de4-5af5-4ddd-b8bd-4be50edf8264" providerId="ADAL" clId="{FCDD6237-39CA-451C-AFD2-6EE184D1BE7C}" dt="2021-04-19T15:27:30.656" v="1" actId="478"/>
            <ac:picMkLst>
              <pc:docMk/>
              <pc:sldMasterMk cId="223270248" sldId="2147483734"/>
              <pc:sldLayoutMk cId="2643089855" sldId="2147483736"/>
              <ac:picMk id="27" creationId="{00000000-0000-0000-0000-000000000000}"/>
            </ac:picMkLst>
          </pc:picChg>
          <pc:picChg chg="add del mod">
            <ac:chgData name="Christophe LERAIS" userId="d79c4de4-5af5-4ddd-b8bd-4be50edf8264" providerId="ADAL" clId="{FCDD6237-39CA-451C-AFD2-6EE184D1BE7C}" dt="2021-04-19T15:27:34.597" v="4" actId="478"/>
            <ac:picMkLst>
              <pc:docMk/>
              <pc:sldMasterMk cId="223270248" sldId="2147483734"/>
              <pc:sldLayoutMk cId="2643089855" sldId="2147483736"/>
              <ac:picMk id="1026" creationId="{FA9518EA-07DE-42E2-8D10-86E70F58F064}"/>
            </ac:picMkLst>
          </pc:picChg>
          <pc:picChg chg="add mod">
            <ac:chgData name="Christophe LERAIS" userId="d79c4de4-5af5-4ddd-b8bd-4be50edf8264" providerId="ADAL" clId="{FCDD6237-39CA-451C-AFD2-6EE184D1BE7C}" dt="2021-04-19T15:27:46.648" v="9" actId="1076"/>
            <ac:picMkLst>
              <pc:docMk/>
              <pc:sldMasterMk cId="223270248" sldId="2147483734"/>
              <pc:sldLayoutMk cId="2643089855" sldId="2147483736"/>
              <ac:picMk id="1028" creationId="{2D78344A-06EF-4C53-84FE-E5DBD8F98767}"/>
            </ac:picMkLst>
          </pc:picChg>
        </pc:sldLayoutChg>
        <pc:sldLayoutChg chg="addSp delSp modSp">
          <pc:chgData name="Christophe LERAIS" userId="d79c4de4-5af5-4ddd-b8bd-4be50edf8264" providerId="ADAL" clId="{FCDD6237-39CA-451C-AFD2-6EE184D1BE7C}" dt="2021-04-20T08:30:31.375" v="42"/>
          <pc:sldLayoutMkLst>
            <pc:docMk/>
            <pc:sldMasterMk cId="223270248" sldId="2147483734"/>
            <pc:sldLayoutMk cId="823575682" sldId="2147483748"/>
          </pc:sldLayoutMkLst>
          <pc:picChg chg="add mod">
            <ac:chgData name="Christophe LERAIS" userId="d79c4de4-5af5-4ddd-b8bd-4be50edf8264" providerId="ADAL" clId="{FCDD6237-39CA-451C-AFD2-6EE184D1BE7C}" dt="2021-04-20T08:30:31.375" v="42"/>
            <ac:picMkLst>
              <pc:docMk/>
              <pc:sldMasterMk cId="223270248" sldId="2147483734"/>
              <pc:sldLayoutMk cId="823575682" sldId="2147483748"/>
              <ac:picMk id="19" creationId="{F0F83CC6-10A8-4F5C-8BFE-D16D115548E4}"/>
            </ac:picMkLst>
          </pc:picChg>
          <pc:picChg chg="del">
            <ac:chgData name="Christophe LERAIS" userId="d79c4de4-5af5-4ddd-b8bd-4be50edf8264" providerId="ADAL" clId="{FCDD6237-39CA-451C-AFD2-6EE184D1BE7C}" dt="2021-04-20T08:30:31.147" v="41" actId="478"/>
            <ac:picMkLst>
              <pc:docMk/>
              <pc:sldMasterMk cId="223270248" sldId="2147483734"/>
              <pc:sldLayoutMk cId="823575682" sldId="2147483748"/>
              <ac:picMk id="27" creationId="{00000000-0000-0000-0000-000000000000}"/>
            </ac:picMkLst>
          </pc:picChg>
        </pc:sldLayoutChg>
      </pc:sldMasterChg>
    </pc:docChg>
  </pc:docChgLst>
  <pc:docChgLst>
    <pc:chgData name="Gendre Marie" userId="eb6bf415-bda0-4175-a426-d1188fc051f8" providerId="ADAL" clId="{07A6134B-B234-4BA5-9AB8-A792F54DF2C0}"/>
    <pc:docChg chg="undo custSel addSld delSld modSld sldOrd">
      <pc:chgData name="Gendre Marie" userId="eb6bf415-bda0-4175-a426-d1188fc051f8" providerId="ADAL" clId="{07A6134B-B234-4BA5-9AB8-A792F54DF2C0}" dt="2021-05-21T12:27:54.773" v="249" actId="20577"/>
      <pc:docMkLst>
        <pc:docMk/>
      </pc:docMkLst>
      <pc:sldChg chg="modSp mod">
        <pc:chgData name="Gendre Marie" userId="eb6bf415-bda0-4175-a426-d1188fc051f8" providerId="ADAL" clId="{07A6134B-B234-4BA5-9AB8-A792F54DF2C0}" dt="2021-05-21T12:27:18.503" v="219" actId="20577"/>
        <pc:sldMkLst>
          <pc:docMk/>
          <pc:sldMk cId="135818806" sldId="368"/>
        </pc:sldMkLst>
        <pc:spChg chg="mod">
          <ac:chgData name="Gendre Marie" userId="eb6bf415-bda0-4175-a426-d1188fc051f8" providerId="ADAL" clId="{07A6134B-B234-4BA5-9AB8-A792F54DF2C0}" dt="2021-05-21T12:27:18.503" v="219" actId="20577"/>
          <ac:spMkLst>
            <pc:docMk/>
            <pc:sldMk cId="135818806" sldId="368"/>
            <ac:spMk id="2" creationId="{00000000-0000-0000-0000-000000000000}"/>
          </ac:spMkLst>
        </pc:spChg>
      </pc:sldChg>
      <pc:sldChg chg="modSp mod">
        <pc:chgData name="Gendre Marie" userId="eb6bf415-bda0-4175-a426-d1188fc051f8" providerId="ADAL" clId="{07A6134B-B234-4BA5-9AB8-A792F54DF2C0}" dt="2021-05-21T12:03:24.679" v="33" actId="20577"/>
        <pc:sldMkLst>
          <pc:docMk/>
          <pc:sldMk cId="456294587" sldId="374"/>
        </pc:sldMkLst>
        <pc:spChg chg="mod">
          <ac:chgData name="Gendre Marie" userId="eb6bf415-bda0-4175-a426-d1188fc051f8" providerId="ADAL" clId="{07A6134B-B234-4BA5-9AB8-A792F54DF2C0}" dt="2021-05-21T12:03:24.679" v="33" actId="20577"/>
          <ac:spMkLst>
            <pc:docMk/>
            <pc:sldMk cId="456294587" sldId="374"/>
            <ac:spMk id="38" creationId="{A0FE7C6C-5FE1-4929-A363-A5DBBB832A34}"/>
          </ac:spMkLst>
        </pc:spChg>
      </pc:sldChg>
      <pc:sldChg chg="del">
        <pc:chgData name="Gendre Marie" userId="eb6bf415-bda0-4175-a426-d1188fc051f8" providerId="ADAL" clId="{07A6134B-B234-4BA5-9AB8-A792F54DF2C0}" dt="2021-05-21T12:13:28.208" v="212" actId="2696"/>
        <pc:sldMkLst>
          <pc:docMk/>
          <pc:sldMk cId="3431055346" sldId="524"/>
        </pc:sldMkLst>
      </pc:sldChg>
      <pc:sldChg chg="add">
        <pc:chgData name="Gendre Marie" userId="eb6bf415-bda0-4175-a426-d1188fc051f8" providerId="ADAL" clId="{07A6134B-B234-4BA5-9AB8-A792F54DF2C0}" dt="2021-05-21T12:13:57.522" v="213"/>
        <pc:sldMkLst>
          <pc:docMk/>
          <pc:sldMk cId="4003290756" sldId="524"/>
        </pc:sldMkLst>
      </pc:sldChg>
      <pc:sldChg chg="add">
        <pc:chgData name="Gendre Marie" userId="eb6bf415-bda0-4175-a426-d1188fc051f8" providerId="ADAL" clId="{07A6134B-B234-4BA5-9AB8-A792F54DF2C0}" dt="2021-05-21T12:13:57.522" v="213"/>
        <pc:sldMkLst>
          <pc:docMk/>
          <pc:sldMk cId="1955364178" sldId="525"/>
        </pc:sldMkLst>
      </pc:sldChg>
      <pc:sldChg chg="del">
        <pc:chgData name="Gendre Marie" userId="eb6bf415-bda0-4175-a426-d1188fc051f8" providerId="ADAL" clId="{07A6134B-B234-4BA5-9AB8-A792F54DF2C0}" dt="2021-05-21T12:13:28.208" v="212" actId="2696"/>
        <pc:sldMkLst>
          <pc:docMk/>
          <pc:sldMk cId="2212673176" sldId="525"/>
        </pc:sldMkLst>
      </pc:sldChg>
      <pc:sldChg chg="modSp mod">
        <pc:chgData name="Gendre Marie" userId="eb6bf415-bda0-4175-a426-d1188fc051f8" providerId="ADAL" clId="{07A6134B-B234-4BA5-9AB8-A792F54DF2C0}" dt="2021-05-21T12:27:54.773" v="249" actId="20577"/>
        <pc:sldMkLst>
          <pc:docMk/>
          <pc:sldMk cId="1514137955" sldId="526"/>
        </pc:sldMkLst>
        <pc:spChg chg="mod">
          <ac:chgData name="Gendre Marie" userId="eb6bf415-bda0-4175-a426-d1188fc051f8" providerId="ADAL" clId="{07A6134B-B234-4BA5-9AB8-A792F54DF2C0}" dt="2021-05-21T12:27:54.773" v="249" actId="20577"/>
          <ac:spMkLst>
            <pc:docMk/>
            <pc:sldMk cId="1514137955" sldId="526"/>
            <ac:spMk id="15" creationId="{6DCA0436-B045-41B6-BAFB-33CF07CBE117}"/>
          </ac:spMkLst>
        </pc:spChg>
      </pc:sldChg>
      <pc:sldChg chg="ord">
        <pc:chgData name="Gendre Marie" userId="eb6bf415-bda0-4175-a426-d1188fc051f8" providerId="ADAL" clId="{07A6134B-B234-4BA5-9AB8-A792F54DF2C0}" dt="2021-05-21T12:11:58.672" v="205"/>
        <pc:sldMkLst>
          <pc:docMk/>
          <pc:sldMk cId="1807397372" sldId="534"/>
        </pc:sldMkLst>
      </pc:sldChg>
      <pc:sldChg chg="ord">
        <pc:chgData name="Gendre Marie" userId="eb6bf415-bda0-4175-a426-d1188fc051f8" providerId="ADAL" clId="{07A6134B-B234-4BA5-9AB8-A792F54DF2C0}" dt="2021-05-21T12:12:12.840" v="207"/>
        <pc:sldMkLst>
          <pc:docMk/>
          <pc:sldMk cId="3597923829" sldId="537"/>
        </pc:sldMkLst>
      </pc:sldChg>
      <pc:sldChg chg="ord">
        <pc:chgData name="Gendre Marie" userId="eb6bf415-bda0-4175-a426-d1188fc051f8" providerId="ADAL" clId="{07A6134B-B234-4BA5-9AB8-A792F54DF2C0}" dt="2021-05-21T12:12:23.179" v="209"/>
        <pc:sldMkLst>
          <pc:docMk/>
          <pc:sldMk cId="1743497882" sldId="540"/>
        </pc:sldMkLst>
      </pc:sldChg>
      <pc:sldChg chg="ord">
        <pc:chgData name="Gendre Marie" userId="eb6bf415-bda0-4175-a426-d1188fc051f8" providerId="ADAL" clId="{07A6134B-B234-4BA5-9AB8-A792F54DF2C0}" dt="2021-05-21T12:12:38.865" v="211"/>
        <pc:sldMkLst>
          <pc:docMk/>
          <pc:sldMk cId="1429654844" sldId="541"/>
        </pc:sldMkLst>
      </pc:sldChg>
      <pc:sldChg chg="modSp mod">
        <pc:chgData name="Gendre Marie" userId="eb6bf415-bda0-4175-a426-d1188fc051f8" providerId="ADAL" clId="{07A6134B-B234-4BA5-9AB8-A792F54DF2C0}" dt="2021-05-21T12:09:43.465" v="168" actId="20577"/>
        <pc:sldMkLst>
          <pc:docMk/>
          <pc:sldMk cId="4179992295" sldId="543"/>
        </pc:sldMkLst>
        <pc:spChg chg="mod">
          <ac:chgData name="Gendre Marie" userId="eb6bf415-bda0-4175-a426-d1188fc051f8" providerId="ADAL" clId="{07A6134B-B234-4BA5-9AB8-A792F54DF2C0}" dt="2021-05-21T12:09:43.465" v="168" actId="20577"/>
          <ac:spMkLst>
            <pc:docMk/>
            <pc:sldMk cId="4179992295" sldId="543"/>
            <ac:spMk id="9" creationId="{0185A148-206C-4D37-83D8-C9A2995B8E02}"/>
          </ac:spMkLst>
        </pc:spChg>
      </pc:sldChg>
      <pc:sldChg chg="addSp modSp mod">
        <pc:chgData name="Gendre Marie" userId="eb6bf415-bda0-4175-a426-d1188fc051f8" providerId="ADAL" clId="{07A6134B-B234-4BA5-9AB8-A792F54DF2C0}" dt="2021-05-21T12:11:01.352" v="203" actId="14100"/>
        <pc:sldMkLst>
          <pc:docMk/>
          <pc:sldMk cId="2032273393" sldId="544"/>
        </pc:sldMkLst>
        <pc:spChg chg="mod">
          <ac:chgData name="Gendre Marie" userId="eb6bf415-bda0-4175-a426-d1188fc051f8" providerId="ADAL" clId="{07A6134B-B234-4BA5-9AB8-A792F54DF2C0}" dt="2021-05-21T12:09:39.450" v="167" actId="20577"/>
          <ac:spMkLst>
            <pc:docMk/>
            <pc:sldMk cId="2032273393" sldId="544"/>
            <ac:spMk id="3" creationId="{00000000-0000-0000-0000-000000000000}"/>
          </ac:spMkLst>
        </pc:spChg>
        <pc:spChg chg="add mod">
          <ac:chgData name="Gendre Marie" userId="eb6bf415-bda0-4175-a426-d1188fc051f8" providerId="ADAL" clId="{07A6134B-B234-4BA5-9AB8-A792F54DF2C0}" dt="2021-05-21T12:11:01.352" v="203" actId="14100"/>
          <ac:spMkLst>
            <pc:docMk/>
            <pc:sldMk cId="2032273393" sldId="544"/>
            <ac:spMk id="5" creationId="{2ABE21E4-E3B9-4B47-8DAD-D4A82ABF1183}"/>
          </ac:spMkLst>
        </pc:spChg>
        <pc:spChg chg="add mod">
          <ac:chgData name="Gendre Marie" userId="eb6bf415-bda0-4175-a426-d1188fc051f8" providerId="ADAL" clId="{07A6134B-B234-4BA5-9AB8-A792F54DF2C0}" dt="2021-05-21T12:10:51.621" v="202" actId="404"/>
          <ac:spMkLst>
            <pc:docMk/>
            <pc:sldMk cId="2032273393" sldId="544"/>
            <ac:spMk id="6" creationId="{546731B9-2830-4836-863B-A05475215927}"/>
          </ac:spMkLst>
        </pc:spChg>
        <pc:spChg chg="add mod">
          <ac:chgData name="Gendre Marie" userId="eb6bf415-bda0-4175-a426-d1188fc051f8" providerId="ADAL" clId="{07A6134B-B234-4BA5-9AB8-A792F54DF2C0}" dt="2021-05-21T12:10:45.904" v="200" actId="404"/>
          <ac:spMkLst>
            <pc:docMk/>
            <pc:sldMk cId="2032273393" sldId="544"/>
            <ac:spMk id="7" creationId="{EF7FFBA3-5093-4BC4-A10B-6BC7D47616E0}"/>
          </ac:spMkLst>
        </pc:spChg>
        <pc:spChg chg="mod">
          <ac:chgData name="Gendre Marie" userId="eb6bf415-bda0-4175-a426-d1188fc051f8" providerId="ADAL" clId="{07A6134B-B234-4BA5-9AB8-A792F54DF2C0}" dt="2021-05-21T12:09:57.578" v="169" actId="14100"/>
          <ac:spMkLst>
            <pc:docMk/>
            <pc:sldMk cId="2032273393" sldId="544"/>
            <ac:spMk id="15" creationId="{25978091-233F-47F6-BD77-D808D2BACD39}"/>
          </ac:spMkLst>
        </pc:spChg>
      </pc:sldChg>
      <pc:sldChg chg="addSp delSp modSp add mod">
        <pc:chgData name="Gendre Marie" userId="eb6bf415-bda0-4175-a426-d1188fc051f8" providerId="ADAL" clId="{07A6134B-B234-4BA5-9AB8-A792F54DF2C0}" dt="2021-05-21T12:08:57.719" v="94" actId="1076"/>
        <pc:sldMkLst>
          <pc:docMk/>
          <pc:sldMk cId="4141783417" sldId="547"/>
        </pc:sldMkLst>
        <pc:spChg chg="mod">
          <ac:chgData name="Gendre Marie" userId="eb6bf415-bda0-4175-a426-d1188fc051f8" providerId="ADAL" clId="{07A6134B-B234-4BA5-9AB8-A792F54DF2C0}" dt="2021-05-21T12:08:13.832" v="63" actId="20577"/>
          <ac:spMkLst>
            <pc:docMk/>
            <pc:sldMk cId="4141783417" sldId="547"/>
            <ac:spMk id="3" creationId="{00000000-0000-0000-0000-000000000000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7" creationId="{8FD16C42-AF50-4895-BC46-691247259912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8" creationId="{B2A38DC6-EB10-4937-AF89-C18F94D0ACD0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9" creationId="{4C1CB4A8-F801-4BDE-9A2B-B62A15FCFD8B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11" creationId="{F41B0A9D-4E1D-4C5E-BCC6-6EE9E7FC2138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12" creationId="{A42AB28C-460D-4209-AD17-EFD07370CA05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13" creationId="{FE4F4733-0E58-4242-9A3E-A01BE506D886}"/>
          </ac:spMkLst>
        </pc:spChg>
        <pc:spChg chg="mod">
          <ac:chgData name="Gendre Marie" userId="eb6bf415-bda0-4175-a426-d1188fc051f8" providerId="ADAL" clId="{07A6134B-B234-4BA5-9AB8-A792F54DF2C0}" dt="2021-05-21T12:08:26.017" v="64"/>
          <ac:spMkLst>
            <pc:docMk/>
            <pc:sldMk cId="4141783417" sldId="547"/>
            <ac:spMk id="15" creationId="{F95A6AD0-CD1B-4404-B0B6-06BCDDDB9DFC}"/>
          </ac:spMkLst>
        </pc:spChg>
        <pc:spChg chg="mod">
          <ac:chgData name="Gendre Marie" userId="eb6bf415-bda0-4175-a426-d1188fc051f8" providerId="ADAL" clId="{07A6134B-B234-4BA5-9AB8-A792F54DF2C0}" dt="2021-05-21T12:08:26.017" v="64"/>
          <ac:spMkLst>
            <pc:docMk/>
            <pc:sldMk cId="4141783417" sldId="547"/>
            <ac:spMk id="16" creationId="{B4016196-FFEF-4552-8EAA-0FD54FE7BE6F}"/>
          </ac:spMkLst>
        </pc:spChg>
        <pc:spChg chg="mod">
          <ac:chgData name="Gendre Marie" userId="eb6bf415-bda0-4175-a426-d1188fc051f8" providerId="ADAL" clId="{07A6134B-B234-4BA5-9AB8-A792F54DF2C0}" dt="2021-05-21T12:08:26.017" v="64"/>
          <ac:spMkLst>
            <pc:docMk/>
            <pc:sldMk cId="4141783417" sldId="547"/>
            <ac:spMk id="18" creationId="{3D85EF75-BE9B-444A-B035-A74224060A61}"/>
          </ac:spMkLst>
        </pc:spChg>
        <pc:spChg chg="mod">
          <ac:chgData name="Gendre Marie" userId="eb6bf415-bda0-4175-a426-d1188fc051f8" providerId="ADAL" clId="{07A6134B-B234-4BA5-9AB8-A792F54DF2C0}" dt="2021-05-21T12:08:26.017" v="64"/>
          <ac:spMkLst>
            <pc:docMk/>
            <pc:sldMk cId="4141783417" sldId="547"/>
            <ac:spMk id="19" creationId="{4F05A422-FC5A-4C95-A467-244201CBA8C6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20" creationId="{813232CF-34B0-4E39-B066-B5DDE2D24CE4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21" creationId="{5A7F215F-691D-44FE-B4F6-EBDB13F2CA31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23" creationId="{CE0DDDBD-6939-41DB-BB70-452457EE649A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24" creationId="{DFC7E750-DEFB-4ED5-B073-4C547B8C2F94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25" creationId="{02B2F2A6-2345-402E-B5C1-1ED42DC3652F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26" creationId="{22983C99-3C64-4EE1-A465-1CE894E79A06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27" creationId="{7BA6FCD0-FE9A-408F-AD5D-8275BA3D0E6C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28" creationId="{A9DD8755-947F-4BAC-A181-93443A545B44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29" creationId="{75DABB90-C910-4CC0-BB71-8CEF00542B9D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30" creationId="{4E0E641D-7ADC-495D-B8CD-39BB08FEB584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31" creationId="{80A884DD-BE3C-4A69-AF38-AF77AE8D3DCC}"/>
          </ac:spMkLst>
        </pc:spChg>
        <pc:spChg chg="mod">
          <ac:chgData name="Gendre Marie" userId="eb6bf415-bda0-4175-a426-d1188fc051f8" providerId="ADAL" clId="{07A6134B-B234-4BA5-9AB8-A792F54DF2C0}" dt="2021-05-21T12:08:26.017" v="64"/>
          <ac:spMkLst>
            <pc:docMk/>
            <pc:sldMk cId="4141783417" sldId="547"/>
            <ac:spMk id="33" creationId="{4859DEA1-E76A-4532-B867-87D3FFE5DA89}"/>
          </ac:spMkLst>
        </pc:spChg>
        <pc:spChg chg="mod">
          <ac:chgData name="Gendre Marie" userId="eb6bf415-bda0-4175-a426-d1188fc051f8" providerId="ADAL" clId="{07A6134B-B234-4BA5-9AB8-A792F54DF2C0}" dt="2021-05-21T12:08:26.017" v="64"/>
          <ac:spMkLst>
            <pc:docMk/>
            <pc:sldMk cId="4141783417" sldId="547"/>
            <ac:spMk id="36" creationId="{E0C30EBF-E200-4044-821E-2D79668B05A3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39" creationId="{52AC7521-26AB-4F5F-AA7E-253BC614B1AE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40" creationId="{9B913BE6-C3BF-478D-8490-483B859FE118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41" creationId="{A7B8EFC8-C140-4DBB-81AA-BA8CA572A09E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43" creationId="{DA2986FA-04BB-42E4-BB46-C098C15A2AB3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44" creationId="{1F77F8D8-25FC-4D0E-9CE8-23C74C4728BF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45" creationId="{8F3D2454-82FA-43AB-9735-D603B7FE4D93}"/>
          </ac:spMkLst>
        </pc:spChg>
        <pc:spChg chg="add del mod">
          <ac:chgData name="Gendre Marie" userId="eb6bf415-bda0-4175-a426-d1188fc051f8" providerId="ADAL" clId="{07A6134B-B234-4BA5-9AB8-A792F54DF2C0}" dt="2021-05-21T12:08:29.864" v="65"/>
          <ac:spMkLst>
            <pc:docMk/>
            <pc:sldMk cId="4141783417" sldId="547"/>
            <ac:spMk id="46" creationId="{F52BB691-E358-4322-AF47-0A5A556D1901}"/>
          </ac:spMkLst>
        </pc:spChg>
        <pc:spChg chg="del">
          <ac:chgData name="Gendre Marie" userId="eb6bf415-bda0-4175-a426-d1188fc051f8" providerId="ADAL" clId="{07A6134B-B234-4BA5-9AB8-A792F54DF2C0}" dt="2021-05-21T12:07:57.109" v="35" actId="478"/>
          <ac:spMkLst>
            <pc:docMk/>
            <pc:sldMk cId="4141783417" sldId="547"/>
            <ac:spMk id="48" creationId="{B385DDDD-FF65-49D1-B1D1-5D3D1536F743}"/>
          </ac:spMkLst>
        </pc:spChg>
        <pc:spChg chg="del">
          <ac:chgData name="Gendre Marie" userId="eb6bf415-bda0-4175-a426-d1188fc051f8" providerId="ADAL" clId="{07A6134B-B234-4BA5-9AB8-A792F54DF2C0}" dt="2021-05-21T12:07:57.109" v="35" actId="478"/>
          <ac:spMkLst>
            <pc:docMk/>
            <pc:sldMk cId="4141783417" sldId="547"/>
            <ac:spMk id="49" creationId="{20FEAEC8-7AAF-4614-9E4B-FDDE14189854}"/>
          </ac:spMkLst>
        </pc:spChg>
        <pc:spChg chg="del">
          <ac:chgData name="Gendre Marie" userId="eb6bf415-bda0-4175-a426-d1188fc051f8" providerId="ADAL" clId="{07A6134B-B234-4BA5-9AB8-A792F54DF2C0}" dt="2021-05-21T12:08:03.453" v="36" actId="478"/>
          <ac:spMkLst>
            <pc:docMk/>
            <pc:sldMk cId="4141783417" sldId="547"/>
            <ac:spMk id="50" creationId="{BE5C9043-0002-4B70-9EB3-5829E0D944F2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52" creationId="{A80B7080-7BC0-482C-95C6-1310A4DDE5EA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53" creationId="{633DAC68-8ADA-4C5F-8428-9E83BC9EDA79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54" creationId="{AD593ABA-B63E-4358-A7A7-5D6DE55C8E3D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56" creationId="{C4AD223F-56BA-43C1-87F8-1692D7FC3B60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57" creationId="{EE9273BF-B95B-4AC5-8967-4BFB72E72424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58" creationId="{E6385959-1280-425B-9497-E301490205F0}"/>
          </ac:spMkLst>
        </pc:spChg>
        <pc:spChg chg="mod">
          <ac:chgData name="Gendre Marie" userId="eb6bf415-bda0-4175-a426-d1188fc051f8" providerId="ADAL" clId="{07A6134B-B234-4BA5-9AB8-A792F54DF2C0}" dt="2021-05-21T12:08:34.045" v="66"/>
          <ac:spMkLst>
            <pc:docMk/>
            <pc:sldMk cId="4141783417" sldId="547"/>
            <ac:spMk id="60" creationId="{E2666421-3B96-4B61-AA91-E262E7EA7994}"/>
          </ac:spMkLst>
        </pc:spChg>
        <pc:spChg chg="mod">
          <ac:chgData name="Gendre Marie" userId="eb6bf415-bda0-4175-a426-d1188fc051f8" providerId="ADAL" clId="{07A6134B-B234-4BA5-9AB8-A792F54DF2C0}" dt="2021-05-21T12:08:34.045" v="66"/>
          <ac:spMkLst>
            <pc:docMk/>
            <pc:sldMk cId="4141783417" sldId="547"/>
            <ac:spMk id="61" creationId="{61DAF0F6-A460-41FA-9373-FE7B17A924D0}"/>
          </ac:spMkLst>
        </pc:spChg>
        <pc:spChg chg="mod">
          <ac:chgData name="Gendre Marie" userId="eb6bf415-bda0-4175-a426-d1188fc051f8" providerId="ADAL" clId="{07A6134B-B234-4BA5-9AB8-A792F54DF2C0}" dt="2021-05-21T12:08:34.045" v="66"/>
          <ac:spMkLst>
            <pc:docMk/>
            <pc:sldMk cId="4141783417" sldId="547"/>
            <ac:spMk id="63" creationId="{FF46CE57-DBDA-438C-A09A-EBD3A59FCEE3}"/>
          </ac:spMkLst>
        </pc:spChg>
        <pc:spChg chg="mod">
          <ac:chgData name="Gendre Marie" userId="eb6bf415-bda0-4175-a426-d1188fc051f8" providerId="ADAL" clId="{07A6134B-B234-4BA5-9AB8-A792F54DF2C0}" dt="2021-05-21T12:08:34.045" v="66"/>
          <ac:spMkLst>
            <pc:docMk/>
            <pc:sldMk cId="4141783417" sldId="547"/>
            <ac:spMk id="64" creationId="{68B25EC7-16B5-4CAB-84F1-26DC187C6C87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65" creationId="{9A579B88-7FC7-409B-96AE-662D12739889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66" creationId="{B34D60FF-163D-43D4-93BB-526E8B94101F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68" creationId="{AA1FA01A-1DFF-49D2-96AD-44BAB1297531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69" creationId="{18C67946-B7B7-4252-97D8-7CD3A33BFAB0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70" creationId="{82E7DA0A-28B9-4ADB-B7FB-98498757570E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71" creationId="{19E12181-9880-463A-80F5-E03274DE26A8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72" creationId="{5348A1EF-EE74-4BDA-888A-3ECF1653D9C1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73" creationId="{6551865D-2D42-4F62-AC9A-8335B8F5D2F5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74" creationId="{9190FADC-FC67-4AFA-8148-054DACEF47F1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75" creationId="{ED5C96D2-A068-4B24-82B6-1E436D91D778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76" creationId="{6E29349F-D344-4696-BE96-2600EE51D8B1}"/>
          </ac:spMkLst>
        </pc:spChg>
        <pc:spChg chg="mod">
          <ac:chgData name="Gendre Marie" userId="eb6bf415-bda0-4175-a426-d1188fc051f8" providerId="ADAL" clId="{07A6134B-B234-4BA5-9AB8-A792F54DF2C0}" dt="2021-05-21T12:08:34.045" v="66"/>
          <ac:spMkLst>
            <pc:docMk/>
            <pc:sldMk cId="4141783417" sldId="547"/>
            <ac:spMk id="78" creationId="{04739F81-F531-4B19-9838-24B5B5B70E6F}"/>
          </ac:spMkLst>
        </pc:spChg>
        <pc:spChg chg="mod">
          <ac:chgData name="Gendre Marie" userId="eb6bf415-bda0-4175-a426-d1188fc051f8" providerId="ADAL" clId="{07A6134B-B234-4BA5-9AB8-A792F54DF2C0}" dt="2021-05-21T12:08:34.045" v="66"/>
          <ac:spMkLst>
            <pc:docMk/>
            <pc:sldMk cId="4141783417" sldId="547"/>
            <ac:spMk id="81" creationId="{2257ED7A-4405-4712-A862-D0F7DA12D6EB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84" creationId="{E0FA14E3-D693-4102-9C62-2406CD9BFEEF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85" creationId="{EAF620C9-0CE2-4B16-BC6F-82DEE4E67349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86" creationId="{4FFCB527-BB7B-4268-AAFB-EE5ED8396D28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88" creationId="{89C41374-9612-432A-8741-D8FE920A4F06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89" creationId="{04E72484-AA9D-43C6-A5D3-C3083BCAF0FC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90" creationId="{C2361589-7037-4B30-86B3-7141081E9966}"/>
          </ac:spMkLst>
        </pc:spChg>
        <pc:spChg chg="add del mod">
          <ac:chgData name="Gendre Marie" userId="eb6bf415-bda0-4175-a426-d1188fc051f8" providerId="ADAL" clId="{07A6134B-B234-4BA5-9AB8-A792F54DF2C0}" dt="2021-05-21T12:08:48.057" v="91"/>
          <ac:spMkLst>
            <pc:docMk/>
            <pc:sldMk cId="4141783417" sldId="547"/>
            <ac:spMk id="91" creationId="{22C14E59-A195-4E50-B63F-9486B521F2CF}"/>
          </ac:spMkLst>
        </pc:spChg>
        <pc:grpChg chg="add del mod">
          <ac:chgData name="Gendre Marie" userId="eb6bf415-bda0-4175-a426-d1188fc051f8" providerId="ADAL" clId="{07A6134B-B234-4BA5-9AB8-A792F54DF2C0}" dt="2021-05-21T12:08:29.864" v="65"/>
          <ac:grpSpMkLst>
            <pc:docMk/>
            <pc:sldMk cId="4141783417" sldId="547"/>
            <ac:grpSpMk id="14" creationId="{0C4BAFC8-E605-4714-8645-4800D969157E}"/>
          </ac:grpSpMkLst>
        </pc:grpChg>
        <pc:grpChg chg="add del mod">
          <ac:chgData name="Gendre Marie" userId="eb6bf415-bda0-4175-a426-d1188fc051f8" providerId="ADAL" clId="{07A6134B-B234-4BA5-9AB8-A792F54DF2C0}" dt="2021-05-21T12:08:29.864" v="65"/>
          <ac:grpSpMkLst>
            <pc:docMk/>
            <pc:sldMk cId="4141783417" sldId="547"/>
            <ac:grpSpMk id="17" creationId="{23DC587C-8D01-453C-8CDB-0958A4644CB1}"/>
          </ac:grpSpMkLst>
        </pc:grpChg>
        <pc:grpChg chg="add del mod">
          <ac:chgData name="Gendre Marie" userId="eb6bf415-bda0-4175-a426-d1188fc051f8" providerId="ADAL" clId="{07A6134B-B234-4BA5-9AB8-A792F54DF2C0}" dt="2021-05-21T12:08:29.864" v="65"/>
          <ac:grpSpMkLst>
            <pc:docMk/>
            <pc:sldMk cId="4141783417" sldId="547"/>
            <ac:grpSpMk id="32" creationId="{4B09AA2B-BBA8-4D56-A74F-2687EC627B1A}"/>
          </ac:grpSpMkLst>
        </pc:grpChg>
        <pc:grpChg chg="add del mod">
          <ac:chgData name="Gendre Marie" userId="eb6bf415-bda0-4175-a426-d1188fc051f8" providerId="ADAL" clId="{07A6134B-B234-4BA5-9AB8-A792F54DF2C0}" dt="2021-05-21T12:08:29.864" v="65"/>
          <ac:grpSpMkLst>
            <pc:docMk/>
            <pc:sldMk cId="4141783417" sldId="547"/>
            <ac:grpSpMk id="35" creationId="{0FD60118-3E2D-4D6C-A183-3E1D2001CD62}"/>
          </ac:grpSpMkLst>
        </pc:grpChg>
        <pc:grpChg chg="add del mod">
          <ac:chgData name="Gendre Marie" userId="eb6bf415-bda0-4175-a426-d1188fc051f8" providerId="ADAL" clId="{07A6134B-B234-4BA5-9AB8-A792F54DF2C0}" dt="2021-05-21T12:08:48.057" v="91"/>
          <ac:grpSpMkLst>
            <pc:docMk/>
            <pc:sldMk cId="4141783417" sldId="547"/>
            <ac:grpSpMk id="59" creationId="{13147072-AE0D-4C17-90E4-5A7F1A4127E2}"/>
          </ac:grpSpMkLst>
        </pc:grpChg>
        <pc:grpChg chg="add del mod">
          <ac:chgData name="Gendre Marie" userId="eb6bf415-bda0-4175-a426-d1188fc051f8" providerId="ADAL" clId="{07A6134B-B234-4BA5-9AB8-A792F54DF2C0}" dt="2021-05-21T12:08:48.057" v="91"/>
          <ac:grpSpMkLst>
            <pc:docMk/>
            <pc:sldMk cId="4141783417" sldId="547"/>
            <ac:grpSpMk id="62" creationId="{E365D303-2839-4C7C-A05D-114DF3718A13}"/>
          </ac:grpSpMkLst>
        </pc:grpChg>
        <pc:grpChg chg="add del mod">
          <ac:chgData name="Gendre Marie" userId="eb6bf415-bda0-4175-a426-d1188fc051f8" providerId="ADAL" clId="{07A6134B-B234-4BA5-9AB8-A792F54DF2C0}" dt="2021-05-21T12:08:48.057" v="91"/>
          <ac:grpSpMkLst>
            <pc:docMk/>
            <pc:sldMk cId="4141783417" sldId="547"/>
            <ac:grpSpMk id="77" creationId="{3372DC9E-A6F4-47A0-88EA-3C0BC4B8CD00}"/>
          </ac:grpSpMkLst>
        </pc:grpChg>
        <pc:grpChg chg="add del mod">
          <ac:chgData name="Gendre Marie" userId="eb6bf415-bda0-4175-a426-d1188fc051f8" providerId="ADAL" clId="{07A6134B-B234-4BA5-9AB8-A792F54DF2C0}" dt="2021-05-21T12:08:48.057" v="91"/>
          <ac:grpSpMkLst>
            <pc:docMk/>
            <pc:sldMk cId="4141783417" sldId="547"/>
            <ac:grpSpMk id="80" creationId="{3A899E23-B9B1-4D85-8471-1119FE066FD5}"/>
          </ac:grpSpMkLst>
        </pc:grpChg>
        <pc:graphicFrameChg chg="del">
          <ac:chgData name="Gendre Marie" userId="eb6bf415-bda0-4175-a426-d1188fc051f8" providerId="ADAL" clId="{07A6134B-B234-4BA5-9AB8-A792F54DF2C0}" dt="2021-05-21T12:07:57.109" v="35" actId="478"/>
          <ac:graphicFrameMkLst>
            <pc:docMk/>
            <pc:sldMk cId="4141783417" sldId="547"/>
            <ac:graphicFrameMk id="47" creationId="{43F5416C-8E2C-473B-AD21-647069BB0789}"/>
          </ac:graphicFrameMkLst>
        </pc:graphicFrameChg>
        <pc:picChg chg="add mod">
          <ac:chgData name="Gendre Marie" userId="eb6bf415-bda0-4175-a426-d1188fc051f8" providerId="ADAL" clId="{07A6134B-B234-4BA5-9AB8-A792F54DF2C0}" dt="2021-05-21T12:08:57.719" v="94" actId="1076"/>
          <ac:picMkLst>
            <pc:docMk/>
            <pc:sldMk cId="4141783417" sldId="547"/>
            <ac:picMk id="2" creationId="{803AFD7F-45E1-470F-BD9C-56B3E022F1C1}"/>
          </ac:picMkLst>
        </pc:picChg>
        <pc:picChg chg="mod">
          <ac:chgData name="Gendre Marie" userId="eb6bf415-bda0-4175-a426-d1188fc051f8" providerId="ADAL" clId="{07A6134B-B234-4BA5-9AB8-A792F54DF2C0}" dt="2021-05-21T12:08:26.017" v="64"/>
          <ac:picMkLst>
            <pc:docMk/>
            <pc:sldMk cId="4141783417" sldId="547"/>
            <ac:picMk id="34" creationId="{F98CC437-91B4-45DC-BD27-41ABF96CA56C}"/>
          </ac:picMkLst>
        </pc:picChg>
        <pc:picChg chg="mod">
          <ac:chgData name="Gendre Marie" userId="eb6bf415-bda0-4175-a426-d1188fc051f8" providerId="ADAL" clId="{07A6134B-B234-4BA5-9AB8-A792F54DF2C0}" dt="2021-05-21T12:08:26.017" v="64"/>
          <ac:picMkLst>
            <pc:docMk/>
            <pc:sldMk cId="4141783417" sldId="547"/>
            <ac:picMk id="37" creationId="{784963A2-A211-474E-A1F5-6D161502D8B4}"/>
          </ac:picMkLst>
        </pc:picChg>
        <pc:picChg chg="add del mod">
          <ac:chgData name="Gendre Marie" userId="eb6bf415-bda0-4175-a426-d1188fc051f8" providerId="ADAL" clId="{07A6134B-B234-4BA5-9AB8-A792F54DF2C0}" dt="2021-05-21T12:08:29.864" v="65"/>
          <ac:picMkLst>
            <pc:docMk/>
            <pc:sldMk cId="4141783417" sldId="547"/>
            <ac:picMk id="38" creationId="{8AB4C7C0-BB11-4A92-A34C-D15743323F24}"/>
          </ac:picMkLst>
        </pc:picChg>
        <pc:picChg chg="add del mod">
          <ac:chgData name="Gendre Marie" userId="eb6bf415-bda0-4175-a426-d1188fc051f8" providerId="ADAL" clId="{07A6134B-B234-4BA5-9AB8-A792F54DF2C0}" dt="2021-05-21T12:08:29.864" v="65"/>
          <ac:picMkLst>
            <pc:docMk/>
            <pc:sldMk cId="4141783417" sldId="547"/>
            <ac:picMk id="42" creationId="{DE85C12D-121C-4832-90AB-22CF28ADE15A}"/>
          </ac:picMkLst>
        </pc:picChg>
        <pc:picChg chg="add del mod">
          <ac:chgData name="Gendre Marie" userId="eb6bf415-bda0-4175-a426-d1188fc051f8" providerId="ADAL" clId="{07A6134B-B234-4BA5-9AB8-A792F54DF2C0}" dt="2021-05-21T12:08:29.864" v="65"/>
          <ac:picMkLst>
            <pc:docMk/>
            <pc:sldMk cId="4141783417" sldId="547"/>
            <ac:picMk id="51" creationId="{AB04B652-7E8B-41C4-9F66-0F345029CDDB}"/>
          </ac:picMkLst>
        </pc:picChg>
        <pc:picChg chg="mod">
          <ac:chgData name="Gendre Marie" userId="eb6bf415-bda0-4175-a426-d1188fc051f8" providerId="ADAL" clId="{07A6134B-B234-4BA5-9AB8-A792F54DF2C0}" dt="2021-05-21T12:08:34.045" v="66"/>
          <ac:picMkLst>
            <pc:docMk/>
            <pc:sldMk cId="4141783417" sldId="547"/>
            <ac:picMk id="79" creationId="{5576248B-5E48-4C6A-A79D-53412312FDFD}"/>
          </ac:picMkLst>
        </pc:picChg>
        <pc:picChg chg="mod">
          <ac:chgData name="Gendre Marie" userId="eb6bf415-bda0-4175-a426-d1188fc051f8" providerId="ADAL" clId="{07A6134B-B234-4BA5-9AB8-A792F54DF2C0}" dt="2021-05-21T12:08:34.045" v="66"/>
          <ac:picMkLst>
            <pc:docMk/>
            <pc:sldMk cId="4141783417" sldId="547"/>
            <ac:picMk id="82" creationId="{F24C07B5-8496-46BB-958E-46221EEA06CA}"/>
          </ac:picMkLst>
        </pc:picChg>
        <pc:picChg chg="add del mod">
          <ac:chgData name="Gendre Marie" userId="eb6bf415-bda0-4175-a426-d1188fc051f8" providerId="ADAL" clId="{07A6134B-B234-4BA5-9AB8-A792F54DF2C0}" dt="2021-05-21T12:08:48.057" v="91"/>
          <ac:picMkLst>
            <pc:docMk/>
            <pc:sldMk cId="4141783417" sldId="547"/>
            <ac:picMk id="83" creationId="{26FBAF8B-4C96-4F60-8966-2DAE5E348A0A}"/>
          </ac:picMkLst>
        </pc:picChg>
        <pc:picChg chg="add del mod">
          <ac:chgData name="Gendre Marie" userId="eb6bf415-bda0-4175-a426-d1188fc051f8" providerId="ADAL" clId="{07A6134B-B234-4BA5-9AB8-A792F54DF2C0}" dt="2021-05-21T12:08:48.057" v="91"/>
          <ac:picMkLst>
            <pc:docMk/>
            <pc:sldMk cId="4141783417" sldId="547"/>
            <ac:picMk id="87" creationId="{8EE1672D-A14F-4231-9589-ADE626D8B089}"/>
          </ac:picMkLst>
        </pc:picChg>
        <pc:picChg chg="add del mod">
          <ac:chgData name="Gendre Marie" userId="eb6bf415-bda0-4175-a426-d1188fc051f8" providerId="ADAL" clId="{07A6134B-B234-4BA5-9AB8-A792F54DF2C0}" dt="2021-05-21T12:08:48.057" v="91"/>
          <ac:picMkLst>
            <pc:docMk/>
            <pc:sldMk cId="4141783417" sldId="547"/>
            <ac:picMk id="92" creationId="{9F4B45AE-F5E6-4050-8E15-2650E12BD6A9}"/>
          </ac:picMkLst>
        </pc:picChg>
        <pc:cxnChg chg="add del mod">
          <ac:chgData name="Gendre Marie" userId="eb6bf415-bda0-4175-a426-d1188fc051f8" providerId="ADAL" clId="{07A6134B-B234-4BA5-9AB8-A792F54DF2C0}" dt="2021-05-21T12:08:29.864" v="65"/>
          <ac:cxnSpMkLst>
            <pc:docMk/>
            <pc:sldMk cId="4141783417" sldId="547"/>
            <ac:cxnSpMk id="10" creationId="{8FF8E641-0BA0-4CA6-BB46-E95DE5842469}"/>
          </ac:cxnSpMkLst>
        </pc:cxnChg>
        <pc:cxnChg chg="add del mod">
          <ac:chgData name="Gendre Marie" userId="eb6bf415-bda0-4175-a426-d1188fc051f8" providerId="ADAL" clId="{07A6134B-B234-4BA5-9AB8-A792F54DF2C0}" dt="2021-05-21T12:08:29.864" v="65"/>
          <ac:cxnSpMkLst>
            <pc:docMk/>
            <pc:sldMk cId="4141783417" sldId="547"/>
            <ac:cxnSpMk id="22" creationId="{DD5D6536-2EE9-40E3-ACC5-5C8BCB9C1C10}"/>
          </ac:cxnSpMkLst>
        </pc:cxnChg>
        <pc:cxnChg chg="add del mod">
          <ac:chgData name="Gendre Marie" userId="eb6bf415-bda0-4175-a426-d1188fc051f8" providerId="ADAL" clId="{07A6134B-B234-4BA5-9AB8-A792F54DF2C0}" dt="2021-05-21T12:08:48.057" v="91"/>
          <ac:cxnSpMkLst>
            <pc:docMk/>
            <pc:sldMk cId="4141783417" sldId="547"/>
            <ac:cxnSpMk id="55" creationId="{561C4CC0-D0B1-44B7-A140-8F600FF75E9A}"/>
          </ac:cxnSpMkLst>
        </pc:cxnChg>
        <pc:cxnChg chg="add del mod">
          <ac:chgData name="Gendre Marie" userId="eb6bf415-bda0-4175-a426-d1188fc051f8" providerId="ADAL" clId="{07A6134B-B234-4BA5-9AB8-A792F54DF2C0}" dt="2021-05-21T12:08:48.057" v="91"/>
          <ac:cxnSpMkLst>
            <pc:docMk/>
            <pc:sldMk cId="4141783417" sldId="547"/>
            <ac:cxnSpMk id="67" creationId="{2C0D9024-0687-4570-9406-94349099C486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0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1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4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5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6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7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8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9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0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1.xlsx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2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3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4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5.xlsx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6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7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8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9.xlsx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0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1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2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33.xlsx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4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5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6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37.xlsx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41.xlsx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2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3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4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45.xlsx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6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7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8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49.xlsx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0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1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4F5-4003-B852-5C9B6B1E9E0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4F5-4003-B852-5C9B6B1E9E0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C4F5-4003-B852-5C9B6B1E9E0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C4F5-4003-B852-5C9B6B1E9E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4F5-4003-B852-5C9B6B1E9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B5-4B43-9D48-38586191E7D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B5-4B43-9D48-38586191E7D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B5-4B43-9D48-38586191E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526464"/>
        <c:axId val="52548736"/>
      </c:barChart>
      <c:catAx>
        <c:axId val="52526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52548736"/>
        <c:crosses val="autoZero"/>
        <c:auto val="1"/>
        <c:lblAlgn val="ctr"/>
        <c:lblOffset val="100"/>
        <c:noMultiLvlLbl val="0"/>
      </c:catAx>
      <c:valAx>
        <c:axId val="52548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5252646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163-4932-9184-71457D3607F1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163-4932-9184-71457D3607F1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163-4932-9184-71457D3607F1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7163-4932-9184-71457D3607F1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163-4932-9184-71457D360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E5-43A6-B7DE-6D74EB34AC1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E5-43A6-B7DE-6D74EB34AC1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E5-43A6-B7DE-6D74EB34A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765248"/>
        <c:axId val="53766784"/>
      </c:barChart>
      <c:catAx>
        <c:axId val="53765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53766784"/>
        <c:crosses val="autoZero"/>
        <c:auto val="1"/>
        <c:lblAlgn val="ctr"/>
        <c:lblOffset val="100"/>
        <c:noMultiLvlLbl val="0"/>
      </c:catAx>
      <c:valAx>
        <c:axId val="5376678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376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A850-4D0C-85D5-7C9033970B24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A850-4D0C-85D5-7C9033970B24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A850-4D0C-85D5-7C9033970B24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A850-4D0C-85D5-7C9033970B2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850-4D0C-85D5-7C9033970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85-47C3-9FB1-F77DA9CBCBB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85-47C3-9FB1-F77DA9CBCBB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85-47C3-9FB1-F77DA9CBCB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484992"/>
        <c:axId val="56486528"/>
      </c:barChart>
      <c:catAx>
        <c:axId val="56484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56486528"/>
        <c:crosses val="autoZero"/>
        <c:auto val="1"/>
        <c:lblAlgn val="ctr"/>
        <c:lblOffset val="100"/>
        <c:noMultiLvlLbl val="0"/>
      </c:catAx>
      <c:valAx>
        <c:axId val="564865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5648499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77F-4A29-BF09-779F43BC143E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77F-4A29-BF09-779F43BC143E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77F-4A29-BF09-779F43BC143E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77F-4A29-BF09-779F43BC143E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77F-4A29-BF09-779F43BC14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07-4F0E-8E1B-8F73280CF2E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07-4F0E-8E1B-8F73280CF2E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07-4F0E-8E1B-8F73280CF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552064"/>
        <c:axId val="56562048"/>
      </c:barChart>
      <c:catAx>
        <c:axId val="56552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56562048"/>
        <c:crosses val="autoZero"/>
        <c:auto val="1"/>
        <c:lblAlgn val="ctr"/>
        <c:lblOffset val="100"/>
        <c:noMultiLvlLbl val="0"/>
      </c:catAx>
      <c:valAx>
        <c:axId val="5656204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655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4DC-4A10-AB9A-1C85F48F233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4DC-4A10-AB9A-1C85F48F233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04DC-4A10-AB9A-1C85F48F233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04DC-4A10-AB9A-1C85F48F233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4DC-4A10-AB9A-1C85F48F2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5E-4E0F-B9A0-83FF77B950C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5E-4E0F-B9A0-83FF77B950C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5E-4E0F-B9A0-83FF77B95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701504"/>
        <c:axId val="57703040"/>
      </c:barChart>
      <c:catAx>
        <c:axId val="57701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57703040"/>
        <c:crosses val="autoZero"/>
        <c:auto val="1"/>
        <c:lblAlgn val="ctr"/>
        <c:lblOffset val="100"/>
        <c:noMultiLvlLbl val="0"/>
      </c:catAx>
      <c:valAx>
        <c:axId val="577030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5770150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0FF-4EC6-B52B-91DDA4F81EF4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0FF-4EC6-B52B-91DDA4F81EF4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0FF-4EC6-B52B-91DDA4F81EF4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70FF-4EC6-B52B-91DDA4F81EF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0FF-4EC6-B52B-91DDA4F81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D3-4413-8FC7-E404933AC20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D3-4413-8FC7-E404933AC20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D3-4413-8FC7-E404933AC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014336"/>
        <c:axId val="58044800"/>
      </c:barChart>
      <c:catAx>
        <c:axId val="58014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58044800"/>
        <c:crosses val="autoZero"/>
        <c:auto val="1"/>
        <c:lblAlgn val="ctr"/>
        <c:lblOffset val="100"/>
        <c:noMultiLvlLbl val="0"/>
      </c:catAx>
      <c:valAx>
        <c:axId val="5804480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801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F7F-4A7E-9FC1-DBF36DCEE488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F7F-4A7E-9FC1-DBF36DCEE488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F7F-4A7E-9FC1-DBF36DCEE488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2F7F-4A7E-9FC1-DBF36DCEE488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F7F-4A7E-9FC1-DBF36DCEE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42-41C6-A0B5-56FB6B57616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42-41C6-A0B5-56FB6B57616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42-41C6-A0B5-56FB6B576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305536"/>
        <c:axId val="58311424"/>
      </c:barChart>
      <c:catAx>
        <c:axId val="58305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58311424"/>
        <c:crosses val="autoZero"/>
        <c:auto val="1"/>
        <c:lblAlgn val="ctr"/>
        <c:lblOffset val="100"/>
        <c:noMultiLvlLbl val="0"/>
      </c:catAx>
      <c:valAx>
        <c:axId val="583114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5830553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CA9-4C6F-A312-F76F53239904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CA9-4C6F-A312-F76F53239904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CA9-4C6F-A312-F76F53239904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CA9-4C6F-A312-F76F5323990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CA9-4C6F-A312-F76F53239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14-475C-92A5-16ED6F21F0E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14-475C-92A5-16ED6F21F0E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14-475C-92A5-16ED6F21F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401536"/>
        <c:axId val="58403072"/>
      </c:barChart>
      <c:catAx>
        <c:axId val="58401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58403072"/>
        <c:crosses val="autoZero"/>
        <c:auto val="1"/>
        <c:lblAlgn val="ctr"/>
        <c:lblOffset val="100"/>
        <c:noMultiLvlLbl val="0"/>
      </c:catAx>
      <c:valAx>
        <c:axId val="5840307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840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BE7-489F-BF1D-531350AA64D3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BE7-489F-BF1D-531350AA64D3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BE7-489F-BF1D-531350AA64D3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DBE7-489F-BF1D-531350AA64D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BE7-489F-BF1D-531350AA64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45-4099-9580-D39FA2F9945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45-4099-9580-D39FA2F99458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45-4099-9580-D39FA2F99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4781824"/>
        <c:axId val="74783360"/>
      </c:barChart>
      <c:catAx>
        <c:axId val="74781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74783360"/>
        <c:crosses val="autoZero"/>
        <c:auto val="1"/>
        <c:lblAlgn val="ctr"/>
        <c:lblOffset val="100"/>
        <c:noMultiLvlLbl val="0"/>
      </c:catAx>
      <c:valAx>
        <c:axId val="747833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7478182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1273-4C49-B182-EDD756F3FF95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73-4C49-B182-EDD756F3FF95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1273-4C49-B182-EDD756F3FF95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1273-4C49-B182-EDD756F3FF95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273-4C49-B182-EDD756F3FF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70-456F-8A75-40A652F488A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70-456F-8A75-40A652F488A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70-456F-8A75-40A652F48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908096"/>
        <c:axId val="86000000"/>
      </c:barChart>
      <c:catAx>
        <c:axId val="859080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86000000"/>
        <c:crosses val="autoZero"/>
        <c:auto val="1"/>
        <c:lblAlgn val="ctr"/>
        <c:lblOffset val="100"/>
        <c:noMultiLvlLbl val="0"/>
      </c:catAx>
      <c:valAx>
        <c:axId val="8600000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590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F08-4CBF-BD6F-A904069E7F03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F08-4CBF-BD6F-A904069E7F03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F08-4CBF-BD6F-A904069E7F03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7F08-4CBF-BD6F-A904069E7F0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F08-4CBF-BD6F-A904069E7F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CC-4344-9058-34EE64ED8BD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CC-4344-9058-34EE64ED8BD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CC-4344-9058-34EE64ED8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371712"/>
        <c:axId val="86717568"/>
      </c:barChart>
      <c:catAx>
        <c:axId val="86371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86717568"/>
        <c:crosses val="autoZero"/>
        <c:auto val="1"/>
        <c:lblAlgn val="ctr"/>
        <c:lblOffset val="100"/>
        <c:noMultiLvlLbl val="0"/>
      </c:catAx>
      <c:valAx>
        <c:axId val="86717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8637171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90-492D-B316-7CACA2330A43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D90-492D-B316-7CACA2330A43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D90-492D-B316-7CACA2330A43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DD90-492D-B316-7CACA2330A4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D90-492D-B316-7CACA2330A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8B-44C7-8450-3DBD8139565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8B-44C7-8450-3DBD8139565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8B-44C7-8450-3DBD81395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392832"/>
        <c:axId val="88394368"/>
      </c:barChart>
      <c:catAx>
        <c:axId val="88392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88394368"/>
        <c:crosses val="autoZero"/>
        <c:auto val="1"/>
        <c:lblAlgn val="ctr"/>
        <c:lblOffset val="100"/>
        <c:noMultiLvlLbl val="0"/>
      </c:catAx>
      <c:valAx>
        <c:axId val="8839436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8392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B7C-4BE3-972C-912A5D657ADB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B7C-4BE3-972C-912A5D657ADB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3B7C-4BE3-972C-912A5D657ADB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3B7C-4BE3-972C-912A5D657ADB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B7C-4BE3-972C-912A5D657A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3E-4155-AC66-20FA4FA8640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3E-4155-AC66-20FA4FA8640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3E-4155-AC66-20FA4FA86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084032"/>
        <c:axId val="105085568"/>
      </c:barChart>
      <c:catAx>
        <c:axId val="105084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05085568"/>
        <c:crosses val="autoZero"/>
        <c:auto val="1"/>
        <c:lblAlgn val="ctr"/>
        <c:lblOffset val="100"/>
        <c:noMultiLvlLbl val="0"/>
      </c:catAx>
      <c:valAx>
        <c:axId val="105085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0508403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9-432B-B689-65FF629C55AD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9-432B-B689-65FF629C55AD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9-432B-B689-65FF629C55AD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AF29-432B-B689-65FF629C55AD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F29-432B-B689-65FF629C55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6C-47BB-BD29-80C034CD759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6C-47BB-BD29-80C034CD759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6C-47BB-BD29-80C034CD7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228928"/>
        <c:axId val="105247104"/>
      </c:barChart>
      <c:catAx>
        <c:axId val="105228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05247104"/>
        <c:crosses val="autoZero"/>
        <c:auto val="1"/>
        <c:lblAlgn val="ctr"/>
        <c:lblOffset val="100"/>
        <c:noMultiLvlLbl val="0"/>
      </c:catAx>
      <c:valAx>
        <c:axId val="10524710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522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DC-4380-AE85-0A5DA8ABD6C6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BFDC-4380-AE85-0A5DA8ABD6C6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BFDC-4380-AE85-0A5DA8ABD6C6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BFDC-4380-AE85-0A5DA8ABD6C6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FDC-4380-AE85-0A5DA8ABD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BC-4D03-8D5E-04C5B0D0507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BC-4D03-8D5E-04C5B0D0507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BC-4D03-8D5E-04C5B0D050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489536"/>
        <c:axId val="105491072"/>
      </c:barChart>
      <c:catAx>
        <c:axId val="105489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05491072"/>
        <c:crosses val="autoZero"/>
        <c:auto val="1"/>
        <c:lblAlgn val="ctr"/>
        <c:lblOffset val="100"/>
        <c:noMultiLvlLbl val="0"/>
      </c:catAx>
      <c:valAx>
        <c:axId val="105491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0548953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0B7-4363-BDEF-DF3FC0E49900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0B7-4363-BDEF-DF3FC0E49900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30B7-4363-BDEF-DF3FC0E49900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30B7-4363-BDEF-DF3FC0E499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0B7-4363-BDEF-DF3FC0E499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3C-4CFA-B388-8B6A18DC13CB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3C-4CFA-B388-8B6A18DC13CB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3C-4CFA-B388-8B6A18DC13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757312"/>
        <c:axId val="105763200"/>
      </c:barChart>
      <c:catAx>
        <c:axId val="105757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05763200"/>
        <c:crosses val="autoZero"/>
        <c:auto val="1"/>
        <c:lblAlgn val="ctr"/>
        <c:lblOffset val="100"/>
        <c:noMultiLvlLbl val="0"/>
      </c:catAx>
      <c:valAx>
        <c:axId val="10576320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575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C9-401E-9DAC-DBB6F72A4FFA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C9-401E-9DAC-DBB6F72A4FFA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F9C9-401E-9DAC-DBB6F72A4FFA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F9C9-401E-9DAC-DBB6F72A4FFA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9C9-401E-9DAC-DBB6F72A4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6D-4B37-98E7-70C1B63A926D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6D-4B37-98E7-70C1B63A926D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6D-4B37-98E7-70C1B63A92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972480"/>
        <c:axId val="130138112"/>
      </c:barChart>
      <c:catAx>
        <c:axId val="129972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30138112"/>
        <c:crosses val="autoZero"/>
        <c:auto val="1"/>
        <c:lblAlgn val="ctr"/>
        <c:lblOffset val="100"/>
        <c:noMultiLvlLbl val="0"/>
      </c:catAx>
      <c:valAx>
        <c:axId val="130138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2997248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A541-495A-8D59-CE32DAB30A0F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A541-495A-8D59-CE32DAB30A0F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A541-495A-8D59-CE32DAB30A0F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A541-495A-8D59-CE32DAB30A0F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541-495A-8D59-CE32DAB30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FD-46FB-B687-124148CD40DF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FD-46FB-B687-124148CD40DF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FD-46FB-B687-124148CD40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612160"/>
        <c:axId val="139613696"/>
      </c:barChart>
      <c:catAx>
        <c:axId val="1396121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39613696"/>
        <c:crosses val="autoZero"/>
        <c:auto val="1"/>
        <c:lblAlgn val="ctr"/>
        <c:lblOffset val="100"/>
        <c:noMultiLvlLbl val="0"/>
      </c:catAx>
      <c:valAx>
        <c:axId val="13961369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961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1CA-4DA7-AA7E-1F1F64142CC9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1CA-4DA7-AA7E-1F1F64142CC9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01CA-4DA7-AA7E-1F1F64142CC9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01CA-4DA7-AA7E-1F1F64142CC9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1CA-4DA7-AA7E-1F1F64142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75-4139-8072-335606CD829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75-4139-8072-335606CD829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75-4139-8072-335606CD82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474880"/>
        <c:axId val="148484864"/>
      </c:barChart>
      <c:catAx>
        <c:axId val="148474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48484864"/>
        <c:crosses val="autoZero"/>
        <c:auto val="1"/>
        <c:lblAlgn val="ctr"/>
        <c:lblOffset val="100"/>
        <c:noMultiLvlLbl val="0"/>
      </c:catAx>
      <c:valAx>
        <c:axId val="1484848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4847488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D97-4CE0-B3D5-2481FAAD41DD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D97-4CE0-B3D5-2481FAAD41DD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CD97-4CE0-B3D5-2481FAAD41DD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CD97-4CE0-B3D5-2481FAAD41DD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D97-4CE0-B3D5-2481FAAD4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2B-45D0-9125-45B8F52AE00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2B-45D0-9125-45B8F52AE008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2B-45D0-9125-45B8F52AE0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242048"/>
        <c:axId val="150243584"/>
      </c:barChart>
      <c:catAx>
        <c:axId val="150242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50243584"/>
        <c:crosses val="autoZero"/>
        <c:auto val="1"/>
        <c:lblAlgn val="ctr"/>
        <c:lblOffset val="100"/>
        <c:noMultiLvlLbl val="0"/>
      </c:catAx>
      <c:valAx>
        <c:axId val="15024358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024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1795-4CA0-9880-EBB339E25CE4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1795-4CA0-9880-EBB339E25CE4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1795-4CA0-9880-EBB339E25CE4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1795-4CA0-9880-EBB339E25CE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795-4CA0-9880-EBB339E25C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97-449D-AE67-F7C9C27556F1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97-449D-AE67-F7C9C27556F1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97-449D-AE67-F7C9C2755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5119616"/>
        <c:axId val="155121152"/>
      </c:barChart>
      <c:catAx>
        <c:axId val="155119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55121152"/>
        <c:crosses val="autoZero"/>
        <c:auto val="1"/>
        <c:lblAlgn val="ctr"/>
        <c:lblOffset val="100"/>
        <c:noMultiLvlLbl val="0"/>
      </c:catAx>
      <c:valAx>
        <c:axId val="1551211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5511961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F83-47A5-A2D0-B30F8E00FC28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F83-47A5-A2D0-B30F8E00FC28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F83-47A5-A2D0-B30F8E00FC28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4F83-47A5-A2D0-B30F8E00FC28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F83-47A5-A2D0-B30F8E00FC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D9-4EB2-843B-FAD08E764D0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D9-4EB2-843B-FAD08E764D0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D9-4EB2-843B-FAD08E764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648384"/>
        <c:axId val="157649920"/>
      </c:barChart>
      <c:catAx>
        <c:axId val="1576483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57649920"/>
        <c:crosses val="autoZero"/>
        <c:auto val="1"/>
        <c:lblAlgn val="ctr"/>
        <c:lblOffset val="100"/>
        <c:noMultiLvlLbl val="0"/>
      </c:catAx>
      <c:valAx>
        <c:axId val="15764992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764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4D3-47D2-AF98-A022310B05A5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4D3-47D2-AF98-A022310B05A5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4D3-47D2-AF98-A022310B05A5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24D3-47D2-AF98-A022310B05A5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4D3-47D2-AF98-A022310B05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19-4FDC-9E53-623EBD4FD0F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19-4FDC-9E53-623EBD4FD0F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19-4FDC-9E53-623EBD4FD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4209792"/>
        <c:axId val="164211328"/>
      </c:barChart>
      <c:catAx>
        <c:axId val="164209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64211328"/>
        <c:crosses val="autoZero"/>
        <c:auto val="1"/>
        <c:lblAlgn val="ctr"/>
        <c:lblOffset val="100"/>
        <c:noMultiLvlLbl val="0"/>
      </c:catAx>
      <c:valAx>
        <c:axId val="164211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6420979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94-4219-A99D-327B8520D33C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94-4219-A99D-327B8520D33C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ED94-4219-A99D-327B8520D33C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ED94-4219-A99D-327B8520D33C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94-4219-A99D-327B8520D3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A0-47C1-A2FF-74409462C51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A0-47C1-A2FF-74409462C518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A0-47C1-A2FF-74409462C5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045312"/>
        <c:axId val="54051200"/>
      </c:barChart>
      <c:catAx>
        <c:axId val="54045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54051200"/>
        <c:crosses val="autoZero"/>
        <c:auto val="1"/>
        <c:lblAlgn val="ctr"/>
        <c:lblOffset val="100"/>
        <c:noMultiLvlLbl val="0"/>
      </c:catAx>
      <c:valAx>
        <c:axId val="5405120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04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FB9-44EB-88CE-9DB7AB57F337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FB9-44EB-88CE-9DB7AB57F337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FB9-44EB-88CE-9DB7AB57F337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DFB9-44EB-88CE-9DB7AB57F337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FB9-44EB-88CE-9DB7AB57F3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3D-4BBA-9DDE-66EFCA3E50E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3D-4BBA-9DDE-66EFCA3E50E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3D-4BBA-9DDE-66EFCA3E5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066624"/>
        <c:axId val="59080704"/>
      </c:barChart>
      <c:catAx>
        <c:axId val="590666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59080704"/>
        <c:crosses val="autoZero"/>
        <c:auto val="1"/>
        <c:lblAlgn val="ctr"/>
        <c:lblOffset val="100"/>
        <c:noMultiLvlLbl val="0"/>
      </c:catAx>
      <c:valAx>
        <c:axId val="59080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5906662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8C0-464E-8625-017B986E293A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8C0-464E-8625-017B986E293A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08C0-464E-8625-017B986E293A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08C0-464E-8625-017B986E293A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8C0-464E-8625-017B986E29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C2-4BB6-BC4E-79886D0BC97D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C2-4BB6-BC4E-79886D0BC97D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C2-4BB6-BC4E-79886D0BC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986944"/>
        <c:axId val="107988480"/>
      </c:barChart>
      <c:catAx>
        <c:axId val="107986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07988480"/>
        <c:crosses val="autoZero"/>
        <c:auto val="1"/>
        <c:lblAlgn val="ctr"/>
        <c:lblOffset val="100"/>
        <c:noMultiLvlLbl val="0"/>
      </c:catAx>
      <c:valAx>
        <c:axId val="10798848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798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6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7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9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0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2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4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5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6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7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8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9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0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1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22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3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4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25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6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7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28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9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0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3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3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3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3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35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6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37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38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9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6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7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8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9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0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1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2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3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4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5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6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7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8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9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6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6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11/06/2021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42863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63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84138" y="741363"/>
            <a:ext cx="6629400" cy="37290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80" y="4715154"/>
            <a:ext cx="5438139" cy="44669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s://fr.linkedin.com/company/bpce" TargetMode="External"/><Relationship Id="rId7" Type="http://schemas.openxmlformats.org/officeDocument/2006/relationships/hyperlink" Target="https://www.youtube.com/user/GroupeBPCE" TargetMode="External"/><Relationship Id="rId2" Type="http://schemas.openxmlformats.org/officeDocument/2006/relationships/hyperlink" Target="https://twitter.com/GroupeBPCE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groupebpce.fr/" TargetMode="External"/><Relationship Id="rId5" Type="http://schemas.openxmlformats.org/officeDocument/2006/relationships/hyperlink" Target="http://instagram.com/groupebpce" TargetMode="External"/><Relationship Id="rId4" Type="http://schemas.openxmlformats.org/officeDocument/2006/relationships/hyperlink" Target="https://www.instagram.com/groupebpce/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3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8.emf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2.emf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3.png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4.png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5.png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8.jpeg"/><Relationship Id="rId5" Type="http://schemas.openxmlformats.org/officeDocument/2006/relationships/chart" Target="../charts/chart28.xml"/><Relationship Id="rId4" Type="http://schemas.openxmlformats.org/officeDocument/2006/relationships/chart" Target="../charts/chart27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Master" Target="../slideMasters/slideMaster3.xml"/><Relationship Id="rId5" Type="http://schemas.openxmlformats.org/officeDocument/2006/relationships/chart" Target="../charts/chart32.xml"/><Relationship Id="rId4" Type="http://schemas.openxmlformats.org/officeDocument/2006/relationships/chart" Target="../charts/chart3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Master" Target="../slideMasters/slideMaster3.xml"/><Relationship Id="rId5" Type="http://schemas.openxmlformats.org/officeDocument/2006/relationships/chart" Target="../charts/chart36.xml"/><Relationship Id="rId4" Type="http://schemas.openxmlformats.org/officeDocument/2006/relationships/chart" Target="../charts/chart3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chart" Target="../charts/chart37.xml"/><Relationship Id="rId1" Type="http://schemas.openxmlformats.org/officeDocument/2006/relationships/slideMaster" Target="../slideMasters/slideMaster3.xml"/><Relationship Id="rId5" Type="http://schemas.openxmlformats.org/officeDocument/2006/relationships/chart" Target="../charts/chart40.xml"/><Relationship Id="rId4" Type="http://schemas.openxmlformats.org/officeDocument/2006/relationships/chart" Target="../charts/chart3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chart" Target="../charts/chart41.xml"/><Relationship Id="rId1" Type="http://schemas.openxmlformats.org/officeDocument/2006/relationships/slideMaster" Target="../slideMasters/slideMaster3.xml"/><Relationship Id="rId5" Type="http://schemas.openxmlformats.org/officeDocument/2006/relationships/chart" Target="../charts/chart44.xml"/><Relationship Id="rId4" Type="http://schemas.openxmlformats.org/officeDocument/2006/relationships/chart" Target="../charts/chart4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chart" Target="../charts/chart45.xml"/><Relationship Id="rId1" Type="http://schemas.openxmlformats.org/officeDocument/2006/relationships/slideMaster" Target="../slideMasters/slideMaster3.xml"/><Relationship Id="rId5" Type="http://schemas.openxmlformats.org/officeDocument/2006/relationships/chart" Target="../charts/chart48.xml"/><Relationship Id="rId4" Type="http://schemas.openxmlformats.org/officeDocument/2006/relationships/chart" Target="../charts/chart4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chart" Target="../charts/chart49.xml"/><Relationship Id="rId1" Type="http://schemas.openxmlformats.org/officeDocument/2006/relationships/slideMaster" Target="../slideMasters/slideMaster3.xml"/><Relationship Id="rId5" Type="http://schemas.openxmlformats.org/officeDocument/2006/relationships/chart" Target="../charts/chart52.xml"/><Relationship Id="rId4" Type="http://schemas.openxmlformats.org/officeDocument/2006/relationships/chart" Target="../charts/chart5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8370" y="3507854"/>
            <a:ext cx="3305630" cy="1631973"/>
          </a:xfrm>
          <a:prstGeom prst="rect">
            <a:avLst/>
          </a:prstGeom>
        </p:spPr>
      </p:pic>
      <p:sp>
        <p:nvSpPr>
          <p:cNvPr id="13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0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291318" y="0"/>
            <a:ext cx="6625006" cy="51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291318" y="1902564"/>
            <a:ext cx="5827253" cy="11597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7" name="Espace réservé du texte 5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400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DATE</a:t>
            </a:r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91318" y="310251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 anchorCtr="0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L’EMETTEUR</a:t>
            </a:r>
          </a:p>
        </p:txBody>
      </p:sp>
    </p:spTree>
    <p:extLst>
      <p:ext uri="{BB962C8B-B14F-4D97-AF65-F5344CB8AC3E}">
        <p14:creationId xmlns:p14="http://schemas.microsoft.com/office/powerpoint/2010/main" val="308199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 B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0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291318" y="0"/>
            <a:ext cx="6625006" cy="51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291318" y="1347614"/>
            <a:ext cx="5827253" cy="11597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7" name="Espace réservé du texte 5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400" b="0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DATE</a:t>
            </a:r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91318" y="254756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 anchorCtr="0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L’EMETTEUR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5" r="8320" b="33125"/>
          <a:stretch/>
        </p:blipFill>
        <p:spPr>
          <a:xfrm>
            <a:off x="6336196" y="4659982"/>
            <a:ext cx="2700300" cy="35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738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 C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8370" y="3507854"/>
            <a:ext cx="3305630" cy="1631973"/>
          </a:xfrm>
          <a:prstGeom prst="rect">
            <a:avLst/>
          </a:prstGeom>
        </p:spPr>
      </p:pic>
      <p:sp>
        <p:nvSpPr>
          <p:cNvPr id="9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0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291318" y="0"/>
            <a:ext cx="6625006" cy="51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291318" y="2679762"/>
            <a:ext cx="5827253" cy="11597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bg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7" name="Espace réservé du texte 5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1318" y="443147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400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DATE</a:t>
            </a:r>
            <a:endParaRPr lang="fr-FR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91318" y="3879716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 anchorCtr="0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L’EMETTEUR</a:t>
            </a:r>
          </a:p>
        </p:txBody>
      </p:sp>
    </p:spTree>
    <p:extLst>
      <p:ext uri="{BB962C8B-B14F-4D97-AF65-F5344CB8AC3E}">
        <p14:creationId xmlns:p14="http://schemas.microsoft.com/office/powerpoint/2010/main" val="1446681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 C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0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291318" y="0"/>
            <a:ext cx="6625006" cy="51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Espace réservé du texte 5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400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DATE</a:t>
            </a:r>
            <a:endParaRPr lang="fr-FR"/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 anchorCtr="0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L’EMETTEUR</a:t>
            </a:r>
          </a:p>
        </p:txBody>
      </p:sp>
      <p:sp>
        <p:nvSpPr>
          <p:cNvPr id="13" name="Shape 10"/>
          <p:cNvSpPr txBox="1">
            <a:spLocks noGrp="1"/>
          </p:cNvSpPr>
          <p:nvPr>
            <p:ph type="ctrTitle"/>
          </p:nvPr>
        </p:nvSpPr>
        <p:spPr>
          <a:xfrm>
            <a:off x="291318" y="1347614"/>
            <a:ext cx="5827253" cy="11597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14" name="Espace réservé du texte 52"/>
          <p:cNvSpPr>
            <a:spLocks noGrp="1"/>
          </p:cNvSpPr>
          <p:nvPr>
            <p:ph type="body" sz="quarter" idx="15" hasCustomPrompt="1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400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DATE</a:t>
            </a:r>
            <a:endParaRPr lang="fr-FR"/>
          </a:p>
        </p:txBody>
      </p:sp>
      <p:sp>
        <p:nvSpPr>
          <p:cNvPr id="15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291318" y="254756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5" r="8320" b="33125"/>
          <a:stretch/>
        </p:blipFill>
        <p:spPr>
          <a:xfrm>
            <a:off x="6336196" y="4659982"/>
            <a:ext cx="2700300" cy="35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25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4"/>
          <p:cNvSpPr/>
          <p:nvPr userDrawn="1"/>
        </p:nvSpPr>
        <p:spPr>
          <a:xfrm>
            <a:off x="2323500" y="764746"/>
            <a:ext cx="190200" cy="190200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" name="Espace réservé du texte 52"/>
          <p:cNvSpPr txBox="1">
            <a:spLocks/>
          </p:cNvSpPr>
          <p:nvPr userDrawn="1"/>
        </p:nvSpPr>
        <p:spPr>
          <a:xfrm>
            <a:off x="251520" y="253130"/>
            <a:ext cx="909093" cy="2596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wrap="none" lIns="72000" tIns="0" rIns="7200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sz="1200" b="0" i="0" u="none" strike="noStrike" cap="all" baseline="0">
                <a:solidFill>
                  <a:schemeClr val="bg1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>
                <a:solidFill>
                  <a:schemeClr val="accent1"/>
                </a:solidFill>
              </a:rPr>
              <a:t>sommaire</a:t>
            </a:r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837382" y="411645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837382" y="1138913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2837382" y="1866181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837382" y="2593449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2837382" y="3320717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2837382" y="4047985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8" name="Shape 23"/>
          <p:cNvCxnSpPr/>
          <p:nvPr userDrawn="1"/>
        </p:nvCxnSpPr>
        <p:spPr>
          <a:xfrm>
            <a:off x="2418600" y="-7925"/>
            <a:ext cx="0" cy="4883931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2127164" y="411574"/>
            <a:ext cx="576000" cy="576000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127164" y="1138842"/>
            <a:ext cx="576000" cy="576000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2127164" y="1866110"/>
            <a:ext cx="576000" cy="576000"/>
          </a:xfrm>
          <a:prstGeom prst="ellipse">
            <a:avLst/>
          </a:prstGeom>
          <a:solidFill>
            <a:schemeClr val="accent5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2127164" y="2593378"/>
            <a:ext cx="576000" cy="576000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2127164" y="3320646"/>
            <a:ext cx="576000" cy="576000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2127164" y="4047914"/>
            <a:ext cx="576000" cy="576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0243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7514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411510"/>
            <a:ext cx="6336704" cy="4212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97776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99399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483518"/>
            <a:ext cx="3060000" cy="42844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5868484" y="483518"/>
            <a:ext cx="3060000" cy="42844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51520" y="437778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88040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165472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771550"/>
            <a:ext cx="3060000" cy="38884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5868484" y="771550"/>
            <a:ext cx="3060000" cy="38884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51520" y="43910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89367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68674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526958"/>
            <a:ext cx="2052000" cy="42410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4770022" y="526958"/>
            <a:ext cx="2052000" cy="42410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idx="16"/>
          </p:nvPr>
        </p:nvSpPr>
        <p:spPr>
          <a:xfrm>
            <a:off x="6912260" y="526958"/>
            <a:ext cx="2052000" cy="42410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51520" y="44767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97937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770650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7514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97776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52172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v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/>
          </p:cNvSpPr>
          <p:nvPr userDrawn="1"/>
        </p:nvSpPr>
        <p:spPr bwMode="auto">
          <a:xfrm>
            <a:off x="-36512" y="-11113"/>
            <a:ext cx="6159500" cy="5173663"/>
          </a:xfrm>
          <a:custGeom>
            <a:avLst/>
            <a:gdLst>
              <a:gd name="T0" fmla="*/ 0 w 1930"/>
              <a:gd name="T1" fmla="*/ 2 h 1621"/>
              <a:gd name="T2" fmla="*/ 1576 w 1930"/>
              <a:gd name="T3" fmla="*/ 0 h 1621"/>
              <a:gd name="T4" fmla="*/ 1928 w 1930"/>
              <a:gd name="T5" fmla="*/ 807 h 1621"/>
              <a:gd name="T6" fmla="*/ 1588 w 1930"/>
              <a:gd name="T7" fmla="*/ 1621 h 1621"/>
              <a:gd name="T8" fmla="*/ 0 w 1930"/>
              <a:gd name="T9" fmla="*/ 1621 h 1621"/>
              <a:gd name="T10" fmla="*/ 0 w 1930"/>
              <a:gd name="T11" fmla="*/ 2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30" h="1621">
                <a:moveTo>
                  <a:pt x="0" y="2"/>
                </a:moveTo>
                <a:cubicBezTo>
                  <a:pt x="1576" y="0"/>
                  <a:pt x="1576" y="0"/>
                  <a:pt x="1576" y="0"/>
                </a:cubicBezTo>
                <a:cubicBezTo>
                  <a:pt x="1786" y="210"/>
                  <a:pt x="1926" y="537"/>
                  <a:pt x="1928" y="807"/>
                </a:cubicBezTo>
                <a:cubicBezTo>
                  <a:pt x="1930" y="1078"/>
                  <a:pt x="1829" y="1354"/>
                  <a:pt x="1588" y="1621"/>
                </a:cubicBezTo>
                <a:cubicBezTo>
                  <a:pt x="0" y="1621"/>
                  <a:pt x="0" y="1621"/>
                  <a:pt x="0" y="1621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9683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7"/>
          <p:cNvSpPr>
            <a:spLocks/>
          </p:cNvSpPr>
          <p:nvPr userDrawn="1"/>
        </p:nvSpPr>
        <p:spPr bwMode="auto">
          <a:xfrm>
            <a:off x="-36512" y="-30163"/>
            <a:ext cx="6159500" cy="5173663"/>
          </a:xfrm>
          <a:custGeom>
            <a:avLst/>
            <a:gdLst>
              <a:gd name="T0" fmla="*/ 0 w 1930"/>
              <a:gd name="T1" fmla="*/ 2 h 1621"/>
              <a:gd name="T2" fmla="*/ 1576 w 1930"/>
              <a:gd name="T3" fmla="*/ 0 h 1621"/>
              <a:gd name="T4" fmla="*/ 1928 w 1930"/>
              <a:gd name="T5" fmla="*/ 807 h 1621"/>
              <a:gd name="T6" fmla="*/ 1588 w 1930"/>
              <a:gd name="T7" fmla="*/ 1621 h 1621"/>
              <a:gd name="T8" fmla="*/ 0 w 1930"/>
              <a:gd name="T9" fmla="*/ 1621 h 1621"/>
              <a:gd name="T10" fmla="*/ 0 w 1930"/>
              <a:gd name="T11" fmla="*/ 2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30" h="1621">
                <a:moveTo>
                  <a:pt x="0" y="2"/>
                </a:moveTo>
                <a:cubicBezTo>
                  <a:pt x="1576" y="0"/>
                  <a:pt x="1576" y="0"/>
                  <a:pt x="1576" y="0"/>
                </a:cubicBezTo>
                <a:cubicBezTo>
                  <a:pt x="1786" y="210"/>
                  <a:pt x="1926" y="537"/>
                  <a:pt x="1928" y="807"/>
                </a:cubicBezTo>
                <a:cubicBezTo>
                  <a:pt x="1930" y="1078"/>
                  <a:pt x="1829" y="1354"/>
                  <a:pt x="1588" y="1621"/>
                </a:cubicBezTo>
                <a:cubicBezTo>
                  <a:pt x="0" y="1621"/>
                  <a:pt x="0" y="1621"/>
                  <a:pt x="0" y="1621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Freeform 6">
            <a:hlinkClick r:id="rId2"/>
          </p:cNvPr>
          <p:cNvSpPr>
            <a:spLocks noEditPoints="1"/>
          </p:cNvSpPr>
          <p:nvPr userDrawn="1"/>
        </p:nvSpPr>
        <p:spPr bwMode="auto">
          <a:xfrm>
            <a:off x="6624228" y="4485481"/>
            <a:ext cx="393700" cy="390525"/>
          </a:xfrm>
          <a:custGeom>
            <a:avLst/>
            <a:gdLst>
              <a:gd name="T0" fmla="*/ 105 w 105"/>
              <a:gd name="T1" fmla="*/ 52 h 104"/>
              <a:gd name="T2" fmla="*/ 53 w 105"/>
              <a:gd name="T3" fmla="*/ 104 h 104"/>
              <a:gd name="T4" fmla="*/ 0 w 105"/>
              <a:gd name="T5" fmla="*/ 52 h 104"/>
              <a:gd name="T6" fmla="*/ 53 w 105"/>
              <a:gd name="T7" fmla="*/ 0 h 104"/>
              <a:gd name="T8" fmla="*/ 105 w 105"/>
              <a:gd name="T9" fmla="*/ 52 h 104"/>
              <a:gd name="T10" fmla="*/ 64 w 105"/>
              <a:gd name="T11" fmla="*/ 27 h 104"/>
              <a:gd name="T12" fmla="*/ 52 w 105"/>
              <a:gd name="T13" fmla="*/ 40 h 104"/>
              <a:gd name="T14" fmla="*/ 52 w 105"/>
              <a:gd name="T15" fmla="*/ 43 h 104"/>
              <a:gd name="T16" fmla="*/ 26 w 105"/>
              <a:gd name="T17" fmla="*/ 30 h 104"/>
              <a:gd name="T18" fmla="*/ 25 w 105"/>
              <a:gd name="T19" fmla="*/ 36 h 104"/>
              <a:gd name="T20" fmla="*/ 30 w 105"/>
              <a:gd name="T21" fmla="*/ 46 h 104"/>
              <a:gd name="T22" fmla="*/ 25 w 105"/>
              <a:gd name="T23" fmla="*/ 45 h 104"/>
              <a:gd name="T24" fmla="*/ 25 w 105"/>
              <a:gd name="T25" fmla="*/ 45 h 104"/>
              <a:gd name="T26" fmla="*/ 35 w 105"/>
              <a:gd name="T27" fmla="*/ 57 h 104"/>
              <a:gd name="T28" fmla="*/ 31 w 105"/>
              <a:gd name="T29" fmla="*/ 58 h 104"/>
              <a:gd name="T30" fmla="*/ 29 w 105"/>
              <a:gd name="T31" fmla="*/ 57 h 104"/>
              <a:gd name="T32" fmla="*/ 41 w 105"/>
              <a:gd name="T33" fmla="*/ 66 h 104"/>
              <a:gd name="T34" fmla="*/ 25 w 105"/>
              <a:gd name="T35" fmla="*/ 71 h 104"/>
              <a:gd name="T36" fmla="*/ 22 w 105"/>
              <a:gd name="T37" fmla="*/ 71 h 104"/>
              <a:gd name="T38" fmla="*/ 41 w 105"/>
              <a:gd name="T39" fmla="*/ 77 h 104"/>
              <a:gd name="T40" fmla="*/ 77 w 105"/>
              <a:gd name="T41" fmla="*/ 41 h 104"/>
              <a:gd name="T42" fmla="*/ 77 w 105"/>
              <a:gd name="T43" fmla="*/ 40 h 104"/>
              <a:gd name="T44" fmla="*/ 83 w 105"/>
              <a:gd name="T45" fmla="*/ 33 h 104"/>
              <a:gd name="T46" fmla="*/ 76 w 105"/>
              <a:gd name="T47" fmla="*/ 35 h 104"/>
              <a:gd name="T48" fmla="*/ 81 w 105"/>
              <a:gd name="T49" fmla="*/ 28 h 104"/>
              <a:gd name="T50" fmla="*/ 73 w 105"/>
              <a:gd name="T51" fmla="*/ 31 h 104"/>
              <a:gd name="T52" fmla="*/ 64 w 105"/>
              <a:gd name="T53" fmla="*/ 27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5" h="104">
                <a:moveTo>
                  <a:pt x="105" y="52"/>
                </a:moveTo>
                <a:cubicBezTo>
                  <a:pt x="105" y="81"/>
                  <a:pt x="82" y="104"/>
                  <a:pt x="53" y="104"/>
                </a:cubicBezTo>
                <a:cubicBezTo>
                  <a:pt x="24" y="104"/>
                  <a:pt x="0" y="81"/>
                  <a:pt x="0" y="52"/>
                </a:cubicBezTo>
                <a:cubicBezTo>
                  <a:pt x="0" y="23"/>
                  <a:pt x="24" y="0"/>
                  <a:pt x="53" y="0"/>
                </a:cubicBezTo>
                <a:cubicBezTo>
                  <a:pt x="82" y="0"/>
                  <a:pt x="105" y="23"/>
                  <a:pt x="105" y="52"/>
                </a:cubicBezTo>
                <a:moveTo>
                  <a:pt x="64" y="27"/>
                </a:moveTo>
                <a:cubicBezTo>
                  <a:pt x="57" y="27"/>
                  <a:pt x="52" y="33"/>
                  <a:pt x="52" y="40"/>
                </a:cubicBezTo>
                <a:cubicBezTo>
                  <a:pt x="52" y="41"/>
                  <a:pt x="52" y="42"/>
                  <a:pt x="52" y="43"/>
                </a:cubicBezTo>
                <a:cubicBezTo>
                  <a:pt x="42" y="42"/>
                  <a:pt x="33" y="37"/>
                  <a:pt x="26" y="30"/>
                </a:cubicBezTo>
                <a:cubicBezTo>
                  <a:pt x="25" y="31"/>
                  <a:pt x="25" y="34"/>
                  <a:pt x="25" y="36"/>
                </a:cubicBezTo>
                <a:cubicBezTo>
                  <a:pt x="25" y="40"/>
                  <a:pt x="27" y="44"/>
                  <a:pt x="30" y="46"/>
                </a:cubicBezTo>
                <a:cubicBezTo>
                  <a:pt x="28" y="46"/>
                  <a:pt x="26" y="46"/>
                  <a:pt x="25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25" y="51"/>
                  <a:pt x="29" y="56"/>
                  <a:pt x="35" y="57"/>
                </a:cubicBezTo>
                <a:cubicBezTo>
                  <a:pt x="34" y="57"/>
                  <a:pt x="33" y="58"/>
                  <a:pt x="31" y="58"/>
                </a:cubicBezTo>
                <a:cubicBezTo>
                  <a:pt x="31" y="58"/>
                  <a:pt x="30" y="57"/>
                  <a:pt x="29" y="57"/>
                </a:cubicBezTo>
                <a:cubicBezTo>
                  <a:pt x="31" y="62"/>
                  <a:pt x="35" y="66"/>
                  <a:pt x="41" y="66"/>
                </a:cubicBezTo>
                <a:cubicBezTo>
                  <a:pt x="36" y="69"/>
                  <a:pt x="31" y="71"/>
                  <a:pt x="25" y="71"/>
                </a:cubicBezTo>
                <a:cubicBezTo>
                  <a:pt x="24" y="71"/>
                  <a:pt x="23" y="71"/>
                  <a:pt x="22" y="71"/>
                </a:cubicBezTo>
                <a:cubicBezTo>
                  <a:pt x="28" y="75"/>
                  <a:pt x="34" y="77"/>
                  <a:pt x="41" y="77"/>
                </a:cubicBezTo>
                <a:cubicBezTo>
                  <a:pt x="64" y="77"/>
                  <a:pt x="77" y="58"/>
                  <a:pt x="77" y="41"/>
                </a:cubicBezTo>
                <a:cubicBezTo>
                  <a:pt x="77" y="41"/>
                  <a:pt x="77" y="40"/>
                  <a:pt x="77" y="40"/>
                </a:cubicBezTo>
                <a:cubicBezTo>
                  <a:pt x="79" y="38"/>
                  <a:pt x="81" y="36"/>
                  <a:pt x="83" y="33"/>
                </a:cubicBezTo>
                <a:cubicBezTo>
                  <a:pt x="81" y="34"/>
                  <a:pt x="78" y="35"/>
                  <a:pt x="76" y="35"/>
                </a:cubicBezTo>
                <a:cubicBezTo>
                  <a:pt x="78" y="34"/>
                  <a:pt x="80" y="31"/>
                  <a:pt x="81" y="28"/>
                </a:cubicBezTo>
                <a:cubicBezTo>
                  <a:pt x="79" y="30"/>
                  <a:pt x="76" y="31"/>
                  <a:pt x="73" y="31"/>
                </a:cubicBezTo>
                <a:cubicBezTo>
                  <a:pt x="71" y="29"/>
                  <a:pt x="68" y="27"/>
                  <a:pt x="64" y="2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Freeform 14">
            <a:hlinkClick r:id="rId3"/>
          </p:cNvPr>
          <p:cNvSpPr>
            <a:spLocks noEditPoints="1"/>
          </p:cNvSpPr>
          <p:nvPr userDrawn="1"/>
        </p:nvSpPr>
        <p:spPr bwMode="auto">
          <a:xfrm>
            <a:off x="7077525" y="4485481"/>
            <a:ext cx="390525" cy="390525"/>
          </a:xfrm>
          <a:custGeom>
            <a:avLst/>
            <a:gdLst>
              <a:gd name="T0" fmla="*/ 104 w 104"/>
              <a:gd name="T1" fmla="*/ 52 h 104"/>
              <a:gd name="T2" fmla="*/ 52 w 104"/>
              <a:gd name="T3" fmla="*/ 104 h 104"/>
              <a:gd name="T4" fmla="*/ 0 w 104"/>
              <a:gd name="T5" fmla="*/ 52 h 104"/>
              <a:gd name="T6" fmla="*/ 52 w 104"/>
              <a:gd name="T7" fmla="*/ 0 h 104"/>
              <a:gd name="T8" fmla="*/ 104 w 104"/>
              <a:gd name="T9" fmla="*/ 52 h 104"/>
              <a:gd name="T10" fmla="*/ 37 w 104"/>
              <a:gd name="T11" fmla="*/ 43 h 104"/>
              <a:gd name="T12" fmla="*/ 26 w 104"/>
              <a:gd name="T13" fmla="*/ 43 h 104"/>
              <a:gd name="T14" fmla="*/ 26 w 104"/>
              <a:gd name="T15" fmla="*/ 78 h 104"/>
              <a:gd name="T16" fmla="*/ 37 w 104"/>
              <a:gd name="T17" fmla="*/ 78 h 104"/>
              <a:gd name="T18" fmla="*/ 37 w 104"/>
              <a:gd name="T19" fmla="*/ 43 h 104"/>
              <a:gd name="T20" fmla="*/ 38 w 104"/>
              <a:gd name="T21" fmla="*/ 32 h 104"/>
              <a:gd name="T22" fmla="*/ 32 w 104"/>
              <a:gd name="T23" fmla="*/ 27 h 104"/>
              <a:gd name="T24" fmla="*/ 25 w 104"/>
              <a:gd name="T25" fmla="*/ 32 h 104"/>
              <a:gd name="T26" fmla="*/ 32 w 104"/>
              <a:gd name="T27" fmla="*/ 38 h 104"/>
              <a:gd name="T28" fmla="*/ 32 w 104"/>
              <a:gd name="T29" fmla="*/ 38 h 104"/>
              <a:gd name="T30" fmla="*/ 38 w 104"/>
              <a:gd name="T31" fmla="*/ 32 h 104"/>
              <a:gd name="T32" fmla="*/ 79 w 104"/>
              <a:gd name="T33" fmla="*/ 58 h 104"/>
              <a:gd name="T34" fmla="*/ 65 w 104"/>
              <a:gd name="T35" fmla="*/ 42 h 104"/>
              <a:gd name="T36" fmla="*/ 55 w 104"/>
              <a:gd name="T37" fmla="*/ 48 h 104"/>
              <a:gd name="T38" fmla="*/ 55 w 104"/>
              <a:gd name="T39" fmla="*/ 43 h 104"/>
              <a:gd name="T40" fmla="*/ 44 w 104"/>
              <a:gd name="T41" fmla="*/ 43 h 104"/>
              <a:gd name="T42" fmla="*/ 44 w 104"/>
              <a:gd name="T43" fmla="*/ 78 h 104"/>
              <a:gd name="T44" fmla="*/ 55 w 104"/>
              <a:gd name="T45" fmla="*/ 78 h 104"/>
              <a:gd name="T46" fmla="*/ 55 w 104"/>
              <a:gd name="T47" fmla="*/ 58 h 104"/>
              <a:gd name="T48" fmla="*/ 56 w 104"/>
              <a:gd name="T49" fmla="*/ 56 h 104"/>
              <a:gd name="T50" fmla="*/ 61 w 104"/>
              <a:gd name="T51" fmla="*/ 51 h 104"/>
              <a:gd name="T52" fmla="*/ 67 w 104"/>
              <a:gd name="T53" fmla="*/ 59 h 104"/>
              <a:gd name="T54" fmla="*/ 67 w 104"/>
              <a:gd name="T55" fmla="*/ 78 h 104"/>
              <a:gd name="T56" fmla="*/ 79 w 104"/>
              <a:gd name="T57" fmla="*/ 78 h 104"/>
              <a:gd name="T58" fmla="*/ 79 w 104"/>
              <a:gd name="T59" fmla="*/ 5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4" h="104">
                <a:moveTo>
                  <a:pt x="104" y="52"/>
                </a:moveTo>
                <a:cubicBezTo>
                  <a:pt x="104" y="81"/>
                  <a:pt x="81" y="104"/>
                  <a:pt x="52" y="104"/>
                </a:cubicBezTo>
                <a:cubicBezTo>
                  <a:pt x="23" y="104"/>
                  <a:pt x="0" y="81"/>
                  <a:pt x="0" y="52"/>
                </a:cubicBezTo>
                <a:cubicBezTo>
                  <a:pt x="0" y="23"/>
                  <a:pt x="23" y="0"/>
                  <a:pt x="52" y="0"/>
                </a:cubicBezTo>
                <a:cubicBezTo>
                  <a:pt x="81" y="0"/>
                  <a:pt x="104" y="23"/>
                  <a:pt x="104" y="52"/>
                </a:cubicBezTo>
                <a:moveTo>
                  <a:pt x="37" y="43"/>
                </a:moveTo>
                <a:cubicBezTo>
                  <a:pt x="26" y="43"/>
                  <a:pt x="26" y="43"/>
                  <a:pt x="26" y="43"/>
                </a:cubicBezTo>
                <a:cubicBezTo>
                  <a:pt x="26" y="78"/>
                  <a:pt x="26" y="78"/>
                  <a:pt x="26" y="78"/>
                </a:cubicBezTo>
                <a:cubicBezTo>
                  <a:pt x="37" y="78"/>
                  <a:pt x="37" y="78"/>
                  <a:pt x="37" y="78"/>
                </a:cubicBezTo>
                <a:lnTo>
                  <a:pt x="37" y="43"/>
                </a:lnTo>
                <a:close/>
                <a:moveTo>
                  <a:pt x="38" y="32"/>
                </a:moveTo>
                <a:cubicBezTo>
                  <a:pt x="38" y="29"/>
                  <a:pt x="36" y="27"/>
                  <a:pt x="32" y="27"/>
                </a:cubicBezTo>
                <a:cubicBezTo>
                  <a:pt x="28" y="27"/>
                  <a:pt x="25" y="29"/>
                  <a:pt x="25" y="32"/>
                </a:cubicBezTo>
                <a:cubicBezTo>
                  <a:pt x="25" y="36"/>
                  <a:pt x="28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6" y="38"/>
                  <a:pt x="38" y="36"/>
                  <a:pt x="38" y="32"/>
                </a:cubicBezTo>
                <a:moveTo>
                  <a:pt x="79" y="58"/>
                </a:moveTo>
                <a:cubicBezTo>
                  <a:pt x="79" y="47"/>
                  <a:pt x="73" y="42"/>
                  <a:pt x="65" y="42"/>
                </a:cubicBezTo>
                <a:cubicBezTo>
                  <a:pt x="59" y="42"/>
                  <a:pt x="57" y="46"/>
                  <a:pt x="55" y="48"/>
                </a:cubicBezTo>
                <a:cubicBezTo>
                  <a:pt x="55" y="43"/>
                  <a:pt x="55" y="43"/>
                  <a:pt x="55" y="43"/>
                </a:cubicBezTo>
                <a:cubicBezTo>
                  <a:pt x="44" y="43"/>
                  <a:pt x="44" y="43"/>
                  <a:pt x="44" y="43"/>
                </a:cubicBezTo>
                <a:cubicBezTo>
                  <a:pt x="44" y="46"/>
                  <a:pt x="44" y="78"/>
                  <a:pt x="44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7"/>
                  <a:pt x="55" y="56"/>
                  <a:pt x="56" y="56"/>
                </a:cubicBezTo>
                <a:cubicBezTo>
                  <a:pt x="56" y="53"/>
                  <a:pt x="58" y="51"/>
                  <a:pt x="61" y="51"/>
                </a:cubicBezTo>
                <a:cubicBezTo>
                  <a:pt x="66" y="51"/>
                  <a:pt x="67" y="54"/>
                  <a:pt x="67" y="59"/>
                </a:cubicBezTo>
                <a:cubicBezTo>
                  <a:pt x="67" y="78"/>
                  <a:pt x="67" y="78"/>
                  <a:pt x="67" y="78"/>
                </a:cubicBezTo>
                <a:cubicBezTo>
                  <a:pt x="79" y="78"/>
                  <a:pt x="79" y="78"/>
                  <a:pt x="79" y="78"/>
                </a:cubicBezTo>
                <a:lnTo>
                  <a:pt x="79" y="5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6" name="Groupe 5"/>
          <p:cNvGrpSpPr/>
          <p:nvPr userDrawn="1"/>
        </p:nvGrpSpPr>
        <p:grpSpPr>
          <a:xfrm>
            <a:off x="7527647" y="4485481"/>
            <a:ext cx="374650" cy="390525"/>
            <a:chOff x="7656513" y="4516438"/>
            <a:chExt cx="374650" cy="390525"/>
          </a:xfrm>
        </p:grpSpPr>
        <p:sp>
          <p:nvSpPr>
            <p:cNvPr id="7" name="Oval 15">
              <a:hlinkClick r:id="rId4"/>
            </p:cNvPr>
            <p:cNvSpPr>
              <a:spLocks noChangeArrowheads="1"/>
            </p:cNvSpPr>
            <p:nvPr/>
          </p:nvSpPr>
          <p:spPr bwMode="auto">
            <a:xfrm>
              <a:off x="7797800" y="4667251"/>
              <a:ext cx="90487" cy="936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16">
              <a:hlinkClick r:id="rId4"/>
            </p:cNvPr>
            <p:cNvSpPr>
              <a:spLocks noEditPoints="1"/>
            </p:cNvSpPr>
            <p:nvPr/>
          </p:nvSpPr>
          <p:spPr bwMode="auto">
            <a:xfrm>
              <a:off x="7734300" y="4595813"/>
              <a:ext cx="222250" cy="231775"/>
            </a:xfrm>
            <a:custGeom>
              <a:avLst/>
              <a:gdLst>
                <a:gd name="T0" fmla="*/ 58 w 59"/>
                <a:gd name="T1" fmla="*/ 9 h 62"/>
                <a:gd name="T2" fmla="*/ 55 w 59"/>
                <a:gd name="T3" fmla="*/ 5 h 62"/>
                <a:gd name="T4" fmla="*/ 51 w 59"/>
                <a:gd name="T5" fmla="*/ 2 h 62"/>
                <a:gd name="T6" fmla="*/ 44 w 59"/>
                <a:gd name="T7" fmla="*/ 0 h 62"/>
                <a:gd name="T8" fmla="*/ 29 w 59"/>
                <a:gd name="T9" fmla="*/ 0 h 62"/>
                <a:gd name="T10" fmla="*/ 15 w 59"/>
                <a:gd name="T11" fmla="*/ 0 h 62"/>
                <a:gd name="T12" fmla="*/ 8 w 59"/>
                <a:gd name="T13" fmla="*/ 2 h 62"/>
                <a:gd name="T14" fmla="*/ 4 w 59"/>
                <a:gd name="T15" fmla="*/ 5 h 62"/>
                <a:gd name="T16" fmla="*/ 1 w 59"/>
                <a:gd name="T17" fmla="*/ 9 h 62"/>
                <a:gd name="T18" fmla="*/ 0 w 59"/>
                <a:gd name="T19" fmla="*/ 16 h 62"/>
                <a:gd name="T20" fmla="*/ 0 w 59"/>
                <a:gd name="T21" fmla="*/ 31 h 62"/>
                <a:gd name="T22" fmla="*/ 0 w 59"/>
                <a:gd name="T23" fmla="*/ 46 h 62"/>
                <a:gd name="T24" fmla="*/ 1 w 59"/>
                <a:gd name="T25" fmla="*/ 53 h 62"/>
                <a:gd name="T26" fmla="*/ 4 w 59"/>
                <a:gd name="T27" fmla="*/ 58 h 62"/>
                <a:gd name="T28" fmla="*/ 8 w 59"/>
                <a:gd name="T29" fmla="*/ 61 h 62"/>
                <a:gd name="T30" fmla="*/ 15 w 59"/>
                <a:gd name="T31" fmla="*/ 62 h 62"/>
                <a:gd name="T32" fmla="*/ 29 w 59"/>
                <a:gd name="T33" fmla="*/ 62 h 62"/>
                <a:gd name="T34" fmla="*/ 44 w 59"/>
                <a:gd name="T35" fmla="*/ 62 h 62"/>
                <a:gd name="T36" fmla="*/ 51 w 59"/>
                <a:gd name="T37" fmla="*/ 61 h 62"/>
                <a:gd name="T38" fmla="*/ 55 w 59"/>
                <a:gd name="T39" fmla="*/ 58 h 62"/>
                <a:gd name="T40" fmla="*/ 58 w 59"/>
                <a:gd name="T41" fmla="*/ 53 h 62"/>
                <a:gd name="T42" fmla="*/ 59 w 59"/>
                <a:gd name="T43" fmla="*/ 46 h 62"/>
                <a:gd name="T44" fmla="*/ 59 w 59"/>
                <a:gd name="T45" fmla="*/ 31 h 62"/>
                <a:gd name="T46" fmla="*/ 59 w 59"/>
                <a:gd name="T47" fmla="*/ 16 h 62"/>
                <a:gd name="T48" fmla="*/ 58 w 59"/>
                <a:gd name="T49" fmla="*/ 9 h 62"/>
                <a:gd name="T50" fmla="*/ 29 w 59"/>
                <a:gd name="T51" fmla="*/ 50 h 62"/>
                <a:gd name="T52" fmla="*/ 11 w 59"/>
                <a:gd name="T53" fmla="*/ 31 h 62"/>
                <a:gd name="T54" fmla="*/ 29 w 59"/>
                <a:gd name="T55" fmla="*/ 12 h 62"/>
                <a:gd name="T56" fmla="*/ 48 w 59"/>
                <a:gd name="T57" fmla="*/ 31 h 62"/>
                <a:gd name="T58" fmla="*/ 29 w 59"/>
                <a:gd name="T59" fmla="*/ 50 h 62"/>
                <a:gd name="T60" fmla="*/ 49 w 59"/>
                <a:gd name="T61" fmla="*/ 15 h 62"/>
                <a:gd name="T62" fmla="*/ 44 w 59"/>
                <a:gd name="T63" fmla="*/ 11 h 62"/>
                <a:gd name="T64" fmla="*/ 49 w 59"/>
                <a:gd name="T65" fmla="*/ 6 h 62"/>
                <a:gd name="T66" fmla="*/ 53 w 59"/>
                <a:gd name="T67" fmla="*/ 11 h 62"/>
                <a:gd name="T68" fmla="*/ 49 w 59"/>
                <a:gd name="T69" fmla="*/ 1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62">
                  <a:moveTo>
                    <a:pt x="58" y="9"/>
                  </a:moveTo>
                  <a:cubicBezTo>
                    <a:pt x="57" y="7"/>
                    <a:pt x="56" y="6"/>
                    <a:pt x="55" y="5"/>
                  </a:cubicBezTo>
                  <a:cubicBezTo>
                    <a:pt x="54" y="3"/>
                    <a:pt x="52" y="2"/>
                    <a:pt x="51" y="2"/>
                  </a:cubicBezTo>
                  <a:cubicBezTo>
                    <a:pt x="49" y="1"/>
                    <a:pt x="47" y="1"/>
                    <a:pt x="44" y="0"/>
                  </a:cubicBezTo>
                  <a:cubicBezTo>
                    <a:pt x="40" y="0"/>
                    <a:pt x="39" y="0"/>
                    <a:pt x="29" y="0"/>
                  </a:cubicBezTo>
                  <a:cubicBezTo>
                    <a:pt x="20" y="0"/>
                    <a:pt x="18" y="0"/>
                    <a:pt x="15" y="0"/>
                  </a:cubicBezTo>
                  <a:cubicBezTo>
                    <a:pt x="11" y="1"/>
                    <a:pt x="9" y="1"/>
                    <a:pt x="8" y="2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6"/>
                    <a:pt x="2" y="7"/>
                    <a:pt x="1" y="9"/>
                  </a:cubicBezTo>
                  <a:cubicBezTo>
                    <a:pt x="0" y="10"/>
                    <a:pt x="0" y="12"/>
                    <a:pt x="0" y="16"/>
                  </a:cubicBezTo>
                  <a:cubicBezTo>
                    <a:pt x="0" y="20"/>
                    <a:pt x="0" y="21"/>
                    <a:pt x="0" y="31"/>
                  </a:cubicBezTo>
                  <a:cubicBezTo>
                    <a:pt x="0" y="41"/>
                    <a:pt x="0" y="42"/>
                    <a:pt x="0" y="46"/>
                  </a:cubicBezTo>
                  <a:cubicBezTo>
                    <a:pt x="0" y="50"/>
                    <a:pt x="0" y="52"/>
                    <a:pt x="1" y="53"/>
                  </a:cubicBezTo>
                  <a:cubicBezTo>
                    <a:pt x="2" y="55"/>
                    <a:pt x="2" y="56"/>
                    <a:pt x="4" y="58"/>
                  </a:cubicBezTo>
                  <a:cubicBezTo>
                    <a:pt x="5" y="59"/>
                    <a:pt x="6" y="60"/>
                    <a:pt x="8" y="61"/>
                  </a:cubicBezTo>
                  <a:cubicBezTo>
                    <a:pt x="9" y="61"/>
                    <a:pt x="11" y="62"/>
                    <a:pt x="15" y="62"/>
                  </a:cubicBezTo>
                  <a:cubicBezTo>
                    <a:pt x="18" y="62"/>
                    <a:pt x="20" y="62"/>
                    <a:pt x="29" y="62"/>
                  </a:cubicBezTo>
                  <a:cubicBezTo>
                    <a:pt x="39" y="62"/>
                    <a:pt x="40" y="62"/>
                    <a:pt x="44" y="62"/>
                  </a:cubicBezTo>
                  <a:cubicBezTo>
                    <a:pt x="47" y="62"/>
                    <a:pt x="49" y="61"/>
                    <a:pt x="51" y="61"/>
                  </a:cubicBezTo>
                  <a:cubicBezTo>
                    <a:pt x="52" y="60"/>
                    <a:pt x="54" y="59"/>
                    <a:pt x="55" y="58"/>
                  </a:cubicBezTo>
                  <a:cubicBezTo>
                    <a:pt x="56" y="56"/>
                    <a:pt x="57" y="55"/>
                    <a:pt x="58" y="53"/>
                  </a:cubicBezTo>
                  <a:cubicBezTo>
                    <a:pt x="58" y="52"/>
                    <a:pt x="59" y="50"/>
                    <a:pt x="59" y="46"/>
                  </a:cubicBezTo>
                  <a:cubicBezTo>
                    <a:pt x="59" y="42"/>
                    <a:pt x="59" y="41"/>
                    <a:pt x="59" y="31"/>
                  </a:cubicBezTo>
                  <a:cubicBezTo>
                    <a:pt x="59" y="21"/>
                    <a:pt x="59" y="20"/>
                    <a:pt x="59" y="16"/>
                  </a:cubicBezTo>
                  <a:cubicBezTo>
                    <a:pt x="59" y="12"/>
                    <a:pt x="58" y="10"/>
                    <a:pt x="58" y="9"/>
                  </a:cubicBezTo>
                  <a:close/>
                  <a:moveTo>
                    <a:pt x="29" y="50"/>
                  </a:moveTo>
                  <a:cubicBezTo>
                    <a:pt x="19" y="50"/>
                    <a:pt x="11" y="42"/>
                    <a:pt x="11" y="31"/>
                  </a:cubicBezTo>
                  <a:cubicBezTo>
                    <a:pt x="11" y="20"/>
                    <a:pt x="19" y="12"/>
                    <a:pt x="29" y="12"/>
                  </a:cubicBezTo>
                  <a:cubicBezTo>
                    <a:pt x="40" y="12"/>
                    <a:pt x="48" y="20"/>
                    <a:pt x="48" y="31"/>
                  </a:cubicBezTo>
                  <a:cubicBezTo>
                    <a:pt x="48" y="42"/>
                    <a:pt x="40" y="50"/>
                    <a:pt x="29" y="50"/>
                  </a:cubicBezTo>
                  <a:close/>
                  <a:moveTo>
                    <a:pt x="49" y="15"/>
                  </a:moveTo>
                  <a:cubicBezTo>
                    <a:pt x="46" y="15"/>
                    <a:pt x="44" y="13"/>
                    <a:pt x="44" y="11"/>
                  </a:cubicBezTo>
                  <a:cubicBezTo>
                    <a:pt x="44" y="8"/>
                    <a:pt x="46" y="6"/>
                    <a:pt x="49" y="6"/>
                  </a:cubicBezTo>
                  <a:cubicBezTo>
                    <a:pt x="51" y="6"/>
                    <a:pt x="53" y="8"/>
                    <a:pt x="53" y="11"/>
                  </a:cubicBezTo>
                  <a:cubicBezTo>
                    <a:pt x="53" y="13"/>
                    <a:pt x="51" y="15"/>
                    <a:pt x="4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17">
              <a:hlinkClick r:id="rId5"/>
            </p:cNvPr>
            <p:cNvSpPr>
              <a:spLocks noEditPoints="1"/>
            </p:cNvSpPr>
            <p:nvPr/>
          </p:nvSpPr>
          <p:spPr bwMode="auto">
            <a:xfrm>
              <a:off x="7656513" y="4516438"/>
              <a:ext cx="374650" cy="390525"/>
            </a:xfrm>
            <a:custGeom>
              <a:avLst/>
              <a:gdLst>
                <a:gd name="T0" fmla="*/ 50 w 100"/>
                <a:gd name="T1" fmla="*/ 0 h 104"/>
                <a:gd name="T2" fmla="*/ 0 w 100"/>
                <a:gd name="T3" fmla="*/ 52 h 104"/>
                <a:gd name="T4" fmla="*/ 50 w 100"/>
                <a:gd name="T5" fmla="*/ 104 h 104"/>
                <a:gd name="T6" fmla="*/ 100 w 100"/>
                <a:gd name="T7" fmla="*/ 52 h 104"/>
                <a:gd name="T8" fmla="*/ 50 w 100"/>
                <a:gd name="T9" fmla="*/ 0 h 104"/>
                <a:gd name="T10" fmla="*/ 85 w 100"/>
                <a:gd name="T11" fmla="*/ 77 h 104"/>
                <a:gd name="T12" fmla="*/ 80 w 100"/>
                <a:gd name="T13" fmla="*/ 84 h 104"/>
                <a:gd name="T14" fmla="*/ 74 w 100"/>
                <a:gd name="T15" fmla="*/ 88 h 104"/>
                <a:gd name="T16" fmla="*/ 65 w 100"/>
                <a:gd name="T17" fmla="*/ 90 h 104"/>
                <a:gd name="T18" fmla="*/ 50 w 100"/>
                <a:gd name="T19" fmla="*/ 90 h 104"/>
                <a:gd name="T20" fmla="*/ 35 w 100"/>
                <a:gd name="T21" fmla="*/ 90 h 104"/>
                <a:gd name="T22" fmla="*/ 26 w 100"/>
                <a:gd name="T23" fmla="*/ 88 h 104"/>
                <a:gd name="T24" fmla="*/ 20 w 100"/>
                <a:gd name="T25" fmla="*/ 84 h 104"/>
                <a:gd name="T26" fmla="*/ 16 w 100"/>
                <a:gd name="T27" fmla="*/ 77 h 104"/>
                <a:gd name="T28" fmla="*/ 14 w 100"/>
                <a:gd name="T29" fmla="*/ 68 h 104"/>
                <a:gd name="T30" fmla="*/ 14 w 100"/>
                <a:gd name="T31" fmla="*/ 52 h 104"/>
                <a:gd name="T32" fmla="*/ 14 w 100"/>
                <a:gd name="T33" fmla="*/ 37 h 104"/>
                <a:gd name="T34" fmla="*/ 16 w 100"/>
                <a:gd name="T35" fmla="*/ 27 h 104"/>
                <a:gd name="T36" fmla="*/ 20 w 100"/>
                <a:gd name="T37" fmla="*/ 21 h 104"/>
                <a:gd name="T38" fmla="*/ 26 w 100"/>
                <a:gd name="T39" fmla="*/ 16 h 104"/>
                <a:gd name="T40" fmla="*/ 35 w 100"/>
                <a:gd name="T41" fmla="*/ 15 h 104"/>
                <a:gd name="T42" fmla="*/ 50 w 100"/>
                <a:gd name="T43" fmla="*/ 14 h 104"/>
                <a:gd name="T44" fmla="*/ 65 w 100"/>
                <a:gd name="T45" fmla="*/ 15 h 104"/>
                <a:gd name="T46" fmla="*/ 74 w 100"/>
                <a:gd name="T47" fmla="*/ 16 h 104"/>
                <a:gd name="T48" fmla="*/ 80 w 100"/>
                <a:gd name="T49" fmla="*/ 21 h 104"/>
                <a:gd name="T50" fmla="*/ 85 w 100"/>
                <a:gd name="T51" fmla="*/ 27 h 104"/>
                <a:gd name="T52" fmla="*/ 86 w 100"/>
                <a:gd name="T53" fmla="*/ 37 h 104"/>
                <a:gd name="T54" fmla="*/ 87 w 100"/>
                <a:gd name="T55" fmla="*/ 52 h 104"/>
                <a:gd name="T56" fmla="*/ 86 w 100"/>
                <a:gd name="T57" fmla="*/ 68 h 104"/>
                <a:gd name="T58" fmla="*/ 85 w 100"/>
                <a:gd name="T59" fmla="*/ 7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0" h="104">
                  <a:moveTo>
                    <a:pt x="50" y="0"/>
                  </a:moveTo>
                  <a:cubicBezTo>
                    <a:pt x="22" y="0"/>
                    <a:pt x="0" y="23"/>
                    <a:pt x="0" y="52"/>
                  </a:cubicBezTo>
                  <a:cubicBezTo>
                    <a:pt x="0" y="81"/>
                    <a:pt x="22" y="104"/>
                    <a:pt x="50" y="104"/>
                  </a:cubicBezTo>
                  <a:cubicBezTo>
                    <a:pt x="78" y="104"/>
                    <a:pt x="100" y="81"/>
                    <a:pt x="100" y="52"/>
                  </a:cubicBezTo>
                  <a:cubicBezTo>
                    <a:pt x="100" y="23"/>
                    <a:pt x="78" y="0"/>
                    <a:pt x="50" y="0"/>
                  </a:cubicBezTo>
                  <a:close/>
                  <a:moveTo>
                    <a:pt x="85" y="77"/>
                  </a:moveTo>
                  <a:cubicBezTo>
                    <a:pt x="84" y="79"/>
                    <a:pt x="82" y="81"/>
                    <a:pt x="80" y="84"/>
                  </a:cubicBezTo>
                  <a:cubicBezTo>
                    <a:pt x="78" y="86"/>
                    <a:pt x="76" y="87"/>
                    <a:pt x="74" y="88"/>
                  </a:cubicBezTo>
                  <a:cubicBezTo>
                    <a:pt x="72" y="89"/>
                    <a:pt x="69" y="89"/>
                    <a:pt x="65" y="90"/>
                  </a:cubicBezTo>
                  <a:cubicBezTo>
                    <a:pt x="61" y="90"/>
                    <a:pt x="60" y="90"/>
                    <a:pt x="50" y="90"/>
                  </a:cubicBezTo>
                  <a:cubicBezTo>
                    <a:pt x="40" y="90"/>
                    <a:pt x="39" y="90"/>
                    <a:pt x="35" y="90"/>
                  </a:cubicBezTo>
                  <a:cubicBezTo>
                    <a:pt x="31" y="89"/>
                    <a:pt x="29" y="89"/>
                    <a:pt x="26" y="88"/>
                  </a:cubicBezTo>
                  <a:cubicBezTo>
                    <a:pt x="24" y="87"/>
                    <a:pt x="22" y="86"/>
                    <a:pt x="20" y="84"/>
                  </a:cubicBezTo>
                  <a:cubicBezTo>
                    <a:pt x="18" y="81"/>
                    <a:pt x="17" y="79"/>
                    <a:pt x="16" y="77"/>
                  </a:cubicBezTo>
                  <a:cubicBezTo>
                    <a:pt x="15" y="74"/>
                    <a:pt x="14" y="72"/>
                    <a:pt x="14" y="68"/>
                  </a:cubicBezTo>
                  <a:cubicBezTo>
                    <a:pt x="14" y="64"/>
                    <a:pt x="14" y="62"/>
                    <a:pt x="14" y="52"/>
                  </a:cubicBezTo>
                  <a:cubicBezTo>
                    <a:pt x="14" y="42"/>
                    <a:pt x="14" y="41"/>
                    <a:pt x="14" y="37"/>
                  </a:cubicBezTo>
                  <a:cubicBezTo>
                    <a:pt x="14" y="33"/>
                    <a:pt x="15" y="30"/>
                    <a:pt x="16" y="27"/>
                  </a:cubicBezTo>
                  <a:cubicBezTo>
                    <a:pt x="17" y="25"/>
                    <a:pt x="18" y="23"/>
                    <a:pt x="20" y="21"/>
                  </a:cubicBezTo>
                  <a:cubicBezTo>
                    <a:pt x="22" y="19"/>
                    <a:pt x="24" y="17"/>
                    <a:pt x="26" y="16"/>
                  </a:cubicBezTo>
                  <a:cubicBezTo>
                    <a:pt x="29" y="15"/>
                    <a:pt x="31" y="15"/>
                    <a:pt x="35" y="15"/>
                  </a:cubicBezTo>
                  <a:cubicBezTo>
                    <a:pt x="39" y="14"/>
                    <a:pt x="40" y="14"/>
                    <a:pt x="50" y="14"/>
                  </a:cubicBezTo>
                  <a:cubicBezTo>
                    <a:pt x="60" y="14"/>
                    <a:pt x="61" y="14"/>
                    <a:pt x="65" y="15"/>
                  </a:cubicBezTo>
                  <a:cubicBezTo>
                    <a:pt x="69" y="15"/>
                    <a:pt x="72" y="15"/>
                    <a:pt x="74" y="16"/>
                  </a:cubicBezTo>
                  <a:cubicBezTo>
                    <a:pt x="76" y="17"/>
                    <a:pt x="78" y="19"/>
                    <a:pt x="80" y="21"/>
                  </a:cubicBezTo>
                  <a:cubicBezTo>
                    <a:pt x="82" y="23"/>
                    <a:pt x="84" y="25"/>
                    <a:pt x="85" y="27"/>
                  </a:cubicBezTo>
                  <a:cubicBezTo>
                    <a:pt x="86" y="30"/>
                    <a:pt x="86" y="33"/>
                    <a:pt x="86" y="37"/>
                  </a:cubicBezTo>
                  <a:cubicBezTo>
                    <a:pt x="86" y="41"/>
                    <a:pt x="87" y="42"/>
                    <a:pt x="87" y="52"/>
                  </a:cubicBezTo>
                  <a:cubicBezTo>
                    <a:pt x="87" y="62"/>
                    <a:pt x="86" y="64"/>
                    <a:pt x="86" y="68"/>
                  </a:cubicBezTo>
                  <a:cubicBezTo>
                    <a:pt x="86" y="72"/>
                    <a:pt x="86" y="74"/>
                    <a:pt x="85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0" name="Shape 190">
            <a:hlinkClick r:id="rId6"/>
          </p:cNvPr>
          <p:cNvSpPr txBox="1">
            <a:spLocks/>
          </p:cNvSpPr>
          <p:nvPr userDrawn="1"/>
        </p:nvSpPr>
        <p:spPr>
          <a:xfrm>
            <a:off x="6660232" y="4199595"/>
            <a:ext cx="1202253" cy="172355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algn="l">
              <a:lnSpc>
                <a:spcPct val="80000"/>
              </a:lnSpc>
            </a:pPr>
            <a:r>
              <a:rPr lang="fr-FR" sz="1400" cap="none">
                <a:solidFill>
                  <a:schemeClr val="bg1"/>
                </a:solidFill>
                <a:latin typeface="+mn-lt"/>
                <a:ea typeface="Cabin"/>
                <a:cs typeface="Cabin"/>
                <a:sym typeface="Cabin"/>
              </a:rPr>
              <a:t>groupebpce.fr</a:t>
            </a:r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7961895" y="4487862"/>
            <a:ext cx="390525" cy="390525"/>
            <a:chOff x="7173964" y="1442837"/>
            <a:chExt cx="390525" cy="390525"/>
          </a:xfrm>
        </p:grpSpPr>
        <p:sp>
          <p:nvSpPr>
            <p:cNvPr id="13" name="Ellipse 12">
              <a:hlinkClick r:id="rId7"/>
            </p:cNvPr>
            <p:cNvSpPr/>
            <p:nvPr/>
          </p:nvSpPr>
          <p:spPr>
            <a:xfrm>
              <a:off x="7173964" y="1442837"/>
              <a:ext cx="390525" cy="3905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/>
            <p:cNvGrpSpPr/>
            <p:nvPr/>
          </p:nvGrpSpPr>
          <p:grpSpPr>
            <a:xfrm>
              <a:off x="7241802" y="1548089"/>
              <a:ext cx="254848" cy="180020"/>
              <a:chOff x="7539038" y="5757863"/>
              <a:chExt cx="373063" cy="263525"/>
            </a:xfrm>
          </p:grpSpPr>
          <p:sp>
            <p:nvSpPr>
              <p:cNvPr id="15" name="Freeform 12"/>
              <p:cNvSpPr>
                <a:spLocks/>
              </p:cNvSpPr>
              <p:nvPr/>
            </p:nvSpPr>
            <p:spPr bwMode="auto">
              <a:xfrm>
                <a:off x="7688263" y="5832475"/>
                <a:ext cx="100013" cy="104775"/>
              </a:xfrm>
              <a:custGeom>
                <a:avLst/>
                <a:gdLst>
                  <a:gd name="T0" fmla="*/ 0 w 63"/>
                  <a:gd name="T1" fmla="*/ 66 h 66"/>
                  <a:gd name="T2" fmla="*/ 63 w 63"/>
                  <a:gd name="T3" fmla="*/ 33 h 66"/>
                  <a:gd name="T4" fmla="*/ 0 w 63"/>
                  <a:gd name="T5" fmla="*/ 0 h 66"/>
                  <a:gd name="T6" fmla="*/ 0 w 63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63" y="33"/>
                    </a:lnTo>
                    <a:lnTo>
                      <a:pt x="0" y="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auto">
              <a:xfrm>
                <a:off x="7688263" y="5832475"/>
                <a:ext cx="100013" cy="104775"/>
              </a:xfrm>
              <a:custGeom>
                <a:avLst/>
                <a:gdLst>
                  <a:gd name="T0" fmla="*/ 0 w 63"/>
                  <a:gd name="T1" fmla="*/ 66 h 66"/>
                  <a:gd name="T2" fmla="*/ 63 w 63"/>
                  <a:gd name="T3" fmla="*/ 33 h 66"/>
                  <a:gd name="T4" fmla="*/ 0 w 63"/>
                  <a:gd name="T5" fmla="*/ 0 h 66"/>
                  <a:gd name="T6" fmla="*/ 0 w 63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63" y="33"/>
                    </a:lnTo>
                    <a:lnTo>
                      <a:pt x="0" y="0"/>
                    </a:lnTo>
                    <a:lnTo>
                      <a:pt x="0" y="6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auto">
              <a:xfrm>
                <a:off x="7777163" y="5884863"/>
                <a:ext cx="11113" cy="6350"/>
              </a:xfrm>
              <a:custGeom>
                <a:avLst/>
                <a:gdLst>
                  <a:gd name="T0" fmla="*/ 7 w 7"/>
                  <a:gd name="T1" fmla="*/ 0 h 4"/>
                  <a:gd name="T2" fmla="*/ 0 w 7"/>
                  <a:gd name="T3" fmla="*/ 4 h 4"/>
                  <a:gd name="T4" fmla="*/ 0 w 7"/>
                  <a:gd name="T5" fmla="*/ 4 h 4"/>
                  <a:gd name="T6" fmla="*/ 7 w 7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E2D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" name="Freeform 15"/>
              <p:cNvSpPr>
                <a:spLocks/>
              </p:cNvSpPr>
              <p:nvPr/>
            </p:nvSpPr>
            <p:spPr bwMode="auto">
              <a:xfrm>
                <a:off x="7777163" y="5884863"/>
                <a:ext cx="11113" cy="6350"/>
              </a:xfrm>
              <a:custGeom>
                <a:avLst/>
                <a:gdLst>
                  <a:gd name="T0" fmla="*/ 7 w 7"/>
                  <a:gd name="T1" fmla="*/ 0 h 4"/>
                  <a:gd name="T2" fmla="*/ 0 w 7"/>
                  <a:gd name="T3" fmla="*/ 4 h 4"/>
                  <a:gd name="T4" fmla="*/ 0 w 7"/>
                  <a:gd name="T5" fmla="*/ 4 h 4"/>
                  <a:gd name="T6" fmla="*/ 7 w 7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" name="Freeform 16"/>
              <p:cNvSpPr>
                <a:spLocks/>
              </p:cNvSpPr>
              <p:nvPr/>
            </p:nvSpPr>
            <p:spPr bwMode="auto">
              <a:xfrm>
                <a:off x="7688263" y="5832475"/>
                <a:ext cx="100013" cy="58738"/>
              </a:xfrm>
              <a:custGeom>
                <a:avLst/>
                <a:gdLst>
                  <a:gd name="T0" fmla="*/ 0 w 63"/>
                  <a:gd name="T1" fmla="*/ 0 h 37"/>
                  <a:gd name="T2" fmla="*/ 56 w 63"/>
                  <a:gd name="T3" fmla="*/ 37 h 37"/>
                  <a:gd name="T4" fmla="*/ 63 w 63"/>
                  <a:gd name="T5" fmla="*/ 33 h 37"/>
                  <a:gd name="T6" fmla="*/ 0 w 63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37">
                    <a:moveTo>
                      <a:pt x="0" y="0"/>
                    </a:moveTo>
                    <a:lnTo>
                      <a:pt x="56" y="37"/>
                    </a:lnTo>
                    <a:lnTo>
                      <a:pt x="63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3D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" name="Freeform 17"/>
              <p:cNvSpPr>
                <a:spLocks/>
              </p:cNvSpPr>
              <p:nvPr/>
            </p:nvSpPr>
            <p:spPr bwMode="auto">
              <a:xfrm>
                <a:off x="7688263" y="5832475"/>
                <a:ext cx="100013" cy="58738"/>
              </a:xfrm>
              <a:custGeom>
                <a:avLst/>
                <a:gdLst>
                  <a:gd name="T0" fmla="*/ 0 w 63"/>
                  <a:gd name="T1" fmla="*/ 0 h 37"/>
                  <a:gd name="T2" fmla="*/ 56 w 63"/>
                  <a:gd name="T3" fmla="*/ 37 h 37"/>
                  <a:gd name="T4" fmla="*/ 63 w 63"/>
                  <a:gd name="T5" fmla="*/ 33 h 37"/>
                  <a:gd name="T6" fmla="*/ 0 w 63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37">
                    <a:moveTo>
                      <a:pt x="0" y="0"/>
                    </a:moveTo>
                    <a:lnTo>
                      <a:pt x="56" y="37"/>
                    </a:lnTo>
                    <a:lnTo>
                      <a:pt x="63" y="3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" name="Freeform 18"/>
              <p:cNvSpPr>
                <a:spLocks noEditPoints="1"/>
              </p:cNvSpPr>
              <p:nvPr/>
            </p:nvSpPr>
            <p:spPr bwMode="auto">
              <a:xfrm>
                <a:off x="7539038" y="5757863"/>
                <a:ext cx="373063" cy="263525"/>
              </a:xfrm>
              <a:custGeom>
                <a:avLst/>
                <a:gdLst>
                  <a:gd name="T0" fmla="*/ 154 w 156"/>
                  <a:gd name="T1" fmla="*/ 24 h 110"/>
                  <a:gd name="T2" fmla="*/ 148 w 156"/>
                  <a:gd name="T3" fmla="*/ 8 h 110"/>
                  <a:gd name="T4" fmla="*/ 132 w 156"/>
                  <a:gd name="T5" fmla="*/ 2 h 110"/>
                  <a:gd name="T6" fmla="*/ 78 w 156"/>
                  <a:gd name="T7" fmla="*/ 0 h 110"/>
                  <a:gd name="T8" fmla="*/ 78 w 156"/>
                  <a:gd name="T9" fmla="*/ 0 h 110"/>
                  <a:gd name="T10" fmla="*/ 23 w 156"/>
                  <a:gd name="T11" fmla="*/ 2 h 110"/>
                  <a:gd name="T12" fmla="*/ 8 w 156"/>
                  <a:gd name="T13" fmla="*/ 8 h 110"/>
                  <a:gd name="T14" fmla="*/ 2 w 156"/>
                  <a:gd name="T15" fmla="*/ 24 h 110"/>
                  <a:gd name="T16" fmla="*/ 0 w 156"/>
                  <a:gd name="T17" fmla="*/ 49 h 110"/>
                  <a:gd name="T18" fmla="*/ 0 w 156"/>
                  <a:gd name="T19" fmla="*/ 61 h 110"/>
                  <a:gd name="T20" fmla="*/ 2 w 156"/>
                  <a:gd name="T21" fmla="*/ 86 h 110"/>
                  <a:gd name="T22" fmla="*/ 8 w 156"/>
                  <a:gd name="T23" fmla="*/ 101 h 110"/>
                  <a:gd name="T24" fmla="*/ 25 w 156"/>
                  <a:gd name="T25" fmla="*/ 108 h 110"/>
                  <a:gd name="T26" fmla="*/ 78 w 156"/>
                  <a:gd name="T27" fmla="*/ 110 h 110"/>
                  <a:gd name="T28" fmla="*/ 132 w 156"/>
                  <a:gd name="T29" fmla="*/ 108 h 110"/>
                  <a:gd name="T30" fmla="*/ 148 w 156"/>
                  <a:gd name="T31" fmla="*/ 101 h 110"/>
                  <a:gd name="T32" fmla="*/ 154 w 156"/>
                  <a:gd name="T33" fmla="*/ 86 h 110"/>
                  <a:gd name="T34" fmla="*/ 156 w 156"/>
                  <a:gd name="T35" fmla="*/ 61 h 110"/>
                  <a:gd name="T36" fmla="*/ 156 w 156"/>
                  <a:gd name="T37" fmla="*/ 49 h 110"/>
                  <a:gd name="T38" fmla="*/ 154 w 156"/>
                  <a:gd name="T39" fmla="*/ 24 h 110"/>
                  <a:gd name="T40" fmla="*/ 62 w 156"/>
                  <a:gd name="T41" fmla="*/ 75 h 110"/>
                  <a:gd name="T42" fmla="*/ 62 w 156"/>
                  <a:gd name="T43" fmla="*/ 31 h 110"/>
                  <a:gd name="T44" fmla="*/ 104 w 156"/>
                  <a:gd name="T45" fmla="*/ 53 h 110"/>
                  <a:gd name="T46" fmla="*/ 62 w 156"/>
                  <a:gd name="T47" fmla="*/ 7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6" h="110">
                    <a:moveTo>
                      <a:pt x="154" y="24"/>
                    </a:moveTo>
                    <a:cubicBezTo>
                      <a:pt x="154" y="24"/>
                      <a:pt x="153" y="13"/>
                      <a:pt x="148" y="8"/>
                    </a:cubicBezTo>
                    <a:cubicBezTo>
                      <a:pt x="142" y="2"/>
                      <a:pt x="135" y="2"/>
                      <a:pt x="132" y="2"/>
                    </a:cubicBezTo>
                    <a:cubicBezTo>
                      <a:pt x="111" y="0"/>
                      <a:pt x="78" y="0"/>
                      <a:pt x="78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0"/>
                      <a:pt x="45" y="0"/>
                      <a:pt x="23" y="2"/>
                    </a:cubicBezTo>
                    <a:cubicBezTo>
                      <a:pt x="20" y="2"/>
                      <a:pt x="14" y="2"/>
                      <a:pt x="8" y="8"/>
                    </a:cubicBezTo>
                    <a:cubicBezTo>
                      <a:pt x="3" y="13"/>
                      <a:pt x="2" y="24"/>
                      <a:pt x="2" y="24"/>
                    </a:cubicBezTo>
                    <a:cubicBezTo>
                      <a:pt x="2" y="24"/>
                      <a:pt x="0" y="36"/>
                      <a:pt x="0" y="49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73"/>
                      <a:pt x="2" y="86"/>
                      <a:pt x="2" y="86"/>
                    </a:cubicBezTo>
                    <a:cubicBezTo>
                      <a:pt x="2" y="86"/>
                      <a:pt x="3" y="97"/>
                      <a:pt x="8" y="101"/>
                    </a:cubicBezTo>
                    <a:cubicBezTo>
                      <a:pt x="14" y="108"/>
                      <a:pt x="22" y="107"/>
                      <a:pt x="25" y="108"/>
                    </a:cubicBezTo>
                    <a:cubicBezTo>
                      <a:pt x="37" y="109"/>
                      <a:pt x="78" y="110"/>
                      <a:pt x="78" y="110"/>
                    </a:cubicBezTo>
                    <a:cubicBezTo>
                      <a:pt x="78" y="110"/>
                      <a:pt x="111" y="110"/>
                      <a:pt x="132" y="108"/>
                    </a:cubicBezTo>
                    <a:cubicBezTo>
                      <a:pt x="135" y="108"/>
                      <a:pt x="142" y="108"/>
                      <a:pt x="148" y="101"/>
                    </a:cubicBezTo>
                    <a:cubicBezTo>
                      <a:pt x="153" y="97"/>
                      <a:pt x="154" y="86"/>
                      <a:pt x="154" y="86"/>
                    </a:cubicBezTo>
                    <a:cubicBezTo>
                      <a:pt x="154" y="86"/>
                      <a:pt x="156" y="73"/>
                      <a:pt x="156" y="61"/>
                    </a:cubicBezTo>
                    <a:cubicBezTo>
                      <a:pt x="156" y="49"/>
                      <a:pt x="156" y="49"/>
                      <a:pt x="156" y="49"/>
                    </a:cubicBezTo>
                    <a:cubicBezTo>
                      <a:pt x="156" y="36"/>
                      <a:pt x="154" y="24"/>
                      <a:pt x="154" y="24"/>
                    </a:cubicBezTo>
                    <a:close/>
                    <a:moveTo>
                      <a:pt x="62" y="75"/>
                    </a:moveTo>
                    <a:cubicBezTo>
                      <a:pt x="62" y="31"/>
                      <a:pt x="62" y="31"/>
                      <a:pt x="62" y="31"/>
                    </a:cubicBezTo>
                    <a:cubicBezTo>
                      <a:pt x="104" y="53"/>
                      <a:pt x="104" y="53"/>
                      <a:pt x="104" y="53"/>
                    </a:cubicBezTo>
                    <a:lnTo>
                      <a:pt x="62" y="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pic>
        <p:nvPicPr>
          <p:cNvPr id="3" name="Image 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66846"/>
            <a:ext cx="5724128" cy="282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9831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576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09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eine page - 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kumimoji="0" lang="fr-FR" sz="2000" b="1" i="0" u="none" strike="noStrike" kern="0" cap="all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Arial"/>
                <a:sym typeface="Arial"/>
              </a:rPr>
              <a:t>Modifiez le style du titre</a:t>
            </a:r>
            <a:endParaRPr lang="fr-FR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447675"/>
            <a:ext cx="8388932" cy="2158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 lang="fr-FR" sz="1600" b="0" i="1" kern="1200" baseline="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9" name="Espace réservé du contenu 7"/>
          <p:cNvSpPr>
            <a:spLocks noGrp="1"/>
          </p:cNvSpPr>
          <p:nvPr>
            <p:ph sz="quarter" idx="13" hasCustomPrompt="1"/>
          </p:nvPr>
        </p:nvSpPr>
        <p:spPr>
          <a:xfrm>
            <a:off x="611188" y="807554"/>
            <a:ext cx="8388000" cy="3888432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Char char="ʘ"/>
              <a:tabLst/>
              <a:defRPr/>
            </a:lvl1pPr>
            <a:lvl2pPr marL="541338" marR="0" indent="-2047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·"/>
              <a:tabLst/>
              <a:defRPr/>
            </a:lvl2pPr>
            <a:lvl3pPr marL="808038" marR="0" indent="-1984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006C"/>
              </a:buClr>
              <a:buSzTx/>
              <a:buFont typeface="Courier New" panose="02070309020205020404" pitchFamily="49" charset="0"/>
              <a:buChar char="o"/>
              <a:tabLst/>
              <a:defRPr/>
            </a:lvl3pPr>
            <a:lvl4pPr marL="1165225" marR="0" indent="-1968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778AE"/>
              </a:buClr>
              <a:buSzTx/>
              <a:buFont typeface="Arial" panose="020B0604020202020204" pitchFamily="34" charset="0"/>
              <a:buChar char="•"/>
              <a:tabLst/>
              <a:defRPr/>
            </a:lvl4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Modifiez les styles du texte du masque</a:t>
            </a:r>
          </a:p>
          <a:p>
            <a:pPr marL="541338" marR="0" lvl="1" indent="-2047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Deuxième niveau</a:t>
            </a:r>
          </a:p>
          <a:p>
            <a:pPr marL="808038" marR="0" lvl="2" indent="-1984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006C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Troisième niveau</a:t>
            </a:r>
          </a:p>
          <a:p>
            <a:pPr marL="1165225" marR="0" lvl="3" indent="-1968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778A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747762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eine page -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kumimoji="0" lang="fr-FR" sz="2000" b="1" i="0" u="none" strike="noStrike" kern="0" cap="all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Arial"/>
                <a:sym typeface="Arial"/>
              </a:rPr>
              <a:t>Modifiez le style du titre</a:t>
            </a:r>
            <a:endParaRPr lang="fr-FR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447675"/>
            <a:ext cx="8388932" cy="2158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4" name="Espace réservé du texte 12"/>
          <p:cNvSpPr>
            <a:spLocks noGrp="1"/>
          </p:cNvSpPr>
          <p:nvPr>
            <p:ph idx="16"/>
          </p:nvPr>
        </p:nvSpPr>
        <p:spPr>
          <a:xfrm>
            <a:off x="611188" y="808038"/>
            <a:ext cx="4032000" cy="39239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" name="Espace réservé du texte 12"/>
          <p:cNvSpPr>
            <a:spLocks noGrp="1"/>
          </p:cNvSpPr>
          <p:nvPr>
            <p:ph idx="17"/>
          </p:nvPr>
        </p:nvSpPr>
        <p:spPr>
          <a:xfrm>
            <a:off x="4932488" y="808038"/>
            <a:ext cx="4032000" cy="39239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5358740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eine page -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kumimoji="0" lang="fr-FR" sz="2000" b="1" i="0" u="none" strike="noStrike" kern="0" cap="all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Arial"/>
                <a:sym typeface="Arial"/>
              </a:rPr>
              <a:t>Modifiez le style du titre</a:t>
            </a:r>
            <a:endParaRPr lang="fr-FR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447675"/>
            <a:ext cx="8388932" cy="2158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6" name="Espace réservé du texte 12"/>
          <p:cNvSpPr>
            <a:spLocks noGrp="1"/>
          </p:cNvSpPr>
          <p:nvPr>
            <p:ph idx="16"/>
          </p:nvPr>
        </p:nvSpPr>
        <p:spPr>
          <a:xfrm>
            <a:off x="611188" y="807554"/>
            <a:ext cx="2628000" cy="39239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9" name="Espace réservé du texte 12"/>
          <p:cNvSpPr>
            <a:spLocks noGrp="1"/>
          </p:cNvSpPr>
          <p:nvPr>
            <p:ph idx="17"/>
          </p:nvPr>
        </p:nvSpPr>
        <p:spPr>
          <a:xfrm>
            <a:off x="3473838" y="807554"/>
            <a:ext cx="2628000" cy="39239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0" name="Espace réservé du texte 12"/>
          <p:cNvSpPr>
            <a:spLocks noGrp="1"/>
          </p:cNvSpPr>
          <p:nvPr>
            <p:ph idx="18"/>
          </p:nvPr>
        </p:nvSpPr>
        <p:spPr>
          <a:xfrm>
            <a:off x="6336488" y="807554"/>
            <a:ext cx="2628000" cy="39239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904995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eine page -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kumimoji="0" lang="fr-FR" sz="2000" b="1" i="0" u="none" strike="noStrike" kern="0" cap="all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Arial"/>
                <a:sym typeface="Arial"/>
              </a:rPr>
              <a:t>Modifiez le style du titre</a:t>
            </a:r>
            <a:endParaRPr lang="fr-FR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447675"/>
            <a:ext cx="8388932" cy="2158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652332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-2" y="4379683"/>
            <a:ext cx="9144000" cy="758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7" name="Image 2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47"/>
          <a:stretch/>
        </p:blipFill>
        <p:spPr>
          <a:xfrm>
            <a:off x="288092" y="62527"/>
            <a:ext cx="8643961" cy="4317156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0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259647" y="4708563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6" y="3403454"/>
            <a:ext cx="8592359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33" y="-83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2" y="7591"/>
            <a:ext cx="9144000" cy="21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72" y="2819956"/>
            <a:ext cx="8580322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11" y="2190107"/>
            <a:ext cx="8580121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6" y="4727524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6" y="4386427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1" name="ZoneTexte 20"/>
          <p:cNvSpPr txBox="1"/>
          <p:nvPr userDrawn="1"/>
        </p:nvSpPr>
        <p:spPr>
          <a:xfrm>
            <a:off x="259645" y="4379684"/>
            <a:ext cx="867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pic>
        <p:nvPicPr>
          <p:cNvPr id="19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5"/>
            <a:ext cx="1977497" cy="207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95" y="3983499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769" y="4716813"/>
            <a:ext cx="1247632" cy="32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2970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8" b="19811"/>
          <a:stretch/>
        </p:blipFill>
        <p:spPr>
          <a:xfrm>
            <a:off x="249937" y="217715"/>
            <a:ext cx="8644130" cy="4161968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2" y="4379683"/>
            <a:ext cx="9144000" cy="758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6" y="3403454"/>
            <a:ext cx="8592359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33" y="-83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2" y="7591"/>
            <a:ext cx="9028665" cy="21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59647" y="4708563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9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72" y="2819956"/>
            <a:ext cx="8580322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11" y="2190107"/>
            <a:ext cx="8580121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4" name="ZoneTexte 23"/>
          <p:cNvSpPr txBox="1"/>
          <p:nvPr userDrawn="1"/>
        </p:nvSpPr>
        <p:spPr>
          <a:xfrm>
            <a:off x="259645" y="4379684"/>
            <a:ext cx="867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6" y="4386427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2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6" y="4727524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5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5"/>
            <a:ext cx="1977497" cy="207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95" y="3983499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D78344A-06EF-4C53-84FE-E5DBD8F987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783" y="4567955"/>
            <a:ext cx="3688336" cy="39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0898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4" b="18435"/>
          <a:stretch/>
        </p:blipFill>
        <p:spPr>
          <a:xfrm>
            <a:off x="211912" y="217714"/>
            <a:ext cx="8644130" cy="4161969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2" y="4379683"/>
            <a:ext cx="9144000" cy="758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6" y="3403454"/>
            <a:ext cx="8592359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33" y="-83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2" y="7591"/>
            <a:ext cx="9143996" cy="21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7" y="4708563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72" y="2819956"/>
            <a:ext cx="8580322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11" y="2190107"/>
            <a:ext cx="8580121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259645" y="4379684"/>
            <a:ext cx="867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6" y="4386427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6" y="4727524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5"/>
            <a:ext cx="1977497" cy="207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95" y="3983499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769" y="4716813"/>
            <a:ext cx="1247632" cy="32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43538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5" b="20024"/>
          <a:stretch/>
        </p:blipFill>
        <p:spPr>
          <a:xfrm>
            <a:off x="222618" y="217715"/>
            <a:ext cx="8644130" cy="4161968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2" y="4379683"/>
            <a:ext cx="9144000" cy="758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6" y="3403454"/>
            <a:ext cx="8592359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33" y="-83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2" y="7591"/>
            <a:ext cx="9143996" cy="21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7" y="4708563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72" y="2819956"/>
            <a:ext cx="8580322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11" y="2190107"/>
            <a:ext cx="8580121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259645" y="4379684"/>
            <a:ext cx="867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6" y="4386427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6" y="4727524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5"/>
            <a:ext cx="1977497" cy="207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95" y="3983499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769" y="4716813"/>
            <a:ext cx="1247632" cy="32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314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2" b="21976"/>
          <a:stretch/>
        </p:blipFill>
        <p:spPr>
          <a:xfrm>
            <a:off x="249889" y="217715"/>
            <a:ext cx="8644130" cy="4161968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2" y="4379683"/>
            <a:ext cx="9144000" cy="758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6" y="3403454"/>
            <a:ext cx="8592359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33" y="-83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2" y="7591"/>
            <a:ext cx="9143996" cy="21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7" y="4708563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72" y="2819956"/>
            <a:ext cx="8580322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11" y="2190107"/>
            <a:ext cx="8580121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6" name="ZoneTexte 25"/>
          <p:cNvSpPr txBox="1"/>
          <p:nvPr userDrawn="1"/>
        </p:nvSpPr>
        <p:spPr>
          <a:xfrm>
            <a:off x="259645" y="4379684"/>
            <a:ext cx="867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6" y="4386427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6" y="4727524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5"/>
            <a:ext cx="1977497" cy="207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95" y="3983499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769" y="4716813"/>
            <a:ext cx="1247632" cy="32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4954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0" b="21328"/>
          <a:stretch/>
        </p:blipFill>
        <p:spPr>
          <a:xfrm>
            <a:off x="289745" y="217715"/>
            <a:ext cx="8644130" cy="4161968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2" y="4379683"/>
            <a:ext cx="9144000" cy="758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6" y="3403454"/>
            <a:ext cx="8592359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33" y="-83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2" y="7591"/>
            <a:ext cx="9143996" cy="21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7" y="4708563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72" y="2819956"/>
            <a:ext cx="8580322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11" y="2190107"/>
            <a:ext cx="8580121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259645" y="4379684"/>
            <a:ext cx="867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6" y="4386427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6" y="4727524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5"/>
            <a:ext cx="1977497" cy="207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95" y="3983499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769" y="4716813"/>
            <a:ext cx="1247632" cy="32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31132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présentatio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9" b="20680"/>
          <a:stretch/>
        </p:blipFill>
        <p:spPr bwMode="auto">
          <a:xfrm>
            <a:off x="144462" y="217714"/>
            <a:ext cx="8636000" cy="4161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-2" y="4379683"/>
            <a:ext cx="9144000" cy="758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6" y="3403454"/>
            <a:ext cx="8592359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33" y="-83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2" y="7591"/>
            <a:ext cx="9143996" cy="21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7" y="4708563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72" y="2819956"/>
            <a:ext cx="8580322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11" y="2190107"/>
            <a:ext cx="8580121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259645" y="4379684"/>
            <a:ext cx="867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6" y="4386427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6" y="4727524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5"/>
            <a:ext cx="1977497" cy="207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95" y="3983499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769" y="4716813"/>
            <a:ext cx="1247632" cy="32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7674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98597" y="1002255"/>
            <a:ext cx="8527801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98594" y="4773811"/>
            <a:ext cx="274809" cy="198356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44810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5" y="272668"/>
            <a:ext cx="8527801" cy="5274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3" y="268033"/>
            <a:ext cx="535605" cy="3491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3" y="298489"/>
            <a:ext cx="311148" cy="237895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5" y="1002255"/>
            <a:ext cx="8527801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9" y="268032"/>
            <a:ext cx="8048389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MODELES DE GRAPHIQUE</a:t>
            </a: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4773811"/>
            <a:ext cx="274809" cy="198356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22743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MODELES DE GRAPHIQUE</a:t>
            </a:r>
          </a:p>
        </p:txBody>
      </p:sp>
      <p:graphicFrame>
        <p:nvGraphicFramePr>
          <p:cNvPr id="13" name="Graphique 12"/>
          <p:cNvGraphicFramePr/>
          <p:nvPr userDrawn="1">
            <p:extLst>
              <p:ext uri="{D42A27DB-BD31-4B8C-83A1-F6EECF244321}">
                <p14:modId xmlns:p14="http://schemas.microsoft.com/office/powerpoint/2010/main" val="1739668266"/>
              </p:ext>
            </p:extLst>
          </p:nvPr>
        </p:nvGraphicFramePr>
        <p:xfrm>
          <a:off x="5064366" y="1559943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361771163"/>
              </p:ext>
            </p:extLst>
          </p:nvPr>
        </p:nvGraphicFramePr>
        <p:xfrm>
          <a:off x="506780" y="1569904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3098075724"/>
              </p:ext>
            </p:extLst>
          </p:nvPr>
        </p:nvGraphicFramePr>
        <p:xfrm>
          <a:off x="5117614" y="3103690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2581726724"/>
              </p:ext>
            </p:extLst>
          </p:nvPr>
        </p:nvGraphicFramePr>
        <p:xfrm>
          <a:off x="560028" y="3113651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ZoneTexte 20"/>
          <p:cNvSpPr txBox="1"/>
          <p:nvPr userDrawn="1"/>
        </p:nvSpPr>
        <p:spPr>
          <a:xfrm>
            <a:off x="330099" y="986494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298594" y="4773811"/>
            <a:ext cx="274809" cy="198356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41898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1" name="Rectangle 1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766990" y="268032"/>
            <a:ext cx="8059406" cy="53206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298594" y="4773811"/>
            <a:ext cx="274809" cy="198356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298598" y="1002258"/>
            <a:ext cx="4128265" cy="12293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9" y="1002258"/>
            <a:ext cx="4065708" cy="12293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2" name="Espace réservé du contenu 4"/>
          <p:cNvSpPr>
            <a:spLocks noGrp="1"/>
          </p:cNvSpPr>
          <p:nvPr>
            <p:ph idx="18"/>
          </p:nvPr>
        </p:nvSpPr>
        <p:spPr>
          <a:xfrm>
            <a:off x="336271" y="2956237"/>
            <a:ext cx="4128265" cy="1229316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contenu 5"/>
          <p:cNvSpPr>
            <a:spLocks noGrp="1"/>
          </p:cNvSpPr>
          <p:nvPr>
            <p:ph idx="19"/>
          </p:nvPr>
        </p:nvSpPr>
        <p:spPr>
          <a:xfrm>
            <a:off x="4798366" y="2956237"/>
            <a:ext cx="4065708" cy="1229316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9692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4773811"/>
            <a:ext cx="274809" cy="198356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471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98594" y="4773811"/>
            <a:ext cx="274809" cy="198356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ZoneTexte 1"/>
          <p:cNvSpPr txBox="1"/>
          <p:nvPr userDrawn="1"/>
        </p:nvSpPr>
        <p:spPr>
          <a:xfrm>
            <a:off x="573405" y="1204001"/>
            <a:ext cx="79840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GE</a:t>
            </a:r>
            <a:r>
              <a:rPr lang="fr-FR" sz="7200" b="1" kern="1200" dirty="0">
                <a:solidFill>
                  <a:srgbClr val="A79C86"/>
                </a:solidFill>
                <a:latin typeface="Arial Narrow" panose="020B0606020202030204" pitchFamily="34" charset="0"/>
                <a:ea typeface="+mn-ea"/>
                <a:cs typeface="+mn-cs"/>
              </a:rPr>
              <a:t>STION</a:t>
            </a:r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 PRIVEE</a:t>
            </a:r>
          </a:p>
        </p:txBody>
      </p:sp>
    </p:spTree>
    <p:extLst>
      <p:ext uri="{BB962C8B-B14F-4D97-AF65-F5344CB8AC3E}">
        <p14:creationId xmlns:p14="http://schemas.microsoft.com/office/powerpoint/2010/main" val="25301319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5" b="21817"/>
          <a:stretch/>
        </p:blipFill>
        <p:spPr>
          <a:xfrm>
            <a:off x="249889" y="210123"/>
            <a:ext cx="8644130" cy="4169561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2" y="4379683"/>
            <a:ext cx="9144000" cy="758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6" y="3403454"/>
            <a:ext cx="8592359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33" y="-83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2" y="-3"/>
            <a:ext cx="9143996" cy="21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259647" y="4708563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72" y="2819956"/>
            <a:ext cx="8580322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4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11" y="2190107"/>
            <a:ext cx="8580121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6" name="ZoneTexte 25"/>
          <p:cNvSpPr txBox="1"/>
          <p:nvPr userDrawn="1"/>
        </p:nvSpPr>
        <p:spPr>
          <a:xfrm>
            <a:off x="259645" y="4379684"/>
            <a:ext cx="867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6" y="4386427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6" y="4727524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2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5"/>
            <a:ext cx="1977497" cy="207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95" y="3983499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F0F83CC6-10A8-4F5C-8BFE-D16D115548E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783" y="4567955"/>
            <a:ext cx="3688336" cy="39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5756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STION PRIV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7" name="Text Placeholder 2"/>
          <p:cNvSpPr>
            <a:spLocks noGrp="1"/>
          </p:cNvSpPr>
          <p:nvPr userDrawn="1">
            <p:ph idx="1" hasCustomPrompt="1"/>
          </p:nvPr>
        </p:nvSpPr>
        <p:spPr>
          <a:xfrm>
            <a:off x="298595" y="1002255"/>
            <a:ext cx="8527801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4773811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1" name="Image 10" descr="Griffetaupe.pdf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3" y="4737085"/>
            <a:ext cx="1212533" cy="31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452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24" name="Rectangle 2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1161310545"/>
              </p:ext>
            </p:extLst>
          </p:nvPr>
        </p:nvGraphicFramePr>
        <p:xfrm>
          <a:off x="5064366" y="1559943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146726769"/>
              </p:ext>
            </p:extLst>
          </p:nvPr>
        </p:nvGraphicFramePr>
        <p:xfrm>
          <a:off x="506780" y="1569904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2360055114"/>
              </p:ext>
            </p:extLst>
          </p:nvPr>
        </p:nvGraphicFramePr>
        <p:xfrm>
          <a:off x="5117614" y="3103690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874785184"/>
              </p:ext>
            </p:extLst>
          </p:nvPr>
        </p:nvGraphicFramePr>
        <p:xfrm>
          <a:off x="560028" y="3113651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ZoneTexte 21"/>
          <p:cNvSpPr txBox="1"/>
          <p:nvPr userDrawn="1"/>
        </p:nvSpPr>
        <p:spPr>
          <a:xfrm>
            <a:off x="330099" y="1010347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4" name="Rectangle 33"/>
          <p:cNvSpPr/>
          <p:nvPr userDrawn="1"/>
        </p:nvSpPr>
        <p:spPr bwMode="auto">
          <a:xfrm>
            <a:off x="298594" y="4773811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srgbClr val="A79C86"/>
                </a:solidFill>
              </a:rPr>
              <a:pPr/>
              <a:t>‹N°›</a:t>
            </a:fld>
            <a:endParaRPr lang="fr-FR" dirty="0">
              <a:solidFill>
                <a:srgbClr val="A79C86"/>
              </a:solidFill>
            </a:endParaRPr>
          </a:p>
        </p:txBody>
      </p:sp>
      <p:pic>
        <p:nvPicPr>
          <p:cNvPr id="18" name="Image 17" descr="Griffetaupe.pdf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3" y="4737085"/>
            <a:ext cx="1212533" cy="31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119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2" name="Rectangle 21"/>
          <p:cNvSpPr/>
          <p:nvPr userDrawn="1"/>
        </p:nvSpPr>
        <p:spPr bwMode="auto">
          <a:xfrm>
            <a:off x="298594" y="4773811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98598" y="1002258"/>
            <a:ext cx="4128265" cy="12293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4760689" y="1002258"/>
            <a:ext cx="4065708" cy="12293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0"/>
          </p:nvPr>
        </p:nvSpPr>
        <p:spPr>
          <a:xfrm>
            <a:off x="336271" y="2956237"/>
            <a:ext cx="4128265" cy="1229316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21"/>
          </p:nvPr>
        </p:nvSpPr>
        <p:spPr>
          <a:xfrm>
            <a:off x="4798366" y="2956237"/>
            <a:ext cx="4065708" cy="1229316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pic>
        <p:nvPicPr>
          <p:cNvPr id="23" name="Image 22" descr="Griffetaupe.pdf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3" y="4737085"/>
            <a:ext cx="1212533" cy="31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791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 PRO MERITE UN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9" y="0"/>
            <a:ext cx="9138164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/>
          <p:cNvSpPr txBox="1"/>
          <p:nvPr userDrawn="1"/>
        </p:nvSpPr>
        <p:spPr>
          <a:xfrm>
            <a:off x="573405" y="1140393"/>
            <a:ext cx="79840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PROFESSIONNELS</a:t>
            </a:r>
          </a:p>
        </p:txBody>
      </p:sp>
    </p:spTree>
    <p:extLst>
      <p:ext uri="{BB962C8B-B14F-4D97-AF65-F5344CB8AC3E}">
        <p14:creationId xmlns:p14="http://schemas.microsoft.com/office/powerpoint/2010/main" val="14106936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2" b="21671"/>
          <a:stretch/>
        </p:blipFill>
        <p:spPr>
          <a:xfrm flipH="1">
            <a:off x="275425" y="217714"/>
            <a:ext cx="8659724" cy="41619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/>
          <p:cNvSpPr/>
          <p:nvPr userDrawn="1"/>
        </p:nvSpPr>
        <p:spPr>
          <a:xfrm>
            <a:off x="-2" y="4379683"/>
            <a:ext cx="9144000" cy="758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6" y="3403454"/>
            <a:ext cx="8592359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33" y="-83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2" y="7591"/>
            <a:ext cx="9143996" cy="21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7" y="4708563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72" y="2819956"/>
            <a:ext cx="8580322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11" y="2190107"/>
            <a:ext cx="8580121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259645" y="4379684"/>
            <a:ext cx="867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6" y="4386427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6" y="4727524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5"/>
            <a:ext cx="1977497" cy="207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95" y="3983499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769" y="4716813"/>
            <a:ext cx="1247632" cy="32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1159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3" b="22736"/>
          <a:stretch/>
        </p:blipFill>
        <p:spPr>
          <a:xfrm>
            <a:off x="255859" y="217714"/>
            <a:ext cx="8644130" cy="4161969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2" y="4379683"/>
            <a:ext cx="9144000" cy="758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6" y="3403454"/>
            <a:ext cx="8592359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33" y="-83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2" y="7591"/>
            <a:ext cx="9143996" cy="21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59647" y="4708563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72" y="2819956"/>
            <a:ext cx="8580322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11" y="2190107"/>
            <a:ext cx="8580121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259645" y="4379684"/>
            <a:ext cx="867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6" y="4386427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6" y="4727524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5"/>
            <a:ext cx="1977497" cy="207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95" y="3983499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769" y="4716813"/>
            <a:ext cx="1247632" cy="32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9969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8" b="20170"/>
          <a:stretch/>
        </p:blipFill>
        <p:spPr>
          <a:xfrm>
            <a:off x="241130" y="217715"/>
            <a:ext cx="8644130" cy="4161968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2" y="4379683"/>
            <a:ext cx="9144000" cy="758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6" y="3403454"/>
            <a:ext cx="8592359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33" y="-83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2" y="7591"/>
            <a:ext cx="9144000" cy="21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 userDrawn="1"/>
        </p:nvSpPr>
        <p:spPr>
          <a:xfrm>
            <a:off x="259647" y="4708563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72" y="2819956"/>
            <a:ext cx="8580322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11" y="2190107"/>
            <a:ext cx="8580121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259645" y="4379684"/>
            <a:ext cx="867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6" y="4386427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6" y="4727524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5"/>
            <a:ext cx="1977497" cy="207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95" y="3983499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769" y="4716813"/>
            <a:ext cx="1247632" cy="32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1348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1"/>
            <a:ext cx="8059406" cy="53207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7" y="1002255"/>
            <a:ext cx="8527801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1" name="Image 10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7423" y="4789629"/>
            <a:ext cx="1393406" cy="15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2552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600" y="1002255"/>
            <a:ext cx="4162569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2" y="270949"/>
            <a:ext cx="8059406" cy="52936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90" y="1002255"/>
            <a:ext cx="4027813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Image 12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7423" y="4789629"/>
            <a:ext cx="1393406" cy="15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0382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600" y="1002257"/>
            <a:ext cx="4162569" cy="14796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2" y="270949"/>
            <a:ext cx="8059406" cy="52936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90" y="1002257"/>
            <a:ext cx="4027813" cy="14796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5" y="2890930"/>
            <a:ext cx="4162569" cy="1479687"/>
          </a:xfrm>
          <a:prstGeom prst="rect">
            <a:avLst/>
          </a:prstGeom>
          <a:solidFill>
            <a:srgbClr val="D3CEC3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62" y="2890930"/>
            <a:ext cx="4027813" cy="1479687"/>
          </a:xfrm>
          <a:prstGeom prst="rect">
            <a:avLst/>
          </a:prstGeom>
          <a:solidFill>
            <a:srgbClr val="D3CEC3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7423" y="4789629"/>
            <a:ext cx="1393406" cy="15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5752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8" name="Rectangle 27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2198063102"/>
              </p:ext>
            </p:extLst>
          </p:nvPr>
        </p:nvGraphicFramePr>
        <p:xfrm>
          <a:off x="5064366" y="1559943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2830155401"/>
              </p:ext>
            </p:extLst>
          </p:nvPr>
        </p:nvGraphicFramePr>
        <p:xfrm>
          <a:off x="506780" y="1569904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620997622"/>
              </p:ext>
            </p:extLst>
          </p:nvPr>
        </p:nvGraphicFramePr>
        <p:xfrm>
          <a:off x="5117614" y="3103690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2232987398"/>
              </p:ext>
            </p:extLst>
          </p:nvPr>
        </p:nvGraphicFramePr>
        <p:xfrm>
          <a:off x="560028" y="3113651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9" y="105010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7423" y="4789629"/>
            <a:ext cx="1393406" cy="15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7170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7" y="1002255"/>
            <a:ext cx="8527801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23" y="4783971"/>
            <a:ext cx="1393406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4991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8" name="Rectangle 27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1711142622"/>
              </p:ext>
            </p:extLst>
          </p:nvPr>
        </p:nvGraphicFramePr>
        <p:xfrm>
          <a:off x="5064366" y="1559943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2821924093"/>
              </p:ext>
            </p:extLst>
          </p:nvPr>
        </p:nvGraphicFramePr>
        <p:xfrm>
          <a:off x="506780" y="1569904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4024755363"/>
              </p:ext>
            </p:extLst>
          </p:nvPr>
        </p:nvGraphicFramePr>
        <p:xfrm>
          <a:off x="5117614" y="3103690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1095664200"/>
              </p:ext>
            </p:extLst>
          </p:nvPr>
        </p:nvGraphicFramePr>
        <p:xfrm>
          <a:off x="560028" y="3113651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9" y="105010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23" y="4783971"/>
            <a:ext cx="1393406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52977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600" y="1081765"/>
            <a:ext cx="4162569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90" y="1081765"/>
            <a:ext cx="4027813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23" y="4783971"/>
            <a:ext cx="1393406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03385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98598" y="1224886"/>
            <a:ext cx="4128265" cy="12293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  <a:lvl3pPr>
              <a:buClr>
                <a:srgbClr val="EA9922"/>
              </a:buClr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7"/>
          </p:nvPr>
        </p:nvSpPr>
        <p:spPr>
          <a:xfrm>
            <a:off x="4760689" y="1224886"/>
            <a:ext cx="4065708" cy="12293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/>
          </p:nvPr>
        </p:nvSpPr>
        <p:spPr>
          <a:xfrm>
            <a:off x="336271" y="2956237"/>
            <a:ext cx="4128265" cy="1229316"/>
          </a:xfrm>
          <a:prstGeom prst="rect">
            <a:avLst/>
          </a:prstGeom>
          <a:solidFill>
            <a:srgbClr val="FAE5C6"/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1"/>
          </p:nvPr>
        </p:nvSpPr>
        <p:spPr>
          <a:xfrm>
            <a:off x="4798366" y="2956237"/>
            <a:ext cx="4065708" cy="1229316"/>
          </a:xfrm>
          <a:prstGeom prst="rect">
            <a:avLst/>
          </a:prstGeom>
          <a:solidFill>
            <a:srgbClr val="FAE5C6"/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23" y="4783971"/>
            <a:ext cx="1393406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126594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7" y="1002255"/>
            <a:ext cx="8527801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23" y="4784660"/>
            <a:ext cx="1393406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98429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8" name="Rectangle 27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1880686331"/>
              </p:ext>
            </p:extLst>
          </p:nvPr>
        </p:nvGraphicFramePr>
        <p:xfrm>
          <a:off x="5064366" y="1559943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4130053744"/>
              </p:ext>
            </p:extLst>
          </p:nvPr>
        </p:nvGraphicFramePr>
        <p:xfrm>
          <a:off x="506780" y="1569904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3241801779"/>
              </p:ext>
            </p:extLst>
          </p:nvPr>
        </p:nvGraphicFramePr>
        <p:xfrm>
          <a:off x="5117614" y="3103690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4265941619"/>
              </p:ext>
            </p:extLst>
          </p:nvPr>
        </p:nvGraphicFramePr>
        <p:xfrm>
          <a:off x="560028" y="3113651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9" y="1058053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23" y="4784660"/>
            <a:ext cx="1393406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16167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6" name="Espace réservé du texte 22"/>
          <p:cNvSpPr>
            <a:spLocks noGrp="1"/>
          </p:cNvSpPr>
          <p:nvPr>
            <p:ph type="body" sz="quarter" idx="19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600" y="1105619"/>
            <a:ext cx="4162569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90" y="1105619"/>
            <a:ext cx="4027813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23" y="4784660"/>
            <a:ext cx="1393406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09440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6" name="Espace réservé du texte 22"/>
          <p:cNvSpPr>
            <a:spLocks noGrp="1"/>
          </p:cNvSpPr>
          <p:nvPr>
            <p:ph type="body" sz="quarter" idx="19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600" y="1097668"/>
            <a:ext cx="4162569" cy="1545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90" y="1097668"/>
            <a:ext cx="4027813" cy="1545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Text Placeholder 2"/>
          <p:cNvSpPr>
            <a:spLocks noGrp="1"/>
          </p:cNvSpPr>
          <p:nvPr>
            <p:ph idx="21" hasCustomPrompt="1"/>
          </p:nvPr>
        </p:nvSpPr>
        <p:spPr>
          <a:xfrm>
            <a:off x="291345" y="2923549"/>
            <a:ext cx="4162569" cy="1240202"/>
          </a:xfrm>
          <a:prstGeom prst="rect">
            <a:avLst/>
          </a:prstGeom>
          <a:solidFill>
            <a:srgbClr val="FFC5C5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22" hasCustomPrompt="1"/>
          </p:nvPr>
        </p:nvSpPr>
        <p:spPr>
          <a:xfrm>
            <a:off x="4791333" y="2923549"/>
            <a:ext cx="4027813" cy="1240202"/>
          </a:xfrm>
          <a:prstGeom prst="rect">
            <a:avLst/>
          </a:prstGeom>
          <a:solidFill>
            <a:srgbClr val="FFC5C5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23" y="4784660"/>
            <a:ext cx="1393406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3115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4" name="Espace réservé du texte 22"/>
          <p:cNvSpPr>
            <a:spLocks noGrp="1"/>
          </p:cNvSpPr>
          <p:nvPr>
            <p:ph type="body" sz="quarter" idx="18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7" y="1073814"/>
            <a:ext cx="8527801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75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7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23" y="4789713"/>
            <a:ext cx="1393406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53792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e 29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31" name="Rectangle 3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32" name="Rectangle 3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Rectangle 3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34" name="Rectangle 33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0"/>
            <a:ext cx="8059406" cy="53207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1839336831"/>
              </p:ext>
            </p:extLst>
          </p:nvPr>
        </p:nvGraphicFramePr>
        <p:xfrm>
          <a:off x="5064366" y="1559943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302898155"/>
              </p:ext>
            </p:extLst>
          </p:nvPr>
        </p:nvGraphicFramePr>
        <p:xfrm>
          <a:off x="506780" y="1569904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562240081"/>
              </p:ext>
            </p:extLst>
          </p:nvPr>
        </p:nvGraphicFramePr>
        <p:xfrm>
          <a:off x="5117614" y="3103690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1276885205"/>
              </p:ext>
            </p:extLst>
          </p:nvPr>
        </p:nvGraphicFramePr>
        <p:xfrm>
          <a:off x="560028" y="3113651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9" y="1058053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7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23" y="4789713"/>
            <a:ext cx="1393406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36294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600" y="1057914"/>
            <a:ext cx="4162569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90" y="1057914"/>
            <a:ext cx="4027813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23" y="4789713"/>
            <a:ext cx="1393406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47831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600" y="1105621"/>
            <a:ext cx="4162569" cy="13653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90" y="1105621"/>
            <a:ext cx="4027813" cy="13653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5" y="2754807"/>
            <a:ext cx="4162569" cy="1365387"/>
          </a:xfrm>
          <a:prstGeom prst="rect">
            <a:avLst/>
          </a:prstGeom>
          <a:solidFill>
            <a:srgbClr val="B3DCE7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62" y="2754807"/>
            <a:ext cx="4027813" cy="1365387"/>
          </a:xfrm>
          <a:prstGeom prst="rect">
            <a:avLst/>
          </a:prstGeom>
          <a:solidFill>
            <a:srgbClr val="B3DCE7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23" y="4789713"/>
            <a:ext cx="1393406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45887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NQUES DES DECIDEURS EN REG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9" y="0"/>
            <a:ext cx="9138164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/>
          <p:cNvSpPr txBox="1"/>
          <p:nvPr userDrawn="1"/>
        </p:nvSpPr>
        <p:spPr>
          <a:xfrm>
            <a:off x="573405" y="1299415"/>
            <a:ext cx="79840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BDR</a:t>
            </a:r>
            <a:r>
              <a:rPr lang="fr-FR" sz="7200" b="1" baseline="0" dirty="0">
                <a:solidFill>
                  <a:srgbClr val="A79C86"/>
                </a:solidFill>
                <a:latin typeface="Arial Narrow" panose="020B0606020202030204" pitchFamily="34" charset="0"/>
              </a:rPr>
              <a:t> GENERIQUE</a:t>
            </a:r>
            <a:endParaRPr lang="fr-FR" sz="7200" b="1" dirty="0">
              <a:solidFill>
                <a:srgbClr val="A79C86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2590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2" b="20966"/>
          <a:stretch/>
        </p:blipFill>
        <p:spPr bwMode="auto">
          <a:xfrm>
            <a:off x="144462" y="217714"/>
            <a:ext cx="8636000" cy="4161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-2" y="4379683"/>
            <a:ext cx="9144000" cy="758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259647" y="4708563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6" y="3403454"/>
            <a:ext cx="8592359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33" y="-83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2" y="7591"/>
            <a:ext cx="9144000" cy="21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72" y="2819956"/>
            <a:ext cx="8580322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11" y="2190107"/>
            <a:ext cx="8580121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6" y="4386427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5" y="4379684"/>
            <a:ext cx="867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6" y="4727524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7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5"/>
            <a:ext cx="1977497" cy="207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95" y="3983499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769" y="4716813"/>
            <a:ext cx="1247632" cy="32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88815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 descr="Image PPT_archi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5" b="32427"/>
          <a:stretch/>
        </p:blipFill>
        <p:spPr>
          <a:xfrm>
            <a:off x="2" y="217716"/>
            <a:ext cx="9144000" cy="4161968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2" y="4379683"/>
            <a:ext cx="9144000" cy="758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259647" y="4708563"/>
            <a:ext cx="1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75776" y="3403454"/>
            <a:ext cx="8592359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868233" y="-83"/>
            <a:ext cx="275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2" y="7591"/>
            <a:ext cx="9144000" cy="21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75672" y="2819956"/>
            <a:ext cx="8580322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88011" y="2190107"/>
            <a:ext cx="8580121" cy="3164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1062496" y="4386427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9" name="ZoneTexte 18"/>
          <p:cNvSpPr txBox="1"/>
          <p:nvPr userDrawn="1"/>
        </p:nvSpPr>
        <p:spPr>
          <a:xfrm>
            <a:off x="259645" y="4379684"/>
            <a:ext cx="867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1062496" y="4727524"/>
            <a:ext cx="1524444" cy="2303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5"/>
            <a:ext cx="1977497" cy="207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95" y="3983499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769" y="4716813"/>
            <a:ext cx="1247632" cy="32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08991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5" y="1038609"/>
            <a:ext cx="8527801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1" name="Image 10" descr="Capture d’écran 2014-02-18 à 17.45.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7424" y="4698025"/>
            <a:ext cx="1419296" cy="34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981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600" y="1081765"/>
            <a:ext cx="4162569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90" y="1081765"/>
            <a:ext cx="4027813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Image 12" descr="Capture d’écran 2014-02-18 à 17.45.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7424" y="4698025"/>
            <a:ext cx="1419296" cy="34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63608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26" name="Rectangle 2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9" name="Rectangle 28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6" name="Graphique 15"/>
          <p:cNvGraphicFramePr/>
          <p:nvPr userDrawn="1"/>
        </p:nvGraphicFramePr>
        <p:xfrm>
          <a:off x="5064366" y="1559943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/>
        </p:nvGraphicFramePr>
        <p:xfrm>
          <a:off x="506780" y="1569904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/>
        </p:nvGraphicFramePr>
        <p:xfrm>
          <a:off x="5117614" y="3103690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/>
        </p:nvGraphicFramePr>
        <p:xfrm>
          <a:off x="560028" y="3113651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9" y="1042151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2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7424" y="4698025"/>
            <a:ext cx="1419296" cy="34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8864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98598" y="1193083"/>
            <a:ext cx="4128265" cy="12293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7"/>
          </p:nvPr>
        </p:nvSpPr>
        <p:spPr>
          <a:xfrm>
            <a:off x="4760689" y="1193083"/>
            <a:ext cx="4065708" cy="12293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/>
          </p:nvPr>
        </p:nvSpPr>
        <p:spPr>
          <a:xfrm>
            <a:off x="336271" y="2956237"/>
            <a:ext cx="4128265" cy="1229316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1"/>
          </p:nvPr>
        </p:nvSpPr>
        <p:spPr>
          <a:xfrm>
            <a:off x="4798366" y="2956237"/>
            <a:ext cx="4065708" cy="1229316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pic>
        <p:nvPicPr>
          <p:cNvPr id="21" name="Image 20" descr="Capture d’écran 2014-02-18 à 17.45.05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7424" y="4698025"/>
            <a:ext cx="1419296" cy="34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2011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EPRI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9" y="0"/>
            <a:ext cx="9138164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/>
          <p:cNvSpPr txBox="1"/>
          <p:nvPr userDrawn="1"/>
        </p:nvSpPr>
        <p:spPr>
          <a:xfrm>
            <a:off x="5839" y="1318443"/>
            <a:ext cx="91381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C00000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C00000"/>
                </a:solidFill>
                <a:latin typeface="Arial Narrow" panose="020B0606020202030204" pitchFamily="34" charset="0"/>
              </a:rPr>
              <a:t>ENTREPRISES</a:t>
            </a:r>
          </a:p>
        </p:txBody>
      </p:sp>
    </p:spTree>
    <p:extLst>
      <p:ext uri="{BB962C8B-B14F-4D97-AF65-F5344CB8AC3E}">
        <p14:creationId xmlns:p14="http://schemas.microsoft.com/office/powerpoint/2010/main" val="414929911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EPRISES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7" name="Text Placeholder 2"/>
          <p:cNvSpPr>
            <a:spLocks noGrp="1"/>
          </p:cNvSpPr>
          <p:nvPr userDrawn="1">
            <p:ph idx="1" hasCustomPrompt="1"/>
          </p:nvPr>
        </p:nvSpPr>
        <p:spPr>
          <a:xfrm>
            <a:off x="298597" y="1073814"/>
            <a:ext cx="8527801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90" y="268030"/>
            <a:ext cx="8059406" cy="53207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29708" y="4766887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3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7609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EPRISES_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30" name="Rectangle 29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31" name="Rectangle 30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Rectangle 3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33" name="ZoneTexte 32"/>
          <p:cNvSpPr txBox="1"/>
          <p:nvPr userDrawn="1"/>
        </p:nvSpPr>
        <p:spPr>
          <a:xfrm>
            <a:off x="629708" y="4766887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4" name="Rectangle 33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0"/>
            <a:ext cx="8059406" cy="53207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4" name="Graphique 13"/>
          <p:cNvGraphicFramePr/>
          <p:nvPr userDrawn="1"/>
        </p:nvGraphicFramePr>
        <p:xfrm>
          <a:off x="5064366" y="1559943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/>
        </p:nvGraphicFramePr>
        <p:xfrm>
          <a:off x="506780" y="1569904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/>
        </p:nvGraphicFramePr>
        <p:xfrm>
          <a:off x="5117614" y="3103690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/>
        </p:nvGraphicFramePr>
        <p:xfrm>
          <a:off x="560028" y="3113651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9" y="1018298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680498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EPRISES_2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ZoneTexte 22"/>
          <p:cNvSpPr txBox="1"/>
          <p:nvPr userDrawn="1"/>
        </p:nvSpPr>
        <p:spPr>
          <a:xfrm>
            <a:off x="629708" y="4766887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600" y="1105619"/>
            <a:ext cx="4162569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0"/>
            <a:ext cx="8059406" cy="53207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90" y="1105619"/>
            <a:ext cx="4027813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699591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TREPRISES_2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ZoneTexte 22"/>
          <p:cNvSpPr txBox="1"/>
          <p:nvPr userDrawn="1"/>
        </p:nvSpPr>
        <p:spPr>
          <a:xfrm>
            <a:off x="629708" y="4766887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600" y="1105621"/>
            <a:ext cx="4162569" cy="14143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0"/>
            <a:ext cx="8059406" cy="53207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90" y="1105621"/>
            <a:ext cx="4027813" cy="14143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5" y="2847387"/>
            <a:ext cx="4162569" cy="1414373"/>
          </a:xfrm>
          <a:prstGeom prst="rect">
            <a:avLst/>
          </a:prstGeom>
          <a:solidFill>
            <a:srgbClr val="FA9CB0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62" y="2847387"/>
            <a:ext cx="4027813" cy="1414373"/>
          </a:xfrm>
          <a:prstGeom prst="rect">
            <a:avLst/>
          </a:prstGeom>
          <a:solidFill>
            <a:srgbClr val="FA9CB0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358314448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ONOMIE SOCI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9" y="0"/>
            <a:ext cx="9138164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ZoneTexte 2"/>
          <p:cNvSpPr txBox="1"/>
          <p:nvPr userDrawn="1"/>
        </p:nvSpPr>
        <p:spPr>
          <a:xfrm>
            <a:off x="5839" y="861381"/>
            <a:ext cx="91381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DE6225"/>
                </a:solidFill>
                <a:latin typeface="Arial Narrow" panose="020B0606020202030204" pitchFamily="34" charset="0"/>
              </a:rPr>
              <a:t>MODELE</a:t>
            </a:r>
          </a:p>
          <a:p>
            <a:pPr algn="ctr"/>
            <a:r>
              <a:rPr lang="fr-FR" sz="72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72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72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</p:spTree>
    <p:extLst>
      <p:ext uri="{BB962C8B-B14F-4D97-AF65-F5344CB8AC3E}">
        <p14:creationId xmlns:p14="http://schemas.microsoft.com/office/powerpoint/2010/main" val="4052403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 hasCustomPrompt="1"/>
          </p:nvPr>
        </p:nvSpPr>
        <p:spPr>
          <a:xfrm>
            <a:off x="298597" y="1097667"/>
            <a:ext cx="8527801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943233" y="311727"/>
            <a:ext cx="7785132" cy="4399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4" name="ZoneTexte 23"/>
          <p:cNvSpPr txBox="1"/>
          <p:nvPr userDrawn="1"/>
        </p:nvSpPr>
        <p:spPr>
          <a:xfrm>
            <a:off x="629708" y="4706409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494237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26" name="Rectangle 2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9" name="Rectangle 28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4" name="Graphique 13"/>
          <p:cNvGraphicFramePr/>
          <p:nvPr userDrawn="1"/>
        </p:nvGraphicFramePr>
        <p:xfrm>
          <a:off x="5064366" y="1559943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/>
        </p:nvGraphicFramePr>
        <p:xfrm>
          <a:off x="506780" y="1569904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/>
        </p:nvGraphicFramePr>
        <p:xfrm>
          <a:off x="5117614" y="3103690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/>
        </p:nvGraphicFramePr>
        <p:xfrm>
          <a:off x="560028" y="3113651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9" y="1034200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1" name="ZoneTexte 30"/>
          <p:cNvSpPr txBox="1"/>
          <p:nvPr userDrawn="1"/>
        </p:nvSpPr>
        <p:spPr>
          <a:xfrm>
            <a:off x="629708" y="4706409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32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03299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8" y="4706409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8" y="1105619"/>
            <a:ext cx="4027813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90" y="1105619"/>
            <a:ext cx="4027813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989621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8" y="4706409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8" y="1137423"/>
            <a:ext cx="4027813" cy="13926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90" y="1137423"/>
            <a:ext cx="4027813" cy="13926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5" y="2901814"/>
            <a:ext cx="4027813" cy="1392602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62" y="2901814"/>
            <a:ext cx="4027813" cy="1392602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16057242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NES PROTEGE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9" y="0"/>
            <a:ext cx="9138164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ZoneTexte 2"/>
          <p:cNvSpPr txBox="1"/>
          <p:nvPr userDrawn="1"/>
        </p:nvSpPr>
        <p:spPr>
          <a:xfrm>
            <a:off x="5839" y="933349"/>
            <a:ext cx="91381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DE6225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DE6225"/>
                </a:solidFill>
                <a:latin typeface="Arial Narrow" panose="020B0606020202030204" pitchFamily="34" charset="0"/>
              </a:rPr>
              <a:t>PERSONNES PROTEGEES</a:t>
            </a:r>
          </a:p>
        </p:txBody>
      </p:sp>
    </p:spTree>
    <p:extLst>
      <p:ext uri="{BB962C8B-B14F-4D97-AF65-F5344CB8AC3E}">
        <p14:creationId xmlns:p14="http://schemas.microsoft.com/office/powerpoint/2010/main" val="416244521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2" name="Rectangle 11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13" name="ZoneTexte 12"/>
          <p:cNvSpPr txBox="1"/>
          <p:nvPr userDrawn="1"/>
        </p:nvSpPr>
        <p:spPr>
          <a:xfrm>
            <a:off x="633011" y="4753225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7" y="1097667"/>
            <a:ext cx="8527801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0" name="Rectangle 19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56080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30" name="ZoneTexte 29"/>
          <p:cNvSpPr txBox="1"/>
          <p:nvPr userDrawn="1"/>
        </p:nvSpPr>
        <p:spPr>
          <a:xfrm>
            <a:off x="633011" y="4753225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31" name="Rectangle 30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1253"/>
            <a:ext cx="8059406" cy="53884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6" name="Graphique 15"/>
          <p:cNvGraphicFramePr/>
          <p:nvPr userDrawn="1"/>
        </p:nvGraphicFramePr>
        <p:xfrm>
          <a:off x="5064366" y="1559943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/>
        </p:nvGraphicFramePr>
        <p:xfrm>
          <a:off x="506780" y="1569904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/>
        </p:nvGraphicFramePr>
        <p:xfrm>
          <a:off x="5117614" y="3103690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/>
        </p:nvGraphicFramePr>
        <p:xfrm>
          <a:off x="560028" y="3113651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9" y="1089857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3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967776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ZoneTexte 22"/>
          <p:cNvSpPr txBox="1"/>
          <p:nvPr userDrawn="1"/>
        </p:nvSpPr>
        <p:spPr>
          <a:xfrm>
            <a:off x="633011" y="4753225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600" y="1097667"/>
            <a:ext cx="4162569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90" y="1097667"/>
            <a:ext cx="4027813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868268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ZoneTexte 22"/>
          <p:cNvSpPr txBox="1"/>
          <p:nvPr userDrawn="1"/>
        </p:nvSpPr>
        <p:spPr>
          <a:xfrm>
            <a:off x="633011" y="4753225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8" y="1121520"/>
            <a:ext cx="4027813" cy="13926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90" y="1121520"/>
            <a:ext cx="4027813" cy="13926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19" hasCustomPrompt="1"/>
          </p:nvPr>
        </p:nvSpPr>
        <p:spPr>
          <a:xfrm>
            <a:off x="336275" y="2901814"/>
            <a:ext cx="4027813" cy="1392602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idx="20" hasCustomPrompt="1"/>
          </p:nvPr>
        </p:nvSpPr>
        <p:spPr>
          <a:xfrm>
            <a:off x="4836262" y="2901814"/>
            <a:ext cx="4027813" cy="1392602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40914616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OBILIER PROFESSION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9" y="0"/>
            <a:ext cx="9138164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ZoneTexte 2"/>
          <p:cNvSpPr txBox="1"/>
          <p:nvPr userDrawn="1"/>
        </p:nvSpPr>
        <p:spPr>
          <a:xfrm>
            <a:off x="5839" y="853635"/>
            <a:ext cx="91381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581D41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</p:spTree>
    <p:extLst>
      <p:ext uri="{BB962C8B-B14F-4D97-AF65-F5344CB8AC3E}">
        <p14:creationId xmlns:p14="http://schemas.microsoft.com/office/powerpoint/2010/main" val="14176504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2" name="Rectangle 11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 hasCustomPrompt="1"/>
          </p:nvPr>
        </p:nvSpPr>
        <p:spPr>
          <a:xfrm>
            <a:off x="298597" y="1097667"/>
            <a:ext cx="8527801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943233" y="311727"/>
            <a:ext cx="7785132" cy="4399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4" name="ZoneTexte 23"/>
          <p:cNvSpPr txBox="1"/>
          <p:nvPr userDrawn="1"/>
        </p:nvSpPr>
        <p:spPr>
          <a:xfrm>
            <a:off x="629708" y="4755985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2064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9" name="Rectangle 28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1" name="ZoneTexte 30"/>
          <p:cNvSpPr txBox="1"/>
          <p:nvPr userDrawn="1"/>
        </p:nvSpPr>
        <p:spPr>
          <a:xfrm>
            <a:off x="629708" y="4755985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4014"/>
            <a:ext cx="8059406" cy="5360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4" name="Graphique 13"/>
          <p:cNvGraphicFramePr/>
          <p:nvPr userDrawn="1"/>
        </p:nvGraphicFramePr>
        <p:xfrm>
          <a:off x="5064366" y="1559943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/>
        </p:nvGraphicFramePr>
        <p:xfrm>
          <a:off x="506780" y="1569904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/>
        </p:nvGraphicFramePr>
        <p:xfrm>
          <a:off x="5117614" y="3103690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/>
        </p:nvGraphicFramePr>
        <p:xfrm>
          <a:off x="560028" y="3113651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9" y="1058053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2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867090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8" y="4755985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433356" y="1105619"/>
            <a:ext cx="4027813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4014"/>
            <a:ext cx="8059406" cy="5360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90" y="1105619"/>
            <a:ext cx="4027813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080826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8" y="4755985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433356" y="1042012"/>
            <a:ext cx="4027813" cy="15667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4014"/>
            <a:ext cx="8059406" cy="5360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4798590" y="1042012"/>
            <a:ext cx="4027813" cy="15667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491852" y="2792956"/>
            <a:ext cx="4027813" cy="1566773"/>
          </a:xfrm>
          <a:prstGeom prst="rect">
            <a:avLst/>
          </a:prstGeom>
          <a:solidFill>
            <a:srgbClr val="E5B1D1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20" hasCustomPrompt="1"/>
          </p:nvPr>
        </p:nvSpPr>
        <p:spPr>
          <a:xfrm>
            <a:off x="4857084" y="2792956"/>
            <a:ext cx="4027813" cy="1566773"/>
          </a:xfrm>
          <a:prstGeom prst="rect">
            <a:avLst/>
          </a:prstGeom>
          <a:solidFill>
            <a:srgbClr val="E5B1D1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90966297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EMENT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9" y="0"/>
            <a:ext cx="9138164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ZoneTexte 2"/>
          <p:cNvSpPr txBox="1"/>
          <p:nvPr userDrawn="1"/>
        </p:nvSpPr>
        <p:spPr>
          <a:xfrm>
            <a:off x="5839" y="869742"/>
            <a:ext cx="91381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A6004E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A6004E"/>
                </a:solidFill>
                <a:latin typeface="Arial Narrow" panose="020B0606020202030204" pitchFamily="34" charset="0"/>
              </a:rPr>
              <a:t>LOGEMENT SOCIAL</a:t>
            </a:r>
            <a:br>
              <a:rPr lang="fr-FR" sz="7200" b="1" dirty="0">
                <a:solidFill>
                  <a:srgbClr val="A6004E"/>
                </a:solidFill>
                <a:latin typeface="Arial Narrow" panose="020B0606020202030204" pitchFamily="34" charset="0"/>
              </a:rPr>
            </a:br>
            <a:r>
              <a:rPr lang="fr-FR" sz="7200" b="1" dirty="0">
                <a:solidFill>
                  <a:srgbClr val="A6004E"/>
                </a:solidFill>
                <a:latin typeface="Arial Narrow" panose="020B0606020202030204" pitchFamily="34" charset="0"/>
              </a:rPr>
              <a:t>ET ECONOMIE MIXTE</a:t>
            </a:r>
          </a:p>
        </p:txBody>
      </p:sp>
    </p:spTree>
    <p:extLst>
      <p:ext uri="{BB962C8B-B14F-4D97-AF65-F5344CB8AC3E}">
        <p14:creationId xmlns:p14="http://schemas.microsoft.com/office/powerpoint/2010/main" val="290288214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7" y="1089716"/>
            <a:ext cx="8527801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943233" y="311727"/>
            <a:ext cx="7785132" cy="4399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1" name="ZoneTexte 10"/>
          <p:cNvSpPr txBox="1"/>
          <p:nvPr userDrawn="1"/>
        </p:nvSpPr>
        <p:spPr>
          <a:xfrm>
            <a:off x="629709" y="4717126"/>
            <a:ext cx="116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</a:p>
        </p:txBody>
      </p:sp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72352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231386" y="268032"/>
            <a:ext cx="8595013" cy="532068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30" name="Rectangle 29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9" y="4717126"/>
            <a:ext cx="116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1" y="268032"/>
            <a:ext cx="8059408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6" name="Graphique 15"/>
          <p:cNvGraphicFramePr/>
          <p:nvPr userDrawn="1"/>
        </p:nvGraphicFramePr>
        <p:xfrm>
          <a:off x="5064366" y="1559943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/>
        </p:nvGraphicFramePr>
        <p:xfrm>
          <a:off x="506780" y="1569904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/>
        </p:nvGraphicFramePr>
        <p:xfrm>
          <a:off x="5117614" y="3103690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/>
        </p:nvGraphicFramePr>
        <p:xfrm>
          <a:off x="560028" y="3113651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9" y="1019226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3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747621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9" y="4717126"/>
            <a:ext cx="116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086779"/>
            <a:ext cx="4051950" cy="3332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idx="17" hasCustomPrompt="1"/>
          </p:nvPr>
        </p:nvSpPr>
        <p:spPr>
          <a:xfrm>
            <a:off x="4774443" y="1086779"/>
            <a:ext cx="4051950" cy="3332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276908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9" y="4717126"/>
            <a:ext cx="116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8032"/>
            <a:ext cx="8059406" cy="5320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094734"/>
            <a:ext cx="4051950" cy="15726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idx="17" hasCustomPrompt="1"/>
          </p:nvPr>
        </p:nvSpPr>
        <p:spPr>
          <a:xfrm>
            <a:off x="4774443" y="1094730"/>
            <a:ext cx="4051950" cy="15726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36272" y="2906829"/>
            <a:ext cx="4051950" cy="1572646"/>
          </a:xfrm>
          <a:prstGeom prst="rect">
            <a:avLst/>
          </a:prstGeom>
          <a:solidFill>
            <a:srgbClr val="FFDDED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4812119" y="2906829"/>
            <a:ext cx="4051950" cy="1572646"/>
          </a:xfrm>
          <a:prstGeom prst="rect">
            <a:avLst/>
          </a:prstGeom>
          <a:solidFill>
            <a:srgbClr val="FFDDED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150518096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EUR PUBL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9" y="0"/>
            <a:ext cx="9138164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ZoneTexte 2"/>
          <p:cNvSpPr txBox="1"/>
          <p:nvPr userDrawn="1"/>
        </p:nvSpPr>
        <p:spPr>
          <a:xfrm>
            <a:off x="5839" y="1445659"/>
            <a:ext cx="91381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EA9922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</p:spTree>
    <p:extLst>
      <p:ext uri="{BB962C8B-B14F-4D97-AF65-F5344CB8AC3E}">
        <p14:creationId xmlns:p14="http://schemas.microsoft.com/office/powerpoint/2010/main" val="174838754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2" name="Rectangle 11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4" name="ZoneTexte 13"/>
          <p:cNvSpPr txBox="1"/>
          <p:nvPr userDrawn="1"/>
        </p:nvSpPr>
        <p:spPr>
          <a:xfrm>
            <a:off x="629709" y="4755985"/>
            <a:ext cx="11660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5" y="1094730"/>
            <a:ext cx="8527801" cy="3332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943233" y="311727"/>
            <a:ext cx="7785132" cy="4399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6805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30" name="Rectangle 29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9" y="4755985"/>
            <a:ext cx="11660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4014"/>
            <a:ext cx="8059406" cy="5360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6" name="Graphique 15"/>
          <p:cNvGraphicFramePr/>
          <p:nvPr userDrawn="1"/>
        </p:nvGraphicFramePr>
        <p:xfrm>
          <a:off x="5064366" y="1559943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/>
        </p:nvGraphicFramePr>
        <p:xfrm>
          <a:off x="506780" y="1569904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/>
        </p:nvGraphicFramePr>
        <p:xfrm>
          <a:off x="5117614" y="3103690"/>
          <a:ext cx="3056953" cy="125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/>
        </p:nvGraphicFramePr>
        <p:xfrm>
          <a:off x="560028" y="3113651"/>
          <a:ext cx="3512649" cy="12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330099" y="1061382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3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785936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9" y="4755985"/>
            <a:ext cx="11660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4014"/>
            <a:ext cx="8059406" cy="5360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086779"/>
            <a:ext cx="4051950" cy="3332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idx="17" hasCustomPrompt="1"/>
          </p:nvPr>
        </p:nvSpPr>
        <p:spPr>
          <a:xfrm>
            <a:off x="4774443" y="1086779"/>
            <a:ext cx="4051950" cy="3332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v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9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468743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231384" y="268032"/>
            <a:ext cx="8595013" cy="532068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98594" y="4779169"/>
            <a:ext cx="274809" cy="198356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629709" y="4755985"/>
            <a:ext cx="11660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66990" y="264014"/>
            <a:ext cx="8059406" cy="5360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idx="1" hasCustomPrompt="1"/>
          </p:nvPr>
        </p:nvSpPr>
        <p:spPr>
          <a:xfrm>
            <a:off x="298594" y="1102682"/>
            <a:ext cx="4051950" cy="15835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idx="17" hasCustomPrompt="1"/>
          </p:nvPr>
        </p:nvSpPr>
        <p:spPr>
          <a:xfrm>
            <a:off x="4774443" y="1102682"/>
            <a:ext cx="4051950" cy="15835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v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9" name="Espace réservé du numéro de diapositive 1"/>
          <p:cNvSpPr txBox="1">
            <a:spLocks/>
          </p:cNvSpPr>
          <p:nvPr userDrawn="1"/>
        </p:nvSpPr>
        <p:spPr>
          <a:xfrm>
            <a:off x="107158" y="4773811"/>
            <a:ext cx="659831" cy="19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36272" y="2885056"/>
            <a:ext cx="4051950" cy="1583531"/>
          </a:xfrm>
          <a:prstGeom prst="rect">
            <a:avLst/>
          </a:prstGeom>
          <a:solidFill>
            <a:srgbClr val="F7DAAF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9" hasCustomPrompt="1"/>
          </p:nvPr>
        </p:nvSpPr>
        <p:spPr>
          <a:xfrm>
            <a:off x="4812119" y="2885056"/>
            <a:ext cx="4051950" cy="1583531"/>
          </a:xfrm>
          <a:prstGeom prst="rect">
            <a:avLst/>
          </a:prstGeom>
          <a:solidFill>
            <a:srgbClr val="F7DAAF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v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055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839" y="0"/>
            <a:ext cx="9138164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5" y="2010664"/>
            <a:ext cx="4692318" cy="112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633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26" Type="http://schemas.openxmlformats.org/officeDocument/2006/relationships/slideLayout" Target="../slideLayouts/slideLayout44.xml"/><Relationship Id="rId39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52.xml"/><Relationship Id="rId42" Type="http://schemas.openxmlformats.org/officeDocument/2006/relationships/slideLayout" Target="../slideLayouts/slideLayout60.xml"/><Relationship Id="rId47" Type="http://schemas.openxmlformats.org/officeDocument/2006/relationships/slideLayout" Target="../slideLayouts/slideLayout65.xml"/><Relationship Id="rId50" Type="http://schemas.openxmlformats.org/officeDocument/2006/relationships/slideLayout" Target="../slideLayouts/slideLayout68.xml"/><Relationship Id="rId55" Type="http://schemas.openxmlformats.org/officeDocument/2006/relationships/slideLayout" Target="../slideLayouts/slideLayout73.xml"/><Relationship Id="rId63" Type="http://schemas.openxmlformats.org/officeDocument/2006/relationships/slideLayout" Target="../slideLayouts/slideLayout81.xml"/><Relationship Id="rId68" Type="http://schemas.openxmlformats.org/officeDocument/2006/relationships/slideLayout" Target="../slideLayouts/slideLayout86.xml"/><Relationship Id="rId76" Type="http://schemas.openxmlformats.org/officeDocument/2006/relationships/theme" Target="../theme/theme3.xml"/><Relationship Id="rId7" Type="http://schemas.openxmlformats.org/officeDocument/2006/relationships/slideLayout" Target="../slideLayouts/slideLayout25.xml"/><Relationship Id="rId71" Type="http://schemas.openxmlformats.org/officeDocument/2006/relationships/slideLayout" Target="../slideLayouts/slideLayout89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9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42.xml"/><Relationship Id="rId32" Type="http://schemas.openxmlformats.org/officeDocument/2006/relationships/slideLayout" Target="../slideLayouts/slideLayout50.xml"/><Relationship Id="rId37" Type="http://schemas.openxmlformats.org/officeDocument/2006/relationships/slideLayout" Target="../slideLayouts/slideLayout55.xml"/><Relationship Id="rId40" Type="http://schemas.openxmlformats.org/officeDocument/2006/relationships/slideLayout" Target="../slideLayouts/slideLayout58.xml"/><Relationship Id="rId45" Type="http://schemas.openxmlformats.org/officeDocument/2006/relationships/slideLayout" Target="../slideLayouts/slideLayout63.xml"/><Relationship Id="rId53" Type="http://schemas.openxmlformats.org/officeDocument/2006/relationships/slideLayout" Target="../slideLayouts/slideLayout71.xml"/><Relationship Id="rId58" Type="http://schemas.openxmlformats.org/officeDocument/2006/relationships/slideLayout" Target="../slideLayouts/slideLayout76.xml"/><Relationship Id="rId66" Type="http://schemas.openxmlformats.org/officeDocument/2006/relationships/slideLayout" Target="../slideLayouts/slideLayout84.xml"/><Relationship Id="rId7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6.xml"/><Relationship Id="rId36" Type="http://schemas.openxmlformats.org/officeDocument/2006/relationships/slideLayout" Target="../slideLayouts/slideLayout54.xml"/><Relationship Id="rId49" Type="http://schemas.openxmlformats.org/officeDocument/2006/relationships/slideLayout" Target="../slideLayouts/slideLayout67.xml"/><Relationship Id="rId57" Type="http://schemas.openxmlformats.org/officeDocument/2006/relationships/slideLayout" Target="../slideLayouts/slideLayout75.xml"/><Relationship Id="rId61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31" Type="http://schemas.openxmlformats.org/officeDocument/2006/relationships/slideLayout" Target="../slideLayouts/slideLayout49.xml"/><Relationship Id="rId44" Type="http://schemas.openxmlformats.org/officeDocument/2006/relationships/slideLayout" Target="../slideLayouts/slideLayout62.xml"/><Relationship Id="rId52" Type="http://schemas.openxmlformats.org/officeDocument/2006/relationships/slideLayout" Target="../slideLayouts/slideLayout70.xml"/><Relationship Id="rId60" Type="http://schemas.openxmlformats.org/officeDocument/2006/relationships/slideLayout" Target="../slideLayouts/slideLayout78.xml"/><Relationship Id="rId65" Type="http://schemas.openxmlformats.org/officeDocument/2006/relationships/slideLayout" Target="../slideLayouts/slideLayout83.xml"/><Relationship Id="rId73" Type="http://schemas.openxmlformats.org/officeDocument/2006/relationships/slideLayout" Target="../slideLayouts/slideLayout91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Relationship Id="rId27" Type="http://schemas.openxmlformats.org/officeDocument/2006/relationships/slideLayout" Target="../slideLayouts/slideLayout45.xml"/><Relationship Id="rId30" Type="http://schemas.openxmlformats.org/officeDocument/2006/relationships/slideLayout" Target="../slideLayouts/slideLayout48.xml"/><Relationship Id="rId35" Type="http://schemas.openxmlformats.org/officeDocument/2006/relationships/slideLayout" Target="../slideLayouts/slideLayout53.xml"/><Relationship Id="rId43" Type="http://schemas.openxmlformats.org/officeDocument/2006/relationships/slideLayout" Target="../slideLayouts/slideLayout61.xml"/><Relationship Id="rId48" Type="http://schemas.openxmlformats.org/officeDocument/2006/relationships/slideLayout" Target="../slideLayouts/slideLayout66.xml"/><Relationship Id="rId56" Type="http://schemas.openxmlformats.org/officeDocument/2006/relationships/slideLayout" Target="../slideLayouts/slideLayout74.xml"/><Relationship Id="rId64" Type="http://schemas.openxmlformats.org/officeDocument/2006/relationships/slideLayout" Target="../slideLayouts/slideLayout82.xml"/><Relationship Id="rId69" Type="http://schemas.openxmlformats.org/officeDocument/2006/relationships/slideLayout" Target="../slideLayouts/slideLayout87.xml"/><Relationship Id="rId77" Type="http://schemas.openxmlformats.org/officeDocument/2006/relationships/image" Target="../media/image6.jpeg"/><Relationship Id="rId8" Type="http://schemas.openxmlformats.org/officeDocument/2006/relationships/slideLayout" Target="../slideLayouts/slideLayout26.xml"/><Relationship Id="rId51" Type="http://schemas.openxmlformats.org/officeDocument/2006/relationships/slideLayout" Target="../slideLayouts/slideLayout69.xml"/><Relationship Id="rId72" Type="http://schemas.openxmlformats.org/officeDocument/2006/relationships/slideLayout" Target="../slideLayouts/slideLayout90.xml"/><Relationship Id="rId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43.xml"/><Relationship Id="rId33" Type="http://schemas.openxmlformats.org/officeDocument/2006/relationships/slideLayout" Target="../slideLayouts/slideLayout51.xml"/><Relationship Id="rId38" Type="http://schemas.openxmlformats.org/officeDocument/2006/relationships/slideLayout" Target="../slideLayouts/slideLayout56.xml"/><Relationship Id="rId46" Type="http://schemas.openxmlformats.org/officeDocument/2006/relationships/slideLayout" Target="../slideLayouts/slideLayout64.xml"/><Relationship Id="rId59" Type="http://schemas.openxmlformats.org/officeDocument/2006/relationships/slideLayout" Target="../slideLayouts/slideLayout77.xml"/><Relationship Id="rId67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38.xml"/><Relationship Id="rId41" Type="http://schemas.openxmlformats.org/officeDocument/2006/relationships/slideLayout" Target="../slideLayouts/slideLayout59.xml"/><Relationship Id="rId54" Type="http://schemas.openxmlformats.org/officeDocument/2006/relationships/slideLayout" Target="../slideLayouts/slideLayout72.xml"/><Relationship Id="rId62" Type="http://schemas.openxmlformats.org/officeDocument/2006/relationships/slideLayout" Target="../slideLayouts/slideLayout80.xml"/><Relationship Id="rId70" Type="http://schemas.openxmlformats.org/officeDocument/2006/relationships/slideLayout" Target="../slideLayouts/slideLayout88.xml"/><Relationship Id="rId75" Type="http://schemas.openxmlformats.org/officeDocument/2006/relationships/slideLayout" Target="../slideLayouts/slideLayout93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hape 23"/>
          <p:cNvCxnSpPr/>
          <p:nvPr userDrawn="1"/>
        </p:nvCxnSpPr>
        <p:spPr>
          <a:xfrm>
            <a:off x="2418600" y="-7925"/>
            <a:ext cx="0" cy="4883931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143508" y="446968"/>
            <a:ext cx="2052228" cy="1888222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Shape 24"/>
          <p:cNvSpPr/>
          <p:nvPr/>
        </p:nvSpPr>
        <p:spPr>
          <a:xfrm>
            <a:off x="2323500" y="509342"/>
            <a:ext cx="190200" cy="190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627784" y="447514"/>
            <a:ext cx="6336704" cy="3793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71500" y="4946002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>
              <a:solidFill>
                <a:schemeClr val="accent1"/>
              </a:solidFill>
            </a:endParaRPr>
          </a:p>
        </p:txBody>
      </p:sp>
      <p:cxnSp>
        <p:nvCxnSpPr>
          <p:cNvPr id="22" name="Connecteur droit 21"/>
          <p:cNvCxnSpPr/>
          <p:nvPr userDrawn="1"/>
        </p:nvCxnSpPr>
        <p:spPr>
          <a:xfrm>
            <a:off x="0" y="4876006"/>
            <a:ext cx="914400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496" y="4937918"/>
            <a:ext cx="1278000" cy="154112"/>
          </a:xfrm>
          <a:prstGeom prst="rect">
            <a:avLst/>
          </a:prstGeom>
        </p:spPr>
      </p:pic>
      <p:sp>
        <p:nvSpPr>
          <p:cNvPr id="2" name="MSIPCMContentMarking" descr="{&quot;HashCode&quot;:1644228579,&quot;Placement&quot;:&quot;Footer&quot;}">
            <a:extLst>
              <a:ext uri="{FF2B5EF4-FFF2-40B4-BE49-F238E27FC236}">
                <a16:creationId xmlns:a16="http://schemas.microsoft.com/office/drawing/2014/main" id="{69E3F9A4-793E-4CD1-9850-BC374D3215AA}"/>
              </a:ext>
            </a:extLst>
          </p:cNvPr>
          <p:cNvSpPr txBox="1"/>
          <p:nvPr userDrawn="1"/>
        </p:nvSpPr>
        <p:spPr>
          <a:xfrm>
            <a:off x="0" y="5034969"/>
            <a:ext cx="202774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C1 - Public Natixis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95" r:id="rId2"/>
    <p:sldLayoutId id="2147483698" r:id="rId3"/>
    <p:sldLayoutId id="2147483707" r:id="rId4"/>
    <p:sldLayoutId id="2147483682" r:id="rId5"/>
    <p:sldLayoutId id="2147483660" r:id="rId6"/>
    <p:sldLayoutId id="2147483677" r:id="rId7"/>
    <p:sldLayoutId id="2147483679" r:id="rId8"/>
    <p:sldLayoutId id="2147483678" r:id="rId9"/>
    <p:sldLayoutId id="2147483683" r:id="rId10"/>
    <p:sldLayoutId id="2147483680" r:id="rId11"/>
    <p:sldLayoutId id="2147483667" r:id="rId12"/>
    <p:sldLayoutId id="2147483684" r:id="rId13"/>
    <p:sldLayoutId id="2147483709" r:id="rId14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r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000" b="1" i="0" u="none" strike="noStrike" cap="all" baseline="0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700" marR="0" lvl="0" indent="-2667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6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38" marR="0" lvl="1" indent="-20478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38" marR="0" lvl="2" indent="-19843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4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225" marR="0" lvl="3" indent="-19685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e la date 3"/>
          <p:cNvSpPr txBox="1">
            <a:spLocks noGrp="1"/>
          </p:cNvSpPr>
          <p:nvPr userDrawn="1"/>
        </p:nvSpPr>
        <p:spPr bwMode="auto">
          <a:xfrm>
            <a:off x="361633" y="4946002"/>
            <a:ext cx="1330492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cap="all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Titre de la présentation</a:t>
            </a:r>
            <a:endParaRPr lang="fr-FR" sz="900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71500" y="4946002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>
              <a:solidFill>
                <a:schemeClr val="accent1"/>
              </a:solidFill>
            </a:endParaRP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0" y="4876006"/>
            <a:ext cx="914400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hape 23"/>
          <p:cNvCxnSpPr/>
          <p:nvPr userDrawn="1"/>
        </p:nvCxnSpPr>
        <p:spPr>
          <a:xfrm>
            <a:off x="467544" y="-20704"/>
            <a:ext cx="0" cy="684279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2" name="Oval 13"/>
          <p:cNvSpPr txBox="1">
            <a:spLocks noChangeAspect="1" noChangeArrowheads="1"/>
          </p:cNvSpPr>
          <p:nvPr userDrawn="1"/>
        </p:nvSpPr>
        <p:spPr bwMode="auto">
          <a:xfrm>
            <a:off x="71500" y="4946002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>
              <a:solidFill>
                <a:schemeClr val="accent1"/>
              </a:solidFill>
            </a:endParaRPr>
          </a:p>
        </p:txBody>
      </p:sp>
      <p:cxnSp>
        <p:nvCxnSpPr>
          <p:cNvPr id="23" name="Connecteur droit 22"/>
          <p:cNvCxnSpPr/>
          <p:nvPr userDrawn="1"/>
        </p:nvCxnSpPr>
        <p:spPr>
          <a:xfrm>
            <a:off x="0" y="4876006"/>
            <a:ext cx="914400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itre 9"/>
          <p:cNvSpPr>
            <a:spLocks noGrp="1"/>
          </p:cNvSpPr>
          <p:nvPr>
            <p:ph type="title"/>
          </p:nvPr>
        </p:nvSpPr>
        <p:spPr>
          <a:xfrm>
            <a:off x="611560" y="87314"/>
            <a:ext cx="8388932" cy="396204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endParaRPr lang="fr-FR"/>
          </a:p>
        </p:txBody>
      </p:sp>
      <p:sp>
        <p:nvSpPr>
          <p:cNvPr id="25" name="Shape 24"/>
          <p:cNvSpPr/>
          <p:nvPr userDrawn="1"/>
        </p:nvSpPr>
        <p:spPr>
          <a:xfrm>
            <a:off x="413544" y="159482"/>
            <a:ext cx="108000" cy="1080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Espace réservé du texte 12"/>
          <p:cNvSpPr>
            <a:spLocks noGrp="1"/>
          </p:cNvSpPr>
          <p:nvPr>
            <p:ph type="body" idx="1"/>
          </p:nvPr>
        </p:nvSpPr>
        <p:spPr>
          <a:xfrm>
            <a:off x="611188" y="807554"/>
            <a:ext cx="8353300" cy="38884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Modifiez les styles du texte du masque</a:t>
            </a:r>
          </a:p>
          <a:p>
            <a:pPr marL="541338" marR="0" lvl="1" indent="-2047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Deuxième niveau</a:t>
            </a:r>
          </a:p>
          <a:p>
            <a:pPr marL="808038" marR="0" lvl="2" indent="-1984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006C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Troisième niveau</a:t>
            </a:r>
          </a:p>
          <a:p>
            <a:pPr marL="1165225" marR="0" lvl="3" indent="-1968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778A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Quatrième niveau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496" y="4937918"/>
            <a:ext cx="1278000" cy="154112"/>
          </a:xfrm>
          <a:prstGeom prst="rect">
            <a:avLst/>
          </a:prstGeom>
        </p:spPr>
      </p:pic>
      <p:sp>
        <p:nvSpPr>
          <p:cNvPr id="2" name="MSIPCMContentMarking" descr="{&quot;HashCode&quot;:1644228579,&quot;Placement&quot;:&quot;Footer&quot;}">
            <a:extLst>
              <a:ext uri="{FF2B5EF4-FFF2-40B4-BE49-F238E27FC236}">
                <a16:creationId xmlns:a16="http://schemas.microsoft.com/office/drawing/2014/main" id="{AD1D5A79-B90B-4241-AD63-E84E08784052}"/>
              </a:ext>
            </a:extLst>
          </p:cNvPr>
          <p:cNvSpPr txBox="1"/>
          <p:nvPr userDrawn="1"/>
        </p:nvSpPr>
        <p:spPr>
          <a:xfrm>
            <a:off x="0" y="5034969"/>
            <a:ext cx="202774" cy="1085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">
                <a:solidFill>
                  <a:srgbClr val="FFFFFF"/>
                </a:solidFill>
                <a:latin typeface="Calibri" panose="020F0502020204030204" pitchFamily="34" charset="0"/>
              </a:rPr>
              <a:t>C1 - Public Natixis</a:t>
            </a:r>
          </a:p>
        </p:txBody>
      </p:sp>
    </p:spTree>
    <p:extLst>
      <p:ext uri="{BB962C8B-B14F-4D97-AF65-F5344CB8AC3E}">
        <p14:creationId xmlns:p14="http://schemas.microsoft.com/office/powerpoint/2010/main" val="69386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3" r:id="rId2"/>
    <p:sldLayoutId id="2147483704" r:id="rId3"/>
    <p:sldLayoutId id="2147483702" r:id="rId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6700" marR="0" indent="-26670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00B2CB"/>
        </a:buClr>
        <a:buSzTx/>
        <a:buFont typeface="Cambria Math" panose="02040503050406030204" pitchFamily="18" charset="0"/>
        <a:buChar char="ʘ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1338" marR="0" indent="-204788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581D74"/>
        </a:buClr>
        <a:buSzTx/>
        <a:buFont typeface="Symbol" panose="05050102010706020507" pitchFamily="18" charset="2"/>
        <a:buChar char="·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08038" marR="0" indent="-198438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B0006C"/>
        </a:buClr>
        <a:buSzTx/>
        <a:buFont typeface="Courier New" panose="02070309020205020404" pitchFamily="49" charset="0"/>
        <a:buChar char="o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65225" marR="0" indent="-19685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A778AE"/>
        </a:buClr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 userDrawn="1"/>
        </p:nvCxnSpPr>
        <p:spPr bwMode="auto">
          <a:xfrm>
            <a:off x="298070" y="4654283"/>
            <a:ext cx="852832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28954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5DD28ABE-97BA-4424-952A-A6DFB85D7F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095" y="4816787"/>
            <a:ext cx="1744707" cy="18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7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  <p:sldLayoutId id="2147483752" r:id="rId18"/>
    <p:sldLayoutId id="2147483753" r:id="rId19"/>
    <p:sldLayoutId id="2147483754" r:id="rId20"/>
    <p:sldLayoutId id="2147483755" r:id="rId21"/>
    <p:sldLayoutId id="2147483756" r:id="rId22"/>
    <p:sldLayoutId id="2147483757" r:id="rId23"/>
    <p:sldLayoutId id="2147483758" r:id="rId24"/>
    <p:sldLayoutId id="2147483759" r:id="rId25"/>
    <p:sldLayoutId id="2147483760" r:id="rId26"/>
    <p:sldLayoutId id="2147483761" r:id="rId27"/>
    <p:sldLayoutId id="2147483762" r:id="rId28"/>
    <p:sldLayoutId id="2147483763" r:id="rId29"/>
    <p:sldLayoutId id="2147483764" r:id="rId30"/>
    <p:sldLayoutId id="2147483765" r:id="rId31"/>
    <p:sldLayoutId id="2147483766" r:id="rId32"/>
    <p:sldLayoutId id="2147483767" r:id="rId33"/>
    <p:sldLayoutId id="2147483768" r:id="rId34"/>
    <p:sldLayoutId id="2147483769" r:id="rId35"/>
    <p:sldLayoutId id="2147483770" r:id="rId36"/>
    <p:sldLayoutId id="2147483771" r:id="rId37"/>
    <p:sldLayoutId id="2147483772" r:id="rId38"/>
    <p:sldLayoutId id="2147483773" r:id="rId39"/>
    <p:sldLayoutId id="2147483774" r:id="rId40"/>
    <p:sldLayoutId id="2147483775" r:id="rId41"/>
    <p:sldLayoutId id="2147483776" r:id="rId42"/>
    <p:sldLayoutId id="2147483777" r:id="rId43"/>
    <p:sldLayoutId id="2147483778" r:id="rId44"/>
    <p:sldLayoutId id="2147483779" r:id="rId45"/>
    <p:sldLayoutId id="2147483780" r:id="rId46"/>
    <p:sldLayoutId id="2147483781" r:id="rId47"/>
    <p:sldLayoutId id="2147483782" r:id="rId48"/>
    <p:sldLayoutId id="2147483783" r:id="rId49"/>
    <p:sldLayoutId id="2147483784" r:id="rId50"/>
    <p:sldLayoutId id="2147483785" r:id="rId51"/>
    <p:sldLayoutId id="2147483786" r:id="rId52"/>
    <p:sldLayoutId id="2147483787" r:id="rId53"/>
    <p:sldLayoutId id="2147483788" r:id="rId54"/>
    <p:sldLayoutId id="2147483789" r:id="rId55"/>
    <p:sldLayoutId id="2147483790" r:id="rId56"/>
    <p:sldLayoutId id="2147483791" r:id="rId57"/>
    <p:sldLayoutId id="2147483792" r:id="rId58"/>
    <p:sldLayoutId id="2147483793" r:id="rId59"/>
    <p:sldLayoutId id="2147483794" r:id="rId60"/>
    <p:sldLayoutId id="2147483795" r:id="rId61"/>
    <p:sldLayoutId id="2147483796" r:id="rId62"/>
    <p:sldLayoutId id="2147483797" r:id="rId63"/>
    <p:sldLayoutId id="2147483798" r:id="rId64"/>
    <p:sldLayoutId id="2147483799" r:id="rId65"/>
    <p:sldLayoutId id="2147483800" r:id="rId66"/>
    <p:sldLayoutId id="2147483801" r:id="rId67"/>
    <p:sldLayoutId id="2147483802" r:id="rId68"/>
    <p:sldLayoutId id="2147483803" r:id="rId69"/>
    <p:sldLayoutId id="2147483804" r:id="rId70"/>
    <p:sldLayoutId id="2147483805" r:id="rId71"/>
    <p:sldLayoutId id="2147483806" r:id="rId72"/>
    <p:sldLayoutId id="2147483807" r:id="rId73"/>
    <p:sldLayoutId id="2147483808" r:id="rId74"/>
    <p:sldLayoutId id="2147483809" r:id="rId75"/>
  </p:sldLayoutIdLs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>
              <a:lumMod val="65000"/>
            </a:schemeClr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Clr>
          <a:srgbClr val="EA0000"/>
        </a:buClr>
        <a:buFont typeface="Arial Narrow" panose="020B0606020202030204" pitchFamily="34" charset="0"/>
        <a:buChar char="■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65000"/>
          </a:schemeClr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FF0000"/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ysee.fr/emmanuel-macron/2020/05/26/plus-verte-et-plus-competitive-notre-plan-de-soutien-a-la-filiere-automobile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7.xml"/><Relationship Id="rId5" Type="http://schemas.openxmlformats.org/officeDocument/2006/relationships/hyperlink" Target="https://www.ecologie.gouv.fr/sites/default/files/lom_mesures_cles_2019_v2.pdf" TargetMode="External"/><Relationship Id="rId4" Type="http://schemas.openxmlformats.org/officeDocument/2006/relationships/hyperlink" Target="https://www.legifrance.gouv.fr/jorf/id/JORFTEXT000031044385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4.jpeg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7.sv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7.jpeg"/><Relationship Id="rId5" Type="http://schemas.microsoft.com/office/2007/relationships/hdphoto" Target="../media/hdphoto1.wdp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52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61.svg"/><Relationship Id="rId4" Type="http://schemas.openxmlformats.org/officeDocument/2006/relationships/image" Target="../media/image51.jpeg"/><Relationship Id="rId9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9.png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7.jpe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9.svg"/><Relationship Id="rId3" Type="http://schemas.openxmlformats.org/officeDocument/2006/relationships/image" Target="../media/image80.svg"/><Relationship Id="rId7" Type="http://schemas.openxmlformats.org/officeDocument/2006/relationships/image" Target="../media/image76.png"/><Relationship Id="rId12" Type="http://schemas.openxmlformats.org/officeDocument/2006/relationships/image" Target="../media/image80.png"/><Relationship Id="rId2" Type="http://schemas.openxmlformats.org/officeDocument/2006/relationships/image" Target="../media/image74.png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82.svg"/><Relationship Id="rId11" Type="http://schemas.openxmlformats.org/officeDocument/2006/relationships/image" Target="../media/image79.png"/><Relationship Id="rId5" Type="http://schemas.openxmlformats.org/officeDocument/2006/relationships/image" Target="../media/image75.png"/><Relationship Id="rId15" Type="http://schemas.openxmlformats.org/officeDocument/2006/relationships/image" Target="../media/image91.svg"/><Relationship Id="rId10" Type="http://schemas.openxmlformats.org/officeDocument/2006/relationships/image" Target="../media/image86.svg"/><Relationship Id="rId4" Type="http://schemas.openxmlformats.org/officeDocument/2006/relationships/image" Target="../media/image46.png"/><Relationship Id="rId9" Type="http://schemas.openxmlformats.org/officeDocument/2006/relationships/image" Target="../media/image78.png"/><Relationship Id="rId14" Type="http://schemas.openxmlformats.org/officeDocument/2006/relationships/image" Target="../media/image8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52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sv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7.xml"/><Relationship Id="rId6" Type="http://schemas.openxmlformats.org/officeDocument/2006/relationships/hyperlink" Target="mailto:nicolas.clavier@natixis.com" TargetMode="External"/><Relationship Id="rId5" Type="http://schemas.openxmlformats.org/officeDocument/2006/relationships/hyperlink" Target="tel:+33%207%2088%2005%2076%2082" TargetMode="External"/><Relationship Id="rId4" Type="http://schemas.openxmlformats.org/officeDocument/2006/relationships/hyperlink" Target="tel:+33%201%2058%2032%2081%2004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dvenir.mobi/le-programme" TargetMode="External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7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svg"/><Relationship Id="rId3" Type="http://schemas.openxmlformats.org/officeDocument/2006/relationships/image" Target="../media/image87.png"/><Relationship Id="rId7" Type="http://schemas.openxmlformats.org/officeDocument/2006/relationships/image" Target="../media/image56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01.sv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02.svg"/><Relationship Id="rId5" Type="http://schemas.openxmlformats.org/officeDocument/2006/relationships/image" Target="../media/image56.png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Mai 2021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Partenariat </a:t>
            </a:r>
            <a:r>
              <a:rPr lang="fr-FR" dirty="0" err="1"/>
              <a:t>NewMotion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sz="3200" b="1" dirty="0"/>
              <a:t>Offre Borne Electrique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18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C1A3E756-35DC-44FF-A9BC-D58782F75626}"/>
              </a:ext>
            </a:extLst>
          </p:cNvPr>
          <p:cNvSpPr txBox="1">
            <a:spLocks/>
          </p:cNvSpPr>
          <p:nvPr/>
        </p:nvSpPr>
        <p:spPr>
          <a:xfrm>
            <a:off x="1283637" y="935322"/>
            <a:ext cx="6346565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cs typeface="Arial"/>
                <a:sym typeface="Arial"/>
              </a:rPr>
              <a:t>Notre Offre Borne Electrique</a:t>
            </a:r>
            <a:endParaRPr kumimoji="0" lang="fr-FR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cs typeface="Arial"/>
              <a:sym typeface="Arial"/>
            </a:endParaRPr>
          </a:p>
        </p:txBody>
      </p:sp>
      <p:sp>
        <p:nvSpPr>
          <p:cNvPr id="29" name="Espace réservé du texte 4">
            <a:extLst>
              <a:ext uri="{FF2B5EF4-FFF2-40B4-BE49-F238E27FC236}">
                <a16:creationId xmlns:a16="http://schemas.microsoft.com/office/drawing/2014/main" id="{5981B679-E060-4204-B236-63351B06A371}"/>
              </a:ext>
            </a:extLst>
          </p:cNvPr>
          <p:cNvSpPr txBox="1">
            <a:spLocks/>
          </p:cNvSpPr>
          <p:nvPr/>
        </p:nvSpPr>
        <p:spPr>
          <a:xfrm>
            <a:off x="1283637" y="1528599"/>
            <a:ext cx="6850622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pt-BR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Le Partenaire</a:t>
            </a:r>
          </a:p>
        </p:txBody>
      </p:sp>
      <p:sp>
        <p:nvSpPr>
          <p:cNvPr id="30" name="Espace réservé du texte 6">
            <a:extLst>
              <a:ext uri="{FF2B5EF4-FFF2-40B4-BE49-F238E27FC236}">
                <a16:creationId xmlns:a16="http://schemas.microsoft.com/office/drawing/2014/main" id="{B19236E6-9047-4A27-A98D-9EAB0EDA8B1D}"/>
              </a:ext>
            </a:extLst>
          </p:cNvPr>
          <p:cNvSpPr txBox="1">
            <a:spLocks/>
          </p:cNvSpPr>
          <p:nvPr/>
        </p:nvSpPr>
        <p:spPr>
          <a:xfrm>
            <a:off x="1283637" y="2121876"/>
            <a:ext cx="6346565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Les Bénéfices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cs typeface="Arial"/>
              <a:sym typeface="Arial"/>
            </a:endParaRPr>
          </a:p>
        </p:txBody>
      </p:sp>
      <p:sp>
        <p:nvSpPr>
          <p:cNvPr id="31" name="Espace réservé du texte 8">
            <a:extLst>
              <a:ext uri="{FF2B5EF4-FFF2-40B4-BE49-F238E27FC236}">
                <a16:creationId xmlns:a16="http://schemas.microsoft.com/office/drawing/2014/main" id="{A2C56534-3737-4067-AE8E-87842ABBF87D}"/>
              </a:ext>
            </a:extLst>
          </p:cNvPr>
          <p:cNvSpPr txBox="1">
            <a:spLocks/>
          </p:cNvSpPr>
          <p:nvPr/>
        </p:nvSpPr>
        <p:spPr>
          <a:xfrm>
            <a:off x="1283637" y="2715153"/>
            <a:ext cx="6346565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Comment souscrire? 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cs typeface="Arial"/>
              <a:sym typeface="Arial"/>
            </a:endParaRPr>
          </a:p>
        </p:txBody>
      </p:sp>
      <p:sp>
        <p:nvSpPr>
          <p:cNvPr id="32" name="Espace réservé du texte 10">
            <a:extLst>
              <a:ext uri="{FF2B5EF4-FFF2-40B4-BE49-F238E27FC236}">
                <a16:creationId xmlns:a16="http://schemas.microsoft.com/office/drawing/2014/main" id="{4AE1899D-2649-42D9-86E6-92B5F03738E2}"/>
              </a:ext>
            </a:extLst>
          </p:cNvPr>
          <p:cNvSpPr txBox="1">
            <a:spLocks/>
          </p:cNvSpPr>
          <p:nvPr/>
        </p:nvSpPr>
        <p:spPr>
          <a:xfrm>
            <a:off x="1283637" y="3308430"/>
            <a:ext cx="6346565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Notre offre</a:t>
            </a:r>
          </a:p>
        </p:txBody>
      </p:sp>
      <p:sp>
        <p:nvSpPr>
          <p:cNvPr id="33" name="Espace réservé du texte 1">
            <a:extLst>
              <a:ext uri="{FF2B5EF4-FFF2-40B4-BE49-F238E27FC236}">
                <a16:creationId xmlns:a16="http://schemas.microsoft.com/office/drawing/2014/main" id="{05B73E13-A6D5-4FAD-A23E-27B2B4888BBC}"/>
              </a:ext>
            </a:extLst>
          </p:cNvPr>
          <p:cNvSpPr txBox="1">
            <a:spLocks/>
          </p:cNvSpPr>
          <p:nvPr/>
        </p:nvSpPr>
        <p:spPr>
          <a:xfrm>
            <a:off x="610286" y="951202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01</a:t>
            </a:r>
          </a:p>
        </p:txBody>
      </p:sp>
      <p:sp>
        <p:nvSpPr>
          <p:cNvPr id="34" name="Espace réservé du texte 3">
            <a:extLst>
              <a:ext uri="{FF2B5EF4-FFF2-40B4-BE49-F238E27FC236}">
                <a16:creationId xmlns:a16="http://schemas.microsoft.com/office/drawing/2014/main" id="{ECFBB21F-E0E7-488A-A0D5-7B6E21A14D06}"/>
              </a:ext>
            </a:extLst>
          </p:cNvPr>
          <p:cNvSpPr txBox="1">
            <a:spLocks/>
          </p:cNvSpPr>
          <p:nvPr/>
        </p:nvSpPr>
        <p:spPr>
          <a:xfrm>
            <a:off x="610286" y="154447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02</a:t>
            </a:r>
          </a:p>
        </p:txBody>
      </p:sp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4C86346D-59D7-4BB3-8051-035DBCAD3F44}"/>
              </a:ext>
            </a:extLst>
          </p:cNvPr>
          <p:cNvSpPr txBox="1">
            <a:spLocks/>
          </p:cNvSpPr>
          <p:nvPr/>
        </p:nvSpPr>
        <p:spPr>
          <a:xfrm>
            <a:off x="610286" y="213775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00A193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03</a:t>
            </a:r>
          </a:p>
        </p:txBody>
      </p:sp>
      <p:sp>
        <p:nvSpPr>
          <p:cNvPr id="36" name="Espace réservé du texte 7">
            <a:extLst>
              <a:ext uri="{FF2B5EF4-FFF2-40B4-BE49-F238E27FC236}">
                <a16:creationId xmlns:a16="http://schemas.microsoft.com/office/drawing/2014/main" id="{6828167B-A20A-4327-BA4C-C31695B58E5A}"/>
              </a:ext>
            </a:extLst>
          </p:cNvPr>
          <p:cNvSpPr txBox="1">
            <a:spLocks/>
          </p:cNvSpPr>
          <p:nvPr/>
        </p:nvSpPr>
        <p:spPr>
          <a:xfrm>
            <a:off x="610286" y="2731033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DB4B4B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04</a:t>
            </a:r>
          </a:p>
        </p:txBody>
      </p:sp>
      <p:sp>
        <p:nvSpPr>
          <p:cNvPr id="37" name="Espace réservé du texte 9">
            <a:extLst>
              <a:ext uri="{FF2B5EF4-FFF2-40B4-BE49-F238E27FC236}">
                <a16:creationId xmlns:a16="http://schemas.microsoft.com/office/drawing/2014/main" id="{65F85CFD-32D7-4AC4-A98E-98EB546A32C3}"/>
              </a:ext>
            </a:extLst>
          </p:cNvPr>
          <p:cNvSpPr txBox="1">
            <a:spLocks/>
          </p:cNvSpPr>
          <p:nvPr/>
        </p:nvSpPr>
        <p:spPr>
          <a:xfrm>
            <a:off x="610286" y="3324310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9176B4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05</a:t>
            </a:r>
          </a:p>
        </p:txBody>
      </p:sp>
      <p:sp>
        <p:nvSpPr>
          <p:cNvPr id="38" name="Espace réservé du texte 10">
            <a:extLst>
              <a:ext uri="{FF2B5EF4-FFF2-40B4-BE49-F238E27FC236}">
                <a16:creationId xmlns:a16="http://schemas.microsoft.com/office/drawing/2014/main" id="{A0FE7C6C-5FE1-4929-A363-A5DBBB832A34}"/>
              </a:ext>
            </a:extLst>
          </p:cNvPr>
          <p:cNvSpPr txBox="1">
            <a:spLocks/>
          </p:cNvSpPr>
          <p:nvPr/>
        </p:nvSpPr>
        <p:spPr>
          <a:xfrm>
            <a:off x="1283637" y="3901707"/>
            <a:ext cx="6346565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Votre interlocuteur BPCE Car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Lease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cs typeface="Arial"/>
              <a:sym typeface="Arial"/>
            </a:endParaRPr>
          </a:p>
        </p:txBody>
      </p:sp>
      <p:sp>
        <p:nvSpPr>
          <p:cNvPr id="39" name="Espace réservé du texte 7">
            <a:extLst>
              <a:ext uri="{FF2B5EF4-FFF2-40B4-BE49-F238E27FC236}">
                <a16:creationId xmlns:a16="http://schemas.microsoft.com/office/drawing/2014/main" id="{1616A007-675B-4B32-B34D-3F78079ED4BA}"/>
              </a:ext>
            </a:extLst>
          </p:cNvPr>
          <p:cNvSpPr txBox="1">
            <a:spLocks/>
          </p:cNvSpPr>
          <p:nvPr/>
        </p:nvSpPr>
        <p:spPr>
          <a:xfrm>
            <a:off x="610286" y="3917587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56294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D393EB28-4FF3-4D9B-A6DD-20940C80C20B}"/>
              </a:ext>
            </a:extLst>
          </p:cNvPr>
          <p:cNvSpPr txBox="1">
            <a:spLocks/>
          </p:cNvSpPr>
          <p:nvPr/>
        </p:nvSpPr>
        <p:spPr>
          <a:xfrm>
            <a:off x="755576" y="2490048"/>
            <a:ext cx="1401338" cy="83528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7200" b="1" i="0" u="none" strike="noStrike" kern="0" cap="none" spc="0" normalizeH="0" baseline="0" noProof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01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751CC3B7-EF24-43DC-98F3-014E315F5B33}"/>
              </a:ext>
            </a:extLst>
          </p:cNvPr>
          <p:cNvSpPr txBox="1">
            <a:spLocks/>
          </p:cNvSpPr>
          <p:nvPr/>
        </p:nvSpPr>
        <p:spPr>
          <a:xfrm>
            <a:off x="2349655" y="2571750"/>
            <a:ext cx="6470818" cy="10820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Notre Offre Borne Electrique</a:t>
            </a:r>
          </a:p>
        </p:txBody>
      </p:sp>
    </p:spTree>
    <p:extLst>
      <p:ext uri="{BB962C8B-B14F-4D97-AF65-F5344CB8AC3E}">
        <p14:creationId xmlns:p14="http://schemas.microsoft.com/office/powerpoint/2010/main" val="1332771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fr-FR" sz="2400" dirty="0"/>
              <a:t>Notre Offre Borne Electrique – Contexte</a:t>
            </a:r>
          </a:p>
          <a:p>
            <a:pPr>
              <a:spcBef>
                <a:spcPts val="0"/>
              </a:spcBef>
            </a:pPr>
            <a:r>
              <a:rPr lang="fr-FR" sz="1000" dirty="0"/>
              <a:t>Objectif : accompagner nos clients professionnels dans leur transition vers l’électrique </a:t>
            </a:r>
          </a:p>
        </p:txBody>
      </p:sp>
      <p:pic>
        <p:nvPicPr>
          <p:cNvPr id="4" name="Picture 2" descr="2020-05-26  (202054) Déplacement du Président de la Républiqu">
            <a:extLst>
              <a:ext uri="{FF2B5EF4-FFF2-40B4-BE49-F238E27FC236}">
                <a16:creationId xmlns:a16="http://schemas.microsoft.com/office/drawing/2014/main" id="{84820E24-831F-419B-A67B-FBCD8311EE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90346" y="1085469"/>
            <a:ext cx="4763307" cy="9603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1299;p141">
            <a:extLst>
              <a:ext uri="{FF2B5EF4-FFF2-40B4-BE49-F238E27FC236}">
                <a16:creationId xmlns:a16="http://schemas.microsoft.com/office/drawing/2014/main" id="{BBC7655C-B615-4CA6-9875-BD959EE17E20}"/>
              </a:ext>
            </a:extLst>
          </p:cNvPr>
          <p:cNvSpPr txBox="1"/>
          <p:nvPr/>
        </p:nvSpPr>
        <p:spPr>
          <a:xfrm>
            <a:off x="2190346" y="4770752"/>
            <a:ext cx="5267467" cy="237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 marL="228600" indent="-228600">
              <a:buAutoNum type="arabicParenBoth"/>
            </a:pPr>
            <a:r>
              <a:rPr lang="fr-FR" sz="600" i="1" dirty="0">
                <a:solidFill>
                  <a:schemeClr val="tx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  <a:hlinkClick r:id="rId3"/>
              </a:rPr>
              <a:t>https://www.elysee.fr/emmanuel-macron/2020/05/26/plus-verte-et-plus-competitive-notre-plan-de-soutien-a-la-filiere-automobile</a:t>
            </a:r>
            <a:endParaRPr lang="fr-FR" sz="600" i="1" dirty="0">
              <a:solidFill>
                <a:schemeClr val="tx1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indent="-228600">
              <a:buAutoNum type="arabicParenBoth"/>
            </a:pPr>
            <a:r>
              <a:rPr lang="fr-FR" sz="600" i="1" dirty="0">
                <a:solidFill>
                  <a:schemeClr val="tx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  <a:hlinkClick r:id="rId4"/>
              </a:rPr>
              <a:t>https://www.legifrance.gouv.fr/jorf/id/JORFTEXT000031044385</a:t>
            </a:r>
            <a:endParaRPr lang="fr-FR" sz="600" i="1" dirty="0">
              <a:solidFill>
                <a:schemeClr val="tx1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indent="-228600">
              <a:buAutoNum type="arabicParenBoth"/>
            </a:pPr>
            <a:r>
              <a:rPr lang="fr-FR" sz="600" i="1" dirty="0">
                <a:solidFill>
                  <a:schemeClr val="tx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  <a:hlinkClick r:id="rId5"/>
              </a:rPr>
              <a:t>https://www.ecologie.gouv.fr/sites/default/files/lom_mesures_cles_2019_v2.pdf</a:t>
            </a:r>
            <a:endParaRPr lang="fr-FR" sz="600" i="1" dirty="0">
              <a:solidFill>
                <a:schemeClr val="tx1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indent="-228600">
              <a:buAutoNum type="arabicParenBoth"/>
            </a:pPr>
            <a:endParaRPr lang="fr-FR" sz="600" i="1" dirty="0">
              <a:solidFill>
                <a:schemeClr val="tx1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indent="-228600">
              <a:buAutoNum type="arabicParenBoth"/>
            </a:pPr>
            <a:endParaRPr lang="fr-FR" sz="600" i="1" dirty="0">
              <a:solidFill>
                <a:schemeClr val="tx1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DE1BDEA5-D6BC-4757-A88B-942B27FB4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95" y="2239861"/>
            <a:ext cx="8527801" cy="2025898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fr-FR" sz="1200" b="1" dirty="0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 mai 2020, le Président de la République dévoile un plan de soutien</a:t>
            </a:r>
            <a:r>
              <a:rPr lang="fr-FR" sz="1200" b="1" baseline="30000" dirty="0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(1)</a:t>
            </a:r>
            <a:r>
              <a:rPr lang="fr-FR" sz="1200" b="1" dirty="0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à la filière automobile, afin que celle-ci devienne plus verte et plus compétitive. </a:t>
            </a:r>
          </a:p>
          <a:p>
            <a:pPr>
              <a:spcBef>
                <a:spcPts val="1200"/>
              </a:spcBef>
            </a:pPr>
            <a:r>
              <a:rPr lang="fr-FR" sz="1200" dirty="0">
                <a:solidFill>
                  <a:schemeClr val="tx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Le plan contient </a:t>
            </a:r>
            <a:r>
              <a:rPr lang="fr-FR" sz="1200" b="1" dirty="0">
                <a:solidFill>
                  <a:srgbClr val="C0000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8 milliards d’euros d’aides</a:t>
            </a:r>
            <a:r>
              <a:rPr lang="fr-FR" sz="1200" dirty="0">
                <a:solidFill>
                  <a:srgbClr val="C0000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fr-FR" sz="1200" dirty="0">
                <a:solidFill>
                  <a:schemeClr val="tx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au service de plusieurs objectifs dont la </a:t>
            </a:r>
            <a:r>
              <a:rPr lang="fr-FR" sz="1200" b="1" dirty="0">
                <a:solidFill>
                  <a:srgbClr val="C0000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relance de la demande</a:t>
            </a:r>
            <a:r>
              <a:rPr lang="fr-FR" sz="1200" dirty="0">
                <a:solidFill>
                  <a:srgbClr val="C0000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fr-FR" sz="1200" b="1" dirty="0">
                <a:solidFill>
                  <a:srgbClr val="C0000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et le renouvellement du parc automobile</a:t>
            </a:r>
            <a:r>
              <a:rPr lang="fr-FR" sz="1200" dirty="0">
                <a:solidFill>
                  <a:srgbClr val="C0000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fr-FR" sz="1200" dirty="0">
                <a:solidFill>
                  <a:schemeClr val="tx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pour qu’il soit plus vert. </a:t>
            </a:r>
          </a:p>
          <a:p>
            <a:pPr>
              <a:spcBef>
                <a:spcPts val="1200"/>
              </a:spcBef>
            </a:pPr>
            <a:r>
              <a:rPr lang="fr-FR" sz="1200" dirty="0">
                <a:solidFill>
                  <a:schemeClr val="tx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Cette annonce s’inscrit dans la continuité de : </a:t>
            </a:r>
          </a:p>
          <a:p>
            <a:pPr lvl="1">
              <a:spcBef>
                <a:spcPts val="1200"/>
              </a:spcBef>
            </a:pPr>
            <a:r>
              <a:rPr lang="fr-FR" sz="900" b="1" dirty="0">
                <a:solidFill>
                  <a:srgbClr val="C0000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La loi de 2015 </a:t>
            </a:r>
            <a:r>
              <a:rPr lang="fr-FR" sz="900" dirty="0">
                <a:solidFill>
                  <a:schemeClr val="tx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relative à la transition énergétique pour la croissance verte dont une partie importante couvrait le </a:t>
            </a:r>
            <a:r>
              <a:rPr lang="fr-FR" sz="900" b="1" dirty="0">
                <a:solidFill>
                  <a:srgbClr val="C0000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développement des transports propres</a:t>
            </a:r>
            <a:r>
              <a:rPr lang="fr-FR" sz="900" b="1" baseline="30000" dirty="0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fr-FR" sz="900" baseline="30000" dirty="0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(2)</a:t>
            </a:r>
            <a:endParaRPr lang="fr-FR" sz="900" baseline="30000" dirty="0">
              <a:solidFill>
                <a:srgbClr val="C00000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1">
              <a:spcBef>
                <a:spcPts val="1200"/>
              </a:spcBef>
            </a:pPr>
            <a:r>
              <a:rPr lang="fr-FR" sz="900" b="1" dirty="0">
                <a:solidFill>
                  <a:srgbClr val="C00000"/>
                </a:solidFill>
                <a:highlight>
                  <a:srgbClr val="FFFFFF"/>
                </a:highlight>
                <a:latin typeface="Helvetica Neue"/>
                <a:cs typeface="Helvetica Neue"/>
                <a:sym typeface="Helvetica Neue"/>
              </a:rPr>
              <a:t>La loi de 2019 d’orientation des mobilités</a:t>
            </a:r>
            <a:r>
              <a:rPr lang="fr-FR" sz="900" dirty="0">
                <a:solidFill>
                  <a:srgbClr val="C00000"/>
                </a:solidFill>
                <a:highlight>
                  <a:srgbClr val="FFFFFF"/>
                </a:highlight>
                <a:latin typeface="Helvetica Neue"/>
                <a:cs typeface="Helvetica Neue"/>
                <a:sym typeface="Helvetica Neue"/>
              </a:rPr>
              <a:t> </a:t>
            </a:r>
            <a:r>
              <a:rPr lang="fr-FR" sz="900" dirty="0">
                <a:highlight>
                  <a:srgbClr val="FFFFFF"/>
                </a:highlight>
                <a:latin typeface="Helvetica Neue"/>
                <a:cs typeface="Helvetica Neue"/>
                <a:sym typeface="Helvetica Neue"/>
              </a:rPr>
              <a:t>portant notamment sur la décarbonation des transports, le verdissement des flottes(3)</a:t>
            </a:r>
          </a:p>
          <a:p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4063705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Notre Offre Borne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ElectriquE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– CONTEXTE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Objectif : accompagner nos clients professionnels dans leur transition vers l’électrique </a:t>
            </a:r>
          </a:p>
        </p:txBody>
      </p:sp>
      <p:sp>
        <p:nvSpPr>
          <p:cNvPr id="16" name="Google Shape;1299;p141">
            <a:extLst>
              <a:ext uri="{FF2B5EF4-FFF2-40B4-BE49-F238E27FC236}">
                <a16:creationId xmlns:a16="http://schemas.microsoft.com/office/drawing/2014/main" id="{CDFE988B-7FCF-407E-9980-6B2D7D3A799A}"/>
              </a:ext>
            </a:extLst>
          </p:cNvPr>
          <p:cNvSpPr txBox="1"/>
          <p:nvPr/>
        </p:nvSpPr>
        <p:spPr>
          <a:xfrm>
            <a:off x="964006" y="1119520"/>
            <a:ext cx="4755145" cy="559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spcBef>
                <a:spcPts val="300"/>
              </a:spcBef>
            </a:pPr>
            <a:r>
              <a:rPr lang="fr-FR" sz="1000" b="1" kern="1200" dirty="0">
                <a:solidFill>
                  <a:srgbClr val="C00000"/>
                </a:solidFill>
                <a:latin typeface="Helvetica Neue"/>
                <a:cs typeface="Helvetica Neue"/>
                <a:sym typeface="Helvetica Neue"/>
              </a:rPr>
              <a:t>1 million de véhicules propres produits en France d’ici 5 ans</a:t>
            </a: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375"/>
              </a:spcAft>
            </a:pPr>
            <a:r>
              <a:rPr lang="fr-FR" sz="900" dirty="0">
                <a:solidFill>
                  <a:srgbClr val="231F2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Tel est l’objectif fixé par Emmanuel Macron, depuis le 26 mai 2020, pour faire de la France le premier producteur de véhicules électriques en Europe.</a:t>
            </a:r>
            <a:endParaRPr lang="fr-FR" sz="900" b="1" dirty="0">
              <a:solidFill>
                <a:srgbClr val="231F20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E3F024E-777D-40E4-91A2-27940F95B07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2736" y="1119520"/>
            <a:ext cx="559458" cy="559458"/>
          </a:xfrm>
          <a:prstGeom prst="ellipse">
            <a:avLst/>
          </a:prstGeom>
          <a:ln>
            <a:solidFill>
              <a:srgbClr val="C00000"/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8B58AB-D427-431F-A897-66433F63D2D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2736" y="2088069"/>
            <a:ext cx="559458" cy="559458"/>
          </a:xfrm>
          <a:prstGeom prst="ellipse">
            <a:avLst/>
          </a:prstGeom>
          <a:ln>
            <a:solidFill>
              <a:srgbClr val="C00000"/>
            </a:solidFill>
          </a:ln>
        </p:spPr>
      </p:pic>
      <p:sp>
        <p:nvSpPr>
          <p:cNvPr id="19" name="Google Shape;1299;p141">
            <a:extLst>
              <a:ext uri="{FF2B5EF4-FFF2-40B4-BE49-F238E27FC236}">
                <a16:creationId xmlns:a16="http://schemas.microsoft.com/office/drawing/2014/main" id="{22C0222F-2524-4D97-B6CE-8697EAA1CEAF}"/>
              </a:ext>
            </a:extLst>
          </p:cNvPr>
          <p:cNvSpPr txBox="1"/>
          <p:nvPr/>
        </p:nvSpPr>
        <p:spPr>
          <a:xfrm>
            <a:off x="964008" y="2068233"/>
            <a:ext cx="4755145" cy="599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spcBef>
                <a:spcPts val="300"/>
              </a:spcBef>
            </a:pPr>
            <a:r>
              <a:rPr lang="fr-FR" sz="900" b="1" dirty="0">
                <a:solidFill>
                  <a:srgbClr val="C00000"/>
                </a:solidFill>
                <a:latin typeface="Helvetica Neue"/>
                <a:sym typeface="Helvetica Neue"/>
              </a:rPr>
              <a:t>100 000 bornes de recharge d’ici 2021</a:t>
            </a:r>
          </a:p>
          <a:p>
            <a:pPr>
              <a:lnSpc>
                <a:spcPct val="115000"/>
              </a:lnSpc>
              <a:spcBef>
                <a:spcPts val="300"/>
              </a:spcBef>
            </a:pPr>
            <a:r>
              <a:rPr lang="fr-FR" sz="900" dirty="0"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Cela représente une augmentation conséquente de 70 000 bornes publiques supplémentaires déployées sur tout le territoire.</a:t>
            </a:r>
          </a:p>
        </p:txBody>
      </p:sp>
      <p:sp>
        <p:nvSpPr>
          <p:cNvPr id="20" name="Google Shape;1299;p141">
            <a:extLst>
              <a:ext uri="{FF2B5EF4-FFF2-40B4-BE49-F238E27FC236}">
                <a16:creationId xmlns:a16="http://schemas.microsoft.com/office/drawing/2014/main" id="{DF200171-64FB-4A2D-8603-08A983A9B4F2}"/>
              </a:ext>
            </a:extLst>
          </p:cNvPr>
          <p:cNvSpPr txBox="1"/>
          <p:nvPr/>
        </p:nvSpPr>
        <p:spPr>
          <a:xfrm>
            <a:off x="964007" y="2973083"/>
            <a:ext cx="4755145" cy="1442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spcBef>
                <a:spcPts val="300"/>
              </a:spcBef>
            </a:pPr>
            <a:r>
              <a:rPr lang="fr-FR" sz="900" b="1" dirty="0">
                <a:solidFill>
                  <a:srgbClr val="C00000"/>
                </a:solidFill>
                <a:latin typeface="Helvetica Neue"/>
                <a:sym typeface="Helvetica Neue"/>
              </a:rPr>
              <a:t>De nombreuses mesures incitatives impulsées par les pouvoirs publics, au niveau national et local…</a:t>
            </a:r>
          </a:p>
          <a:p>
            <a:pPr>
              <a:spcBef>
                <a:spcPts val="300"/>
              </a:spcBef>
            </a:pPr>
            <a:r>
              <a:rPr lang="fr-FR" sz="900" dirty="0">
                <a:solidFill>
                  <a:srgbClr val="C00000"/>
                </a:solidFill>
                <a:latin typeface="Helvetica Neue"/>
                <a:sym typeface="Helvetica Neue"/>
              </a:rPr>
              <a:t>100 millions d’euros pour inciter à la transition vers l’électrique</a:t>
            </a:r>
          </a:p>
          <a:p>
            <a:pPr>
              <a:lnSpc>
                <a:spcPct val="115000"/>
              </a:lnSpc>
              <a:spcBef>
                <a:spcPts val="300"/>
              </a:spcBef>
            </a:pPr>
            <a:r>
              <a:rPr lang="fr-FR" sz="900" dirty="0"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Créé en 2016, le programme ADVENIR a été reconduit jusqu’au 31 décembre 2023 et doté de 100M€ supplémentaires pour financer 45 000 nouveaux points de charge</a:t>
            </a:r>
          </a:p>
          <a:p>
            <a:pPr>
              <a:spcBef>
                <a:spcPts val="300"/>
              </a:spcBef>
            </a:pPr>
            <a:r>
              <a:rPr lang="fr-FR" sz="900" dirty="0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Bientôt des modes de transports 100% verts dans les grandes agglomérations</a:t>
            </a: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375"/>
              </a:spcAft>
            </a:pPr>
            <a:r>
              <a:rPr lang="fr-FR" sz="900" dirty="0">
                <a:solidFill>
                  <a:srgbClr val="231F2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Dans le cadre du déploiement de zones à faible émissions (ZFE), les agglomérations prennent des engagements strictes : zéro véhicule essence à Paris en 2030, par exemple</a:t>
            </a:r>
            <a:endParaRPr lang="fr-FR" sz="900" dirty="0"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818F0F6-2ACB-417E-94D3-DAE16C810446}"/>
              </a:ext>
            </a:extLst>
          </p:cNvPr>
          <p:cNvSpPr/>
          <p:nvPr/>
        </p:nvSpPr>
        <p:spPr>
          <a:xfrm>
            <a:off x="279944" y="3414369"/>
            <a:ext cx="559458" cy="559458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3" name="Graphique 22" descr="Pièces contour">
            <a:extLst>
              <a:ext uri="{FF2B5EF4-FFF2-40B4-BE49-F238E27FC236}">
                <a16:creationId xmlns:a16="http://schemas.microsoft.com/office/drawing/2014/main" id="{8A3A5F48-FCD2-4DA3-97A8-C3AB037078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46422" y="3480847"/>
            <a:ext cx="426501" cy="426501"/>
          </a:xfrm>
          <a:prstGeom prst="rect">
            <a:avLst/>
          </a:prstGeom>
        </p:spPr>
      </p:pic>
      <p:sp>
        <p:nvSpPr>
          <p:cNvPr id="24" name="Triangle isocèle 23">
            <a:extLst>
              <a:ext uri="{FF2B5EF4-FFF2-40B4-BE49-F238E27FC236}">
                <a16:creationId xmlns:a16="http://schemas.microsoft.com/office/drawing/2014/main" id="{8466190D-8F0E-4F58-A020-70D4DA8CB30F}"/>
              </a:ext>
            </a:extLst>
          </p:cNvPr>
          <p:cNvSpPr/>
          <p:nvPr/>
        </p:nvSpPr>
        <p:spPr>
          <a:xfrm rot="5400000">
            <a:off x="5537860" y="2759447"/>
            <a:ext cx="720080" cy="124874"/>
          </a:xfrm>
          <a:prstGeom prst="triangle">
            <a:avLst/>
          </a:prstGeom>
          <a:solidFill>
            <a:srgbClr val="EA0000"/>
          </a:solidFill>
          <a:ln w="12700" cap="flat" cmpd="sng" algn="ctr">
            <a:solidFill>
              <a:srgbClr val="EA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7049DE4-463A-4E24-8090-96A13D6D7091}"/>
              </a:ext>
            </a:extLst>
          </p:cNvPr>
          <p:cNvSpPr/>
          <p:nvPr/>
        </p:nvSpPr>
        <p:spPr>
          <a:xfrm>
            <a:off x="6108564" y="1227587"/>
            <a:ext cx="2908056" cy="3045156"/>
          </a:xfrm>
          <a:prstGeom prst="rect">
            <a:avLst/>
          </a:prstGeom>
          <a:solidFill>
            <a:srgbClr val="EA0000">
              <a:alpha val="14000"/>
            </a:srgbClr>
          </a:solidFill>
          <a:ln w="9525" cap="flat" cmpd="sng" algn="ctr">
            <a:solidFill>
              <a:srgbClr val="B34A8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187B287-EBAC-4324-9487-11E3EAFCD8A3}"/>
              </a:ext>
            </a:extLst>
          </p:cNvPr>
          <p:cNvSpPr/>
          <p:nvPr/>
        </p:nvSpPr>
        <p:spPr>
          <a:xfrm>
            <a:off x="6280145" y="1552748"/>
            <a:ext cx="2564895" cy="2309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  <a:buClr>
                <a:srgbClr val="EAB818"/>
              </a:buClr>
            </a:pPr>
            <a:r>
              <a:rPr lang="fr-FR" sz="1050" b="1" dirty="0">
                <a:solidFill>
                  <a:schemeClr val="tx1"/>
                </a:solidFill>
                <a:latin typeface="Helvetica Neue"/>
                <a:cs typeface="Helvetica Neue"/>
              </a:rPr>
              <a:t>L’enjeu</a:t>
            </a:r>
            <a:r>
              <a:rPr lang="fr-FR" sz="1050" b="1" dirty="0">
                <a:solidFill>
                  <a:srgbClr val="581D74"/>
                </a:solidFill>
                <a:latin typeface="Helvetica Neue"/>
                <a:cs typeface="Helvetica Neue"/>
              </a:rPr>
              <a:t>                          : </a:t>
            </a:r>
          </a:p>
          <a:p>
            <a:pPr algn="ctr">
              <a:lnSpc>
                <a:spcPct val="150000"/>
              </a:lnSpc>
              <a:spcBef>
                <a:spcPts val="1200"/>
              </a:spcBef>
              <a:buClr>
                <a:srgbClr val="EAB818"/>
              </a:buClr>
            </a:pPr>
            <a:r>
              <a:rPr lang="fr-FR" sz="1050" dirty="0">
                <a:solidFill>
                  <a:srgbClr val="231F20"/>
                </a:solidFill>
                <a:latin typeface="Helvetica Neue"/>
                <a:cs typeface="Helvetica Neue"/>
              </a:rPr>
              <a:t>Accompagner nos clients pros à repenser leurs modes de déplacement autour d’une mobilité plus responsable..</a:t>
            </a:r>
          </a:p>
          <a:p>
            <a:pPr algn="ctr">
              <a:lnSpc>
                <a:spcPct val="150000"/>
              </a:lnSpc>
              <a:spcBef>
                <a:spcPts val="1200"/>
              </a:spcBef>
              <a:buClr>
                <a:srgbClr val="EAB818"/>
              </a:buClr>
            </a:pPr>
            <a:r>
              <a:rPr lang="fr-FR" sz="1050" dirty="0">
                <a:solidFill>
                  <a:srgbClr val="231F20"/>
                </a:solidFill>
                <a:latin typeface="Helvetica Neue"/>
                <a:cs typeface="Helvetica Neue"/>
              </a:rPr>
              <a:t>…en proposant une solution clé en main comprenant </a:t>
            </a:r>
            <a:r>
              <a:rPr lang="fr-FR" sz="1050" b="1" dirty="0">
                <a:solidFill>
                  <a:srgbClr val="231F20"/>
                </a:solidFill>
                <a:latin typeface="Helvetica Neue"/>
                <a:cs typeface="Helvetica Neue"/>
              </a:rPr>
              <a:t>le véhicule hybride rechargeable ou électrique </a:t>
            </a:r>
            <a:r>
              <a:rPr lang="fr-FR" sz="1050" dirty="0">
                <a:solidFill>
                  <a:srgbClr val="231F20"/>
                </a:solidFill>
                <a:latin typeface="Helvetica Neue"/>
                <a:cs typeface="Helvetica Neue"/>
              </a:rPr>
              <a:t>et </a:t>
            </a:r>
            <a:r>
              <a:rPr lang="fr-FR" sz="1050" b="1" dirty="0">
                <a:solidFill>
                  <a:srgbClr val="231F20"/>
                </a:solidFill>
                <a:latin typeface="Helvetica Neue"/>
                <a:cs typeface="Helvetica Neue"/>
              </a:rPr>
              <a:t>la borne de recharge.</a:t>
            </a:r>
          </a:p>
        </p:txBody>
      </p:sp>
      <p:pic>
        <p:nvPicPr>
          <p:cNvPr id="1026" name="Picture 2" descr="La Caisse d'Epargne lance son programme #FemmesDeTalent !">
            <a:extLst>
              <a:ext uri="{FF2B5EF4-FFF2-40B4-BE49-F238E27FC236}">
                <a16:creationId xmlns:a16="http://schemas.microsoft.com/office/drawing/2014/main" id="{E222F794-38DE-4939-8D3F-3547A10DF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702" y="1478321"/>
            <a:ext cx="785322" cy="52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320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Notre Offre Borne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ElectriquE</a:t>
            </a:r>
            <a:endParaRPr kumimoji="0" lang="fr-FR" sz="24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Une offre packagée intégrée au loyer de LLD </a:t>
            </a:r>
          </a:p>
        </p:txBody>
      </p:sp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6DCA0436-B045-41B6-BAFB-33CF07CBE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95" y="1002255"/>
            <a:ext cx="8527801" cy="3263504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fr-FR" sz="1100" b="1" dirty="0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Pour répondre aux enjeux identifiés, BPCE Car </a:t>
            </a:r>
            <a:r>
              <a:rPr lang="fr-FR" sz="1100" b="1" dirty="0" err="1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Lease</a:t>
            </a:r>
            <a:r>
              <a:rPr lang="fr-FR" sz="1100" b="1" dirty="0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s’associe avec un partenaire –</a:t>
            </a:r>
            <a:r>
              <a:rPr lang="fr-FR" sz="1100" b="1" dirty="0">
                <a:solidFill>
                  <a:srgbClr val="6AC1C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fr-FR" sz="1100" b="1" dirty="0" err="1">
                <a:solidFill>
                  <a:srgbClr val="6AC1C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Newmotion</a:t>
            </a:r>
            <a:r>
              <a:rPr lang="fr-FR" sz="1100" b="1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fr-FR" sz="1100" b="1" dirty="0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– et propose une offre clé en main d’équipement en mobilité verte à destination des clients Professionnels : </a:t>
            </a:r>
          </a:p>
          <a:p>
            <a:pPr lvl="1">
              <a:spcBef>
                <a:spcPts val="300"/>
              </a:spcBef>
            </a:pPr>
            <a:r>
              <a:rPr lang="fr-FR" sz="9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L’offre permet de s’équiper en LLD d’un véhicule électrique et d’une borne au standard européen avec un loyer unique incluant tous les frais. </a:t>
            </a:r>
          </a:p>
          <a:p>
            <a:pPr lvl="1">
              <a:spcBef>
                <a:spcPts val="300"/>
              </a:spcBef>
            </a:pPr>
            <a:r>
              <a:rPr lang="fr-FR" sz="9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Seul le montant des travaux est identifié à part et facturé au début du contrat.</a:t>
            </a:r>
          </a:p>
          <a:p>
            <a:endParaRPr lang="fr-FR" sz="1100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08DE4451-8C7F-4897-A484-86577CA99E07}"/>
              </a:ext>
            </a:extLst>
          </p:cNvPr>
          <p:cNvSpPr/>
          <p:nvPr/>
        </p:nvSpPr>
        <p:spPr>
          <a:xfrm>
            <a:off x="935596" y="1924188"/>
            <a:ext cx="3024336" cy="2652880"/>
          </a:xfrm>
          <a:prstGeom prst="roundRect">
            <a:avLst>
              <a:gd name="adj" fmla="val 1473"/>
            </a:avLst>
          </a:prstGeom>
          <a:solidFill>
            <a:schemeClr val="bg1"/>
          </a:solidFill>
          <a:ln w="63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r>
              <a:rPr lang="fr-FR" sz="1000" b="1" dirty="0">
                <a:solidFill>
                  <a:schemeClr val="tx1"/>
                </a:solidFill>
              </a:rPr>
              <a:t>Coûts de la borne, des accessoires et frais du service New Motion intégrés dans le loyer de LLD </a:t>
            </a:r>
          </a:p>
        </p:txBody>
      </p:sp>
      <p:pic>
        <p:nvPicPr>
          <p:cNvPr id="30" name="Graphique 29" descr="Voiture">
            <a:extLst>
              <a:ext uri="{FF2B5EF4-FFF2-40B4-BE49-F238E27FC236}">
                <a16:creationId xmlns:a16="http://schemas.microsoft.com/office/drawing/2014/main" id="{0340E1CC-35EF-4FCC-93C4-7E1B155F7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99422" y="2114657"/>
            <a:ext cx="893794" cy="893794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53E1D94-052B-4334-A166-7C83D301B556}"/>
              </a:ext>
            </a:extLst>
          </p:cNvPr>
          <p:cNvGrpSpPr/>
          <p:nvPr/>
        </p:nvGrpSpPr>
        <p:grpSpPr>
          <a:xfrm>
            <a:off x="1046124" y="2595352"/>
            <a:ext cx="2803281" cy="1203534"/>
            <a:chOff x="1024319" y="2595352"/>
            <a:chExt cx="2803281" cy="120353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31DE66A-C770-487A-ACB9-F68813C93AC7}"/>
                </a:ext>
              </a:extLst>
            </p:cNvPr>
            <p:cNvSpPr/>
            <p:nvPr/>
          </p:nvSpPr>
          <p:spPr>
            <a:xfrm>
              <a:off x="1024319" y="3040860"/>
              <a:ext cx="1044000" cy="75802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00" dirty="0">
                  <a:solidFill>
                    <a:schemeClr val="tx1"/>
                  </a:solidFill>
                  <a:latin typeface="Helvetica Neue" panose="020B0604020202020204" charset="0"/>
                  <a:cs typeface="Helvetica Neue" panose="020B0604020202020204" charset="0"/>
                </a:rPr>
                <a:t>Financement d’un véhicule électrique ou hybride rechargeable en LLD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C54DCD0-8E83-471B-930C-EA7EEBBC6B53}"/>
                </a:ext>
              </a:extLst>
            </p:cNvPr>
            <p:cNvSpPr/>
            <p:nvPr/>
          </p:nvSpPr>
          <p:spPr>
            <a:xfrm>
              <a:off x="2783600" y="3040860"/>
              <a:ext cx="1044000" cy="75802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800">
                  <a:solidFill>
                    <a:schemeClr val="tx1"/>
                  </a:solidFill>
                  <a:latin typeface="Helvetica Neue" panose="020B0604020202020204" charset="0"/>
                  <a:cs typeface="Helvetica Neue" panose="020B0604020202020204" charset="0"/>
                </a:rPr>
                <a:t>Une borne TS2 </a:t>
              </a:r>
            </a:p>
          </p:txBody>
        </p:sp>
        <p:sp>
          <p:nvSpPr>
            <p:cNvPr id="31" name="Signe Plus 30">
              <a:extLst>
                <a:ext uri="{FF2B5EF4-FFF2-40B4-BE49-F238E27FC236}">
                  <a16:creationId xmlns:a16="http://schemas.microsoft.com/office/drawing/2014/main" id="{AE2647A8-DC19-467C-93CB-A326E8770649}"/>
                </a:ext>
              </a:extLst>
            </p:cNvPr>
            <p:cNvSpPr/>
            <p:nvPr/>
          </p:nvSpPr>
          <p:spPr>
            <a:xfrm>
              <a:off x="2101923" y="2595352"/>
              <a:ext cx="648072" cy="648072"/>
            </a:xfrm>
            <a:prstGeom prst="mathPlus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14DD65FA-F54C-426D-8F24-A7184EB52AF9}"/>
              </a:ext>
            </a:extLst>
          </p:cNvPr>
          <p:cNvGrpSpPr/>
          <p:nvPr/>
        </p:nvGrpSpPr>
        <p:grpSpPr>
          <a:xfrm>
            <a:off x="2714549" y="1897414"/>
            <a:ext cx="1232749" cy="1143445"/>
            <a:chOff x="2538801" y="1779662"/>
            <a:chExt cx="1232749" cy="1143445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159522D7-3945-4AB6-B860-101CE465E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538801" y="1779662"/>
              <a:ext cx="965319" cy="965319"/>
            </a:xfrm>
            <a:prstGeom prst="rect">
              <a:avLst/>
            </a:prstGeom>
          </p:spPr>
        </p:pic>
        <p:pic>
          <p:nvPicPr>
            <p:cNvPr id="34" name="Picture 2" descr="PressRoom | NewMotion">
              <a:extLst>
                <a:ext uri="{FF2B5EF4-FFF2-40B4-BE49-F238E27FC236}">
                  <a16:creationId xmlns:a16="http://schemas.microsoft.com/office/drawing/2014/main" id="{4C388E3E-4895-4710-B18C-4362A83127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4244" y="2385801"/>
              <a:ext cx="537306" cy="5373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0CE8B111-F95D-4342-A98E-A6080B286F2C}"/>
              </a:ext>
            </a:extLst>
          </p:cNvPr>
          <p:cNvSpPr/>
          <p:nvPr/>
        </p:nvSpPr>
        <p:spPr>
          <a:xfrm>
            <a:off x="2123728" y="1804658"/>
            <a:ext cx="648072" cy="205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000" b="1" dirty="0">
                <a:solidFill>
                  <a:srgbClr val="C00000"/>
                </a:solidFill>
                <a:latin typeface="Helvetica Neue" panose="020B0604020202020204" charset="0"/>
                <a:cs typeface="Helvetica Neue" panose="020B0604020202020204" charset="0"/>
              </a:rPr>
              <a:t>LOYER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06016C5A-2AD2-427D-AFBC-84DCFD159BD2}"/>
              </a:ext>
            </a:extLst>
          </p:cNvPr>
          <p:cNvSpPr/>
          <p:nvPr/>
        </p:nvSpPr>
        <p:spPr>
          <a:xfrm>
            <a:off x="5184068" y="1924188"/>
            <a:ext cx="3024336" cy="2652880"/>
          </a:xfrm>
          <a:prstGeom prst="roundRect">
            <a:avLst>
              <a:gd name="adj" fmla="val 2260"/>
            </a:avLst>
          </a:prstGeom>
          <a:solidFill>
            <a:schemeClr val="bg1"/>
          </a:solidFill>
          <a:ln w="63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r>
              <a:rPr lang="fr-FR" sz="1000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fr-FR" sz="1000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r>
              <a:rPr lang="fr-FR" sz="1000" b="1" dirty="0">
                <a:solidFill>
                  <a:schemeClr val="tx1"/>
                </a:solidFill>
              </a:rPr>
              <a:t>Montant des travaux refacturé au prix coutant par </a:t>
            </a:r>
            <a:r>
              <a:rPr lang="fr-FR" sz="1000" b="1" dirty="0">
                <a:solidFill>
                  <a:srgbClr val="C00000"/>
                </a:solidFill>
              </a:rPr>
              <a:t>BPCE Car </a:t>
            </a:r>
            <a:r>
              <a:rPr lang="fr-FR" sz="1000" b="1" dirty="0" err="1">
                <a:solidFill>
                  <a:srgbClr val="C00000"/>
                </a:solidFill>
              </a:rPr>
              <a:t>Lease</a:t>
            </a:r>
            <a:r>
              <a:rPr lang="fr-FR" sz="1000" b="1" dirty="0">
                <a:solidFill>
                  <a:srgbClr val="C00000"/>
                </a:solidFill>
              </a:rPr>
              <a:t> </a:t>
            </a:r>
            <a:r>
              <a:rPr lang="fr-FR" sz="1000" b="1" dirty="0">
                <a:solidFill>
                  <a:schemeClr val="tx1"/>
                </a:solidFill>
              </a:rPr>
              <a:t>au client en début de contrat</a:t>
            </a:r>
          </a:p>
          <a:p>
            <a:pPr algn="ctr"/>
            <a:endParaRPr lang="fr-FR" sz="1000" b="1" dirty="0">
              <a:solidFill>
                <a:schemeClr val="tx1"/>
              </a:solidFill>
            </a:endParaRPr>
          </a:p>
          <a:p>
            <a:pPr algn="ctr"/>
            <a:endParaRPr lang="fr-FR" sz="1000" dirty="0">
              <a:solidFill>
                <a:schemeClr val="tx1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8D1F538-4D81-4AA8-9831-83D3F18777D1}"/>
              </a:ext>
            </a:extLst>
          </p:cNvPr>
          <p:cNvSpPr/>
          <p:nvPr/>
        </p:nvSpPr>
        <p:spPr>
          <a:xfrm>
            <a:off x="6264236" y="1804658"/>
            <a:ext cx="864000" cy="205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000" b="1" dirty="0">
                <a:solidFill>
                  <a:srgbClr val="C00000"/>
                </a:solidFill>
                <a:latin typeface="Helvetica Neue" panose="020B0604020202020204" charset="0"/>
                <a:cs typeface="Helvetica Neue" panose="020B0604020202020204" charset="0"/>
              </a:rPr>
              <a:t>TRAVAUX</a:t>
            </a:r>
          </a:p>
        </p:txBody>
      </p:sp>
      <p:sp>
        <p:nvSpPr>
          <p:cNvPr id="38" name="Triangle isocèle 37">
            <a:extLst>
              <a:ext uri="{FF2B5EF4-FFF2-40B4-BE49-F238E27FC236}">
                <a16:creationId xmlns:a16="http://schemas.microsoft.com/office/drawing/2014/main" id="{E24032C5-1712-42A5-B05B-73CE20B36D6C}"/>
              </a:ext>
            </a:extLst>
          </p:cNvPr>
          <p:cNvSpPr/>
          <p:nvPr/>
        </p:nvSpPr>
        <p:spPr>
          <a:xfrm rot="5400000">
            <a:off x="4465887" y="3148262"/>
            <a:ext cx="440016" cy="138499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Triangle isocèle 38">
            <a:extLst>
              <a:ext uri="{FF2B5EF4-FFF2-40B4-BE49-F238E27FC236}">
                <a16:creationId xmlns:a16="http://schemas.microsoft.com/office/drawing/2014/main" id="{9ABB5F47-7D05-453F-8234-C798F5B35F71}"/>
              </a:ext>
            </a:extLst>
          </p:cNvPr>
          <p:cNvSpPr/>
          <p:nvPr/>
        </p:nvSpPr>
        <p:spPr>
          <a:xfrm rot="16200000">
            <a:off x="4238098" y="3148262"/>
            <a:ext cx="440016" cy="138499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0" name="Graphique 39" descr="Homme ouvrier du bâtiment contour">
            <a:extLst>
              <a:ext uri="{FF2B5EF4-FFF2-40B4-BE49-F238E27FC236}">
                <a16:creationId xmlns:a16="http://schemas.microsoft.com/office/drawing/2014/main" id="{2E2F28B3-8206-41CD-BAFD-21925BE43E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309907" y="2470766"/>
            <a:ext cx="772658" cy="77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137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Notre Offre Borne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ElectriquE</a:t>
            </a:r>
            <a:endParaRPr kumimoji="0" lang="fr-FR" sz="24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Une offre en deux packs </a:t>
            </a: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effectLst/>
                <a:highlight>
                  <a:srgbClr val="B34A8C"/>
                </a:highligh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« </a:t>
            </a:r>
            <a:r>
              <a:rPr lang="fr-FR" sz="1400" b="0" cap="none" dirty="0">
                <a:highlight>
                  <a:srgbClr val="B34A8C"/>
                </a:highlight>
                <a:latin typeface="Montserrat SemiBold" panose="00000700000000000000" pitchFamily="50" charset="0"/>
                <a:cs typeface="Arial"/>
                <a:sym typeface="Arial"/>
              </a:rPr>
              <a:t>Simplicité</a:t>
            </a: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effectLst/>
                <a:highlight>
                  <a:srgbClr val="B34A8C"/>
                </a:highligh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 » </a:t>
            </a: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et </a:t>
            </a: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effectLst/>
                <a:highlight>
                  <a:srgbClr val="0A928F"/>
                </a:highligh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« </a:t>
            </a:r>
            <a:r>
              <a:rPr lang="fr-FR" sz="1400" b="0" cap="none" dirty="0">
                <a:highlight>
                  <a:srgbClr val="0A928F"/>
                </a:highlight>
                <a:latin typeface="Montserrat SemiBold" panose="00000700000000000000" pitchFamily="50" charset="0"/>
                <a:cs typeface="Arial"/>
                <a:sym typeface="Arial"/>
              </a:rPr>
              <a:t>Confort »</a:t>
            </a: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effectLst/>
                <a:highlight>
                  <a:srgbClr val="0A928F"/>
                </a:highligh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B7D2FB86-D1C0-4ACE-AC9E-84BE1AA9F2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45090" y="1487810"/>
            <a:ext cx="1398910" cy="1604503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0F45517-70C9-45E2-AB34-648B85B02A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5055" y="2700256"/>
            <a:ext cx="1215460" cy="185771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98011A52-1CDD-4B0E-9538-DA1859498795}"/>
              </a:ext>
            </a:extLst>
          </p:cNvPr>
          <p:cNvSpPr/>
          <p:nvPr/>
        </p:nvSpPr>
        <p:spPr>
          <a:xfrm>
            <a:off x="6795087" y="900139"/>
            <a:ext cx="2273522" cy="5147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Illustration de prises type 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(Standard européen en courant alternatif AC)</a:t>
            </a:r>
          </a:p>
        </p:txBody>
      </p:sp>
      <p:graphicFrame>
        <p:nvGraphicFramePr>
          <p:cNvPr id="35" name="Tableau 5">
            <a:extLst>
              <a:ext uri="{FF2B5EF4-FFF2-40B4-BE49-F238E27FC236}">
                <a16:creationId xmlns:a16="http://schemas.microsoft.com/office/drawing/2014/main" id="{F21F58AA-8094-43CE-BC40-935C2DD41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405888"/>
              </p:ext>
            </p:extLst>
          </p:nvPr>
        </p:nvGraphicFramePr>
        <p:xfrm>
          <a:off x="161466" y="871440"/>
          <a:ext cx="6444204" cy="4130040"/>
        </p:xfrm>
        <a:graphic>
          <a:graphicData uri="http://schemas.openxmlformats.org/drawingml/2006/table">
            <a:tbl>
              <a:tblPr firstRow="1" bandRow="1">
                <a:gradFill rotWithShape="1">
                  <a:gsLst>
                    <a:gs pos="0">
                      <a:srgbClr val="581D74">
                        <a:tint val="50000"/>
                        <a:satMod val="300000"/>
                      </a:srgbClr>
                    </a:gs>
                    <a:gs pos="35000">
                      <a:srgbClr val="581D74">
                        <a:tint val="37000"/>
                        <a:satMod val="300000"/>
                      </a:srgbClr>
                    </a:gs>
                    <a:gs pos="100000">
                      <a:srgbClr val="581D74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/>
              </a:tblPr>
              <a:tblGrid>
                <a:gridCol w="864395">
                  <a:extLst>
                    <a:ext uri="{9D8B030D-6E8A-4147-A177-3AD203B41FA5}">
                      <a16:colId xmlns:a16="http://schemas.microsoft.com/office/drawing/2014/main" val="2769561096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3974920132"/>
                    </a:ext>
                  </a:extLst>
                </a:gridCol>
                <a:gridCol w="1043305">
                  <a:extLst>
                    <a:ext uri="{9D8B030D-6E8A-4147-A177-3AD203B41FA5}">
                      <a16:colId xmlns:a16="http://schemas.microsoft.com/office/drawing/2014/main" val="265240245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818104380"/>
                    </a:ext>
                  </a:extLst>
                </a:gridCol>
              </a:tblGrid>
              <a:tr h="213743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Helvetica Neue" panose="020B0604020202020204" charset="0"/>
                          <a:ea typeface="+mn-ea"/>
                          <a:cs typeface="Helvetica Neue" panose="020B0604020202020204" charset="0"/>
                          <a:sym typeface="Arial"/>
                        </a:rPr>
                        <a:t>Caractéristiques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>
                        <a:solidFill>
                          <a:schemeClr val="bg2"/>
                        </a:solidFill>
                      </a:endParaRPr>
                    </a:p>
                  </a:txBody>
                  <a:tcPr marL="45720" marR="4572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SIMPLICITE 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4A8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100">
                          <a:solidFill>
                            <a:schemeClr val="bg1"/>
                          </a:solidFill>
                        </a:rPr>
                        <a:t>CONFORT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1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622547"/>
                  </a:ext>
                </a:extLst>
              </a:tr>
              <a:tr h="628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171450" indent="-171450">
                        <a:buFontTx/>
                        <a:buChar char="-"/>
                      </a:pPr>
                      <a:endParaRPr lang="fr-FR" sz="900" b="1" dirty="0">
                        <a:solidFill>
                          <a:schemeClr val="bg2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Caractéristiques</a:t>
                      </a:r>
                      <a:r>
                        <a:rPr lang="fr-FR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: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Prise standard européen (T2S)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Puissance de charge accélérée 3 / 4h (entre 3,7 et 22kWh)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Identification carte et badge (RFID)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Modem et SIM intégrée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Prise domestique pilotée (220V)</a:t>
                      </a:r>
                      <a:endParaRPr lang="fr-FR" sz="7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b="1" dirty="0">
                          <a:solidFill>
                            <a:srgbClr val="581D74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>
                          <a:solidFill>
                            <a:schemeClr val="accent2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877455"/>
                  </a:ext>
                </a:extLst>
              </a:tr>
              <a:tr h="3646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171450" indent="-171450">
                        <a:buFontTx/>
                        <a:buChar char="-"/>
                      </a:pPr>
                      <a:endParaRPr lang="fr-FR" sz="900">
                        <a:solidFill>
                          <a:schemeClr val="bg2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Norme</a:t>
                      </a:r>
                      <a:r>
                        <a:rPr lang="fr-FR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: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Certifiée label européen (ZE </a:t>
                      </a:r>
                      <a:r>
                        <a:rPr lang="fr-FR" sz="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Ready</a:t>
                      </a:r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1.4G et EV </a:t>
                      </a:r>
                      <a:r>
                        <a:rPr lang="fr-FR" sz="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Ready</a:t>
                      </a:r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1.4)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Etanchéité et robustesse pour installation intérieure/extérieure (IP54)</a:t>
                      </a:r>
                      <a:endParaRPr lang="fr-FR" sz="9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b="1" dirty="0">
                          <a:solidFill>
                            <a:srgbClr val="581D74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>
                          <a:solidFill>
                            <a:schemeClr val="accent2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162703"/>
                  </a:ext>
                </a:extLst>
              </a:tr>
              <a:tr h="4526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171450" indent="-171450">
                        <a:buFontTx/>
                        <a:buChar char="-"/>
                      </a:pPr>
                      <a:endParaRPr lang="fr-FR" sz="900" b="0">
                        <a:solidFill>
                          <a:schemeClr val="bg2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indent="0">
                        <a:buFontTx/>
                        <a:buNone/>
                      </a:pPr>
                      <a:r>
                        <a:rPr lang="fr-F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Accessoires</a:t>
                      </a:r>
                      <a:r>
                        <a:rPr lang="fr-FR" sz="9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: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Pieds pour borne simple ou double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Panneaux d’affichage véhicule électrique (VE)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Peintures place de parking</a:t>
                      </a:r>
                      <a:endParaRPr lang="fr-FR" sz="9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b="1" dirty="0">
                          <a:solidFill>
                            <a:srgbClr val="581D74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>
                          <a:solidFill>
                            <a:schemeClr val="accent2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231117"/>
                  </a:ext>
                </a:extLst>
              </a:tr>
              <a:tr h="2766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fr-FR" sz="900">
                        <a:solidFill>
                          <a:schemeClr val="bg2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Outil de supervision</a:t>
                      </a:r>
                      <a:r>
                        <a:rPr kumimoji="0" lang="fr-FR" sz="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 :</a:t>
                      </a:r>
                      <a:endParaRPr kumimoji="0" lang="fr-FR" sz="9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- Suivi des activités de recharge et maintenance</a:t>
                      </a:r>
                      <a:endParaRPr lang="fr-FR" sz="9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b="1" dirty="0">
                          <a:solidFill>
                            <a:srgbClr val="581D74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315451"/>
                  </a:ext>
                </a:extLst>
              </a:tr>
              <a:tr h="2514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171450" indent="-171450">
                        <a:buFontTx/>
                        <a:buChar char="-"/>
                      </a:pPr>
                      <a:endParaRPr lang="fr-FR" sz="900" b="0">
                        <a:solidFill>
                          <a:schemeClr val="bg2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indent="0">
                        <a:buFontTx/>
                        <a:buNone/>
                      </a:pPr>
                      <a:r>
                        <a:rPr lang="fr-F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Extension de garantie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endParaRPr lang="fr-FR" dirty="0">
                        <a:solidFill>
                          <a:schemeClr val="bg2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541042"/>
                  </a:ext>
                </a:extLst>
              </a:tr>
              <a:tr h="3646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171450" indent="-171450">
                        <a:buFontTx/>
                        <a:buChar char="-"/>
                      </a:pPr>
                      <a:endParaRPr lang="fr-FR" sz="900" b="0">
                        <a:solidFill>
                          <a:schemeClr val="bg2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Gestion de puissance :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Répartition optimale de l’énergie disponible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Evite les pics énergétiques et coupures électriques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endParaRPr lang="fr-FR" dirty="0">
                        <a:solidFill>
                          <a:schemeClr val="bg2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0743582"/>
                  </a:ext>
                </a:extLst>
              </a:tr>
              <a:tr h="3771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indent="0" algn="ctr">
                        <a:buFontTx/>
                        <a:buNone/>
                      </a:pPr>
                      <a:r>
                        <a:rPr lang="fr-FR" sz="2400" b="0" dirty="0">
                          <a:solidFill>
                            <a:srgbClr val="C00000"/>
                          </a:solidFill>
                        </a:rPr>
                        <a:t>€</a:t>
                      </a:r>
                      <a:endParaRPr lang="fr-FR" sz="900" b="0" dirty="0">
                        <a:solidFill>
                          <a:srgbClr val="C00000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indent="0">
                        <a:buFontTx/>
                        <a:buNone/>
                      </a:pPr>
                      <a:r>
                        <a:rPr lang="fr-F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Eligibilité à la prime ADVENIR </a:t>
                      </a:r>
                      <a:r>
                        <a:rPr lang="fr-FR" sz="9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rendu possible par la fonctionnalité de gestion de puissance </a:t>
                      </a:r>
                      <a:r>
                        <a:rPr lang="fr-FR" sz="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(cf. ligne précédente)</a:t>
                      </a:r>
                      <a:endParaRPr lang="fr-FR" sz="9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1400" b="1" i="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i="0" u="none" strike="noStrike" cap="none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051677"/>
                  </a:ext>
                </a:extLst>
              </a:tr>
              <a:tr h="4023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indent="0" algn="ctr">
                        <a:buFontTx/>
                        <a:buNone/>
                      </a:pPr>
                      <a:endParaRPr lang="fr-FR" sz="900" b="0">
                        <a:solidFill>
                          <a:schemeClr val="bg2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Borne adaptée à des locaux professionnels </a:t>
                      </a:r>
                      <a:r>
                        <a:rPr lang="fr-FR" sz="9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grâce à la fonctionnalité de gestion de puissance </a:t>
                      </a:r>
                      <a:r>
                        <a:rPr lang="fr-FR" sz="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(répartition optimale de l’énergie disponible)</a:t>
                      </a:r>
                      <a:endParaRPr lang="fr-FR" sz="9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1400" b="1" i="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i="0" u="none" strike="noStrike" cap="none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895448"/>
                  </a:ext>
                </a:extLst>
              </a:tr>
            </a:tbl>
          </a:graphicData>
        </a:graphic>
      </p:graphicFrame>
      <p:pic>
        <p:nvPicPr>
          <p:cNvPr id="36" name="Image 35">
            <a:extLst>
              <a:ext uri="{FF2B5EF4-FFF2-40B4-BE49-F238E27FC236}">
                <a16:creationId xmlns:a16="http://schemas.microsoft.com/office/drawing/2014/main" id="{8C39B6F3-BC12-4A69-9C4F-6C1BC8C9839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50883" y="1229678"/>
            <a:ext cx="540000" cy="540000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E2EE79DE-35DC-47E9-A796-45CAA5851D1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50883" y="2360751"/>
            <a:ext cx="540000" cy="54000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EED07000-5D6C-4E91-A5DF-C9E58996A05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50883" y="1844417"/>
            <a:ext cx="540000" cy="540000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7217E192-118E-421B-801A-DC3D8B5C25F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50883" y="3491167"/>
            <a:ext cx="540000" cy="540000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1FFD721F-9505-415F-AB99-F4B35ED3FF81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6659" y="2842930"/>
            <a:ext cx="428448" cy="428448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3E931A0A-9EB9-425B-B8D5-EF685C6DF319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3841" y="4511491"/>
            <a:ext cx="441266" cy="441266"/>
          </a:xfrm>
          <a:prstGeom prst="rect">
            <a:avLst/>
          </a:prstGeom>
        </p:spPr>
      </p:pic>
      <p:pic>
        <p:nvPicPr>
          <p:cNvPr id="42" name="Picture 6" descr="New Motion Home Advanced - 1,4 kW à 22 kW">
            <a:extLst>
              <a:ext uri="{FF2B5EF4-FFF2-40B4-BE49-F238E27FC236}">
                <a16:creationId xmlns:a16="http://schemas.microsoft.com/office/drawing/2014/main" id="{E6586A26-555B-4136-BE54-38E13A3B5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2196" y="2841576"/>
            <a:ext cx="1760426" cy="176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08D3A463-C0D5-4238-94BE-DBB03F11AB78}"/>
              </a:ext>
            </a:extLst>
          </p:cNvPr>
          <p:cNvSpPr/>
          <p:nvPr/>
        </p:nvSpPr>
        <p:spPr>
          <a:xfrm>
            <a:off x="6661217" y="2443275"/>
            <a:ext cx="1080354" cy="4174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Borne </a:t>
            </a:r>
            <a:r>
              <a:rPr kumimoji="0" lang="fr-FR" sz="9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newmotion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 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Home Advanced</a:t>
            </a:r>
          </a:p>
        </p:txBody>
      </p:sp>
      <p:pic>
        <p:nvPicPr>
          <p:cNvPr id="44" name="Graphique 43" descr="Signature avec un remplissage uni">
            <a:extLst>
              <a:ext uri="{FF2B5EF4-FFF2-40B4-BE49-F238E27FC236}">
                <a16:creationId xmlns:a16="http://schemas.microsoft.com/office/drawing/2014/main" id="{1C92C016-80ED-444D-9156-5E3C08463484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477123" y="3275264"/>
            <a:ext cx="223223" cy="22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363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Notre Offre Borne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ElectriquE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– LES services adossés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Une offre complète pour vous permettre de bénéficier pleinement de votre véhicule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C7CFDF0-DFE1-4DC5-BFB5-D28C2BA28254}"/>
              </a:ext>
            </a:extLst>
          </p:cNvPr>
          <p:cNvSpPr/>
          <p:nvPr/>
        </p:nvSpPr>
        <p:spPr>
          <a:xfrm>
            <a:off x="539517" y="2783556"/>
            <a:ext cx="8064966" cy="1698664"/>
          </a:xfrm>
          <a:prstGeom prst="roundRect">
            <a:avLst/>
          </a:prstGeom>
          <a:noFill/>
          <a:ln w="12700">
            <a:solidFill>
              <a:srgbClr val="00A19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Espace réservé du contenu 5">
            <a:extLst>
              <a:ext uri="{FF2B5EF4-FFF2-40B4-BE49-F238E27FC236}">
                <a16:creationId xmlns:a16="http://schemas.microsoft.com/office/drawing/2014/main" id="{F3E82C0B-B343-4259-88DC-E60DC3F6E2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463" r="76238" b="8576"/>
          <a:stretch/>
        </p:blipFill>
        <p:spPr>
          <a:xfrm>
            <a:off x="6185393" y="1143120"/>
            <a:ext cx="705644" cy="7971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14" descr="Electric Car Charging Solutions | NewMotion International">
            <a:extLst>
              <a:ext uri="{FF2B5EF4-FFF2-40B4-BE49-F238E27FC236}">
                <a16:creationId xmlns:a16="http://schemas.microsoft.com/office/drawing/2014/main" id="{C0CEEC0D-3A69-4EB6-A363-53E2CA512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0341" y="1177428"/>
            <a:ext cx="1406868" cy="79163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965CAB6-58DE-472C-B1E0-7BABEC54AAB5}"/>
              </a:ext>
            </a:extLst>
          </p:cNvPr>
          <p:cNvSpPr/>
          <p:nvPr/>
        </p:nvSpPr>
        <p:spPr>
          <a:xfrm>
            <a:off x="1277775" y="2155340"/>
            <a:ext cx="1692000" cy="216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900" b="1" dirty="0"/>
              <a:t>La carte BPCE Car </a:t>
            </a:r>
            <a:r>
              <a:rPr lang="fr-FR" sz="900" b="1" dirty="0" err="1"/>
              <a:t>Lease</a:t>
            </a:r>
            <a:r>
              <a:rPr lang="fr-FR" sz="900" b="1" dirty="0"/>
              <a:t> x New Motion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E8023C-9FC2-4FD6-92ED-5411C6F4FE72}"/>
              </a:ext>
            </a:extLst>
          </p:cNvPr>
          <p:cNvSpPr/>
          <p:nvPr/>
        </p:nvSpPr>
        <p:spPr>
          <a:xfrm>
            <a:off x="3686807" y="2155340"/>
            <a:ext cx="1692000" cy="216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900" b="1" dirty="0"/>
              <a:t>L’application EV </a:t>
            </a:r>
            <a:r>
              <a:rPr lang="fr-FR" sz="900" b="1" dirty="0" err="1"/>
              <a:t>Charging</a:t>
            </a:r>
            <a:endParaRPr lang="fr-FR" sz="900" b="1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4C1EF01-C62B-47DB-91CA-6B8FDE4B92A7}"/>
              </a:ext>
            </a:extLst>
          </p:cNvPr>
          <p:cNvGrpSpPr/>
          <p:nvPr/>
        </p:nvGrpSpPr>
        <p:grpSpPr>
          <a:xfrm>
            <a:off x="3828474" y="1177428"/>
            <a:ext cx="1313662" cy="951779"/>
            <a:chOff x="5970049" y="1584756"/>
            <a:chExt cx="1313662" cy="951779"/>
          </a:xfrm>
        </p:grpSpPr>
        <p:pic>
          <p:nvPicPr>
            <p:cNvPr id="10" name="Picture 6" descr="Electric Vehicle Charging Points Solutions | NewMotion">
              <a:extLst>
                <a:ext uri="{FF2B5EF4-FFF2-40B4-BE49-F238E27FC236}">
                  <a16:creationId xmlns:a16="http://schemas.microsoft.com/office/drawing/2014/main" id="{D079D7D5-B637-4FFE-8B0F-5EAFE076EC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027" y="1584756"/>
              <a:ext cx="1127684" cy="84576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8" descr="EV Charging by NewMotion – Applications sur Google Play">
              <a:extLst>
                <a:ext uri="{FF2B5EF4-FFF2-40B4-BE49-F238E27FC236}">
                  <a16:creationId xmlns:a16="http://schemas.microsoft.com/office/drawing/2014/main" id="{0D6300D2-E63E-4ABF-9830-D387F12790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0049" y="2164580"/>
              <a:ext cx="371955" cy="371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62326523-FAAE-4719-9232-080488F381A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0038"/>
          <a:stretch/>
        </p:blipFill>
        <p:spPr>
          <a:xfrm>
            <a:off x="6462499" y="1357119"/>
            <a:ext cx="1105634" cy="8231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5D0EE8B-6D97-458F-B3D5-6BE238FDCFD3}"/>
              </a:ext>
            </a:extLst>
          </p:cNvPr>
          <p:cNvSpPr/>
          <p:nvPr/>
        </p:nvSpPr>
        <p:spPr>
          <a:xfrm>
            <a:off x="6045037" y="2155340"/>
            <a:ext cx="1692000" cy="216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000" b="1" dirty="0"/>
              <a:t>Outil de Supervision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737F23-072B-4315-9A9C-AE10CEC4B2B4}"/>
              </a:ext>
            </a:extLst>
          </p:cNvPr>
          <p:cNvSpPr/>
          <p:nvPr/>
        </p:nvSpPr>
        <p:spPr>
          <a:xfrm>
            <a:off x="2520657" y="3968870"/>
            <a:ext cx="1692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Gestion de puissance</a:t>
            </a:r>
            <a:endParaRPr lang="fr-FR" sz="1000" b="1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FF9D02E6-8C10-48D2-A6D4-B1AAEB7DA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999" y="3006798"/>
            <a:ext cx="1156256" cy="8671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F58B914-4AED-40B8-9E04-85C236CD7CE8}"/>
              </a:ext>
            </a:extLst>
          </p:cNvPr>
          <p:cNvSpPr/>
          <p:nvPr/>
        </p:nvSpPr>
        <p:spPr>
          <a:xfrm>
            <a:off x="136344" y="3488441"/>
            <a:ext cx="1075266" cy="288894"/>
          </a:xfrm>
          <a:prstGeom prst="rect">
            <a:avLst/>
          </a:prstGeom>
          <a:solidFill>
            <a:srgbClr val="00A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CONFORT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455720D-0FDE-4C3B-BD79-803A7D1F15E8}"/>
              </a:ext>
            </a:extLst>
          </p:cNvPr>
          <p:cNvSpPr/>
          <p:nvPr/>
        </p:nvSpPr>
        <p:spPr>
          <a:xfrm>
            <a:off x="539517" y="932177"/>
            <a:ext cx="8064966" cy="1616290"/>
          </a:xfrm>
          <a:prstGeom prst="roundRect">
            <a:avLst/>
          </a:prstGeom>
          <a:noFill/>
          <a:ln w="12700">
            <a:solidFill>
              <a:srgbClr val="B34A8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A7810B-A85C-4347-90FB-99F634CBA9DB}"/>
              </a:ext>
            </a:extLst>
          </p:cNvPr>
          <p:cNvSpPr/>
          <p:nvPr/>
        </p:nvSpPr>
        <p:spPr>
          <a:xfrm>
            <a:off x="136344" y="1595875"/>
            <a:ext cx="1075266" cy="288894"/>
          </a:xfrm>
          <a:prstGeom prst="rect">
            <a:avLst/>
          </a:prstGeom>
          <a:solidFill>
            <a:srgbClr val="B34A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SIMPLICITE 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5039B2-0F3A-48EC-A3BA-D22D13D6F8B5}"/>
              </a:ext>
            </a:extLst>
          </p:cNvPr>
          <p:cNvSpPr/>
          <p:nvPr/>
        </p:nvSpPr>
        <p:spPr>
          <a:xfrm>
            <a:off x="4931345" y="3968870"/>
            <a:ext cx="169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Extension de garantie au bout de 24 mois</a:t>
            </a:r>
            <a:endParaRPr lang="fr-FR" sz="1000" b="1" dirty="0"/>
          </a:p>
        </p:txBody>
      </p:sp>
      <p:pic>
        <p:nvPicPr>
          <p:cNvPr id="20" name="Picture 2" descr="Assurance habitation : comment bien la choisir - Capital.fr">
            <a:extLst>
              <a:ext uri="{FF2B5EF4-FFF2-40B4-BE49-F238E27FC236}">
                <a16:creationId xmlns:a16="http://schemas.microsoft.com/office/drawing/2014/main" id="{103A737C-B552-4AB7-8007-2728C67D6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0153" y="3006798"/>
            <a:ext cx="1734384" cy="8671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Graphique 20" descr="Loupe contour">
            <a:extLst>
              <a:ext uri="{FF2B5EF4-FFF2-40B4-BE49-F238E27FC236}">
                <a16:creationId xmlns:a16="http://schemas.microsoft.com/office/drawing/2014/main" id="{EB8AB1EB-95EF-4B24-B283-6C10CC4C67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2906277" y="2235985"/>
            <a:ext cx="228600" cy="228600"/>
          </a:xfrm>
          <a:prstGeom prst="rect">
            <a:avLst/>
          </a:prstGeom>
        </p:spPr>
      </p:pic>
      <p:pic>
        <p:nvPicPr>
          <p:cNvPr id="22" name="Graphique 21" descr="Loupe contour">
            <a:extLst>
              <a:ext uri="{FF2B5EF4-FFF2-40B4-BE49-F238E27FC236}">
                <a16:creationId xmlns:a16="http://schemas.microsoft.com/office/drawing/2014/main" id="{A5E8C930-8267-4DF5-B098-D35E351BED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5332924" y="2231304"/>
            <a:ext cx="228600" cy="228600"/>
          </a:xfrm>
          <a:prstGeom prst="rect">
            <a:avLst/>
          </a:prstGeom>
        </p:spPr>
      </p:pic>
      <p:pic>
        <p:nvPicPr>
          <p:cNvPr id="23" name="Graphique 22" descr="Loupe contour">
            <a:extLst>
              <a:ext uri="{FF2B5EF4-FFF2-40B4-BE49-F238E27FC236}">
                <a16:creationId xmlns:a16="http://schemas.microsoft.com/office/drawing/2014/main" id="{7A5C17C1-63ED-4B34-AF1E-55FD1E389A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568133" y="2211916"/>
            <a:ext cx="228600" cy="228600"/>
          </a:xfrm>
          <a:prstGeom prst="rect">
            <a:avLst/>
          </a:prstGeom>
        </p:spPr>
      </p:pic>
      <p:pic>
        <p:nvPicPr>
          <p:cNvPr id="24" name="Graphique 23" descr="Loupe contour">
            <a:extLst>
              <a:ext uri="{FF2B5EF4-FFF2-40B4-BE49-F238E27FC236}">
                <a16:creationId xmlns:a16="http://schemas.microsoft.com/office/drawing/2014/main" id="{4E35AB07-68A5-4869-AC02-B3DB5C0DD4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061190" y="4013939"/>
            <a:ext cx="2286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966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Notre Offre Borne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ElectriquE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– LES services adossés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Une offre complète pour vous permettre de bénéficier pleinement de votre véhicule</a:t>
            </a:r>
          </a:p>
        </p:txBody>
      </p:sp>
      <p:pic>
        <p:nvPicPr>
          <p:cNvPr id="4" name="Picture 14" descr="Electric Car Charging Solutions | NewMotion International">
            <a:extLst>
              <a:ext uri="{FF2B5EF4-FFF2-40B4-BE49-F238E27FC236}">
                <a16:creationId xmlns:a16="http://schemas.microsoft.com/office/drawing/2014/main" id="{45CAA17C-605A-47B5-94FE-C7D4D02CC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3664" y="903464"/>
            <a:ext cx="2464069" cy="13865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3CF7CA7-386D-41CB-960E-30F50A56D00A}"/>
              </a:ext>
            </a:extLst>
          </p:cNvPr>
          <p:cNvSpPr/>
          <p:nvPr/>
        </p:nvSpPr>
        <p:spPr>
          <a:xfrm>
            <a:off x="423706" y="2529415"/>
            <a:ext cx="428839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900" b="1" dirty="0"/>
              <a:t>La carte BPCE Car </a:t>
            </a:r>
            <a:r>
              <a:rPr lang="fr-FR" sz="900" b="1" dirty="0" err="1"/>
              <a:t>Lease</a:t>
            </a:r>
            <a:r>
              <a:rPr lang="fr-FR" sz="900" b="1" dirty="0"/>
              <a:t> x New Motion</a:t>
            </a:r>
          </a:p>
          <a:p>
            <a:endParaRPr lang="fr-FR" sz="900" dirty="0"/>
          </a:p>
          <a:p>
            <a:r>
              <a:rPr lang="fr-FR" sz="900" b="1" dirty="0">
                <a:solidFill>
                  <a:srgbClr val="C00000"/>
                </a:solidFill>
              </a:rPr>
              <a:t>Gestion de votre borne :</a:t>
            </a:r>
          </a:p>
          <a:p>
            <a: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900" dirty="0"/>
              <a:t>Identification des utilisateurs pour une facturation adaptée de l’électricité consommée. Par exemple, en cas de borne à domicile, New Motion rembourse automatiquement vos salariés de leurs consommations réelles et s’occupe de la facturation de l’entreprise</a:t>
            </a:r>
          </a:p>
          <a:p>
            <a: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900" dirty="0"/>
              <a:t>Sécurise l’accès à votre borne de recharge aux seuls personnes autorisées</a:t>
            </a:r>
          </a:p>
          <a:p>
            <a:endParaRPr lang="fr-FR" sz="900" dirty="0"/>
          </a:p>
          <a:p>
            <a:r>
              <a:rPr lang="fr-FR" sz="900" b="1" dirty="0">
                <a:solidFill>
                  <a:srgbClr val="C00000"/>
                </a:solidFill>
              </a:rPr>
              <a:t>Bénéficiez du réseau New Motion</a:t>
            </a:r>
          </a:p>
          <a:p>
            <a: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900" dirty="0"/>
              <a:t>Accédez au plus grand réseau de borne de recharge électrique d’Europe (200 000 bornes en Europe dont 30 000 en France)</a:t>
            </a:r>
          </a:p>
          <a:p>
            <a: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900" dirty="0"/>
              <a:t>Mettez votre borne à disposition des autres utilisateurs du réseau New Motion et définissez votre politique tarifaire, New Motion s’occupe de facturer vos visiteurs et de vous virer l’argent à 100%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7E3781-A72B-4209-8A00-3938103BD3D2}"/>
              </a:ext>
            </a:extLst>
          </p:cNvPr>
          <p:cNvSpPr/>
          <p:nvPr/>
        </p:nvSpPr>
        <p:spPr>
          <a:xfrm>
            <a:off x="5007962" y="2529415"/>
            <a:ext cx="371233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900" b="1" dirty="0"/>
              <a:t>L’application EV </a:t>
            </a:r>
            <a:r>
              <a:rPr lang="fr-FR" sz="900" b="1" dirty="0" err="1"/>
              <a:t>Charging</a:t>
            </a:r>
            <a:endParaRPr lang="fr-FR" sz="900" b="1" dirty="0"/>
          </a:p>
          <a:p>
            <a:endParaRPr lang="fr-FR" sz="900" dirty="0"/>
          </a:p>
          <a:p>
            <a: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900" dirty="0"/>
              <a:t>Localiser, consulter les tarifs et la vitesse de recharge des borne autour de vous lors de vos déplacements</a:t>
            </a:r>
          </a:p>
          <a:p>
            <a: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900" dirty="0"/>
              <a:t>Démarrer ou arrêter une session de recharge à distance depuis l’application</a:t>
            </a:r>
          </a:p>
          <a:p>
            <a: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900" dirty="0"/>
              <a:t>Recevoir des notifications en temps réel dans le cas ou une borne se libère ou quand votre session est terminée</a:t>
            </a:r>
          </a:p>
          <a:p>
            <a: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900" dirty="0"/>
              <a:t>Accéder à l’historique de vos recharges</a:t>
            </a:r>
          </a:p>
        </p:txBody>
      </p:sp>
      <p:pic>
        <p:nvPicPr>
          <p:cNvPr id="7" name="Picture 6" descr="Electric Vehicle Charging Points Solutions | NewMotion">
            <a:extLst>
              <a:ext uri="{FF2B5EF4-FFF2-40B4-BE49-F238E27FC236}">
                <a16:creationId xmlns:a16="http://schemas.microsoft.com/office/drawing/2014/main" id="{6E154EF8-53A1-43CF-B4BA-C051627FC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027" y="903463"/>
            <a:ext cx="1911891" cy="143391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EV Charging by NewMotion – Applications sur Google Play">
            <a:extLst>
              <a:ext uri="{FF2B5EF4-FFF2-40B4-BE49-F238E27FC236}">
                <a16:creationId xmlns:a16="http://schemas.microsoft.com/office/drawing/2014/main" id="{B7D3B682-B0E5-4A07-B774-C90603E79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645728"/>
            <a:ext cx="832885" cy="832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BPCE Car Lease, spécialiste de la location longue durée automobile">
            <a:extLst>
              <a:ext uri="{FF2B5EF4-FFF2-40B4-BE49-F238E27FC236}">
                <a16:creationId xmlns:a16="http://schemas.microsoft.com/office/drawing/2014/main" id="{B87288E9-F783-417D-9529-05823BBDF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38" y="1340523"/>
            <a:ext cx="1440160" cy="51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290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Notre Offre Borne </a:t>
            </a:r>
            <a:r>
              <a:rPr kumimoji="0" lang="fr-FR" sz="2400" b="1" i="0" u="none" strike="noStrike" kern="1200" cap="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ElectriquE</a:t>
            </a: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– LES services adossés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Une offre complète pour vous permettre de bénéficier pleinement de votre véhicule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EA97D0D-F32D-4D7E-A7F8-E9C54D5AEFC2}"/>
              </a:ext>
            </a:extLst>
          </p:cNvPr>
          <p:cNvSpPr/>
          <p:nvPr/>
        </p:nvSpPr>
        <p:spPr>
          <a:xfrm>
            <a:off x="5004047" y="900032"/>
            <a:ext cx="3711986" cy="3411909"/>
          </a:xfrm>
          <a:prstGeom prst="roundRect">
            <a:avLst>
              <a:gd name="adj" fmla="val 7078"/>
            </a:avLst>
          </a:prstGeom>
          <a:noFill/>
          <a:ln w="12700">
            <a:solidFill>
              <a:srgbClr val="00A19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2583A45-9E95-4890-8847-3ABD4210A2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313" y="1017047"/>
            <a:ext cx="1936471" cy="1441625"/>
          </a:xfrm>
          <a:prstGeom prst="rect">
            <a:avLst/>
          </a:prstGeom>
        </p:spPr>
      </p:pic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9FAF4AC5-299D-442D-A069-8E03F6C6D5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1800" y="1044000"/>
            <a:ext cx="1235906" cy="1396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F4BBEE3-68DE-4C3D-AEB5-C074294A7B52}"/>
              </a:ext>
            </a:extLst>
          </p:cNvPr>
          <p:cNvSpPr/>
          <p:nvPr/>
        </p:nvSpPr>
        <p:spPr>
          <a:xfrm>
            <a:off x="396721" y="2645072"/>
            <a:ext cx="432048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000" b="1" dirty="0"/>
              <a:t>Outil de Supervision</a:t>
            </a:r>
          </a:p>
          <a:p>
            <a:endParaRPr lang="fr-FR" sz="1000" dirty="0"/>
          </a:p>
          <a:p>
            <a:r>
              <a:rPr lang="fr-FR" sz="1000" b="1" dirty="0">
                <a:solidFill>
                  <a:srgbClr val="C00000"/>
                </a:solidFill>
              </a:rPr>
              <a:t>Suivi de l’activité</a:t>
            </a:r>
          </a:p>
          <a:p>
            <a:pPr marL="46800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900" dirty="0"/>
              <a:t>Nombre de session, consommation en kWh, temps d’occupation</a:t>
            </a:r>
          </a:p>
          <a:p>
            <a:pPr marL="46800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900" dirty="0"/>
              <a:t>Economies de CO2 réalisées</a:t>
            </a:r>
          </a:p>
          <a:p>
            <a:pPr marL="46800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900" dirty="0"/>
              <a:t>Statuts en temps réel  (disponible, occupée ou recharge en cours)</a:t>
            </a:r>
          </a:p>
          <a:p>
            <a:pPr marL="171450" indent="-171450">
              <a:buClr>
                <a:schemeClr val="bg2"/>
              </a:buClr>
              <a:buFont typeface="Arial" panose="020B0604020202020204" pitchFamily="34" charset="0"/>
              <a:buChar char="•"/>
            </a:pPr>
            <a:endParaRPr lang="fr-FR" sz="1000" dirty="0"/>
          </a:p>
          <a:p>
            <a:r>
              <a:rPr lang="fr-FR" sz="1000" b="1" dirty="0">
                <a:solidFill>
                  <a:srgbClr val="C00000"/>
                </a:solidFill>
              </a:rPr>
              <a:t>Contrôle à distance et maintenance</a:t>
            </a:r>
          </a:p>
          <a:p>
            <a:pPr marL="46800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C00000"/>
                </a:solidFill>
              </a:rPr>
              <a:t>Diagnostic panne à distance</a:t>
            </a:r>
          </a:p>
          <a:p>
            <a:pPr marL="46800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C00000"/>
                </a:solidFill>
              </a:rPr>
              <a:t>Démarrer/ terminer à distance une session de recharge</a:t>
            </a:r>
          </a:p>
          <a:p>
            <a:pPr marL="46800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C00000"/>
                </a:solidFill>
              </a:rPr>
              <a:t>Gestion des autorisation d’accès</a:t>
            </a:r>
          </a:p>
          <a:p>
            <a:pPr marL="46800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C00000"/>
                </a:solidFill>
              </a:rPr>
              <a:t>Assistance 24/7 par les services de New Motion</a:t>
            </a:r>
          </a:p>
          <a:p>
            <a:pPr marL="46800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C00000"/>
                </a:solidFill>
              </a:rPr>
              <a:t>Mise à jour automatique des logiciels New Motion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3B9BBC-982F-4869-A75B-C986E68CEE30}"/>
              </a:ext>
            </a:extLst>
          </p:cNvPr>
          <p:cNvSpPr/>
          <p:nvPr/>
        </p:nvSpPr>
        <p:spPr>
          <a:xfrm>
            <a:off x="5004047" y="2645072"/>
            <a:ext cx="37119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Gestion de puissance</a:t>
            </a:r>
            <a:endParaRPr lang="fr-FR" sz="1000" b="1" dirty="0"/>
          </a:p>
          <a:p>
            <a:endParaRPr lang="fr-FR" sz="1000" b="1" dirty="0">
              <a:solidFill>
                <a:schemeClr val="accent1"/>
              </a:solidFill>
            </a:endParaRPr>
          </a:p>
          <a:p>
            <a:r>
              <a:rPr lang="fr-FR" sz="1000" b="1" dirty="0">
                <a:solidFill>
                  <a:srgbClr val="C00000"/>
                </a:solidFill>
              </a:rPr>
              <a:t>L’équilibrage de puissance </a:t>
            </a:r>
            <a:r>
              <a:rPr lang="fr-FR" sz="900" dirty="0"/>
              <a:t>vous permet de contrôler vos factures d’énergie, protéger l’installation électrique du bâtiment et de répartir l’énergie en fonction de l’arrivée des véhicules. </a:t>
            </a:r>
          </a:p>
          <a:p>
            <a:endParaRPr lang="fr-FR" sz="900" dirty="0"/>
          </a:p>
          <a:p>
            <a:r>
              <a:rPr lang="fr-FR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Indispensable à l’obtention de la prime ADVENIR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0213667-1F27-4AFB-AB52-B23811523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7474" y="1020792"/>
            <a:ext cx="2025133" cy="15188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C7A2EB7-0456-40C7-8FE9-DA997121F5F4}"/>
              </a:ext>
            </a:extLst>
          </p:cNvPr>
          <p:cNvSpPr/>
          <p:nvPr/>
        </p:nvSpPr>
        <p:spPr>
          <a:xfrm>
            <a:off x="6322407" y="4148624"/>
            <a:ext cx="1075266" cy="288894"/>
          </a:xfrm>
          <a:prstGeom prst="rect">
            <a:avLst/>
          </a:prstGeom>
          <a:solidFill>
            <a:srgbClr val="00A193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CONFORT</a:t>
            </a:r>
          </a:p>
        </p:txBody>
      </p:sp>
    </p:spTree>
    <p:extLst>
      <p:ext uri="{BB962C8B-B14F-4D97-AF65-F5344CB8AC3E}">
        <p14:creationId xmlns:p14="http://schemas.microsoft.com/office/powerpoint/2010/main" val="1955364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30B8E6C6-C3A7-4D98-94DE-2748CAE5EF05}"/>
              </a:ext>
            </a:extLst>
          </p:cNvPr>
          <p:cNvSpPr txBox="1"/>
          <p:nvPr/>
        </p:nvSpPr>
        <p:spPr>
          <a:xfrm>
            <a:off x="755576" y="2307525"/>
            <a:ext cx="14971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FR" sz="7200">
                <a:solidFill>
                  <a:srgbClr val="B34A8C"/>
                </a:solidFill>
                <a:latin typeface="Montserrat SemiBold" panose="00000700000000000000" pitchFamily="50" charset="0"/>
              </a:rPr>
              <a:t>02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8BDB96A9-E2E5-47BE-ABBA-369BA6FCB4D0}"/>
              </a:ext>
            </a:extLst>
          </p:cNvPr>
          <p:cNvSpPr txBox="1">
            <a:spLocks/>
          </p:cNvSpPr>
          <p:nvPr/>
        </p:nvSpPr>
        <p:spPr>
          <a:xfrm>
            <a:off x="2349655" y="2571750"/>
            <a:ext cx="6470818" cy="864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Le Partenaire</a:t>
            </a:r>
          </a:p>
        </p:txBody>
      </p:sp>
    </p:spTree>
    <p:extLst>
      <p:ext uri="{BB962C8B-B14F-4D97-AF65-F5344CB8AC3E}">
        <p14:creationId xmlns:p14="http://schemas.microsoft.com/office/powerpoint/2010/main" val="3450861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 partenaire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1000" b="1" i="0" u="none" strike="noStrike" kern="1200" cap="all" spc="0" normalizeH="0" baseline="0" noProof="0" dirty="0" err="1">
                <a:ln>
                  <a:noFill/>
                </a:ln>
                <a:solidFill>
                  <a:srgbClr val="6AC1CB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Newmotion</a:t>
            </a: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- Leader des solutions de recharge intelligente pour véhicules électriques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E7D8F65-3D3D-4C9C-A7EF-7657A4855550}"/>
              </a:ext>
            </a:extLst>
          </p:cNvPr>
          <p:cNvSpPr/>
          <p:nvPr/>
        </p:nvSpPr>
        <p:spPr>
          <a:xfrm>
            <a:off x="2947973" y="1383921"/>
            <a:ext cx="1801272" cy="2951547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6AC1C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Newmotion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est une entreprise allemande de mobilité durable créée en 2009 et associée à Shell depuis 2017 après s’être développée dans 4 pays (Allemagne, France, Belgique, Royaume-Uni)</a:t>
            </a:r>
          </a:p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L’entreprise propose des 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solutions de recharge connectées et intelligentes 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 sein du plus grand réseau européen de bornes</a:t>
            </a:r>
          </a:p>
        </p:txBody>
      </p:sp>
      <p:pic>
        <p:nvPicPr>
          <p:cNvPr id="24" name="Google Shape;1481;p158">
            <a:extLst>
              <a:ext uri="{FF2B5EF4-FFF2-40B4-BE49-F238E27FC236}">
                <a16:creationId xmlns:a16="http://schemas.microsoft.com/office/drawing/2014/main" id="{B1765F24-A485-46BB-9E3A-50CC61495CD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4787" y="1383921"/>
            <a:ext cx="1801272" cy="295154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oogle Shape;1491;p158">
            <a:extLst>
              <a:ext uri="{FF2B5EF4-FFF2-40B4-BE49-F238E27FC236}">
                <a16:creationId xmlns:a16="http://schemas.microsoft.com/office/drawing/2014/main" id="{BEE45361-8B6F-40E5-B42C-4038FF68C38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6504" t="8056" r="7348" b="8373"/>
          <a:stretch/>
        </p:blipFill>
        <p:spPr>
          <a:xfrm>
            <a:off x="5229902" y="2469539"/>
            <a:ext cx="622800" cy="623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490;p158">
            <a:extLst>
              <a:ext uri="{FF2B5EF4-FFF2-40B4-BE49-F238E27FC236}">
                <a16:creationId xmlns:a16="http://schemas.microsoft.com/office/drawing/2014/main" id="{DC5B020E-B190-4808-8D6D-93D2ABD8696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7805" t="6961" r="7347" b="7619"/>
          <a:stretch/>
        </p:blipFill>
        <p:spPr>
          <a:xfrm>
            <a:off x="5229902" y="1169115"/>
            <a:ext cx="622800" cy="623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493;p158">
            <a:extLst>
              <a:ext uri="{FF2B5EF4-FFF2-40B4-BE49-F238E27FC236}">
                <a16:creationId xmlns:a16="http://schemas.microsoft.com/office/drawing/2014/main" id="{437828D6-2AD9-42FE-B366-CF76268700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8326" t="8193" r="8326" b="8193"/>
          <a:stretch/>
        </p:blipFill>
        <p:spPr>
          <a:xfrm>
            <a:off x="5229902" y="3789776"/>
            <a:ext cx="622800" cy="622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" name="Google Shape;1485;p158">
            <a:extLst>
              <a:ext uri="{FF2B5EF4-FFF2-40B4-BE49-F238E27FC236}">
                <a16:creationId xmlns:a16="http://schemas.microsoft.com/office/drawing/2014/main" id="{A7AE74DB-88D7-4561-8CCE-53457DA63B59}"/>
              </a:ext>
            </a:extLst>
          </p:cNvPr>
          <p:cNvCxnSpPr>
            <a:cxnSpLocks/>
          </p:cNvCxnSpPr>
          <p:nvPr/>
        </p:nvCxnSpPr>
        <p:spPr>
          <a:xfrm>
            <a:off x="5999660" y="1214310"/>
            <a:ext cx="0" cy="532662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" name="Google Shape;1485;p158">
            <a:extLst>
              <a:ext uri="{FF2B5EF4-FFF2-40B4-BE49-F238E27FC236}">
                <a16:creationId xmlns:a16="http://schemas.microsoft.com/office/drawing/2014/main" id="{55C83C56-8BB6-49E5-87E3-AD871D72F53F}"/>
              </a:ext>
            </a:extLst>
          </p:cNvPr>
          <p:cNvCxnSpPr>
            <a:cxnSpLocks/>
          </p:cNvCxnSpPr>
          <p:nvPr/>
        </p:nvCxnSpPr>
        <p:spPr>
          <a:xfrm>
            <a:off x="5999660" y="2514734"/>
            <a:ext cx="0" cy="532662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" name="Google Shape;1485;p158">
            <a:extLst>
              <a:ext uri="{FF2B5EF4-FFF2-40B4-BE49-F238E27FC236}">
                <a16:creationId xmlns:a16="http://schemas.microsoft.com/office/drawing/2014/main" id="{8E02466B-8B6A-41D7-B8C1-39E1BCBB56C8}"/>
              </a:ext>
            </a:extLst>
          </p:cNvPr>
          <p:cNvCxnSpPr>
            <a:cxnSpLocks/>
          </p:cNvCxnSpPr>
          <p:nvPr/>
        </p:nvCxnSpPr>
        <p:spPr>
          <a:xfrm>
            <a:off x="5999660" y="3823912"/>
            <a:ext cx="0" cy="532662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1471;p158">
            <a:extLst>
              <a:ext uri="{FF2B5EF4-FFF2-40B4-BE49-F238E27FC236}">
                <a16:creationId xmlns:a16="http://schemas.microsoft.com/office/drawing/2014/main" id="{7A84D177-94AA-4B33-B156-641E10260FCA}"/>
              </a:ext>
            </a:extLst>
          </p:cNvPr>
          <p:cNvSpPr txBox="1"/>
          <p:nvPr/>
        </p:nvSpPr>
        <p:spPr>
          <a:xfrm>
            <a:off x="5971483" y="988071"/>
            <a:ext cx="3204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00" tIns="243800" rIns="243800" bIns="243800" anchor="t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2CC7E1"/>
                </a:solidFill>
                <a:effectLst/>
                <a:uLnTx/>
                <a:uFillTx/>
                <a:ea typeface="Helvetica Neue"/>
                <a:cs typeface="Helvetica Neue"/>
                <a:sym typeface="Helvetica Neue"/>
              </a:rPr>
              <a:t>300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2CC7E1"/>
              </a:solidFill>
              <a:effectLst/>
              <a:uLnTx/>
              <a:uFillTx/>
              <a:ea typeface="Helvetica Neue"/>
              <a:cs typeface="Helvetica Neue"/>
              <a:sym typeface="Helvetica Neue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Helvetica Neue"/>
                <a:cs typeface="Helvetica Neue"/>
                <a:sym typeface="Helvetica Neue"/>
              </a:rPr>
              <a:t>salariés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Helvetica Neue"/>
                <a:cs typeface="Helvetica Neue"/>
                <a:sym typeface="Helvetica Neue"/>
              </a:rPr>
              <a:t> </a:t>
            </a:r>
            <a:r>
              <a:rPr kumimoji="0" lang="en-US" sz="1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Helvetica Neue"/>
                <a:cs typeface="Helvetica Neue"/>
                <a:sym typeface="Helvetica Neue"/>
              </a:rPr>
              <a:t>intégrés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Helvetica Neue"/>
                <a:cs typeface="Helvetica Neue"/>
                <a:sym typeface="Helvetica Neue"/>
              </a:rPr>
              <a:t>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au groupe Shell depuis 2017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Helvetica Neue"/>
                <a:cs typeface="Helvetica Neue"/>
                <a:sym typeface="Helvetica Neue"/>
              </a:rPr>
              <a:t> 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" name="Google Shape;1471;p158">
            <a:extLst>
              <a:ext uri="{FF2B5EF4-FFF2-40B4-BE49-F238E27FC236}">
                <a16:creationId xmlns:a16="http://schemas.microsoft.com/office/drawing/2014/main" id="{04734BC9-72A8-471E-9BC2-3FA847D65F3F}"/>
              </a:ext>
            </a:extLst>
          </p:cNvPr>
          <p:cNvSpPr txBox="1"/>
          <p:nvPr/>
        </p:nvSpPr>
        <p:spPr>
          <a:xfrm>
            <a:off x="5971483" y="2288495"/>
            <a:ext cx="3204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00" tIns="243800" rIns="243800" bIns="243800" anchor="t" anchorCtr="0">
            <a:noAutofit/>
          </a:bodyPr>
          <a:lstStyle/>
          <a:p>
            <a:r>
              <a:rPr lang="en-US" sz="2800" b="1">
                <a:solidFill>
                  <a:srgbClr val="2CC7E1"/>
                </a:solidFill>
                <a:ea typeface="Helvetica Neue"/>
                <a:cs typeface="Helvetica Neue"/>
                <a:sym typeface="Helvetica Neue"/>
              </a:rPr>
              <a:t>2 000</a:t>
            </a:r>
            <a:r>
              <a:rPr lang="en-US" sz="2800">
                <a:solidFill>
                  <a:srgbClr val="2CC7E1"/>
                </a:solidFill>
                <a:ea typeface="Helvetica Neue"/>
                <a:cs typeface="Helvetica Neue"/>
                <a:sym typeface="Helvetica Neue"/>
              </a:rPr>
              <a:t> </a:t>
            </a:r>
          </a:p>
          <a:p>
            <a:r>
              <a:rPr lang="en-US" sz="1000" err="1">
                <a:ea typeface="Helvetica Neue"/>
                <a:cs typeface="Helvetica Neue"/>
                <a:sym typeface="Helvetica Neue"/>
              </a:rPr>
              <a:t>entreprises</a:t>
            </a:r>
            <a:r>
              <a:rPr lang="en-US" sz="1000">
                <a:ea typeface="Helvetica Neue"/>
                <a:cs typeface="Helvetica Neue"/>
                <a:sym typeface="Helvetica Neue"/>
              </a:rPr>
              <a:t> équipées</a:t>
            </a:r>
            <a:endParaRPr sz="1000"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" name="Google Shape;1471;p158">
            <a:extLst>
              <a:ext uri="{FF2B5EF4-FFF2-40B4-BE49-F238E27FC236}">
                <a16:creationId xmlns:a16="http://schemas.microsoft.com/office/drawing/2014/main" id="{26CC6F6F-7D87-4B22-891E-B6AF71C23B8E}"/>
              </a:ext>
            </a:extLst>
          </p:cNvPr>
          <p:cNvSpPr txBox="1"/>
          <p:nvPr/>
        </p:nvSpPr>
        <p:spPr>
          <a:xfrm>
            <a:off x="5971483" y="3682714"/>
            <a:ext cx="3204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00" tIns="243800" rIns="243800" bIns="243800" anchor="t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2CC7E1"/>
                </a:solidFill>
                <a:effectLst/>
                <a:uLnTx/>
                <a:uFillTx/>
                <a:ea typeface="Helvetica Neue"/>
                <a:cs typeface="Helvetica Neue"/>
                <a:sym typeface="Helvetica Neue"/>
              </a:rPr>
              <a:t>200 000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2CC7E1"/>
                </a:solidFill>
                <a:effectLst/>
                <a:uLnTx/>
                <a:uFillTx/>
                <a:ea typeface="Helvetica Neue"/>
                <a:cs typeface="Helvetica Neue"/>
                <a:sym typeface="Helvetica Neue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points de recharge dans plus de 35 pays</a:t>
            </a:r>
            <a:endParaRPr kumimoji="0" lang="en-US" sz="1000" b="0" i="0" u="none" strike="noStrike" kern="0" cap="none" spc="0" normalizeH="0" baseline="0" noProof="0">
              <a:ln>
                <a:noFill/>
              </a:ln>
              <a:solidFill>
                <a:srgbClr val="2CC7E1"/>
              </a:solidFill>
              <a:effectLst/>
              <a:uLnTx/>
              <a:uFillTx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" name="Picture 2" descr="PressRoom | NewMotion">
            <a:extLst>
              <a:ext uri="{FF2B5EF4-FFF2-40B4-BE49-F238E27FC236}">
                <a16:creationId xmlns:a16="http://schemas.microsoft.com/office/drawing/2014/main" id="{91F45DB3-7793-4882-BEB3-81551DD03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067" y="862117"/>
            <a:ext cx="1043608" cy="1043608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083768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44932851-17CC-4628-8CC9-AD9B6665B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1050" dirty="0">
                <a:latin typeface="Helvetica Neue"/>
                <a:ea typeface="Helvetica Neue"/>
                <a:cs typeface="Helvetica Neue"/>
                <a:sym typeface="Helvetica Neue"/>
              </a:rPr>
              <a:t>Le partenaire </a:t>
            </a:r>
            <a:r>
              <a:rPr lang="fr-FR" sz="1050" dirty="0" err="1">
                <a:solidFill>
                  <a:srgbClr val="6AC1C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Newmotion</a:t>
            </a:r>
            <a:r>
              <a:rPr lang="fr-FR" sz="105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fr-FR" sz="1050" dirty="0">
                <a:latin typeface="Helvetica Neue"/>
                <a:ea typeface="Helvetica Neue"/>
                <a:cs typeface="Helvetica Neue"/>
                <a:sym typeface="Helvetica Neue"/>
              </a:rPr>
              <a:t>intervient sur l’ensemble de la chaîne de valeur et permet de réduire le nombre d’intermédiaires, fluidifiant ainsi idéalement la relation commerciale et l’expérience client : </a:t>
            </a:r>
          </a:p>
          <a:p>
            <a:endParaRPr lang="fr-FR" sz="105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 partenaire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Une solution de mobilité couvrant l’ensemble de la chaîne de valeur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E42AE9-F39D-46C5-B28C-117ED687D4A9}"/>
              </a:ext>
            </a:extLst>
          </p:cNvPr>
          <p:cNvSpPr/>
          <p:nvPr/>
        </p:nvSpPr>
        <p:spPr>
          <a:xfrm>
            <a:off x="0" y="3425043"/>
            <a:ext cx="9144000" cy="12514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042D171A-476B-4D61-B25E-A5F9A7128535}"/>
              </a:ext>
            </a:extLst>
          </p:cNvPr>
          <p:cNvCxnSpPr>
            <a:cxnSpLocks/>
          </p:cNvCxnSpPr>
          <p:nvPr/>
        </p:nvCxnSpPr>
        <p:spPr>
          <a:xfrm>
            <a:off x="224444" y="2854661"/>
            <a:ext cx="8649393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C8A3B39-D1CC-4CB6-BADB-0E4F82E1542A}"/>
              </a:ext>
            </a:extLst>
          </p:cNvPr>
          <p:cNvSpPr/>
          <p:nvPr/>
        </p:nvSpPr>
        <p:spPr>
          <a:xfrm>
            <a:off x="392621" y="2574099"/>
            <a:ext cx="1726542" cy="561124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/>
            <a:r>
              <a:rPr lang="fr-FR" sz="900" b="1" dirty="0">
                <a:solidFill>
                  <a:schemeClr val="tx1"/>
                </a:solidFill>
              </a:rPr>
              <a:t>Les Bornes </a:t>
            </a:r>
          </a:p>
          <a:p>
            <a:pPr algn="ctr"/>
            <a:r>
              <a:rPr lang="fr-FR" sz="700" dirty="0">
                <a:solidFill>
                  <a:schemeClr val="tx1"/>
                </a:solidFill>
              </a:rPr>
              <a:t>sont le produit phare de </a:t>
            </a:r>
            <a:r>
              <a:rPr lang="fr-FR" sz="700" dirty="0" err="1">
                <a:solidFill>
                  <a:schemeClr val="tx1"/>
                </a:solidFill>
              </a:rPr>
              <a:t>newmotion</a:t>
            </a:r>
            <a:endParaRPr lang="fr-FR" sz="900" b="1" dirty="0">
              <a:solidFill>
                <a:schemeClr val="bg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EA6B67-B6AB-4AF5-809D-980E8826E160}"/>
              </a:ext>
            </a:extLst>
          </p:cNvPr>
          <p:cNvSpPr/>
          <p:nvPr/>
        </p:nvSpPr>
        <p:spPr>
          <a:xfrm>
            <a:off x="2565824" y="2574099"/>
            <a:ext cx="1728765" cy="561124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/>
            <a:r>
              <a:rPr lang="fr-FR" sz="900" b="1" dirty="0">
                <a:solidFill>
                  <a:schemeClr val="tx1"/>
                </a:solidFill>
              </a:rPr>
              <a:t>Installation </a:t>
            </a:r>
          </a:p>
          <a:p>
            <a:pPr algn="ctr"/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travaux et mise en service des bornes par un prestataire certifié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D2D899-9318-42BC-AFE8-FB2EDA344C48}"/>
              </a:ext>
            </a:extLst>
          </p:cNvPr>
          <p:cNvSpPr/>
          <p:nvPr/>
        </p:nvSpPr>
        <p:spPr>
          <a:xfrm>
            <a:off x="4759265" y="2574099"/>
            <a:ext cx="1728765" cy="561124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/>
            <a:r>
              <a:rPr lang="fr-FR" sz="900" b="1" dirty="0">
                <a:solidFill>
                  <a:schemeClr val="tx1"/>
                </a:solidFill>
              </a:rPr>
              <a:t>Une palette de services</a:t>
            </a:r>
          </a:p>
          <a:p>
            <a:pPr algn="ctr"/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Outils de supervision (indicateurs d’utilisation, état des bornes, …) et d’assistance en ligne, garantie, …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43BA11-17A2-4634-9BAC-8EC8F577BDE8}"/>
              </a:ext>
            </a:extLst>
          </p:cNvPr>
          <p:cNvSpPr/>
          <p:nvPr/>
        </p:nvSpPr>
        <p:spPr>
          <a:xfrm>
            <a:off x="6952959" y="2574099"/>
            <a:ext cx="1728765" cy="561124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/>
            <a:r>
              <a:rPr lang="fr-FR" sz="900" b="1" dirty="0">
                <a:solidFill>
                  <a:schemeClr val="tx1"/>
                </a:solidFill>
              </a:rPr>
              <a:t>Un vaste réseau de bornes</a:t>
            </a:r>
          </a:p>
          <a:p>
            <a:pPr algn="ctr"/>
            <a:r>
              <a:rPr lang="fr-FR" sz="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Accès à un réseau de plus de 200 000 bornes en Europe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B29D00-10AB-4E58-BD69-5A80DF34C587}"/>
              </a:ext>
            </a:extLst>
          </p:cNvPr>
          <p:cNvSpPr/>
          <p:nvPr/>
        </p:nvSpPr>
        <p:spPr>
          <a:xfrm>
            <a:off x="2043234" y="3568371"/>
            <a:ext cx="64605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chemeClr val="tx1"/>
                </a:solidFill>
              </a:rPr>
              <a:t>Suite à la publication du décret de 2017 relatif aux infrastructures de recharge pour véhicules électriques (IRVE), </a:t>
            </a:r>
            <a:r>
              <a:rPr lang="fr-FR" sz="1000" b="1" dirty="0">
                <a:solidFill>
                  <a:schemeClr val="tx1"/>
                </a:solidFill>
              </a:rPr>
              <a:t>tout installateur de bornes de recharge doit être titulaire d’une qualification mention IRVE</a:t>
            </a:r>
          </a:p>
          <a:p>
            <a:endParaRPr lang="fr-FR" sz="1000" dirty="0">
              <a:solidFill>
                <a:schemeClr val="tx1"/>
              </a:solidFill>
            </a:endParaRPr>
          </a:p>
          <a:p>
            <a:r>
              <a:rPr lang="fr-FR" sz="1000" dirty="0">
                <a:solidFill>
                  <a:schemeClr val="tx1"/>
                </a:solidFill>
              </a:rPr>
              <a:t>Tous les installateurs </a:t>
            </a:r>
            <a:r>
              <a:rPr lang="fr-FR" sz="1000" dirty="0" err="1">
                <a:solidFill>
                  <a:schemeClr val="tx1"/>
                </a:solidFill>
              </a:rPr>
              <a:t>Newmotion</a:t>
            </a:r>
            <a:r>
              <a:rPr lang="fr-FR" sz="1000" dirty="0">
                <a:solidFill>
                  <a:schemeClr val="tx1"/>
                </a:solidFill>
              </a:rPr>
              <a:t> disposent de la qualification maximale </a:t>
            </a:r>
            <a:r>
              <a:rPr lang="fr-FR" sz="1000" b="1" dirty="0">
                <a:solidFill>
                  <a:schemeClr val="tx1"/>
                </a:solidFill>
              </a:rPr>
              <a:t>IRVE mention P3 (expert)</a:t>
            </a:r>
          </a:p>
          <a:p>
            <a:endParaRPr lang="fr-FR" sz="1000" b="1" dirty="0">
              <a:solidFill>
                <a:schemeClr val="tx1"/>
              </a:solidFill>
            </a:endParaRPr>
          </a:p>
          <a:p>
            <a:r>
              <a:rPr lang="fr-FR" sz="1000" dirty="0">
                <a:solidFill>
                  <a:schemeClr val="tx1"/>
                </a:solidFill>
              </a:rPr>
              <a:t>Cette qualification est nécessaire pour obtenir </a:t>
            </a:r>
            <a:r>
              <a:rPr lang="fr-FR" sz="1000" b="1" dirty="0">
                <a:solidFill>
                  <a:schemeClr val="tx1"/>
                </a:solidFill>
              </a:rPr>
              <a:t>la prime Advenir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C9559F70-DD7F-4BC9-9ACE-20CD668D12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247" y="3626505"/>
            <a:ext cx="1395005" cy="9286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B108E6F-A76B-47B2-83D4-438B95C52C86}"/>
              </a:ext>
            </a:extLst>
          </p:cNvPr>
          <p:cNvSpPr/>
          <p:nvPr/>
        </p:nvSpPr>
        <p:spPr>
          <a:xfrm>
            <a:off x="362594" y="3235525"/>
            <a:ext cx="4472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b="1" dirty="0">
                <a:solidFill>
                  <a:srgbClr val="C00000"/>
                </a:solidFill>
              </a:rPr>
              <a:t>+</a:t>
            </a:r>
            <a:endParaRPr lang="fr-FR" sz="4800" b="1" baseline="30000" dirty="0">
              <a:solidFill>
                <a:srgbClr val="C00000"/>
              </a:solidFill>
            </a:endParaRPr>
          </a:p>
        </p:txBody>
      </p:sp>
      <p:pic>
        <p:nvPicPr>
          <p:cNvPr id="37" name="Espace réservé du contenu 10">
            <a:extLst>
              <a:ext uri="{FF2B5EF4-FFF2-40B4-BE49-F238E27FC236}">
                <a16:creationId xmlns:a16="http://schemas.microsoft.com/office/drawing/2014/main" id="{3C9878ED-7379-4ABD-B1C6-C243DD3425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90042" y="1419230"/>
            <a:ext cx="1279826" cy="1031707"/>
          </a:xfrm>
          <a:prstGeom prst="rect">
            <a:avLst/>
          </a:prstGeom>
        </p:spPr>
      </p:pic>
      <p:pic>
        <p:nvPicPr>
          <p:cNvPr id="38" name="Espace réservé du contenu 10">
            <a:extLst>
              <a:ext uri="{FF2B5EF4-FFF2-40B4-BE49-F238E27FC236}">
                <a16:creationId xmlns:a16="http://schemas.microsoft.com/office/drawing/2014/main" id="{96D99CAB-7533-4F69-AD21-A535F50004D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247" y="1404033"/>
            <a:ext cx="1235928" cy="1062101"/>
          </a:xfrm>
          <a:prstGeom prst="rect">
            <a:avLst/>
          </a:prstGeom>
        </p:spPr>
      </p:pic>
      <p:pic>
        <p:nvPicPr>
          <p:cNvPr id="39" name="Espace réservé du contenu 10">
            <a:extLst>
              <a:ext uri="{FF2B5EF4-FFF2-40B4-BE49-F238E27FC236}">
                <a16:creationId xmlns:a16="http://schemas.microsoft.com/office/drawing/2014/main" id="{ED27D334-A7DE-471A-9709-6BB77693777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3735" y="1404033"/>
            <a:ext cx="1279826" cy="1062101"/>
          </a:xfrm>
          <a:prstGeom prst="rect">
            <a:avLst/>
          </a:prstGeom>
        </p:spPr>
      </p:pic>
      <p:pic>
        <p:nvPicPr>
          <p:cNvPr id="40" name="Espace réservé du contenu 10">
            <a:extLst>
              <a:ext uri="{FF2B5EF4-FFF2-40B4-BE49-F238E27FC236}">
                <a16:creationId xmlns:a16="http://schemas.microsoft.com/office/drawing/2014/main" id="{143265EF-8FF9-4C08-A729-F8E579268C9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7429" y="1393057"/>
            <a:ext cx="1279826" cy="108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734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E61C8BD-4F78-41E8-9B15-73CA68B5C307}"/>
              </a:ext>
            </a:extLst>
          </p:cNvPr>
          <p:cNvSpPr txBox="1"/>
          <p:nvPr/>
        </p:nvSpPr>
        <p:spPr>
          <a:xfrm>
            <a:off x="755576" y="2307525"/>
            <a:ext cx="14971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FR" sz="7200">
                <a:solidFill>
                  <a:srgbClr val="00A193"/>
                </a:solidFill>
                <a:latin typeface="Montserrat SemiBold" panose="00000700000000000000" pitchFamily="50" charset="0"/>
              </a:rPr>
              <a:t>03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807D2A4A-D941-4F48-87D5-7BAC25EAFDEB}"/>
              </a:ext>
            </a:extLst>
          </p:cNvPr>
          <p:cNvSpPr txBox="1">
            <a:spLocks/>
          </p:cNvSpPr>
          <p:nvPr/>
        </p:nvSpPr>
        <p:spPr>
          <a:xfrm>
            <a:off x="2349655" y="2571750"/>
            <a:ext cx="6470818" cy="864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Bénéfices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3781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Bénéfices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Quels sont les bénéfices de l’offre BPCE Car </a:t>
            </a:r>
            <a:r>
              <a:rPr kumimoji="0" lang="fr-FR" sz="1000" b="1" i="0" u="none" strike="noStrike" kern="1200" cap="all" spc="0" normalizeH="0" baseline="0" noProof="0" dirty="0" err="1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Lease</a:t>
            </a: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x </a:t>
            </a:r>
            <a:r>
              <a:rPr kumimoji="0" lang="fr-FR" sz="1000" b="1" i="0" u="none" strike="noStrike" kern="1200" cap="all" spc="0" normalizeH="0" baseline="0" noProof="0" dirty="0" err="1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Newmotion</a:t>
            </a: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?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E73B231-158C-4E58-8EBD-C743DD36B5FD}"/>
              </a:ext>
            </a:extLst>
          </p:cNvPr>
          <p:cNvSpPr/>
          <p:nvPr/>
        </p:nvSpPr>
        <p:spPr>
          <a:xfrm>
            <a:off x="479182" y="1455344"/>
            <a:ext cx="3960000" cy="2913457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t"/>
          <a:lstStyle/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L’offre répond de 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manière simple à plusieurs besoins clients :</a:t>
            </a:r>
          </a:p>
          <a:p>
            <a:pPr marL="432000" marR="0" lvl="5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Tendances sociétales 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(développement des usages responsables, transition écologique)</a:t>
            </a:r>
            <a:endParaRPr kumimoji="0" lang="fr-FR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32000" marR="0" lvl="5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Incitations réglementaires 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(ZFE, …)</a:t>
            </a:r>
            <a:endParaRPr kumimoji="0" lang="fr-FR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32000" marR="0" lvl="5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Avantages financiers 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(économies sur le carburant, optimisation fiscale)</a:t>
            </a:r>
            <a:endParaRPr kumimoji="0" lang="fr-FR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nouvelle offre simple et fluide aux catalogues BP et CE 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les financements du véhicule et de la borne sont intégrés dans un loyer unique</a:t>
            </a: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 délivrant cette offre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BPCE Car </a:t>
            </a:r>
            <a:r>
              <a:rPr kumimoji="0" lang="fr-FR" sz="9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Lease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son réseau contribue à la politique d’impact du Groupe 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 contribue activement à la transition écologique</a:t>
            </a: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63B91AF-5AEC-4495-82D2-A75324310CE0}"/>
              </a:ext>
            </a:extLst>
          </p:cNvPr>
          <p:cNvSpPr/>
          <p:nvPr/>
        </p:nvSpPr>
        <p:spPr>
          <a:xfrm>
            <a:off x="4704818" y="1455344"/>
            <a:ext cx="3960000" cy="2913457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t"/>
          <a:lstStyle/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offre simple et fluide 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les financements du véhicule et de la borne sont intégrés dans un loyer unique</a:t>
            </a: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Mise à disposition d’une solution facilitatrice qui 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s’inscrit dans les cadres réglementaires 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actuels et futurs (restriction de circulation en ZFE, incitations à la transition vers l’électrique, …) ainsi que dans 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dynamique de transition écologique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compatible avec les incitations financières gouvernementales</a:t>
            </a: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partenariat avec </a:t>
            </a:r>
            <a:r>
              <a:rPr kumimoji="0" lang="fr-FR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Newmotion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permet de proposer 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offre à la pointe de la technologie 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intégrant une large palette de services (anticipation des pannes et immobilisations, alertes automatiques, optimisation des coûts, …)</a:t>
            </a: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3741B64-3D1B-40D0-8AA7-A8062250C320}"/>
              </a:ext>
            </a:extLst>
          </p:cNvPr>
          <p:cNvGrpSpPr/>
          <p:nvPr/>
        </p:nvGrpSpPr>
        <p:grpSpPr>
          <a:xfrm>
            <a:off x="1048424" y="914799"/>
            <a:ext cx="2821517" cy="989989"/>
            <a:chOff x="1336868" y="1030560"/>
            <a:chExt cx="2821517" cy="989989"/>
          </a:xfrm>
        </p:grpSpPr>
        <p:pic>
          <p:nvPicPr>
            <p:cNvPr id="34" name="Image 33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DBE7E6AF-78C6-4B20-AF4D-114BCFE21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336868" y="1030560"/>
              <a:ext cx="1451841" cy="989989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A569456-27F6-4635-A9FB-CA66FD2B6357}"/>
                </a:ext>
              </a:extLst>
            </p:cNvPr>
            <p:cNvSpPr/>
            <p:nvPr/>
          </p:nvSpPr>
          <p:spPr>
            <a:xfrm>
              <a:off x="2790385" y="1492561"/>
              <a:ext cx="1368000" cy="193143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Pour les réseaux BP et CE</a:t>
              </a:r>
              <a:endPara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805FD5D-936F-46A6-A4CC-9672F709265D}"/>
              </a:ext>
            </a:extLst>
          </p:cNvPr>
          <p:cNvGrpSpPr/>
          <p:nvPr/>
        </p:nvGrpSpPr>
        <p:grpSpPr>
          <a:xfrm>
            <a:off x="5380885" y="914799"/>
            <a:ext cx="2607867" cy="989989"/>
            <a:chOff x="5268663" y="1030560"/>
            <a:chExt cx="2607867" cy="989989"/>
          </a:xfrm>
        </p:grpSpPr>
        <p:pic>
          <p:nvPicPr>
            <p:cNvPr id="43" name="Image 42" descr="Une image contenant LEGO, jouet&#10;&#10;Description générée automatiquement">
              <a:extLst>
                <a:ext uri="{FF2B5EF4-FFF2-40B4-BE49-F238E27FC236}">
                  <a16:creationId xmlns:a16="http://schemas.microsoft.com/office/drawing/2014/main" id="{85B9CEA8-BA16-4A98-ACA6-EB3E46E08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268663" y="1030560"/>
              <a:ext cx="1455867" cy="989989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0732167-F970-4E16-A070-268746C8129E}"/>
                </a:ext>
              </a:extLst>
            </p:cNvPr>
            <p:cNvSpPr/>
            <p:nvPr/>
          </p:nvSpPr>
          <p:spPr>
            <a:xfrm>
              <a:off x="6724530" y="1494525"/>
              <a:ext cx="1152000" cy="193143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Pour les clients</a:t>
              </a:r>
              <a:endPara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1265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4FD5B01-B0B4-46AD-9CC4-18D6DE544095}"/>
              </a:ext>
            </a:extLst>
          </p:cNvPr>
          <p:cNvSpPr txBox="1"/>
          <p:nvPr/>
        </p:nvSpPr>
        <p:spPr>
          <a:xfrm>
            <a:off x="755576" y="2307525"/>
            <a:ext cx="14971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B24388"/>
              </a:buClr>
              <a:buFont typeface="Cambria Math" panose="02040503050406030204" pitchFamily="18" charset="0"/>
              <a:buNone/>
              <a:defRPr/>
            </a:pPr>
            <a:r>
              <a:rPr lang="fr-FR" sz="7200" b="1" dirty="0">
                <a:solidFill>
                  <a:srgbClr val="DB4B4B"/>
                </a:solidFill>
                <a:latin typeface="Montserrat SemiBold" panose="00000700000000000000" pitchFamily="50" charset="0"/>
                <a:cs typeface="Arial" panose="020B0604020202020204" pitchFamily="34" charset="0"/>
              </a:rPr>
              <a:t>04</a:t>
            </a:r>
            <a:endParaRPr lang="fr-FR" sz="5400" b="1" dirty="0">
              <a:solidFill>
                <a:srgbClr val="DB4B4B"/>
              </a:solidFill>
              <a:latin typeface="Montserrat SemiBold" panose="00000700000000000000" pitchFamily="50" charset="0"/>
              <a:cs typeface="Arial" panose="020B0604020202020204" pitchFamily="34" charset="0"/>
            </a:endParaRP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A6703BAA-F440-4FEF-8BCE-9B3EED5F8897}"/>
              </a:ext>
            </a:extLst>
          </p:cNvPr>
          <p:cNvSpPr txBox="1">
            <a:spLocks/>
          </p:cNvSpPr>
          <p:nvPr/>
        </p:nvSpPr>
        <p:spPr>
          <a:xfrm>
            <a:off x="2349655" y="2571750"/>
            <a:ext cx="6470818" cy="864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Comment souscrire?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3634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COMMENT SOUSCRIRE ?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Un macro-processus de souscription en 8 étapes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4BF40118-B13F-479E-832C-344B3FFB4F7C}"/>
              </a:ext>
            </a:extLst>
          </p:cNvPr>
          <p:cNvSpPr/>
          <p:nvPr/>
        </p:nvSpPr>
        <p:spPr>
          <a:xfrm>
            <a:off x="601549" y="1019226"/>
            <a:ext cx="1164687" cy="1587063"/>
          </a:xfrm>
          <a:prstGeom prst="rect">
            <a:avLst/>
          </a:prstGeom>
          <a:solidFill>
            <a:srgbClr val="F2DCDB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</a:t>
            </a:r>
            <a:r>
              <a:rPr kumimoji="0" lang="fr-FR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CC pro </a:t>
            </a: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créé un lead LLD pour  un véhicule électrique ou hybride rechargeable </a:t>
            </a:r>
            <a:r>
              <a:rPr kumimoji="0" lang="fr-FR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via MON EXPERT</a:t>
            </a: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 VAD propose systématiquement la Borne de recharge.</a:t>
            </a:r>
          </a:p>
        </p:txBody>
      </p:sp>
      <p:sp>
        <p:nvSpPr>
          <p:cNvPr id="117" name="Ellipse 116">
            <a:extLst>
              <a:ext uri="{FF2B5EF4-FFF2-40B4-BE49-F238E27FC236}">
                <a16:creationId xmlns:a16="http://schemas.microsoft.com/office/drawing/2014/main" id="{57E3041B-A8E9-46DA-AABD-EC544A5EABAF}"/>
              </a:ext>
            </a:extLst>
          </p:cNvPr>
          <p:cNvSpPr/>
          <p:nvPr/>
        </p:nvSpPr>
        <p:spPr>
          <a:xfrm>
            <a:off x="1054923" y="902372"/>
            <a:ext cx="233706" cy="233706"/>
          </a:xfrm>
          <a:prstGeom prst="ellipse">
            <a:avLst/>
          </a:prstGeom>
          <a:solidFill>
            <a:srgbClr val="F2DCDB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pic>
        <p:nvPicPr>
          <p:cNvPr id="118" name="Graphique 117" descr="Mégaphone1 avec un remplissage uni">
            <a:extLst>
              <a:ext uri="{FF2B5EF4-FFF2-40B4-BE49-F238E27FC236}">
                <a16:creationId xmlns:a16="http://schemas.microsoft.com/office/drawing/2014/main" id="{3672BDAC-7D1E-4FD6-9E0C-A4AE5C64B2A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18323" y="1078900"/>
            <a:ext cx="496193" cy="496193"/>
          </a:xfrm>
          <a:prstGeom prst="rect">
            <a:avLst/>
          </a:prstGeom>
        </p:spPr>
      </p:pic>
      <p:sp>
        <p:nvSpPr>
          <p:cNvPr id="119" name="Rectangle 118">
            <a:extLst>
              <a:ext uri="{FF2B5EF4-FFF2-40B4-BE49-F238E27FC236}">
                <a16:creationId xmlns:a16="http://schemas.microsoft.com/office/drawing/2014/main" id="{D9267CC6-7B41-43CD-98B7-C0DF52A0E016}"/>
              </a:ext>
            </a:extLst>
          </p:cNvPr>
          <p:cNvSpPr/>
          <p:nvPr/>
        </p:nvSpPr>
        <p:spPr>
          <a:xfrm>
            <a:off x="2076299" y="1019226"/>
            <a:ext cx="4904032" cy="1587063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540000" tIns="36000" rIns="36000" bIns="36000" rtlCol="0" anchor="ctr"/>
          <a:lstStyle/>
          <a:p>
            <a:pPr marL="0" marR="0" lvl="0" indent="0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Préconisation de la borne la plus adaptée aux usages du client + proposition commerciale avec la prestation Borne intégrée en presta sup</a:t>
            </a:r>
          </a:p>
          <a:p>
            <a:pPr marL="0" marR="0" lvl="0" indent="0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Estimation du coût des travaux d’installation</a:t>
            </a:r>
          </a:p>
          <a:p>
            <a:pPr marL="0" marR="0" lvl="0" indent="0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Signature électronique de la proposition et du contrat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59F1065-DA64-443A-B3A7-A0E4A5495ACE}"/>
              </a:ext>
            </a:extLst>
          </p:cNvPr>
          <p:cNvSpPr/>
          <p:nvPr/>
        </p:nvSpPr>
        <p:spPr>
          <a:xfrm>
            <a:off x="7290393" y="1019226"/>
            <a:ext cx="1363452" cy="1587063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Envoi d’un lead à notre partenaire </a:t>
            </a:r>
            <a:r>
              <a:rPr kumimoji="0" lang="fr-FR" sz="800" b="0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Newmotion</a:t>
            </a: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991B514D-E092-48F8-9318-CEBC46F2D933}"/>
              </a:ext>
            </a:extLst>
          </p:cNvPr>
          <p:cNvSpPr/>
          <p:nvPr/>
        </p:nvSpPr>
        <p:spPr>
          <a:xfrm>
            <a:off x="601547" y="3101909"/>
            <a:ext cx="1929361" cy="1148412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Newmotion</a:t>
            </a:r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déplace  un installateur qui contacte le client BPCE CL pour valider la date d'installation et se met en relation pour organiser les travaux.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C2D668B0-DBD1-4277-9A8A-AC3B8EC522DB}"/>
              </a:ext>
            </a:extLst>
          </p:cNvPr>
          <p:cNvSpPr/>
          <p:nvPr/>
        </p:nvSpPr>
        <p:spPr>
          <a:xfrm>
            <a:off x="3129698" y="3101909"/>
            <a:ext cx="2571283" cy="1148412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Installation et travaux</a:t>
            </a:r>
          </a:p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(Le PV d’installation fait foi pour validation)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9FDB4769-3B2C-4C7C-8286-48F270EBEC8C}"/>
              </a:ext>
            </a:extLst>
          </p:cNvPr>
          <p:cNvSpPr/>
          <p:nvPr/>
        </p:nvSpPr>
        <p:spPr>
          <a:xfrm>
            <a:off x="6299771" y="3101908"/>
            <a:ext cx="2354073" cy="494558"/>
          </a:xfrm>
          <a:prstGeom prst="rect">
            <a:avLst/>
          </a:prstGeom>
          <a:solidFill>
            <a:srgbClr val="F2DCDB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Mise en loyer de la LLD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6E43931-50F5-4152-8ADC-64DA676131D8}"/>
              </a:ext>
            </a:extLst>
          </p:cNvPr>
          <p:cNvSpPr/>
          <p:nvPr/>
        </p:nvSpPr>
        <p:spPr>
          <a:xfrm>
            <a:off x="6299771" y="3757121"/>
            <a:ext cx="2354073" cy="493200"/>
          </a:xfrm>
          <a:prstGeom prst="rect">
            <a:avLst/>
          </a:prstGeom>
          <a:solidFill>
            <a:srgbClr val="F2DCDB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         Refacturation des travaux à l’euro euro </a:t>
            </a:r>
          </a:p>
        </p:txBody>
      </p:sp>
      <p:cxnSp>
        <p:nvCxnSpPr>
          <p:cNvPr id="125" name="Connecteur droit avec flèche 124">
            <a:extLst>
              <a:ext uri="{FF2B5EF4-FFF2-40B4-BE49-F238E27FC236}">
                <a16:creationId xmlns:a16="http://schemas.microsoft.com/office/drawing/2014/main" id="{951FA939-06A5-43BF-B115-2A709A728299}"/>
              </a:ext>
            </a:extLst>
          </p:cNvPr>
          <p:cNvCxnSpPr>
            <a:cxnSpLocks/>
            <a:stCxn id="116" idx="3"/>
          </p:cNvCxnSpPr>
          <p:nvPr/>
        </p:nvCxnSpPr>
        <p:spPr>
          <a:xfrm>
            <a:off x="1766236" y="1812758"/>
            <a:ext cx="310062" cy="0"/>
          </a:xfrm>
          <a:prstGeom prst="straightConnector1">
            <a:avLst/>
          </a:prstGeom>
          <a:noFill/>
          <a:ln w="6350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26" name="Connecteur droit avec flèche 125">
            <a:extLst>
              <a:ext uri="{FF2B5EF4-FFF2-40B4-BE49-F238E27FC236}">
                <a16:creationId xmlns:a16="http://schemas.microsoft.com/office/drawing/2014/main" id="{80AEE312-0412-48F5-84DC-65BB187EA71E}"/>
              </a:ext>
            </a:extLst>
          </p:cNvPr>
          <p:cNvCxnSpPr>
            <a:cxnSpLocks/>
            <a:stCxn id="119" idx="3"/>
            <a:endCxn id="120" idx="1"/>
          </p:cNvCxnSpPr>
          <p:nvPr/>
        </p:nvCxnSpPr>
        <p:spPr>
          <a:xfrm>
            <a:off x="6980331" y="1812758"/>
            <a:ext cx="310062" cy="0"/>
          </a:xfrm>
          <a:prstGeom prst="straightConnector1">
            <a:avLst/>
          </a:prstGeom>
          <a:noFill/>
          <a:ln w="6350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27" name="Connecteur : en angle 126">
            <a:extLst>
              <a:ext uri="{FF2B5EF4-FFF2-40B4-BE49-F238E27FC236}">
                <a16:creationId xmlns:a16="http://schemas.microsoft.com/office/drawing/2014/main" id="{AAC687A7-B08E-4603-B9E6-E6C0FAACEA85}"/>
              </a:ext>
            </a:extLst>
          </p:cNvPr>
          <p:cNvCxnSpPr>
            <a:cxnSpLocks/>
          </p:cNvCxnSpPr>
          <p:nvPr/>
        </p:nvCxnSpPr>
        <p:spPr>
          <a:xfrm flipH="1">
            <a:off x="601548" y="1853715"/>
            <a:ext cx="8052296" cy="2082682"/>
          </a:xfrm>
          <a:prstGeom prst="bentConnector5">
            <a:avLst>
              <a:gd name="adj1" fmla="val -2839"/>
              <a:gd name="adj2" fmla="val 50000"/>
              <a:gd name="adj3" fmla="val 102839"/>
            </a:avLst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28" name="Ellipse 127">
            <a:extLst>
              <a:ext uri="{FF2B5EF4-FFF2-40B4-BE49-F238E27FC236}">
                <a16:creationId xmlns:a16="http://schemas.microsoft.com/office/drawing/2014/main" id="{670DB6E5-F6B1-4644-92E8-A8297C3639A4}"/>
              </a:ext>
            </a:extLst>
          </p:cNvPr>
          <p:cNvSpPr/>
          <p:nvPr/>
        </p:nvSpPr>
        <p:spPr>
          <a:xfrm>
            <a:off x="4342287" y="893180"/>
            <a:ext cx="233706" cy="233706"/>
          </a:xfrm>
          <a:prstGeom prst="ellipse">
            <a:avLst/>
          </a:prstGeom>
          <a:solidFill>
            <a:srgbClr val="F2DCDB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129" name="Ellipse 128">
            <a:extLst>
              <a:ext uri="{FF2B5EF4-FFF2-40B4-BE49-F238E27FC236}">
                <a16:creationId xmlns:a16="http://schemas.microsoft.com/office/drawing/2014/main" id="{97D59E58-C53F-4AD4-A584-2D2F0A4663A8}"/>
              </a:ext>
            </a:extLst>
          </p:cNvPr>
          <p:cNvSpPr/>
          <p:nvPr/>
        </p:nvSpPr>
        <p:spPr>
          <a:xfrm>
            <a:off x="7855266" y="902372"/>
            <a:ext cx="233706" cy="233706"/>
          </a:xfrm>
          <a:prstGeom prst="ellipse">
            <a:avLst/>
          </a:prstGeom>
          <a:solidFill>
            <a:srgbClr val="F2DCDB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sp>
        <p:nvSpPr>
          <p:cNvPr id="130" name="Ellipse 129">
            <a:extLst>
              <a:ext uri="{FF2B5EF4-FFF2-40B4-BE49-F238E27FC236}">
                <a16:creationId xmlns:a16="http://schemas.microsoft.com/office/drawing/2014/main" id="{BB8BA554-08C0-407B-B52A-2748DFFD9A62}"/>
              </a:ext>
            </a:extLst>
          </p:cNvPr>
          <p:cNvSpPr/>
          <p:nvPr/>
        </p:nvSpPr>
        <p:spPr>
          <a:xfrm>
            <a:off x="1449374" y="2974853"/>
            <a:ext cx="233706" cy="233706"/>
          </a:xfrm>
          <a:prstGeom prst="ellipse">
            <a:avLst/>
          </a:prstGeom>
          <a:solidFill>
            <a:srgbClr val="F2DCDB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</a:t>
            </a:r>
          </a:p>
        </p:txBody>
      </p:sp>
      <p:sp>
        <p:nvSpPr>
          <p:cNvPr id="131" name="Ellipse 130">
            <a:extLst>
              <a:ext uri="{FF2B5EF4-FFF2-40B4-BE49-F238E27FC236}">
                <a16:creationId xmlns:a16="http://schemas.microsoft.com/office/drawing/2014/main" id="{841B5C85-2F6F-47AC-9411-8AC067C49DEA}"/>
              </a:ext>
            </a:extLst>
          </p:cNvPr>
          <p:cNvSpPr/>
          <p:nvPr/>
        </p:nvSpPr>
        <p:spPr>
          <a:xfrm>
            <a:off x="4298486" y="2985055"/>
            <a:ext cx="233706" cy="233706"/>
          </a:xfrm>
          <a:prstGeom prst="ellipse">
            <a:avLst/>
          </a:prstGeom>
          <a:solidFill>
            <a:srgbClr val="F2DCDB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</a:t>
            </a:r>
          </a:p>
        </p:txBody>
      </p:sp>
      <p:sp>
        <p:nvSpPr>
          <p:cNvPr id="132" name="Ellipse 131">
            <a:extLst>
              <a:ext uri="{FF2B5EF4-FFF2-40B4-BE49-F238E27FC236}">
                <a16:creationId xmlns:a16="http://schemas.microsoft.com/office/drawing/2014/main" id="{D991BDE9-5EE3-4A6E-AA9E-F8E4FDE4037D}"/>
              </a:ext>
            </a:extLst>
          </p:cNvPr>
          <p:cNvSpPr/>
          <p:nvPr/>
        </p:nvSpPr>
        <p:spPr>
          <a:xfrm>
            <a:off x="7359954" y="2985055"/>
            <a:ext cx="233706" cy="233706"/>
          </a:xfrm>
          <a:prstGeom prst="ellipse">
            <a:avLst/>
          </a:prstGeom>
          <a:solidFill>
            <a:srgbClr val="F2DCDB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</a:t>
            </a:r>
          </a:p>
        </p:txBody>
      </p:sp>
      <p:sp>
        <p:nvSpPr>
          <p:cNvPr id="133" name="Ellipse 132">
            <a:extLst>
              <a:ext uri="{FF2B5EF4-FFF2-40B4-BE49-F238E27FC236}">
                <a16:creationId xmlns:a16="http://schemas.microsoft.com/office/drawing/2014/main" id="{60ACECC1-6B76-40E1-A608-47CD3711F6C8}"/>
              </a:ext>
            </a:extLst>
          </p:cNvPr>
          <p:cNvSpPr/>
          <p:nvPr/>
        </p:nvSpPr>
        <p:spPr>
          <a:xfrm>
            <a:off x="7359954" y="3668702"/>
            <a:ext cx="233706" cy="233706"/>
          </a:xfrm>
          <a:prstGeom prst="ellipse">
            <a:avLst/>
          </a:prstGeom>
          <a:solidFill>
            <a:srgbClr val="F2DCDB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6’</a:t>
            </a:r>
          </a:p>
        </p:txBody>
      </p:sp>
      <p:cxnSp>
        <p:nvCxnSpPr>
          <p:cNvPr id="134" name="Connecteur droit avec flèche 133">
            <a:extLst>
              <a:ext uri="{FF2B5EF4-FFF2-40B4-BE49-F238E27FC236}">
                <a16:creationId xmlns:a16="http://schemas.microsoft.com/office/drawing/2014/main" id="{DF3EFAE6-D665-4752-9427-06756B12B1BA}"/>
              </a:ext>
            </a:extLst>
          </p:cNvPr>
          <p:cNvCxnSpPr>
            <a:cxnSpLocks/>
            <a:stCxn id="121" idx="3"/>
            <a:endCxn id="122" idx="1"/>
          </p:cNvCxnSpPr>
          <p:nvPr/>
        </p:nvCxnSpPr>
        <p:spPr>
          <a:xfrm>
            <a:off x="2530908" y="3676115"/>
            <a:ext cx="598790" cy="0"/>
          </a:xfrm>
          <a:prstGeom prst="straightConnector1">
            <a:avLst/>
          </a:prstGeom>
          <a:noFill/>
          <a:ln w="6350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35" name="Connecteur : en angle 134">
            <a:extLst>
              <a:ext uri="{FF2B5EF4-FFF2-40B4-BE49-F238E27FC236}">
                <a16:creationId xmlns:a16="http://schemas.microsoft.com/office/drawing/2014/main" id="{F38D9416-B869-4C4A-A416-0476E385B811}"/>
              </a:ext>
            </a:extLst>
          </p:cNvPr>
          <p:cNvCxnSpPr>
            <a:cxnSpLocks/>
            <a:stCxn id="122" idx="3"/>
            <a:endCxn id="124" idx="1"/>
          </p:cNvCxnSpPr>
          <p:nvPr/>
        </p:nvCxnSpPr>
        <p:spPr>
          <a:xfrm>
            <a:off x="5700981" y="3676115"/>
            <a:ext cx="598790" cy="327606"/>
          </a:xfrm>
          <a:prstGeom prst="bentConnector3">
            <a:avLst>
              <a:gd name="adj1" fmla="val 50000"/>
            </a:avLst>
          </a:prstGeom>
          <a:noFill/>
          <a:ln w="6350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36" name="Connecteur : en angle 135">
            <a:extLst>
              <a:ext uri="{FF2B5EF4-FFF2-40B4-BE49-F238E27FC236}">
                <a16:creationId xmlns:a16="http://schemas.microsoft.com/office/drawing/2014/main" id="{558F7137-AA5D-4E3A-9DB7-A65405A3E854}"/>
              </a:ext>
            </a:extLst>
          </p:cNvPr>
          <p:cNvCxnSpPr>
            <a:cxnSpLocks/>
            <a:stCxn id="122" idx="3"/>
            <a:endCxn id="123" idx="1"/>
          </p:cNvCxnSpPr>
          <p:nvPr/>
        </p:nvCxnSpPr>
        <p:spPr>
          <a:xfrm flipV="1">
            <a:off x="5700981" y="3349187"/>
            <a:ext cx="598790" cy="326928"/>
          </a:xfrm>
          <a:prstGeom prst="bentConnector3">
            <a:avLst>
              <a:gd name="adj1" fmla="val 50000"/>
            </a:avLst>
          </a:prstGeom>
          <a:noFill/>
          <a:ln w="6350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137" name="Image 136">
            <a:extLst>
              <a:ext uri="{FF2B5EF4-FFF2-40B4-BE49-F238E27FC236}">
                <a16:creationId xmlns:a16="http://schemas.microsoft.com/office/drawing/2014/main" id="{E619003F-C256-4CF7-BD09-1E5F1C6F0AE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44738" y="1342174"/>
            <a:ext cx="418770" cy="418770"/>
          </a:xfrm>
          <a:prstGeom prst="rect">
            <a:avLst/>
          </a:prstGeom>
        </p:spPr>
      </p:pic>
      <p:pic>
        <p:nvPicPr>
          <p:cNvPr id="138" name="Graphique 137" descr="Euro contour">
            <a:extLst>
              <a:ext uri="{FF2B5EF4-FFF2-40B4-BE49-F238E27FC236}">
                <a16:creationId xmlns:a16="http://schemas.microsoft.com/office/drawing/2014/main" id="{E1108344-D7E5-4398-A0EE-2FA3A335CD0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229473" y="1891985"/>
            <a:ext cx="198671" cy="198671"/>
          </a:xfrm>
          <a:prstGeom prst="rect">
            <a:avLst/>
          </a:prstGeom>
        </p:spPr>
      </p:pic>
      <p:pic>
        <p:nvPicPr>
          <p:cNvPr id="139" name="Image 138">
            <a:extLst>
              <a:ext uri="{FF2B5EF4-FFF2-40B4-BE49-F238E27FC236}">
                <a16:creationId xmlns:a16="http://schemas.microsoft.com/office/drawing/2014/main" id="{C09FD60C-6720-45CC-A3B3-A9FFAB4C8E2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27805" y="2104575"/>
            <a:ext cx="464870" cy="464870"/>
          </a:xfrm>
          <a:prstGeom prst="rect">
            <a:avLst/>
          </a:prstGeom>
        </p:spPr>
      </p:pic>
      <p:pic>
        <p:nvPicPr>
          <p:cNvPr id="140" name="Image 139">
            <a:extLst>
              <a:ext uri="{FF2B5EF4-FFF2-40B4-BE49-F238E27FC236}">
                <a16:creationId xmlns:a16="http://schemas.microsoft.com/office/drawing/2014/main" id="{594117D7-EC3D-4A1A-8674-F763D3FCBD62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62815" y="1205626"/>
            <a:ext cx="618578" cy="534189"/>
          </a:xfrm>
          <a:prstGeom prst="rect">
            <a:avLst/>
          </a:prstGeom>
          <a:ln>
            <a:noFill/>
          </a:ln>
        </p:spPr>
      </p:pic>
      <p:pic>
        <p:nvPicPr>
          <p:cNvPr id="141" name="Graphique 140" descr="Clé à molette">
            <a:extLst>
              <a:ext uri="{FF2B5EF4-FFF2-40B4-BE49-F238E27FC236}">
                <a16:creationId xmlns:a16="http://schemas.microsoft.com/office/drawing/2014/main" id="{7E2460BF-FE54-42D4-A1E3-A50D916924B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374779" y="3242788"/>
            <a:ext cx="382895" cy="382895"/>
          </a:xfrm>
          <a:prstGeom prst="rect">
            <a:avLst/>
          </a:prstGeom>
        </p:spPr>
      </p:pic>
      <p:pic>
        <p:nvPicPr>
          <p:cNvPr id="142" name="Image 141">
            <a:extLst>
              <a:ext uri="{FF2B5EF4-FFF2-40B4-BE49-F238E27FC236}">
                <a16:creationId xmlns:a16="http://schemas.microsoft.com/office/drawing/2014/main" id="{16B3A494-542B-4158-9B0A-ACE33950FA5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13983" y="3200843"/>
            <a:ext cx="602713" cy="602713"/>
          </a:xfrm>
          <a:prstGeom prst="rect">
            <a:avLst/>
          </a:prstGeom>
        </p:spPr>
      </p:pic>
      <p:pic>
        <p:nvPicPr>
          <p:cNvPr id="143" name="Graphique 142" descr="Argent avec un remplissage uni">
            <a:extLst>
              <a:ext uri="{FF2B5EF4-FFF2-40B4-BE49-F238E27FC236}">
                <a16:creationId xmlns:a16="http://schemas.microsoft.com/office/drawing/2014/main" id="{8D55B55C-0475-49B6-A10A-BBB079341769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6431672" y="3101908"/>
            <a:ext cx="399592" cy="399592"/>
          </a:xfrm>
          <a:prstGeom prst="rect">
            <a:avLst/>
          </a:prstGeom>
        </p:spPr>
      </p:pic>
      <p:pic>
        <p:nvPicPr>
          <p:cNvPr id="144" name="Graphique 143" descr="Caisse enregistreuse avec un remplissage uni">
            <a:extLst>
              <a:ext uri="{FF2B5EF4-FFF2-40B4-BE49-F238E27FC236}">
                <a16:creationId xmlns:a16="http://schemas.microsoft.com/office/drawing/2014/main" id="{41529720-21B4-48D1-8BEB-AAC9E02063F4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6362712" y="3843169"/>
            <a:ext cx="329492" cy="329492"/>
          </a:xfrm>
          <a:prstGeom prst="rect">
            <a:avLst/>
          </a:prstGeom>
        </p:spPr>
      </p:pic>
      <p:sp>
        <p:nvSpPr>
          <p:cNvPr id="148" name="Rectangle 147">
            <a:extLst>
              <a:ext uri="{FF2B5EF4-FFF2-40B4-BE49-F238E27FC236}">
                <a16:creationId xmlns:a16="http://schemas.microsoft.com/office/drawing/2014/main" id="{B459C870-0C43-467A-B43E-B174EBC1DD45}"/>
              </a:ext>
            </a:extLst>
          </p:cNvPr>
          <p:cNvSpPr/>
          <p:nvPr/>
        </p:nvSpPr>
        <p:spPr>
          <a:xfrm>
            <a:off x="1985683" y="4481105"/>
            <a:ext cx="5172634" cy="461894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conseiller reste l’interlocuteur principal du client, en cas de besoin un interlocuteur dédié BPCE CL est disponible pour assister le client</a:t>
            </a:r>
          </a:p>
        </p:txBody>
      </p:sp>
      <p:sp>
        <p:nvSpPr>
          <p:cNvPr id="149" name="ZoneTexte 148">
            <a:extLst>
              <a:ext uri="{FF2B5EF4-FFF2-40B4-BE49-F238E27FC236}">
                <a16:creationId xmlns:a16="http://schemas.microsoft.com/office/drawing/2014/main" id="{104CE02C-BA3D-4852-8226-AAF087BAB692}"/>
              </a:ext>
            </a:extLst>
          </p:cNvPr>
          <p:cNvSpPr txBox="1"/>
          <p:nvPr/>
        </p:nvSpPr>
        <p:spPr>
          <a:xfrm>
            <a:off x="2076298" y="1069267"/>
            <a:ext cx="4904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8107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La VAD de BPCE </a:t>
            </a:r>
            <a:r>
              <a:rPr kumimoji="0" lang="fr-FR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Lease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accompagne le client et propose une estimation du Pack Borne par un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questionnaire ciblé en 5 minutes.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1" name="Flèche : pentagone 40">
            <a:extLst>
              <a:ext uri="{FF2B5EF4-FFF2-40B4-BE49-F238E27FC236}">
                <a16:creationId xmlns:a16="http://schemas.microsoft.com/office/drawing/2014/main" id="{C64F9261-82FD-4359-9BBC-FBB014F3C18F}"/>
              </a:ext>
            </a:extLst>
          </p:cNvPr>
          <p:cNvSpPr/>
          <p:nvPr/>
        </p:nvSpPr>
        <p:spPr>
          <a:xfrm>
            <a:off x="96812" y="1218672"/>
            <a:ext cx="838400" cy="289540"/>
          </a:xfrm>
          <a:prstGeom prst="homePlate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63374CC-90FC-4B09-8DF3-E62B50A4D081}"/>
              </a:ext>
            </a:extLst>
          </p:cNvPr>
          <p:cNvSpPr/>
          <p:nvPr/>
        </p:nvSpPr>
        <p:spPr>
          <a:xfrm>
            <a:off x="61584" y="1544223"/>
            <a:ext cx="438344" cy="2895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Action CE</a:t>
            </a:r>
          </a:p>
        </p:txBody>
      </p:sp>
      <p:pic>
        <p:nvPicPr>
          <p:cNvPr id="43" name="Image 1">
            <a:extLst>
              <a:ext uri="{FF2B5EF4-FFF2-40B4-BE49-F238E27FC236}">
                <a16:creationId xmlns:a16="http://schemas.microsoft.com/office/drawing/2014/main" id="{780CEC41-D95A-4DD4-BFDE-11D56B9509D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82" y="1298851"/>
            <a:ext cx="621533" cy="162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6926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9F3935-5505-45C1-84A3-27B6668C0CC2}"/>
              </a:ext>
            </a:extLst>
          </p:cNvPr>
          <p:cNvSpPr txBox="1"/>
          <p:nvPr/>
        </p:nvSpPr>
        <p:spPr>
          <a:xfrm>
            <a:off x="755576" y="2307525"/>
            <a:ext cx="14971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FR" sz="7200" dirty="0">
                <a:solidFill>
                  <a:srgbClr val="9176B4"/>
                </a:solidFill>
                <a:latin typeface="Montserrat SemiBold" panose="00000700000000000000" pitchFamily="50" charset="0"/>
              </a:rPr>
              <a:t>05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20E1D899-9413-44E2-89CB-631855200195}"/>
              </a:ext>
            </a:extLst>
          </p:cNvPr>
          <p:cNvSpPr txBox="1">
            <a:spLocks/>
          </p:cNvSpPr>
          <p:nvPr/>
        </p:nvSpPr>
        <p:spPr>
          <a:xfrm>
            <a:off x="2349655" y="2571750"/>
            <a:ext cx="6470818" cy="864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Notre offre</a:t>
            </a:r>
          </a:p>
        </p:txBody>
      </p:sp>
    </p:spTree>
    <p:extLst>
      <p:ext uri="{BB962C8B-B14F-4D97-AF65-F5344CB8AC3E}">
        <p14:creationId xmlns:p14="http://schemas.microsoft.com/office/powerpoint/2010/main" val="13023966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Notre offre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Rappel : le contenu de l’offre</a:t>
            </a:r>
            <a:endParaRPr kumimoji="0" lang="fr-FR" sz="1000" b="1" i="0" u="none" strike="noStrike" kern="1200" cap="all" spc="0" normalizeH="0" baseline="0" noProof="0" dirty="0">
              <a:ln>
                <a:noFill/>
              </a:ln>
              <a:effectLst/>
              <a:highlight>
                <a:srgbClr val="0A928F"/>
              </a:highlight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A0E0235-C890-4AA7-B140-BDB939AB4E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45090" y="1487810"/>
            <a:ext cx="1398910" cy="160450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4560DFF-8892-40AB-B465-9E064CF639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5055" y="2700256"/>
            <a:ext cx="1215460" cy="185771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04FC30C-0822-4852-BCB9-6081895ED251}"/>
              </a:ext>
            </a:extLst>
          </p:cNvPr>
          <p:cNvSpPr/>
          <p:nvPr/>
        </p:nvSpPr>
        <p:spPr>
          <a:xfrm>
            <a:off x="6795087" y="900139"/>
            <a:ext cx="2273522" cy="5147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Illustration de prises type 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(Standard européen en courant alternatif AC)</a:t>
            </a:r>
          </a:p>
        </p:txBody>
      </p:sp>
      <p:graphicFrame>
        <p:nvGraphicFramePr>
          <p:cNvPr id="19" name="Tableau 5">
            <a:extLst>
              <a:ext uri="{FF2B5EF4-FFF2-40B4-BE49-F238E27FC236}">
                <a16:creationId xmlns:a16="http://schemas.microsoft.com/office/drawing/2014/main" id="{8E891A50-9985-44A1-BB73-C301B63977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875598"/>
              </p:ext>
            </p:extLst>
          </p:nvPr>
        </p:nvGraphicFramePr>
        <p:xfrm>
          <a:off x="161466" y="871440"/>
          <a:ext cx="6444204" cy="4130040"/>
        </p:xfrm>
        <a:graphic>
          <a:graphicData uri="http://schemas.openxmlformats.org/drawingml/2006/table">
            <a:tbl>
              <a:tblPr firstRow="1" bandRow="1">
                <a:gradFill rotWithShape="1">
                  <a:gsLst>
                    <a:gs pos="0">
                      <a:srgbClr val="581D74">
                        <a:tint val="50000"/>
                        <a:satMod val="300000"/>
                      </a:srgbClr>
                    </a:gs>
                    <a:gs pos="35000">
                      <a:srgbClr val="581D74">
                        <a:tint val="37000"/>
                        <a:satMod val="300000"/>
                      </a:srgbClr>
                    </a:gs>
                    <a:gs pos="100000">
                      <a:srgbClr val="581D74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/>
              </a:tblPr>
              <a:tblGrid>
                <a:gridCol w="864395">
                  <a:extLst>
                    <a:ext uri="{9D8B030D-6E8A-4147-A177-3AD203B41FA5}">
                      <a16:colId xmlns:a16="http://schemas.microsoft.com/office/drawing/2014/main" val="2769561096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3974920132"/>
                    </a:ext>
                  </a:extLst>
                </a:gridCol>
                <a:gridCol w="1043305">
                  <a:extLst>
                    <a:ext uri="{9D8B030D-6E8A-4147-A177-3AD203B41FA5}">
                      <a16:colId xmlns:a16="http://schemas.microsoft.com/office/drawing/2014/main" val="265240245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818104380"/>
                    </a:ext>
                  </a:extLst>
                </a:gridCol>
              </a:tblGrid>
              <a:tr h="213743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Helvetica Neue" panose="020B0604020202020204" charset="0"/>
                          <a:ea typeface="+mn-ea"/>
                          <a:cs typeface="Helvetica Neue" panose="020B0604020202020204" charset="0"/>
                          <a:sym typeface="Arial"/>
                        </a:rPr>
                        <a:t>Caractéristiques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>
                        <a:solidFill>
                          <a:schemeClr val="bg2"/>
                        </a:solidFill>
                      </a:endParaRPr>
                    </a:p>
                  </a:txBody>
                  <a:tcPr marL="45720" marR="4572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SIMPLICITE 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4A8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100">
                          <a:solidFill>
                            <a:schemeClr val="bg1"/>
                          </a:solidFill>
                        </a:rPr>
                        <a:t>CONFORT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1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622547"/>
                  </a:ext>
                </a:extLst>
              </a:tr>
              <a:tr h="628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171450" indent="-171450">
                        <a:buFontTx/>
                        <a:buChar char="-"/>
                      </a:pPr>
                      <a:endParaRPr lang="fr-FR" sz="900" b="1" dirty="0">
                        <a:solidFill>
                          <a:schemeClr val="bg2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Caractéristiques</a:t>
                      </a:r>
                      <a:r>
                        <a:rPr lang="fr-FR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: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Prise standard européen (T2S)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Puissance de charge accélérée 3 / 4h (entre 3,7 et 22kWh)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Identification carte et badge (RFID)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Modem et SIM intégrée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Prise domestique pilotée (220V)</a:t>
                      </a:r>
                      <a:endParaRPr lang="fr-FR" sz="7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b="1" dirty="0">
                          <a:solidFill>
                            <a:srgbClr val="581D74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>
                          <a:solidFill>
                            <a:schemeClr val="accent2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877455"/>
                  </a:ext>
                </a:extLst>
              </a:tr>
              <a:tr h="3646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171450" indent="-171450">
                        <a:buFontTx/>
                        <a:buChar char="-"/>
                      </a:pPr>
                      <a:endParaRPr lang="fr-FR" sz="900">
                        <a:solidFill>
                          <a:schemeClr val="bg2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Norme</a:t>
                      </a:r>
                      <a:r>
                        <a:rPr lang="fr-FR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: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Certifiée label européen (ZE </a:t>
                      </a:r>
                      <a:r>
                        <a:rPr lang="fr-FR" sz="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Ready</a:t>
                      </a:r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1.4G et EV </a:t>
                      </a:r>
                      <a:r>
                        <a:rPr lang="fr-FR" sz="7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Ready</a:t>
                      </a:r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1.4)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Etanchéité et robustesse pour installation intérieure/extérieure (IP54)</a:t>
                      </a:r>
                      <a:endParaRPr lang="fr-FR" sz="9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b="1" dirty="0">
                          <a:solidFill>
                            <a:srgbClr val="581D74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>
                          <a:solidFill>
                            <a:schemeClr val="accent2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162703"/>
                  </a:ext>
                </a:extLst>
              </a:tr>
              <a:tr h="4526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171450" indent="-171450">
                        <a:buFontTx/>
                        <a:buChar char="-"/>
                      </a:pPr>
                      <a:endParaRPr lang="fr-FR" sz="900" b="0">
                        <a:solidFill>
                          <a:schemeClr val="bg2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indent="0">
                        <a:buFontTx/>
                        <a:buNone/>
                      </a:pPr>
                      <a:r>
                        <a:rPr lang="fr-F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Accessoires</a:t>
                      </a:r>
                      <a:r>
                        <a:rPr lang="fr-FR" sz="9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: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Pieds pour borne simple ou double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Panneaux d’affichage véhicule électrique (VE)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Peintures place de parking</a:t>
                      </a:r>
                      <a:endParaRPr lang="fr-FR" sz="9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b="1" dirty="0">
                          <a:solidFill>
                            <a:srgbClr val="581D74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>
                          <a:solidFill>
                            <a:schemeClr val="accent2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231117"/>
                  </a:ext>
                </a:extLst>
              </a:tr>
              <a:tr h="2766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fr-FR" sz="900">
                        <a:solidFill>
                          <a:schemeClr val="bg2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Outil de supervision</a:t>
                      </a:r>
                      <a:r>
                        <a:rPr kumimoji="0" lang="fr-FR" sz="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 :</a:t>
                      </a:r>
                      <a:endParaRPr kumimoji="0" lang="fr-FR" sz="9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- Suivi des activités de recharge et maintenance</a:t>
                      </a:r>
                      <a:endParaRPr lang="fr-FR" sz="9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b="1" dirty="0">
                          <a:solidFill>
                            <a:srgbClr val="581D74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315451"/>
                  </a:ext>
                </a:extLst>
              </a:tr>
              <a:tr h="2514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171450" indent="-171450">
                        <a:buFontTx/>
                        <a:buChar char="-"/>
                      </a:pPr>
                      <a:endParaRPr lang="fr-FR" sz="900" b="0">
                        <a:solidFill>
                          <a:schemeClr val="bg2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indent="0">
                        <a:buFontTx/>
                        <a:buNone/>
                      </a:pPr>
                      <a:r>
                        <a:rPr lang="fr-F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Extension de garantie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endParaRPr lang="fr-FR" dirty="0">
                        <a:solidFill>
                          <a:schemeClr val="bg2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541042"/>
                  </a:ext>
                </a:extLst>
              </a:tr>
              <a:tr h="3646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171450" indent="-171450">
                        <a:buFontTx/>
                        <a:buChar char="-"/>
                      </a:pPr>
                      <a:endParaRPr lang="fr-FR" sz="900" b="0">
                        <a:solidFill>
                          <a:schemeClr val="bg2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Gestion de puissance :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Répartition optimale de l’énergie disponible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7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Evite les pics énergétiques et coupures électriques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endParaRPr lang="fr-FR" dirty="0">
                        <a:solidFill>
                          <a:schemeClr val="bg2"/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0743582"/>
                  </a:ext>
                </a:extLst>
              </a:tr>
              <a:tr h="3771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indent="0" algn="ctr">
                        <a:buFontTx/>
                        <a:buNone/>
                      </a:pPr>
                      <a:r>
                        <a:rPr lang="fr-FR" sz="2400" b="0" dirty="0">
                          <a:solidFill>
                            <a:srgbClr val="C00000"/>
                          </a:solidFill>
                        </a:rPr>
                        <a:t>€</a:t>
                      </a:r>
                      <a:endParaRPr lang="fr-FR" sz="900" b="0" dirty="0">
                        <a:solidFill>
                          <a:srgbClr val="C00000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indent="0">
                        <a:buFontTx/>
                        <a:buNone/>
                      </a:pPr>
                      <a:r>
                        <a:rPr lang="fr-F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Eligibilité à la prime ADVENIR </a:t>
                      </a:r>
                      <a:r>
                        <a:rPr lang="fr-FR" sz="9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rendu possible par la fonctionnalité de gestion de puissance </a:t>
                      </a:r>
                      <a:r>
                        <a:rPr lang="fr-FR" sz="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(cf. ligne précédente)</a:t>
                      </a:r>
                      <a:endParaRPr lang="fr-FR" sz="9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1400" b="1" i="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i="0" u="none" strike="noStrike" cap="none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051677"/>
                  </a:ext>
                </a:extLst>
              </a:tr>
              <a:tr h="4023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indent="0" algn="ctr">
                        <a:buFontTx/>
                        <a:buNone/>
                      </a:pPr>
                      <a:endParaRPr lang="fr-FR" sz="900" b="0">
                        <a:solidFill>
                          <a:schemeClr val="bg2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Borne adaptée à des locaux professionnels </a:t>
                      </a:r>
                      <a:r>
                        <a:rPr lang="fr-FR" sz="9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grâce à la fonctionnalité de gestion de puissance </a:t>
                      </a:r>
                      <a:r>
                        <a:rPr lang="fr-FR" sz="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(répartition optimale de l’énergie disponible)</a:t>
                      </a:r>
                      <a:endParaRPr lang="fr-FR" sz="9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1400" b="1" i="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i="0" u="none" strike="noStrike" cap="none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X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895448"/>
                  </a:ext>
                </a:extLst>
              </a:tr>
            </a:tbl>
          </a:graphicData>
        </a:graphic>
      </p:graphicFrame>
      <p:pic>
        <p:nvPicPr>
          <p:cNvPr id="20" name="Image 19">
            <a:extLst>
              <a:ext uri="{FF2B5EF4-FFF2-40B4-BE49-F238E27FC236}">
                <a16:creationId xmlns:a16="http://schemas.microsoft.com/office/drawing/2014/main" id="{E4E2A679-C1FF-457F-9D2E-15420D2AFAB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50883" y="1229678"/>
            <a:ext cx="540000" cy="54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14F35C-CE48-4296-9925-A3ADA0BA3BE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50883" y="2360751"/>
            <a:ext cx="540000" cy="54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663B87C-0C08-4ED0-8136-6AA1E458091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50883" y="1844417"/>
            <a:ext cx="540000" cy="54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74813D1-74B4-490C-8697-E3208CD018F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50883" y="3491167"/>
            <a:ext cx="540000" cy="54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30EC60B-550C-40AE-BD31-1EFAAB96BE00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6659" y="2842930"/>
            <a:ext cx="428448" cy="42844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4D78F8F-00ED-4AAE-ABA3-75EDA20441D3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3841" y="4511491"/>
            <a:ext cx="441266" cy="441266"/>
          </a:xfrm>
          <a:prstGeom prst="rect">
            <a:avLst/>
          </a:prstGeom>
        </p:spPr>
      </p:pic>
      <p:pic>
        <p:nvPicPr>
          <p:cNvPr id="26" name="Picture 6" descr="New Motion Home Advanced - 1,4 kW à 22 kW">
            <a:extLst>
              <a:ext uri="{FF2B5EF4-FFF2-40B4-BE49-F238E27FC236}">
                <a16:creationId xmlns:a16="http://schemas.microsoft.com/office/drawing/2014/main" id="{87B8EC6A-9A27-4436-B739-CC6BB1BAA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2196" y="2841576"/>
            <a:ext cx="1760426" cy="176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23278549-920A-47FF-B574-BD64BB8648AC}"/>
              </a:ext>
            </a:extLst>
          </p:cNvPr>
          <p:cNvSpPr/>
          <p:nvPr/>
        </p:nvSpPr>
        <p:spPr>
          <a:xfrm>
            <a:off x="6661217" y="2443275"/>
            <a:ext cx="1080354" cy="4174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Borne </a:t>
            </a:r>
            <a:r>
              <a:rPr kumimoji="0" lang="fr-FR" sz="9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newmotion</a:t>
            </a: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 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Home Advanced</a:t>
            </a:r>
          </a:p>
        </p:txBody>
      </p:sp>
      <p:pic>
        <p:nvPicPr>
          <p:cNvPr id="28" name="Graphique 27" descr="Signature avec un remplissage uni">
            <a:extLst>
              <a:ext uri="{FF2B5EF4-FFF2-40B4-BE49-F238E27FC236}">
                <a16:creationId xmlns:a16="http://schemas.microsoft.com/office/drawing/2014/main" id="{BE93C461-5DAA-4013-ABCC-BC094EBDF810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477123" y="3275264"/>
            <a:ext cx="223223" cy="22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5348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Notre offre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 grille tarifaire</a:t>
            </a:r>
          </a:p>
        </p:txBody>
      </p:sp>
      <p:graphicFrame>
        <p:nvGraphicFramePr>
          <p:cNvPr id="47" name="Tableau 46">
            <a:extLst>
              <a:ext uri="{FF2B5EF4-FFF2-40B4-BE49-F238E27FC236}">
                <a16:creationId xmlns:a16="http://schemas.microsoft.com/office/drawing/2014/main" id="{43F5416C-8E2C-473B-AD21-647069BB07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575498"/>
              </p:ext>
            </p:extLst>
          </p:nvPr>
        </p:nvGraphicFramePr>
        <p:xfrm>
          <a:off x="467543" y="899430"/>
          <a:ext cx="8323352" cy="1755588"/>
        </p:xfrm>
        <a:graphic>
          <a:graphicData uri="http://schemas.openxmlformats.org/drawingml/2006/table">
            <a:tbl>
              <a:tblPr/>
              <a:tblGrid>
                <a:gridCol w="2650887">
                  <a:extLst>
                    <a:ext uri="{9D8B030D-6E8A-4147-A177-3AD203B41FA5}">
                      <a16:colId xmlns:a16="http://schemas.microsoft.com/office/drawing/2014/main" val="4189558753"/>
                    </a:ext>
                  </a:extLst>
                </a:gridCol>
                <a:gridCol w="1134493">
                  <a:extLst>
                    <a:ext uri="{9D8B030D-6E8A-4147-A177-3AD203B41FA5}">
                      <a16:colId xmlns:a16="http://schemas.microsoft.com/office/drawing/2014/main" val="4248297068"/>
                    </a:ext>
                  </a:extLst>
                </a:gridCol>
                <a:gridCol w="1134493">
                  <a:extLst>
                    <a:ext uri="{9D8B030D-6E8A-4147-A177-3AD203B41FA5}">
                      <a16:colId xmlns:a16="http://schemas.microsoft.com/office/drawing/2014/main" val="2537091741"/>
                    </a:ext>
                  </a:extLst>
                </a:gridCol>
                <a:gridCol w="1134493">
                  <a:extLst>
                    <a:ext uri="{9D8B030D-6E8A-4147-A177-3AD203B41FA5}">
                      <a16:colId xmlns:a16="http://schemas.microsoft.com/office/drawing/2014/main" val="1212828008"/>
                    </a:ext>
                  </a:extLst>
                </a:gridCol>
                <a:gridCol w="1134493">
                  <a:extLst>
                    <a:ext uri="{9D8B030D-6E8A-4147-A177-3AD203B41FA5}">
                      <a16:colId xmlns:a16="http://schemas.microsoft.com/office/drawing/2014/main" val="490942723"/>
                    </a:ext>
                  </a:extLst>
                </a:gridCol>
                <a:gridCol w="1134493">
                  <a:extLst>
                    <a:ext uri="{9D8B030D-6E8A-4147-A177-3AD203B41FA5}">
                      <a16:colId xmlns:a16="http://schemas.microsoft.com/office/drawing/2014/main" val="3327136466"/>
                    </a:ext>
                  </a:extLst>
                </a:gridCol>
              </a:tblGrid>
              <a:tr h="326898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fr-FR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Helvetica Neue" panose="020B0604020202020204" charset="0"/>
                          <a:cs typeface="Helvetica Neue" panose="020B0604020202020204" charset="0"/>
                        </a:rPr>
                        <a:t>Tarif par mois et par véhicule</a:t>
                      </a: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fr-FR" sz="11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05" marR="9505" marT="950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006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fr-FR" sz="11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05" marR="9505" marT="950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006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fr-FR" sz="11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05" marR="9505" marT="950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006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fr-FR" sz="11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05" marR="9505" marT="950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006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fr-FR" sz="11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05" marR="9505" marT="950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00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1193415"/>
                  </a:ext>
                </a:extLst>
              </a:tr>
              <a:tr h="4762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" panose="020B0604020202020204" charset="0"/>
                          <a:cs typeface="Helvetica Neue" panose="020B0604020202020204" charset="0"/>
                        </a:rPr>
                        <a:t> Durée</a:t>
                      </a: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fr-FR" sz="1000" b="1" u="none" strike="noStrike" dirty="0">
                          <a:effectLst/>
                          <a:latin typeface="Helvetica Neue" panose="020B0604020202020204" charset="0"/>
                          <a:cs typeface="Helvetica Neue" panose="020B0604020202020204" charset="0"/>
                        </a:rPr>
                        <a:t>12 mois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B0604020202020204" charset="0"/>
                        <a:cs typeface="Helvetica Neue" panose="020B0604020202020204" charset="0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fr-FR" sz="1000" b="1" u="none" strike="noStrike" dirty="0">
                          <a:effectLst/>
                          <a:latin typeface="Helvetica Neue" panose="020B0604020202020204" charset="0"/>
                          <a:cs typeface="Helvetica Neue" panose="020B0604020202020204" charset="0"/>
                        </a:rPr>
                        <a:t>24 mois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B0604020202020204" charset="0"/>
                        <a:cs typeface="Helvetica Neue" panose="020B0604020202020204" charset="0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fr-FR" sz="1000" b="1" u="none" strike="noStrike" dirty="0">
                          <a:effectLst/>
                          <a:latin typeface="Helvetica Neue" panose="020B0604020202020204" charset="0"/>
                          <a:cs typeface="Helvetica Neue" panose="020B0604020202020204" charset="0"/>
                        </a:rPr>
                        <a:t>36 mois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B0604020202020204" charset="0"/>
                        <a:cs typeface="Helvetica Neue" panose="020B0604020202020204" charset="0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fr-FR" sz="1000" b="1" u="none" strike="noStrike" dirty="0">
                          <a:effectLst/>
                          <a:latin typeface="Helvetica Neue" panose="020B0604020202020204" charset="0"/>
                          <a:cs typeface="Helvetica Neue" panose="020B0604020202020204" charset="0"/>
                        </a:rPr>
                        <a:t>48 mois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B0604020202020204" charset="0"/>
                        <a:cs typeface="Helvetica Neue" panose="020B0604020202020204" charset="0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fr-FR" sz="1000" b="1" u="none" strike="noStrike" dirty="0">
                          <a:effectLst/>
                          <a:latin typeface="Helvetica Neue" panose="020B0604020202020204" charset="0"/>
                          <a:cs typeface="Helvetica Neue" panose="020B0604020202020204" charset="0"/>
                        </a:rPr>
                        <a:t>60 mois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 Neue" panose="020B0604020202020204" charset="0"/>
                        <a:cs typeface="Helvetica Neue" panose="020B0604020202020204" charset="0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969147"/>
                  </a:ext>
                </a:extLst>
              </a:tr>
              <a:tr h="4762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fr-FR" sz="1000" b="1" u="none" strike="noStrike" dirty="0">
                          <a:solidFill>
                            <a:srgbClr val="B34A8C"/>
                          </a:solidFill>
                          <a:effectLst/>
                          <a:latin typeface="Helvetica Neue" panose="020B0604020202020204" charset="0"/>
                          <a:cs typeface="Helvetica Neue" panose="020B0604020202020204" charset="0"/>
                        </a:rPr>
                        <a:t>SIMPLICITE</a:t>
                      </a:r>
                      <a:endParaRPr lang="fr-FR" sz="1000" b="1" i="0" u="none" strike="noStrike" dirty="0">
                        <a:solidFill>
                          <a:srgbClr val="B34A8C"/>
                        </a:solidFill>
                        <a:effectLst/>
                        <a:latin typeface="Helvetica Neue" panose="020B0604020202020204" charset="0"/>
                        <a:cs typeface="Helvetica Neue" panose="020B0604020202020204" charset="0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fr-FR" sz="1000" b="1" u="none" strike="noStrike" dirty="0">
                          <a:effectLst/>
                          <a:latin typeface="Helvetica Neue" panose="020B0604020202020204" charset="0"/>
                          <a:cs typeface="Helvetica Neue" panose="020B0604020202020204" charset="0"/>
                        </a:rPr>
                        <a:t>145,34 €</a:t>
                      </a: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fr-FR" sz="1000" b="1" u="none" strike="noStrike" dirty="0">
                          <a:effectLst/>
                          <a:latin typeface="Helvetica Neue" panose="020B0604020202020204" charset="0"/>
                          <a:cs typeface="Helvetica Neue" panose="020B0604020202020204" charset="0"/>
                        </a:rPr>
                        <a:t>75,03 €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Helvetica Neue" panose="020B0604020202020204" charset="0"/>
                        <a:cs typeface="Helvetica Neue" panose="020B0604020202020204" charset="0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fr-FR" sz="1000" b="1" u="none" strike="noStrike" dirty="0">
                          <a:effectLst/>
                          <a:latin typeface="Helvetica Neue" panose="020B0604020202020204" charset="0"/>
                          <a:cs typeface="Helvetica Neue" panose="020B0604020202020204" charset="0"/>
                        </a:rPr>
                        <a:t>51,60 €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Helvetica Neue" panose="020B0604020202020204" charset="0"/>
                        <a:cs typeface="Helvetica Neue" panose="020B0604020202020204" charset="0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fr-FR" sz="1000" b="1" u="none" strike="noStrike" dirty="0">
                          <a:effectLst/>
                          <a:latin typeface="Helvetica Neue" panose="020B0604020202020204" charset="0"/>
                          <a:cs typeface="Helvetica Neue" panose="020B0604020202020204" charset="0"/>
                        </a:rPr>
                        <a:t>39,88 €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Helvetica Neue" panose="020B0604020202020204" charset="0"/>
                        <a:cs typeface="Helvetica Neue" panose="020B0604020202020204" charset="0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fr-FR" sz="1000" b="1" u="none" strike="noStrike" dirty="0">
                          <a:effectLst/>
                          <a:latin typeface="Helvetica Neue" panose="020B0604020202020204" charset="0"/>
                          <a:cs typeface="Helvetica Neue" panose="020B0604020202020204" charset="0"/>
                        </a:rPr>
                        <a:t>32,85 €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Helvetica Neue" panose="020B0604020202020204" charset="0"/>
                        <a:cs typeface="Helvetica Neue" panose="020B0604020202020204" charset="0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071570"/>
                  </a:ext>
                </a:extLst>
              </a:tr>
              <a:tr h="4762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fr-FR" sz="1000" b="1" u="none" strike="noStrike" dirty="0">
                          <a:solidFill>
                            <a:srgbClr val="00A193"/>
                          </a:solidFill>
                          <a:effectLst/>
                          <a:latin typeface="Helvetica Neue" panose="020B0604020202020204" charset="0"/>
                          <a:cs typeface="Helvetica Neue" panose="020B0604020202020204" charset="0"/>
                        </a:rPr>
                        <a:t>CONFORT</a:t>
                      </a:r>
                      <a:endParaRPr lang="fr-FR" sz="1000" b="1" i="0" u="none" strike="noStrike" dirty="0">
                        <a:solidFill>
                          <a:srgbClr val="00A193"/>
                        </a:solidFill>
                        <a:effectLst/>
                        <a:latin typeface="Helvetica Neue" panose="020B0604020202020204" charset="0"/>
                        <a:cs typeface="Helvetica Neue" panose="020B0604020202020204" charset="0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fr-FR" sz="1000" b="1" u="none" strike="noStrike">
                          <a:effectLst/>
                          <a:latin typeface="Helvetica Neue" panose="020B0604020202020204" charset="0"/>
                          <a:cs typeface="Helvetica Neue" panose="020B0604020202020204" charset="0"/>
                        </a:rPr>
                        <a:t>163,33 €</a:t>
                      </a: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fr-FR" sz="1000" b="1" u="none" strike="noStrike" dirty="0">
                          <a:effectLst/>
                          <a:latin typeface="Helvetica Neue" panose="020B0604020202020204" charset="0"/>
                          <a:cs typeface="Helvetica Neue" panose="020B0604020202020204" charset="0"/>
                        </a:rPr>
                        <a:t>91,67 €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Helvetica Neue" panose="020B0604020202020204" charset="0"/>
                        <a:cs typeface="Helvetica Neue" panose="020B0604020202020204" charset="0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fr-FR" sz="1000" b="1" u="none" strike="noStrike" dirty="0">
                          <a:effectLst/>
                          <a:latin typeface="Helvetica Neue" panose="020B0604020202020204" charset="0"/>
                          <a:cs typeface="Helvetica Neue" panose="020B0604020202020204" charset="0"/>
                        </a:rPr>
                        <a:t>68,28 €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Helvetica Neue" panose="020B0604020202020204" charset="0"/>
                        <a:cs typeface="Helvetica Neue" panose="020B0604020202020204" charset="0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fr-FR" sz="1000" b="1" u="none" strike="noStrike" dirty="0">
                          <a:effectLst/>
                          <a:latin typeface="Helvetica Neue" panose="020B0604020202020204" charset="0"/>
                          <a:cs typeface="Helvetica Neue" panose="020B0604020202020204" charset="0"/>
                        </a:rPr>
                        <a:t>53,62 €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Helvetica Neue" panose="020B0604020202020204" charset="0"/>
                        <a:cs typeface="Helvetica Neue" panose="020B0604020202020204" charset="0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fr-FR" sz="1000" b="1" u="none" strike="noStrike" dirty="0">
                          <a:effectLst/>
                          <a:latin typeface="Helvetica Neue" panose="020B0604020202020204" charset="0"/>
                          <a:cs typeface="Helvetica Neue" panose="020B0604020202020204" charset="0"/>
                        </a:rPr>
                        <a:t>44,83 €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Helvetica Neue" panose="020B0604020202020204" charset="0"/>
                        <a:cs typeface="Helvetica Neue" panose="020B0604020202020204" charset="0"/>
                      </a:endParaRPr>
                    </a:p>
                  </a:txBody>
                  <a:tcPr marL="9505" marR="9505" marT="950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695414"/>
                  </a:ext>
                </a:extLst>
              </a:tr>
            </a:tbl>
          </a:graphicData>
        </a:graphic>
      </p:graphicFrame>
      <p:sp>
        <p:nvSpPr>
          <p:cNvPr id="48" name="Rectangle 47">
            <a:extLst>
              <a:ext uri="{FF2B5EF4-FFF2-40B4-BE49-F238E27FC236}">
                <a16:creationId xmlns:a16="http://schemas.microsoft.com/office/drawing/2014/main" id="{B385DDDD-FF65-49D1-B1D1-5D3D1536F743}"/>
              </a:ext>
            </a:extLst>
          </p:cNvPr>
          <p:cNvSpPr/>
          <p:nvPr/>
        </p:nvSpPr>
        <p:spPr>
          <a:xfrm>
            <a:off x="466826" y="2815883"/>
            <a:ext cx="8323352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4A8C"/>
              </a:buClr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Services + :</a:t>
            </a:r>
          </a:p>
          <a:p>
            <a:pPr marL="266700" marR="0" lvl="0" indent="-26670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Abonnement à l’outil de supervision inclus</a:t>
            </a:r>
          </a:p>
          <a:p>
            <a:pPr marL="266700" marR="0" lvl="0" indent="-26670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Accessoires Poteau et signalétique inclus</a:t>
            </a:r>
          </a:p>
          <a:p>
            <a:pPr marL="266700" marR="0" lvl="0" indent="-26670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Extension de garantie inclus à partir de 24 mois de contrat sur le Pack CONFORT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0FEAEC8-7AAF-4614-9E4B-FDDE14189854}"/>
              </a:ext>
            </a:extLst>
          </p:cNvPr>
          <p:cNvSpPr/>
          <p:nvPr/>
        </p:nvSpPr>
        <p:spPr>
          <a:xfrm>
            <a:off x="466826" y="3681921"/>
            <a:ext cx="8323352" cy="86468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C00000"/>
            </a:solidFill>
            <a:prstDash val="dash"/>
          </a:ln>
          <a:effectLst/>
        </p:spPr>
        <p:txBody>
          <a:bodyPr rtlCol="0" anchor="ctr"/>
          <a:lstStyle/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Renouvellement :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à l’expiration du contrat de LLD, le client restitue le véhicule et devient propriétaire de la borne ; au-delà de la date d’échéance, si le client souhaite continuer à bénéficier du service, il peut maintenir son abonnement auprès de </a:t>
            </a:r>
            <a:r>
              <a:rPr kumimoji="0" lang="fr-FR" sz="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newmotion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(4€/8€ par mois*)</a:t>
            </a: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Rupture anticipée de contrat de LLD :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client paye la totalité de la prestation</a:t>
            </a: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Possibilité de demander 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 désinstallation et le recyclage de la borne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 fin de contrat 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pour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 montant forfaitaire de 400€</a:t>
            </a: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Montant Prime ADVENIR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 2021, 30% du montant plafonné à 960€ / à partir de 2022, 20% du montant plafonné à 960€**</a:t>
            </a:r>
            <a:endParaRPr kumimoji="0" lang="fr-FR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E5C9043-0002-4B70-9EB3-5829E0D944F2}"/>
              </a:ext>
            </a:extLst>
          </p:cNvPr>
          <p:cNvSpPr/>
          <p:nvPr/>
        </p:nvSpPr>
        <p:spPr>
          <a:xfrm>
            <a:off x="3313162" y="4898576"/>
            <a:ext cx="3646437" cy="138499"/>
          </a:xfrm>
          <a:prstGeom prst="rect">
            <a:avLst/>
          </a:prstGeom>
          <a:noFill/>
          <a:ln w="9525" cap="flat" cmpd="sng" algn="ctr">
            <a:noFill/>
            <a:prstDash val="dash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*Montant à titre indicatif, susceptible d’évoluer à la discrétion de </a:t>
            </a:r>
            <a:r>
              <a:rPr kumimoji="0" lang="fr-FR" sz="7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newmotion</a:t>
            </a:r>
            <a:endParaRPr kumimoji="0" lang="fr-FR" sz="7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**Rappel : les démarches liées à la prime ADVENIR sont à effectuer par le client</a:t>
            </a:r>
          </a:p>
        </p:txBody>
      </p:sp>
    </p:spTree>
    <p:extLst>
      <p:ext uri="{BB962C8B-B14F-4D97-AF65-F5344CB8AC3E}">
        <p14:creationId xmlns:p14="http://schemas.microsoft.com/office/powerpoint/2010/main" val="16578425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Notre offre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COMMENT CHOISIR LE BON PACK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03AFD7F-45E1-470F-BD9C-56B3E022F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45" y="1009345"/>
            <a:ext cx="8714509" cy="386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7834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81EFB2DB-9582-46C7-B83F-8593B7D5E98E}"/>
              </a:ext>
            </a:extLst>
          </p:cNvPr>
          <p:cNvSpPr txBox="1"/>
          <p:nvPr/>
        </p:nvSpPr>
        <p:spPr>
          <a:xfrm>
            <a:off x="755576" y="2307525"/>
            <a:ext cx="14971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FR" sz="7200" dirty="0">
                <a:solidFill>
                  <a:srgbClr val="FF0000"/>
                </a:solidFill>
                <a:latin typeface="Montserrat SemiBold" panose="00000700000000000000" pitchFamily="50" charset="0"/>
              </a:rPr>
              <a:t>06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0185A148-206C-4D37-83D8-C9A2995B8E02}"/>
              </a:ext>
            </a:extLst>
          </p:cNvPr>
          <p:cNvSpPr txBox="1">
            <a:spLocks/>
          </p:cNvSpPr>
          <p:nvPr/>
        </p:nvSpPr>
        <p:spPr>
          <a:xfrm>
            <a:off x="2349655" y="2571750"/>
            <a:ext cx="6470818" cy="864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VOTRE INTERLOCUTEUR BPCE CAR LEASE</a:t>
            </a:r>
          </a:p>
        </p:txBody>
      </p:sp>
    </p:spTree>
    <p:extLst>
      <p:ext uri="{BB962C8B-B14F-4D97-AF65-F5344CB8AC3E}">
        <p14:creationId xmlns:p14="http://schemas.microsoft.com/office/powerpoint/2010/main" val="41799922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VOTRE INTERLOCUTEUR BPCE CAR LEASE</a:t>
            </a:r>
            <a:endParaRPr kumimoji="0" lang="fr-FR" sz="10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14" name="Graphique 13" descr="Salle de conseil contour">
            <a:extLst>
              <a:ext uri="{FF2B5EF4-FFF2-40B4-BE49-F238E27FC236}">
                <a16:creationId xmlns:a16="http://schemas.microsoft.com/office/drawing/2014/main" id="{37D9C2A0-7A10-4E50-83D7-8D7ACE05A3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66989" y="1224012"/>
            <a:ext cx="765746" cy="76574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5978091-233F-47F6-BD77-D808D2BACD39}"/>
              </a:ext>
            </a:extLst>
          </p:cNvPr>
          <p:cNvSpPr/>
          <p:nvPr/>
        </p:nvSpPr>
        <p:spPr>
          <a:xfrm>
            <a:off x="1671804" y="1219729"/>
            <a:ext cx="2110487" cy="76574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interlocuteur BPCE Car </a:t>
            </a:r>
            <a:r>
              <a:rPr lang="fr-FR" sz="1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Lease</a:t>
            </a:r>
            <a:r>
              <a:rPr lang="fr-FR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vous accompagner</a:t>
            </a:r>
            <a:endParaRPr lang="fr-FR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 : en biseau 4">
            <a:extLst>
              <a:ext uri="{FF2B5EF4-FFF2-40B4-BE49-F238E27FC236}">
                <a16:creationId xmlns:a16="http://schemas.microsoft.com/office/drawing/2014/main" id="{2ABE21E4-E3B9-4B47-8DAD-D4A82ABF1183}"/>
              </a:ext>
            </a:extLst>
          </p:cNvPr>
          <p:cNvSpPr/>
          <p:nvPr/>
        </p:nvSpPr>
        <p:spPr>
          <a:xfrm>
            <a:off x="4488865" y="1088914"/>
            <a:ext cx="3200408" cy="3222662"/>
          </a:xfrm>
          <a:prstGeom prst="bevel">
            <a:avLst/>
          </a:prstGeom>
          <a:noFill/>
          <a:ln w="3175">
            <a:solidFill>
              <a:srgbClr val="E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6731B9-2830-4836-863B-A05475215927}"/>
              </a:ext>
            </a:extLst>
          </p:cNvPr>
          <p:cNvSpPr/>
          <p:nvPr/>
        </p:nvSpPr>
        <p:spPr>
          <a:xfrm>
            <a:off x="4996777" y="2571750"/>
            <a:ext cx="53975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200" b="1" dirty="0">
                <a:solidFill>
                  <a:srgbClr val="333333"/>
                </a:solidFill>
                <a:latin typeface="Helvetica Neue" panose="020B0604020202020204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Téléphone :</a:t>
            </a:r>
          </a:p>
          <a:p>
            <a:r>
              <a:rPr lang="it-IT" sz="1200" dirty="0">
                <a:solidFill>
                  <a:srgbClr val="9B356B"/>
                </a:solidFill>
                <a:latin typeface="Helvetica Neue" panose="020B0604020202020204"/>
                <a:hlinkClick r:id="rId4"/>
              </a:rPr>
              <a:t>+33 1 58 32 81 04</a:t>
            </a:r>
            <a:endParaRPr lang="it-IT" sz="1200" dirty="0">
              <a:solidFill>
                <a:srgbClr val="333333"/>
              </a:solidFill>
              <a:latin typeface="Helvetica Neue" panose="020B0604020202020204"/>
            </a:endParaRPr>
          </a:p>
          <a:p>
            <a:r>
              <a:rPr lang="it-IT" sz="1200" b="1" u="sng" dirty="0">
                <a:solidFill>
                  <a:srgbClr val="333333"/>
                </a:solidFill>
                <a:latin typeface="Helvetica Neue" panose="020B0604020202020204"/>
              </a:rPr>
              <a:t>Mobile :</a:t>
            </a:r>
            <a:endParaRPr lang="it-IT" sz="1200" u="sng" dirty="0">
              <a:solidFill>
                <a:srgbClr val="333333"/>
              </a:solidFill>
              <a:latin typeface="Helvetica Neue" panose="020B0604020202020204"/>
            </a:endParaRPr>
          </a:p>
          <a:p>
            <a:r>
              <a:rPr lang="it-IT" sz="1200" dirty="0">
                <a:solidFill>
                  <a:srgbClr val="9B356B"/>
                </a:solidFill>
                <a:latin typeface="Helvetica Neue" panose="020B0604020202020204"/>
                <a:hlinkClick r:id="rId5"/>
              </a:rPr>
              <a:t>+33 7 88 05 76 82</a:t>
            </a:r>
            <a:endParaRPr lang="it-IT" sz="1200" dirty="0">
              <a:solidFill>
                <a:srgbClr val="333333"/>
              </a:solidFill>
              <a:latin typeface="Helvetica Neue" panose="020B0604020202020204"/>
            </a:endParaRPr>
          </a:p>
          <a:p>
            <a:r>
              <a:rPr lang="it-IT" sz="1200" b="1" u="sng" dirty="0">
                <a:solidFill>
                  <a:srgbClr val="333333"/>
                </a:solidFill>
                <a:latin typeface="Helvetica Neue" panose="020B0604020202020204"/>
              </a:rPr>
              <a:t>Courriel :</a:t>
            </a:r>
            <a:endParaRPr lang="it-IT" sz="1200" u="sng" dirty="0">
              <a:solidFill>
                <a:srgbClr val="333333"/>
              </a:solidFill>
              <a:latin typeface="Helvetica Neue" panose="020B0604020202020204"/>
            </a:endParaRPr>
          </a:p>
          <a:p>
            <a:r>
              <a:rPr lang="it-IT" sz="1200" dirty="0">
                <a:solidFill>
                  <a:srgbClr val="9B356B"/>
                </a:solidFill>
                <a:latin typeface="Helvetica Neue" panose="020B0604020202020204"/>
                <a:hlinkClick r:id="rId6"/>
              </a:rPr>
              <a:t>nicolas.clavier@natixis.com</a:t>
            </a:r>
            <a:endParaRPr lang="it-IT" sz="1200" b="0" i="0" dirty="0">
              <a:solidFill>
                <a:srgbClr val="333333"/>
              </a:solidFill>
              <a:effectLst/>
              <a:latin typeface="Helvetica Neue" panose="020B060402020202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7FFBA3-5093-4BC4-A10B-6BC7D47616E0}"/>
              </a:ext>
            </a:extLst>
          </p:cNvPr>
          <p:cNvSpPr/>
          <p:nvPr/>
        </p:nvSpPr>
        <p:spPr>
          <a:xfrm>
            <a:off x="4996777" y="1625592"/>
            <a:ext cx="53975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200" b="1" dirty="0">
                <a:latin typeface="Segoe UI" panose="020B0502040204020203" pitchFamily="34" charset="0"/>
              </a:rPr>
              <a:t>NICOLAS CLAVIER</a:t>
            </a:r>
          </a:p>
          <a:p>
            <a:endParaRPr lang="fr-FR" sz="1200" b="1" dirty="0">
              <a:latin typeface="Segoe UI" panose="020B0502040204020203" pitchFamily="34" charset="0"/>
            </a:endParaRPr>
          </a:p>
          <a:p>
            <a:r>
              <a:rPr lang="fr-FR" sz="1200" b="1" dirty="0">
                <a:latin typeface="Segoe UI" panose="020B0502040204020203" pitchFamily="34" charset="0"/>
              </a:rPr>
              <a:t>TECHNICO COMMERCIAL</a:t>
            </a:r>
          </a:p>
          <a:p>
            <a:r>
              <a:rPr lang="fr-FR" sz="1200" dirty="0">
                <a:latin typeface="Segoe UI" panose="020B0502040204020203" pitchFamily="34" charset="0"/>
              </a:rPr>
              <a:t>LLD-Opérations &amp; technique</a:t>
            </a:r>
            <a:endParaRPr lang="fr-FR" sz="12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2733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7340C4-4025-47CF-9D4F-93A576729E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59FEF11-1272-47A7-AF3C-92A76C5DBF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FE61EE2-0E26-4FB5-B5BF-5247B6CEAAF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1308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Bénéfices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Les arguments de vente face aux interrogations du client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370ECA-968D-48A7-B00F-6D6CDC871A5B}"/>
              </a:ext>
            </a:extLst>
          </p:cNvPr>
          <p:cNvSpPr/>
          <p:nvPr/>
        </p:nvSpPr>
        <p:spPr>
          <a:xfrm>
            <a:off x="1092467" y="942756"/>
            <a:ext cx="2478505" cy="6839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C’est cher ! </a:t>
            </a:r>
            <a:endParaRPr kumimoji="0" lang="fr-FR" sz="9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072ADE3-1EBF-4D74-B532-48E0999E4330}"/>
              </a:ext>
            </a:extLst>
          </p:cNvPr>
          <p:cNvSpPr/>
          <p:nvPr/>
        </p:nvSpPr>
        <p:spPr>
          <a:xfrm>
            <a:off x="1092467" y="1719084"/>
            <a:ext cx="2478505" cy="8718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Pourquoi ne pas aller voir directement </a:t>
            </a:r>
            <a:r>
              <a:rPr kumimoji="0" lang="fr-FR" sz="10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Newmotion</a:t>
            </a: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?</a:t>
            </a:r>
            <a:endParaRPr kumimoji="0" lang="fr-FR" sz="9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FFC4F80-6675-4258-987F-0D78AB49A37E}"/>
              </a:ext>
            </a:extLst>
          </p:cNvPr>
          <p:cNvSpPr/>
          <p:nvPr/>
        </p:nvSpPr>
        <p:spPr>
          <a:xfrm>
            <a:off x="3728185" y="942756"/>
            <a:ext cx="5194434" cy="683989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 suivi opéré par BPCE Car </a:t>
            </a:r>
            <a:r>
              <a:rPr kumimoji="0" lang="fr-FR" sz="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Lease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tarification négociée par BPCE Car </a:t>
            </a:r>
            <a:r>
              <a:rPr kumimoji="0" lang="fr-FR" sz="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Lease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avec </a:t>
            </a:r>
            <a:r>
              <a:rPr kumimoji="0" lang="fr-FR" sz="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Newmotion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Plus de simplicité : le prix de la prestation est directement intégré dans les loyers de LLD</a:t>
            </a: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L’éligibilité à la prime Advenir : jusqu’à 960€ de remise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DFCF56-18AF-4101-92DE-BEA279ACDF8D}"/>
              </a:ext>
            </a:extLst>
          </p:cNvPr>
          <p:cNvSpPr/>
          <p:nvPr/>
        </p:nvSpPr>
        <p:spPr>
          <a:xfrm>
            <a:off x="3728185" y="1719084"/>
            <a:ext cx="5194434" cy="871843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Plus de simplicité : le prix de la prestation est directement intégré dans les loyers de LLD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mise en place facilitée de la solution : </a:t>
            </a:r>
          </a:p>
          <a:p>
            <a:pPr marL="360000" marR="0" lvl="1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L’offre est packagée pour une mise en place simple et rapide</a:t>
            </a:r>
          </a:p>
          <a:p>
            <a:pPr marL="360000" marR="0" lvl="1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 suivi est réalisé par BPCE Car </a:t>
            </a:r>
            <a:r>
              <a:rPr kumimoji="0" lang="fr-FR" sz="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Lease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 service clé en main via BPCE (de bout en bout avec accompagnement)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2914BD-5C2D-4E04-BAAD-4E09755D1F8D}"/>
              </a:ext>
            </a:extLst>
          </p:cNvPr>
          <p:cNvSpPr/>
          <p:nvPr/>
        </p:nvSpPr>
        <p:spPr>
          <a:xfrm>
            <a:off x="1092467" y="2683266"/>
            <a:ext cx="2478505" cy="11102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Pourquoi ai-je besoin d’une borne, j’ai une prise dans mon garage..</a:t>
            </a:r>
            <a:endParaRPr kumimoji="0" lang="fr-FR" sz="9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423B49A-16A3-4CB9-AC5E-04415E0483B1}"/>
              </a:ext>
            </a:extLst>
          </p:cNvPr>
          <p:cNvSpPr/>
          <p:nvPr/>
        </p:nvSpPr>
        <p:spPr>
          <a:xfrm>
            <a:off x="3728185" y="2683266"/>
            <a:ext cx="5194434" cy="111024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Recharger sa voiture chez soi, c’est possible, encore faut-il disposer d’un câble adéquat et…de beaucoup de patience (entre 10 et 13h vs 3/4h avec la borne)</a:t>
            </a: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 mise en place d’une borne est nécessaire pour l’éligibilité à la prime Advenir et garantit davantage de sécurité sur votre réseau électrique</a:t>
            </a: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Avec cette offre, vous pouvez suivre la consommation d’électricité pour recharger votre voiture et ainsi avoir une vision du coût total de votre véhicule</a:t>
            </a: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 n’est pas seulement une borne qui est installée, c’est l’accès à un réseau de plus de 200 000 points de recharge dans toute l’Europe pour faciliter vos déplacements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95E51FC6-7145-4733-B8BA-DBAAB516454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176765"/>
            <a:ext cx="1239561" cy="102313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2FD772AC-E15C-43D5-9805-A1997E03D7BD}"/>
              </a:ext>
            </a:extLst>
          </p:cNvPr>
          <p:cNvSpPr/>
          <p:nvPr/>
        </p:nvSpPr>
        <p:spPr>
          <a:xfrm>
            <a:off x="1092467" y="3885844"/>
            <a:ext cx="2478505" cy="6273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Pourquoi choisir votre offre plutôt que celle de la concurrence?</a:t>
            </a:r>
            <a:endParaRPr kumimoji="0" lang="fr-FR" sz="9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655561F-5420-48D5-A638-3B867D712A8E}"/>
              </a:ext>
            </a:extLst>
          </p:cNvPr>
          <p:cNvSpPr/>
          <p:nvPr/>
        </p:nvSpPr>
        <p:spPr>
          <a:xfrm>
            <a:off x="3728185" y="3885844"/>
            <a:ext cx="5194434" cy="627342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BPCE Car </a:t>
            </a:r>
            <a:r>
              <a:rPr kumimoji="0" lang="fr-FR" sz="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Lease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est un acteur de référence, expert reconnu en location longue durée et autres produits financiers similaires</a:t>
            </a:r>
          </a:p>
          <a:p>
            <a:pPr marL="171450" marR="0" lvl="0" indent="-1714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Newmotion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est l’expert européen des solutions de recharges automobiles, leader sur son marché</a:t>
            </a:r>
          </a:p>
        </p:txBody>
      </p:sp>
    </p:spTree>
    <p:extLst>
      <p:ext uri="{BB962C8B-B14F-4D97-AF65-F5344CB8AC3E}">
        <p14:creationId xmlns:p14="http://schemas.microsoft.com/office/powerpoint/2010/main" val="18073973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COMMENT SOUSCRIRE ?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L’éligibilité à la prime ADVENIR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6C08223C-A45E-4DEC-9A72-358C1BD77F34}"/>
              </a:ext>
            </a:extLst>
          </p:cNvPr>
          <p:cNvSpPr/>
          <p:nvPr/>
        </p:nvSpPr>
        <p:spPr>
          <a:xfrm>
            <a:off x="5218936" y="916555"/>
            <a:ext cx="3833570" cy="355575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noter, le client prend lui-même en charge la souscription à la prime. Ces informations peuvent néanmoins servir en aide à la vente.</a:t>
            </a:r>
          </a:p>
        </p:txBody>
      </p:sp>
      <p:sp>
        <p:nvSpPr>
          <p:cNvPr id="102" name="Google Shape;1299;p141">
            <a:extLst>
              <a:ext uri="{FF2B5EF4-FFF2-40B4-BE49-F238E27FC236}">
                <a16:creationId xmlns:a16="http://schemas.microsoft.com/office/drawing/2014/main" id="{6F704980-01B3-478D-AB3B-4F3BA8836B0D}"/>
              </a:ext>
            </a:extLst>
          </p:cNvPr>
          <p:cNvSpPr txBox="1"/>
          <p:nvPr/>
        </p:nvSpPr>
        <p:spPr>
          <a:xfrm>
            <a:off x="382385" y="860948"/>
            <a:ext cx="8491452" cy="440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spcBef>
                <a:spcPts val="300"/>
              </a:spcBef>
            </a:pPr>
            <a:endParaRPr lang="fr-FR" sz="900" b="1" dirty="0">
              <a:solidFill>
                <a:srgbClr val="581D7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spcBef>
                <a:spcPts val="300"/>
              </a:spcBef>
            </a:pPr>
            <a:r>
              <a:rPr lang="fr-FR" sz="9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Processus de souscription à la prime ADVENIR :</a:t>
            </a:r>
          </a:p>
          <a:p>
            <a:pPr>
              <a:spcBef>
                <a:spcPts val="300"/>
              </a:spcBef>
            </a:pPr>
            <a:endParaRPr lang="fr-FR" sz="900" b="1" dirty="0">
              <a:solidFill>
                <a:srgbClr val="581D7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spcBef>
                <a:spcPts val="300"/>
              </a:spcBef>
            </a:pPr>
            <a:endParaRPr lang="fr-FR" sz="900" b="1" dirty="0">
              <a:solidFill>
                <a:srgbClr val="581D7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spcBef>
                <a:spcPts val="300"/>
              </a:spcBef>
            </a:pPr>
            <a:endParaRPr lang="fr-FR" sz="900" b="1" dirty="0">
              <a:solidFill>
                <a:srgbClr val="581D7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spcBef>
                <a:spcPts val="300"/>
              </a:spcBef>
            </a:pPr>
            <a:endParaRPr lang="fr-FR" sz="900" b="1" dirty="0">
              <a:solidFill>
                <a:srgbClr val="581D7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spcBef>
                <a:spcPts val="300"/>
              </a:spcBef>
            </a:pPr>
            <a:endParaRPr lang="fr-FR" sz="900" b="1" dirty="0">
              <a:solidFill>
                <a:srgbClr val="581D7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spcBef>
                <a:spcPts val="300"/>
              </a:spcBef>
            </a:pPr>
            <a:endParaRPr lang="fr-FR" sz="900" b="1" dirty="0">
              <a:solidFill>
                <a:srgbClr val="581D7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spcBef>
                <a:spcPts val="300"/>
              </a:spcBef>
            </a:pPr>
            <a:endParaRPr lang="fr-FR" sz="900" b="1" dirty="0">
              <a:solidFill>
                <a:srgbClr val="581D7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spcBef>
                <a:spcPts val="300"/>
              </a:spcBef>
            </a:pPr>
            <a:endParaRPr lang="fr-FR" sz="900" b="1" dirty="0">
              <a:solidFill>
                <a:srgbClr val="581D7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spcBef>
                <a:spcPts val="300"/>
              </a:spcBef>
            </a:pPr>
            <a:endParaRPr lang="fr-FR" sz="900" b="1" dirty="0">
              <a:solidFill>
                <a:srgbClr val="581D7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spcBef>
                <a:spcPts val="300"/>
              </a:spcBef>
            </a:pPr>
            <a:r>
              <a:rPr lang="fr-FR" sz="9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Critères d’éligibilité ou de non-éligibilité : </a:t>
            </a:r>
          </a:p>
          <a:p>
            <a:pPr>
              <a:spcBef>
                <a:spcPts val="300"/>
              </a:spcBef>
            </a:pPr>
            <a:endParaRPr lang="fr-FR" sz="900" b="1" dirty="0">
              <a:solidFill>
                <a:srgbClr val="581D7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spcBef>
                <a:spcPts val="300"/>
              </a:spcBef>
            </a:pPr>
            <a:r>
              <a:rPr lang="fr-FR" sz="900" b="1" dirty="0">
                <a:solidFill>
                  <a:srgbClr val="581D7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8E2BB78-B810-474E-9D18-424EF56D6019}"/>
              </a:ext>
            </a:extLst>
          </p:cNvPr>
          <p:cNvSpPr/>
          <p:nvPr/>
        </p:nvSpPr>
        <p:spPr>
          <a:xfrm>
            <a:off x="261717" y="1435586"/>
            <a:ext cx="1164687" cy="12314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Inscription sur la plateforme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mon.advenir.mobi</a:t>
            </a:r>
          </a:p>
        </p:txBody>
      </p:sp>
      <p:sp>
        <p:nvSpPr>
          <p:cNvPr id="104" name="Ellipse 103">
            <a:extLst>
              <a:ext uri="{FF2B5EF4-FFF2-40B4-BE49-F238E27FC236}">
                <a16:creationId xmlns:a16="http://schemas.microsoft.com/office/drawing/2014/main" id="{D22D1408-F581-490D-B673-141F5052FACC}"/>
              </a:ext>
            </a:extLst>
          </p:cNvPr>
          <p:cNvSpPr/>
          <p:nvPr/>
        </p:nvSpPr>
        <p:spPr>
          <a:xfrm>
            <a:off x="715091" y="1318732"/>
            <a:ext cx="233706" cy="23370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C2F7813-1E1A-4A5D-812B-25578F869455}"/>
              </a:ext>
            </a:extLst>
          </p:cNvPr>
          <p:cNvSpPr/>
          <p:nvPr/>
        </p:nvSpPr>
        <p:spPr>
          <a:xfrm>
            <a:off x="1686273" y="1435586"/>
            <a:ext cx="1164687" cy="1231411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Demande de labellisation de l’offre</a:t>
            </a:r>
            <a:endParaRPr kumimoji="0" lang="fr-FR" sz="10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C47491CC-7464-4852-96A3-BF95E1B008F7}"/>
              </a:ext>
            </a:extLst>
          </p:cNvPr>
          <p:cNvSpPr/>
          <p:nvPr/>
        </p:nvSpPr>
        <p:spPr>
          <a:xfrm>
            <a:off x="3110829" y="1435586"/>
            <a:ext cx="1164687" cy="1231411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Demande de prime : saisie des renseignements sur l’installation</a:t>
            </a:r>
            <a:endParaRPr kumimoji="0" lang="fr-FR" sz="10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07" name="Connecteur droit avec flèche 106">
            <a:extLst>
              <a:ext uri="{FF2B5EF4-FFF2-40B4-BE49-F238E27FC236}">
                <a16:creationId xmlns:a16="http://schemas.microsoft.com/office/drawing/2014/main" id="{7BEB39BF-339A-42AA-A9D0-1C2657658C4B}"/>
              </a:ext>
            </a:extLst>
          </p:cNvPr>
          <p:cNvCxnSpPr>
            <a:cxnSpLocks/>
            <a:stCxn id="103" idx="3"/>
            <a:endCxn id="105" idx="1"/>
          </p:cNvCxnSpPr>
          <p:nvPr/>
        </p:nvCxnSpPr>
        <p:spPr>
          <a:xfrm>
            <a:off x="1426404" y="2051292"/>
            <a:ext cx="259869" cy="0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tailEnd type="triangle"/>
          </a:ln>
          <a:effectLst/>
        </p:spPr>
      </p:cxnSp>
      <p:sp>
        <p:nvSpPr>
          <p:cNvPr id="108" name="Ellipse 107">
            <a:extLst>
              <a:ext uri="{FF2B5EF4-FFF2-40B4-BE49-F238E27FC236}">
                <a16:creationId xmlns:a16="http://schemas.microsoft.com/office/drawing/2014/main" id="{6BD90872-3897-4890-BA77-FB2304B2CAC1}"/>
              </a:ext>
            </a:extLst>
          </p:cNvPr>
          <p:cNvSpPr/>
          <p:nvPr/>
        </p:nvSpPr>
        <p:spPr>
          <a:xfrm>
            <a:off x="2150338" y="1318732"/>
            <a:ext cx="233706" cy="23370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109" name="Ellipse 108">
            <a:extLst>
              <a:ext uri="{FF2B5EF4-FFF2-40B4-BE49-F238E27FC236}">
                <a16:creationId xmlns:a16="http://schemas.microsoft.com/office/drawing/2014/main" id="{0D1680E5-7F69-4F18-B788-C98D9C50CC9A}"/>
              </a:ext>
            </a:extLst>
          </p:cNvPr>
          <p:cNvSpPr/>
          <p:nvPr/>
        </p:nvSpPr>
        <p:spPr>
          <a:xfrm>
            <a:off x="3574894" y="1318732"/>
            <a:ext cx="233706" cy="23370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cxnSp>
        <p:nvCxnSpPr>
          <p:cNvPr id="110" name="Connecteur droit avec flèche 109">
            <a:extLst>
              <a:ext uri="{FF2B5EF4-FFF2-40B4-BE49-F238E27FC236}">
                <a16:creationId xmlns:a16="http://schemas.microsoft.com/office/drawing/2014/main" id="{CFDAB288-8587-4F57-9267-3130DA8AAFF2}"/>
              </a:ext>
            </a:extLst>
          </p:cNvPr>
          <p:cNvCxnSpPr>
            <a:cxnSpLocks/>
            <a:stCxn id="105" idx="3"/>
            <a:endCxn id="106" idx="1"/>
          </p:cNvCxnSpPr>
          <p:nvPr/>
        </p:nvCxnSpPr>
        <p:spPr>
          <a:xfrm>
            <a:off x="2850960" y="2051292"/>
            <a:ext cx="259869" cy="0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tailEnd type="triangle"/>
          </a:ln>
          <a:effectLst/>
        </p:spPr>
      </p:cxnSp>
      <p:sp>
        <p:nvSpPr>
          <p:cNvPr id="111" name="Rectangle 110">
            <a:extLst>
              <a:ext uri="{FF2B5EF4-FFF2-40B4-BE49-F238E27FC236}">
                <a16:creationId xmlns:a16="http://schemas.microsoft.com/office/drawing/2014/main" id="{E664CF99-3FB7-4DDA-B5EA-E9D497C8B5CA}"/>
              </a:ext>
            </a:extLst>
          </p:cNvPr>
          <p:cNvSpPr/>
          <p:nvPr/>
        </p:nvSpPr>
        <p:spPr>
          <a:xfrm>
            <a:off x="4532534" y="1435586"/>
            <a:ext cx="1164687" cy="1231411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Signature de la proposition d’offre</a:t>
            </a:r>
            <a:endParaRPr kumimoji="0" lang="fr-FR" sz="10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2" name="Ellipse 111">
            <a:extLst>
              <a:ext uri="{FF2B5EF4-FFF2-40B4-BE49-F238E27FC236}">
                <a16:creationId xmlns:a16="http://schemas.microsoft.com/office/drawing/2014/main" id="{0E0CBE81-9F40-4E51-999C-9F31AD5819FF}"/>
              </a:ext>
            </a:extLst>
          </p:cNvPr>
          <p:cNvSpPr/>
          <p:nvPr/>
        </p:nvSpPr>
        <p:spPr>
          <a:xfrm>
            <a:off x="4996599" y="1318732"/>
            <a:ext cx="233706" cy="23370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BCD319DF-7E78-4696-8423-763BCE414C89}"/>
              </a:ext>
            </a:extLst>
          </p:cNvPr>
          <p:cNvSpPr/>
          <p:nvPr/>
        </p:nvSpPr>
        <p:spPr>
          <a:xfrm>
            <a:off x="6376400" y="1435586"/>
            <a:ext cx="1164687" cy="1231411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Demande de paiement et enregistrement des pièces justificatives</a:t>
            </a:r>
            <a:endParaRPr kumimoji="0" lang="fr-FR" sz="10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4" name="Ellipse 113">
            <a:extLst>
              <a:ext uri="{FF2B5EF4-FFF2-40B4-BE49-F238E27FC236}">
                <a16:creationId xmlns:a16="http://schemas.microsoft.com/office/drawing/2014/main" id="{FA3B82BB-1776-4CFF-A2D1-29D3DCB5E2C8}"/>
              </a:ext>
            </a:extLst>
          </p:cNvPr>
          <p:cNvSpPr/>
          <p:nvPr/>
        </p:nvSpPr>
        <p:spPr>
          <a:xfrm>
            <a:off x="6840465" y="1318732"/>
            <a:ext cx="233706" cy="23370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7A19548F-9AB8-4CCA-BDEA-E9224FC9E29F}"/>
              </a:ext>
            </a:extLst>
          </p:cNvPr>
          <p:cNvSpPr/>
          <p:nvPr/>
        </p:nvSpPr>
        <p:spPr>
          <a:xfrm>
            <a:off x="7717597" y="1435586"/>
            <a:ext cx="1164687" cy="12314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Versement de la prime sous 45 jours</a:t>
            </a:r>
          </a:p>
        </p:txBody>
      </p:sp>
      <p:sp>
        <p:nvSpPr>
          <p:cNvPr id="116" name="Ellipse 115">
            <a:extLst>
              <a:ext uri="{FF2B5EF4-FFF2-40B4-BE49-F238E27FC236}">
                <a16:creationId xmlns:a16="http://schemas.microsoft.com/office/drawing/2014/main" id="{C7BDB823-4FFB-46D4-9137-CA31E2EB9DAB}"/>
              </a:ext>
            </a:extLst>
          </p:cNvPr>
          <p:cNvSpPr/>
          <p:nvPr/>
        </p:nvSpPr>
        <p:spPr>
          <a:xfrm>
            <a:off x="8181662" y="1318732"/>
            <a:ext cx="233706" cy="23370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58C6D0F5-AF8E-48EB-8545-D74E9748EFAC}"/>
              </a:ext>
            </a:extLst>
          </p:cNvPr>
          <p:cNvSpPr/>
          <p:nvPr/>
        </p:nvSpPr>
        <p:spPr>
          <a:xfrm>
            <a:off x="404266" y="3163322"/>
            <a:ext cx="4119946" cy="1391741"/>
          </a:xfrm>
          <a:prstGeom prst="rect">
            <a:avLst/>
          </a:prstGeom>
          <a:noFill/>
          <a:ln w="9525" cap="flat" cmpd="sng" algn="ctr">
            <a:solidFill>
              <a:srgbClr val="FFFFFF">
                <a:lumMod val="85000"/>
              </a:srgbClr>
            </a:solidFill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7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Les points de recharge installés en habitat collectif, pour usage individuel ou collectif, via les particuliers, les bailleurs sociaux, les syndics ou les propriétaires privés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7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Les points de recharges installés sur le parking d’une entreprise ou d’une personne publique ouverts à la flotte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7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Les points de recharge ouverts au public installés sur des espaces privés (parkings de bâtiments commerciaux, services publics, parking en ouvrage, concessions auto, …)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7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Les points de recharge ouverts au public installés sur des espaces publics, tels que la voirie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6795CA75-9BF8-44E0-ADFE-724BCC5344F8}"/>
              </a:ext>
            </a:extLst>
          </p:cNvPr>
          <p:cNvSpPr/>
          <p:nvPr/>
        </p:nvSpPr>
        <p:spPr>
          <a:xfrm>
            <a:off x="4619789" y="3163322"/>
            <a:ext cx="4119946" cy="1391741"/>
          </a:xfrm>
          <a:prstGeom prst="rect">
            <a:avLst/>
          </a:prstGeom>
          <a:noFill/>
          <a:ln w="9525" cap="flat" cmpd="sng" algn="ctr">
            <a:solidFill>
              <a:srgbClr val="FFFFFF">
                <a:lumMod val="85000"/>
              </a:srgbClr>
            </a:solidFill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7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 date de lancement du projet est antérieure à la date de labellisation de l’offre sélectionnée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7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Les remplacements de points de recharge existants (y compris remplacements de bornes </a:t>
            </a:r>
            <a:r>
              <a:rPr kumimoji="0" lang="fr-FR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autolib’</a:t>
            </a:r>
            <a:endParaRPr kumimoji="0" lang="fr-FR" sz="7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7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Les installations de points de recharge en maison individuelle pour un particulier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7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Les points de recharge dont la puissance est inférieur ou égale à 22 kW avec câbles attachés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7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Projet non conforme au décret n°2011-873 du 25 juillet 2011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7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L’installation ne respecte pas les obligations réglementaires, les normes en vigueur ou encore le cahier des charges suivant le type de parking visé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BD58250B-0BFE-4D71-9218-C149855D3556}"/>
              </a:ext>
            </a:extLst>
          </p:cNvPr>
          <p:cNvSpPr/>
          <p:nvPr/>
        </p:nvSpPr>
        <p:spPr>
          <a:xfrm>
            <a:off x="512715" y="3092249"/>
            <a:ext cx="1827378" cy="15041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Sont éligibles au programme ADVENIR : 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A27F1C67-5FB5-44EA-AFCB-3E90A7828E08}"/>
              </a:ext>
            </a:extLst>
          </p:cNvPr>
          <p:cNvSpPr/>
          <p:nvPr/>
        </p:nvSpPr>
        <p:spPr>
          <a:xfrm>
            <a:off x="4750371" y="3092249"/>
            <a:ext cx="2232000" cy="15041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 sont pas éligibles au programme ADVENIR</a:t>
            </a:r>
          </a:p>
        </p:txBody>
      </p:sp>
      <p:pic>
        <p:nvPicPr>
          <p:cNvPr id="123" name="Picture 2" descr="panneau ATTENTION - Paroisse de Saint-Cyr-l'École">
            <a:extLst>
              <a:ext uri="{FF2B5EF4-FFF2-40B4-BE49-F238E27FC236}">
                <a16:creationId xmlns:a16="http://schemas.microsoft.com/office/drawing/2014/main" id="{6ECFEBEE-60E5-4C0E-B28C-2C4F823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089" y="894457"/>
            <a:ext cx="281789" cy="23482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3BE1B202-C541-410B-8385-C2FD54ECD874}"/>
              </a:ext>
            </a:extLst>
          </p:cNvPr>
          <p:cNvSpPr/>
          <p:nvPr/>
        </p:nvSpPr>
        <p:spPr>
          <a:xfrm>
            <a:off x="3020037" y="4732238"/>
            <a:ext cx="46139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* Information à titre indicatif et non contractuel, pour plus d’information quant à la prime ADVENIR et à votre éligibilité veuillez vous référer : </a:t>
            </a:r>
            <a:r>
              <a:rPr kumimoji="0" lang="fr-FR" sz="900" b="0" i="0" u="sng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https://advenir.mobi/le-programme</a:t>
            </a:r>
            <a:endParaRPr kumimoji="0" lang="fr-FR" sz="900" b="0" i="0" u="sng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57D04007-147B-4E51-9BA1-DEA3F72F7818}"/>
              </a:ext>
            </a:extLst>
          </p:cNvPr>
          <p:cNvCxnSpPr>
            <a:cxnSpLocks/>
            <a:stCxn id="106" idx="3"/>
            <a:endCxn id="111" idx="1"/>
          </p:cNvCxnSpPr>
          <p:nvPr/>
        </p:nvCxnSpPr>
        <p:spPr>
          <a:xfrm>
            <a:off x="4275516" y="2051292"/>
            <a:ext cx="257018" cy="0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tailEnd type="triangle"/>
          </a:ln>
          <a:effectLst/>
        </p:spPr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FAAD9FEA-8AA3-4661-B0A2-E1566D6C9641}"/>
              </a:ext>
            </a:extLst>
          </p:cNvPr>
          <p:cNvCxnSpPr>
            <a:cxnSpLocks/>
            <a:stCxn id="113" idx="3"/>
            <a:endCxn id="115" idx="1"/>
          </p:cNvCxnSpPr>
          <p:nvPr/>
        </p:nvCxnSpPr>
        <p:spPr>
          <a:xfrm>
            <a:off x="7541087" y="2051292"/>
            <a:ext cx="176510" cy="0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tailEnd type="triangle"/>
          </a:ln>
          <a:effectLst/>
        </p:spPr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2087A010-236D-41A8-A92A-14D43D965DFA}"/>
              </a:ext>
            </a:extLst>
          </p:cNvPr>
          <p:cNvCxnSpPr>
            <a:cxnSpLocks/>
            <a:stCxn id="111" idx="3"/>
            <a:endCxn id="113" idx="1"/>
          </p:cNvCxnSpPr>
          <p:nvPr/>
        </p:nvCxnSpPr>
        <p:spPr>
          <a:xfrm>
            <a:off x="5697221" y="2051292"/>
            <a:ext cx="679179" cy="0"/>
          </a:xfrm>
          <a:prstGeom prst="straightConnector1">
            <a:avLst/>
          </a:prstGeom>
          <a:noFill/>
          <a:ln w="9525" cap="flat" cmpd="sng" algn="ctr">
            <a:solidFill>
              <a:srgbClr val="C00000"/>
            </a:solidFill>
            <a:prstDash val="solid"/>
            <a:tailEnd type="triangle"/>
          </a:ln>
          <a:effectLst/>
        </p:spPr>
      </p:cxn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7DB94C8-97F6-402F-93EF-FE8E613DD54F}"/>
              </a:ext>
            </a:extLst>
          </p:cNvPr>
          <p:cNvSpPr/>
          <p:nvPr/>
        </p:nvSpPr>
        <p:spPr>
          <a:xfrm>
            <a:off x="5735547" y="1750597"/>
            <a:ext cx="601937" cy="105072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Travaux : prime réservée pendant 6 mois</a:t>
            </a:r>
            <a:endParaRPr kumimoji="0" lang="fr-FR" sz="10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17" name="Image 116">
            <a:extLst>
              <a:ext uri="{FF2B5EF4-FFF2-40B4-BE49-F238E27FC236}">
                <a16:creationId xmlns:a16="http://schemas.microsoft.com/office/drawing/2014/main" id="{D07083A5-1D55-487E-8368-B41757C48DE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97221" y="1316242"/>
            <a:ext cx="678590" cy="67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9238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Notre offre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Comment choisir le pack</a:t>
            </a:r>
            <a:endParaRPr kumimoji="0" lang="fr-FR" sz="1000" b="1" i="0" u="none" strike="noStrike" kern="1200" cap="all" spc="0" normalizeH="0" baseline="0" noProof="0" dirty="0">
              <a:ln>
                <a:noFill/>
              </a:ln>
              <a:effectLst/>
              <a:highlight>
                <a:srgbClr val="0A928F"/>
              </a:highlight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78C0C61-ADAF-45C7-99CF-EC1D7D4D614F}"/>
              </a:ext>
            </a:extLst>
          </p:cNvPr>
          <p:cNvSpPr/>
          <p:nvPr/>
        </p:nvSpPr>
        <p:spPr>
          <a:xfrm>
            <a:off x="265484" y="1090839"/>
            <a:ext cx="2044885" cy="432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Où souhaitez-vous installer la borne?</a:t>
            </a:r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1FE740C1-A90B-4113-B4E8-366C57E9049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8334" y="1730937"/>
            <a:ext cx="878995" cy="478122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65B98437-6E27-44AC-85ED-C5C4DAC9BB7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2527" y="2701388"/>
            <a:ext cx="883393" cy="486336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80E59772-8C42-48DF-98F2-7E53F509A450}"/>
              </a:ext>
            </a:extLst>
          </p:cNvPr>
          <p:cNvSpPr/>
          <p:nvPr/>
        </p:nvSpPr>
        <p:spPr>
          <a:xfrm>
            <a:off x="180129" y="2118287"/>
            <a:ext cx="921118" cy="30378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Domicile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368444D-321B-4C7C-AAF4-CA7E05FAF6B7}"/>
              </a:ext>
            </a:extLst>
          </p:cNvPr>
          <p:cNvSpPr/>
          <p:nvPr/>
        </p:nvSpPr>
        <p:spPr>
          <a:xfrm>
            <a:off x="1035062" y="2118287"/>
            <a:ext cx="921118" cy="30378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Copropriété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7CE9249-D18C-42D4-AD50-6E6D892FB80A}"/>
              </a:ext>
            </a:extLst>
          </p:cNvPr>
          <p:cNvSpPr/>
          <p:nvPr/>
        </p:nvSpPr>
        <p:spPr>
          <a:xfrm>
            <a:off x="760160" y="3114123"/>
            <a:ext cx="921118" cy="30378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Entreprise</a:t>
            </a:r>
          </a:p>
        </p:txBody>
      </p: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38DCE34B-9B08-49CC-B823-8FFC3610E096}"/>
              </a:ext>
            </a:extLst>
          </p:cNvPr>
          <p:cNvCxnSpPr>
            <a:cxnSpLocks/>
          </p:cNvCxnSpPr>
          <p:nvPr/>
        </p:nvCxnSpPr>
        <p:spPr>
          <a:xfrm>
            <a:off x="0" y="2657098"/>
            <a:ext cx="9144000" cy="0"/>
          </a:xfrm>
          <a:prstGeom prst="line">
            <a:avLst/>
          </a:prstGeom>
          <a:noFill/>
          <a:ln w="9525" cap="flat" cmpd="sng" algn="ctr">
            <a:solidFill>
              <a:schemeClr val="accent2">
                <a:lumMod val="20000"/>
                <a:lumOff val="80000"/>
              </a:schemeClr>
            </a:solidFill>
            <a:prstDash val="dash"/>
          </a:ln>
          <a:effectLst/>
        </p:spPr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D9E92AD8-3D2B-4D0A-8A86-906D03ABF022}"/>
              </a:ext>
            </a:extLst>
          </p:cNvPr>
          <p:cNvSpPr/>
          <p:nvPr/>
        </p:nvSpPr>
        <p:spPr>
          <a:xfrm>
            <a:off x="2868152" y="1090839"/>
            <a:ext cx="2044885" cy="432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Quelle est la puissance souscrite ?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F354A23-874D-466A-84BA-B20AD504886A}"/>
              </a:ext>
            </a:extLst>
          </p:cNvPr>
          <p:cNvSpPr/>
          <p:nvPr/>
        </p:nvSpPr>
        <p:spPr>
          <a:xfrm>
            <a:off x="5558025" y="1090839"/>
            <a:ext cx="1073716" cy="43192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Eligibilité prime ADVENIR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9EED93F-78DF-4743-BC09-2B85CA40F711}"/>
              </a:ext>
            </a:extLst>
          </p:cNvPr>
          <p:cNvSpPr/>
          <p:nvPr/>
        </p:nvSpPr>
        <p:spPr>
          <a:xfrm>
            <a:off x="6833631" y="1090839"/>
            <a:ext cx="2044885" cy="432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Préconisation</a:t>
            </a:r>
          </a:p>
        </p:txBody>
      </p:sp>
      <p:sp>
        <p:nvSpPr>
          <p:cNvPr id="72" name="Flèche : pentagone 71">
            <a:extLst>
              <a:ext uri="{FF2B5EF4-FFF2-40B4-BE49-F238E27FC236}">
                <a16:creationId xmlns:a16="http://schemas.microsoft.com/office/drawing/2014/main" id="{CD03097B-359F-4DE5-8AAE-48E2C6513B76}"/>
              </a:ext>
            </a:extLst>
          </p:cNvPr>
          <p:cNvSpPr/>
          <p:nvPr/>
        </p:nvSpPr>
        <p:spPr>
          <a:xfrm>
            <a:off x="2990594" y="2281367"/>
            <a:ext cx="1800000" cy="28800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12 kW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E90434F-6A36-4A55-A02B-1F657BFA025D}"/>
              </a:ext>
            </a:extLst>
          </p:cNvPr>
          <p:cNvSpPr/>
          <p:nvPr/>
        </p:nvSpPr>
        <p:spPr>
          <a:xfrm>
            <a:off x="2868152" y="2873415"/>
            <a:ext cx="2044885" cy="14228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-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2736E55-04D3-4CAE-8140-51F3B0BAFAB5}"/>
              </a:ext>
            </a:extLst>
          </p:cNvPr>
          <p:cNvSpPr/>
          <p:nvPr/>
        </p:nvSpPr>
        <p:spPr>
          <a:xfrm>
            <a:off x="5626835" y="2873426"/>
            <a:ext cx="936097" cy="14226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-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369514A-634A-4B99-808F-4BA050BC377B}"/>
              </a:ext>
            </a:extLst>
          </p:cNvPr>
          <p:cNvSpPr/>
          <p:nvPr/>
        </p:nvSpPr>
        <p:spPr>
          <a:xfrm>
            <a:off x="6833631" y="2873415"/>
            <a:ext cx="2044885" cy="14228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A1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Pack Confort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1B5A32A-C6FA-414A-B86B-CDCA004ECD36}"/>
              </a:ext>
            </a:extLst>
          </p:cNvPr>
          <p:cNvSpPr/>
          <p:nvPr/>
        </p:nvSpPr>
        <p:spPr>
          <a:xfrm>
            <a:off x="6832158" y="2281367"/>
            <a:ext cx="2044885" cy="288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A1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Pack Confort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9305F22-38A4-496E-B8C3-888FC4C4B4DA}"/>
              </a:ext>
            </a:extLst>
          </p:cNvPr>
          <p:cNvSpPr/>
          <p:nvPr/>
        </p:nvSpPr>
        <p:spPr>
          <a:xfrm>
            <a:off x="6832158" y="1599210"/>
            <a:ext cx="2044885" cy="288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Pack Simplicité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B37B5E0-B1BD-4546-BA2A-4381B1156FF2}"/>
              </a:ext>
            </a:extLst>
          </p:cNvPr>
          <p:cNvSpPr/>
          <p:nvPr/>
        </p:nvSpPr>
        <p:spPr>
          <a:xfrm>
            <a:off x="6832158" y="1902012"/>
            <a:ext cx="2044885" cy="288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A1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Pack Confort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A3AE61B-F547-46D5-9A44-B334112FC965}"/>
              </a:ext>
            </a:extLst>
          </p:cNvPr>
          <p:cNvSpPr/>
          <p:nvPr/>
        </p:nvSpPr>
        <p:spPr>
          <a:xfrm>
            <a:off x="5072441" y="2281367"/>
            <a:ext cx="2044885" cy="288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-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CCD21DF-3CE0-4A53-AB11-EAC684110960}"/>
              </a:ext>
            </a:extLst>
          </p:cNvPr>
          <p:cNvSpPr/>
          <p:nvPr/>
        </p:nvSpPr>
        <p:spPr>
          <a:xfrm>
            <a:off x="5072441" y="1599210"/>
            <a:ext cx="2044885" cy="288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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9C1C587-8FE7-40EF-83A7-3FF8A18AA0B4}"/>
              </a:ext>
            </a:extLst>
          </p:cNvPr>
          <p:cNvSpPr/>
          <p:nvPr/>
        </p:nvSpPr>
        <p:spPr>
          <a:xfrm>
            <a:off x="5072441" y="1902012"/>
            <a:ext cx="2044885" cy="288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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32581F6-04CF-4A8E-B243-436B20FC0808}"/>
              </a:ext>
            </a:extLst>
          </p:cNvPr>
          <p:cNvSpPr/>
          <p:nvPr/>
        </p:nvSpPr>
        <p:spPr>
          <a:xfrm>
            <a:off x="693533" y="3620275"/>
            <a:ext cx="7756935" cy="1121867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C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48B07DC-3B4D-419F-A389-6E67F1AA19AB}"/>
              </a:ext>
            </a:extLst>
          </p:cNvPr>
          <p:cNvSpPr/>
          <p:nvPr/>
        </p:nvSpPr>
        <p:spPr>
          <a:xfrm>
            <a:off x="847272" y="3717817"/>
            <a:ext cx="2792090" cy="92315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6 kW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panose="020B0604020202020204" charset="0"/>
              <a:ea typeface="+mn-ea"/>
              <a:cs typeface="Helvetica Neue" panose="020B060402020202020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C’est la puissance souscrite la plus répandue :  chauffage électrique de logements de taille moyenne / Equipement d’appareils électriques pour les grands logements sans se chauffer ou produire de l’eau chaude.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panose="020B0604020202020204" charset="0"/>
              <a:ea typeface="+mn-ea"/>
              <a:cs typeface="Helvetica Neue" panose="020B0604020202020204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6B2E0B5-A6D2-4E19-969D-3103FFFC52BE}"/>
              </a:ext>
            </a:extLst>
          </p:cNvPr>
          <p:cNvSpPr/>
          <p:nvPr/>
        </p:nvSpPr>
        <p:spPr>
          <a:xfrm>
            <a:off x="3764929" y="3717817"/>
            <a:ext cx="2160000" cy="972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9 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kW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panose="020B0604020202020204" charset="0"/>
              <a:ea typeface="+mn-ea"/>
              <a:cs typeface="Helvetica Neue" panose="020B060402020202020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Puissance électrique des logements fonctionnant entièrement à l’électricité, du chauffage à l’eau chaude en passant par des équipements électriques énergivores.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7B909C1-FE0C-4F5F-8925-700C56CAE1D1}"/>
              </a:ext>
            </a:extLst>
          </p:cNvPr>
          <p:cNvSpPr/>
          <p:nvPr/>
        </p:nvSpPr>
        <p:spPr>
          <a:xfrm>
            <a:off x="6050495" y="3717817"/>
            <a:ext cx="2160000" cy="972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12 kW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panose="020B0604020202020204" charset="0"/>
              <a:ea typeface="+mn-ea"/>
              <a:cs typeface="Helvetica Neue" panose="020B060402020202020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Rare mais utile pour les grands ou très grands logements en tout-électrique ou dotés d’équipements tels qu’une piscine ou une pompe à chaleur.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panose="020B0604020202020204" charset="0"/>
              <a:ea typeface="+mn-ea"/>
              <a:cs typeface="Helvetica Neue" panose="020B0604020202020204" charset="0"/>
            </a:endParaRPr>
          </a:p>
        </p:txBody>
      </p: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F015AE2F-9728-4FDF-B61E-DC7036E31B49}"/>
              </a:ext>
            </a:extLst>
          </p:cNvPr>
          <p:cNvCxnSpPr>
            <a:cxnSpLocks/>
          </p:cNvCxnSpPr>
          <p:nvPr/>
        </p:nvCxnSpPr>
        <p:spPr>
          <a:xfrm flipV="1">
            <a:off x="4500000" y="2157047"/>
            <a:ext cx="4644000" cy="1"/>
          </a:xfrm>
          <a:prstGeom prst="line">
            <a:avLst/>
          </a:prstGeom>
          <a:noFill/>
          <a:ln w="9525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</a:ln>
          <a:effectLst/>
        </p:spPr>
      </p:cxn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BCB0F9BC-7649-4CC6-8C01-C3B1951B504D}"/>
              </a:ext>
            </a:extLst>
          </p:cNvPr>
          <p:cNvCxnSpPr>
            <a:cxnSpLocks/>
            <a:stCxn id="94" idx="3"/>
          </p:cNvCxnSpPr>
          <p:nvPr/>
        </p:nvCxnSpPr>
        <p:spPr>
          <a:xfrm flipV="1">
            <a:off x="4790594" y="1894611"/>
            <a:ext cx="4353406" cy="904"/>
          </a:xfrm>
          <a:prstGeom prst="line">
            <a:avLst/>
          </a:prstGeom>
          <a:noFill/>
          <a:ln w="9525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</a:ln>
          <a:effectLst/>
        </p:spPr>
      </p:cxnSp>
      <p:sp>
        <p:nvSpPr>
          <p:cNvPr id="88" name="Triangle isocèle 87">
            <a:extLst>
              <a:ext uri="{FF2B5EF4-FFF2-40B4-BE49-F238E27FC236}">
                <a16:creationId xmlns:a16="http://schemas.microsoft.com/office/drawing/2014/main" id="{04A2C81D-602B-421D-9F11-ABC3F7D00DB8}"/>
              </a:ext>
            </a:extLst>
          </p:cNvPr>
          <p:cNvSpPr/>
          <p:nvPr/>
        </p:nvSpPr>
        <p:spPr>
          <a:xfrm rot="5400000">
            <a:off x="1947918" y="1967769"/>
            <a:ext cx="360392" cy="85862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9" name="Triangle isocèle 88">
            <a:extLst>
              <a:ext uri="{FF2B5EF4-FFF2-40B4-BE49-F238E27FC236}">
                <a16:creationId xmlns:a16="http://schemas.microsoft.com/office/drawing/2014/main" id="{A73AD0B4-2DA1-41D6-B671-5871F010170C}"/>
              </a:ext>
            </a:extLst>
          </p:cNvPr>
          <p:cNvSpPr/>
          <p:nvPr/>
        </p:nvSpPr>
        <p:spPr>
          <a:xfrm rot="5400000">
            <a:off x="1947918" y="2901625"/>
            <a:ext cx="360392" cy="85862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90" name="Image 89">
            <a:extLst>
              <a:ext uri="{FF2B5EF4-FFF2-40B4-BE49-F238E27FC236}">
                <a16:creationId xmlns:a16="http://schemas.microsoft.com/office/drawing/2014/main" id="{E943A678-5DC7-4AAF-9768-EF92FC053F4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75619" y="1713134"/>
            <a:ext cx="640004" cy="476675"/>
          </a:xfrm>
          <a:prstGeom prst="rect">
            <a:avLst/>
          </a:prstGeom>
        </p:spPr>
      </p:pic>
      <p:pic>
        <p:nvPicPr>
          <p:cNvPr id="91" name="Graphique 90" descr="Loupe contour">
            <a:extLst>
              <a:ext uri="{FF2B5EF4-FFF2-40B4-BE49-F238E27FC236}">
                <a16:creationId xmlns:a16="http://schemas.microsoft.com/office/drawing/2014/main" id="{58D0DCBA-C120-4D8B-A0DD-3B5F764460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3021544" y="2270987"/>
            <a:ext cx="304706" cy="304706"/>
          </a:xfrm>
          <a:prstGeom prst="rect">
            <a:avLst/>
          </a:prstGeom>
        </p:spPr>
      </p:pic>
      <p:pic>
        <p:nvPicPr>
          <p:cNvPr id="92" name="Graphique 91" descr="Loupe contour">
            <a:extLst>
              <a:ext uri="{FF2B5EF4-FFF2-40B4-BE49-F238E27FC236}">
                <a16:creationId xmlns:a16="http://schemas.microsoft.com/office/drawing/2014/main" id="{28E83FF3-A348-4DF1-97B3-B16B9EC9F8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461134" y="3486920"/>
            <a:ext cx="464796" cy="464796"/>
          </a:xfrm>
          <a:prstGeom prst="rect">
            <a:avLst/>
          </a:prstGeom>
        </p:spPr>
      </p:pic>
      <p:sp>
        <p:nvSpPr>
          <p:cNvPr id="93" name="Rectangle 92">
            <a:extLst>
              <a:ext uri="{FF2B5EF4-FFF2-40B4-BE49-F238E27FC236}">
                <a16:creationId xmlns:a16="http://schemas.microsoft.com/office/drawing/2014/main" id="{A11D366D-4E5D-4548-8E75-9C89DF1C1B70}"/>
              </a:ext>
            </a:extLst>
          </p:cNvPr>
          <p:cNvSpPr/>
          <p:nvPr/>
        </p:nvSpPr>
        <p:spPr>
          <a:xfrm>
            <a:off x="2143822" y="2456068"/>
            <a:ext cx="1041504" cy="20103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Zoom ci-dessous</a:t>
            </a:r>
          </a:p>
        </p:txBody>
      </p:sp>
      <p:sp>
        <p:nvSpPr>
          <p:cNvPr id="94" name="Flèche : pentagone 93">
            <a:extLst>
              <a:ext uri="{FF2B5EF4-FFF2-40B4-BE49-F238E27FC236}">
                <a16:creationId xmlns:a16="http://schemas.microsoft.com/office/drawing/2014/main" id="{9EBD2442-9AEA-4C43-AA91-8DF69D085625}"/>
              </a:ext>
            </a:extLst>
          </p:cNvPr>
          <p:cNvSpPr/>
          <p:nvPr/>
        </p:nvSpPr>
        <p:spPr>
          <a:xfrm>
            <a:off x="2990594" y="1625515"/>
            <a:ext cx="1800000" cy="54000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6 kW ou 9kW</a:t>
            </a:r>
          </a:p>
        </p:txBody>
      </p:sp>
    </p:spTree>
    <p:extLst>
      <p:ext uri="{BB962C8B-B14F-4D97-AF65-F5344CB8AC3E}">
        <p14:creationId xmlns:p14="http://schemas.microsoft.com/office/powerpoint/2010/main" val="17434978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Notre offre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A0000"/>
              </a:buClr>
              <a:buSzTx/>
              <a:buFont typeface="Arial Narrow" panose="020B0606020202030204" pitchFamily="34" charset="0"/>
              <a:buNone/>
              <a:tabLst/>
              <a:defRPr/>
            </a:pPr>
            <a:r>
              <a:rPr kumimoji="0" lang="fr-FR" sz="1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Comment choisir le pack</a:t>
            </a:r>
            <a:endParaRPr kumimoji="0" lang="fr-FR" sz="1000" b="1" i="0" u="none" strike="noStrike" kern="1200" cap="all" spc="0" normalizeH="0" baseline="0" noProof="0" dirty="0">
              <a:ln>
                <a:noFill/>
              </a:ln>
              <a:effectLst/>
              <a:highlight>
                <a:srgbClr val="0A928F"/>
              </a:highlight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00EA9044-628D-46D3-8029-DC671EBE217D}"/>
              </a:ext>
            </a:extLst>
          </p:cNvPr>
          <p:cNvSpPr/>
          <p:nvPr/>
        </p:nvSpPr>
        <p:spPr>
          <a:xfrm>
            <a:off x="265484" y="1062507"/>
            <a:ext cx="2044885" cy="432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Où souhaitez-vous installer la borne?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29ADE4B7-0350-41E1-B15C-0847E81955BA}"/>
              </a:ext>
            </a:extLst>
          </p:cNvPr>
          <p:cNvSpPr/>
          <p:nvPr/>
        </p:nvSpPr>
        <p:spPr>
          <a:xfrm>
            <a:off x="827367" y="3576055"/>
            <a:ext cx="921118" cy="30378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Entreprise</a:t>
            </a:r>
          </a:p>
        </p:txBody>
      </p:sp>
      <p:cxnSp>
        <p:nvCxnSpPr>
          <p:cNvPr id="111" name="Connecteur droit 110">
            <a:extLst>
              <a:ext uri="{FF2B5EF4-FFF2-40B4-BE49-F238E27FC236}">
                <a16:creationId xmlns:a16="http://schemas.microsoft.com/office/drawing/2014/main" id="{BC7C7005-770B-40BF-8855-14A23A509980}"/>
              </a:ext>
            </a:extLst>
          </p:cNvPr>
          <p:cNvCxnSpPr>
            <a:cxnSpLocks/>
          </p:cNvCxnSpPr>
          <p:nvPr/>
        </p:nvCxnSpPr>
        <p:spPr>
          <a:xfrm>
            <a:off x="0" y="3106467"/>
            <a:ext cx="9144000" cy="0"/>
          </a:xfrm>
          <a:prstGeom prst="line">
            <a:avLst/>
          </a:prstGeom>
          <a:noFill/>
          <a:ln w="9525" cap="flat" cmpd="sng" algn="ctr">
            <a:solidFill>
              <a:schemeClr val="accent2">
                <a:lumMod val="20000"/>
                <a:lumOff val="80000"/>
              </a:schemeClr>
            </a:solidFill>
            <a:prstDash val="dash"/>
          </a:ln>
          <a:effectLst/>
        </p:spPr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5A1D88AB-3FB4-437C-9595-34616F8B4B32}"/>
              </a:ext>
            </a:extLst>
          </p:cNvPr>
          <p:cNvSpPr/>
          <p:nvPr/>
        </p:nvSpPr>
        <p:spPr>
          <a:xfrm>
            <a:off x="2868152" y="1062507"/>
            <a:ext cx="2044885" cy="432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Quel longueur de câble estimez vous nécessaire ? 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13ECADF4-07C2-408B-9FD2-A864B7CC8350}"/>
              </a:ext>
            </a:extLst>
          </p:cNvPr>
          <p:cNvSpPr/>
          <p:nvPr/>
        </p:nvSpPr>
        <p:spPr>
          <a:xfrm>
            <a:off x="5070967" y="1062507"/>
            <a:ext cx="1974725" cy="43192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Quel est votre type d’installation électrique? 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E41A94B7-123B-4955-AA7B-2451CA7D43B5}"/>
              </a:ext>
            </a:extLst>
          </p:cNvPr>
          <p:cNvSpPr/>
          <p:nvPr/>
        </p:nvSpPr>
        <p:spPr>
          <a:xfrm>
            <a:off x="6986032" y="1062507"/>
            <a:ext cx="2044885" cy="432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Estimation du génie civil</a:t>
            </a:r>
          </a:p>
        </p:txBody>
      </p:sp>
      <p:grpSp>
        <p:nvGrpSpPr>
          <p:cNvPr id="115" name="Groupe 114">
            <a:extLst>
              <a:ext uri="{FF2B5EF4-FFF2-40B4-BE49-F238E27FC236}">
                <a16:creationId xmlns:a16="http://schemas.microsoft.com/office/drawing/2014/main" id="{42E4580B-4695-4337-8FAE-02A0BECC53EA}"/>
              </a:ext>
            </a:extLst>
          </p:cNvPr>
          <p:cNvGrpSpPr/>
          <p:nvPr/>
        </p:nvGrpSpPr>
        <p:grpSpPr>
          <a:xfrm>
            <a:off x="2868152" y="1617641"/>
            <a:ext cx="2044885" cy="544165"/>
            <a:chOff x="2868152" y="1653863"/>
            <a:chExt cx="2044885" cy="544165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16" name="Flèche : pentagone 115">
              <a:extLst>
                <a:ext uri="{FF2B5EF4-FFF2-40B4-BE49-F238E27FC236}">
                  <a16:creationId xmlns:a16="http://schemas.microsoft.com/office/drawing/2014/main" id="{514BDC23-C115-4053-B8EC-8F8358867760}"/>
                </a:ext>
              </a:extLst>
            </p:cNvPr>
            <p:cNvSpPr/>
            <p:nvPr/>
          </p:nvSpPr>
          <p:spPr>
            <a:xfrm>
              <a:off x="2868152" y="1653863"/>
              <a:ext cx="2044885" cy="216000"/>
            </a:xfrm>
            <a:prstGeom prst="homePlat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 panose="020B0604020202020204" charset="0"/>
                  <a:ea typeface="+mn-ea"/>
                  <a:cs typeface="Helvetica Neue" panose="020B0604020202020204" charset="0"/>
                </a:rPr>
                <a:t>5 mètres</a:t>
              </a:r>
            </a:p>
          </p:txBody>
        </p:sp>
        <p:sp>
          <p:nvSpPr>
            <p:cNvPr id="117" name="Flèche : pentagone 116">
              <a:extLst>
                <a:ext uri="{FF2B5EF4-FFF2-40B4-BE49-F238E27FC236}">
                  <a16:creationId xmlns:a16="http://schemas.microsoft.com/office/drawing/2014/main" id="{1113D19C-F2BE-4C69-8C9E-30BC7B192BCF}"/>
                </a:ext>
              </a:extLst>
            </p:cNvPr>
            <p:cNvSpPr/>
            <p:nvPr/>
          </p:nvSpPr>
          <p:spPr>
            <a:xfrm>
              <a:off x="2868152" y="1982028"/>
              <a:ext cx="2044885" cy="216000"/>
            </a:xfrm>
            <a:prstGeom prst="homePlat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 panose="020B0604020202020204" charset="0"/>
                  <a:ea typeface="+mn-ea"/>
                  <a:cs typeface="Helvetica Neue" panose="020B0604020202020204" charset="0"/>
                </a:rPr>
                <a:t>15 mètres</a:t>
              </a:r>
            </a:p>
          </p:txBody>
        </p:sp>
      </p:grpSp>
      <p:grpSp>
        <p:nvGrpSpPr>
          <p:cNvPr id="118" name="Groupe 117">
            <a:extLst>
              <a:ext uri="{FF2B5EF4-FFF2-40B4-BE49-F238E27FC236}">
                <a16:creationId xmlns:a16="http://schemas.microsoft.com/office/drawing/2014/main" id="{657B51BE-1F02-45E1-BD88-7342F21AE053}"/>
              </a:ext>
            </a:extLst>
          </p:cNvPr>
          <p:cNvGrpSpPr/>
          <p:nvPr/>
        </p:nvGrpSpPr>
        <p:grpSpPr>
          <a:xfrm>
            <a:off x="2868152" y="2415963"/>
            <a:ext cx="2044885" cy="539774"/>
            <a:chOff x="2868152" y="2741689"/>
            <a:chExt cx="2044885" cy="53977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19" name="Flèche : pentagone 118">
              <a:extLst>
                <a:ext uri="{FF2B5EF4-FFF2-40B4-BE49-F238E27FC236}">
                  <a16:creationId xmlns:a16="http://schemas.microsoft.com/office/drawing/2014/main" id="{6F3A0268-2EE7-4675-A134-173EC5428CB6}"/>
                </a:ext>
              </a:extLst>
            </p:cNvPr>
            <p:cNvSpPr/>
            <p:nvPr/>
          </p:nvSpPr>
          <p:spPr>
            <a:xfrm>
              <a:off x="2868152" y="2741689"/>
              <a:ext cx="2044885" cy="216000"/>
            </a:xfrm>
            <a:prstGeom prst="homePlat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 panose="020B0604020202020204" charset="0"/>
                  <a:ea typeface="+mn-ea"/>
                  <a:cs typeface="Helvetica Neue" panose="020B0604020202020204" charset="0"/>
                </a:rPr>
                <a:t>30 mètres</a:t>
              </a:r>
            </a:p>
          </p:txBody>
        </p:sp>
        <p:sp>
          <p:nvSpPr>
            <p:cNvPr id="120" name="Flèche : pentagone 119">
              <a:extLst>
                <a:ext uri="{FF2B5EF4-FFF2-40B4-BE49-F238E27FC236}">
                  <a16:creationId xmlns:a16="http://schemas.microsoft.com/office/drawing/2014/main" id="{A5A04F26-10B9-406C-BA1A-9F21C3DBFBA2}"/>
                </a:ext>
              </a:extLst>
            </p:cNvPr>
            <p:cNvSpPr/>
            <p:nvPr/>
          </p:nvSpPr>
          <p:spPr>
            <a:xfrm>
              <a:off x="2868152" y="3065463"/>
              <a:ext cx="2044885" cy="216000"/>
            </a:xfrm>
            <a:prstGeom prst="homePlat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 panose="020B0604020202020204" charset="0"/>
                  <a:ea typeface="+mn-ea"/>
                  <a:cs typeface="Helvetica Neue" panose="020B0604020202020204" charset="0"/>
                </a:rPr>
                <a:t>70 mètres</a:t>
              </a:r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A6944F53-06EA-4325-B77A-BA106F178535}"/>
              </a:ext>
            </a:extLst>
          </p:cNvPr>
          <p:cNvSpPr/>
          <p:nvPr/>
        </p:nvSpPr>
        <p:spPr>
          <a:xfrm>
            <a:off x="2868152" y="3205937"/>
            <a:ext cx="2044885" cy="56652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-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BCEAF008-0DD5-41B1-ADF4-9D1C7CA0FE29}"/>
              </a:ext>
            </a:extLst>
          </p:cNvPr>
          <p:cNvSpPr/>
          <p:nvPr/>
        </p:nvSpPr>
        <p:spPr>
          <a:xfrm>
            <a:off x="5070968" y="1619146"/>
            <a:ext cx="2044885" cy="54115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-</a:t>
            </a:r>
          </a:p>
        </p:txBody>
      </p:sp>
      <p:cxnSp>
        <p:nvCxnSpPr>
          <p:cNvPr id="123" name="Connecteur droit 122">
            <a:extLst>
              <a:ext uri="{FF2B5EF4-FFF2-40B4-BE49-F238E27FC236}">
                <a16:creationId xmlns:a16="http://schemas.microsoft.com/office/drawing/2014/main" id="{9E4C7698-B578-4140-B45C-F91FB6FF7BA0}"/>
              </a:ext>
            </a:extLst>
          </p:cNvPr>
          <p:cNvCxnSpPr>
            <a:cxnSpLocks/>
          </p:cNvCxnSpPr>
          <p:nvPr/>
        </p:nvCxnSpPr>
        <p:spPr>
          <a:xfrm>
            <a:off x="0" y="2288885"/>
            <a:ext cx="9144000" cy="0"/>
          </a:xfrm>
          <a:prstGeom prst="line">
            <a:avLst/>
          </a:prstGeom>
          <a:noFill/>
          <a:ln w="9525" cap="flat" cmpd="sng" algn="ctr">
            <a:solidFill>
              <a:schemeClr val="accent2">
                <a:lumMod val="20000"/>
                <a:lumOff val="80000"/>
              </a:schemeClr>
            </a:solidFill>
            <a:prstDash val="dash"/>
          </a:ln>
          <a:effectLst/>
        </p:spPr>
      </p:cxnSp>
      <p:sp>
        <p:nvSpPr>
          <p:cNvPr id="124" name="Rectangle 123">
            <a:extLst>
              <a:ext uri="{FF2B5EF4-FFF2-40B4-BE49-F238E27FC236}">
                <a16:creationId xmlns:a16="http://schemas.microsoft.com/office/drawing/2014/main" id="{4115DE4B-4C81-4EC6-8A40-27A1DD2C9DB9}"/>
              </a:ext>
            </a:extLst>
          </p:cNvPr>
          <p:cNvSpPr/>
          <p:nvPr/>
        </p:nvSpPr>
        <p:spPr>
          <a:xfrm>
            <a:off x="5070968" y="2415963"/>
            <a:ext cx="2044885" cy="53977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-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EF398E6-DD77-4E51-B13B-81A2CEA4AC3C}"/>
              </a:ext>
            </a:extLst>
          </p:cNvPr>
          <p:cNvSpPr/>
          <p:nvPr/>
        </p:nvSpPr>
        <p:spPr>
          <a:xfrm>
            <a:off x="5070967" y="3205936"/>
            <a:ext cx="2044885" cy="216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Monophasé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494A10F6-E4FF-4401-B0ED-585A13D11DAE}"/>
              </a:ext>
            </a:extLst>
          </p:cNvPr>
          <p:cNvSpPr/>
          <p:nvPr/>
        </p:nvSpPr>
        <p:spPr>
          <a:xfrm>
            <a:off x="5070967" y="3556458"/>
            <a:ext cx="2044885" cy="216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Triphasé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74B8F02-72DF-46B5-9714-84E974A2FADC}"/>
              </a:ext>
            </a:extLst>
          </p:cNvPr>
          <p:cNvSpPr/>
          <p:nvPr/>
        </p:nvSpPr>
        <p:spPr>
          <a:xfrm>
            <a:off x="6986032" y="1617641"/>
            <a:ext cx="2044885" cy="216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700€ HT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5FADB5C4-045D-4607-BB73-8B0DF7FB3226}"/>
              </a:ext>
            </a:extLst>
          </p:cNvPr>
          <p:cNvSpPr/>
          <p:nvPr/>
        </p:nvSpPr>
        <p:spPr>
          <a:xfrm>
            <a:off x="6986032" y="1945806"/>
            <a:ext cx="2044885" cy="216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850€ HT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CF990700-C4E6-477F-A55F-6FF3E5BBEC4C}"/>
              </a:ext>
            </a:extLst>
          </p:cNvPr>
          <p:cNvSpPr/>
          <p:nvPr/>
        </p:nvSpPr>
        <p:spPr>
          <a:xfrm>
            <a:off x="6986032" y="2415963"/>
            <a:ext cx="2044885" cy="216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1000€ HT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15D666EB-C1E4-46A5-9579-7B52C1B9E9BB}"/>
              </a:ext>
            </a:extLst>
          </p:cNvPr>
          <p:cNvSpPr/>
          <p:nvPr/>
        </p:nvSpPr>
        <p:spPr>
          <a:xfrm>
            <a:off x="6986032" y="2739737"/>
            <a:ext cx="2044885" cy="216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1300€ HT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5E6AEEE5-C29A-428A-A042-CBFEB8D8DF01}"/>
              </a:ext>
            </a:extLst>
          </p:cNvPr>
          <p:cNvSpPr/>
          <p:nvPr/>
        </p:nvSpPr>
        <p:spPr>
          <a:xfrm>
            <a:off x="6986032" y="3205936"/>
            <a:ext cx="2044885" cy="216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1000€ HT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6FDB4FBC-C34E-4E5E-BBB6-AD36F1411596}"/>
              </a:ext>
            </a:extLst>
          </p:cNvPr>
          <p:cNvSpPr/>
          <p:nvPr/>
        </p:nvSpPr>
        <p:spPr>
          <a:xfrm>
            <a:off x="6986032" y="3556458"/>
            <a:ext cx="2044885" cy="216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1600€ HT</a:t>
            </a:r>
          </a:p>
        </p:txBody>
      </p:sp>
      <p:grpSp>
        <p:nvGrpSpPr>
          <p:cNvPr id="133" name="Groupe 132">
            <a:extLst>
              <a:ext uri="{FF2B5EF4-FFF2-40B4-BE49-F238E27FC236}">
                <a16:creationId xmlns:a16="http://schemas.microsoft.com/office/drawing/2014/main" id="{2E20F819-BCD5-4281-AC89-CCF8DD70E57E}"/>
              </a:ext>
            </a:extLst>
          </p:cNvPr>
          <p:cNvGrpSpPr/>
          <p:nvPr/>
        </p:nvGrpSpPr>
        <p:grpSpPr>
          <a:xfrm>
            <a:off x="827367" y="2326756"/>
            <a:ext cx="921118" cy="718189"/>
            <a:chOff x="827367" y="2640024"/>
            <a:chExt cx="921118" cy="718189"/>
          </a:xfrm>
        </p:grpSpPr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F0ADEB86-E402-4DDE-8652-5465A966B3E7}"/>
                </a:ext>
              </a:extLst>
            </p:cNvPr>
            <p:cNvSpPr/>
            <p:nvPr/>
          </p:nvSpPr>
          <p:spPr>
            <a:xfrm>
              <a:off x="827367" y="3054430"/>
              <a:ext cx="921118" cy="30378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 Neue" panose="020B0604020202020204" charset="0"/>
                  <a:ea typeface="+mn-ea"/>
                  <a:cs typeface="Helvetica Neue" panose="020B0604020202020204" charset="0"/>
                </a:rPr>
                <a:t>Copropriété</a:t>
              </a:r>
            </a:p>
          </p:txBody>
        </p:sp>
        <p:pic>
          <p:nvPicPr>
            <p:cNvPr id="135" name="Image 134">
              <a:extLst>
                <a:ext uri="{FF2B5EF4-FFF2-40B4-BE49-F238E27FC236}">
                  <a16:creationId xmlns:a16="http://schemas.microsoft.com/office/drawing/2014/main" id="{489C9969-89B4-4E5E-80CA-AB65F9729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67924" y="2640024"/>
              <a:ext cx="640004" cy="476675"/>
            </a:xfrm>
            <a:prstGeom prst="rect">
              <a:avLst/>
            </a:prstGeom>
          </p:spPr>
        </p:pic>
      </p:grpSp>
      <p:grpSp>
        <p:nvGrpSpPr>
          <p:cNvPr id="136" name="Groupe 135">
            <a:extLst>
              <a:ext uri="{FF2B5EF4-FFF2-40B4-BE49-F238E27FC236}">
                <a16:creationId xmlns:a16="http://schemas.microsoft.com/office/drawing/2014/main" id="{DF064546-392E-4DDF-AC34-881215E44F3C}"/>
              </a:ext>
            </a:extLst>
          </p:cNvPr>
          <p:cNvGrpSpPr/>
          <p:nvPr/>
        </p:nvGrpSpPr>
        <p:grpSpPr>
          <a:xfrm>
            <a:off x="827367" y="1552381"/>
            <a:ext cx="921118" cy="674684"/>
            <a:chOff x="827367" y="1628584"/>
            <a:chExt cx="921118" cy="674684"/>
          </a:xfrm>
        </p:grpSpPr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E87EE35F-8B1D-4288-AE87-16403E728494}"/>
                </a:ext>
              </a:extLst>
            </p:cNvPr>
            <p:cNvSpPr/>
            <p:nvPr/>
          </p:nvSpPr>
          <p:spPr>
            <a:xfrm>
              <a:off x="827367" y="1999485"/>
              <a:ext cx="921118" cy="30378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 Neue" panose="020B0604020202020204" charset="0"/>
                  <a:ea typeface="+mn-ea"/>
                  <a:cs typeface="Helvetica Neue" panose="020B0604020202020204" charset="0"/>
                </a:rPr>
                <a:t>Domicile</a:t>
              </a:r>
            </a:p>
          </p:txBody>
        </p:sp>
        <p:pic>
          <p:nvPicPr>
            <p:cNvPr id="138" name="Image 137">
              <a:extLst>
                <a:ext uri="{FF2B5EF4-FFF2-40B4-BE49-F238E27FC236}">
                  <a16:creationId xmlns:a16="http://schemas.microsoft.com/office/drawing/2014/main" id="{F0DDDE01-180F-4090-8B18-8D8891A7F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48429" y="1628584"/>
              <a:ext cx="878995" cy="478122"/>
            </a:xfrm>
            <a:prstGeom prst="rect">
              <a:avLst/>
            </a:prstGeom>
          </p:spPr>
        </p:pic>
      </p:grpSp>
      <p:pic>
        <p:nvPicPr>
          <p:cNvPr id="139" name="Image 138">
            <a:extLst>
              <a:ext uri="{FF2B5EF4-FFF2-40B4-BE49-F238E27FC236}">
                <a16:creationId xmlns:a16="http://schemas.microsoft.com/office/drawing/2014/main" id="{7F2EDFB6-C901-4853-9A2A-7C00554589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6230" y="3199604"/>
            <a:ext cx="883393" cy="486336"/>
          </a:xfrm>
          <a:prstGeom prst="rect">
            <a:avLst/>
          </a:prstGeom>
        </p:spPr>
      </p:pic>
      <p:sp>
        <p:nvSpPr>
          <p:cNvPr id="140" name="Triangle isocèle 139">
            <a:extLst>
              <a:ext uri="{FF2B5EF4-FFF2-40B4-BE49-F238E27FC236}">
                <a16:creationId xmlns:a16="http://schemas.microsoft.com/office/drawing/2014/main" id="{2FBC2818-48E0-48AD-A35E-9FDC24AC5786}"/>
              </a:ext>
            </a:extLst>
          </p:cNvPr>
          <p:cNvSpPr/>
          <p:nvPr/>
        </p:nvSpPr>
        <p:spPr>
          <a:xfrm rot="5400000">
            <a:off x="1947918" y="1846792"/>
            <a:ext cx="360392" cy="85862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1" name="Triangle isocèle 140">
            <a:extLst>
              <a:ext uri="{FF2B5EF4-FFF2-40B4-BE49-F238E27FC236}">
                <a16:creationId xmlns:a16="http://schemas.microsoft.com/office/drawing/2014/main" id="{C3474182-6D82-4515-B162-C63440E13473}"/>
              </a:ext>
            </a:extLst>
          </p:cNvPr>
          <p:cNvSpPr/>
          <p:nvPr/>
        </p:nvSpPr>
        <p:spPr>
          <a:xfrm rot="5400000">
            <a:off x="1947918" y="2642919"/>
            <a:ext cx="360392" cy="85862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2" name="Triangle isocèle 141">
            <a:extLst>
              <a:ext uri="{FF2B5EF4-FFF2-40B4-BE49-F238E27FC236}">
                <a16:creationId xmlns:a16="http://schemas.microsoft.com/office/drawing/2014/main" id="{E24D0B25-E510-49D2-9451-946A9A1E9913}"/>
              </a:ext>
            </a:extLst>
          </p:cNvPr>
          <p:cNvSpPr/>
          <p:nvPr/>
        </p:nvSpPr>
        <p:spPr>
          <a:xfrm rot="5400000">
            <a:off x="1930611" y="3481336"/>
            <a:ext cx="360392" cy="85862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3" name="Graphique 142" descr="Loupe contour">
            <a:extLst>
              <a:ext uri="{FF2B5EF4-FFF2-40B4-BE49-F238E27FC236}">
                <a16:creationId xmlns:a16="http://schemas.microsoft.com/office/drawing/2014/main" id="{DE699B54-03BF-4F0A-83C3-98ACD231A6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5222142" y="3277431"/>
            <a:ext cx="464796" cy="464796"/>
          </a:xfrm>
          <a:prstGeom prst="rect">
            <a:avLst/>
          </a:prstGeom>
        </p:spPr>
      </p:pic>
      <p:sp>
        <p:nvSpPr>
          <p:cNvPr id="144" name="Rectangle 143">
            <a:extLst>
              <a:ext uri="{FF2B5EF4-FFF2-40B4-BE49-F238E27FC236}">
                <a16:creationId xmlns:a16="http://schemas.microsoft.com/office/drawing/2014/main" id="{8FD45EED-39EC-45C4-85AB-9DDE74CA77CD}"/>
              </a:ext>
            </a:extLst>
          </p:cNvPr>
          <p:cNvSpPr/>
          <p:nvPr/>
        </p:nvSpPr>
        <p:spPr>
          <a:xfrm>
            <a:off x="4691686" y="3684530"/>
            <a:ext cx="1041504" cy="20103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Zoom ci-dessous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EF81853C-D710-4949-A0DB-F2E6C854CF92}"/>
              </a:ext>
            </a:extLst>
          </p:cNvPr>
          <p:cNvSpPr/>
          <p:nvPr/>
        </p:nvSpPr>
        <p:spPr>
          <a:xfrm>
            <a:off x="265998" y="4067584"/>
            <a:ext cx="8612004" cy="826594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C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F7CE3C9E-B1AF-45FE-BF9D-31AEF73B95FD}"/>
              </a:ext>
            </a:extLst>
          </p:cNvPr>
          <p:cNvSpPr/>
          <p:nvPr/>
        </p:nvSpPr>
        <p:spPr>
          <a:xfrm>
            <a:off x="267026" y="4056196"/>
            <a:ext cx="3905379" cy="83798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Monophasé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panose="020B0604020202020204" charset="0"/>
              <a:ea typeface="+mn-ea"/>
              <a:cs typeface="Helvetica Neue" panose="020B060402020202020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Type d’alimentation le plus classique pour les bâtiments. La plupart des appareils électriques, tels que les appareils électroménagers, le chauffage électrique ou l’éclairage, fonctionnent en monophasé.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La puissance est délivrée par un seul câble (la phase) et est limité à 12kVA.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panose="020B0604020202020204" charset="0"/>
              <a:ea typeface="+mn-ea"/>
              <a:cs typeface="Helvetica Neue" panose="020B060402020202020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panose="020B0604020202020204" charset="0"/>
              <a:ea typeface="+mn-ea"/>
              <a:cs typeface="Helvetica Neue" panose="020B0604020202020204" charset="0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E98151DD-0835-4C34-AE65-458852FBE397}"/>
              </a:ext>
            </a:extLst>
          </p:cNvPr>
          <p:cNvSpPr/>
          <p:nvPr/>
        </p:nvSpPr>
        <p:spPr>
          <a:xfrm>
            <a:off x="4456302" y="4056196"/>
            <a:ext cx="4380206" cy="81861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Triphasé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panose="020B0604020202020204" charset="0"/>
              <a:ea typeface="+mn-ea"/>
              <a:cs typeface="Helvetica Neue" panose="020B060402020202020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Similaire au monophasé mais la puissance délivrée est supérieure (36kVA), 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certains appareils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fonctionnent uniquement en triphasé (machine outils, pompes, …).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Le triphasé est utile pour 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obtenir une plus grande puissance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 ou pour </a:t>
            </a:r>
            <a:r>
              <a:rPr kumimoji="0" lang="fr-FR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éviter les chutes de tension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eue" panose="020B0604020202020204" charset="0"/>
              </a:rPr>
              <a:t> sur des distances de câble élevées (&lt;100m).</a:t>
            </a:r>
          </a:p>
        </p:txBody>
      </p:sp>
      <p:pic>
        <p:nvPicPr>
          <p:cNvPr id="148" name="Graphique 147" descr="Loupe contour">
            <a:extLst>
              <a:ext uri="{FF2B5EF4-FFF2-40B4-BE49-F238E27FC236}">
                <a16:creationId xmlns:a16="http://schemas.microsoft.com/office/drawing/2014/main" id="{5FC59745-6B6E-4123-9502-8CD9F3DDB4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42349" y="3937117"/>
            <a:ext cx="464796" cy="46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6548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87E251-761A-41C1-AF8B-4DBAABDF0FCF}"/>
              </a:ext>
            </a:extLst>
          </p:cNvPr>
          <p:cNvSpPr/>
          <p:nvPr/>
        </p:nvSpPr>
        <p:spPr>
          <a:xfrm>
            <a:off x="4457225" y="2417862"/>
            <a:ext cx="2295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>
                <a:latin typeface="Times New Roman" panose="02020603050405020304" pitchFamily="18" charset="0"/>
              </a:rPr>
              <a:t> </a:t>
            </a:r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3A748E-FBD3-4E3F-AA46-FAC32201CD35}"/>
              </a:ext>
            </a:extLst>
          </p:cNvPr>
          <p:cNvSpPr/>
          <p:nvPr/>
        </p:nvSpPr>
        <p:spPr>
          <a:xfrm>
            <a:off x="4457225" y="2417862"/>
            <a:ext cx="2295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</a:rPr>
              <a:t> 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64071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heme/theme1.xml><?xml version="1.0" encoding="utf-8"?>
<a:theme xmlns:a="http://schemas.openxmlformats.org/drawingml/2006/main" name="Groupe BPCE">
  <a:themeElements>
    <a:clrScheme name="BPCE">
      <a:dk1>
        <a:srgbClr val="000000"/>
      </a:dk1>
      <a:lt1>
        <a:srgbClr val="FFFFFF"/>
      </a:lt1>
      <a:dk2>
        <a:srgbClr val="825D69"/>
      </a:dk2>
      <a:lt2>
        <a:srgbClr val="D6D2E3"/>
      </a:lt2>
      <a:accent1>
        <a:srgbClr val="581D74"/>
      </a:accent1>
      <a:accent2>
        <a:srgbClr val="A778AE"/>
      </a:accent2>
      <a:accent3>
        <a:srgbClr val="F47920"/>
      </a:accent3>
      <a:accent4>
        <a:srgbClr val="B0006C"/>
      </a:accent4>
      <a:accent5>
        <a:srgbClr val="BDCF41"/>
      </a:accent5>
      <a:accent6>
        <a:srgbClr val="00B2CB"/>
      </a:accent6>
      <a:hlink>
        <a:srgbClr val="976C9D"/>
      </a:hlink>
      <a:folHlink>
        <a:srgbClr val="00AB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oupeBPCE-masque2019-blank.pptx" id="{8AD135AD-21C5-4170-9156-334BD8831C44}" vid="{0EE8A157-540E-495E-802C-7F25A2F46E35}"/>
    </a:ext>
  </a:extLst>
</a:theme>
</file>

<file path=ppt/theme/theme2.xml><?xml version="1.0" encoding="utf-8"?>
<a:theme xmlns:a="http://schemas.openxmlformats.org/drawingml/2006/main" name="Conception personnalisée">
  <a:themeElements>
    <a:clrScheme name="BPCE">
      <a:dk1>
        <a:srgbClr val="000000"/>
      </a:dk1>
      <a:lt1>
        <a:srgbClr val="FFFFFF"/>
      </a:lt1>
      <a:dk2>
        <a:srgbClr val="825D69"/>
      </a:dk2>
      <a:lt2>
        <a:srgbClr val="D6D2E3"/>
      </a:lt2>
      <a:accent1>
        <a:srgbClr val="581D74"/>
      </a:accent1>
      <a:accent2>
        <a:srgbClr val="A778AE"/>
      </a:accent2>
      <a:accent3>
        <a:srgbClr val="F47920"/>
      </a:accent3>
      <a:accent4>
        <a:srgbClr val="B0006C"/>
      </a:accent4>
      <a:accent5>
        <a:srgbClr val="BDCF41"/>
      </a:accent5>
      <a:accent6>
        <a:srgbClr val="00B2CB"/>
      </a:accent6>
      <a:hlink>
        <a:srgbClr val="976C9D"/>
      </a:hlink>
      <a:folHlink>
        <a:srgbClr val="00ABA4"/>
      </a:folHlink>
    </a:clrScheme>
    <a:fontScheme name="Personnalisé 1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oupeBPCE-masque2019-blank.pptx" id="{8AD135AD-21C5-4170-9156-334BD8831C44}" vid="{7D327E63-321F-4FB9-9C4B-DCCAAC19193F}"/>
    </a:ext>
  </a:extLst>
</a:theme>
</file>

<file path=ppt/theme/theme3.xml><?xml version="1.0" encoding="utf-8"?>
<a:theme xmlns:a="http://schemas.openxmlformats.org/drawingml/2006/main" name="Thème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C0704F3F22754A838E872597F076A3" ma:contentTypeVersion="7" ma:contentTypeDescription="Create a new document." ma:contentTypeScope="" ma:versionID="36f2b2b6a8198e5b491fa2e85b731ac4">
  <xsd:schema xmlns:xsd="http://www.w3.org/2001/XMLSchema" xmlns:xs="http://www.w3.org/2001/XMLSchema" xmlns:p="http://schemas.microsoft.com/office/2006/metadata/properties" xmlns:ns2="52a6d9e9-a1fd-4a3f-85ca-953c9156d84b" xmlns:ns3="0ab58380-55f8-4087-bef7-7552b62e3b0a" targetNamespace="http://schemas.microsoft.com/office/2006/metadata/properties" ma:root="true" ma:fieldsID="ce2a7ce09bb3f24b027ec6377c7d3d95" ns2:_="" ns3:_="">
    <xsd:import namespace="52a6d9e9-a1fd-4a3f-85ca-953c9156d84b"/>
    <xsd:import namespace="0ab58380-55f8-4087-bef7-7552b62e3b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a6d9e9-a1fd-4a3f-85ca-953c9156d8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b58380-55f8-4087-bef7-7552b62e3b0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5292197-7139-4BFD-8553-3928211F0EF3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58B1ADD6-76AD-4E5A-A116-28E65EFE8F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34D16C-2A30-4738-BB9F-1D13F0669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a6d9e9-a1fd-4a3f-85ca-953c9156d84b"/>
    <ds:schemaRef ds:uri="0ab58380-55f8-4087-bef7-7552b62e3b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AE2779D-FFE9-492D-A1BC-5153E8ACE4E7}">
  <ds:schemaRefs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0ab58380-55f8-4087-bef7-7552b62e3b0a"/>
    <ds:schemaRef ds:uri="52a6d9e9-a1fd-4a3f-85ca-953c9156d84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Masque-BPCE-SA</Template>
  <TotalTime>4247</TotalTime>
  <Words>3162</Words>
  <Application>Microsoft Office PowerPoint</Application>
  <PresentationFormat>Affichage à l'écran (16:9)</PresentationFormat>
  <Paragraphs>490</Paragraphs>
  <Slides>29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29</vt:i4>
      </vt:variant>
    </vt:vector>
  </HeadingPairs>
  <TitlesOfParts>
    <vt:vector size="47" baseType="lpstr">
      <vt:lpstr>Calibri</vt:lpstr>
      <vt:lpstr>Cabin</vt:lpstr>
      <vt:lpstr>Verdana</vt:lpstr>
      <vt:lpstr>Courier New</vt:lpstr>
      <vt:lpstr>Wingdings</vt:lpstr>
      <vt:lpstr>Helvetica Neue</vt:lpstr>
      <vt:lpstr>Cambria Math</vt:lpstr>
      <vt:lpstr>Arial Narrow</vt:lpstr>
      <vt:lpstr>Symbol</vt:lpstr>
      <vt:lpstr>Times New Roman</vt:lpstr>
      <vt:lpstr>Montserrat ExtraBold</vt:lpstr>
      <vt:lpstr>Arial</vt:lpstr>
      <vt:lpstr>Montserrat SemiBold</vt:lpstr>
      <vt:lpstr>Segoe UI</vt:lpstr>
      <vt:lpstr>Cabin Condensed</vt:lpstr>
      <vt:lpstr>Groupe BPCE</vt:lpstr>
      <vt:lpstr>Conception personnalisée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Doguet Arnaud (EXT)</dc:creator>
  <cp:lastModifiedBy>REFFORT Didier [CEGEE]</cp:lastModifiedBy>
  <cp:revision>24</cp:revision>
  <cp:lastPrinted>2019-06-11T12:52:18Z</cp:lastPrinted>
  <dcterms:created xsi:type="dcterms:W3CDTF">2019-05-27T14:44:28Z</dcterms:created>
  <dcterms:modified xsi:type="dcterms:W3CDTF">2021-06-11T09:33:45Z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0x010100C0C0704F3F22754A838E872597F076A3</vt:lpwstr>
  </property>
  <property fmtid="{D5CDD505-2E9C-101B-9397-08002B2CF9AE}" pid="3" name="MSIP_Label_6e83a6fe-0b6e-4399-9d09-a1c8d8d5000c_Enabled">
    <vt:lpwstr>True</vt:lpwstr>
  </property>
  <property fmtid="{D5CDD505-2E9C-101B-9397-08002B2CF9AE}" pid="4" name="MSIP_Label_6e83a6fe-0b6e-4399-9d09-a1c8d8d5000c_SiteId">
    <vt:lpwstr>d5bb6d35-8a82-4329-b49a-5030bd6497ab</vt:lpwstr>
  </property>
  <property fmtid="{D5CDD505-2E9C-101B-9397-08002B2CF9AE}" pid="5" name="MSIP_Label_6e83a6fe-0b6e-4399-9d09-a1c8d8d5000c_Owner">
    <vt:lpwstr>arnaud.doguet-ext@natixis.com</vt:lpwstr>
  </property>
  <property fmtid="{D5CDD505-2E9C-101B-9397-08002B2CF9AE}" pid="6" name="MSIP_Label_6e83a6fe-0b6e-4399-9d09-a1c8d8d5000c_SetDate">
    <vt:lpwstr>2019-05-27T14:55:00.0990650Z</vt:lpwstr>
  </property>
  <property fmtid="{D5CDD505-2E9C-101B-9397-08002B2CF9AE}" pid="7" name="MSIP_Label_6e83a6fe-0b6e-4399-9d09-a1c8d8d5000c_Name">
    <vt:lpwstr>C1 - Public Natixis</vt:lpwstr>
  </property>
  <property fmtid="{D5CDD505-2E9C-101B-9397-08002B2CF9AE}" pid="8" name="MSIP_Label_6e83a6fe-0b6e-4399-9d09-a1c8d8d5000c_Application">
    <vt:lpwstr>Microsoft Azure Information Protection</vt:lpwstr>
  </property>
  <property fmtid="{D5CDD505-2E9C-101B-9397-08002B2CF9AE}" pid="9" name="MSIP_Label_6e83a6fe-0b6e-4399-9d09-a1c8d8d5000c_ActionId">
    <vt:lpwstr>5c248773-712d-461f-be8e-94f14aed7426</vt:lpwstr>
  </property>
  <property fmtid="{D5CDD505-2E9C-101B-9397-08002B2CF9AE}" pid="10" name="MSIP_Label_6e83a6fe-0b6e-4399-9d09-a1c8d8d5000c_Extended_MSFT_Method">
    <vt:lpwstr>Manual</vt:lpwstr>
  </property>
  <property fmtid="{D5CDD505-2E9C-101B-9397-08002B2CF9AE}" pid="11" name="Sensitivity">
    <vt:lpwstr>C1 - Public Natixis</vt:lpwstr>
  </property>
</Properties>
</file>