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684733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AC2613AD-13EA-4022-A14E-A6DBE5259900}"/>
    <pc:docChg chg="custSel modSld">
      <pc:chgData name="REFFORT Didier [CEGEE]" userId="1ee2bfa2-614f-445e-af1b-d096af47a93d" providerId="ADAL" clId="{AC2613AD-13EA-4022-A14E-A6DBE5259900}" dt="2023-08-25T09:23:52.963" v="11" actId="1076"/>
      <pc:docMkLst>
        <pc:docMk/>
      </pc:docMkLst>
      <pc:sldChg chg="modSp mod">
        <pc:chgData name="REFFORT Didier [CEGEE]" userId="1ee2bfa2-614f-445e-af1b-d096af47a93d" providerId="ADAL" clId="{AC2613AD-13EA-4022-A14E-A6DBE5259900}" dt="2023-08-25T09:23:52.963" v="11" actId="1076"/>
        <pc:sldMkLst>
          <pc:docMk/>
          <pc:sldMk cId="1734403636" sldId="2146847331"/>
        </pc:sldMkLst>
        <pc:spChg chg="mod">
          <ac:chgData name="REFFORT Didier [CEGEE]" userId="1ee2bfa2-614f-445e-af1b-d096af47a93d" providerId="ADAL" clId="{AC2613AD-13EA-4022-A14E-A6DBE5259900}" dt="2023-08-25T09:23:52.963" v="11" actId="1076"/>
          <ac:spMkLst>
            <pc:docMk/>
            <pc:sldMk cId="1734403636" sldId="2146847331"/>
            <ac:spMk id="2" creationId="{F5FB0E5B-836A-98DD-2067-C208342DBF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A9BE13-2133-AEAE-6076-EF70F0D6B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A8BD26C-8592-85C9-F5E8-45F1C2E17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E87467-FE77-7822-2B6A-9D2F4ED5E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13C997-5EE6-671A-1F46-29B6B82B0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922394-C296-F6EE-4FF1-A87F61F19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12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5A8A93-CFDA-2079-A37C-BD63E85F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EF27AE-4790-281D-541D-C74BD4806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001141-433C-69F1-3125-6592C7488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16AB3A-2A03-5053-BBD2-CEA68DBA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E3C88D-6841-D463-AC05-4C5A1155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869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138F4-5194-F83A-BB34-175A8C4FD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F1A94C-2D09-E3BE-B06C-B632E10B2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070821-5190-85C7-E8A9-A0395F3F9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F94A11-DECB-B5BF-3F27-E6E95068E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58D2E7-F9BB-C8FA-8F74-DD1D797FB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080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7C4F8D-B97A-C6B7-A63A-74B124BF6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60484-EA79-4FD7-66C3-2B9F7B5D8A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6D8E2F-E413-4526-8914-F87AC2855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A27FAC-E4C1-E074-1FA2-80897441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5B7A79-D0F5-143A-066F-F59708FF4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566127-9393-0947-C0BC-E3683E93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085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863FC-7B87-8371-51BB-37DDC987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084562-E80A-5A16-696C-258E0F09B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44710D-03DC-D2A8-0719-55030FB6E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DD3F288-7600-38D0-43E0-A5A7C643D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4D89E8D-EC42-9E47-B339-E1960DD4F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424DC7-CB1C-1E89-9A6B-8F5BF76E0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D357368-BDC6-B662-44C6-D3864A223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CCBDA5F-2A34-1BEB-B4F7-A24B5074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189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FC1F09-B5B9-8F76-5E90-F92648881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535844-4C5E-38CE-A03A-0CFC51B2A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116D15-9028-C403-9AED-70B0B33C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5016F4B-B520-6E2A-1511-E7F44F1E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08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60AED1B-66F9-3891-64C6-18E6A0D3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83500B1-91DD-7BCF-7BDA-F90E3636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E0C9AA-0D0A-96CF-7C04-FD2B8C8BE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72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5906E-9895-6D75-29D7-B9D55340B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4A029B-1638-0916-EF6B-6A51A34B1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64D974-6CB1-873A-DADF-8329B7670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38EE1E-F468-335C-8828-BE901B57E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CABDE5-EB10-56B1-22F6-5030CFDD9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690A84-5C05-EF33-ACD7-5566E0B82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191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5D467-7BAC-E6BE-43C8-EB03A7725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BF738D-9E08-77DA-BFD4-5237D358EC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F343852-A491-EBBD-5ABA-21F4816E9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7320E-1645-4EE9-F61D-9EAF1231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317E68-1B13-4B0A-8885-26B63AB5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368FAA-F0CC-43B9-8EBD-F918FD9B0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93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11F543-63E8-F904-B2E3-4F4191B9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B8549A-BA0D-E9DA-9A7A-C8537A3C9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2CD80A-3BBE-0953-6D74-8ADA09C2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E42A6C-1C04-11BC-9D50-46BB1A50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C5193A-07EB-8FB5-00C8-EB260A55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686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A59490-8B99-B618-8F76-FD858B6776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23C07B-987C-6D03-23C0-D41870457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6BDDC6-8517-1884-B74D-395D0C49E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E46138-54B0-0CEA-24F0-310AEC0EF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4DEB71-659E-8C01-CA29-0EF082A1D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318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595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51D9AE8-83AC-629E-044B-767DE01A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FAF273-C273-4265-E6D7-632980459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D97795-01D6-D042-F901-CFED09597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864B2-4904-4C45-9235-2808F595CBB2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9A6181-E4CD-62F9-22A6-7CCCCA0A6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36DFE4-DD58-BE73-D90B-5A0C920F9C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27EB2-6F45-4FD1-A11A-8E0D5E066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26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F743285B-6C76-A48E-4C98-05AFAA489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110" y="5012180"/>
            <a:ext cx="3045289" cy="6782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656184-C95B-023D-028A-EE4DF4E2B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20475"/>
          <a:stretch/>
        </p:blipFill>
        <p:spPr>
          <a:xfrm>
            <a:off x="5545249" y="3809100"/>
            <a:ext cx="2116550" cy="176436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100D13-1B3E-428A-8844-DF0E1E2D78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5984" y="-174172"/>
            <a:ext cx="10980738" cy="859212"/>
          </a:xfrm>
        </p:spPr>
        <p:txBody>
          <a:bodyPr/>
          <a:lstStyle/>
          <a:p>
            <a:r>
              <a:rPr lang="fr-FR" dirty="0"/>
              <a:t>Le RDV à 3 pour vous accompagner sur la LLD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195439-204A-40E2-BCE5-A983BD57E245}"/>
              </a:ext>
            </a:extLst>
          </p:cNvPr>
          <p:cNvSpPr txBox="1"/>
          <p:nvPr/>
        </p:nvSpPr>
        <p:spPr>
          <a:xfrm>
            <a:off x="540139" y="615684"/>
            <a:ext cx="8018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C’est effectif dès maintenant!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DE3917-E472-B5C3-E07D-7D83BCB48844}"/>
              </a:ext>
            </a:extLst>
          </p:cNvPr>
          <p:cNvSpPr/>
          <p:nvPr/>
        </p:nvSpPr>
        <p:spPr>
          <a:xfrm>
            <a:off x="2488011" y="1824212"/>
            <a:ext cx="6629863" cy="38217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D585688-69C2-C912-1FB5-072A7A1518AE}"/>
              </a:ext>
            </a:extLst>
          </p:cNvPr>
          <p:cNvSpPr txBox="1"/>
          <p:nvPr/>
        </p:nvSpPr>
        <p:spPr>
          <a:xfrm>
            <a:off x="2712608" y="2023237"/>
            <a:ext cx="6096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Le RDV à      </a:t>
            </a:r>
            <a:r>
              <a:rPr lang="fr-FR" sz="1800" dirty="0"/>
              <a:t>:</a:t>
            </a:r>
          </a:p>
          <a:p>
            <a:endParaRPr lang="fr-FR" sz="18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55A33FC-3B94-01E6-3029-3E616D99AD5F}"/>
              </a:ext>
            </a:extLst>
          </p:cNvPr>
          <p:cNvSpPr txBox="1"/>
          <p:nvPr/>
        </p:nvSpPr>
        <p:spPr>
          <a:xfrm>
            <a:off x="2430463" y="2214270"/>
            <a:ext cx="48881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En cas de besoin client identifié, vous avez la possibilité de réaliser un entretien téléphonique à 3. Sur simple appel à la VAD *, et ce, sans prise de RDV préalable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5E5575A-DE73-D8D7-F6C0-635A8B4DE566}"/>
              </a:ext>
            </a:extLst>
          </p:cNvPr>
          <p:cNvSpPr txBox="1"/>
          <p:nvPr/>
        </p:nvSpPr>
        <p:spPr>
          <a:xfrm>
            <a:off x="2480199" y="3702855"/>
            <a:ext cx="30927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Vous pouvez programmer également un RDV en Teams en transférant l’invitation à la VAD* 48h avant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87D5D7B-BDB1-9D67-BB61-9D046F5F8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1739" y="2025667"/>
            <a:ext cx="353843" cy="482333"/>
          </a:xfrm>
          <a:prstGeom prst="rect">
            <a:avLst/>
          </a:prstGeom>
        </p:spPr>
      </p:pic>
      <p:pic>
        <p:nvPicPr>
          <p:cNvPr id="2049" name="Image 2048">
            <a:extLst>
              <a:ext uri="{FF2B5EF4-FFF2-40B4-BE49-F238E27FC236}">
                <a16:creationId xmlns:a16="http://schemas.microsoft.com/office/drawing/2014/main" id="{482770C7-19A4-58E4-22CC-0C57D74C7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7922" y="1422421"/>
            <a:ext cx="1815101" cy="1207567"/>
          </a:xfrm>
          <a:prstGeom prst="rect">
            <a:avLst/>
          </a:prstGeom>
        </p:spPr>
      </p:pic>
      <p:pic>
        <p:nvPicPr>
          <p:cNvPr id="2052" name="Image 2051">
            <a:extLst>
              <a:ext uri="{FF2B5EF4-FFF2-40B4-BE49-F238E27FC236}">
                <a16:creationId xmlns:a16="http://schemas.microsoft.com/office/drawing/2014/main" id="{BF4943D1-7DAB-FF62-7C16-DBC9EB1E98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5079" y="676643"/>
            <a:ext cx="906741" cy="307925"/>
          </a:xfrm>
          <a:prstGeom prst="rect">
            <a:avLst/>
          </a:prstGeom>
        </p:spPr>
      </p:pic>
      <p:pic>
        <p:nvPicPr>
          <p:cNvPr id="2054" name="Image 2053">
            <a:extLst>
              <a:ext uri="{FF2B5EF4-FFF2-40B4-BE49-F238E27FC236}">
                <a16:creationId xmlns:a16="http://schemas.microsoft.com/office/drawing/2014/main" id="{40AE8002-E2A4-8D48-3A0F-EC76855696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37" b="89646" l="3341" r="96336">
                        <a14:foregroundMark x1="3341" y1="50409" x2="3341" y2="50409"/>
                        <a14:foregroundMark x1="92780" y1="29973" x2="92780" y2="29973"/>
                        <a14:foregroundMark x1="88901" y1="83379" x2="88901" y2="83379"/>
                        <a14:foregroundMark x1="96336" y1="14986" x2="96336" y2="14986"/>
                        <a14:foregroundMark x1="29526" y1="61853" x2="29526" y2="61853"/>
                        <a14:foregroundMark x1="7651" y1="61308" x2="7220" y2="87193"/>
                        <a14:foregroundMark x1="7004" y1="78474" x2="56142" y2="62125"/>
                        <a14:foregroundMark x1="56142" y1="62125" x2="69504" y2="64578"/>
                        <a14:foregroundMark x1="69504" y1="64578" x2="10129" y2="76022"/>
                        <a14:foregroundMark x1="10129" y1="76022" x2="25216" y2="56403"/>
                        <a14:foregroundMark x1="25216" y1="56403" x2="76832" y2="56948"/>
                        <a14:foregroundMark x1="76832" y1="56948" x2="80819" y2="72480"/>
                        <a14:foregroundMark x1="80819" y1="62943" x2="80819" y2="62943"/>
                        <a14:foregroundMark x1="70582" y1="67575" x2="70582" y2="67575"/>
                        <a14:foregroundMark x1="7220" y1="59673" x2="7220" y2="59673"/>
                        <a14:foregroundMark x1="5711" y1="70300" x2="5711" y2="70300"/>
                        <a14:foregroundMark x1="10022" y1="61308" x2="10022" y2="61308"/>
                        <a14:foregroundMark x1="12716" y1="59673" x2="12716" y2="596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29414">
            <a:off x="8960529" y="103949"/>
            <a:ext cx="2685844" cy="1062182"/>
          </a:xfrm>
          <a:prstGeom prst="rect">
            <a:avLst/>
          </a:prstGeom>
        </p:spPr>
      </p:pic>
      <p:sp>
        <p:nvSpPr>
          <p:cNvPr id="2056" name="ZoneTexte 2055">
            <a:extLst>
              <a:ext uri="{FF2B5EF4-FFF2-40B4-BE49-F238E27FC236}">
                <a16:creationId xmlns:a16="http://schemas.microsoft.com/office/drawing/2014/main" id="{24C24F5E-1A39-A1B8-4132-E8CF9000AC65}"/>
              </a:ext>
            </a:extLst>
          </p:cNvPr>
          <p:cNvSpPr txBox="1"/>
          <p:nvPr/>
        </p:nvSpPr>
        <p:spPr>
          <a:xfrm>
            <a:off x="2137030" y="5594131"/>
            <a:ext cx="59389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* </a:t>
            </a:r>
            <a:r>
              <a:rPr lang="fr-FR" sz="1100" i="1" dirty="0"/>
              <a:t>Vente A Distance de BPCE CARLEASE : des experts à votre disposition de 8h30 à 18h00</a:t>
            </a:r>
            <a:endParaRPr lang="fr-FR" i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FB0E5B-836A-98DD-2067-C208342DBF43}"/>
              </a:ext>
            </a:extLst>
          </p:cNvPr>
          <p:cNvSpPr txBox="1"/>
          <p:nvPr/>
        </p:nvSpPr>
        <p:spPr>
          <a:xfrm>
            <a:off x="7053943" y="6627168"/>
            <a:ext cx="6043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Extrait Actus – Audio Marché des Pros – S24 2023</a:t>
            </a:r>
          </a:p>
        </p:txBody>
      </p:sp>
    </p:spTree>
    <p:extLst>
      <p:ext uri="{BB962C8B-B14F-4D97-AF65-F5344CB8AC3E}">
        <p14:creationId xmlns:p14="http://schemas.microsoft.com/office/powerpoint/2010/main" val="17344036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97</Words>
  <Application>Microsoft Office PowerPoint</Application>
  <PresentationFormat>Grand écran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 Black</vt:lpstr>
      <vt:lpstr>Wingdings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REFFORT Didier [CEGEE]</dc:creator>
  <cp:lastModifiedBy>REFFORT Didier [CEGEE]</cp:lastModifiedBy>
  <cp:revision>1</cp:revision>
  <dcterms:created xsi:type="dcterms:W3CDTF">2023-08-25T09:19:18Z</dcterms:created>
  <dcterms:modified xsi:type="dcterms:W3CDTF">2023-08-25T09:23:56Z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2023-08-25T09:19:18Z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bc8b9cfc-2869-4fe1-ba10-77b3062c5778</vt:lpwstr>
  </property>
  <property fmtid="{D5CDD505-2E9C-101B-9397-08002B2CF9AE}" pid="8" name="MSIP_Label_48a19f0c-bea1-442e-a475-ed109d9ec508_ContentBits">
    <vt:lpwstr>0</vt:lpwstr>
  </property>
</Properties>
</file>