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27"/>
  </p:notesMasterIdLst>
  <p:handoutMasterIdLst>
    <p:handoutMasterId r:id="rId28"/>
  </p:handoutMasterIdLst>
  <p:sldIdLst>
    <p:sldId id="407" r:id="rId6"/>
    <p:sldId id="409" r:id="rId7"/>
    <p:sldId id="418" r:id="rId8"/>
    <p:sldId id="408" r:id="rId9"/>
    <p:sldId id="398" r:id="rId10"/>
    <p:sldId id="400" r:id="rId11"/>
    <p:sldId id="399" r:id="rId12"/>
    <p:sldId id="402" r:id="rId13"/>
    <p:sldId id="401" r:id="rId14"/>
    <p:sldId id="366" r:id="rId15"/>
    <p:sldId id="410" r:id="rId16"/>
    <p:sldId id="393" r:id="rId17"/>
    <p:sldId id="397" r:id="rId18"/>
    <p:sldId id="391" r:id="rId19"/>
    <p:sldId id="413" r:id="rId20"/>
    <p:sldId id="411" r:id="rId21"/>
    <p:sldId id="412" r:id="rId22"/>
    <p:sldId id="403" r:id="rId23"/>
    <p:sldId id="404" r:id="rId24"/>
    <p:sldId id="415" r:id="rId25"/>
    <p:sldId id="416" r:id="rId26"/>
  </p:sldIdLst>
  <p:sldSz cx="9144000" cy="6858000" type="screen4x3"/>
  <p:notesSz cx="6797675" cy="987425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10">
          <p15:clr>
            <a:srgbClr val="A4A3A4"/>
          </p15:clr>
        </p15:guide>
        <p15:guide id="4" pos="2142">
          <p15:clr>
            <a:srgbClr val="A4A3A4"/>
          </p15:clr>
        </p15:guide>
        <p15:guide id="5" orient="horz" pos="311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/>
  <p:cmAuthor id="2" name="Davina Dauzet" initials="DD [2]" lastIdx="1" clrIdx="1"/>
  <p:cmAuthor id="3" name="Davina Dauzet" initials="DD [3]" lastIdx="1" clrIdx="2"/>
  <p:cmAuthor id="4" name="Davina Dauzet" initials="DD [4]" lastIdx="1" clrIdx="3"/>
  <p:cmAuthor id="5" name="Davina Dauzet" initials="DD [5]" lastIdx="1" clrIdx="4"/>
  <p:cmAuthor id="6" name="Davina Dauzet" initials="DD [6]" lastIdx="1" clrIdx="5"/>
  <p:cmAuthor id="7" name="Davina Dauzet" initials="DD [7]" lastIdx="1" clrIdx="6"/>
  <p:cmAuthor id="8" name="Davina Dauzet" initials="DD [8]" lastIdx="1" clrIdx="7"/>
  <p:cmAuthor id="9" name="Davina Dauzet" initials="DD [9]" lastIdx="1" clrIdx="8"/>
  <p:cmAuthor id="10" name="Davina Dauzet" initials="DD [10]" lastIdx="1" clrIdx="9"/>
  <p:cmAuthor id="11" name="Davina Dauzet" initials="DD [11]" lastIdx="1" clrIdx="10"/>
  <p:cmAuthor id="12" name="Davina Dauzet" initials="DD [12]" lastIdx="1" clrIdx="11"/>
  <p:cmAuthor id="13" name="Davina Dauzet" initials="DD [13]" lastIdx="1" clrIdx="12"/>
  <p:cmAuthor id="14" name="Davina Dauzet" initials="DD [14]" lastIdx="1" clrIdx="13"/>
  <p:cmAuthor id="15" name="Davina Dauzet" initials="DD [15]" lastIdx="1" clrIdx="14"/>
  <p:cmAuthor id="16" name="Davina Dauzet" initials="DD [16]" lastIdx="1" clrIdx="15"/>
  <p:cmAuthor id="17" name="Davina Dauzet" initials="DD [17]" lastIdx="1" clrIdx="16"/>
  <p:cmAuthor id="18" name="Davina Dauzet" initials="DD [18]" lastIdx="1" clrIdx="17"/>
  <p:cmAuthor id="19" name="Davina Dauzet" initials="DD [19]" lastIdx="2" clrIdx="18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31632"/>
    <a:srgbClr val="F5E7E8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E45542-8A20-52D0-C9D1-88AA5FB60E16}" v="631" dt="2019-09-02T15:23:18.793"/>
    <p1510:client id="{7832475A-5E33-A31C-DA2C-C0E7EEFFE6A8}" v="33" dt="2019-09-03T07:09:43.420"/>
    <p1510:client id="{BA346D1D-03B9-5AA4-6C14-347E22DDDB0B}" v="112" dt="2019-09-04T06:56:36.2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1032" y="-4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  <p:guide orient="horz" pos="3110"/>
        <p:guide pos="2142"/>
        <p:guide orient="horz" pos="311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LLANUEVA Anne-Marie [IT-CE]" userId="S::anne-marie.villanueva@it-ce.fr::f95a02af-9be5-4fd0-ba5f-78a63fa05ba6" providerId="AD" clId="Web-{418F9011-1A82-5D71-367E-C1BAA8652C34}"/>
    <pc:docChg chg="addSld modSld">
      <pc:chgData name="VILLANUEVA Anne-Marie [IT-CE]" userId="S::anne-marie.villanueva@it-ce.fr::f95a02af-9be5-4fd0-ba5f-78a63fa05ba6" providerId="AD" clId="Web-{418F9011-1A82-5D71-367E-C1BAA8652C34}" dt="2019-09-02T14:58:37.548" v="277" actId="20577"/>
      <pc:docMkLst>
        <pc:docMk/>
      </pc:docMkLst>
      <pc:sldChg chg="addSp delSp modSp">
        <pc:chgData name="VILLANUEVA Anne-Marie [IT-CE]" userId="S::anne-marie.villanueva@it-ce.fr::f95a02af-9be5-4fd0-ba5f-78a63fa05ba6" providerId="AD" clId="Web-{418F9011-1A82-5D71-367E-C1BAA8652C34}" dt="2019-09-02T14:58:37.548" v="276" actId="20577"/>
        <pc:sldMkLst>
          <pc:docMk/>
          <pc:sldMk cId="1857450381" sldId="354"/>
        </pc:sldMkLst>
        <pc:spChg chg="del mod">
          <ac:chgData name="VILLANUEVA Anne-Marie [IT-CE]" userId="S::anne-marie.villanueva@it-ce.fr::f95a02af-9be5-4fd0-ba5f-78a63fa05ba6" providerId="AD" clId="Web-{418F9011-1A82-5D71-367E-C1BAA8652C34}" dt="2019-09-02T14:55:23.486" v="192"/>
          <ac:spMkLst>
            <pc:docMk/>
            <pc:sldMk cId="1857450381" sldId="354"/>
            <ac:spMk id="9" creationId="{00000000-0000-0000-0000-000000000000}"/>
          </ac:spMkLst>
        </pc:spChg>
        <pc:spChg chg="add mod">
          <ac:chgData name="VILLANUEVA Anne-Marie [IT-CE]" userId="S::anne-marie.villanueva@it-ce.fr::f95a02af-9be5-4fd0-ba5f-78a63fa05ba6" providerId="AD" clId="Web-{418F9011-1A82-5D71-367E-C1BAA8652C34}" dt="2019-09-02T14:58:37.548" v="276" actId="20577"/>
          <ac:spMkLst>
            <pc:docMk/>
            <pc:sldMk cId="1857450381" sldId="354"/>
            <ac:spMk id="16" creationId="{F4495AB6-6135-4577-A3CA-A612369402E0}"/>
          </ac:spMkLst>
        </pc:spChg>
        <pc:spChg chg="mod">
          <ac:chgData name="VILLANUEVA Anne-Marie [IT-CE]" userId="S::anne-marie.villanueva@it-ce.fr::f95a02af-9be5-4fd0-ba5f-78a63fa05ba6" providerId="AD" clId="Web-{418F9011-1A82-5D71-367E-C1BAA8652C34}" dt="2019-09-02T14:56:39.923" v="201" actId="14100"/>
          <ac:spMkLst>
            <pc:docMk/>
            <pc:sldMk cId="1857450381" sldId="354"/>
            <ac:spMk id="29" creationId="{00000000-0000-0000-0000-000000000000}"/>
          </ac:spMkLst>
        </pc:spChg>
        <pc:spChg chg="mod">
          <ac:chgData name="VILLANUEVA Anne-Marie [IT-CE]" userId="S::anne-marie.villanueva@it-ce.fr::f95a02af-9be5-4fd0-ba5f-78a63fa05ba6" providerId="AD" clId="Web-{418F9011-1A82-5D71-367E-C1BAA8652C34}" dt="2019-09-02T14:55:04.751" v="186" actId="1076"/>
          <ac:spMkLst>
            <pc:docMk/>
            <pc:sldMk cId="1857450381" sldId="354"/>
            <ac:spMk id="30" creationId="{00000000-0000-0000-0000-000000000000}"/>
          </ac:spMkLst>
        </pc:spChg>
        <pc:picChg chg="add mod">
          <ac:chgData name="VILLANUEVA Anne-Marie [IT-CE]" userId="S::anne-marie.villanueva@it-ce.fr::f95a02af-9be5-4fd0-ba5f-78a63fa05ba6" providerId="AD" clId="Web-{418F9011-1A82-5D71-367E-C1BAA8652C34}" dt="2019-09-02T14:53:38.422" v="6" actId="1076"/>
          <ac:picMkLst>
            <pc:docMk/>
            <pc:sldMk cId="1857450381" sldId="354"/>
            <ac:picMk id="3" creationId="{AF85F075-578B-4442-BD6E-7AC5F1A85802}"/>
          </ac:picMkLst>
        </pc:picChg>
        <pc:picChg chg="add del mod">
          <ac:chgData name="VILLANUEVA Anne-Marie [IT-CE]" userId="S::anne-marie.villanueva@it-ce.fr::f95a02af-9be5-4fd0-ba5f-78a63fa05ba6" providerId="AD" clId="Web-{418F9011-1A82-5D71-367E-C1BAA8652C34}" dt="2019-09-02T14:57:12.329" v="203"/>
          <ac:picMkLst>
            <pc:docMk/>
            <pc:sldMk cId="1857450381" sldId="354"/>
            <ac:picMk id="6" creationId="{B4A1865F-8658-4C1E-BBBA-197DEEE8809F}"/>
          </ac:picMkLst>
        </pc:picChg>
        <pc:picChg chg="del">
          <ac:chgData name="VILLANUEVA Anne-Marie [IT-CE]" userId="S::anne-marie.villanueva@it-ce.fr::f95a02af-9be5-4fd0-ba5f-78a63fa05ba6" providerId="AD" clId="Web-{418F9011-1A82-5D71-367E-C1BAA8652C34}" dt="2019-09-02T14:55:16.344" v="187"/>
          <ac:picMkLst>
            <pc:docMk/>
            <pc:sldMk cId="1857450381" sldId="354"/>
            <ac:picMk id="8" creationId="{00000000-0000-0000-0000-000000000000}"/>
          </ac:picMkLst>
        </pc:picChg>
        <pc:picChg chg="add mod">
          <ac:chgData name="VILLANUEVA Anne-Marie [IT-CE]" userId="S::anne-marie.villanueva@it-ce.fr::f95a02af-9be5-4fd0-ba5f-78a63fa05ba6" providerId="AD" clId="Web-{418F9011-1A82-5D71-367E-C1BAA8652C34}" dt="2019-09-02T14:57:25.704" v="207" actId="14100"/>
          <ac:picMkLst>
            <pc:docMk/>
            <pc:sldMk cId="1857450381" sldId="354"/>
            <ac:picMk id="10" creationId="{2BB7995D-AFED-4476-A41B-180D2A78C656}"/>
          </ac:picMkLst>
        </pc:picChg>
        <pc:picChg chg="del">
          <ac:chgData name="VILLANUEVA Anne-Marie [IT-CE]" userId="S::anne-marie.villanueva@it-ce.fr::f95a02af-9be5-4fd0-ba5f-78a63fa05ba6" providerId="AD" clId="Web-{418F9011-1A82-5D71-367E-C1BAA8652C34}" dt="2019-09-02T14:56:46.204" v="202"/>
          <ac:picMkLst>
            <pc:docMk/>
            <pc:sldMk cId="1857450381" sldId="354"/>
            <ac:picMk id="11" creationId="{00000000-0000-0000-0000-000000000000}"/>
          </ac:picMkLst>
        </pc:picChg>
        <pc:picChg chg="del">
          <ac:chgData name="VILLANUEVA Anne-Marie [IT-CE]" userId="S::anne-marie.villanueva@it-ce.fr::f95a02af-9be5-4fd0-ba5f-78a63fa05ba6" providerId="AD" clId="Web-{418F9011-1A82-5D71-367E-C1BAA8652C34}" dt="2019-09-02T14:53:21.719" v="2"/>
          <ac:picMkLst>
            <pc:docMk/>
            <pc:sldMk cId="1857450381" sldId="354"/>
            <ac:picMk id="33" creationId="{00000000-0000-0000-0000-000000000000}"/>
          </ac:picMkLst>
        </pc:picChg>
      </pc:sldChg>
      <pc:sldChg chg="new">
        <pc:chgData name="VILLANUEVA Anne-Marie [IT-CE]" userId="S::anne-marie.villanueva@it-ce.fr::f95a02af-9be5-4fd0-ba5f-78a63fa05ba6" providerId="AD" clId="Web-{418F9011-1A82-5D71-367E-C1BAA8652C34}" dt="2019-09-02T14:52:18.422" v="0"/>
        <pc:sldMkLst>
          <pc:docMk/>
          <pc:sldMk cId="3983577013" sldId="369"/>
        </pc:sldMkLst>
      </pc:sldChg>
      <pc:sldChg chg="add replId">
        <pc:chgData name="VILLANUEVA Anne-Marie [IT-CE]" userId="S::anne-marie.villanueva@it-ce.fr::f95a02af-9be5-4fd0-ba5f-78a63fa05ba6" providerId="AD" clId="Web-{418F9011-1A82-5D71-367E-C1BAA8652C34}" dt="2019-09-02T14:52:23.172" v="1"/>
        <pc:sldMkLst>
          <pc:docMk/>
          <pc:sldMk cId="2281217869" sldId="370"/>
        </pc:sldMkLst>
      </pc:sldChg>
    </pc:docChg>
  </pc:docChgLst>
  <pc:docChgLst>
    <pc:chgData name="VILLANUEVA Anne-Marie [IT-CE]" userId="S::anne-marie.villanueva@it-ce.fr::f95a02af-9be5-4fd0-ba5f-78a63fa05ba6" providerId="AD" clId="Web-{04E45542-8A20-52D0-C9D1-88AA5FB60E16}"/>
    <pc:docChg chg="addSld delSld modSld">
      <pc:chgData name="VILLANUEVA Anne-Marie [IT-CE]" userId="S::anne-marie.villanueva@it-ce.fr::f95a02af-9be5-4fd0-ba5f-78a63fa05ba6" providerId="AD" clId="Web-{04E45542-8A20-52D0-C9D1-88AA5FB60E16}" dt="2019-09-02T15:23:18.793" v="699" actId="14100"/>
      <pc:docMkLst>
        <pc:docMk/>
      </pc:docMkLst>
      <pc:sldChg chg="addSp delSp modSp">
        <pc:chgData name="VILLANUEVA Anne-Marie [IT-CE]" userId="S::anne-marie.villanueva@it-ce.fr::f95a02af-9be5-4fd0-ba5f-78a63fa05ba6" providerId="AD" clId="Web-{04E45542-8A20-52D0-C9D1-88AA5FB60E16}" dt="2019-09-02T15:23:18.793" v="699" actId="14100"/>
        <pc:sldMkLst>
          <pc:docMk/>
          <pc:sldMk cId="2302411041" sldId="351"/>
        </pc:sldMkLst>
        <pc:spChg chg="mod">
          <ac:chgData name="VILLANUEVA Anne-Marie [IT-CE]" userId="S::anne-marie.villanueva@it-ce.fr::f95a02af-9be5-4fd0-ba5f-78a63fa05ba6" providerId="AD" clId="Web-{04E45542-8A20-52D0-C9D1-88AA5FB60E16}" dt="2019-09-02T15:20:44.682" v="683" actId="14100"/>
          <ac:spMkLst>
            <pc:docMk/>
            <pc:sldMk cId="2302411041" sldId="351"/>
            <ac:spMk id="3" creationId="{00000000-0000-0000-0000-000000000000}"/>
          </ac:spMkLst>
        </pc:spChg>
        <pc:spChg chg="del">
          <ac:chgData name="VILLANUEVA Anne-Marie [IT-CE]" userId="S::anne-marie.villanueva@it-ce.fr::f95a02af-9be5-4fd0-ba5f-78a63fa05ba6" providerId="AD" clId="Web-{04E45542-8A20-52D0-C9D1-88AA5FB60E16}" dt="2019-09-02T15:20:53.167" v="684"/>
          <ac:spMkLst>
            <pc:docMk/>
            <pc:sldMk cId="2302411041" sldId="351"/>
            <ac:spMk id="4" creationId="{00000000-0000-0000-0000-000000000000}"/>
          </ac:spMkLst>
        </pc:spChg>
        <pc:spChg chg="mod">
          <ac:chgData name="VILLANUEVA Anne-Marie [IT-CE]" userId="S::anne-marie.villanueva@it-ce.fr::f95a02af-9be5-4fd0-ba5f-78a63fa05ba6" providerId="AD" clId="Web-{04E45542-8A20-52D0-C9D1-88AA5FB60E16}" dt="2019-09-02T15:20:07.151" v="592" actId="20577"/>
          <ac:spMkLst>
            <pc:docMk/>
            <pc:sldMk cId="2302411041" sldId="351"/>
            <ac:spMk id="5" creationId="{00000000-0000-0000-0000-000000000000}"/>
          </ac:spMkLst>
        </pc:spChg>
        <pc:picChg chg="add del mod">
          <ac:chgData name="VILLANUEVA Anne-Marie [IT-CE]" userId="S::anne-marie.villanueva@it-ce.fr::f95a02af-9be5-4fd0-ba5f-78a63fa05ba6" providerId="AD" clId="Web-{04E45542-8A20-52D0-C9D1-88AA5FB60E16}" dt="2019-09-02T15:21:00.026" v="685"/>
          <ac:picMkLst>
            <pc:docMk/>
            <pc:sldMk cId="2302411041" sldId="351"/>
            <ac:picMk id="2" creationId="{EB3BE3B2-B6EE-4572-9AE3-0ADB1B9B9F64}"/>
          </ac:picMkLst>
        </pc:picChg>
        <pc:picChg chg="add del mod">
          <ac:chgData name="VILLANUEVA Anne-Marie [IT-CE]" userId="S::anne-marie.villanueva@it-ce.fr::f95a02af-9be5-4fd0-ba5f-78a63fa05ba6" providerId="AD" clId="Web-{04E45542-8A20-52D0-C9D1-88AA5FB60E16}" dt="2019-09-02T15:22:52.886" v="693"/>
          <ac:picMkLst>
            <pc:docMk/>
            <pc:sldMk cId="2302411041" sldId="351"/>
            <ac:picMk id="7" creationId="{46D1FD34-5932-494A-9C38-AB312324240A}"/>
          </ac:picMkLst>
        </pc:picChg>
        <pc:picChg chg="del">
          <ac:chgData name="VILLANUEVA Anne-Marie [IT-CE]" userId="S::anne-marie.villanueva@it-ce.fr::f95a02af-9be5-4fd0-ba5f-78a63fa05ba6" providerId="AD" clId="Web-{04E45542-8A20-52D0-C9D1-88AA5FB60E16}" dt="2019-09-02T15:15:26.774" v="518"/>
          <ac:picMkLst>
            <pc:docMk/>
            <pc:sldMk cId="2302411041" sldId="351"/>
            <ac:picMk id="8" creationId="{00000000-0000-0000-0000-000000000000}"/>
          </ac:picMkLst>
        </pc:picChg>
        <pc:picChg chg="del">
          <ac:chgData name="VILLANUEVA Anne-Marie [IT-CE]" userId="S::anne-marie.villanueva@it-ce.fr::f95a02af-9be5-4fd0-ba5f-78a63fa05ba6" providerId="AD" clId="Web-{04E45542-8A20-52D0-C9D1-88AA5FB60E16}" dt="2019-09-02T15:21:04.073" v="686"/>
          <ac:picMkLst>
            <pc:docMk/>
            <pc:sldMk cId="2302411041" sldId="351"/>
            <ac:picMk id="9" creationId="{00000000-0000-0000-0000-000000000000}"/>
          </ac:picMkLst>
        </pc:picChg>
        <pc:picChg chg="add mod">
          <ac:chgData name="VILLANUEVA Anne-Marie [IT-CE]" userId="S::anne-marie.villanueva@it-ce.fr::f95a02af-9be5-4fd0-ba5f-78a63fa05ba6" providerId="AD" clId="Web-{04E45542-8A20-52D0-C9D1-88AA5FB60E16}" dt="2019-09-02T15:23:18.793" v="699" actId="14100"/>
          <ac:picMkLst>
            <pc:docMk/>
            <pc:sldMk cId="2302411041" sldId="351"/>
            <ac:picMk id="11" creationId="{9E3FD6F2-3578-40B7-A67F-D458E4E736BC}"/>
          </ac:picMkLst>
        </pc:picChg>
      </pc:sldChg>
      <pc:sldChg chg="del">
        <pc:chgData name="VILLANUEVA Anne-Marie [IT-CE]" userId="S::anne-marie.villanueva@it-ce.fr::f95a02af-9be5-4fd0-ba5f-78a63fa05ba6" providerId="AD" clId="Web-{04E45542-8A20-52D0-C9D1-88AA5FB60E16}" dt="2019-09-02T15:17:19.166" v="524"/>
        <pc:sldMkLst>
          <pc:docMk/>
          <pc:sldMk cId="1824112005" sldId="352"/>
        </pc:sldMkLst>
      </pc:sldChg>
      <pc:sldChg chg="modSp">
        <pc:chgData name="VILLANUEVA Anne-Marie [IT-CE]" userId="S::anne-marie.villanueva@it-ce.fr::f95a02af-9be5-4fd0-ba5f-78a63fa05ba6" providerId="AD" clId="Web-{04E45542-8A20-52D0-C9D1-88AA5FB60E16}" dt="2019-09-02T15:00:42.379" v="96" actId="20577"/>
        <pc:sldMkLst>
          <pc:docMk/>
          <pc:sldMk cId="1857450381" sldId="354"/>
        </pc:sldMkLst>
        <pc:spChg chg="mod">
          <ac:chgData name="VILLANUEVA Anne-Marie [IT-CE]" userId="S::anne-marie.villanueva@it-ce.fr::f95a02af-9be5-4fd0-ba5f-78a63fa05ba6" providerId="AD" clId="Web-{04E45542-8A20-52D0-C9D1-88AA5FB60E16}" dt="2019-09-02T15:00:42.379" v="96" actId="20577"/>
          <ac:spMkLst>
            <pc:docMk/>
            <pc:sldMk cId="1857450381" sldId="354"/>
            <ac:spMk id="4" creationId="{00000000-0000-0000-0000-000000000000}"/>
          </ac:spMkLst>
        </pc:spChg>
      </pc:sldChg>
      <pc:sldChg chg="del">
        <pc:chgData name="VILLANUEVA Anne-Marie [IT-CE]" userId="S::anne-marie.villanueva@it-ce.fr::f95a02af-9be5-4fd0-ba5f-78a63fa05ba6" providerId="AD" clId="Web-{04E45542-8A20-52D0-C9D1-88AA5FB60E16}" dt="2019-09-02T15:17:19.166" v="526"/>
        <pc:sldMkLst>
          <pc:docMk/>
          <pc:sldMk cId="3348547484" sldId="356"/>
        </pc:sldMkLst>
      </pc:sldChg>
      <pc:sldChg chg="del">
        <pc:chgData name="VILLANUEVA Anne-Marie [IT-CE]" userId="S::anne-marie.villanueva@it-ce.fr::f95a02af-9be5-4fd0-ba5f-78a63fa05ba6" providerId="AD" clId="Web-{04E45542-8A20-52D0-C9D1-88AA5FB60E16}" dt="2019-09-02T15:17:19.166" v="525"/>
        <pc:sldMkLst>
          <pc:docMk/>
          <pc:sldMk cId="901996321" sldId="357"/>
        </pc:sldMkLst>
      </pc:sldChg>
      <pc:sldChg chg="del">
        <pc:chgData name="VILLANUEVA Anne-Marie [IT-CE]" userId="S::anne-marie.villanueva@it-ce.fr::f95a02af-9be5-4fd0-ba5f-78a63fa05ba6" providerId="AD" clId="Web-{04E45542-8A20-52D0-C9D1-88AA5FB60E16}" dt="2019-09-02T15:17:19.166" v="522"/>
        <pc:sldMkLst>
          <pc:docMk/>
          <pc:sldMk cId="3240107338" sldId="359"/>
        </pc:sldMkLst>
      </pc:sldChg>
      <pc:sldChg chg="del">
        <pc:chgData name="VILLANUEVA Anne-Marie [IT-CE]" userId="S::anne-marie.villanueva@it-ce.fr::f95a02af-9be5-4fd0-ba5f-78a63fa05ba6" providerId="AD" clId="Web-{04E45542-8A20-52D0-C9D1-88AA5FB60E16}" dt="2019-09-02T15:17:19.166" v="523"/>
        <pc:sldMkLst>
          <pc:docMk/>
          <pc:sldMk cId="963714140" sldId="360"/>
        </pc:sldMkLst>
      </pc:sldChg>
      <pc:sldChg chg="modSp">
        <pc:chgData name="VILLANUEVA Anne-Marie [IT-CE]" userId="S::anne-marie.villanueva@it-ce.fr::f95a02af-9be5-4fd0-ba5f-78a63fa05ba6" providerId="AD" clId="Web-{04E45542-8A20-52D0-C9D1-88AA5FB60E16}" dt="2019-09-02T15:22:07.652" v="688" actId="20577"/>
        <pc:sldMkLst>
          <pc:docMk/>
          <pc:sldMk cId="2112573007" sldId="363"/>
        </pc:sldMkLst>
        <pc:spChg chg="mod">
          <ac:chgData name="VILLANUEVA Anne-Marie [IT-CE]" userId="S::anne-marie.villanueva@it-ce.fr::f95a02af-9be5-4fd0-ba5f-78a63fa05ba6" providerId="AD" clId="Web-{04E45542-8A20-52D0-C9D1-88AA5FB60E16}" dt="2019-09-02T15:22:07.652" v="688" actId="20577"/>
          <ac:spMkLst>
            <pc:docMk/>
            <pc:sldMk cId="2112573007" sldId="363"/>
            <ac:spMk id="6" creationId="{00000000-0000-0000-0000-000000000000}"/>
          </ac:spMkLst>
        </pc:spChg>
      </pc:sldChg>
      <pc:sldChg chg="del">
        <pc:chgData name="VILLANUEVA Anne-Marie [IT-CE]" userId="S::anne-marie.villanueva@it-ce.fr::f95a02af-9be5-4fd0-ba5f-78a63fa05ba6" providerId="AD" clId="Web-{04E45542-8A20-52D0-C9D1-88AA5FB60E16}" dt="2019-09-02T15:16:54.712" v="521"/>
        <pc:sldMkLst>
          <pc:docMk/>
          <pc:sldMk cId="3983577013" sldId="369"/>
        </pc:sldMkLst>
      </pc:sldChg>
      <pc:sldChg chg="addSp delSp modSp del">
        <pc:chgData name="VILLANUEVA Anne-Marie [IT-CE]" userId="S::anne-marie.villanueva@it-ce.fr::f95a02af-9be5-4fd0-ba5f-78a63fa05ba6" providerId="AD" clId="Web-{04E45542-8A20-52D0-C9D1-88AA5FB60E16}" dt="2019-09-02T15:14:42.243" v="517"/>
        <pc:sldMkLst>
          <pc:docMk/>
          <pc:sldMk cId="2281217869" sldId="370"/>
        </pc:sldMkLst>
        <pc:spChg chg="mod">
          <ac:chgData name="VILLANUEVA Anne-Marie [IT-CE]" userId="S::anne-marie.villanueva@it-ce.fr::f95a02af-9be5-4fd0-ba5f-78a63fa05ba6" providerId="AD" clId="Web-{04E45542-8A20-52D0-C9D1-88AA5FB60E16}" dt="2019-09-02T15:07:47.600" v="246" actId="1076"/>
          <ac:spMkLst>
            <pc:docMk/>
            <pc:sldMk cId="2281217869" sldId="370"/>
            <ac:spMk id="2" creationId="{00000000-0000-0000-0000-000000000000}"/>
          </ac:spMkLst>
        </pc:spChg>
        <pc:spChg chg="mod">
          <ac:chgData name="VILLANUEVA Anne-Marie [IT-CE]" userId="S::anne-marie.villanueva@it-ce.fr::f95a02af-9be5-4fd0-ba5f-78a63fa05ba6" providerId="AD" clId="Web-{04E45542-8A20-52D0-C9D1-88AA5FB60E16}" dt="2019-09-02T15:01:37.879" v="101" actId="20577"/>
          <ac:spMkLst>
            <pc:docMk/>
            <pc:sldMk cId="2281217869" sldId="370"/>
            <ac:spMk id="4" creationId="{00000000-0000-0000-0000-000000000000}"/>
          </ac:spMkLst>
        </pc:spChg>
        <pc:spChg chg="mod">
          <ac:chgData name="VILLANUEVA Anne-Marie [IT-CE]" userId="S::anne-marie.villanueva@it-ce.fr::f95a02af-9be5-4fd0-ba5f-78a63fa05ba6" providerId="AD" clId="Web-{04E45542-8A20-52D0-C9D1-88AA5FB60E16}" dt="2019-09-02T15:12:09.570" v="452" actId="20577"/>
          <ac:spMkLst>
            <pc:docMk/>
            <pc:sldMk cId="2281217869" sldId="370"/>
            <ac:spMk id="9" creationId="{00000000-0000-0000-0000-000000000000}"/>
          </ac:spMkLst>
        </pc:spChg>
        <pc:spChg chg="mod">
          <ac:chgData name="VILLANUEVA Anne-Marie [IT-CE]" userId="S::anne-marie.villanueva@it-ce.fr::f95a02af-9be5-4fd0-ba5f-78a63fa05ba6" providerId="AD" clId="Web-{04E45542-8A20-52D0-C9D1-88AA5FB60E16}" dt="2019-09-02T15:07:56.881" v="248" actId="1076"/>
          <ac:spMkLst>
            <pc:docMk/>
            <pc:sldMk cId="2281217869" sldId="370"/>
            <ac:spMk id="29" creationId="{00000000-0000-0000-0000-000000000000}"/>
          </ac:spMkLst>
        </pc:spChg>
        <pc:spChg chg="mod">
          <ac:chgData name="VILLANUEVA Anne-Marie [IT-CE]" userId="S::anne-marie.villanueva@it-ce.fr::f95a02af-9be5-4fd0-ba5f-78a63fa05ba6" providerId="AD" clId="Web-{04E45542-8A20-52D0-C9D1-88AA5FB60E16}" dt="2019-09-02T15:13:38.477" v="516" actId="14100"/>
          <ac:spMkLst>
            <pc:docMk/>
            <pc:sldMk cId="2281217869" sldId="370"/>
            <ac:spMk id="30" creationId="{00000000-0000-0000-0000-000000000000}"/>
          </ac:spMkLst>
        </pc:spChg>
        <pc:picChg chg="add del mod">
          <ac:chgData name="VILLANUEVA Anne-Marie [IT-CE]" userId="S::anne-marie.villanueva@it-ce.fr::f95a02af-9be5-4fd0-ba5f-78a63fa05ba6" providerId="AD" clId="Web-{04E45542-8A20-52D0-C9D1-88AA5FB60E16}" dt="2019-09-02T15:10:18.929" v="436"/>
          <ac:picMkLst>
            <pc:docMk/>
            <pc:sldMk cId="2281217869" sldId="370"/>
            <ac:picMk id="3" creationId="{DAD846A6-899C-46D6-B874-9B0B6F989ECD}"/>
          </ac:picMkLst>
        </pc:picChg>
        <pc:picChg chg="add mod">
          <ac:chgData name="VILLANUEVA Anne-Marie [IT-CE]" userId="S::anne-marie.villanueva@it-ce.fr::f95a02af-9be5-4fd0-ba5f-78a63fa05ba6" providerId="AD" clId="Web-{04E45542-8A20-52D0-C9D1-88AA5FB60E16}" dt="2019-09-02T15:10:32.632" v="441" actId="14100"/>
          <ac:picMkLst>
            <pc:docMk/>
            <pc:sldMk cId="2281217869" sldId="370"/>
            <ac:picMk id="6" creationId="{F68317AD-70E9-4FC3-BDE0-8EEE98122CFA}"/>
          </ac:picMkLst>
        </pc:picChg>
        <pc:picChg chg="add mod">
          <ac:chgData name="VILLANUEVA Anne-Marie [IT-CE]" userId="S::anne-marie.villanueva@it-ce.fr::f95a02af-9be5-4fd0-ba5f-78a63fa05ba6" providerId="AD" clId="Web-{04E45542-8A20-52D0-C9D1-88AA5FB60E16}" dt="2019-09-02T15:11:33.898" v="449" actId="14100"/>
          <ac:picMkLst>
            <pc:docMk/>
            <pc:sldMk cId="2281217869" sldId="370"/>
            <ac:picMk id="10" creationId="{5BF9EF31-B676-41BF-B793-9E242774DD18}"/>
          </ac:picMkLst>
        </pc:picChg>
        <pc:picChg chg="del">
          <ac:chgData name="VILLANUEVA Anne-Marie [IT-CE]" userId="S::anne-marie.villanueva@it-ce.fr::f95a02af-9be5-4fd0-ba5f-78a63fa05ba6" providerId="AD" clId="Web-{04E45542-8A20-52D0-C9D1-88AA5FB60E16}" dt="2019-09-02T15:10:42.148" v="442"/>
          <ac:picMkLst>
            <pc:docMk/>
            <pc:sldMk cId="2281217869" sldId="370"/>
            <ac:picMk id="11" creationId="{00000000-0000-0000-0000-000000000000}"/>
          </ac:picMkLst>
        </pc:picChg>
        <pc:picChg chg="del">
          <ac:chgData name="VILLANUEVA Anne-Marie [IT-CE]" userId="S::anne-marie.villanueva@it-ce.fr::f95a02af-9be5-4fd0-ba5f-78a63fa05ba6" providerId="AD" clId="Web-{04E45542-8A20-52D0-C9D1-88AA5FB60E16}" dt="2019-09-02T15:02:20.239" v="102"/>
          <ac:picMkLst>
            <pc:docMk/>
            <pc:sldMk cId="2281217869" sldId="370"/>
            <ac:picMk id="33" creationId="{00000000-0000-0000-0000-000000000000}"/>
          </ac:picMkLst>
        </pc:picChg>
      </pc:sldChg>
      <pc:sldChg chg="modSp add replId">
        <pc:chgData name="VILLANUEVA Anne-Marie [IT-CE]" userId="S::anne-marie.villanueva@it-ce.fr::f95a02af-9be5-4fd0-ba5f-78a63fa05ba6" providerId="AD" clId="Web-{04E45542-8A20-52D0-C9D1-88AA5FB60E16}" dt="2019-09-02T15:13:03.695" v="511" actId="20577"/>
        <pc:sldMkLst>
          <pc:docMk/>
          <pc:sldMk cId="1056044933" sldId="371"/>
        </pc:sldMkLst>
        <pc:spChg chg="mod">
          <ac:chgData name="VILLANUEVA Anne-Marie [IT-CE]" userId="S::anne-marie.villanueva@it-ce.fr::f95a02af-9be5-4fd0-ba5f-78a63fa05ba6" providerId="AD" clId="Web-{04E45542-8A20-52D0-C9D1-88AA5FB60E16}" dt="2019-09-02T15:13:03.695" v="511" actId="20577"/>
          <ac:spMkLst>
            <pc:docMk/>
            <pc:sldMk cId="1056044933" sldId="371"/>
            <ac:spMk id="2" creationId="{00000000-0000-0000-0000-000000000000}"/>
          </ac:spMkLst>
        </pc:spChg>
      </pc:sldChg>
      <pc:sldChg chg="add replId">
        <pc:chgData name="VILLANUEVA Anne-Marie [IT-CE]" userId="S::anne-marie.villanueva@it-ce.fr::f95a02af-9be5-4fd0-ba5f-78a63fa05ba6" providerId="AD" clId="Web-{04E45542-8A20-52D0-C9D1-88AA5FB60E16}" dt="2019-09-02T15:19:19.557" v="527"/>
        <pc:sldMkLst>
          <pc:docMk/>
          <pc:sldMk cId="3096824873" sldId="372"/>
        </pc:sldMkLst>
      </pc:sldChg>
    </pc:docChg>
  </pc:docChgLst>
  <pc:docChgLst>
    <pc:chgData name="VILLANUEVA Anne-Marie [IT-CE]" userId="S::anne-marie.villanueva@it-ce.fr::f95a02af-9be5-4fd0-ba5f-78a63fa05ba6" providerId="AD" clId="Web-{7832475A-5E33-A31C-DA2C-C0E7EEFFE6A8}"/>
    <pc:docChg chg="addSld delSld modSld sldOrd">
      <pc:chgData name="VILLANUEVA Anne-Marie [IT-CE]" userId="S::anne-marie.villanueva@it-ce.fr::f95a02af-9be5-4fd0-ba5f-78a63fa05ba6" providerId="AD" clId="Web-{7832475A-5E33-A31C-DA2C-C0E7EEFFE6A8}" dt="2019-09-03T07:43:45.844" v="1017"/>
      <pc:docMkLst>
        <pc:docMk/>
      </pc:docMkLst>
      <pc:sldChg chg="addSp delSp modSp">
        <pc:chgData name="VILLANUEVA Anne-Marie [IT-CE]" userId="S::anne-marie.villanueva@it-ce.fr::f95a02af-9be5-4fd0-ba5f-78a63fa05ba6" providerId="AD" clId="Web-{7832475A-5E33-A31C-DA2C-C0E7EEFFE6A8}" dt="2019-09-03T07:01:47.389" v="76" actId="20577"/>
        <pc:sldMkLst>
          <pc:docMk/>
          <pc:sldMk cId="1857450381" sldId="354"/>
        </pc:sldMkLst>
        <pc:spChg chg="mod">
          <ac:chgData name="VILLANUEVA Anne-Marie [IT-CE]" userId="S::anne-marie.villanueva@it-ce.fr::f95a02af-9be5-4fd0-ba5f-78a63fa05ba6" providerId="AD" clId="Web-{7832475A-5E33-A31C-DA2C-C0E7EEFFE6A8}" dt="2019-09-03T07:01:47.389" v="76" actId="20577"/>
          <ac:spMkLst>
            <pc:docMk/>
            <pc:sldMk cId="1857450381" sldId="354"/>
            <ac:spMk id="2" creationId="{00000000-0000-0000-0000-000000000000}"/>
          </ac:spMkLst>
        </pc:spChg>
        <pc:picChg chg="add del">
          <ac:chgData name="VILLANUEVA Anne-Marie [IT-CE]" userId="S::anne-marie.villanueva@it-ce.fr::f95a02af-9be5-4fd0-ba5f-78a63fa05ba6" providerId="AD" clId="Web-{7832475A-5E33-A31C-DA2C-C0E7EEFFE6A8}" dt="2019-09-03T07:01:44.717" v="69"/>
          <ac:picMkLst>
            <pc:docMk/>
            <pc:sldMk cId="1857450381" sldId="354"/>
            <ac:picMk id="3" creationId="{AF85F075-578B-4442-BD6E-7AC5F1A85802}"/>
          </ac:picMkLst>
        </pc:picChg>
        <pc:picChg chg="add del mod">
          <ac:chgData name="VILLANUEVA Anne-Marie [IT-CE]" userId="S::anne-marie.villanueva@it-ce.fr::f95a02af-9be5-4fd0-ba5f-78a63fa05ba6" providerId="AD" clId="Web-{7832475A-5E33-A31C-DA2C-C0E7EEFFE6A8}" dt="2019-09-03T07:01:34.107" v="67"/>
          <ac:picMkLst>
            <pc:docMk/>
            <pc:sldMk cId="1857450381" sldId="354"/>
            <ac:picMk id="5" creationId="{30ED1C73-E5D5-4AE9-A09B-1ADFAC4030D7}"/>
          </ac:picMkLst>
        </pc:picChg>
        <pc:picChg chg="add del mod">
          <ac:chgData name="VILLANUEVA Anne-Marie [IT-CE]" userId="S::anne-marie.villanueva@it-ce.fr::f95a02af-9be5-4fd0-ba5f-78a63fa05ba6" providerId="AD" clId="Web-{7832475A-5E33-A31C-DA2C-C0E7EEFFE6A8}" dt="2019-09-03T07:01:30.482" v="65"/>
          <ac:picMkLst>
            <pc:docMk/>
            <pc:sldMk cId="1857450381" sldId="354"/>
            <ac:picMk id="7" creationId="{53C15DA3-7457-44D7-A69C-EF977364D645}"/>
          </ac:picMkLst>
        </pc:picChg>
        <pc:picChg chg="add del">
          <ac:chgData name="VILLANUEVA Anne-Marie [IT-CE]" userId="S::anne-marie.villanueva@it-ce.fr::f95a02af-9be5-4fd0-ba5f-78a63fa05ba6" providerId="AD" clId="Web-{7832475A-5E33-A31C-DA2C-C0E7EEFFE6A8}" dt="2019-09-03T07:01:36.498" v="68"/>
          <ac:picMkLst>
            <pc:docMk/>
            <pc:sldMk cId="1857450381" sldId="354"/>
            <ac:picMk id="10" creationId="{2BB7995D-AFED-4476-A41B-180D2A78C656}"/>
          </ac:picMkLst>
        </pc:picChg>
      </pc:sldChg>
      <pc:sldChg chg="addSp delSp modSp ord">
        <pc:chgData name="VILLANUEVA Anne-Marie [IT-CE]" userId="S::anne-marie.villanueva@it-ce.fr::f95a02af-9be5-4fd0-ba5f-78a63fa05ba6" providerId="AD" clId="Web-{7832475A-5E33-A31C-DA2C-C0E7EEFFE6A8}" dt="2019-09-03T07:04:53.326" v="123" actId="14100"/>
        <pc:sldMkLst>
          <pc:docMk/>
          <pc:sldMk cId="1056044933" sldId="371"/>
        </pc:sldMkLst>
        <pc:spChg chg="mod">
          <ac:chgData name="VILLANUEVA Anne-Marie [IT-CE]" userId="S::anne-marie.villanueva@it-ce.fr::f95a02af-9be5-4fd0-ba5f-78a63fa05ba6" providerId="AD" clId="Web-{7832475A-5E33-A31C-DA2C-C0E7EEFFE6A8}" dt="2019-09-03T07:02:04.279" v="113" actId="20577"/>
          <ac:spMkLst>
            <pc:docMk/>
            <pc:sldMk cId="1056044933" sldId="371"/>
            <ac:spMk id="2" creationId="{00000000-0000-0000-0000-000000000000}"/>
          </ac:spMkLst>
        </pc:spChg>
        <pc:picChg chg="del">
          <ac:chgData name="VILLANUEVA Anne-Marie [IT-CE]" userId="S::anne-marie.villanueva@it-ce.fr::f95a02af-9be5-4fd0-ba5f-78a63fa05ba6" providerId="AD" clId="Web-{7832475A-5E33-A31C-DA2C-C0E7EEFFE6A8}" dt="2019-09-03T07:04:10.123" v="115"/>
          <ac:picMkLst>
            <pc:docMk/>
            <pc:sldMk cId="1056044933" sldId="371"/>
            <ac:picMk id="3" creationId="{AF85F075-578B-4442-BD6E-7AC5F1A85802}"/>
          </ac:picMkLst>
        </pc:picChg>
        <pc:picChg chg="add mod">
          <ac:chgData name="VILLANUEVA Anne-Marie [IT-CE]" userId="S::anne-marie.villanueva@it-ce.fr::f95a02af-9be5-4fd0-ba5f-78a63fa05ba6" providerId="AD" clId="Web-{7832475A-5E33-A31C-DA2C-C0E7EEFFE6A8}" dt="2019-09-03T07:04:44.186" v="121" actId="14100"/>
          <ac:picMkLst>
            <pc:docMk/>
            <pc:sldMk cId="1056044933" sldId="371"/>
            <ac:picMk id="5" creationId="{BC1186F5-A9EA-44D5-8D11-E159F98BF45E}"/>
          </ac:picMkLst>
        </pc:picChg>
        <pc:picChg chg="add mod">
          <ac:chgData name="VILLANUEVA Anne-Marie [IT-CE]" userId="S::anne-marie.villanueva@it-ce.fr::f95a02af-9be5-4fd0-ba5f-78a63fa05ba6" providerId="AD" clId="Web-{7832475A-5E33-A31C-DA2C-C0E7EEFFE6A8}" dt="2019-09-03T07:04:53.326" v="123" actId="14100"/>
          <ac:picMkLst>
            <pc:docMk/>
            <pc:sldMk cId="1056044933" sldId="371"/>
            <ac:picMk id="7" creationId="{74EA27FA-A264-4005-B5C4-5C9CA48F9A07}"/>
          </ac:picMkLst>
        </pc:picChg>
        <pc:picChg chg="del">
          <ac:chgData name="VILLANUEVA Anne-Marie [IT-CE]" userId="S::anne-marie.villanueva@it-ce.fr::f95a02af-9be5-4fd0-ba5f-78a63fa05ba6" providerId="AD" clId="Web-{7832475A-5E33-A31C-DA2C-C0E7EEFFE6A8}" dt="2019-09-03T07:04:12.529" v="116"/>
          <ac:picMkLst>
            <pc:docMk/>
            <pc:sldMk cId="1056044933" sldId="371"/>
            <ac:picMk id="10" creationId="{2BB7995D-AFED-4476-A41B-180D2A78C656}"/>
          </ac:picMkLst>
        </pc:picChg>
      </pc:sldChg>
      <pc:sldChg chg="addSp delSp modSp add del ord">
        <pc:chgData name="VILLANUEVA Anne-Marie [IT-CE]" userId="S::anne-marie.villanueva@it-ce.fr::f95a02af-9be5-4fd0-ba5f-78a63fa05ba6" providerId="AD" clId="Web-{7832475A-5E33-A31C-DA2C-C0E7EEFFE6A8}" dt="2019-09-03T07:35:01.187" v="732" actId="20577"/>
        <pc:sldMkLst>
          <pc:docMk/>
          <pc:sldMk cId="3096824873" sldId="372"/>
        </pc:sldMkLst>
        <pc:spChg chg="mod">
          <ac:chgData name="VILLANUEVA Anne-Marie [IT-CE]" userId="S::anne-marie.villanueva@it-ce.fr::f95a02af-9be5-4fd0-ba5f-78a63fa05ba6" providerId="AD" clId="Web-{7832475A-5E33-A31C-DA2C-C0E7EEFFE6A8}" dt="2019-09-03T07:14:15.311" v="495" actId="20577"/>
          <ac:spMkLst>
            <pc:docMk/>
            <pc:sldMk cId="3096824873" sldId="372"/>
            <ac:spMk id="4" creationId="{00000000-0000-0000-0000-000000000000}"/>
          </ac:spMkLst>
        </pc:spChg>
        <pc:spChg chg="add mod">
          <ac:chgData name="VILLANUEVA Anne-Marie [IT-CE]" userId="S::anne-marie.villanueva@it-ce.fr::f95a02af-9be5-4fd0-ba5f-78a63fa05ba6" providerId="AD" clId="Web-{7832475A-5E33-A31C-DA2C-C0E7EEFFE6A8}" dt="2019-09-03T07:07:54.045" v="175" actId="20577"/>
          <ac:spMkLst>
            <pc:docMk/>
            <pc:sldMk cId="3096824873" sldId="372"/>
            <ac:spMk id="11" creationId="{AAD69131-94E2-4721-8D1A-9A25D7E00211}"/>
          </ac:spMkLst>
        </pc:spChg>
        <pc:spChg chg="mod">
          <ac:chgData name="VILLANUEVA Anne-Marie [IT-CE]" userId="S::anne-marie.villanueva@it-ce.fr::f95a02af-9be5-4fd0-ba5f-78a63fa05ba6" providerId="AD" clId="Web-{7832475A-5E33-A31C-DA2C-C0E7EEFFE6A8}" dt="2019-09-03T07:35:01.187" v="732" actId="20577"/>
          <ac:spMkLst>
            <pc:docMk/>
            <pc:sldMk cId="3096824873" sldId="372"/>
            <ac:spMk id="16" creationId="{F4495AB6-6135-4577-A3CA-A612369402E0}"/>
          </ac:spMkLst>
        </pc:spChg>
        <pc:spChg chg="mod">
          <ac:chgData name="VILLANUEVA Anne-Marie [IT-CE]" userId="S::anne-marie.villanueva@it-ce.fr::f95a02af-9be5-4fd0-ba5f-78a63fa05ba6" providerId="AD" clId="Web-{7832475A-5E33-A31C-DA2C-C0E7EEFFE6A8}" dt="2019-09-03T07:11:20.342" v="314" actId="20577"/>
          <ac:spMkLst>
            <pc:docMk/>
            <pc:sldMk cId="3096824873" sldId="372"/>
            <ac:spMk id="30" creationId="{00000000-0000-0000-0000-000000000000}"/>
          </ac:spMkLst>
        </pc:spChg>
        <pc:picChg chg="mod">
          <ac:chgData name="VILLANUEVA Anne-Marie [IT-CE]" userId="S::anne-marie.villanueva@it-ce.fr::f95a02af-9be5-4fd0-ba5f-78a63fa05ba6" providerId="AD" clId="Web-{7832475A-5E33-A31C-DA2C-C0E7EEFFE6A8}" dt="2019-09-03T07:13:47.671" v="483" actId="1076"/>
          <ac:picMkLst>
            <pc:docMk/>
            <pc:sldMk cId="3096824873" sldId="372"/>
            <ac:picMk id="3" creationId="{AF85F075-578B-4442-BD6E-7AC5F1A85802}"/>
          </ac:picMkLst>
        </pc:picChg>
        <pc:picChg chg="add mod">
          <ac:chgData name="VILLANUEVA Anne-Marie [IT-CE]" userId="S::anne-marie.villanueva@it-ce.fr::f95a02af-9be5-4fd0-ba5f-78a63fa05ba6" providerId="AD" clId="Web-{7832475A-5E33-A31C-DA2C-C0E7EEFFE6A8}" dt="2019-09-03T07:09:43.405" v="215" actId="1076"/>
          <ac:picMkLst>
            <pc:docMk/>
            <pc:sldMk cId="3096824873" sldId="372"/>
            <ac:picMk id="5" creationId="{A7E5ED5F-2FEF-4036-9D3F-F94507CE6537}"/>
          </ac:picMkLst>
        </pc:picChg>
        <pc:picChg chg="del">
          <ac:chgData name="VILLANUEVA Anne-Marie [IT-CE]" userId="S::anne-marie.villanueva@it-ce.fr::f95a02af-9be5-4fd0-ba5f-78a63fa05ba6" providerId="AD" clId="Web-{7832475A-5E33-A31C-DA2C-C0E7EEFFE6A8}" dt="2019-09-03T07:06:34.311" v="164"/>
          <ac:picMkLst>
            <pc:docMk/>
            <pc:sldMk cId="3096824873" sldId="372"/>
            <ac:picMk id="10" creationId="{2BB7995D-AFED-4476-A41B-180D2A78C656}"/>
          </ac:picMkLst>
        </pc:picChg>
      </pc:sldChg>
      <pc:sldChg chg="addSp delSp modSp add replId">
        <pc:chgData name="VILLANUEVA Anne-Marie [IT-CE]" userId="S::anne-marie.villanueva@it-ce.fr::f95a02af-9be5-4fd0-ba5f-78a63fa05ba6" providerId="AD" clId="Web-{7832475A-5E33-A31C-DA2C-C0E7EEFFE6A8}" dt="2019-09-03T07:29:14.734" v="674" actId="20577"/>
        <pc:sldMkLst>
          <pc:docMk/>
          <pc:sldMk cId="2261811878" sldId="373"/>
        </pc:sldMkLst>
        <pc:spChg chg="mod">
          <ac:chgData name="VILLANUEVA Anne-Marie [IT-CE]" userId="S::anne-marie.villanueva@it-ce.fr::f95a02af-9be5-4fd0-ba5f-78a63fa05ba6" providerId="AD" clId="Web-{7832475A-5E33-A31C-DA2C-C0E7EEFFE6A8}" dt="2019-09-03T07:29:03.500" v="666" actId="20577"/>
          <ac:spMkLst>
            <pc:docMk/>
            <pc:sldMk cId="2261811878" sldId="373"/>
            <ac:spMk id="2" creationId="{00000000-0000-0000-0000-000000000000}"/>
          </ac:spMkLst>
        </pc:spChg>
        <pc:spChg chg="mod">
          <ac:chgData name="VILLANUEVA Anne-Marie [IT-CE]" userId="S::anne-marie.villanueva@it-ce.fr::f95a02af-9be5-4fd0-ba5f-78a63fa05ba6" providerId="AD" clId="Web-{7832475A-5E33-A31C-DA2C-C0E7EEFFE6A8}" dt="2019-09-03T07:24:49.359" v="550" actId="20577"/>
          <ac:spMkLst>
            <pc:docMk/>
            <pc:sldMk cId="2261811878" sldId="373"/>
            <ac:spMk id="4" creationId="{00000000-0000-0000-0000-000000000000}"/>
          </ac:spMkLst>
        </pc:spChg>
        <pc:spChg chg="add mod">
          <ac:chgData name="VILLANUEVA Anne-Marie [IT-CE]" userId="S::anne-marie.villanueva@it-ce.fr::f95a02af-9be5-4fd0-ba5f-78a63fa05ba6" providerId="AD" clId="Web-{7832475A-5E33-A31C-DA2C-C0E7EEFFE6A8}" dt="2019-09-03T07:29:14.734" v="674" actId="20577"/>
          <ac:spMkLst>
            <pc:docMk/>
            <pc:sldMk cId="2261811878" sldId="373"/>
            <ac:spMk id="15" creationId="{2E763096-80BE-4409-9902-D4A98A8DD2CF}"/>
          </ac:spMkLst>
        </pc:spChg>
        <pc:spChg chg="mod">
          <ac:chgData name="VILLANUEVA Anne-Marie [IT-CE]" userId="S::anne-marie.villanueva@it-ce.fr::f95a02af-9be5-4fd0-ba5f-78a63fa05ba6" providerId="AD" clId="Web-{7832475A-5E33-A31C-DA2C-C0E7EEFFE6A8}" dt="2019-09-03T07:28:42.015" v="654" actId="20577"/>
          <ac:spMkLst>
            <pc:docMk/>
            <pc:sldMk cId="2261811878" sldId="373"/>
            <ac:spMk id="16" creationId="{F4495AB6-6135-4577-A3CA-A612369402E0}"/>
          </ac:spMkLst>
        </pc:spChg>
        <pc:spChg chg="mod">
          <ac:chgData name="VILLANUEVA Anne-Marie [IT-CE]" userId="S::anne-marie.villanueva@it-ce.fr::f95a02af-9be5-4fd0-ba5f-78a63fa05ba6" providerId="AD" clId="Web-{7832475A-5E33-A31C-DA2C-C0E7EEFFE6A8}" dt="2019-09-03T07:28:32.312" v="648" actId="20577"/>
          <ac:spMkLst>
            <pc:docMk/>
            <pc:sldMk cId="2261811878" sldId="373"/>
            <ac:spMk id="30" creationId="{00000000-0000-0000-0000-000000000000}"/>
          </ac:spMkLst>
        </pc:spChg>
        <pc:picChg chg="del">
          <ac:chgData name="VILLANUEVA Anne-Marie [IT-CE]" userId="S::anne-marie.villanueva@it-ce.fr::f95a02af-9be5-4fd0-ba5f-78a63fa05ba6" providerId="AD" clId="Web-{7832475A-5E33-A31C-DA2C-C0E7EEFFE6A8}" dt="2019-09-03T07:25:41.468" v="570"/>
          <ac:picMkLst>
            <pc:docMk/>
            <pc:sldMk cId="2261811878" sldId="373"/>
            <ac:picMk id="3" creationId="{AF85F075-578B-4442-BD6E-7AC5F1A85802}"/>
          </ac:picMkLst>
        </pc:picChg>
        <pc:picChg chg="add del mod">
          <ac:chgData name="VILLANUEVA Anne-Marie [IT-CE]" userId="S::anne-marie.villanueva@it-ce.fr::f95a02af-9be5-4fd0-ba5f-78a63fa05ba6" providerId="AD" clId="Web-{7832475A-5E33-A31C-DA2C-C0E7EEFFE6A8}" dt="2019-09-03T07:26:40.249" v="583"/>
          <ac:picMkLst>
            <pc:docMk/>
            <pc:sldMk cId="2261811878" sldId="373"/>
            <ac:picMk id="5" creationId="{F59A0C42-4060-477B-AB5B-7994DB08EF46}"/>
          </ac:picMkLst>
        </pc:picChg>
        <pc:picChg chg="add mod">
          <ac:chgData name="VILLANUEVA Anne-Marie [IT-CE]" userId="S::anne-marie.villanueva@it-ce.fr::f95a02af-9be5-4fd0-ba5f-78a63fa05ba6" providerId="AD" clId="Web-{7832475A-5E33-A31C-DA2C-C0E7EEFFE6A8}" dt="2019-09-03T07:27:38.078" v="594" actId="14100"/>
          <ac:picMkLst>
            <pc:docMk/>
            <pc:sldMk cId="2261811878" sldId="373"/>
            <ac:picMk id="7" creationId="{C21B1784-98D4-4455-9383-66E0946EBCEC}"/>
          </ac:picMkLst>
        </pc:picChg>
        <pc:picChg chg="add mod">
          <ac:chgData name="VILLANUEVA Anne-Marie [IT-CE]" userId="S::anne-marie.villanueva@it-ce.fr::f95a02af-9be5-4fd0-ba5f-78a63fa05ba6" providerId="AD" clId="Web-{7832475A-5E33-A31C-DA2C-C0E7EEFFE6A8}" dt="2019-09-03T07:27:43.171" v="595" actId="1076"/>
          <ac:picMkLst>
            <pc:docMk/>
            <pc:sldMk cId="2261811878" sldId="373"/>
            <ac:picMk id="9" creationId="{F897B691-8677-47CC-8B74-F6154AD4F605}"/>
          </ac:picMkLst>
        </pc:picChg>
        <pc:picChg chg="mod">
          <ac:chgData name="VILLANUEVA Anne-Marie [IT-CE]" userId="S::anne-marie.villanueva@it-ce.fr::f95a02af-9be5-4fd0-ba5f-78a63fa05ba6" providerId="AD" clId="Web-{7832475A-5E33-A31C-DA2C-C0E7EEFFE6A8}" dt="2019-09-03T07:28:47.750" v="656" actId="1076"/>
          <ac:picMkLst>
            <pc:docMk/>
            <pc:sldMk cId="2261811878" sldId="373"/>
            <ac:picMk id="10" creationId="{2BB7995D-AFED-4476-A41B-180D2A78C656}"/>
          </ac:picMkLst>
        </pc:picChg>
      </pc:sldChg>
      <pc:sldChg chg="addSp delSp modSp add replId">
        <pc:chgData name="VILLANUEVA Anne-Marie [IT-CE]" userId="S::anne-marie.villanueva@it-ce.fr::f95a02af-9be5-4fd0-ba5f-78a63fa05ba6" providerId="AD" clId="Web-{7832475A-5E33-A31C-DA2C-C0E7EEFFE6A8}" dt="2019-09-03T07:41:15.563" v="999" actId="1076"/>
        <pc:sldMkLst>
          <pc:docMk/>
          <pc:sldMk cId="3732748689" sldId="374"/>
        </pc:sldMkLst>
        <pc:spChg chg="mod">
          <ac:chgData name="VILLANUEVA Anne-Marie [IT-CE]" userId="S::anne-marie.villanueva@it-ce.fr::f95a02af-9be5-4fd0-ba5f-78a63fa05ba6" providerId="AD" clId="Web-{7832475A-5E33-A31C-DA2C-C0E7EEFFE6A8}" dt="2019-09-03T07:37:21.734" v="747" actId="1076"/>
          <ac:spMkLst>
            <pc:docMk/>
            <pc:sldMk cId="3732748689" sldId="374"/>
            <ac:spMk id="2" creationId="{00000000-0000-0000-0000-000000000000}"/>
          </ac:spMkLst>
        </pc:spChg>
        <pc:spChg chg="add del mod">
          <ac:chgData name="VILLANUEVA Anne-Marie [IT-CE]" userId="S::anne-marie.villanueva@it-ce.fr::f95a02af-9be5-4fd0-ba5f-78a63fa05ba6" providerId="AD" clId="Web-{7832475A-5E33-A31C-DA2C-C0E7EEFFE6A8}" dt="2019-09-03T07:41:05.219" v="997" actId="1076"/>
          <ac:spMkLst>
            <pc:docMk/>
            <pc:sldMk cId="3732748689" sldId="374"/>
            <ac:spMk id="16" creationId="{F4495AB6-6135-4577-A3CA-A612369402E0}"/>
          </ac:spMkLst>
        </pc:spChg>
        <pc:spChg chg="del">
          <ac:chgData name="VILLANUEVA Anne-Marie [IT-CE]" userId="S::anne-marie.villanueva@it-ce.fr::f95a02af-9be5-4fd0-ba5f-78a63fa05ba6" providerId="AD" clId="Web-{7832475A-5E33-A31C-DA2C-C0E7EEFFE6A8}" dt="2019-09-03T07:36:05.703" v="737"/>
          <ac:spMkLst>
            <pc:docMk/>
            <pc:sldMk cId="3732748689" sldId="374"/>
            <ac:spMk id="29" creationId="{00000000-0000-0000-0000-000000000000}"/>
          </ac:spMkLst>
        </pc:spChg>
        <pc:spChg chg="mod">
          <ac:chgData name="VILLANUEVA Anne-Marie [IT-CE]" userId="S::anne-marie.villanueva@it-ce.fr::f95a02af-9be5-4fd0-ba5f-78a63fa05ba6" providerId="AD" clId="Web-{7832475A-5E33-A31C-DA2C-C0E7EEFFE6A8}" dt="2019-09-03T07:41:15.563" v="999" actId="1076"/>
          <ac:spMkLst>
            <pc:docMk/>
            <pc:sldMk cId="3732748689" sldId="374"/>
            <ac:spMk id="30" creationId="{00000000-0000-0000-0000-000000000000}"/>
          </ac:spMkLst>
        </pc:spChg>
        <pc:picChg chg="add mod">
          <ac:chgData name="VILLANUEVA Anne-Marie [IT-CE]" userId="S::anne-marie.villanueva@it-ce.fr::f95a02af-9be5-4fd0-ba5f-78a63fa05ba6" providerId="AD" clId="Web-{7832475A-5E33-A31C-DA2C-C0E7EEFFE6A8}" dt="2019-09-03T07:41:00.953" v="996" actId="1076"/>
          <ac:picMkLst>
            <pc:docMk/>
            <pc:sldMk cId="3732748689" sldId="374"/>
            <ac:picMk id="3" creationId="{1B338F07-C8D4-4DA6-ACF0-67857FA90CD6}"/>
          </ac:picMkLst>
        </pc:picChg>
        <pc:picChg chg="del">
          <ac:chgData name="VILLANUEVA Anne-Marie [IT-CE]" userId="S::anne-marie.villanueva@it-ce.fr::f95a02af-9be5-4fd0-ba5f-78a63fa05ba6" providerId="AD" clId="Web-{7832475A-5E33-A31C-DA2C-C0E7EEFFE6A8}" dt="2019-09-03T07:36:24.469" v="740"/>
          <ac:picMkLst>
            <pc:docMk/>
            <pc:sldMk cId="3732748689" sldId="374"/>
            <ac:picMk id="5" creationId="{BC1186F5-A9EA-44D5-8D11-E159F98BF45E}"/>
          </ac:picMkLst>
        </pc:picChg>
        <pc:picChg chg="del">
          <ac:chgData name="VILLANUEVA Anne-Marie [IT-CE]" userId="S::anne-marie.villanueva@it-ce.fr::f95a02af-9be5-4fd0-ba5f-78a63fa05ba6" providerId="AD" clId="Web-{7832475A-5E33-A31C-DA2C-C0E7EEFFE6A8}" dt="2019-09-03T07:36:03.203" v="736"/>
          <ac:picMkLst>
            <pc:docMk/>
            <pc:sldMk cId="3732748689" sldId="374"/>
            <ac:picMk id="7" creationId="{74EA27FA-A264-4005-B5C4-5C9CA48F9A07}"/>
          </ac:picMkLst>
        </pc:picChg>
      </pc:sldChg>
      <pc:sldChg chg="delSp modSp add replId">
        <pc:chgData name="VILLANUEVA Anne-Marie [IT-CE]" userId="S::anne-marie.villanueva@it-ce.fr::f95a02af-9be5-4fd0-ba5f-78a63fa05ba6" providerId="AD" clId="Web-{7832475A-5E33-A31C-DA2C-C0E7EEFFE6A8}" dt="2019-09-03T07:43:45.844" v="1017"/>
        <pc:sldMkLst>
          <pc:docMk/>
          <pc:sldMk cId="1429437263" sldId="375"/>
        </pc:sldMkLst>
        <pc:spChg chg="mod">
          <ac:chgData name="VILLANUEVA Anne-Marie [IT-CE]" userId="S::anne-marie.villanueva@it-ce.fr::f95a02af-9be5-4fd0-ba5f-78a63fa05ba6" providerId="AD" clId="Web-{7832475A-5E33-A31C-DA2C-C0E7EEFFE6A8}" dt="2019-09-03T07:43:28.532" v="1014" actId="1076"/>
          <ac:spMkLst>
            <pc:docMk/>
            <pc:sldMk cId="1429437263" sldId="375"/>
            <ac:spMk id="2" creationId="{00000000-0000-0000-0000-000000000000}"/>
          </ac:spMkLst>
        </pc:spChg>
        <pc:spChg chg="del">
          <ac:chgData name="VILLANUEVA Anne-Marie [IT-CE]" userId="S::anne-marie.villanueva@it-ce.fr::f95a02af-9be5-4fd0-ba5f-78a63fa05ba6" providerId="AD" clId="Web-{7832475A-5E33-A31C-DA2C-C0E7EEFFE6A8}" dt="2019-09-03T07:43:22.563" v="1013"/>
          <ac:spMkLst>
            <pc:docMk/>
            <pc:sldMk cId="1429437263" sldId="375"/>
            <ac:spMk id="15" creationId="{2E763096-80BE-4409-9902-D4A98A8DD2CF}"/>
          </ac:spMkLst>
        </pc:spChg>
        <pc:spChg chg="mod">
          <ac:chgData name="VILLANUEVA Anne-Marie [IT-CE]" userId="S::anne-marie.villanueva@it-ce.fr::f95a02af-9be5-4fd0-ba5f-78a63fa05ba6" providerId="AD" clId="Web-{7832475A-5E33-A31C-DA2C-C0E7EEFFE6A8}" dt="2019-09-03T07:43:05.141" v="1010" actId="20577"/>
          <ac:spMkLst>
            <pc:docMk/>
            <pc:sldMk cId="1429437263" sldId="375"/>
            <ac:spMk id="16" creationId="{F4495AB6-6135-4577-A3CA-A612369402E0}"/>
          </ac:spMkLst>
        </pc:spChg>
        <pc:spChg chg="mod">
          <ac:chgData name="VILLANUEVA Anne-Marie [IT-CE]" userId="S::anne-marie.villanueva@it-ce.fr::f95a02af-9be5-4fd0-ba5f-78a63fa05ba6" providerId="AD" clId="Web-{7832475A-5E33-A31C-DA2C-C0E7EEFFE6A8}" dt="2019-09-03T07:42:56.860" v="1007" actId="20577"/>
          <ac:spMkLst>
            <pc:docMk/>
            <pc:sldMk cId="1429437263" sldId="375"/>
            <ac:spMk id="30" creationId="{00000000-0000-0000-0000-000000000000}"/>
          </ac:spMkLst>
        </pc:spChg>
        <pc:picChg chg="del">
          <ac:chgData name="VILLANUEVA Anne-Marie [IT-CE]" userId="S::anne-marie.villanueva@it-ce.fr::f95a02af-9be5-4fd0-ba5f-78a63fa05ba6" providerId="AD" clId="Web-{7832475A-5E33-A31C-DA2C-C0E7EEFFE6A8}" dt="2019-09-03T07:43:36.594" v="1015"/>
          <ac:picMkLst>
            <pc:docMk/>
            <pc:sldMk cId="1429437263" sldId="375"/>
            <ac:picMk id="7" creationId="{C21B1784-98D4-4455-9383-66E0946EBCEC}"/>
          </ac:picMkLst>
        </pc:picChg>
        <pc:picChg chg="del">
          <ac:chgData name="VILLANUEVA Anne-Marie [IT-CE]" userId="S::anne-marie.villanueva@it-ce.fr::f95a02af-9be5-4fd0-ba5f-78a63fa05ba6" providerId="AD" clId="Web-{7832475A-5E33-A31C-DA2C-C0E7EEFFE6A8}" dt="2019-09-03T07:43:38.657" v="1016"/>
          <ac:picMkLst>
            <pc:docMk/>
            <pc:sldMk cId="1429437263" sldId="375"/>
            <ac:picMk id="9" creationId="{F897B691-8677-47CC-8B74-F6154AD4F605}"/>
          </ac:picMkLst>
        </pc:picChg>
        <pc:picChg chg="del">
          <ac:chgData name="VILLANUEVA Anne-Marie [IT-CE]" userId="S::anne-marie.villanueva@it-ce.fr::f95a02af-9be5-4fd0-ba5f-78a63fa05ba6" providerId="AD" clId="Web-{7832475A-5E33-A31C-DA2C-C0E7EEFFE6A8}" dt="2019-09-03T07:43:45.844" v="1017"/>
          <ac:picMkLst>
            <pc:docMk/>
            <pc:sldMk cId="1429437263" sldId="375"/>
            <ac:picMk id="10" creationId="{2BB7995D-AFED-4476-A41B-180D2A78C656}"/>
          </ac:picMkLst>
        </pc:picChg>
      </pc:sldChg>
    </pc:docChg>
  </pc:docChgLst>
  <pc:docChgLst>
    <pc:chgData name="VILLANUEVA Anne-Marie [IT-CE]" userId="S::anne-marie.villanueva@it-ce.fr::f95a02af-9be5-4fd0-ba5f-78a63fa05ba6" providerId="AD" clId="Web-{BA346D1D-03B9-5AA4-6C14-347E22DDDB0B}"/>
    <pc:docChg chg="modSld sldOrd">
      <pc:chgData name="VILLANUEVA Anne-Marie [IT-CE]" userId="S::anne-marie.villanueva@it-ce.fr::f95a02af-9be5-4fd0-ba5f-78a63fa05ba6" providerId="AD" clId="Web-{BA346D1D-03B9-5AA4-6C14-347E22DDDB0B}" dt="2019-09-04T06:56:36.299" v="102" actId="1076"/>
      <pc:docMkLst>
        <pc:docMk/>
      </pc:docMkLst>
      <pc:sldChg chg="addSp delSp modSp">
        <pc:chgData name="VILLANUEVA Anne-Marie [IT-CE]" userId="S::anne-marie.villanueva@it-ce.fr::f95a02af-9be5-4fd0-ba5f-78a63fa05ba6" providerId="AD" clId="Web-{BA346D1D-03B9-5AA4-6C14-347E22DDDB0B}" dt="2019-09-04T06:54:44.002" v="90" actId="1076"/>
        <pc:sldMkLst>
          <pc:docMk/>
          <pc:sldMk cId="2302411041" sldId="351"/>
        </pc:sldMkLst>
        <pc:spChg chg="add mod">
          <ac:chgData name="VILLANUEVA Anne-Marie [IT-CE]" userId="S::anne-marie.villanueva@it-ce.fr::f95a02af-9be5-4fd0-ba5f-78a63fa05ba6" providerId="AD" clId="Web-{BA346D1D-03B9-5AA4-6C14-347E22DDDB0B}" dt="2019-09-04T06:54:34.799" v="89" actId="1076"/>
          <ac:spMkLst>
            <pc:docMk/>
            <pc:sldMk cId="2302411041" sldId="351"/>
            <ac:spMk id="6" creationId="{650DE4ED-FCA2-4961-88D7-3B0187C53FBB}"/>
          </ac:spMkLst>
        </pc:spChg>
        <pc:spChg chg="add mod">
          <ac:chgData name="VILLANUEVA Anne-Marie [IT-CE]" userId="S::anne-marie.villanueva@it-ce.fr::f95a02af-9be5-4fd0-ba5f-78a63fa05ba6" providerId="AD" clId="Web-{BA346D1D-03B9-5AA4-6C14-347E22DDDB0B}" dt="2019-09-04T06:54:44.002" v="90" actId="1076"/>
          <ac:spMkLst>
            <pc:docMk/>
            <pc:sldMk cId="2302411041" sldId="351"/>
            <ac:spMk id="7" creationId="{B9ADEDCF-2581-4C47-B548-63385F1DADEE}"/>
          </ac:spMkLst>
        </pc:spChg>
        <pc:picChg chg="add mod">
          <ac:chgData name="VILLANUEVA Anne-Marie [IT-CE]" userId="S::anne-marie.villanueva@it-ce.fr::f95a02af-9be5-4fd0-ba5f-78a63fa05ba6" providerId="AD" clId="Web-{BA346D1D-03B9-5AA4-6C14-347E22DDDB0B}" dt="2019-09-04T06:52:38.360" v="80" actId="14100"/>
          <ac:picMkLst>
            <pc:docMk/>
            <pc:sldMk cId="2302411041" sldId="351"/>
            <ac:picMk id="2" creationId="{7FBB685F-3F4F-49C9-A49B-97223F9258E4}"/>
          </ac:picMkLst>
        </pc:picChg>
        <pc:picChg chg="add mod">
          <ac:chgData name="VILLANUEVA Anne-Marie [IT-CE]" userId="S::anne-marie.villanueva@it-ce.fr::f95a02af-9be5-4fd0-ba5f-78a63fa05ba6" providerId="AD" clId="Web-{BA346D1D-03B9-5AA4-6C14-347E22DDDB0B}" dt="2019-09-04T06:53:52.830" v="85" actId="14100"/>
          <ac:picMkLst>
            <pc:docMk/>
            <pc:sldMk cId="2302411041" sldId="351"/>
            <ac:picMk id="8" creationId="{422E2E85-39B9-4D65-84D0-4B70B68B45C9}"/>
          </ac:picMkLst>
        </pc:picChg>
        <pc:picChg chg="del mod">
          <ac:chgData name="VILLANUEVA Anne-Marie [IT-CE]" userId="S::anne-marie.villanueva@it-ce.fr::f95a02af-9be5-4fd0-ba5f-78a63fa05ba6" providerId="AD" clId="Web-{BA346D1D-03B9-5AA4-6C14-347E22DDDB0B}" dt="2019-09-04T06:53:35.845" v="81"/>
          <ac:picMkLst>
            <pc:docMk/>
            <pc:sldMk cId="2302411041" sldId="351"/>
            <ac:picMk id="11" creationId="{9E3FD6F2-3578-40B7-A67F-D458E4E736BC}"/>
          </ac:picMkLst>
        </pc:picChg>
      </pc:sldChg>
      <pc:sldChg chg="delSp modSp">
        <pc:chgData name="VILLANUEVA Anne-Marie [IT-CE]" userId="S::anne-marie.villanueva@it-ce.fr::f95a02af-9be5-4fd0-ba5f-78a63fa05ba6" providerId="AD" clId="Web-{BA346D1D-03B9-5AA4-6C14-347E22DDDB0B}" dt="2019-09-04T06:36:03.105" v="20"/>
        <pc:sldMkLst>
          <pc:docMk/>
          <pc:sldMk cId="1056044933" sldId="371"/>
        </pc:sldMkLst>
        <pc:spChg chg="del mod">
          <ac:chgData name="VILLANUEVA Anne-Marie [IT-CE]" userId="S::anne-marie.villanueva@it-ce.fr::f95a02af-9be5-4fd0-ba5f-78a63fa05ba6" providerId="AD" clId="Web-{BA346D1D-03B9-5AA4-6C14-347E22DDDB0B}" dt="2019-09-04T06:36:03.105" v="20"/>
          <ac:spMkLst>
            <pc:docMk/>
            <pc:sldMk cId="1056044933" sldId="371"/>
            <ac:spMk id="16" creationId="{F4495AB6-6135-4577-A3CA-A612369402E0}"/>
          </ac:spMkLst>
        </pc:spChg>
      </pc:sldChg>
      <pc:sldChg chg="ord">
        <pc:chgData name="VILLANUEVA Anne-Marie [IT-CE]" userId="S::anne-marie.villanueva@it-ce.fr::f95a02af-9be5-4fd0-ba5f-78a63fa05ba6" providerId="AD" clId="Web-{BA346D1D-03B9-5AA4-6C14-347E22DDDB0B}" dt="2019-09-04T06:35:29.215" v="15"/>
        <pc:sldMkLst>
          <pc:docMk/>
          <pc:sldMk cId="3732748689" sldId="374"/>
        </pc:sldMkLst>
      </pc:sldChg>
      <pc:sldChg chg="addSp delSp modSp">
        <pc:chgData name="VILLANUEVA Anne-Marie [IT-CE]" userId="S::anne-marie.villanueva@it-ce.fr::f95a02af-9be5-4fd0-ba5f-78a63fa05ba6" providerId="AD" clId="Web-{BA346D1D-03B9-5AA4-6C14-347E22DDDB0B}" dt="2019-09-04T06:56:36.299" v="102" actId="1076"/>
        <pc:sldMkLst>
          <pc:docMk/>
          <pc:sldMk cId="1429437263" sldId="375"/>
        </pc:sldMkLst>
        <pc:spChg chg="mod">
          <ac:chgData name="VILLANUEVA Anne-Marie [IT-CE]" userId="S::anne-marie.villanueva@it-ce.fr::f95a02af-9be5-4fd0-ba5f-78a63fa05ba6" providerId="AD" clId="Web-{BA346D1D-03B9-5AA4-6C14-347E22DDDB0B}" dt="2019-09-04T06:56:36.299" v="102" actId="1076"/>
          <ac:spMkLst>
            <pc:docMk/>
            <pc:sldMk cId="1429437263" sldId="375"/>
            <ac:spMk id="2" creationId="{00000000-0000-0000-0000-000000000000}"/>
          </ac:spMkLst>
        </pc:spChg>
        <pc:spChg chg="add del mod">
          <ac:chgData name="VILLANUEVA Anne-Marie [IT-CE]" userId="S::anne-marie.villanueva@it-ce.fr::f95a02af-9be5-4fd0-ba5f-78a63fa05ba6" providerId="AD" clId="Web-{BA346D1D-03B9-5AA4-6C14-347E22DDDB0B}" dt="2019-09-04T06:33:18.777" v="5"/>
          <ac:spMkLst>
            <pc:docMk/>
            <pc:sldMk cId="1429437263" sldId="375"/>
            <ac:spMk id="3" creationId="{F321E9E8-DB4E-4FA3-AD7E-49C28B17803E}"/>
          </ac:spMkLst>
        </pc:spChg>
        <pc:spChg chg="add del mod">
          <ac:chgData name="VILLANUEVA Anne-Marie [IT-CE]" userId="S::anne-marie.villanueva@it-ce.fr::f95a02af-9be5-4fd0-ba5f-78a63fa05ba6" providerId="AD" clId="Web-{BA346D1D-03B9-5AA4-6C14-347E22DDDB0B}" dt="2019-09-04T06:40:25.638" v="26"/>
          <ac:spMkLst>
            <pc:docMk/>
            <pc:sldMk cId="1429437263" sldId="375"/>
            <ac:spMk id="12" creationId="{DD8B0634-333D-4B76-AE98-248EB7B94DCB}"/>
          </ac:spMkLst>
        </pc:spChg>
        <pc:spChg chg="mod">
          <ac:chgData name="VILLANUEVA Anne-Marie [IT-CE]" userId="S::anne-marie.villanueva@it-ce.fr::f95a02af-9be5-4fd0-ba5f-78a63fa05ba6" providerId="AD" clId="Web-{BA346D1D-03B9-5AA4-6C14-347E22DDDB0B}" dt="2019-09-04T06:56:21.596" v="100" actId="1076"/>
          <ac:spMkLst>
            <pc:docMk/>
            <pc:sldMk cId="1429437263" sldId="375"/>
            <ac:spMk id="16" creationId="{F4495AB6-6135-4577-A3CA-A612369402E0}"/>
          </ac:spMkLst>
        </pc:spChg>
        <pc:spChg chg="del">
          <ac:chgData name="VILLANUEVA Anne-Marie [IT-CE]" userId="S::anne-marie.villanueva@it-ce.fr::f95a02af-9be5-4fd0-ba5f-78a63fa05ba6" providerId="AD" clId="Web-{BA346D1D-03B9-5AA4-6C14-347E22DDDB0B}" dt="2019-09-04T06:56:28.127" v="101"/>
          <ac:spMkLst>
            <pc:docMk/>
            <pc:sldMk cId="1429437263" sldId="375"/>
            <ac:spMk id="29" creationId="{00000000-0000-0000-0000-000000000000}"/>
          </ac:spMkLst>
        </pc:spChg>
        <pc:spChg chg="mod">
          <ac:chgData name="VILLANUEVA Anne-Marie [IT-CE]" userId="S::anne-marie.villanueva@it-ce.fr::f95a02af-9be5-4fd0-ba5f-78a63fa05ba6" providerId="AD" clId="Web-{BA346D1D-03B9-5AA4-6C14-347E22DDDB0B}" dt="2019-09-04T06:56:13.565" v="98" actId="1076"/>
          <ac:spMkLst>
            <pc:docMk/>
            <pc:sldMk cId="1429437263" sldId="375"/>
            <ac:spMk id="30" creationId="{00000000-0000-0000-0000-000000000000}"/>
          </ac:spMkLst>
        </pc:spChg>
        <pc:picChg chg="add del mod">
          <ac:chgData name="VILLANUEVA Anne-Marie [IT-CE]" userId="S::anne-marie.villanueva@it-ce.fr::f95a02af-9be5-4fd0-ba5f-78a63fa05ba6" providerId="AD" clId="Web-{BA346D1D-03B9-5AA4-6C14-347E22DDDB0B}" dt="2019-09-04T06:55:43.283" v="91"/>
          <ac:picMkLst>
            <pc:docMk/>
            <pc:sldMk cId="1429437263" sldId="375"/>
            <ac:picMk id="5" creationId="{D7650850-3157-4F6C-9C21-0EC73C4FE9C6}"/>
          </ac:picMkLst>
        </pc:picChg>
        <pc:picChg chg="add mod">
          <ac:chgData name="VILLANUEVA Anne-Marie [IT-CE]" userId="S::anne-marie.villanueva@it-ce.fr::f95a02af-9be5-4fd0-ba5f-78a63fa05ba6" providerId="AD" clId="Web-{BA346D1D-03B9-5AA4-6C14-347E22DDDB0B}" dt="2019-09-04T06:56:00.299" v="95" actId="14100"/>
          <ac:picMkLst>
            <pc:docMk/>
            <pc:sldMk cId="1429437263" sldId="375"/>
            <ac:picMk id="7" creationId="{17035948-BBAB-47F6-B84E-36C86DCD83BF}"/>
          </ac:picMkLst>
        </pc:picChg>
        <pc:picChg chg="add mod">
          <ac:chgData name="VILLANUEVA Anne-Marie [IT-CE]" userId="S::anne-marie.villanueva@it-ce.fr::f95a02af-9be5-4fd0-ba5f-78a63fa05ba6" providerId="AD" clId="Web-{BA346D1D-03B9-5AA4-6C14-347E22DDDB0B}" dt="2019-09-04T06:56:15.862" v="99" actId="1076"/>
          <ac:picMkLst>
            <pc:docMk/>
            <pc:sldMk cId="1429437263" sldId="375"/>
            <ac:picMk id="9" creationId="{38C1C995-E148-49FF-AC94-7EEFA1FFE63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16/06/2020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378824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4" y="9378824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16/06/2020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378824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4" y="9378824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9283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43B20C-9EC3-456B-8DFC-4A38DA7612A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2988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1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1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8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err="1"/>
              <a:t>Ipsum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dolor</a:t>
            </a:r>
            <a:endParaRPr lang="fr-FR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err="1"/>
              <a:t>tROISIEME</a:t>
            </a:r>
            <a:r>
              <a:rPr lang="fr-FR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49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/>
              <a:t>Titre </a:t>
            </a:r>
            <a:r>
              <a:rPr lang="fr-FR" err="1"/>
              <a:t>lorem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/>
              <a:t>DIRECTION XXX</a:t>
            </a:r>
            <a:r>
              <a:rPr lang="fr-FR" sz="1000">
                <a:solidFill>
                  <a:schemeClr val="tx1"/>
                </a:solidFill>
              </a:rPr>
              <a:t> -</a:t>
            </a:r>
            <a:r>
              <a:rPr lang="fr-FR" sz="1000"/>
              <a:t> </a:t>
            </a:r>
            <a:r>
              <a:rPr lang="fr-FR" sz="1000" baseline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>
                <a:cs typeface="Arial"/>
              </a:rPr>
              <a:t>E</a:t>
            </a:r>
            <a:r>
              <a:rPr lang="fr-FR" sz="1000" baseline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1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1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8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err="1"/>
              <a:t>Ipsum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dolor</a:t>
            </a:r>
            <a:endParaRPr lang="fr-FR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err="1"/>
              <a:t>tROISIEME</a:t>
            </a:r>
            <a:r>
              <a:rPr lang="fr-FR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49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/>
              <a:t>Titre </a:t>
            </a:r>
            <a:r>
              <a:rPr lang="fr-FR" err="1"/>
              <a:t>lorem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/>
              <a:t>DIRECTION XXX</a:t>
            </a:r>
            <a:r>
              <a:rPr lang="fr-FR" sz="1000">
                <a:solidFill>
                  <a:schemeClr val="tx1"/>
                </a:solidFill>
              </a:rPr>
              <a:t> -</a:t>
            </a:r>
            <a:r>
              <a:rPr lang="fr-FR" sz="1000"/>
              <a:t> </a:t>
            </a:r>
            <a:r>
              <a:rPr lang="fr-FR" sz="1000" baseline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>
                <a:cs typeface="Arial"/>
              </a:rPr>
              <a:t>E</a:t>
            </a:r>
            <a:r>
              <a:rPr lang="fr-FR" sz="1000" baseline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1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1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8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err="1"/>
              <a:t>Ipsum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dolor</a:t>
            </a:r>
            <a:endParaRPr lang="fr-FR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err="1"/>
              <a:t>tROISIEME</a:t>
            </a:r>
            <a:r>
              <a:rPr lang="fr-FR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49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/>
              <a:t>Titre </a:t>
            </a:r>
            <a:r>
              <a:rPr lang="fr-FR" err="1"/>
              <a:t>lorem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/>
              <a:t>DIRECTION XXX</a:t>
            </a:r>
            <a:r>
              <a:rPr lang="fr-FR" sz="1000">
                <a:solidFill>
                  <a:schemeClr val="tx1"/>
                </a:solidFill>
              </a:rPr>
              <a:t> -</a:t>
            </a:r>
            <a:r>
              <a:rPr lang="fr-FR" sz="1000"/>
              <a:t> </a:t>
            </a:r>
            <a:r>
              <a:rPr lang="fr-FR" sz="1000" baseline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>
                <a:cs typeface="Arial"/>
              </a:rPr>
              <a:t>E</a:t>
            </a:r>
            <a:r>
              <a:rPr lang="fr-FR" sz="1000" baseline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4112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1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1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8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err="1"/>
              <a:t>Ipsum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dolor</a:t>
            </a:r>
            <a:endParaRPr lang="fr-FR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err="1"/>
              <a:t>tROISIEME</a:t>
            </a:r>
            <a:r>
              <a:rPr lang="fr-FR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49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/>
              <a:t>Titre </a:t>
            </a:r>
            <a:r>
              <a:rPr lang="fr-FR" err="1"/>
              <a:t>lorem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/>
              <a:t>DIRECTION XXX</a:t>
            </a:r>
            <a:r>
              <a:rPr lang="fr-FR" sz="1000">
                <a:solidFill>
                  <a:schemeClr val="tx1"/>
                </a:solidFill>
              </a:rPr>
              <a:t> -</a:t>
            </a:r>
            <a:r>
              <a:rPr lang="fr-FR" sz="1000"/>
              <a:t> </a:t>
            </a:r>
            <a:r>
              <a:rPr lang="fr-FR" sz="1000" baseline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>
                <a:cs typeface="Arial"/>
              </a:rPr>
              <a:t>E</a:t>
            </a:r>
            <a:r>
              <a:rPr lang="fr-FR" sz="1000" baseline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83060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1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1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8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err="1"/>
              <a:t>Ipsum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dolor</a:t>
            </a:r>
            <a:endParaRPr lang="fr-FR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err="1"/>
              <a:t>tROISIEME</a:t>
            </a:r>
            <a:r>
              <a:rPr lang="fr-FR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49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/>
              <a:t>Titre </a:t>
            </a:r>
            <a:r>
              <a:rPr lang="fr-FR" err="1"/>
              <a:t>lorem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/>
              <a:t>DIRECTION XXX</a:t>
            </a:r>
            <a:r>
              <a:rPr lang="fr-FR" sz="1000">
                <a:solidFill>
                  <a:schemeClr val="tx1"/>
                </a:solidFill>
              </a:rPr>
              <a:t> -</a:t>
            </a:r>
            <a:r>
              <a:rPr lang="fr-FR" sz="1000"/>
              <a:t> </a:t>
            </a:r>
            <a:r>
              <a:rPr lang="fr-FR" sz="1000" baseline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>
                <a:cs typeface="Arial"/>
              </a:rPr>
              <a:t>E</a:t>
            </a:r>
            <a:r>
              <a:rPr lang="fr-FR" sz="1000" baseline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288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txBody>
          <a:bodyPr lIns="3240000" anchor="ctr"/>
          <a:lstStyle>
            <a:lvl1pPr algn="ctr">
              <a:defRPr/>
            </a:lvl1pPr>
          </a:lstStyle>
          <a:p>
            <a:pPr lvl="0"/>
            <a:r>
              <a:rPr lang="fr-FR"/>
              <a:t>INSÉRER IMAGE </a:t>
            </a:r>
            <a:br>
              <a:rPr lang="fr-FR"/>
            </a:br>
            <a:r>
              <a:rPr lang="fr-FR"/>
              <a:t>254x190,5 mm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198000" y="2501551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1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995936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/>
              <a:t>sommaire</a:t>
            </a:r>
          </a:p>
        </p:txBody>
      </p:sp>
      <p:sp>
        <p:nvSpPr>
          <p:cNvPr id="10" name="Forme en L 9"/>
          <p:cNvSpPr/>
          <p:nvPr userDrawn="1"/>
        </p:nvSpPr>
        <p:spPr>
          <a:xfrm>
            <a:off x="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orme en L 10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051050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 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Ipsum</a:t>
            </a:r>
            <a:r>
              <a:rPr lang="fr-FR"/>
              <a:t> </a:t>
            </a:r>
          </a:p>
          <a:p>
            <a:endParaRPr lang="fr-FR"/>
          </a:p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Forme en L 10"/>
          <p:cNvSpPr/>
          <p:nvPr userDrawn="1"/>
        </p:nvSpPr>
        <p:spPr>
          <a:xfrm>
            <a:off x="2016000" y="23328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en L 11"/>
          <p:cNvSpPr/>
          <p:nvPr userDrawn="1"/>
        </p:nvSpPr>
        <p:spPr>
          <a:xfrm rot="10800000">
            <a:off x="5472000" y="1196753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72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4" y="1845172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/>
              <a:t>I-</a:t>
            </a:r>
          </a:p>
        </p:txBody>
      </p:sp>
      <p:sp>
        <p:nvSpPr>
          <p:cNvPr id="15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2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/>
            </a:r>
            <a:br>
              <a:rPr lang="fr-FR"/>
            </a:b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 </a:t>
            </a:r>
            <a:r>
              <a:rPr lang="fr-FR" err="1"/>
              <a:t>lorem</a:t>
            </a: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8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3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4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2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/>
            </a:r>
            <a:br>
              <a:rPr lang="fr-FR"/>
            </a:b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 </a:t>
            </a:r>
            <a:r>
              <a:rPr lang="fr-FR" err="1"/>
              <a:t>lorem</a:t>
            </a: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1"/>
            <a:ext cx="7633394" cy="1873251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2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/>
            </a:r>
            <a:br>
              <a:rPr lang="fr-FR"/>
            </a:b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 </a:t>
            </a:r>
            <a:r>
              <a:rPr lang="fr-FR" err="1"/>
              <a:t>lorem</a:t>
            </a: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/>
              <a:t> </a:t>
            </a:r>
          </a:p>
        </p:txBody>
      </p:sp>
      <p:sp>
        <p:nvSpPr>
          <p:cNvPr id="11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e en L 13"/>
          <p:cNvSpPr/>
          <p:nvPr userDrawn="1"/>
        </p:nvSpPr>
        <p:spPr>
          <a:xfrm>
            <a:off x="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2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/>
            </a:r>
            <a:br>
              <a:rPr lang="fr-FR"/>
            </a:b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 </a:t>
            </a:r>
            <a:r>
              <a:rPr lang="fr-FR" err="1"/>
              <a:t>lorem</a:t>
            </a:r>
            <a:endParaRPr lang="fr-FR"/>
          </a:p>
        </p:txBody>
      </p:sp>
      <p:sp>
        <p:nvSpPr>
          <p:cNvPr id="15" name="Forme en L 14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40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/>
            </a:r>
            <a:br>
              <a:rPr lang="fr-FR"/>
            </a:b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 </a:t>
            </a:r>
            <a:r>
              <a:rPr lang="fr-FR" err="1"/>
              <a:t>lorem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6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2" y="226921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/>
              <a:t>TITRE PRÉSENTATION - XX / TITRE CHAPITRE Titre partie</a:t>
            </a:r>
          </a:p>
          <a:p>
            <a:pPr lvl="0"/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543141" y="1966399"/>
            <a:ext cx="8070634" cy="4423833"/>
          </a:xfrm>
        </p:spPr>
        <p:txBody>
          <a:bodyPr>
            <a:normAutofit/>
          </a:bodyPr>
          <a:lstStyle>
            <a:lvl1pPr marL="180975" indent="-180975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655244"/>
            <a:ext cx="8142890" cy="430887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697885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en L 12"/>
          <p:cNvSpPr/>
          <p:nvPr/>
        </p:nvSpPr>
        <p:spPr>
          <a:xfrm>
            <a:off x="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6000" y="306002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/>
            </a:r>
            <a:br>
              <a:rPr lang="fr-FR"/>
            </a:b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 </a:t>
            </a:r>
            <a:r>
              <a:rPr lang="fr-FR" err="1"/>
              <a:t>lorem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  <a:p>
            <a:pPr lvl="6"/>
            <a:r>
              <a:rPr lang="fr-FR"/>
              <a:t>Septième niveau</a:t>
            </a:r>
          </a:p>
          <a:p>
            <a:pPr lvl="7"/>
            <a:r>
              <a:rPr lang="fr-FR"/>
              <a:t>Huitième</a:t>
            </a:r>
          </a:p>
          <a:p>
            <a:pPr lvl="8"/>
            <a:r>
              <a:rPr lang="fr-FR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1" name="Connecteur droit 10"/>
          <p:cNvCxnSpPr/>
          <p:nvPr/>
        </p:nvCxnSpPr>
        <p:spPr>
          <a:xfrm>
            <a:off x="1123200" y="260648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rme en L 14"/>
          <p:cNvSpPr/>
          <p:nvPr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2106000" y="6376244"/>
            <a:ext cx="493200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fr-FR"/>
              <a:t>Conduite du changement – hub digital – GENERALISATION</a:t>
            </a:r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79" r:id="rId3"/>
    <p:sldLayoutId id="2147483680" r:id="rId4"/>
    <p:sldLayoutId id="2147483683" r:id="rId5"/>
    <p:sldLayoutId id="2147483682" r:id="rId6"/>
    <p:sldLayoutId id="2147483655" r:id="rId7"/>
    <p:sldLayoutId id="2147483671" r:id="rId8"/>
    <p:sldLayoutId id="2147483672" r:id="rId9"/>
    <p:sldLayoutId id="2147483676" r:id="rId10"/>
    <p:sldLayoutId id="2147483673" r:id="rId11"/>
    <p:sldLayoutId id="2147483674" r:id="rId12"/>
    <p:sldLayoutId id="2147483659" r:id="rId13"/>
    <p:sldLayoutId id="2147483687" r:id="rId1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 typeface="Britannic Bold" panose="020B0903060703020204" pitchFamily="34" charset="0"/>
        <a:buChar char="&gt;"/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google.fr/url?sa=i&amp;url=https://www.tenstickers.fr/stickers/sticker-dessin-souris-ordinateur-136&amp;psig=AOvVaw0qgiUP6uxIMK3_C61DpHTU&amp;ust=1583229983354000&amp;source=images&amp;cd=vfe&amp;ved=0CAIQjRxqFwoTCNip7rfF--cCFQAAAAAdAAAAABAI" TargetMode="Externa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-128016" y="2537807"/>
            <a:ext cx="3387848" cy="2554545"/>
          </a:xfrm>
        </p:spPr>
        <p:txBody>
          <a:bodyPr/>
          <a:lstStyle/>
          <a:p>
            <a:r>
              <a:rPr lang="fr-FR" cap="none" dirty="0" smtClean="0"/>
              <a:t>EVOLUTIONS</a:t>
            </a:r>
            <a:br>
              <a:rPr lang="fr-FR" cap="none" dirty="0" smtClean="0"/>
            </a:br>
            <a:r>
              <a:rPr lang="fr-FR" cap="none" dirty="0" smtClean="0"/>
              <a:t>DEFI </a:t>
            </a:r>
            <a:br>
              <a:rPr lang="fr-FR" cap="none" dirty="0" smtClean="0"/>
            </a:br>
            <a:r>
              <a:rPr lang="fr-FR" sz="2000" cap="none" dirty="0" smtClean="0"/>
              <a:t/>
            </a:r>
            <a:br>
              <a:rPr lang="fr-FR" sz="2000" cap="none" dirty="0" smtClean="0"/>
            </a:br>
            <a:r>
              <a:rPr lang="fr-FR" cap="none" dirty="0"/>
              <a:t>v</a:t>
            </a:r>
            <a:r>
              <a:rPr lang="fr-FR" cap="none" dirty="0" smtClean="0"/>
              <a:t>ersion </a:t>
            </a:r>
            <a:br>
              <a:rPr lang="fr-FR" cap="none" dirty="0" smtClean="0"/>
            </a:br>
            <a:r>
              <a:rPr lang="fr-FR" cap="none" dirty="0" smtClean="0"/>
              <a:t>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24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477833"/>
            <a:ext cx="4176464" cy="430887"/>
          </a:xfrm>
        </p:spPr>
        <p:txBody>
          <a:bodyPr/>
          <a:lstStyle/>
          <a:p>
            <a:r>
              <a:rPr lang="fr-FR" dirty="0" smtClean="0"/>
              <a:t> Les PRINCIPALES </a:t>
            </a:r>
            <a:r>
              <a:rPr lang="fr-FR" dirty="0" err="1" smtClean="0"/>
              <a:t>evolutions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6" name="Espace réservé du texte 2"/>
          <p:cNvSpPr txBox="1">
            <a:spLocks/>
          </p:cNvSpPr>
          <p:nvPr/>
        </p:nvSpPr>
        <p:spPr>
          <a:xfrm>
            <a:off x="521208" y="1194339"/>
            <a:ext cx="8289648" cy="542673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800" cap="none" dirty="0">
              <a:solidFill>
                <a:schemeClr val="tx1"/>
              </a:solidFill>
            </a:endParaRP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fr-FR" sz="1800" b="0" cap="none" dirty="0" smtClean="0">
                <a:solidFill>
                  <a:schemeClr val="tx1"/>
                </a:solidFill>
              </a:rPr>
              <a:t>Dans le continuité des versions précédentes, de nouvelles fonctionnalités et améliorations sont offertes </a:t>
            </a:r>
            <a:r>
              <a:rPr lang="fr-FR" sz="1800" cap="none" dirty="0" smtClean="0">
                <a:solidFill>
                  <a:schemeClr val="tx1"/>
                </a:solidFill>
              </a:rPr>
              <a:t>:</a:t>
            </a:r>
            <a:endParaRPr lang="fr-FR" sz="1800" cap="none" dirty="0">
              <a:solidFill>
                <a:schemeClr val="tx1"/>
              </a:solidFill>
            </a:endParaRPr>
          </a:p>
          <a:p>
            <a:pPr marL="1137150" indent="-342900">
              <a:spcAft>
                <a:spcPts val="1200"/>
              </a:spcAft>
              <a:buFont typeface="+mj-lt"/>
              <a:buAutoNum type="arabicPeriod"/>
            </a:pPr>
            <a:r>
              <a:rPr lang="fr-FR" sz="1600" cap="none" dirty="0" smtClean="0">
                <a:solidFill>
                  <a:schemeClr val="tx1"/>
                </a:solidFill>
              </a:rPr>
              <a:t>Suppression </a:t>
            </a:r>
            <a:r>
              <a:rPr lang="fr-FR" sz="1600" cap="none" dirty="0">
                <a:solidFill>
                  <a:schemeClr val="tx1"/>
                </a:solidFill>
              </a:rPr>
              <a:t>de </a:t>
            </a:r>
            <a:r>
              <a:rPr lang="fr-FR" sz="1600" cap="none" dirty="0" smtClean="0">
                <a:solidFill>
                  <a:schemeClr val="tx1"/>
                </a:solidFill>
              </a:rPr>
              <a:t>l’avis </a:t>
            </a:r>
            <a:r>
              <a:rPr lang="fr-FR" sz="1600" u="sng" cap="none" dirty="0" smtClean="0">
                <a:solidFill>
                  <a:schemeClr val="tx1"/>
                </a:solidFill>
              </a:rPr>
              <a:t>accord avec réserve </a:t>
            </a:r>
            <a:r>
              <a:rPr lang="fr-FR" sz="1600" cap="none" dirty="0" smtClean="0">
                <a:solidFill>
                  <a:schemeClr val="tx1"/>
                </a:solidFill>
              </a:rPr>
              <a:t>à l’étape décision banque et suppression de l’étape Prise en compte des </a:t>
            </a:r>
            <a:r>
              <a:rPr lang="fr-FR" sz="1600" cap="none" dirty="0">
                <a:solidFill>
                  <a:schemeClr val="tx1"/>
                </a:solidFill>
              </a:rPr>
              <a:t>Réserves </a:t>
            </a:r>
            <a:r>
              <a:rPr lang="fr-FR" sz="1600" b="0" cap="none" dirty="0">
                <a:solidFill>
                  <a:schemeClr val="tx1"/>
                </a:solidFill>
              </a:rPr>
              <a:t>dans le circuit de </a:t>
            </a:r>
            <a:r>
              <a:rPr lang="fr-FR" sz="1600" b="0" cap="none" dirty="0" smtClean="0">
                <a:solidFill>
                  <a:schemeClr val="tx1"/>
                </a:solidFill>
              </a:rPr>
              <a:t>décision,</a:t>
            </a:r>
          </a:p>
          <a:p>
            <a:pPr marL="1137150" indent="-342900">
              <a:spcAft>
                <a:spcPts val="1200"/>
              </a:spcAft>
              <a:buFont typeface="+mj-lt"/>
              <a:buAutoNum type="arabicPeriod"/>
            </a:pPr>
            <a:r>
              <a:rPr lang="fr-FR" sz="1600" cap="none" dirty="0" smtClean="0">
                <a:solidFill>
                  <a:schemeClr val="tx1"/>
                </a:solidFill>
              </a:rPr>
              <a:t>Intégration </a:t>
            </a:r>
            <a:r>
              <a:rPr lang="fr-FR" sz="1600" cap="none" dirty="0">
                <a:solidFill>
                  <a:schemeClr val="tx1"/>
                </a:solidFill>
              </a:rPr>
              <a:t>d’images </a:t>
            </a:r>
            <a:r>
              <a:rPr lang="fr-FR" sz="1600" b="0" cap="none" dirty="0">
                <a:solidFill>
                  <a:schemeClr val="tx1"/>
                </a:solidFill>
              </a:rPr>
              <a:t>dans les zones de </a:t>
            </a:r>
            <a:r>
              <a:rPr lang="fr-FR" sz="1600" b="0" cap="none" dirty="0" smtClean="0">
                <a:solidFill>
                  <a:schemeClr val="tx1"/>
                </a:solidFill>
              </a:rPr>
              <a:t>commentaires,</a:t>
            </a:r>
            <a:endParaRPr lang="fr-FR" sz="1600" cap="none" dirty="0" smtClean="0">
              <a:solidFill>
                <a:schemeClr val="tx1"/>
              </a:solidFill>
            </a:endParaRPr>
          </a:p>
          <a:p>
            <a:pPr marL="1137150" indent="-342900">
              <a:spcAft>
                <a:spcPts val="1200"/>
              </a:spcAft>
              <a:buFont typeface="+mj-lt"/>
              <a:buAutoNum type="arabicPeriod"/>
            </a:pPr>
            <a:r>
              <a:rPr lang="fr-FR" sz="1600" cap="none" dirty="0" smtClean="0">
                <a:solidFill>
                  <a:schemeClr val="tx1"/>
                </a:solidFill>
              </a:rPr>
              <a:t>Maintien </a:t>
            </a:r>
            <a:r>
              <a:rPr lang="fr-FR" sz="1600" cap="none" dirty="0">
                <a:solidFill>
                  <a:schemeClr val="tx1"/>
                </a:solidFill>
              </a:rPr>
              <a:t>des financements par défaut </a:t>
            </a:r>
            <a:r>
              <a:rPr lang="fr-FR" sz="1600" b="0" cap="none" dirty="0">
                <a:solidFill>
                  <a:schemeClr val="tx1"/>
                </a:solidFill>
              </a:rPr>
              <a:t>pour les encours </a:t>
            </a:r>
            <a:r>
              <a:rPr lang="fr-FR" sz="1600" b="0" cap="none" dirty="0" smtClean="0">
                <a:solidFill>
                  <a:schemeClr val="tx1"/>
                </a:solidFill>
              </a:rPr>
              <a:t>existants,</a:t>
            </a:r>
          </a:p>
          <a:p>
            <a:pPr marL="1137150" indent="-342900">
              <a:spcAft>
                <a:spcPts val="1200"/>
              </a:spcAft>
              <a:buFont typeface="+mj-lt"/>
              <a:buAutoNum type="arabicPeriod"/>
            </a:pPr>
            <a:r>
              <a:rPr lang="fr-FR" sz="1600" cap="none" dirty="0">
                <a:solidFill>
                  <a:schemeClr val="tx1"/>
                </a:solidFill>
              </a:rPr>
              <a:t>R</a:t>
            </a:r>
            <a:r>
              <a:rPr lang="fr-FR" sz="1600" cap="none" dirty="0" smtClean="0">
                <a:solidFill>
                  <a:schemeClr val="tx1"/>
                </a:solidFill>
              </a:rPr>
              <a:t>emplacement du bouton « avis » par un bouton</a:t>
            </a:r>
            <a:r>
              <a:rPr lang="fr-FR" sz="1600" b="0" cap="none" dirty="0" smtClean="0">
                <a:solidFill>
                  <a:schemeClr val="tx1"/>
                </a:solidFill>
              </a:rPr>
              <a:t> « </a:t>
            </a:r>
            <a:r>
              <a:rPr lang="fr-FR" sz="1600" cap="none" dirty="0" smtClean="0">
                <a:solidFill>
                  <a:schemeClr val="tx1"/>
                </a:solidFill>
              </a:rPr>
              <a:t>décision</a:t>
            </a:r>
            <a:r>
              <a:rPr lang="fr-FR" sz="1600" b="0" cap="none" dirty="0" smtClean="0">
                <a:solidFill>
                  <a:schemeClr val="tx1"/>
                </a:solidFill>
              </a:rPr>
              <a:t> » à l’étape décision banque </a:t>
            </a:r>
            <a:r>
              <a:rPr lang="fr-FR" sz="1600" b="0" cap="none" dirty="0">
                <a:solidFill>
                  <a:schemeClr val="tx1"/>
                </a:solidFill>
              </a:rPr>
              <a:t>et </a:t>
            </a:r>
            <a:r>
              <a:rPr lang="fr-FR" sz="1600" b="0" cap="none" dirty="0" smtClean="0">
                <a:solidFill>
                  <a:schemeClr val="tx1"/>
                </a:solidFill>
              </a:rPr>
              <a:t>décision client,</a:t>
            </a:r>
          </a:p>
          <a:p>
            <a:pPr marL="1137150" indent="-342900">
              <a:spcAft>
                <a:spcPts val="1200"/>
              </a:spcAft>
              <a:buFont typeface="+mj-lt"/>
              <a:buAutoNum type="arabicPeriod"/>
            </a:pPr>
            <a:r>
              <a:rPr lang="fr-FR" sz="1600" cap="none" dirty="0" smtClean="0">
                <a:solidFill>
                  <a:schemeClr val="tx1"/>
                </a:solidFill>
              </a:rPr>
              <a:t>Evolutions ergonomiques </a:t>
            </a:r>
            <a:r>
              <a:rPr lang="fr-FR" sz="1600" b="0" cap="none" dirty="0" smtClean="0">
                <a:solidFill>
                  <a:schemeClr val="tx1"/>
                </a:solidFill>
              </a:rPr>
              <a:t>de l’écran vision globale, de l’écran circuit de décision et de l’écran multi-demandes,</a:t>
            </a:r>
          </a:p>
          <a:p>
            <a:pPr marL="1137150" indent="-342900">
              <a:spcAft>
                <a:spcPts val="1200"/>
              </a:spcAft>
              <a:buFont typeface="+mj-lt"/>
              <a:buAutoNum type="arabicPeriod"/>
            </a:pPr>
            <a:r>
              <a:rPr lang="fr-FR" sz="1600" cap="none" dirty="0" smtClean="0">
                <a:solidFill>
                  <a:schemeClr val="tx1"/>
                </a:solidFill>
              </a:rPr>
              <a:t>Modification </a:t>
            </a:r>
            <a:r>
              <a:rPr lang="fr-FR" sz="1600" cap="none" dirty="0">
                <a:solidFill>
                  <a:schemeClr val="tx1"/>
                </a:solidFill>
              </a:rPr>
              <a:t>du Plan de Financement </a:t>
            </a:r>
            <a:r>
              <a:rPr lang="fr-FR" sz="1600" b="0" cap="none" dirty="0" smtClean="0">
                <a:solidFill>
                  <a:schemeClr val="tx1"/>
                </a:solidFill>
              </a:rPr>
              <a:t>DEFI,.</a:t>
            </a:r>
            <a:endParaRPr lang="fr-FR" sz="1600" b="0" cap="none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sz="1800" b="0" cap="none" dirty="0" smtClean="0">
              <a:solidFill>
                <a:schemeClr val="tx1"/>
              </a:solidFill>
            </a:endParaRPr>
          </a:p>
          <a:p>
            <a:r>
              <a:rPr lang="fr-FR" sz="1800" b="0" cap="none" dirty="0" smtClean="0">
                <a:solidFill>
                  <a:schemeClr val="tx1"/>
                </a:solidFill>
              </a:rPr>
              <a:t>	</a:t>
            </a:r>
          </a:p>
          <a:p>
            <a:r>
              <a:rPr lang="fr-FR" sz="1800" b="0" cap="none" dirty="0" smtClean="0">
                <a:solidFill>
                  <a:schemeClr val="tx1"/>
                </a:solidFill>
              </a:rPr>
              <a:t> 	</a:t>
            </a:r>
            <a:r>
              <a:rPr lang="fr-FR" sz="1400" b="0" cap="none" dirty="0">
                <a:solidFill>
                  <a:schemeClr val="tx1"/>
                </a:solidFill>
              </a:rPr>
              <a:t>	</a:t>
            </a:r>
            <a:endParaRPr lang="fr-FR" sz="1800" cap="none" dirty="0">
              <a:solidFill>
                <a:schemeClr val="tx1"/>
              </a:solidFill>
            </a:endParaRPr>
          </a:p>
          <a:p>
            <a:endParaRPr lang="fr-FR" sz="1800" cap="none" dirty="0">
              <a:solidFill>
                <a:schemeClr val="tx1"/>
              </a:solidFill>
            </a:endParaRPr>
          </a:p>
          <a:p>
            <a:endParaRPr lang="fr-FR" sz="1800" cap="none" dirty="0">
              <a:solidFill>
                <a:schemeClr val="tx1"/>
              </a:solidFill>
            </a:endParaRPr>
          </a:p>
          <a:p>
            <a:endParaRPr lang="fr-FR" sz="1800" cap="none" dirty="0">
              <a:solidFill>
                <a:schemeClr val="tx1"/>
              </a:solidFill>
            </a:endParaRPr>
          </a:p>
          <a:p>
            <a:endParaRPr lang="fr-FR" sz="1800" cap="none" dirty="0">
              <a:solidFill>
                <a:schemeClr val="tx1"/>
              </a:solidFill>
            </a:endParaRPr>
          </a:p>
        </p:txBody>
      </p:sp>
      <p:sp>
        <p:nvSpPr>
          <p:cNvPr id="5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10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xfrm>
            <a:off x="-551134" y="6492875"/>
            <a:ext cx="900000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26000" y="306002"/>
            <a:ext cx="6801264" cy="461665"/>
          </a:xfrm>
        </p:spPr>
        <p:txBody>
          <a:bodyPr/>
          <a:lstStyle/>
          <a:p>
            <a:r>
              <a:rPr lang="fr-FR" sz="2400" dirty="0" smtClean="0">
                <a:solidFill>
                  <a:srgbClr val="C00000"/>
                </a:solidFill>
              </a:rPr>
              <a:t>1. </a:t>
            </a:r>
            <a:r>
              <a:rPr lang="fr-FR" sz="2400" cap="none" dirty="0">
                <a:solidFill>
                  <a:srgbClr val="C00000"/>
                </a:solidFill>
              </a:rPr>
              <a:t>Suppression de l’avis accord avec réserve 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5" name="Espace réservé du texte 2"/>
          <p:cNvSpPr txBox="1">
            <a:spLocks/>
          </p:cNvSpPr>
          <p:nvPr/>
        </p:nvSpPr>
        <p:spPr>
          <a:xfrm>
            <a:off x="502920" y="1066140"/>
            <a:ext cx="8284464" cy="542673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800" cap="none" dirty="0">
              <a:solidFill>
                <a:schemeClr val="tx1"/>
              </a:solidFill>
            </a:endParaRP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fr-FR" sz="1800" cap="none" dirty="0">
                <a:solidFill>
                  <a:schemeClr val="tx1"/>
                </a:solidFill>
              </a:rPr>
              <a:t>Modification des concours de la demande </a:t>
            </a:r>
            <a:r>
              <a:rPr lang="fr-FR" sz="1800" b="0" cap="none" dirty="0">
                <a:solidFill>
                  <a:schemeClr val="tx1"/>
                </a:solidFill>
              </a:rPr>
              <a:t>possible uniquement à l’étape instruction, à l’exception des données complémentaires indispensables à la validation de l’étape « Mise en force </a:t>
            </a:r>
            <a:r>
              <a:rPr lang="fr-FR" sz="1800" b="0" cap="none" dirty="0" smtClean="0">
                <a:solidFill>
                  <a:schemeClr val="tx1"/>
                </a:solidFill>
              </a:rPr>
              <a:t>», dans le cadre de l’interfaçage NEO.</a:t>
            </a:r>
            <a:endParaRPr lang="fr-FR" sz="1800" cap="none" dirty="0" smtClean="0">
              <a:solidFill>
                <a:schemeClr val="tx1"/>
              </a:solidFill>
            </a:endParaRP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fr-FR" sz="1800" cap="none" dirty="0" smtClean="0">
                <a:solidFill>
                  <a:schemeClr val="tx1"/>
                </a:solidFill>
              </a:rPr>
              <a:t>Suppression </a:t>
            </a:r>
            <a:r>
              <a:rPr lang="fr-FR" sz="1800" cap="none" dirty="0">
                <a:solidFill>
                  <a:schemeClr val="tx1"/>
                </a:solidFill>
              </a:rPr>
              <a:t>de </a:t>
            </a:r>
            <a:r>
              <a:rPr lang="fr-FR" sz="1800" cap="none" dirty="0" smtClean="0">
                <a:solidFill>
                  <a:schemeClr val="tx1"/>
                </a:solidFill>
              </a:rPr>
              <a:t>l’avis accord avec réserve à l’étape décision banque et suppression de l’étape Prise en compte des </a:t>
            </a:r>
            <a:r>
              <a:rPr lang="fr-FR" sz="1800" cap="none" dirty="0">
                <a:solidFill>
                  <a:schemeClr val="tx1"/>
                </a:solidFill>
              </a:rPr>
              <a:t>Réserves </a:t>
            </a:r>
            <a:r>
              <a:rPr lang="fr-FR" sz="1800" b="0" cap="none" dirty="0">
                <a:solidFill>
                  <a:schemeClr val="tx1"/>
                </a:solidFill>
              </a:rPr>
              <a:t>dans le circuit de </a:t>
            </a:r>
            <a:r>
              <a:rPr lang="fr-FR" sz="1800" b="0" cap="none" dirty="0" smtClean="0">
                <a:solidFill>
                  <a:schemeClr val="tx1"/>
                </a:solidFill>
              </a:rPr>
              <a:t>décision : </a:t>
            </a:r>
          </a:p>
          <a:p>
            <a:pPr marL="10800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1800" b="0" cap="none" dirty="0" smtClean="0">
                <a:solidFill>
                  <a:schemeClr val="tx1"/>
                </a:solidFill>
              </a:rPr>
              <a:t>Le délégataire formule les réserves dans le commentaire étape et sélectionne l’avis ré-instruction, l’étape </a:t>
            </a:r>
            <a:r>
              <a:rPr lang="fr-FR" sz="1800" b="0" cap="none" dirty="0">
                <a:solidFill>
                  <a:schemeClr val="tx1"/>
                </a:solidFill>
              </a:rPr>
              <a:t>suivante se </a:t>
            </a:r>
            <a:r>
              <a:rPr lang="fr-FR" sz="1800" b="0" cap="none" dirty="0" smtClean="0">
                <a:solidFill>
                  <a:schemeClr val="tx1"/>
                </a:solidFill>
              </a:rPr>
              <a:t>positionne </a:t>
            </a:r>
            <a:r>
              <a:rPr lang="fr-FR" sz="1800" cap="none" dirty="0" smtClean="0">
                <a:solidFill>
                  <a:schemeClr val="tx1"/>
                </a:solidFill>
              </a:rPr>
              <a:t>automatiquement sur «</a:t>
            </a:r>
            <a:r>
              <a:rPr lang="fr-FR" sz="1800" cap="none" dirty="0">
                <a:solidFill>
                  <a:schemeClr val="tx1"/>
                </a:solidFill>
              </a:rPr>
              <a:t> instruction </a:t>
            </a:r>
            <a:r>
              <a:rPr lang="fr-FR" sz="1800" cap="none" dirty="0" smtClean="0">
                <a:solidFill>
                  <a:schemeClr val="tx1"/>
                </a:solidFill>
              </a:rPr>
              <a:t>»,</a:t>
            </a:r>
          </a:p>
          <a:p>
            <a:pPr marL="10800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1800" b="0" cap="none" dirty="0" smtClean="0">
                <a:solidFill>
                  <a:schemeClr val="tx1"/>
                </a:solidFill>
              </a:rPr>
              <a:t>2 cas de figure suite à la ré-instruction :  </a:t>
            </a:r>
          </a:p>
          <a:p>
            <a:pPr marL="1440000" indent="-285750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600" u="sng" cap="none" dirty="0" smtClean="0">
                <a:solidFill>
                  <a:schemeClr val="tx1"/>
                </a:solidFill>
              </a:rPr>
              <a:t>La ré-instruction se limite aux attentes du délégataire :</a:t>
            </a:r>
            <a:r>
              <a:rPr lang="fr-FR" sz="1600" cap="none" dirty="0" smtClean="0">
                <a:solidFill>
                  <a:schemeClr val="tx1"/>
                </a:solidFill>
              </a:rPr>
              <a:t>  passer directement à l’étape décision banque par le délégataire sans obligatoirement passer par des étapes de validation intermédiaires.</a:t>
            </a:r>
          </a:p>
          <a:p>
            <a:pPr marL="1440000" indent="-285750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600" u="sng" cap="none" dirty="0" smtClean="0">
                <a:solidFill>
                  <a:schemeClr val="tx1"/>
                </a:solidFill>
              </a:rPr>
              <a:t>La ré-instruction impacte plus largement la demande</a:t>
            </a:r>
            <a:r>
              <a:rPr lang="fr-FR" sz="1600" cap="none" dirty="0" smtClean="0">
                <a:solidFill>
                  <a:schemeClr val="tx1"/>
                </a:solidFill>
              </a:rPr>
              <a:t>, suite à échange avec le client par exemple : repasser par les étapes habituelles de validation.</a:t>
            </a:r>
            <a:endParaRPr lang="fr-FR" sz="1600" b="0" cap="none" dirty="0" smtClean="0">
              <a:solidFill>
                <a:schemeClr val="tx1"/>
              </a:solidFill>
            </a:endParaRPr>
          </a:p>
          <a:p>
            <a:pPr marL="1080000" indent="-2857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fr-FR" sz="1600" b="0" i="1" cap="none" dirty="0" smtClean="0">
                <a:solidFill>
                  <a:schemeClr val="tx1"/>
                </a:solidFill>
              </a:rPr>
              <a:t>Dans tous les cas et pour </a:t>
            </a:r>
            <a:r>
              <a:rPr lang="fr-FR" sz="1600" b="0" i="1" cap="none" dirty="0">
                <a:solidFill>
                  <a:schemeClr val="tx1"/>
                </a:solidFill>
              </a:rPr>
              <a:t>la bonne compréhension de la demande par les différents intervenants</a:t>
            </a:r>
            <a:r>
              <a:rPr lang="fr-FR" sz="1600" b="0" i="1" cap="none" dirty="0" smtClean="0">
                <a:solidFill>
                  <a:schemeClr val="tx1"/>
                </a:solidFill>
              </a:rPr>
              <a:t>, compléter les commentaires des étapes utilisées de manière à décrire les évolutions apportées.</a:t>
            </a:r>
            <a:endParaRPr lang="fr-FR" sz="1600" i="1" cap="none" dirty="0">
              <a:solidFill>
                <a:schemeClr val="tx1"/>
              </a:solidFill>
            </a:endParaRPr>
          </a:p>
          <a:p>
            <a:endParaRPr lang="fr-FR" sz="1800" b="0" cap="none" dirty="0" smtClean="0">
              <a:solidFill>
                <a:schemeClr val="tx1"/>
              </a:solidFill>
            </a:endParaRPr>
          </a:p>
          <a:p>
            <a:r>
              <a:rPr lang="fr-FR" sz="1800" b="0" cap="none" dirty="0" smtClean="0">
                <a:solidFill>
                  <a:schemeClr val="tx1"/>
                </a:solidFill>
              </a:rPr>
              <a:t> 	</a:t>
            </a:r>
            <a:r>
              <a:rPr lang="fr-FR" sz="1400" b="0" cap="none" dirty="0">
                <a:solidFill>
                  <a:schemeClr val="tx1"/>
                </a:solidFill>
              </a:rPr>
              <a:t>	</a:t>
            </a:r>
            <a:endParaRPr lang="fr-FR" sz="1800" cap="none" dirty="0">
              <a:solidFill>
                <a:schemeClr val="tx1"/>
              </a:solidFill>
            </a:endParaRPr>
          </a:p>
          <a:p>
            <a:endParaRPr lang="fr-FR" sz="1800" cap="none" dirty="0">
              <a:solidFill>
                <a:schemeClr val="tx1"/>
              </a:solidFill>
            </a:endParaRPr>
          </a:p>
          <a:p>
            <a:endParaRPr lang="fr-FR" sz="1800" cap="none" dirty="0">
              <a:solidFill>
                <a:schemeClr val="tx1"/>
              </a:solidFill>
            </a:endParaRPr>
          </a:p>
          <a:p>
            <a:endParaRPr lang="fr-FR" sz="1800" cap="none" dirty="0">
              <a:solidFill>
                <a:schemeClr val="tx1"/>
              </a:solidFill>
            </a:endParaRPr>
          </a:p>
          <a:p>
            <a:endParaRPr lang="fr-FR" sz="1800" cap="none" dirty="0">
              <a:solidFill>
                <a:schemeClr val="tx1"/>
              </a:solidFill>
            </a:endParaRPr>
          </a:p>
        </p:txBody>
      </p:sp>
      <p:sp>
        <p:nvSpPr>
          <p:cNvPr id="6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858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xfrm>
            <a:off x="-551134" y="6492875"/>
            <a:ext cx="900000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6" name="Espace réservé du texte 2"/>
          <p:cNvSpPr txBox="1">
            <a:spLocks/>
          </p:cNvSpPr>
          <p:nvPr/>
        </p:nvSpPr>
        <p:spPr>
          <a:xfrm>
            <a:off x="853809" y="1372064"/>
            <a:ext cx="8070634" cy="488384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sz="2000" cap="none" dirty="0" smtClean="0">
                <a:solidFill>
                  <a:schemeClr val="tx1"/>
                </a:solidFill>
                <a:sym typeface="Wingdings" panose="05000000000000000000" pitchFamily="2" charset="2"/>
              </a:rPr>
              <a:t>Possibilité d’insérer des images dans les commentaires devient désormais possible :</a:t>
            </a:r>
          </a:p>
          <a:p>
            <a:pPr marL="342900" indent="-342900">
              <a:buFontTx/>
              <a:buChar char="-"/>
            </a:pPr>
            <a:endParaRPr lang="fr-FR" sz="2000" cap="none" dirty="0">
              <a:solidFill>
                <a:schemeClr val="tx1"/>
              </a:solidFill>
            </a:endParaRPr>
          </a:p>
          <a:p>
            <a:pPr marL="720000" indent="-342900">
              <a:buFontTx/>
              <a:buChar char="-"/>
            </a:pPr>
            <a:r>
              <a:rPr lang="fr-FR" sz="2000" cap="none" dirty="0" smtClean="0">
                <a:solidFill>
                  <a:schemeClr val="tx1"/>
                </a:solidFill>
                <a:sym typeface="Wingdings" panose="05000000000000000000" pitchFamily="2" charset="2"/>
              </a:rPr>
              <a:t>Pour </a:t>
            </a:r>
            <a:r>
              <a:rPr lang="fr-FR" sz="2000" cap="none" dirty="0">
                <a:solidFill>
                  <a:schemeClr val="tx1"/>
                </a:solidFill>
                <a:sym typeface="Wingdings" panose="05000000000000000000" pitchFamily="2" charset="2"/>
              </a:rPr>
              <a:t>d</a:t>
            </a:r>
            <a:r>
              <a:rPr lang="fr-FR" sz="2000" cap="none" dirty="0" smtClean="0">
                <a:solidFill>
                  <a:schemeClr val="tx1"/>
                </a:solidFill>
                <a:sym typeface="Wingdings" panose="05000000000000000000" pitchFamily="2" charset="2"/>
              </a:rPr>
              <a:t>es argumentaires DEFI et des </a:t>
            </a:r>
            <a:r>
              <a:rPr lang="fr-FR" sz="2000" cap="none" dirty="0">
                <a:solidFill>
                  <a:schemeClr val="tx1"/>
                </a:solidFill>
                <a:sym typeface="Wingdings" panose="05000000000000000000" pitchFamily="2" charset="2"/>
              </a:rPr>
              <a:t>dossiers DSC </a:t>
            </a:r>
            <a:r>
              <a:rPr lang="fr-FR" sz="2000" cap="none" dirty="0" smtClean="0">
                <a:solidFill>
                  <a:schemeClr val="tx1"/>
                </a:solidFill>
                <a:sym typeface="Wingdings" panose="05000000000000000000" pitchFamily="2" charset="2"/>
              </a:rPr>
              <a:t>illustrés.</a:t>
            </a:r>
          </a:p>
          <a:p>
            <a:pPr marL="720000" indent="-342900">
              <a:buFontTx/>
              <a:buChar char="-"/>
            </a:pPr>
            <a:endParaRPr lang="fr-FR" sz="2000" cap="none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720000" indent="-342900">
              <a:buFontTx/>
              <a:buChar char="-"/>
            </a:pPr>
            <a:r>
              <a:rPr lang="fr-FR" sz="2000" cap="none" dirty="0" smtClean="0">
                <a:solidFill>
                  <a:schemeClr val="tx1"/>
                </a:solidFill>
                <a:sym typeface="Wingdings" panose="05000000000000000000" pitchFamily="2" charset="2"/>
              </a:rPr>
              <a:t>Avec des </a:t>
            </a:r>
            <a:r>
              <a:rPr lang="fr-FR" sz="2000" cap="none" dirty="0">
                <a:solidFill>
                  <a:schemeClr val="tx1"/>
                </a:solidFill>
                <a:sym typeface="Wingdings" panose="05000000000000000000" pitchFamily="2" charset="2"/>
              </a:rPr>
              <a:t>manipulations simples pour l’insertion </a:t>
            </a:r>
            <a:r>
              <a:rPr lang="fr-FR" sz="2000" cap="none" dirty="0" smtClean="0">
                <a:solidFill>
                  <a:schemeClr val="tx1"/>
                </a:solidFill>
                <a:sym typeface="Wingdings" panose="05000000000000000000" pitchFamily="2" charset="2"/>
              </a:rPr>
              <a:t>d’images.</a:t>
            </a:r>
            <a:endParaRPr lang="fr-FR" sz="2000" cap="none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endParaRPr lang="fr-FR" sz="2000" cap="none" dirty="0">
              <a:solidFill>
                <a:schemeClr val="tx1"/>
              </a:solidFill>
            </a:endParaRPr>
          </a:p>
          <a:p>
            <a:endParaRPr lang="fr-FR" sz="2000" i="1" cap="none" dirty="0">
              <a:solidFill>
                <a:schemeClr val="tx1"/>
              </a:solidFill>
            </a:endParaRPr>
          </a:p>
          <a:p>
            <a:endParaRPr lang="fr-FR" sz="2000" i="1" cap="none" dirty="0">
              <a:solidFill>
                <a:schemeClr val="tx1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26000" y="306002"/>
            <a:ext cx="7395624" cy="461665"/>
          </a:xfrm>
        </p:spPr>
        <p:txBody>
          <a:bodyPr/>
          <a:lstStyle/>
          <a:p>
            <a:r>
              <a:rPr lang="fr-FR" dirty="0" smtClean="0"/>
              <a:t>2. </a:t>
            </a:r>
            <a:r>
              <a:rPr lang="fr-FR" sz="2400" cap="none" dirty="0">
                <a:solidFill>
                  <a:srgbClr val="C00000"/>
                </a:solidFill>
              </a:rPr>
              <a:t>Intégration d’images dans les zones de commentaires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5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141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109546" y="432395"/>
            <a:ext cx="7487700" cy="430887"/>
          </a:xfrm>
        </p:spPr>
        <p:txBody>
          <a:bodyPr/>
          <a:lstStyle/>
          <a:p>
            <a:r>
              <a:rPr lang="fr-FR" dirty="0" smtClean="0"/>
              <a:t>2. </a:t>
            </a:r>
            <a:r>
              <a:rPr lang="fr-FR" cap="none" dirty="0" smtClean="0">
                <a:solidFill>
                  <a:srgbClr val="C00000"/>
                </a:solidFill>
              </a:rPr>
              <a:t>Intégration d’images</a:t>
            </a:r>
            <a:r>
              <a:rPr lang="fr-FR" dirty="0" smtClean="0"/>
              <a:t> </a:t>
            </a:r>
            <a:r>
              <a:rPr lang="fr-FR" cap="none" dirty="0" smtClean="0"/>
              <a:t>à l’aide de l’outil capture</a:t>
            </a:r>
            <a:endParaRPr lang="fr-FR" cap="none" dirty="0"/>
          </a:p>
        </p:txBody>
      </p:sp>
      <p:sp>
        <p:nvSpPr>
          <p:cNvPr id="5" name="ZoneTexte 4"/>
          <p:cNvSpPr txBox="1"/>
          <p:nvPr/>
        </p:nvSpPr>
        <p:spPr>
          <a:xfrm>
            <a:off x="4980917" y="2349667"/>
            <a:ext cx="3638299" cy="110799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 </a:t>
            </a:r>
            <a:r>
              <a:rPr lang="fr-FR" sz="1600" dirty="0" smtClean="0"/>
              <a:t>il </a:t>
            </a:r>
            <a:r>
              <a:rPr lang="fr-FR" sz="1600" dirty="0"/>
              <a:t>est fortement conseillé d’utiliser la fonction bureautique de « </a:t>
            </a:r>
            <a:r>
              <a:rPr lang="fr-FR" sz="1600" b="1" dirty="0"/>
              <a:t>capture d’écran</a:t>
            </a:r>
            <a:r>
              <a:rPr lang="fr-FR" sz="1600" dirty="0"/>
              <a:t> » moins « consommatrice » en </a:t>
            </a:r>
            <a:r>
              <a:rPr lang="fr-FR" sz="1600" dirty="0" smtClean="0"/>
              <a:t>taille.</a:t>
            </a:r>
          </a:p>
          <a:p>
            <a:pPr algn="ctr"/>
            <a:r>
              <a:rPr lang="fr-FR" sz="1600" b="1" dirty="0" smtClean="0"/>
              <a:t> Les images ne doivent pas excéder 1Mo</a:t>
            </a:r>
            <a:endParaRPr lang="fr-FR" sz="1600" b="1" dirty="0"/>
          </a:p>
        </p:txBody>
      </p:sp>
      <p:pic>
        <p:nvPicPr>
          <p:cNvPr id="8" name="Image 7"/>
          <p:cNvPicPr/>
          <p:nvPr/>
        </p:nvPicPr>
        <p:blipFill>
          <a:blip r:embed="rId2"/>
          <a:stretch>
            <a:fillRect/>
          </a:stretch>
        </p:blipFill>
        <p:spPr>
          <a:xfrm>
            <a:off x="4634601" y="4031679"/>
            <a:ext cx="4385797" cy="2670048"/>
          </a:xfrm>
          <a:prstGeom prst="rect">
            <a:avLst/>
          </a:prstGeom>
        </p:spPr>
      </p:pic>
      <p:sp>
        <p:nvSpPr>
          <p:cNvPr id="15" name="Espace réservé du numéro de diapositive 3"/>
          <p:cNvSpPr txBox="1">
            <a:spLocks/>
          </p:cNvSpPr>
          <p:nvPr/>
        </p:nvSpPr>
        <p:spPr>
          <a:xfrm>
            <a:off x="-541707" y="6492875"/>
            <a:ext cx="900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536D7D7-E68B-4848-A580-3E20DDE126DB}" type="slidenum">
              <a:rPr lang="fr-FR" sz="1100" b="1" smtClean="0">
                <a:solidFill>
                  <a:srgbClr val="FFFFFF"/>
                </a:solidFill>
              </a:rPr>
              <a:pPr algn="r"/>
              <a:t>5</a:t>
            </a:fld>
            <a:endParaRPr lang="fr-FR" sz="1100" b="1" dirty="0">
              <a:solidFill>
                <a:srgbClr val="FFFFFF"/>
              </a:solidFill>
            </a:endParaRPr>
          </a:p>
        </p:txBody>
      </p:sp>
      <p:pic>
        <p:nvPicPr>
          <p:cNvPr id="3074" name="Image 2" descr="image0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30" y="1269634"/>
            <a:ext cx="3945873" cy="2936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584408" y="4764356"/>
            <a:ext cx="37966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 partir de l’outil Capture  sélectionner les contours de l’image choisie puis cliquer sur copier et aller coller dans commentaire (contrôle V du clavier ou coller du clic droit souris) </a:t>
            </a:r>
          </a:p>
        </p:txBody>
      </p:sp>
      <p:sp>
        <p:nvSpPr>
          <p:cNvPr id="3" name="Ellipse 2"/>
          <p:cNvSpPr/>
          <p:nvPr/>
        </p:nvSpPr>
        <p:spPr>
          <a:xfrm>
            <a:off x="1048215" y="1191215"/>
            <a:ext cx="122663" cy="11347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739232" y="1828800"/>
            <a:ext cx="3457864" cy="2295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232" y="1862732"/>
            <a:ext cx="3486999" cy="216894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163056" y="4882896"/>
            <a:ext cx="2434190" cy="1901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4413" y="5066903"/>
            <a:ext cx="2466101" cy="1533938"/>
          </a:xfrm>
          <a:prstGeom prst="rect">
            <a:avLst/>
          </a:prstGeom>
        </p:spPr>
      </p:pic>
      <p:sp>
        <p:nvSpPr>
          <p:cNvPr id="13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060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909171" y="305389"/>
            <a:ext cx="8368646" cy="430887"/>
          </a:xfrm>
        </p:spPr>
        <p:txBody>
          <a:bodyPr/>
          <a:lstStyle/>
          <a:p>
            <a:r>
              <a:rPr lang="fr-FR" dirty="0" smtClean="0"/>
              <a:t>2. </a:t>
            </a:r>
            <a:r>
              <a:rPr lang="fr-FR" cap="none" dirty="0" smtClean="0"/>
              <a:t>Insertion d'images à partir du </a:t>
            </a:r>
            <a:r>
              <a:rPr lang="fr-FR" cap="none" dirty="0" err="1" smtClean="0"/>
              <a:t>picto</a:t>
            </a:r>
            <a:r>
              <a:rPr lang="fr-FR" cap="none" dirty="0" smtClean="0"/>
              <a:t> image du bandeau commentaires</a:t>
            </a:r>
            <a:endParaRPr lang="fr-FR" dirty="0"/>
          </a:p>
        </p:txBody>
      </p:sp>
      <p:sp>
        <p:nvSpPr>
          <p:cNvPr id="15" name="Espace réservé du numéro de diapositive 3"/>
          <p:cNvSpPr txBox="1">
            <a:spLocks/>
          </p:cNvSpPr>
          <p:nvPr/>
        </p:nvSpPr>
        <p:spPr>
          <a:xfrm>
            <a:off x="-541707" y="6492875"/>
            <a:ext cx="900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536D7D7-E68B-4848-A580-3E20DDE126DB}" type="slidenum">
              <a:rPr lang="fr-FR" sz="1100" b="1" smtClean="0">
                <a:solidFill>
                  <a:srgbClr val="FFFFFF"/>
                </a:solidFill>
              </a:rPr>
              <a:pPr algn="r"/>
              <a:t>6</a:t>
            </a:fld>
            <a:endParaRPr lang="fr-FR" sz="1100" b="1" dirty="0">
              <a:solidFill>
                <a:srgbClr val="FFFFFF"/>
              </a:solidFill>
            </a:endParaRPr>
          </a:p>
        </p:txBody>
      </p:sp>
      <p:pic>
        <p:nvPicPr>
          <p:cNvPr id="11" name="Image 10"/>
          <p:cNvPicPr/>
          <p:nvPr/>
        </p:nvPicPr>
        <p:blipFill>
          <a:blip r:embed="rId2"/>
          <a:stretch>
            <a:fillRect/>
          </a:stretch>
        </p:blipFill>
        <p:spPr>
          <a:xfrm>
            <a:off x="513584" y="1339889"/>
            <a:ext cx="5236767" cy="1469280"/>
          </a:xfrm>
          <a:prstGeom prst="rect">
            <a:avLst/>
          </a:prstGeom>
        </p:spPr>
      </p:pic>
      <p:pic>
        <p:nvPicPr>
          <p:cNvPr id="14" name="Image 13"/>
          <p:cNvPicPr/>
          <p:nvPr/>
        </p:nvPicPr>
        <p:blipFill>
          <a:blip r:embed="rId3"/>
          <a:stretch>
            <a:fillRect/>
          </a:stretch>
        </p:blipFill>
        <p:spPr>
          <a:xfrm>
            <a:off x="513584" y="2890417"/>
            <a:ext cx="5236767" cy="1722198"/>
          </a:xfrm>
          <a:prstGeom prst="rect">
            <a:avLst/>
          </a:prstGeom>
        </p:spPr>
      </p:pic>
      <p:pic>
        <p:nvPicPr>
          <p:cNvPr id="16" name="Image 15"/>
          <p:cNvPicPr/>
          <p:nvPr/>
        </p:nvPicPr>
        <p:blipFill>
          <a:blip r:embed="rId4"/>
          <a:stretch>
            <a:fillRect/>
          </a:stretch>
        </p:blipFill>
        <p:spPr>
          <a:xfrm>
            <a:off x="513584" y="4612615"/>
            <a:ext cx="5236767" cy="1684490"/>
          </a:xfrm>
          <a:prstGeom prst="rect">
            <a:avLst/>
          </a:prstGeom>
        </p:spPr>
      </p:pic>
      <p:sp>
        <p:nvSpPr>
          <p:cNvPr id="17" name="Ellipse 16"/>
          <p:cNvSpPr/>
          <p:nvPr/>
        </p:nvSpPr>
        <p:spPr>
          <a:xfrm>
            <a:off x="1159496" y="1766807"/>
            <a:ext cx="266347" cy="392583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6245817" y="1347981"/>
            <a:ext cx="252382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Cliquer sur le picto « image »</a:t>
            </a:r>
          </a:p>
          <a:p>
            <a:endParaRPr lang="fr-FR" sz="1600" dirty="0"/>
          </a:p>
          <a:p>
            <a:r>
              <a:rPr lang="fr-FR" sz="1600" dirty="0" smtClean="0"/>
              <a:t>Cliquer sur Télécharger</a:t>
            </a:r>
          </a:p>
          <a:p>
            <a:endParaRPr lang="fr-FR" sz="1600" dirty="0"/>
          </a:p>
          <a:p>
            <a:r>
              <a:rPr lang="fr-FR" sz="1600" dirty="0" smtClean="0"/>
              <a:t>Insérer une image stockée dans votre ordinateur, soit :</a:t>
            </a:r>
          </a:p>
          <a:p>
            <a:pPr marL="285750" indent="-285750">
              <a:buFontTx/>
              <a:buChar char="-"/>
            </a:pPr>
            <a:r>
              <a:rPr lang="fr-FR" sz="1600" dirty="0" smtClean="0"/>
              <a:t>en utilisant  la technique du Glisser/Déposer,  </a:t>
            </a:r>
          </a:p>
          <a:p>
            <a:pPr marL="285750" indent="-285750">
              <a:buFontTx/>
              <a:buChar char="-"/>
            </a:pPr>
            <a:r>
              <a:rPr lang="fr-FR" sz="1600" dirty="0" smtClean="0"/>
              <a:t>soit en la recherchant sur votre disque. </a:t>
            </a:r>
          </a:p>
          <a:p>
            <a:pPr marL="285750" indent="-285750">
              <a:buFontTx/>
              <a:buChar char="-"/>
            </a:pPr>
            <a:r>
              <a:rPr lang="fr-FR" sz="1600" dirty="0" smtClean="0"/>
              <a:t>Il est possible d’insérer plusieurs images par bloc commentaires</a:t>
            </a:r>
            <a:endParaRPr lang="fr-FR" sz="1600" dirty="0"/>
          </a:p>
        </p:txBody>
      </p:sp>
      <p:sp>
        <p:nvSpPr>
          <p:cNvPr id="9" name="Ellipse 8"/>
          <p:cNvSpPr/>
          <p:nvPr/>
        </p:nvSpPr>
        <p:spPr>
          <a:xfrm>
            <a:off x="2785544" y="3751517"/>
            <a:ext cx="577588" cy="293542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3363132" y="5473715"/>
            <a:ext cx="1286360" cy="293542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pic>
        <p:nvPicPr>
          <p:cNvPr id="1026" name="Image 1" descr="image0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147" y="4835584"/>
            <a:ext cx="3824853" cy="181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llipse 2"/>
          <p:cNvSpPr/>
          <p:nvPr/>
        </p:nvSpPr>
        <p:spPr>
          <a:xfrm>
            <a:off x="5357813" y="4843463"/>
            <a:ext cx="888004" cy="157162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Connecteur droit avec flèche 5"/>
          <p:cNvCxnSpPr/>
          <p:nvPr/>
        </p:nvCxnSpPr>
        <p:spPr>
          <a:xfrm flipV="1">
            <a:off x="4829175" y="4922044"/>
            <a:ext cx="528638" cy="8452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058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543910" y="1324563"/>
            <a:ext cx="8069865" cy="626786"/>
          </a:xfrm>
        </p:spPr>
        <p:txBody>
          <a:bodyPr>
            <a:normAutofit lnSpcReduction="10000"/>
          </a:bodyPr>
          <a:lstStyle/>
          <a:p>
            <a:pPr marL="457200" lvl="1" indent="0">
              <a:buNone/>
            </a:pPr>
            <a:r>
              <a:rPr lang="fr-FR" dirty="0" smtClean="0"/>
              <a:t> </a:t>
            </a:r>
            <a:r>
              <a:rPr lang="fr-FR" sz="1800" dirty="0" smtClean="0"/>
              <a:t>le GLISSER/DEPOSER : </a:t>
            </a:r>
            <a:r>
              <a:rPr lang="fr-FR" sz="1800" b="0" cap="none" dirty="0" smtClean="0"/>
              <a:t>cliquer gauche sur l’image, maintenir appuyer et déposer dans la zone souhaitée en relâchant le clic sur la souris</a:t>
            </a:r>
          </a:p>
          <a:p>
            <a:pPr lvl="1"/>
            <a:endParaRPr lang="fr-FR" sz="1800" b="0" cap="none" dirty="0"/>
          </a:p>
          <a:p>
            <a:pPr lvl="1"/>
            <a:endParaRPr lang="fr-FR" sz="1800" b="0" cap="none" dirty="0" smtClean="0"/>
          </a:p>
          <a:p>
            <a:pPr lvl="1"/>
            <a:endParaRPr lang="fr-FR" sz="1800" b="0" cap="none" dirty="0"/>
          </a:p>
          <a:p>
            <a:pPr lvl="1"/>
            <a:endParaRPr lang="fr-FR" sz="1800" b="0" cap="none" dirty="0" smtClean="0"/>
          </a:p>
          <a:p>
            <a:endParaRPr lang="fr-FR" b="0" cap="none" dirty="0"/>
          </a:p>
          <a:p>
            <a:pPr lvl="1"/>
            <a:endParaRPr lang="fr-FR" b="0" cap="none" dirty="0" smtClean="0"/>
          </a:p>
          <a:p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129126" y="418996"/>
            <a:ext cx="6396386" cy="430887"/>
          </a:xfrm>
        </p:spPr>
        <p:txBody>
          <a:bodyPr/>
          <a:lstStyle/>
          <a:p>
            <a:r>
              <a:rPr lang="fr-FR" dirty="0" smtClean="0"/>
              <a:t>2. </a:t>
            </a:r>
            <a:r>
              <a:rPr lang="fr-FR" cap="none" dirty="0">
                <a:solidFill>
                  <a:srgbClr val="C00000"/>
                </a:solidFill>
              </a:rPr>
              <a:t>Intégration d’images </a:t>
            </a:r>
            <a:r>
              <a:rPr lang="fr-FR" cap="none" dirty="0" smtClean="0">
                <a:solidFill>
                  <a:srgbClr val="C00000"/>
                </a:solidFill>
              </a:rPr>
              <a:t> : </a:t>
            </a:r>
            <a:r>
              <a:rPr lang="fr-FR" cap="none" dirty="0" smtClean="0"/>
              <a:t>Zoom</a:t>
            </a:r>
            <a:endParaRPr lang="fr-FR" cap="none" dirty="0"/>
          </a:p>
        </p:txBody>
      </p:sp>
      <p:pic>
        <p:nvPicPr>
          <p:cNvPr id="2051" name="Image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10" y="2469823"/>
            <a:ext cx="8002233" cy="3034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avec flèche 5"/>
          <p:cNvCxnSpPr/>
          <p:nvPr/>
        </p:nvCxnSpPr>
        <p:spPr>
          <a:xfrm flipH="1">
            <a:off x="4122232" y="3493537"/>
            <a:ext cx="15826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202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543141" y="1244991"/>
            <a:ext cx="8070634" cy="2755456"/>
          </a:xfrm>
        </p:spPr>
        <p:txBody>
          <a:bodyPr/>
          <a:lstStyle/>
          <a:p>
            <a:r>
              <a:rPr lang="fr-FR" dirty="0" smtClean="0"/>
              <a:t>Réduire l’image : </a:t>
            </a:r>
            <a:r>
              <a:rPr lang="fr-FR" cap="none" dirty="0"/>
              <a:t>Il existe </a:t>
            </a:r>
            <a:r>
              <a:rPr lang="fr-FR" cap="none" dirty="0" smtClean="0"/>
              <a:t>plusieurs possibilités. </a:t>
            </a:r>
          </a:p>
          <a:p>
            <a:pPr lvl="1"/>
            <a:r>
              <a:rPr lang="fr-FR" dirty="0" smtClean="0"/>
              <a:t>S</a:t>
            </a:r>
            <a:r>
              <a:rPr lang="fr-FR" cap="none" dirty="0" smtClean="0"/>
              <a:t>e positionner sur un coin de l’image avec la souris, maintenir appuyé et glisser pour la réduire</a:t>
            </a:r>
            <a:endParaRPr lang="fr-FR" cap="none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126574" y="450623"/>
            <a:ext cx="8142890" cy="461665"/>
          </a:xfrm>
        </p:spPr>
        <p:txBody>
          <a:bodyPr/>
          <a:lstStyle/>
          <a:p>
            <a:r>
              <a:rPr lang="fr-FR" dirty="0" smtClean="0"/>
              <a:t>2</a:t>
            </a:r>
            <a:r>
              <a:rPr lang="fr-FR" dirty="0"/>
              <a:t>. </a:t>
            </a:r>
            <a:r>
              <a:rPr lang="fr-FR" sz="2400" cap="none" dirty="0" smtClean="0">
                <a:solidFill>
                  <a:srgbClr val="C00000"/>
                </a:solidFill>
              </a:rPr>
              <a:t>Intégration </a:t>
            </a:r>
            <a:r>
              <a:rPr lang="fr-FR" sz="2400" cap="none" dirty="0" smtClean="0">
                <a:solidFill>
                  <a:srgbClr val="C00000"/>
                </a:solidFill>
              </a:rPr>
              <a:t>d’images : </a:t>
            </a:r>
            <a:r>
              <a:rPr lang="fr-FR" cap="none" dirty="0"/>
              <a:t>Zoom</a:t>
            </a:r>
            <a:endParaRPr lang="fr-FR" dirty="0"/>
          </a:p>
        </p:txBody>
      </p:sp>
      <p:pic>
        <p:nvPicPr>
          <p:cNvPr id="7" name="Image 6" descr="Résultat de recherche d'images pour &quot;souris ordinateur&quot;">
            <a:hlinkClick r:id="rId2" tgtFrame="&quot;_blank&quot;"/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3" t="18042" r="16823" b="22348"/>
          <a:stretch/>
        </p:blipFill>
        <p:spPr bwMode="auto">
          <a:xfrm>
            <a:off x="4334922" y="3203278"/>
            <a:ext cx="713315" cy="5467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1269005" y="8189458"/>
            <a:ext cx="8431177" cy="2328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700" dirty="0" smtClean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0392" y="5056863"/>
            <a:ext cx="2164816" cy="12338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Image 1" descr="image00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70" y="4362728"/>
            <a:ext cx="3786369" cy="2033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4348311" y="4579371"/>
            <a:ext cx="20430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Par le picto</a:t>
            </a:r>
            <a:r>
              <a:rPr lang="fr-FR" sz="1400" b="1" u="sng" dirty="0"/>
              <a:t> IMAGE</a:t>
            </a:r>
            <a:r>
              <a:rPr lang="fr-FR" sz="1400" b="1" dirty="0" smtClean="0"/>
              <a:t>,</a:t>
            </a:r>
          </a:p>
          <a:p>
            <a:r>
              <a:rPr lang="fr-FR" sz="700" b="1" dirty="0" smtClean="0"/>
              <a:t> </a:t>
            </a:r>
            <a:r>
              <a:rPr lang="fr-FR" sz="1400" b="1" dirty="0" smtClean="0"/>
              <a:t>il est </a:t>
            </a:r>
            <a:r>
              <a:rPr lang="fr-FR" sz="1400" b="1" dirty="0"/>
              <a:t>également </a:t>
            </a:r>
            <a:r>
              <a:rPr lang="fr-FR" sz="1400" b="1" dirty="0" smtClean="0"/>
              <a:t>possible de modifier la taille de l’image, en agissant sur la largeur ou la hauteur</a:t>
            </a:r>
          </a:p>
          <a:p>
            <a:r>
              <a:rPr lang="fr-FR" sz="1400" b="1" dirty="0" smtClean="0"/>
              <a:t> </a:t>
            </a:r>
            <a:r>
              <a:rPr lang="fr-FR" sz="700" b="1" dirty="0" smtClean="0"/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143193" y="5615722"/>
            <a:ext cx="1480008" cy="35545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/>
          <p:cNvSpPr/>
          <p:nvPr/>
        </p:nvSpPr>
        <p:spPr>
          <a:xfrm>
            <a:off x="970961" y="4862728"/>
            <a:ext cx="367645" cy="265453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743" y="1893459"/>
            <a:ext cx="3169323" cy="1971349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0795" y="2586560"/>
            <a:ext cx="2055029" cy="1278248"/>
          </a:xfrm>
          <a:prstGeom prst="rect">
            <a:avLst/>
          </a:prstGeom>
        </p:spPr>
      </p:pic>
      <p:sp>
        <p:nvSpPr>
          <p:cNvPr id="17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195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984737" y="1237956"/>
            <a:ext cx="6921305" cy="5627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cap="none" dirty="0" smtClean="0"/>
              <a:t>un message d’erreur s’affiche  </a:t>
            </a:r>
          </a:p>
          <a:p>
            <a:endParaRPr lang="fr-FR" cap="none" dirty="0" smtClean="0"/>
          </a:p>
          <a:p>
            <a:endParaRPr lang="fr-FR" cap="none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101694" y="368636"/>
            <a:ext cx="8142890" cy="461665"/>
          </a:xfrm>
        </p:spPr>
        <p:txBody>
          <a:bodyPr/>
          <a:lstStyle/>
          <a:p>
            <a:r>
              <a:rPr lang="fr-FR" dirty="0" smtClean="0"/>
              <a:t>2. </a:t>
            </a:r>
            <a:r>
              <a:rPr lang="fr-FR" sz="2400" cap="none" dirty="0">
                <a:solidFill>
                  <a:srgbClr val="C00000"/>
                </a:solidFill>
              </a:rPr>
              <a:t>Intégration </a:t>
            </a:r>
            <a:r>
              <a:rPr lang="fr-FR" sz="2400" cap="none" dirty="0" smtClean="0">
                <a:solidFill>
                  <a:srgbClr val="C00000"/>
                </a:solidFill>
              </a:rPr>
              <a:t>d’images</a:t>
            </a:r>
            <a:r>
              <a:rPr lang="fr-FR" dirty="0" smtClean="0"/>
              <a:t>: </a:t>
            </a:r>
            <a:r>
              <a:rPr lang="fr-FR" cap="none" dirty="0" smtClean="0"/>
              <a:t>si l’image fait plus de 1MO</a:t>
            </a:r>
            <a:endParaRPr lang="fr-FR" cap="none" dirty="0"/>
          </a:p>
        </p:txBody>
      </p:sp>
      <p:pic>
        <p:nvPicPr>
          <p:cNvPr id="4099" name="Image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75" y="1810651"/>
            <a:ext cx="4698071" cy="253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lipse 4"/>
          <p:cNvSpPr/>
          <p:nvPr/>
        </p:nvSpPr>
        <p:spPr>
          <a:xfrm>
            <a:off x="1528998" y="1951893"/>
            <a:ext cx="299802" cy="32679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6361578" y="1683935"/>
            <a:ext cx="2257865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800" dirty="0"/>
          </a:p>
          <a:p>
            <a:r>
              <a:rPr lang="fr-FR" b="1" dirty="0"/>
              <a:t>Solution </a:t>
            </a:r>
            <a:r>
              <a:rPr lang="fr-FR" dirty="0"/>
              <a:t>: depuis l’outil Capture aller sur la disquette et enregistrer l’image au format Fichier JPEG  </a:t>
            </a:r>
            <a:endParaRPr lang="fr-FR" dirty="0" smtClean="0"/>
          </a:p>
          <a:p>
            <a:r>
              <a:rPr lang="fr-FR" dirty="0" smtClean="0"/>
              <a:t>Puis une fois l’image enregistrée suivre le </a:t>
            </a:r>
            <a:r>
              <a:rPr lang="fr-FR" dirty="0" err="1" smtClean="0"/>
              <a:t>process</a:t>
            </a:r>
            <a:r>
              <a:rPr lang="fr-FR" dirty="0" smtClean="0"/>
              <a:t> d’insertion d’image via picto du bandeau commentaires</a:t>
            </a:r>
            <a:endParaRPr lang="fr-FR" dirty="0"/>
          </a:p>
        </p:txBody>
      </p:sp>
      <p:sp>
        <p:nvSpPr>
          <p:cNvPr id="7" name="Ellipse 6"/>
          <p:cNvSpPr/>
          <p:nvPr/>
        </p:nvSpPr>
        <p:spPr>
          <a:xfrm>
            <a:off x="1388752" y="3632417"/>
            <a:ext cx="633047" cy="23915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525893" y="5594307"/>
            <a:ext cx="6352673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Attention : Si votre téléphone vous le propose, optez pour une qualité moyenne au moment du transfert de vos photos</a:t>
            </a:r>
          </a:p>
        </p:txBody>
      </p:sp>
      <p:sp>
        <p:nvSpPr>
          <p:cNvPr id="9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702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337512"/>
            <a:ext cx="7104888" cy="800219"/>
          </a:xfrm>
        </p:spPr>
        <p:txBody>
          <a:bodyPr/>
          <a:lstStyle/>
          <a:p>
            <a:r>
              <a:rPr lang="fr-FR" dirty="0" smtClean="0"/>
              <a:t>2. </a:t>
            </a:r>
            <a:r>
              <a:rPr lang="fr-FR" sz="2400" cap="none" dirty="0">
                <a:solidFill>
                  <a:srgbClr val="C00000"/>
                </a:solidFill>
              </a:rPr>
              <a:t>Intégration d’images  </a:t>
            </a:r>
            <a:r>
              <a:rPr lang="fr-FR" sz="2400" cap="none" dirty="0" smtClean="0">
                <a:solidFill>
                  <a:srgbClr val="C00000"/>
                </a:solidFill>
              </a:rPr>
              <a:t>: </a:t>
            </a:r>
            <a:r>
              <a:rPr lang="fr-FR" cap="none" dirty="0" smtClean="0"/>
              <a:t>restitution de l’image dans les éditions DEFI  et DSC</a:t>
            </a:r>
            <a:endParaRPr lang="fr-FR" cap="non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6" name="Espace réservé du texte 2"/>
          <p:cNvSpPr txBox="1">
            <a:spLocks/>
          </p:cNvSpPr>
          <p:nvPr/>
        </p:nvSpPr>
        <p:spPr>
          <a:xfrm>
            <a:off x="1043608" y="1307622"/>
            <a:ext cx="4462272" cy="34561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000" cap="none" dirty="0" smtClean="0">
              <a:solidFill>
                <a:schemeClr val="tx1"/>
              </a:solidFill>
            </a:endParaRPr>
          </a:p>
        </p:txBody>
      </p:sp>
      <p:pic>
        <p:nvPicPr>
          <p:cNvPr id="5" name="Image 4"/>
          <p:cNvPicPr/>
          <p:nvPr/>
        </p:nvPicPr>
        <p:blipFill>
          <a:blip r:embed="rId2"/>
          <a:stretch>
            <a:fillRect/>
          </a:stretch>
        </p:blipFill>
        <p:spPr>
          <a:xfrm>
            <a:off x="396000" y="1307623"/>
            <a:ext cx="4462272" cy="3456178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3"/>
          <a:stretch>
            <a:fillRect/>
          </a:stretch>
        </p:blipFill>
        <p:spPr>
          <a:xfrm>
            <a:off x="4974336" y="2670048"/>
            <a:ext cx="4014216" cy="316382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74919" y="3172968"/>
            <a:ext cx="3386415" cy="2660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4336" y="3308309"/>
            <a:ext cx="3486999" cy="2168947"/>
          </a:xfrm>
          <a:prstGeom prst="rect">
            <a:avLst/>
          </a:prstGeom>
        </p:spPr>
      </p:pic>
      <p:sp>
        <p:nvSpPr>
          <p:cNvPr id="9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311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6" name="Espace réservé du texte 2"/>
          <p:cNvSpPr txBox="1">
            <a:spLocks/>
          </p:cNvSpPr>
          <p:nvPr/>
        </p:nvSpPr>
        <p:spPr>
          <a:xfrm>
            <a:off x="493776" y="1322127"/>
            <a:ext cx="8289648" cy="542673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800" cap="none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fr-FR" sz="1800" b="0" cap="none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sz="1800" b="0" cap="none" dirty="0" smtClean="0">
                <a:solidFill>
                  <a:schemeClr val="tx1"/>
                </a:solidFill>
              </a:rPr>
              <a:t>Améliorations de l’ergonomie de la vision globale</a:t>
            </a:r>
            <a:r>
              <a:rPr lang="fr-FR" sz="1800" cap="none" dirty="0" smtClean="0">
                <a:solidFill>
                  <a:schemeClr val="tx1"/>
                </a:solidFill>
              </a:rPr>
              <a:t> : </a:t>
            </a:r>
          </a:p>
          <a:p>
            <a:endParaRPr lang="fr-FR" sz="1800" cap="none" dirty="0" smtClean="0">
              <a:solidFill>
                <a:schemeClr val="tx1"/>
              </a:solidFill>
            </a:endParaRPr>
          </a:p>
          <a:p>
            <a:r>
              <a:rPr lang="fr-FR" sz="1800" cap="none" dirty="0" smtClean="0">
                <a:solidFill>
                  <a:schemeClr val="tx1"/>
                </a:solidFill>
              </a:rPr>
              <a:t>	</a:t>
            </a:r>
            <a:r>
              <a:rPr lang="fr-FR" sz="1800" b="0" cap="none" dirty="0" smtClean="0">
                <a:solidFill>
                  <a:schemeClr val="tx1"/>
                </a:solidFill>
              </a:rPr>
              <a:t>-</a:t>
            </a:r>
            <a:r>
              <a:rPr lang="fr-FR" sz="1800" cap="none" dirty="0" smtClean="0">
                <a:solidFill>
                  <a:schemeClr val="tx1"/>
                </a:solidFill>
              </a:rPr>
              <a:t> </a:t>
            </a:r>
            <a:r>
              <a:rPr lang="fr-FR" sz="1800" b="0" cap="none" dirty="0" smtClean="0">
                <a:solidFill>
                  <a:schemeClr val="tx1"/>
                </a:solidFill>
              </a:rPr>
              <a:t>Réactualisation automatique des encours au retour arrière à l’étape instruction</a:t>
            </a:r>
            <a:endParaRPr lang="fr-FR" sz="1800" b="0" cap="none" dirty="0" smtClean="0">
              <a:solidFill>
                <a:srgbClr val="FF0000"/>
              </a:solidFill>
            </a:endParaRPr>
          </a:p>
          <a:p>
            <a:r>
              <a:rPr lang="fr-FR" sz="1800" b="0" cap="none" dirty="0">
                <a:solidFill>
                  <a:srgbClr val="FF0000"/>
                </a:solidFill>
              </a:rPr>
              <a:t>	</a:t>
            </a:r>
            <a:r>
              <a:rPr lang="fr-FR" sz="1800" b="0" cap="none" dirty="0" smtClean="0">
                <a:solidFill>
                  <a:schemeClr val="tx1"/>
                </a:solidFill>
              </a:rPr>
              <a:t>- Suppression de la pop up de synchronisation des crédits à l’ouverture de DEFI</a:t>
            </a:r>
          </a:p>
          <a:p>
            <a:r>
              <a:rPr lang="fr-FR" sz="1800" b="0" cap="none" dirty="0">
                <a:solidFill>
                  <a:schemeClr val="tx1"/>
                </a:solidFill>
              </a:rPr>
              <a:t> </a:t>
            </a:r>
            <a:r>
              <a:rPr lang="fr-FR" sz="1800" b="0" cap="none" dirty="0" smtClean="0">
                <a:solidFill>
                  <a:schemeClr val="tx1"/>
                </a:solidFill>
              </a:rPr>
              <a:t>                   lors de la création d’une demande </a:t>
            </a:r>
          </a:p>
          <a:p>
            <a:r>
              <a:rPr lang="fr-FR" sz="1800" b="0" cap="none" dirty="0">
                <a:solidFill>
                  <a:schemeClr val="tx1"/>
                </a:solidFill>
              </a:rPr>
              <a:t>	</a:t>
            </a:r>
            <a:r>
              <a:rPr lang="fr-FR" sz="1800" b="0" cap="none" dirty="0" smtClean="0">
                <a:solidFill>
                  <a:schemeClr val="tx1"/>
                </a:solidFill>
              </a:rPr>
              <a:t>- Suppression </a:t>
            </a:r>
            <a:r>
              <a:rPr lang="fr-FR" sz="1800" b="0" cap="none" dirty="0">
                <a:solidFill>
                  <a:schemeClr val="tx1"/>
                </a:solidFill>
              </a:rPr>
              <a:t>des </a:t>
            </a:r>
            <a:r>
              <a:rPr lang="fr-FR" sz="1800" b="0" cap="none" dirty="0" smtClean="0">
                <a:solidFill>
                  <a:schemeClr val="tx1"/>
                </a:solidFill>
              </a:rPr>
              <a:t>icônes           pour accueil et          pour détail de la composition</a:t>
            </a:r>
          </a:p>
          <a:p>
            <a:r>
              <a:rPr lang="fr-FR" sz="1800" b="0" cap="none" dirty="0">
                <a:solidFill>
                  <a:schemeClr val="tx1"/>
                </a:solidFill>
              </a:rPr>
              <a:t> </a:t>
            </a:r>
            <a:r>
              <a:rPr lang="fr-FR" sz="1800" b="0" cap="none" dirty="0" smtClean="0">
                <a:solidFill>
                  <a:schemeClr val="tx1"/>
                </a:solidFill>
              </a:rPr>
              <a:t>                   d’une Relation Economique.</a:t>
            </a:r>
          </a:p>
          <a:p>
            <a:endParaRPr lang="fr-FR" sz="1800" b="0" cap="none" dirty="0">
              <a:solidFill>
                <a:schemeClr val="tx1"/>
              </a:solidFill>
            </a:endParaRPr>
          </a:p>
          <a:p>
            <a:endParaRPr lang="fr-FR" sz="1800" b="0" cap="none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b="0" cap="none" dirty="0">
                <a:solidFill>
                  <a:schemeClr val="tx1"/>
                </a:solidFill>
              </a:rPr>
              <a:t>Améliorations de l’ergonomie de </a:t>
            </a:r>
            <a:r>
              <a:rPr lang="fr-FR" sz="1800" b="0" cap="none" dirty="0" smtClean="0">
                <a:solidFill>
                  <a:schemeClr val="tx1"/>
                </a:solidFill>
              </a:rPr>
              <a:t>l’écran multi-demandes</a:t>
            </a:r>
            <a:r>
              <a:rPr lang="fr-FR" sz="1800" cap="none" dirty="0" smtClean="0">
                <a:solidFill>
                  <a:schemeClr val="tx1"/>
                </a:solidFill>
              </a:rPr>
              <a:t> </a:t>
            </a:r>
            <a:r>
              <a:rPr lang="fr-FR" sz="1800" cap="none" dirty="0">
                <a:solidFill>
                  <a:schemeClr val="tx1"/>
                </a:solidFill>
              </a:rPr>
              <a:t>: </a:t>
            </a:r>
            <a:endParaRPr lang="fr-FR" sz="1800" cap="none" dirty="0" smtClean="0">
              <a:solidFill>
                <a:schemeClr val="tx1"/>
              </a:solidFill>
            </a:endParaRPr>
          </a:p>
          <a:p>
            <a:r>
              <a:rPr lang="fr-FR" sz="1800" cap="none" dirty="0">
                <a:solidFill>
                  <a:schemeClr val="tx1"/>
                </a:solidFill>
              </a:rPr>
              <a:t>	</a:t>
            </a:r>
            <a:r>
              <a:rPr lang="fr-FR" sz="1800" b="0" cap="none" dirty="0">
                <a:solidFill>
                  <a:schemeClr val="tx1"/>
                </a:solidFill>
              </a:rPr>
              <a:t> </a:t>
            </a:r>
            <a:r>
              <a:rPr lang="fr-FR" sz="1800" b="0" cap="none" dirty="0" smtClean="0">
                <a:solidFill>
                  <a:schemeClr val="tx1"/>
                </a:solidFill>
              </a:rPr>
              <a:t>- Relookage de l’écran pour le rendre plus lisible</a:t>
            </a:r>
            <a:endParaRPr lang="fr-FR" sz="1800" cap="none" dirty="0">
              <a:solidFill>
                <a:schemeClr val="tx1"/>
              </a:solidFill>
            </a:endParaRPr>
          </a:p>
          <a:p>
            <a:endParaRPr lang="fr-FR" sz="1800" b="0" cap="none" dirty="0" smtClean="0">
              <a:solidFill>
                <a:schemeClr val="tx1"/>
              </a:solidFill>
            </a:endParaRPr>
          </a:p>
          <a:p>
            <a:endParaRPr lang="fr-FR" sz="1800" b="0" cap="none" dirty="0" smtClean="0">
              <a:solidFill>
                <a:schemeClr val="tx1"/>
              </a:solidFill>
            </a:endParaRPr>
          </a:p>
          <a:p>
            <a:r>
              <a:rPr lang="fr-FR" sz="1800" b="0" cap="none" dirty="0" smtClean="0">
                <a:solidFill>
                  <a:schemeClr val="tx1"/>
                </a:solidFill>
              </a:rPr>
              <a:t>	</a:t>
            </a:r>
          </a:p>
          <a:p>
            <a:r>
              <a:rPr lang="fr-FR" sz="1800" b="0" cap="none" dirty="0" smtClean="0">
                <a:solidFill>
                  <a:schemeClr val="tx1"/>
                </a:solidFill>
              </a:rPr>
              <a:t> 	</a:t>
            </a:r>
            <a:r>
              <a:rPr lang="fr-FR" sz="1400" b="0" cap="none" dirty="0">
                <a:solidFill>
                  <a:schemeClr val="tx1"/>
                </a:solidFill>
              </a:rPr>
              <a:t>	</a:t>
            </a:r>
            <a:endParaRPr lang="fr-FR" sz="1800" cap="none" dirty="0">
              <a:solidFill>
                <a:schemeClr val="tx1"/>
              </a:solidFill>
            </a:endParaRPr>
          </a:p>
          <a:p>
            <a:endParaRPr lang="fr-FR" sz="1800" cap="none" dirty="0">
              <a:solidFill>
                <a:schemeClr val="tx1"/>
              </a:solidFill>
            </a:endParaRPr>
          </a:p>
          <a:p>
            <a:endParaRPr lang="fr-FR" sz="1800" cap="none" dirty="0">
              <a:solidFill>
                <a:schemeClr val="tx1"/>
              </a:solidFill>
            </a:endParaRPr>
          </a:p>
          <a:p>
            <a:endParaRPr lang="fr-FR" sz="1800" cap="none" dirty="0">
              <a:solidFill>
                <a:schemeClr val="tx1"/>
              </a:solidFill>
            </a:endParaRPr>
          </a:p>
          <a:p>
            <a:endParaRPr lang="fr-FR" sz="1800" cap="none" dirty="0">
              <a:solidFill>
                <a:schemeClr val="tx1"/>
              </a:solidFill>
            </a:endParaRPr>
          </a:p>
        </p:txBody>
      </p:sp>
      <p:pic>
        <p:nvPicPr>
          <p:cNvPr id="1031" name="Image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3768177" y="3487458"/>
            <a:ext cx="367988" cy="497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Image 2" descr="image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400" y="3537870"/>
            <a:ext cx="414686" cy="497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  <p:sp>
        <p:nvSpPr>
          <p:cNvPr id="9" name="Titre 3"/>
          <p:cNvSpPr txBox="1">
            <a:spLocks/>
          </p:cNvSpPr>
          <p:nvPr/>
        </p:nvSpPr>
        <p:spPr>
          <a:xfrm>
            <a:off x="497490" y="397645"/>
            <a:ext cx="8142890" cy="46166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 smtClean="0"/>
              <a:t>3. </a:t>
            </a:r>
            <a:r>
              <a:rPr lang="fr-FR" sz="2400" cap="none" dirty="0">
                <a:solidFill>
                  <a:srgbClr val="C00000"/>
                </a:solidFill>
              </a:rPr>
              <a:t>Maintien des financements par défaut </a:t>
            </a:r>
            <a:r>
              <a:rPr lang="fr-FR" sz="2400" b="0" cap="none" dirty="0">
                <a:solidFill>
                  <a:srgbClr val="C00000"/>
                </a:solidFill>
              </a:rPr>
              <a:t>pour les encours existants</a:t>
            </a: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74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001110" y="351576"/>
            <a:ext cx="8142890" cy="461665"/>
          </a:xfrm>
        </p:spPr>
        <p:txBody>
          <a:bodyPr/>
          <a:lstStyle/>
          <a:p>
            <a:r>
              <a:rPr lang="fr-FR" sz="2400" dirty="0" smtClean="0"/>
              <a:t>4. </a:t>
            </a:r>
            <a:r>
              <a:rPr lang="fr-FR" sz="2400" cap="none" dirty="0">
                <a:solidFill>
                  <a:srgbClr val="C00000"/>
                </a:solidFill>
              </a:rPr>
              <a:t>Remplacement du bouton « avis » par un bouton</a:t>
            </a:r>
            <a:r>
              <a:rPr lang="fr-FR" sz="2400" b="0" cap="none" dirty="0">
                <a:solidFill>
                  <a:srgbClr val="C00000"/>
                </a:solidFill>
              </a:rPr>
              <a:t> « </a:t>
            </a:r>
            <a:r>
              <a:rPr lang="fr-FR" sz="2400" cap="none" dirty="0">
                <a:solidFill>
                  <a:srgbClr val="C00000"/>
                </a:solidFill>
              </a:rPr>
              <a:t>décision</a:t>
            </a:r>
            <a:r>
              <a:rPr lang="fr-FR" sz="2400" b="0" cap="none" dirty="0">
                <a:solidFill>
                  <a:srgbClr val="C00000"/>
                </a:solidFill>
              </a:rPr>
              <a:t> </a:t>
            </a:r>
            <a:r>
              <a:rPr lang="fr-FR" sz="2400" b="0" cap="none" dirty="0" smtClean="0">
                <a:solidFill>
                  <a:srgbClr val="C00000"/>
                </a:solidFill>
              </a:rPr>
              <a:t>»</a:t>
            </a: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16" name="Image 15"/>
          <p:cNvPicPr/>
          <p:nvPr/>
        </p:nvPicPr>
        <p:blipFill>
          <a:blip r:embed="rId2"/>
          <a:stretch>
            <a:fillRect/>
          </a:stretch>
        </p:blipFill>
        <p:spPr>
          <a:xfrm>
            <a:off x="497490" y="2459736"/>
            <a:ext cx="8042306" cy="2880359"/>
          </a:xfrm>
          <a:prstGeom prst="rect">
            <a:avLst/>
          </a:prstGeom>
        </p:spPr>
      </p:pic>
      <p:sp>
        <p:nvSpPr>
          <p:cNvPr id="17" name="Rectangle à coins arrondis 16"/>
          <p:cNvSpPr/>
          <p:nvPr/>
        </p:nvSpPr>
        <p:spPr>
          <a:xfrm>
            <a:off x="1882266" y="4983480"/>
            <a:ext cx="294005" cy="128016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612648" y="1409736"/>
            <a:ext cx="7781544" cy="607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6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REMPLACEMENT DU LIBELLE « AVIS » PAR « DECISION » A L’ETAPE DECISION BANQUE ET A LA DECISION CLIENT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Espace réservé du numéro de diapositive 3"/>
          <p:cNvSpPr txBox="1">
            <a:spLocks/>
          </p:cNvSpPr>
          <p:nvPr/>
        </p:nvSpPr>
        <p:spPr>
          <a:xfrm>
            <a:off x="-551134" y="6492875"/>
            <a:ext cx="900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536D7D7-E68B-4848-A580-3E20DDE126DB}" type="slidenum">
              <a:rPr lang="fr-FR" sz="1100" b="1" smtClean="0">
                <a:solidFill>
                  <a:srgbClr val="FFFFFF"/>
                </a:solidFill>
              </a:rPr>
              <a:pPr algn="r"/>
              <a:t>12</a:t>
            </a:fld>
            <a:endParaRPr lang="fr-FR" sz="1100" b="1" dirty="0">
              <a:solidFill>
                <a:srgbClr val="FFFFFF"/>
              </a:solidFill>
            </a:endParaRPr>
          </a:p>
        </p:txBody>
      </p:sp>
      <p:sp>
        <p:nvSpPr>
          <p:cNvPr id="7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  <p:cxnSp>
        <p:nvCxnSpPr>
          <p:cNvPr id="5" name="Connecteur droit avec flèche 4"/>
          <p:cNvCxnSpPr/>
          <p:nvPr/>
        </p:nvCxnSpPr>
        <p:spPr>
          <a:xfrm>
            <a:off x="1335024" y="2017275"/>
            <a:ext cx="572186" cy="29662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003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tretch>
            <a:fillRect/>
          </a:stretch>
        </p:blipFill>
        <p:spPr>
          <a:xfrm>
            <a:off x="484632" y="2473070"/>
            <a:ext cx="8092440" cy="3305937"/>
          </a:xfrm>
          <a:prstGeom prst="rect">
            <a:avLst/>
          </a:prstGeom>
        </p:spPr>
      </p:pic>
      <p:sp>
        <p:nvSpPr>
          <p:cNvPr id="7" name="Rectangle à coins arrondis 6"/>
          <p:cNvSpPr/>
          <p:nvPr/>
        </p:nvSpPr>
        <p:spPr>
          <a:xfrm>
            <a:off x="1279525" y="2889504"/>
            <a:ext cx="7297547" cy="24688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3886200" y="3200400"/>
            <a:ext cx="2039112" cy="314325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1837945" y="4745737"/>
            <a:ext cx="1207008" cy="301752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612648" y="1556886"/>
            <a:ext cx="46979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MODIFICATION DE </a:t>
            </a:r>
            <a:r>
              <a:rPr lang="fr-FR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L’ECRAN </a:t>
            </a:r>
            <a:r>
              <a:rPr lang="fr-FR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VISION GLOBALE</a:t>
            </a:r>
            <a:endParaRPr lang="fr-FR" dirty="0"/>
          </a:p>
        </p:txBody>
      </p:sp>
      <p:sp>
        <p:nvSpPr>
          <p:cNvPr id="10" name="Espace réservé du numéro de diapositive 3"/>
          <p:cNvSpPr txBox="1">
            <a:spLocks/>
          </p:cNvSpPr>
          <p:nvPr/>
        </p:nvSpPr>
        <p:spPr>
          <a:xfrm>
            <a:off x="-551134" y="6492875"/>
            <a:ext cx="900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536D7D7-E68B-4848-A580-3E20DDE126DB}" type="slidenum">
              <a:rPr lang="fr-FR" sz="1100" b="1" smtClean="0">
                <a:solidFill>
                  <a:srgbClr val="FFFFFF"/>
                </a:solidFill>
              </a:rPr>
              <a:pPr algn="r"/>
              <a:t>13</a:t>
            </a:fld>
            <a:endParaRPr lang="fr-FR" sz="1100" b="1" dirty="0">
              <a:solidFill>
                <a:srgbClr val="FFFFFF"/>
              </a:solidFill>
            </a:endParaRPr>
          </a:p>
        </p:txBody>
      </p:sp>
      <p:sp>
        <p:nvSpPr>
          <p:cNvPr id="11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  <p:sp>
        <p:nvSpPr>
          <p:cNvPr id="12" name="Titre 3"/>
          <p:cNvSpPr>
            <a:spLocks noGrp="1"/>
          </p:cNvSpPr>
          <p:nvPr>
            <p:ph type="title"/>
          </p:nvPr>
        </p:nvSpPr>
        <p:spPr>
          <a:xfrm>
            <a:off x="1001110" y="287747"/>
            <a:ext cx="8142890" cy="461665"/>
          </a:xfrm>
        </p:spPr>
        <p:txBody>
          <a:bodyPr/>
          <a:lstStyle/>
          <a:p>
            <a:r>
              <a:rPr lang="fr-FR" sz="2400" cap="none" dirty="0" smtClean="0">
                <a:solidFill>
                  <a:srgbClr val="C00000"/>
                </a:solidFill>
              </a:rPr>
              <a:t>4. Remplacement </a:t>
            </a:r>
            <a:r>
              <a:rPr lang="fr-FR" sz="2400" cap="none" dirty="0">
                <a:solidFill>
                  <a:srgbClr val="C00000"/>
                </a:solidFill>
              </a:rPr>
              <a:t>du bouton « avis » par un bouton</a:t>
            </a:r>
            <a:r>
              <a:rPr lang="fr-FR" sz="2400" b="0" cap="none" dirty="0">
                <a:solidFill>
                  <a:srgbClr val="C00000"/>
                </a:solidFill>
              </a:rPr>
              <a:t> « </a:t>
            </a:r>
            <a:r>
              <a:rPr lang="fr-FR" sz="2400" cap="none" dirty="0">
                <a:solidFill>
                  <a:srgbClr val="C00000"/>
                </a:solidFill>
              </a:rPr>
              <a:t>décision</a:t>
            </a:r>
            <a:r>
              <a:rPr lang="fr-FR" sz="2400" b="0" cap="none" dirty="0">
                <a:solidFill>
                  <a:srgbClr val="C00000"/>
                </a:solidFill>
              </a:rPr>
              <a:t> »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385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/>
          <p:nvPr/>
        </p:nvPicPr>
        <p:blipFill>
          <a:blip r:embed="rId3"/>
          <a:stretch>
            <a:fillRect/>
          </a:stretch>
        </p:blipFill>
        <p:spPr>
          <a:xfrm>
            <a:off x="402336" y="1581912"/>
            <a:ext cx="8247888" cy="3557016"/>
          </a:xfrm>
          <a:prstGeom prst="rect">
            <a:avLst/>
          </a:prstGeom>
        </p:spPr>
      </p:pic>
      <p:sp>
        <p:nvSpPr>
          <p:cNvPr id="12" name="Rectangle à coins arrondis 11"/>
          <p:cNvSpPr/>
          <p:nvPr/>
        </p:nvSpPr>
        <p:spPr>
          <a:xfrm>
            <a:off x="1828800" y="3573297"/>
            <a:ext cx="1408176" cy="120879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1511554" y="4187953"/>
            <a:ext cx="701294" cy="10972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484632" y="3822191"/>
            <a:ext cx="1874519" cy="603504"/>
          </a:xfrm>
          <a:prstGeom prst="roundRect">
            <a:avLst>
              <a:gd name="adj" fmla="val 19697"/>
            </a:avLst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1069848" y="385153"/>
            <a:ext cx="6528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cap="all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4. </a:t>
            </a:r>
            <a:r>
              <a:rPr lang="fr-FR" sz="24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Remplacement du bouton « avis » par un bouton « décision »</a:t>
            </a:r>
            <a:r>
              <a:rPr lang="fr-FR" sz="2400" b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 </a:t>
            </a:r>
            <a:br>
              <a:rPr lang="fr-FR" sz="2400" b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endParaRPr lang="fr-FR" sz="2400" b="1" cap="all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34440" y="5504690"/>
            <a:ext cx="7315200" cy="882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600" cap="all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ré-instruction à toutes les étapes et étape suivante automatiquement positionnée à instruction ; pas de possibilité de repasser en instruction sans ré-instruction</a:t>
            </a:r>
            <a:r>
              <a:rPr lang="fr-FR" sz="16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7" name="Espace réservé du numéro de diapositive 3"/>
          <p:cNvSpPr txBox="1">
            <a:spLocks/>
          </p:cNvSpPr>
          <p:nvPr/>
        </p:nvSpPr>
        <p:spPr>
          <a:xfrm>
            <a:off x="-551134" y="6492875"/>
            <a:ext cx="900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536D7D7-E68B-4848-A580-3E20DDE126DB}" type="slidenum">
              <a:rPr lang="fr-FR" sz="1100" b="1" smtClean="0">
                <a:solidFill>
                  <a:srgbClr val="FFFFFF"/>
                </a:solidFill>
              </a:rPr>
              <a:pPr algn="r"/>
              <a:t>14</a:t>
            </a:fld>
            <a:endParaRPr lang="fr-FR" sz="1100" b="1" dirty="0">
              <a:solidFill>
                <a:srgbClr val="FFFFFF"/>
              </a:solidFill>
            </a:endParaRPr>
          </a:p>
        </p:txBody>
      </p:sp>
      <p:sp>
        <p:nvSpPr>
          <p:cNvPr id="10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241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/>
          <p:nvPr/>
        </p:nvPicPr>
        <p:blipFill>
          <a:blip r:embed="rId2"/>
          <a:stretch>
            <a:fillRect/>
          </a:stretch>
        </p:blipFill>
        <p:spPr>
          <a:xfrm>
            <a:off x="699358" y="2136203"/>
            <a:ext cx="7214616" cy="273754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99358" y="1409074"/>
            <a:ext cx="814289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FR" b="1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Suppression de la </a:t>
            </a:r>
            <a:r>
              <a:rPr lang="fr-FR" b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pop-up de </a:t>
            </a:r>
            <a:r>
              <a:rPr lang="fr-FR" b="1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synchronisation au </a:t>
            </a:r>
            <a:r>
              <a:rPr lang="fr-FR" b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lancement de </a:t>
            </a:r>
            <a:r>
              <a:rPr lang="fr-FR" b="1" dirty="0" err="1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  <p:sp>
        <p:nvSpPr>
          <p:cNvPr id="7" name="Titre 3"/>
          <p:cNvSpPr>
            <a:spLocks noGrp="1"/>
          </p:cNvSpPr>
          <p:nvPr>
            <p:ph type="title"/>
          </p:nvPr>
        </p:nvSpPr>
        <p:spPr>
          <a:xfrm>
            <a:off x="996380" y="292608"/>
            <a:ext cx="8142890" cy="800219"/>
          </a:xfrm>
        </p:spPr>
        <p:txBody>
          <a:bodyPr/>
          <a:lstStyle/>
          <a:p>
            <a:r>
              <a:rPr lang="fr-FR" sz="2400" dirty="0" smtClean="0"/>
              <a:t>4. </a:t>
            </a:r>
            <a:r>
              <a:rPr lang="fr-FR" sz="2400" cap="none" dirty="0">
                <a:solidFill>
                  <a:srgbClr val="C00000"/>
                </a:solidFill>
              </a:rPr>
              <a:t>Remplacement du bouton « avis » par un bouton</a:t>
            </a:r>
            <a:r>
              <a:rPr lang="fr-FR" sz="2400" b="0" cap="none" dirty="0">
                <a:solidFill>
                  <a:srgbClr val="C00000"/>
                </a:solidFill>
              </a:rPr>
              <a:t> « </a:t>
            </a:r>
            <a:r>
              <a:rPr lang="fr-FR" sz="2400" cap="none" dirty="0">
                <a:solidFill>
                  <a:srgbClr val="C00000"/>
                </a:solidFill>
              </a:rPr>
              <a:t>décision</a:t>
            </a:r>
            <a:r>
              <a:rPr lang="fr-FR" sz="2400" b="0" cap="none" dirty="0">
                <a:solidFill>
                  <a:srgbClr val="C00000"/>
                </a:solidFill>
              </a:rPr>
              <a:t> »</a:t>
            </a:r>
            <a:r>
              <a:rPr lang="fr-FR" sz="2400" dirty="0">
                <a:solidFill>
                  <a:schemeClr val="tx1"/>
                </a:solidFill>
              </a:rPr>
              <a:t> </a:t>
            </a:r>
            <a:r>
              <a:rPr lang="fr-FR" sz="2400" dirty="0"/>
              <a:t/>
            </a:r>
            <a:br>
              <a:rPr lang="fr-FR" sz="2400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788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/>
          <p:nvPr/>
        </p:nvPicPr>
        <p:blipFill>
          <a:blip r:embed="rId2"/>
          <a:stretch>
            <a:fillRect/>
          </a:stretch>
        </p:blipFill>
        <p:spPr>
          <a:xfrm>
            <a:off x="457200" y="2075688"/>
            <a:ext cx="8229600" cy="1275080"/>
          </a:xfrm>
          <a:prstGeom prst="rect">
            <a:avLst/>
          </a:prstGeom>
        </p:spPr>
      </p:pic>
      <p:pic>
        <p:nvPicPr>
          <p:cNvPr id="6" name="Image 5"/>
          <p:cNvPicPr/>
          <p:nvPr/>
        </p:nvPicPr>
        <p:blipFill>
          <a:blip r:embed="rId3"/>
          <a:stretch>
            <a:fillRect/>
          </a:stretch>
        </p:blipFill>
        <p:spPr>
          <a:xfrm>
            <a:off x="457200" y="3867912"/>
            <a:ext cx="8229600" cy="126187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0" y="1379136"/>
            <a:ext cx="8229600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FR" sz="1600" b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Suppression des icônes Maison (Accueil) et cravate (composition Relation Economique)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50608" y="2075688"/>
            <a:ext cx="301752" cy="2286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7150608" y="3867912"/>
            <a:ext cx="301752" cy="2286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  <p:sp>
        <p:nvSpPr>
          <p:cNvPr id="11" name="Titre 3"/>
          <p:cNvSpPr>
            <a:spLocks noGrp="1"/>
          </p:cNvSpPr>
          <p:nvPr>
            <p:ph type="title"/>
          </p:nvPr>
        </p:nvSpPr>
        <p:spPr>
          <a:xfrm>
            <a:off x="863250" y="332656"/>
            <a:ext cx="8142890" cy="461665"/>
          </a:xfrm>
        </p:spPr>
        <p:txBody>
          <a:bodyPr/>
          <a:lstStyle/>
          <a:p>
            <a:r>
              <a:rPr lang="fr-FR" sz="2400" dirty="0" smtClean="0"/>
              <a:t>5. </a:t>
            </a:r>
            <a:r>
              <a:rPr lang="fr-FR" sz="2400" cap="none" dirty="0">
                <a:solidFill>
                  <a:srgbClr val="C00000"/>
                </a:solidFill>
              </a:rPr>
              <a:t>Evolutions ergonomiques </a:t>
            </a:r>
            <a:endParaRPr lang="fr-FR" dirty="0">
              <a:solidFill>
                <a:srgbClr val="C00000"/>
              </a:solidFill>
            </a:endParaRPr>
          </a:p>
        </p:txBody>
      </p:sp>
      <p:cxnSp>
        <p:nvCxnSpPr>
          <p:cNvPr id="3" name="Connecteur droit avec flèche 2"/>
          <p:cNvCxnSpPr>
            <a:stCxn id="7" idx="2"/>
          </p:cNvCxnSpPr>
          <p:nvPr/>
        </p:nvCxnSpPr>
        <p:spPr>
          <a:xfrm>
            <a:off x="4572000" y="1737952"/>
            <a:ext cx="2459736" cy="3377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403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34653" y="282224"/>
            <a:ext cx="67116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400" b="1" dirty="0">
                <a:solidFill>
                  <a:srgbClr val="C00000"/>
                </a:solidFill>
              </a:rPr>
              <a:t>5. Evolutions ergonomiques </a:t>
            </a:r>
            <a:endParaRPr kumimoji="0" lang="fr-FR" sz="2400" b="1" i="0" u="none" strike="noStrike" kern="1200" cap="all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</a:endParaRPr>
          </a:p>
        </p:txBody>
      </p:sp>
      <p:sp>
        <p:nvSpPr>
          <p:cNvPr id="17" name="Espace réservé du numéro de diapositive 3"/>
          <p:cNvSpPr txBox="1">
            <a:spLocks/>
          </p:cNvSpPr>
          <p:nvPr/>
        </p:nvSpPr>
        <p:spPr>
          <a:xfrm>
            <a:off x="-551134" y="6492875"/>
            <a:ext cx="900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6D7D7-E68B-4848-A580-3E20DDE126DB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0" name="Image 9"/>
          <p:cNvPicPr/>
          <p:nvPr/>
        </p:nvPicPr>
        <p:blipFill>
          <a:blip r:embed="rId3"/>
          <a:stretch>
            <a:fillRect/>
          </a:stretch>
        </p:blipFill>
        <p:spPr>
          <a:xfrm>
            <a:off x="934653" y="1855520"/>
            <a:ext cx="7385453" cy="1580622"/>
          </a:xfrm>
          <a:prstGeom prst="rect">
            <a:avLst/>
          </a:prstGeom>
        </p:spPr>
      </p:pic>
      <p:pic>
        <p:nvPicPr>
          <p:cNvPr id="11" name="Image 10"/>
          <p:cNvPicPr/>
          <p:nvPr/>
        </p:nvPicPr>
        <p:blipFill>
          <a:blip r:embed="rId4"/>
          <a:stretch>
            <a:fillRect/>
          </a:stretch>
        </p:blipFill>
        <p:spPr>
          <a:xfrm>
            <a:off x="2322082" y="3511208"/>
            <a:ext cx="6599230" cy="304516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34653" y="1855520"/>
            <a:ext cx="998448" cy="1345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934653" y="2302909"/>
            <a:ext cx="936702" cy="17841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6373368" y="2066544"/>
            <a:ext cx="822960" cy="1371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2456518" y="4218597"/>
            <a:ext cx="1480481" cy="17560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avec flèche vers le bas 4"/>
          <p:cNvSpPr/>
          <p:nvPr/>
        </p:nvSpPr>
        <p:spPr>
          <a:xfrm rot="10800000">
            <a:off x="934653" y="3436142"/>
            <a:ext cx="1069942" cy="958058"/>
          </a:xfrm>
          <a:prstGeom prst="downArrowCallou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Avant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750330" y="3895055"/>
            <a:ext cx="1497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AVANT</a:t>
            </a:r>
            <a:endParaRPr lang="fr-FR" sz="700" b="1" dirty="0" smtClean="0"/>
          </a:p>
        </p:txBody>
      </p:sp>
      <p:sp>
        <p:nvSpPr>
          <p:cNvPr id="20" name="Rectangle 19"/>
          <p:cNvSpPr/>
          <p:nvPr/>
        </p:nvSpPr>
        <p:spPr>
          <a:xfrm>
            <a:off x="7063059" y="4394200"/>
            <a:ext cx="772841" cy="1778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2458000" y="5369212"/>
            <a:ext cx="888450" cy="18068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avec flèche vers la droite 6"/>
          <p:cNvSpPr/>
          <p:nvPr/>
        </p:nvSpPr>
        <p:spPr>
          <a:xfrm>
            <a:off x="996398" y="4951971"/>
            <a:ext cx="1292481" cy="679396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3699"/>
            </a:avLst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/>
          <p:cNvSpPr txBox="1"/>
          <p:nvPr/>
        </p:nvSpPr>
        <p:spPr>
          <a:xfrm>
            <a:off x="978286" y="4887081"/>
            <a:ext cx="104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600" dirty="0" smtClean="0"/>
          </a:p>
          <a:p>
            <a:pPr algn="ctr"/>
            <a:r>
              <a:rPr lang="fr-FR" sz="1600" b="1" dirty="0" smtClean="0"/>
              <a:t>APRES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100585" y="1159052"/>
            <a:ext cx="8723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000" cap="all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la demande des établissements : Nouvel </a:t>
            </a:r>
            <a:r>
              <a:rPr lang="fr-FR" sz="1000" cap="all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écran multi </a:t>
            </a:r>
            <a:r>
              <a:rPr lang="fr-FR" sz="1000" cap="all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demandes dont l’Ordre </a:t>
            </a:r>
            <a:r>
              <a:rPr lang="fr-FR" sz="1000" cap="all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d’affichage </a:t>
            </a:r>
            <a:r>
              <a:rPr lang="fr-FR" sz="1000" cap="all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 inversé</a:t>
            </a:r>
            <a:r>
              <a:rPr lang="fr-FR" sz="1000" cap="all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le pavé « demande de financement en cours » est positionné </a:t>
            </a:r>
            <a:r>
              <a:rPr lang="fr-FR" sz="1000" u="sng" cap="all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avant le pavé </a:t>
            </a:r>
            <a:r>
              <a:rPr lang="fr-FR" sz="1000" cap="all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enveloppe en cours »</a:t>
            </a:r>
          </a:p>
          <a:p>
            <a:pPr lvl="0"/>
            <a:r>
              <a:rPr lang="fr-FR" sz="1000" cap="all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bouton « nouvelle demande » est renommé « nouveau financement »</a:t>
            </a:r>
          </a:p>
          <a:p>
            <a:pPr lvl="0"/>
            <a:r>
              <a:rPr lang="fr-FR" sz="1000" cap="all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pavés sont </a:t>
            </a:r>
            <a:r>
              <a:rPr lang="fr-FR" sz="1000" cap="all" dirty="0" smtClean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encadrés</a:t>
            </a:r>
            <a:endParaRPr lang="fr-FR" sz="1000" cap="all" dirty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34654" y="3275551"/>
            <a:ext cx="998448" cy="12822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2456518" y="6388232"/>
            <a:ext cx="442799" cy="13668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159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543141" y="1206631"/>
            <a:ext cx="8070634" cy="5183601"/>
          </a:xfrm>
        </p:spPr>
        <p:txBody>
          <a:bodyPr/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141" y="226815"/>
            <a:ext cx="8142890" cy="830997"/>
          </a:xfrm>
        </p:spPr>
        <p:txBody>
          <a:bodyPr/>
          <a:lstStyle/>
          <a:p>
            <a:r>
              <a:rPr lang="fr-FR" sz="2000" dirty="0"/>
              <a:t>5. </a:t>
            </a:r>
            <a:r>
              <a:rPr lang="fr-FR" sz="2400" cap="none" dirty="0">
                <a:solidFill>
                  <a:srgbClr val="C00000"/>
                </a:solidFill>
              </a:rPr>
              <a:t>Evolutions ergonomiques </a:t>
            </a:r>
            <a:r>
              <a:rPr lang="fr-FR" sz="2400" cap="none" dirty="0" smtClean="0">
                <a:solidFill>
                  <a:srgbClr val="C00000"/>
                </a:solidFill>
              </a:rPr>
              <a:t> / </a:t>
            </a:r>
            <a:r>
              <a:rPr lang="fr-FR" sz="2400" cap="none" dirty="0" smtClean="0"/>
              <a:t>enrichissement de l’univers crédit </a:t>
            </a:r>
            <a:r>
              <a:rPr lang="fr-FR" sz="2400" cap="none" dirty="0" smtClean="0"/>
              <a:t>PRO/BDR</a:t>
            </a:r>
            <a:endParaRPr lang="fr-FR" sz="2400" cap="none" dirty="0"/>
          </a:p>
        </p:txBody>
      </p:sp>
      <p:pic>
        <p:nvPicPr>
          <p:cNvPr id="1026" name="Image 2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41" y="1950777"/>
            <a:ext cx="7906450" cy="3695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llipse 1"/>
          <p:cNvSpPr/>
          <p:nvPr/>
        </p:nvSpPr>
        <p:spPr>
          <a:xfrm>
            <a:off x="4854803" y="3798431"/>
            <a:ext cx="424207" cy="311656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2177592" y="2790334"/>
            <a:ext cx="1866507" cy="2922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414779" y="1206631"/>
            <a:ext cx="8034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Pour que l’ensemble des établissements puisse accéder plus facilement à </a:t>
            </a:r>
            <a:r>
              <a:rPr lang="fr-FR" sz="1400" b="1" dirty="0" smtClean="0"/>
              <a:t>l’outil NUMAIRIC, </a:t>
            </a:r>
            <a:r>
              <a:rPr lang="fr-FR" sz="1400" b="1" dirty="0"/>
              <a:t>un raccourci a été ajouté à l’univers crédit </a:t>
            </a:r>
            <a:r>
              <a:rPr lang="fr-FR" sz="1400" b="1" dirty="0" smtClean="0"/>
              <a:t>PRO/BDR (accès via le totem de gauche du PCM)</a:t>
            </a:r>
            <a:endParaRPr lang="fr-FR" sz="1400" b="1" dirty="0"/>
          </a:p>
        </p:txBody>
      </p:sp>
      <p:sp>
        <p:nvSpPr>
          <p:cNvPr id="8" name="Rectangle 7"/>
          <p:cNvSpPr/>
          <p:nvPr/>
        </p:nvSpPr>
        <p:spPr>
          <a:xfrm>
            <a:off x="311085" y="3282696"/>
            <a:ext cx="1673163" cy="16691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52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338328"/>
            <a:ext cx="8142890" cy="830997"/>
          </a:xfrm>
        </p:spPr>
        <p:txBody>
          <a:bodyPr/>
          <a:lstStyle/>
          <a:p>
            <a:r>
              <a:rPr lang="fr-FR" sz="2400" dirty="0"/>
              <a:t>5. </a:t>
            </a:r>
            <a:r>
              <a:rPr lang="fr-FR" sz="2400" cap="none" dirty="0">
                <a:solidFill>
                  <a:srgbClr val="C00000"/>
                </a:solidFill>
              </a:rPr>
              <a:t>Evolutions ergonomiques </a:t>
            </a:r>
            <a:r>
              <a:rPr lang="fr-FR" sz="2400" cap="none" dirty="0" smtClean="0">
                <a:solidFill>
                  <a:srgbClr val="C00000"/>
                </a:solidFill>
              </a:rPr>
              <a:t>: </a:t>
            </a:r>
            <a:r>
              <a:rPr lang="fr-FR" sz="2400" cap="none" dirty="0" smtClean="0"/>
              <a:t>enrichissement de l’univers crédit </a:t>
            </a:r>
            <a:r>
              <a:rPr lang="fr-FR" sz="2400" cap="none" dirty="0" smtClean="0"/>
              <a:t>PRO/BDR</a:t>
            </a:r>
            <a:endParaRPr lang="fr-FR" sz="2400" cap="none" dirty="0"/>
          </a:p>
        </p:txBody>
      </p:sp>
      <p:pic>
        <p:nvPicPr>
          <p:cNvPr id="5" name="Image 1" descr="image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10" y="1457437"/>
            <a:ext cx="8006300" cy="4387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365369" y="3365370"/>
            <a:ext cx="1574276" cy="14140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772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20</a:t>
            </a:fld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PLAN DE FINANCEMENT ACTUEL : les concours moyen long terme </a:t>
            </a:r>
            <a:r>
              <a:rPr lang="fr-FR" u="sng" dirty="0"/>
              <a:t>et</a:t>
            </a:r>
            <a:r>
              <a:rPr lang="fr-FR" dirty="0"/>
              <a:t> les concours court terme sont restitués :</a:t>
            </a: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2"/>
            <a:ext cx="6389784" cy="717407"/>
          </a:xfrm>
        </p:spPr>
        <p:txBody>
          <a:bodyPr/>
          <a:lstStyle/>
          <a:p>
            <a:r>
              <a:rPr lang="fr-FR" sz="2400" cap="none" dirty="0" smtClean="0">
                <a:solidFill>
                  <a:srgbClr val="C00000"/>
                </a:solidFill>
              </a:rPr>
              <a:t>6. Modification </a:t>
            </a:r>
            <a:r>
              <a:rPr lang="fr-FR" sz="2400" cap="none" dirty="0">
                <a:solidFill>
                  <a:srgbClr val="C00000"/>
                </a:solidFill>
              </a:rPr>
              <a:t>du Plan de Financement </a:t>
            </a:r>
            <a:r>
              <a:rPr lang="fr-FR" sz="2400" cap="none" dirty="0" smtClean="0">
                <a:solidFill>
                  <a:srgbClr val="C00000"/>
                </a:solidFill>
              </a:rPr>
              <a:t>DEFI</a:t>
            </a:r>
            <a:r>
              <a:rPr lang="fr-FR" sz="2400" b="0" cap="none" dirty="0">
                <a:solidFill>
                  <a:schemeClr val="tx1"/>
                </a:solidFill>
              </a:rPr>
              <a:t/>
            </a:r>
            <a:br>
              <a:rPr lang="fr-FR" sz="2400" b="0" cap="none" dirty="0">
                <a:solidFill>
                  <a:schemeClr val="tx1"/>
                </a:solidFill>
              </a:rPr>
            </a:br>
            <a:endParaRPr lang="fr-FR" sz="2400" dirty="0"/>
          </a:p>
        </p:txBody>
      </p:sp>
      <p:pic>
        <p:nvPicPr>
          <p:cNvPr id="7" name="Image 6"/>
          <p:cNvPicPr/>
          <p:nvPr/>
        </p:nvPicPr>
        <p:blipFill>
          <a:blip r:embed="rId2"/>
          <a:stretch>
            <a:fillRect/>
          </a:stretch>
        </p:blipFill>
        <p:spPr>
          <a:xfrm>
            <a:off x="1215483" y="2204864"/>
            <a:ext cx="7147932" cy="3984064"/>
          </a:xfrm>
          <a:prstGeom prst="rect">
            <a:avLst/>
          </a:prstGeom>
        </p:spPr>
      </p:pic>
      <p:sp>
        <p:nvSpPr>
          <p:cNvPr id="8" name="Rectangle à coins arrondis 7"/>
          <p:cNvSpPr/>
          <p:nvPr/>
        </p:nvSpPr>
        <p:spPr>
          <a:xfrm>
            <a:off x="4716966" y="4560849"/>
            <a:ext cx="1773044" cy="43489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4719966" y="5018625"/>
            <a:ext cx="1862254" cy="57371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247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21</a:t>
            </a:fld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3" y="1704221"/>
            <a:ext cx="7722463" cy="584864"/>
          </a:xfrm>
        </p:spPr>
        <p:txBody>
          <a:bodyPr>
            <a:normAutofit lnSpcReduction="10000"/>
          </a:bodyPr>
          <a:lstStyle/>
          <a:p>
            <a:r>
              <a:rPr lang="fr-FR" dirty="0"/>
              <a:t>NOUVEAU PLAN DE FINANCEMENT (à partir du 17/06/2020) : Seuls les concours moyen long terme et les crédits </a:t>
            </a:r>
            <a:r>
              <a:rPr lang="fr-FR" u="sng" dirty="0"/>
              <a:t>court terme supérieurs à 12 mois</a:t>
            </a:r>
            <a:r>
              <a:rPr lang="fr-FR" dirty="0"/>
              <a:t> sont restitués :</a:t>
            </a:r>
          </a:p>
          <a:p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3" y="388746"/>
            <a:ext cx="5685696" cy="461665"/>
          </a:xfrm>
        </p:spPr>
        <p:txBody>
          <a:bodyPr/>
          <a:lstStyle/>
          <a:p>
            <a:r>
              <a:rPr lang="fr-FR" sz="2400" dirty="0" smtClean="0"/>
              <a:t>6. </a:t>
            </a:r>
            <a:r>
              <a:rPr lang="fr-FR" sz="2400" cap="none" dirty="0"/>
              <a:t>M</a:t>
            </a:r>
            <a:r>
              <a:rPr lang="fr-FR" sz="2400" cap="none" dirty="0" smtClean="0"/>
              <a:t>odification du plan de financement</a:t>
            </a:r>
            <a:endParaRPr lang="fr-FR" sz="2400" dirty="0"/>
          </a:p>
        </p:txBody>
      </p:sp>
      <p:pic>
        <p:nvPicPr>
          <p:cNvPr id="7" name="Image 6"/>
          <p:cNvPicPr/>
          <p:nvPr/>
        </p:nvPicPr>
        <p:blipFill>
          <a:blip r:embed="rId2"/>
          <a:stretch>
            <a:fillRect/>
          </a:stretch>
        </p:blipFill>
        <p:spPr>
          <a:xfrm>
            <a:off x="1126273" y="2107580"/>
            <a:ext cx="7326351" cy="4114800"/>
          </a:xfrm>
          <a:prstGeom prst="rect">
            <a:avLst/>
          </a:prstGeom>
        </p:spPr>
      </p:pic>
      <p:sp>
        <p:nvSpPr>
          <p:cNvPr id="8" name="Rectangle à coins arrondis 7"/>
          <p:cNvSpPr/>
          <p:nvPr/>
        </p:nvSpPr>
        <p:spPr>
          <a:xfrm>
            <a:off x="4822916" y="4103649"/>
            <a:ext cx="1736796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70165" y="6648036"/>
            <a:ext cx="4932000" cy="1764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Montée de version DEFI – Juin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696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nsitivity xmlns="4629f0ad-01b4-4370-8faf-be317e65a3a6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7627AA174B8046ADA830928A663C66" ma:contentTypeVersion="7" ma:contentTypeDescription="Create a new document." ma:contentTypeScope="" ma:versionID="2a84539abe2054bd2d52f256deedfcba">
  <xsd:schema xmlns:xsd="http://www.w3.org/2001/XMLSchema" xmlns:xs="http://www.w3.org/2001/XMLSchema" xmlns:p="http://schemas.microsoft.com/office/2006/metadata/properties" xmlns:ns3="4629f0ad-01b4-4370-8faf-be317e65a3a6" xmlns:ns4="7a71c33a-e23e-4188-ba1b-1badef3c2fca" xmlns:ns5="de6e7514-9c2b-4100-ab0a-f009a5b49d4f" targetNamespace="http://schemas.microsoft.com/office/2006/metadata/properties" ma:root="true" ma:fieldsID="0ed69916a4345bf2895781ffaf42a5b5" ns3:_="" ns4:_="" ns5:_="">
    <xsd:import namespace="4629f0ad-01b4-4370-8faf-be317e65a3a6"/>
    <xsd:import namespace="7a71c33a-e23e-4188-ba1b-1badef3c2fca"/>
    <xsd:import namespace="de6e7514-9c2b-4100-ab0a-f009a5b49d4f"/>
    <xsd:element name="properties">
      <xsd:complexType>
        <xsd:sequence>
          <xsd:element name="documentManagement">
            <xsd:complexType>
              <xsd:all>
                <xsd:element ref="ns3:Sensitivity" minOccurs="0"/>
                <xsd:element ref="ns4:SharedWithUsers" minOccurs="0"/>
                <xsd:element ref="ns4:SharedWithDetails" minOccurs="0"/>
                <xsd:element ref="ns4:SharingHintHash" minOccurs="0"/>
                <xsd:element ref="ns5:MediaServiceMetadata" minOccurs="0"/>
                <xsd:element ref="ns5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29f0ad-01b4-4370-8faf-be317e65a3a6" elementFormDefault="qualified">
    <xsd:import namespace="http://schemas.microsoft.com/office/2006/documentManagement/types"/>
    <xsd:import namespace="http://schemas.microsoft.com/office/infopath/2007/PartnerControls"/>
    <xsd:element name="Sensitivity" ma:index="8" nillable="true" ma:displayName="Sensitivity" ma:format="Dropdown" ma:internalName="Sensitivity">
      <xsd:simpleType>
        <xsd:restriction base="dms:Choice">
          <xsd:enumeration value="C1 - Public Natixis"/>
          <xsd:enumeration value="C2 - Internal Natixis"/>
          <xsd:enumeration value="C3 - Restricted Natixis"/>
          <xsd:enumeration value="C4 - Secret Natixi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71c33a-e23e-4188-ba1b-1badef3c2fca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1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6e7514-9c2b-4100-ab0a-f009a5b49d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A949E5-E329-4493-A2C9-FF975E2BE484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AF648F30-4376-4054-9DFF-7D7531EECE4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27C932D-7B33-4300-9D5F-010A5DAA02B8}">
  <ds:schemaRefs>
    <ds:schemaRef ds:uri="http://schemas.microsoft.com/office/2006/documentManagement/types"/>
    <ds:schemaRef ds:uri="7a71c33a-e23e-4188-ba1b-1badef3c2fca"/>
    <ds:schemaRef ds:uri="http://purl.org/dc/elements/1.1/"/>
    <ds:schemaRef ds:uri="http://schemas.openxmlformats.org/package/2006/metadata/core-properties"/>
    <ds:schemaRef ds:uri="de6e7514-9c2b-4100-ab0a-f009a5b49d4f"/>
    <ds:schemaRef ds:uri="http://purl.org/dc/dcmitype/"/>
    <ds:schemaRef ds:uri="http://schemas.microsoft.com/office/infopath/2007/PartnerControls"/>
    <ds:schemaRef ds:uri="4629f0ad-01b4-4370-8faf-be317e65a3a6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6EBFB0B0-A8E4-4251-A6C2-F8DF314D33D9}">
  <ds:schemaRefs>
    <ds:schemaRef ds:uri="4629f0ad-01b4-4370-8faf-be317e65a3a6"/>
    <ds:schemaRef ds:uri="7a71c33a-e23e-4188-ba1b-1badef3c2fca"/>
    <ds:schemaRef ds:uri="de6e7514-9c2b-4100-ab0a-f009a5b49d4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1652</TotalTime>
  <Words>753</Words>
  <Application>Microsoft Office PowerPoint</Application>
  <PresentationFormat>Affichage à l'écran (4:3)</PresentationFormat>
  <Paragraphs>150</Paragraphs>
  <Slides>21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30" baseType="lpstr">
      <vt:lpstr>Arial</vt:lpstr>
      <vt:lpstr>Arial Narrow</vt:lpstr>
      <vt:lpstr>Britannic Bold</vt:lpstr>
      <vt:lpstr>Calibri</vt:lpstr>
      <vt:lpstr>Times New Roman</vt:lpstr>
      <vt:lpstr>Verdana</vt:lpstr>
      <vt:lpstr>Wingdings</vt:lpstr>
      <vt:lpstr>Wingdings 2</vt:lpstr>
      <vt:lpstr>Thème Office</vt:lpstr>
      <vt:lpstr>EVOLUTIONS DEFI   version  Juin 2020</vt:lpstr>
      <vt:lpstr> Les PRINCIPALES evolutions </vt:lpstr>
      <vt:lpstr>1. Suppression de l’avis accord avec réserve </vt:lpstr>
      <vt:lpstr>2. Intégration d’images dans les zones de commentaires</vt:lpstr>
      <vt:lpstr>2. Intégration d’images à l’aide de l’outil capture</vt:lpstr>
      <vt:lpstr>2. Insertion d'images à partir du picto image du bandeau commentaires</vt:lpstr>
      <vt:lpstr>2. Intégration d’images  : Zoom</vt:lpstr>
      <vt:lpstr>2. Intégration d’images : Zoom</vt:lpstr>
      <vt:lpstr>2. Intégration d’images: si l’image fait plus de 1MO</vt:lpstr>
      <vt:lpstr>2. Intégration d’images  : restitution de l’image dans les éditions DEFI  et DSC</vt:lpstr>
      <vt:lpstr>Présentation PowerPoint</vt:lpstr>
      <vt:lpstr>4. Remplacement du bouton « avis » par un bouton « décision »</vt:lpstr>
      <vt:lpstr>4. Remplacement du bouton « avis » par un bouton « décision »</vt:lpstr>
      <vt:lpstr>Présentation PowerPoint</vt:lpstr>
      <vt:lpstr>4. Remplacement du bouton « avis » par un bouton « décision »  </vt:lpstr>
      <vt:lpstr>5. Evolutions ergonomiques </vt:lpstr>
      <vt:lpstr>Présentation PowerPoint</vt:lpstr>
      <vt:lpstr>5. Evolutions ergonomiques  / enrichissement de l’univers crédit PRO/BDR</vt:lpstr>
      <vt:lpstr>5. Evolutions ergonomiques : enrichissement de l’univers crédit PRO/BDR</vt:lpstr>
      <vt:lpstr>6. Modification du Plan de Financement DEFI </vt:lpstr>
      <vt:lpstr>6. Modification du plan de financement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POIGNANT Anne [CEGEE]</cp:lastModifiedBy>
  <cp:revision>413</cp:revision>
  <cp:lastPrinted>2019-09-06T17:53:03Z</cp:lastPrinted>
  <dcterms:created xsi:type="dcterms:W3CDTF">2017-05-30T18:41:27Z</dcterms:created>
  <dcterms:modified xsi:type="dcterms:W3CDTF">2020-06-16T17:21:01Z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Anne-Marie.RETAILLEAU@bpce.fr</vt:lpwstr>
  </property>
  <property fmtid="{D5CDD505-2E9C-101B-9397-08002B2CF9AE}" pid="5" name="MSIP_Label_48a19f0c-bea1-442e-a475-ed109d9ec508_SetDate">
    <vt:lpwstr>2019-03-15T10:49:05.2463572Z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0x010100467627AA174B8046ADA830928A663C66</vt:lpwstr>
  </property>
</Properties>
</file>