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70" r:id="rId5"/>
    <p:sldId id="295" r:id="rId6"/>
    <p:sldId id="296" r:id="rId7"/>
    <p:sldId id="277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31632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8083" autoAdjust="0"/>
  </p:normalViewPr>
  <p:slideViewPr>
    <p:cSldViewPr showGuides="1">
      <p:cViewPr varScale="1">
        <p:scale>
          <a:sx n="97" d="100"/>
          <a:sy n="97" d="100"/>
        </p:scale>
        <p:origin x="384" y="7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14/10/2020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14/10/2020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11" Type="http://schemas.openxmlformats.org/officeDocument/2006/relationships/image" Target="../media/image14.jpeg"/><Relationship Id="rId5" Type="http://schemas.openxmlformats.org/officeDocument/2006/relationships/image" Target="../media/image10.jpeg"/><Relationship Id="rId10" Type="http://schemas.openxmlformats.org/officeDocument/2006/relationships/image" Target="../media/image4.png"/><Relationship Id="rId4" Type="http://schemas.openxmlformats.org/officeDocument/2006/relationships/image" Target="../media/image9.jpg"/><Relationship Id="rId9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 userDrawn="1"/>
        </p:nvGrpSpPr>
        <p:grpSpPr>
          <a:xfrm>
            <a:off x="159688" y="1340768"/>
            <a:ext cx="8884920" cy="4725028"/>
            <a:chOff x="159688" y="1340768"/>
            <a:chExt cx="8884920" cy="4725028"/>
          </a:xfrm>
        </p:grpSpPr>
        <p:sp>
          <p:nvSpPr>
            <p:cNvPr id="9" name="Rectangle 8"/>
            <p:cNvSpPr/>
            <p:nvPr/>
          </p:nvSpPr>
          <p:spPr>
            <a:xfrm>
              <a:off x="159688" y="1431434"/>
              <a:ext cx="8884920" cy="4632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988"/>
            <a:stretch/>
          </p:blipFill>
          <p:spPr>
            <a:xfrm>
              <a:off x="462816" y="1447771"/>
              <a:ext cx="3757113" cy="1853639"/>
            </a:xfrm>
            <a:prstGeom prst="rect">
              <a:avLst/>
            </a:prstGeom>
          </p:spPr>
        </p:pic>
        <p:pic>
          <p:nvPicPr>
            <p:cNvPr id="11" name="Image 10" descr="# copie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1700808"/>
              <a:ext cx="1062012" cy="1651194"/>
            </a:xfrm>
            <a:prstGeom prst="rect">
              <a:avLst/>
            </a:prstGeom>
          </p:spPr>
        </p:pic>
        <p:pic>
          <p:nvPicPr>
            <p:cNvPr id="15" name="Image 14" descr="cegee-PP-couv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36" t="17714" r="35606" b="50076"/>
            <a:stretch/>
          </p:blipFill>
          <p:spPr>
            <a:xfrm>
              <a:off x="6432848" y="1340768"/>
              <a:ext cx="2248976" cy="2102179"/>
            </a:xfrm>
            <a:prstGeom prst="rect">
              <a:avLst/>
            </a:prstGeom>
          </p:spPr>
        </p:pic>
        <p:pic>
          <p:nvPicPr>
            <p:cNvPr id="16" name="Image 15" descr="2 - copie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684"/>
            <a:stretch/>
          </p:blipFill>
          <p:spPr>
            <a:xfrm>
              <a:off x="3790926" y="3488834"/>
              <a:ext cx="4891290" cy="1249680"/>
            </a:xfrm>
            <a:prstGeom prst="rect">
              <a:avLst/>
            </a:prstGeom>
          </p:spPr>
        </p:pic>
        <p:pic>
          <p:nvPicPr>
            <p:cNvPr id="17" name="Image 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967" b="47110"/>
            <a:stretch/>
          </p:blipFill>
          <p:spPr>
            <a:xfrm>
              <a:off x="3790926" y="4845194"/>
              <a:ext cx="4891290" cy="1203960"/>
            </a:xfrm>
            <a:prstGeom prst="rect">
              <a:avLst/>
            </a:prstGeom>
          </p:spPr>
        </p:pic>
        <p:pic>
          <p:nvPicPr>
            <p:cNvPr id="19" name="Image 18" descr="# copie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6036" y="4797152"/>
              <a:ext cx="815964" cy="1268644"/>
            </a:xfrm>
            <a:prstGeom prst="rect">
              <a:avLst/>
            </a:prstGeom>
          </p:spPr>
        </p:pic>
        <p:pic>
          <p:nvPicPr>
            <p:cNvPr id="20" name="Image 19" descr="cegee-PP-couv.jpg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25" t="17714" r="3941" b="50076"/>
            <a:stretch/>
          </p:blipFill>
          <p:spPr>
            <a:xfrm>
              <a:off x="4471119" y="1351769"/>
              <a:ext cx="2016224" cy="2102179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82" r="1620"/>
            <a:stretch/>
          </p:blipFill>
          <p:spPr>
            <a:xfrm>
              <a:off x="429280" y="3474496"/>
              <a:ext cx="3206616" cy="2566007"/>
            </a:xfrm>
            <a:prstGeom prst="rect">
              <a:avLst/>
            </a:prstGeom>
          </p:spPr>
        </p:pic>
      </p:grp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12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7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service-gce-tutorielaccr.sigce.caisse-epargne.fr/Note_Synth&#232;se_Parcours_Instructeur/story_html5.html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4355976" y="6237312"/>
            <a:ext cx="25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cap="all" dirty="0" smtClean="0"/>
              <a:t>Marche des professionnels –agri-</a:t>
            </a:r>
            <a:r>
              <a:rPr lang="fr-FR" sz="1000" cap="all" dirty="0" err="1" smtClean="0"/>
              <a:t>viti</a:t>
            </a:r>
            <a:r>
              <a:rPr lang="fr-FR" sz="1000" cap="all" dirty="0" smtClean="0"/>
              <a:t>-association de </a:t>
            </a:r>
            <a:r>
              <a:rPr lang="fr-FR" sz="1000" cap="all" dirty="0" err="1" smtClean="0"/>
              <a:t>proximite</a:t>
            </a:r>
            <a:endParaRPr lang="fr-FR" sz="1000" dirty="0" smtClean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/>
          <p:nvPr/>
        </p:nvCxnSpPr>
        <p:spPr>
          <a:xfrm flipV="1">
            <a:off x="8892480" y="260648"/>
            <a:ext cx="0" cy="1080128"/>
          </a:xfrm>
          <a:prstGeom prst="line">
            <a:avLst/>
          </a:prstGeom>
          <a:ln w="95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sp>
        <p:nvSpPr>
          <p:cNvPr id="93" name="Sous-titre 2"/>
          <p:cNvSpPr txBox="1">
            <a:spLocks/>
          </p:cNvSpPr>
          <p:nvPr/>
        </p:nvSpPr>
        <p:spPr>
          <a:xfrm>
            <a:off x="5525976" y="142033"/>
            <a:ext cx="2844000" cy="1330104"/>
          </a:xfrm>
          <a:prstGeom prst="rect">
            <a:avLst/>
          </a:prstGeom>
        </p:spPr>
        <p:txBody>
          <a:bodyPr vert="horz" wrap="square" lIns="91440" tIns="82800" rIns="91440" bIns="45720" rtlCol="0">
            <a:sp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6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None/>
              <a:defRPr sz="1200" b="1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120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indent="0" algn="ctr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Memo NOTE </a:t>
            </a:r>
            <a:r>
              <a:rPr lang="fr-FR" dirty="0"/>
              <a:t>DE </a:t>
            </a:r>
            <a:r>
              <a:rPr lang="fr-FR" dirty="0" smtClean="0"/>
              <a:t>Synthèse UNIQUE SOUS DEFI</a:t>
            </a:r>
            <a:endParaRPr lang="fr-FR" dirty="0"/>
          </a:p>
        </p:txBody>
      </p:sp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205705"/>
            <a:ext cx="5904656" cy="289082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579750"/>
            <a:ext cx="1939830" cy="117261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242" y="633433"/>
            <a:ext cx="7273158" cy="59136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4469" y="1752366"/>
            <a:ext cx="6535062" cy="335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9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962" y="692696"/>
            <a:ext cx="6286690" cy="95667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1740668"/>
            <a:ext cx="6664403" cy="2975578"/>
          </a:xfrm>
          <a:prstGeom prst="rect">
            <a:avLst/>
          </a:prstGeom>
        </p:spPr>
      </p:pic>
      <p:sp>
        <p:nvSpPr>
          <p:cNvPr id="9" name="Flèche droite 8"/>
          <p:cNvSpPr/>
          <p:nvPr/>
        </p:nvSpPr>
        <p:spPr>
          <a:xfrm>
            <a:off x="6012160" y="4149080"/>
            <a:ext cx="86409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42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907704" y="692696"/>
            <a:ext cx="489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Pour aller plus loin un tutoriel à votre disposition en cliquant sur le lien ci-dessous:</a:t>
            </a:r>
            <a:endParaRPr lang="fr-FR" sz="1200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1878778" y="2492896"/>
            <a:ext cx="55015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Quelques éléments à retenir:</a:t>
            </a:r>
          </a:p>
          <a:p>
            <a:endParaRPr lang="fr-FR" sz="1200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200" dirty="0" smtClean="0"/>
              <a:t>Le plan de financement devient obligatoire pour valider la note de synthèse.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200" dirty="0" smtClean="0"/>
              <a:t>Les éléments de commentaire sous DSC sont importés automatiquement dans la note de synthèse unique et sont modifiables </a:t>
            </a:r>
            <a:endParaRPr lang="fr-FR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200" dirty="0" smtClean="0"/>
              <a:t>Les modifications des commentaires ou nouveaux commentaires </a:t>
            </a:r>
            <a:r>
              <a:rPr lang="fr-FR" sz="1200" dirty="0" smtClean="0"/>
              <a:t>saisis dans la note de synthèse unique sont importés automatiquement sous DSC</a:t>
            </a:r>
            <a:r>
              <a:rPr lang="fr-FR" sz="1200" dirty="0" smtClean="0"/>
              <a:t>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200" dirty="0" smtClean="0"/>
              <a:t>Possibilité d’importer des images, tableaux…dans les commentaires (privilégier la capture d’écran).</a:t>
            </a:r>
          </a:p>
          <a:p>
            <a:endParaRPr lang="fr-FR" sz="1200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1927083" y="112561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hlinkClick r:id="rId2"/>
              </a:rPr>
              <a:t>http://service-gce-tutorielaccr.sigce.caisse-epargne.fr/</a:t>
            </a:r>
            <a:r>
              <a:rPr lang="fr-FR" dirty="0" err="1">
                <a:hlinkClick r:id="rId2"/>
              </a:rPr>
              <a:t>Note_Synthèse_Parcours_Instructeur</a:t>
            </a:r>
            <a:r>
              <a:rPr lang="fr-FR" dirty="0">
                <a:hlinkClick r:id="rId2"/>
              </a:rPr>
              <a:t>/story_html5.html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34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EE22BC676F724EB4E397C91DCC90B5" ma:contentTypeVersion="0" ma:contentTypeDescription="Crée un document." ma:contentTypeScope="" ma:versionID="c05dfbad8a46c6fca6b69a11acbdbe1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341085-8EEC-47D3-9566-2A45068B453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8D25F61-DA24-40BF-8736-430F4E7D2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3617</TotalTime>
  <Words>106</Words>
  <Application>Microsoft Office PowerPoint</Application>
  <PresentationFormat>Affichage à l'écran (4:3)</PresentationFormat>
  <Paragraphs>13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Arial Narrow</vt:lpstr>
      <vt:lpstr>Calibri</vt:lpstr>
      <vt:lpstr>Verdana</vt:lpstr>
      <vt:lpstr>Wingdings</vt:lpstr>
      <vt:lpstr>Wingdings 2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REFFORT Didier [CEGEE]</cp:lastModifiedBy>
  <cp:revision>290</cp:revision>
  <cp:lastPrinted>2019-03-28T15:25:42Z</cp:lastPrinted>
  <dcterms:created xsi:type="dcterms:W3CDTF">2017-05-30T18:41:27Z</dcterms:created>
  <dcterms:modified xsi:type="dcterms:W3CDTF">2020-10-14T17:15:37Z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0x010100B1EE22BC676F724EB4E397C91DCC90B5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laurent.caillet@cegee.caisse-epargne.fr</vt:lpwstr>
  </property>
  <property fmtid="{D5CDD505-2E9C-101B-9397-08002B2CF9AE}" pid="6" name="MSIP_Label_48a19f0c-bea1-442e-a475-ed109d9ec508_SetDate">
    <vt:lpwstr>2020-07-28T09:13:00.9078125Z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