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70" r:id="rId5"/>
    <p:sldId id="295" r:id="rId6"/>
    <p:sldId id="296" r:id="rId7"/>
    <p:sldId id="313" r:id="rId8"/>
    <p:sldId id="290" r:id="rId9"/>
    <p:sldId id="298" r:id="rId10"/>
    <p:sldId id="299" r:id="rId11"/>
    <p:sldId id="300" r:id="rId12"/>
    <p:sldId id="303" r:id="rId13"/>
    <p:sldId id="304" r:id="rId14"/>
    <p:sldId id="305" r:id="rId15"/>
    <p:sldId id="307" r:id="rId16"/>
    <p:sldId id="308" r:id="rId17"/>
    <p:sldId id="306" r:id="rId18"/>
    <p:sldId id="310" r:id="rId19"/>
    <p:sldId id="309" r:id="rId20"/>
    <p:sldId id="312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8083" autoAdjust="0"/>
  </p:normalViewPr>
  <p:slideViewPr>
    <p:cSldViewPr showGuides="1">
      <p:cViewPr>
        <p:scale>
          <a:sx n="84" d="100"/>
          <a:sy n="84" d="100"/>
        </p:scale>
        <p:origin x="996" y="-54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7522BD-FE46-4B4C-A751-1D7E085469AD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336376D-0E95-46F5-B3AC-18C4DC00494B}">
      <dgm:prSet phldrT="[Texte]" custT="1"/>
      <dgm:spPr/>
      <dgm:t>
        <a:bodyPr/>
        <a:lstStyle/>
        <a:p>
          <a:r>
            <a:rPr lang="fr-FR" sz="2400" b="1" dirty="0">
              <a:solidFill>
                <a:schemeClr val="bg1"/>
              </a:solidFill>
              <a:latin typeface="Book Antiqua" panose="02040602050305030304" pitchFamily="18" charset="0"/>
            </a:rPr>
            <a:t>E-Cau</a:t>
          </a:r>
          <a:endParaRPr lang="fr-FR" sz="24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CB026AC5-9938-496C-A077-07739FEEB721}" type="parTrans" cxnId="{2DFA76A2-1763-4C65-9CDF-CE6AF74E7C18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0D69386F-C90E-4EC5-8C46-7D790F99CA30}" type="sibTrans" cxnId="{2DFA76A2-1763-4C65-9CDF-CE6AF74E7C18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946CD85A-E88C-4CD2-B37E-DA7035A699CD}">
      <dgm:prSet phldrT="[Texte]" custT="1"/>
      <dgm:spPr>
        <a:solidFill>
          <a:schemeClr val="accent4"/>
        </a:solidFill>
      </dgm:spPr>
      <dgm:t>
        <a:bodyPr/>
        <a:lstStyle/>
        <a:p>
          <a:r>
            <a:rPr lang="fr-FR" sz="1000" b="1" dirty="0">
              <a:solidFill>
                <a:schemeClr val="tx1"/>
              </a:solidFill>
            </a:rPr>
            <a:t>Accès et authentification automatiques </a:t>
          </a:r>
          <a:endParaRPr lang="fr-FR" sz="1000" dirty="0">
            <a:solidFill>
              <a:schemeClr val="tx1"/>
            </a:solidFill>
          </a:endParaRPr>
        </a:p>
      </dgm:t>
    </dgm:pt>
    <dgm:pt modelId="{F6A0E544-8C37-4C7C-802F-9569903E1038}" type="parTrans" cxnId="{F6DA8BE5-89A4-4267-AEF7-4DD3D88E885B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6B0F1D5-9A53-473E-AC0E-18416B9906C3}" type="sibTrans" cxnId="{F6DA8BE5-89A4-4267-AEF7-4DD3D88E885B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2EC92DE4-A306-4B07-98B8-BEFD061FD584}">
      <dgm:prSet phldrT="[Texte]" custT="1"/>
      <dgm:spPr>
        <a:solidFill>
          <a:schemeClr val="accent6"/>
        </a:solidFill>
      </dgm:spPr>
      <dgm:t>
        <a:bodyPr/>
        <a:lstStyle/>
        <a:p>
          <a:pPr marL="0"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chemeClr val="tx1"/>
              </a:solidFill>
            </a:rPr>
            <a:t>Accès à Pro’IZI</a:t>
          </a:r>
        </a:p>
        <a:p>
          <a:pPr marL="0"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chemeClr val="tx1"/>
              </a:solidFill>
            </a:rPr>
            <a:t>- Accord </a:t>
          </a:r>
          <a:r>
            <a:rPr lang="fr-FR" sz="1000" b="1" kern="1200" dirty="0" smtClean="0">
              <a:solidFill>
                <a:schemeClr val="tx1"/>
              </a:solidFill>
            </a:rPr>
            <a:t>immédiat</a:t>
          </a:r>
          <a:endParaRPr lang="fr-FR" sz="1000" b="1" kern="1200" baseline="30000" dirty="0">
            <a:solidFill>
              <a:srgbClr val="000000"/>
            </a:solidFill>
            <a:latin typeface="Arial"/>
            <a:ea typeface="+mn-ea"/>
            <a:cs typeface="+mn-cs"/>
          </a:endParaRPr>
        </a:p>
        <a:p>
          <a:pPr marL="0"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chemeClr val="tx1"/>
              </a:solidFill>
            </a:rPr>
            <a:t>- Diagnostic</a:t>
          </a:r>
          <a:endParaRPr lang="fr-FR" sz="1000" kern="1200" dirty="0">
            <a:solidFill>
              <a:schemeClr val="tx1"/>
            </a:solidFill>
          </a:endParaRPr>
        </a:p>
      </dgm:t>
    </dgm:pt>
    <dgm:pt modelId="{3C553F18-9826-4B82-9C70-BCFD6AE74081}" type="parTrans" cxnId="{C8167391-E673-46FE-8F9C-D576EB5BC07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8B3D58CC-032F-44F2-A38B-D4A5A2C774E1}" type="sibTrans" cxnId="{C8167391-E673-46FE-8F9C-D576EB5BC07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08589278-12D7-4C94-BA4D-45E3DCD3D39C}">
      <dgm:prSet phldrT="[Texte]" custT="1"/>
      <dgm:spPr>
        <a:solidFill>
          <a:schemeClr val="bg2"/>
        </a:solidFill>
      </dgm:spPr>
      <dgm:t>
        <a:bodyPr/>
        <a:lstStyle/>
        <a:p>
          <a:r>
            <a:rPr lang="fr-FR" sz="1000" b="1" dirty="0">
              <a:solidFill>
                <a:schemeClr val="tx1"/>
              </a:solidFill>
            </a:rPr>
            <a:t>Suivi en temps réel de l’avancement d’un dossier</a:t>
          </a:r>
          <a:endParaRPr lang="fr-FR" sz="1000" dirty="0">
            <a:solidFill>
              <a:schemeClr val="tx1"/>
            </a:solidFill>
          </a:endParaRPr>
        </a:p>
      </dgm:t>
    </dgm:pt>
    <dgm:pt modelId="{3D0F3F9A-C0B4-4ED0-82BD-A57DDE23C124}" type="parTrans" cxnId="{EDFA9FA1-2423-4662-954A-464E8021D923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24AEFFDA-3158-4FAA-9517-A1C71C569529}" type="sibTrans" cxnId="{EDFA9FA1-2423-4662-954A-464E8021D923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B1984BE-8950-4DCB-A70A-D91C09DA749A}">
      <dgm:prSet/>
      <dgm:spPr/>
      <dgm:t>
        <a:bodyPr/>
        <a:lstStyle/>
        <a:p>
          <a:endParaRPr lang="fr-FR"/>
        </a:p>
      </dgm:t>
    </dgm:pt>
    <dgm:pt modelId="{07ABFE75-84DD-407D-A6CA-AF559830AE10}" type="parTrans" cxnId="{7209EADA-90F0-485B-A948-1F797F46BE49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DB84528A-25D7-4F9B-A243-B0CE742AB68F}" type="sibTrans" cxnId="{7209EADA-90F0-485B-A948-1F797F46BE49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800C1E99-2570-43A0-8373-41B11BAE4500}">
      <dgm:prSet phldrT="[Texte]" custT="1"/>
      <dgm:spPr>
        <a:solidFill>
          <a:schemeClr val="accent3"/>
        </a:solidFill>
      </dgm:spPr>
      <dgm:t>
        <a:bodyPr/>
        <a:lstStyle/>
        <a:p>
          <a:r>
            <a:rPr lang="fr-FR" sz="10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Gestion des actes de SAV (évolution prévue en 2021)</a:t>
          </a:r>
        </a:p>
      </dgm:t>
    </dgm:pt>
    <dgm:pt modelId="{487FC037-38DB-46F3-A250-05FAB424B213}" type="parTrans" cxnId="{B837B337-0305-4615-B2FD-32F6DFD52D2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188909BD-E3A5-40D2-B32F-7FE35F3516D0}" type="sibTrans" cxnId="{B837B337-0305-4615-B2FD-32F6DFD52D2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2F3555D7-1749-4E5D-B4F1-EBD6EEB50386}">
      <dgm:prSet custT="1"/>
      <dgm:spPr>
        <a:solidFill>
          <a:schemeClr val="accent2"/>
        </a:solidFill>
      </dgm:spPr>
      <dgm:t>
        <a:bodyPr/>
        <a:lstStyle/>
        <a:p>
          <a:r>
            <a:rPr lang="fr-FR" sz="1000" b="1" dirty="0">
              <a:solidFill>
                <a:schemeClr val="tx1"/>
              </a:solidFill>
            </a:rPr>
            <a:t>Saisies des modifications, retours d’attente et révisions de refus</a:t>
          </a:r>
          <a:endParaRPr lang="fr-FR" sz="1000" dirty="0">
            <a:solidFill>
              <a:schemeClr val="tx1"/>
            </a:solidFill>
          </a:endParaRPr>
        </a:p>
      </dgm:t>
    </dgm:pt>
    <dgm:pt modelId="{911B4CFB-D4A7-4A32-AB64-724990F03044}" type="parTrans" cxnId="{8056A591-9944-4E62-A895-B052CBE1E33C}">
      <dgm:prSet/>
      <dgm:spPr/>
      <dgm:t>
        <a:bodyPr/>
        <a:lstStyle/>
        <a:p>
          <a:endParaRPr lang="fr-FR"/>
        </a:p>
      </dgm:t>
    </dgm:pt>
    <dgm:pt modelId="{FA83FA26-B2D1-4F63-B575-0B9A529345B6}" type="sibTrans" cxnId="{8056A591-9944-4E62-A895-B052CBE1E33C}">
      <dgm:prSet/>
      <dgm:spPr/>
      <dgm:t>
        <a:bodyPr/>
        <a:lstStyle/>
        <a:p>
          <a:endParaRPr lang="fr-FR"/>
        </a:p>
      </dgm:t>
    </dgm:pt>
    <dgm:pt modelId="{50C0DFCD-E24A-4733-9AAD-FE25B796D613}">
      <dgm:prSet custT="1"/>
      <dgm:spPr>
        <a:solidFill>
          <a:schemeClr val="accent5"/>
        </a:solidFill>
      </dgm:spPr>
      <dgm:t>
        <a:bodyPr/>
        <a:lstStyle/>
        <a:p>
          <a:r>
            <a:rPr lang="fr-FR" sz="1000" b="1" kern="1200" dirty="0">
              <a:solidFill>
                <a:schemeClr val="tx1"/>
              </a:solidFill>
            </a:rPr>
            <a:t>Accès à la saisie simplifiée et envoi de la demande de </a:t>
          </a:r>
          <a:r>
            <a:rPr lang="fr-FR" sz="1000" b="1" kern="1200" dirty="0" smtClean="0">
              <a:solidFill>
                <a:schemeClr val="tx1"/>
              </a:solidFill>
            </a:rPr>
            <a:t>garantie</a:t>
          </a:r>
          <a:endParaRPr lang="fr-FR" sz="1000" b="1" kern="1200" baseline="3000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515F680C-837C-454D-A401-9811414A552F}" type="parTrans" cxnId="{AC9D1DC4-57E9-4A6A-AB46-9FBB25DE48F4}">
      <dgm:prSet/>
      <dgm:spPr/>
      <dgm:t>
        <a:bodyPr/>
        <a:lstStyle/>
        <a:p>
          <a:endParaRPr lang="fr-FR"/>
        </a:p>
      </dgm:t>
    </dgm:pt>
    <dgm:pt modelId="{D377E760-C5A2-4CDC-877D-C25F9358A325}" type="sibTrans" cxnId="{AC9D1DC4-57E9-4A6A-AB46-9FBB25DE48F4}">
      <dgm:prSet/>
      <dgm:spPr/>
      <dgm:t>
        <a:bodyPr/>
        <a:lstStyle/>
        <a:p>
          <a:endParaRPr lang="fr-FR"/>
        </a:p>
      </dgm:t>
    </dgm:pt>
    <dgm:pt modelId="{65E17342-4858-4CEE-A5CA-66EB11D9445A}" type="pres">
      <dgm:prSet presAssocID="{327522BD-FE46-4B4C-A751-1D7E085469A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7318DD6-246C-48C1-9567-A2AD33482B74}" type="pres">
      <dgm:prSet presAssocID="{E336376D-0E95-46F5-B3AC-18C4DC00494B}" presName="centerShape" presStyleLbl="node0" presStyleIdx="0" presStyleCnt="1"/>
      <dgm:spPr/>
      <dgm:t>
        <a:bodyPr/>
        <a:lstStyle/>
        <a:p>
          <a:endParaRPr lang="fr-FR"/>
        </a:p>
      </dgm:t>
    </dgm:pt>
    <dgm:pt modelId="{4598858B-0399-4015-9EDD-9542BCBB4306}" type="pres">
      <dgm:prSet presAssocID="{F6A0E544-8C37-4C7C-802F-9569903E1038}" presName="Name9" presStyleLbl="parChTrans1D2" presStyleIdx="0" presStyleCnt="6"/>
      <dgm:spPr/>
      <dgm:t>
        <a:bodyPr/>
        <a:lstStyle/>
        <a:p>
          <a:endParaRPr lang="fr-FR"/>
        </a:p>
      </dgm:t>
    </dgm:pt>
    <dgm:pt modelId="{171C924D-7D5D-41D5-9E4C-5A5628BEC8EF}" type="pres">
      <dgm:prSet presAssocID="{F6A0E544-8C37-4C7C-802F-9569903E1038}" presName="connTx" presStyleLbl="parChTrans1D2" presStyleIdx="0" presStyleCnt="6"/>
      <dgm:spPr/>
      <dgm:t>
        <a:bodyPr/>
        <a:lstStyle/>
        <a:p>
          <a:endParaRPr lang="fr-FR"/>
        </a:p>
      </dgm:t>
    </dgm:pt>
    <dgm:pt modelId="{24FADE05-23C5-47E5-AEBD-4E16FD49E13F}" type="pres">
      <dgm:prSet presAssocID="{946CD85A-E88C-4CD2-B37E-DA7035A699CD}" presName="node" presStyleLbl="node1" presStyleIdx="0" presStyleCnt="6" custScaleX="111492" custScaleY="11389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05E4130-BF5A-4EFA-BCB5-C441516B619A}" type="pres">
      <dgm:prSet presAssocID="{3C553F18-9826-4B82-9C70-BCFD6AE74081}" presName="Name9" presStyleLbl="parChTrans1D2" presStyleIdx="1" presStyleCnt="6"/>
      <dgm:spPr/>
      <dgm:t>
        <a:bodyPr/>
        <a:lstStyle/>
        <a:p>
          <a:endParaRPr lang="fr-FR"/>
        </a:p>
      </dgm:t>
    </dgm:pt>
    <dgm:pt modelId="{8D5525EA-872B-4189-A94E-99E9AA79730E}" type="pres">
      <dgm:prSet presAssocID="{3C553F18-9826-4B82-9C70-BCFD6AE74081}" presName="connTx" presStyleLbl="parChTrans1D2" presStyleIdx="1" presStyleCnt="6"/>
      <dgm:spPr/>
      <dgm:t>
        <a:bodyPr/>
        <a:lstStyle/>
        <a:p>
          <a:endParaRPr lang="fr-FR"/>
        </a:p>
      </dgm:t>
    </dgm:pt>
    <dgm:pt modelId="{1456FA37-FD4A-4CDA-9A60-0C82436DA278}" type="pres">
      <dgm:prSet presAssocID="{2EC92DE4-A306-4B07-98B8-BEFD061FD584}" presName="node" presStyleLbl="node1" presStyleIdx="1" presStyleCnt="6" custRadScaleRad="100792" custRadScaleInc="-32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D09FC81-4D3A-46DB-B21F-B743CAE114E0}" type="pres">
      <dgm:prSet presAssocID="{515F680C-837C-454D-A401-9811414A552F}" presName="Name9" presStyleLbl="parChTrans1D2" presStyleIdx="2" presStyleCnt="6"/>
      <dgm:spPr/>
      <dgm:t>
        <a:bodyPr/>
        <a:lstStyle/>
        <a:p>
          <a:endParaRPr lang="fr-FR"/>
        </a:p>
      </dgm:t>
    </dgm:pt>
    <dgm:pt modelId="{02F83E3C-2B1D-4D70-A686-282511433937}" type="pres">
      <dgm:prSet presAssocID="{515F680C-837C-454D-A401-9811414A552F}" presName="connTx" presStyleLbl="parChTrans1D2" presStyleIdx="2" presStyleCnt="6"/>
      <dgm:spPr/>
      <dgm:t>
        <a:bodyPr/>
        <a:lstStyle/>
        <a:p>
          <a:endParaRPr lang="fr-FR"/>
        </a:p>
      </dgm:t>
    </dgm:pt>
    <dgm:pt modelId="{224147BD-4440-4BFF-85CF-950A14077150}" type="pres">
      <dgm:prSet presAssocID="{50C0DFCD-E24A-4733-9AAD-FE25B796D61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6F76AD1-307B-4AA9-8208-73C2E36E5A4E}" type="pres">
      <dgm:prSet presAssocID="{3D0F3F9A-C0B4-4ED0-82BD-A57DDE23C124}" presName="Name9" presStyleLbl="parChTrans1D2" presStyleIdx="3" presStyleCnt="6"/>
      <dgm:spPr/>
      <dgm:t>
        <a:bodyPr/>
        <a:lstStyle/>
        <a:p>
          <a:endParaRPr lang="fr-FR"/>
        </a:p>
      </dgm:t>
    </dgm:pt>
    <dgm:pt modelId="{AF5717C1-8B51-4291-8CD6-CA590D1F603F}" type="pres">
      <dgm:prSet presAssocID="{3D0F3F9A-C0B4-4ED0-82BD-A57DDE23C124}" presName="connTx" presStyleLbl="parChTrans1D2" presStyleIdx="3" presStyleCnt="6"/>
      <dgm:spPr/>
      <dgm:t>
        <a:bodyPr/>
        <a:lstStyle/>
        <a:p>
          <a:endParaRPr lang="fr-FR"/>
        </a:p>
      </dgm:t>
    </dgm:pt>
    <dgm:pt modelId="{3534ED1E-537B-4057-AB18-BD37572AF449}" type="pres">
      <dgm:prSet presAssocID="{08589278-12D7-4C94-BA4D-45E3DCD3D39C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1C3E87-0BF4-4127-B4D9-93C7715B88A0}" type="pres">
      <dgm:prSet presAssocID="{487FC037-38DB-46F3-A250-05FAB424B213}" presName="Name9" presStyleLbl="parChTrans1D2" presStyleIdx="4" presStyleCnt="6"/>
      <dgm:spPr/>
      <dgm:t>
        <a:bodyPr/>
        <a:lstStyle/>
        <a:p>
          <a:endParaRPr lang="fr-FR"/>
        </a:p>
      </dgm:t>
    </dgm:pt>
    <dgm:pt modelId="{E82D362C-2C9A-434F-A9DF-4149EB897B5F}" type="pres">
      <dgm:prSet presAssocID="{487FC037-38DB-46F3-A250-05FAB424B213}" presName="connTx" presStyleLbl="parChTrans1D2" presStyleIdx="4" presStyleCnt="6"/>
      <dgm:spPr/>
      <dgm:t>
        <a:bodyPr/>
        <a:lstStyle/>
        <a:p>
          <a:endParaRPr lang="fr-FR"/>
        </a:p>
      </dgm:t>
    </dgm:pt>
    <dgm:pt modelId="{3C39FC58-91D5-4775-8215-056105AE41DA}" type="pres">
      <dgm:prSet presAssocID="{800C1E99-2570-43A0-8373-41B11BAE450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813C73-72E7-4837-8349-D2DCC6B36B06}" type="pres">
      <dgm:prSet presAssocID="{911B4CFB-D4A7-4A32-AB64-724990F03044}" presName="Name9" presStyleLbl="parChTrans1D2" presStyleIdx="5" presStyleCnt="6"/>
      <dgm:spPr/>
      <dgm:t>
        <a:bodyPr/>
        <a:lstStyle/>
        <a:p>
          <a:endParaRPr lang="fr-FR"/>
        </a:p>
      </dgm:t>
    </dgm:pt>
    <dgm:pt modelId="{EE92B5B8-4308-4165-BB77-6270DE7ED790}" type="pres">
      <dgm:prSet presAssocID="{911B4CFB-D4A7-4A32-AB64-724990F03044}" presName="connTx" presStyleLbl="parChTrans1D2" presStyleIdx="5" presStyleCnt="6"/>
      <dgm:spPr/>
      <dgm:t>
        <a:bodyPr/>
        <a:lstStyle/>
        <a:p>
          <a:endParaRPr lang="fr-FR"/>
        </a:p>
      </dgm:t>
    </dgm:pt>
    <dgm:pt modelId="{7CB62339-D722-4D48-9265-C3079BDC78B7}" type="pres">
      <dgm:prSet presAssocID="{2F3555D7-1749-4E5D-B4F1-EBD6EEB5038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8167391-E673-46FE-8F9C-D576EB5BC07A}" srcId="{E336376D-0E95-46F5-B3AC-18C4DC00494B}" destId="{2EC92DE4-A306-4B07-98B8-BEFD061FD584}" srcOrd="1" destOrd="0" parTransId="{3C553F18-9826-4B82-9C70-BCFD6AE74081}" sibTransId="{8B3D58CC-032F-44F2-A38B-D4A5A2C774E1}"/>
    <dgm:cxn modelId="{6DC83949-C604-4930-8F65-AE8889874796}" type="presOf" srcId="{515F680C-837C-454D-A401-9811414A552F}" destId="{4D09FC81-4D3A-46DB-B21F-B743CAE114E0}" srcOrd="0" destOrd="0" presId="urn:microsoft.com/office/officeart/2005/8/layout/radial1"/>
    <dgm:cxn modelId="{BF9E19E4-93BB-4F33-A219-D163EE16DC65}" type="presOf" srcId="{487FC037-38DB-46F3-A250-05FAB424B213}" destId="{E82D362C-2C9A-434F-A9DF-4149EB897B5F}" srcOrd="1" destOrd="0" presId="urn:microsoft.com/office/officeart/2005/8/layout/radial1"/>
    <dgm:cxn modelId="{4E8C5D4F-A51C-4B68-B9C8-9221A5A46F19}" type="presOf" srcId="{50C0DFCD-E24A-4733-9AAD-FE25B796D613}" destId="{224147BD-4440-4BFF-85CF-950A14077150}" srcOrd="0" destOrd="0" presId="urn:microsoft.com/office/officeart/2005/8/layout/radial1"/>
    <dgm:cxn modelId="{2DFA76A2-1763-4C65-9CDF-CE6AF74E7C18}" srcId="{327522BD-FE46-4B4C-A751-1D7E085469AD}" destId="{E336376D-0E95-46F5-B3AC-18C4DC00494B}" srcOrd="0" destOrd="0" parTransId="{CB026AC5-9938-496C-A077-07739FEEB721}" sibTransId="{0D69386F-C90E-4EC5-8C46-7D790F99CA30}"/>
    <dgm:cxn modelId="{A6D67381-F955-42E7-AF9A-4CDB2F8947A4}" type="presOf" srcId="{3C553F18-9826-4B82-9C70-BCFD6AE74081}" destId="{8D5525EA-872B-4189-A94E-99E9AA79730E}" srcOrd="1" destOrd="0" presId="urn:microsoft.com/office/officeart/2005/8/layout/radial1"/>
    <dgm:cxn modelId="{6C43D596-A980-488B-9C6A-D8FA7F07E22D}" type="presOf" srcId="{327522BD-FE46-4B4C-A751-1D7E085469AD}" destId="{65E17342-4858-4CEE-A5CA-66EB11D9445A}" srcOrd="0" destOrd="0" presId="urn:microsoft.com/office/officeart/2005/8/layout/radial1"/>
    <dgm:cxn modelId="{8056A591-9944-4E62-A895-B052CBE1E33C}" srcId="{E336376D-0E95-46F5-B3AC-18C4DC00494B}" destId="{2F3555D7-1749-4E5D-B4F1-EBD6EEB50386}" srcOrd="5" destOrd="0" parTransId="{911B4CFB-D4A7-4A32-AB64-724990F03044}" sibTransId="{FA83FA26-B2D1-4F63-B575-0B9A529345B6}"/>
    <dgm:cxn modelId="{C084F4D5-7154-4A65-A7FF-B828DAEEE2B1}" type="presOf" srcId="{911B4CFB-D4A7-4A32-AB64-724990F03044}" destId="{EE92B5B8-4308-4165-BB77-6270DE7ED790}" srcOrd="1" destOrd="0" presId="urn:microsoft.com/office/officeart/2005/8/layout/radial1"/>
    <dgm:cxn modelId="{7485D1A0-4ECA-48C7-B562-A5850323EC76}" type="presOf" srcId="{3D0F3F9A-C0B4-4ED0-82BD-A57DDE23C124}" destId="{AF5717C1-8B51-4291-8CD6-CA590D1F603F}" srcOrd="1" destOrd="0" presId="urn:microsoft.com/office/officeart/2005/8/layout/radial1"/>
    <dgm:cxn modelId="{DB3AF8BF-BE4D-476D-BC55-D879A1C1F280}" type="presOf" srcId="{515F680C-837C-454D-A401-9811414A552F}" destId="{02F83E3C-2B1D-4D70-A686-282511433937}" srcOrd="1" destOrd="0" presId="urn:microsoft.com/office/officeart/2005/8/layout/radial1"/>
    <dgm:cxn modelId="{EA635214-E6FF-4F0C-A2B7-935350EF3ED5}" type="presOf" srcId="{3D0F3F9A-C0B4-4ED0-82BD-A57DDE23C124}" destId="{26F76AD1-307B-4AA9-8208-73C2E36E5A4E}" srcOrd="0" destOrd="0" presId="urn:microsoft.com/office/officeart/2005/8/layout/radial1"/>
    <dgm:cxn modelId="{7209EADA-90F0-485B-A948-1F797F46BE49}" srcId="{327522BD-FE46-4B4C-A751-1D7E085469AD}" destId="{CB1984BE-8950-4DCB-A70A-D91C09DA749A}" srcOrd="1" destOrd="0" parTransId="{07ABFE75-84DD-407D-A6CA-AF559830AE10}" sibTransId="{DB84528A-25D7-4F9B-A243-B0CE742AB68F}"/>
    <dgm:cxn modelId="{C65EFBB9-ED9B-4201-86B7-467632E5BA21}" type="presOf" srcId="{F6A0E544-8C37-4C7C-802F-9569903E1038}" destId="{171C924D-7D5D-41D5-9E4C-5A5628BEC8EF}" srcOrd="1" destOrd="0" presId="urn:microsoft.com/office/officeart/2005/8/layout/radial1"/>
    <dgm:cxn modelId="{BCF21540-7102-46F9-91DB-B9CC4DF1A7C4}" type="presOf" srcId="{911B4CFB-D4A7-4A32-AB64-724990F03044}" destId="{80813C73-72E7-4837-8349-D2DCC6B36B06}" srcOrd="0" destOrd="0" presId="urn:microsoft.com/office/officeart/2005/8/layout/radial1"/>
    <dgm:cxn modelId="{AC9D1DC4-57E9-4A6A-AB46-9FBB25DE48F4}" srcId="{E336376D-0E95-46F5-B3AC-18C4DC00494B}" destId="{50C0DFCD-E24A-4733-9AAD-FE25B796D613}" srcOrd="2" destOrd="0" parTransId="{515F680C-837C-454D-A401-9811414A552F}" sibTransId="{D377E760-C5A2-4CDC-877D-C25F9358A325}"/>
    <dgm:cxn modelId="{15090923-6C28-49D5-A580-60C227F23B7E}" type="presOf" srcId="{E336376D-0E95-46F5-B3AC-18C4DC00494B}" destId="{87318DD6-246C-48C1-9567-A2AD33482B74}" srcOrd="0" destOrd="0" presId="urn:microsoft.com/office/officeart/2005/8/layout/radial1"/>
    <dgm:cxn modelId="{E80AA720-E91F-4649-A4E1-B8F881CA5A34}" type="presOf" srcId="{08589278-12D7-4C94-BA4D-45E3DCD3D39C}" destId="{3534ED1E-537B-4057-AB18-BD37572AF449}" srcOrd="0" destOrd="0" presId="urn:microsoft.com/office/officeart/2005/8/layout/radial1"/>
    <dgm:cxn modelId="{9E9C256B-2CBF-4F72-A9C4-74ED2C14DDB3}" type="presOf" srcId="{800C1E99-2570-43A0-8373-41B11BAE4500}" destId="{3C39FC58-91D5-4775-8215-056105AE41DA}" srcOrd="0" destOrd="0" presId="urn:microsoft.com/office/officeart/2005/8/layout/radial1"/>
    <dgm:cxn modelId="{F6DA8BE5-89A4-4267-AEF7-4DD3D88E885B}" srcId="{E336376D-0E95-46F5-B3AC-18C4DC00494B}" destId="{946CD85A-E88C-4CD2-B37E-DA7035A699CD}" srcOrd="0" destOrd="0" parTransId="{F6A0E544-8C37-4C7C-802F-9569903E1038}" sibTransId="{C6B0F1D5-9A53-473E-AC0E-18416B9906C3}"/>
    <dgm:cxn modelId="{0661DCF7-5AF9-4FE5-9780-A2CE435C3C0C}" type="presOf" srcId="{487FC037-38DB-46F3-A250-05FAB424B213}" destId="{721C3E87-0BF4-4127-B4D9-93C7715B88A0}" srcOrd="0" destOrd="0" presId="urn:microsoft.com/office/officeart/2005/8/layout/radial1"/>
    <dgm:cxn modelId="{80734B3E-9625-4E61-95F3-45C1261B8E82}" type="presOf" srcId="{2EC92DE4-A306-4B07-98B8-BEFD061FD584}" destId="{1456FA37-FD4A-4CDA-9A60-0C82436DA278}" srcOrd="0" destOrd="0" presId="urn:microsoft.com/office/officeart/2005/8/layout/radial1"/>
    <dgm:cxn modelId="{EDFA9FA1-2423-4662-954A-464E8021D923}" srcId="{E336376D-0E95-46F5-B3AC-18C4DC00494B}" destId="{08589278-12D7-4C94-BA4D-45E3DCD3D39C}" srcOrd="3" destOrd="0" parTransId="{3D0F3F9A-C0B4-4ED0-82BD-A57DDE23C124}" sibTransId="{24AEFFDA-3158-4FAA-9517-A1C71C569529}"/>
    <dgm:cxn modelId="{B837B337-0305-4615-B2FD-32F6DFD52D2A}" srcId="{E336376D-0E95-46F5-B3AC-18C4DC00494B}" destId="{800C1E99-2570-43A0-8373-41B11BAE4500}" srcOrd="4" destOrd="0" parTransId="{487FC037-38DB-46F3-A250-05FAB424B213}" sibTransId="{188909BD-E3A5-40D2-B32F-7FE35F3516D0}"/>
    <dgm:cxn modelId="{BDAA75F6-35B6-4C48-B6EC-435ADBBCF4AE}" type="presOf" srcId="{F6A0E544-8C37-4C7C-802F-9569903E1038}" destId="{4598858B-0399-4015-9EDD-9542BCBB4306}" srcOrd="0" destOrd="0" presId="urn:microsoft.com/office/officeart/2005/8/layout/radial1"/>
    <dgm:cxn modelId="{0B85B6DB-936D-43CA-9386-A3198F487F6E}" type="presOf" srcId="{946CD85A-E88C-4CD2-B37E-DA7035A699CD}" destId="{24FADE05-23C5-47E5-AEBD-4E16FD49E13F}" srcOrd="0" destOrd="0" presId="urn:microsoft.com/office/officeart/2005/8/layout/radial1"/>
    <dgm:cxn modelId="{08DAB839-678D-49D7-85D7-BA9068D783A1}" type="presOf" srcId="{3C553F18-9826-4B82-9C70-BCFD6AE74081}" destId="{205E4130-BF5A-4EFA-BCB5-C441516B619A}" srcOrd="0" destOrd="0" presId="urn:microsoft.com/office/officeart/2005/8/layout/radial1"/>
    <dgm:cxn modelId="{7FD42F3A-03C9-436D-8803-379984CE3D00}" type="presOf" srcId="{2F3555D7-1749-4E5D-B4F1-EBD6EEB50386}" destId="{7CB62339-D722-4D48-9265-C3079BDC78B7}" srcOrd="0" destOrd="0" presId="urn:microsoft.com/office/officeart/2005/8/layout/radial1"/>
    <dgm:cxn modelId="{E495BB0D-5665-4475-9F1A-666FE39EDCCE}" type="presParOf" srcId="{65E17342-4858-4CEE-A5CA-66EB11D9445A}" destId="{87318DD6-246C-48C1-9567-A2AD33482B74}" srcOrd="0" destOrd="0" presId="urn:microsoft.com/office/officeart/2005/8/layout/radial1"/>
    <dgm:cxn modelId="{DCF0F7DE-B33C-4582-9E77-A814ECBF5093}" type="presParOf" srcId="{65E17342-4858-4CEE-A5CA-66EB11D9445A}" destId="{4598858B-0399-4015-9EDD-9542BCBB4306}" srcOrd="1" destOrd="0" presId="urn:microsoft.com/office/officeart/2005/8/layout/radial1"/>
    <dgm:cxn modelId="{D5F40001-554B-46FB-8089-C318462AC863}" type="presParOf" srcId="{4598858B-0399-4015-9EDD-9542BCBB4306}" destId="{171C924D-7D5D-41D5-9E4C-5A5628BEC8EF}" srcOrd="0" destOrd="0" presId="urn:microsoft.com/office/officeart/2005/8/layout/radial1"/>
    <dgm:cxn modelId="{2C24E52F-7BB2-4F89-AA03-C3AD7906A3E0}" type="presParOf" srcId="{65E17342-4858-4CEE-A5CA-66EB11D9445A}" destId="{24FADE05-23C5-47E5-AEBD-4E16FD49E13F}" srcOrd="2" destOrd="0" presId="urn:microsoft.com/office/officeart/2005/8/layout/radial1"/>
    <dgm:cxn modelId="{F212A687-F28F-4EDB-B47A-56D1B9506CA7}" type="presParOf" srcId="{65E17342-4858-4CEE-A5CA-66EB11D9445A}" destId="{205E4130-BF5A-4EFA-BCB5-C441516B619A}" srcOrd="3" destOrd="0" presId="urn:microsoft.com/office/officeart/2005/8/layout/radial1"/>
    <dgm:cxn modelId="{257FB8E3-2277-4ACF-83AC-2F5DFAF4C616}" type="presParOf" srcId="{205E4130-BF5A-4EFA-BCB5-C441516B619A}" destId="{8D5525EA-872B-4189-A94E-99E9AA79730E}" srcOrd="0" destOrd="0" presId="urn:microsoft.com/office/officeart/2005/8/layout/radial1"/>
    <dgm:cxn modelId="{2B15C238-D953-478E-B27E-CD9C8E87E904}" type="presParOf" srcId="{65E17342-4858-4CEE-A5CA-66EB11D9445A}" destId="{1456FA37-FD4A-4CDA-9A60-0C82436DA278}" srcOrd="4" destOrd="0" presId="urn:microsoft.com/office/officeart/2005/8/layout/radial1"/>
    <dgm:cxn modelId="{E8BC85C1-37B9-455C-BE90-E85F48FBB5C5}" type="presParOf" srcId="{65E17342-4858-4CEE-A5CA-66EB11D9445A}" destId="{4D09FC81-4D3A-46DB-B21F-B743CAE114E0}" srcOrd="5" destOrd="0" presId="urn:microsoft.com/office/officeart/2005/8/layout/radial1"/>
    <dgm:cxn modelId="{DB86BEA0-2385-4D35-9CD5-A3F0B4C0242B}" type="presParOf" srcId="{4D09FC81-4D3A-46DB-B21F-B743CAE114E0}" destId="{02F83E3C-2B1D-4D70-A686-282511433937}" srcOrd="0" destOrd="0" presId="urn:microsoft.com/office/officeart/2005/8/layout/radial1"/>
    <dgm:cxn modelId="{8191DB9D-3209-41F6-B1B0-6CF8E6D89319}" type="presParOf" srcId="{65E17342-4858-4CEE-A5CA-66EB11D9445A}" destId="{224147BD-4440-4BFF-85CF-950A14077150}" srcOrd="6" destOrd="0" presId="urn:microsoft.com/office/officeart/2005/8/layout/radial1"/>
    <dgm:cxn modelId="{035C9BFD-FC1B-4063-AF2A-673F2107A62D}" type="presParOf" srcId="{65E17342-4858-4CEE-A5CA-66EB11D9445A}" destId="{26F76AD1-307B-4AA9-8208-73C2E36E5A4E}" srcOrd="7" destOrd="0" presId="urn:microsoft.com/office/officeart/2005/8/layout/radial1"/>
    <dgm:cxn modelId="{15FF7247-8EDA-4EC3-8E53-420F601981C7}" type="presParOf" srcId="{26F76AD1-307B-4AA9-8208-73C2E36E5A4E}" destId="{AF5717C1-8B51-4291-8CD6-CA590D1F603F}" srcOrd="0" destOrd="0" presId="urn:microsoft.com/office/officeart/2005/8/layout/radial1"/>
    <dgm:cxn modelId="{8AB1BF07-5BD4-466E-9425-79BC6823CF1D}" type="presParOf" srcId="{65E17342-4858-4CEE-A5CA-66EB11D9445A}" destId="{3534ED1E-537B-4057-AB18-BD37572AF449}" srcOrd="8" destOrd="0" presId="urn:microsoft.com/office/officeart/2005/8/layout/radial1"/>
    <dgm:cxn modelId="{44ADC94A-1963-4DF7-A5F2-E4681FFE0648}" type="presParOf" srcId="{65E17342-4858-4CEE-A5CA-66EB11D9445A}" destId="{721C3E87-0BF4-4127-B4D9-93C7715B88A0}" srcOrd="9" destOrd="0" presId="urn:microsoft.com/office/officeart/2005/8/layout/radial1"/>
    <dgm:cxn modelId="{1258107D-B5E6-44AD-AB9E-A98AEC6DCCFC}" type="presParOf" srcId="{721C3E87-0BF4-4127-B4D9-93C7715B88A0}" destId="{E82D362C-2C9A-434F-A9DF-4149EB897B5F}" srcOrd="0" destOrd="0" presId="urn:microsoft.com/office/officeart/2005/8/layout/radial1"/>
    <dgm:cxn modelId="{E68D3030-5298-423D-A1FD-1F0E5190D875}" type="presParOf" srcId="{65E17342-4858-4CEE-A5CA-66EB11D9445A}" destId="{3C39FC58-91D5-4775-8215-056105AE41DA}" srcOrd="10" destOrd="0" presId="urn:microsoft.com/office/officeart/2005/8/layout/radial1"/>
    <dgm:cxn modelId="{54427D36-4FB0-41D4-9E26-39ED1E510B91}" type="presParOf" srcId="{65E17342-4858-4CEE-A5CA-66EB11D9445A}" destId="{80813C73-72E7-4837-8349-D2DCC6B36B06}" srcOrd="11" destOrd="0" presId="urn:microsoft.com/office/officeart/2005/8/layout/radial1"/>
    <dgm:cxn modelId="{C5B01E1D-9D61-4778-8FE1-21B6D75CB2A7}" type="presParOf" srcId="{80813C73-72E7-4837-8349-D2DCC6B36B06}" destId="{EE92B5B8-4308-4165-BB77-6270DE7ED790}" srcOrd="0" destOrd="0" presId="urn:microsoft.com/office/officeart/2005/8/layout/radial1"/>
    <dgm:cxn modelId="{19B5FF30-9A6C-4CFC-B380-5ED4C7456EE2}" type="presParOf" srcId="{65E17342-4858-4CEE-A5CA-66EB11D9445A}" destId="{7CB62339-D722-4D48-9265-C3079BDC78B7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EF0328-472A-489C-BD6B-F37F5369C77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E0C7F963-CE1D-41AE-862A-4D9AD212FB7F}">
      <dgm:prSet phldrT="[Texte]" custT="1"/>
      <dgm:spPr/>
      <dgm:t>
        <a:bodyPr/>
        <a:lstStyle/>
        <a:p>
          <a:r>
            <a:rPr lang="fr-FR" sz="1000" b="1" dirty="0"/>
            <a:t>« Nouveau dossier », </a:t>
          </a:r>
          <a:r>
            <a:rPr lang="fr-FR" sz="1000" b="0" dirty="0"/>
            <a:t>en page d’accueil</a:t>
          </a:r>
        </a:p>
      </dgm:t>
    </dgm:pt>
    <dgm:pt modelId="{DA1A1A85-79E0-4723-9B8D-0B1E079AC662}" type="parTrans" cxnId="{24542F02-00E0-463F-8098-E8A2C42A865E}">
      <dgm:prSet/>
      <dgm:spPr/>
      <dgm:t>
        <a:bodyPr/>
        <a:lstStyle/>
        <a:p>
          <a:endParaRPr lang="fr-FR" sz="2000"/>
        </a:p>
      </dgm:t>
    </dgm:pt>
    <dgm:pt modelId="{8D0287CE-F48F-4EAD-8870-71884DCBC184}" type="sibTrans" cxnId="{24542F02-00E0-463F-8098-E8A2C42A865E}">
      <dgm:prSet/>
      <dgm:spPr/>
      <dgm:t>
        <a:bodyPr/>
        <a:lstStyle/>
        <a:p>
          <a:endParaRPr lang="fr-FR" sz="2000"/>
        </a:p>
      </dgm:t>
    </dgm:pt>
    <dgm:pt modelId="{F50215D1-E38D-4BBA-9AD1-2980F4A0BB9C}">
      <dgm:prSet phldrT="[Texte]" custT="1"/>
      <dgm:spPr/>
      <dgm:t>
        <a:bodyPr/>
        <a:lstStyle/>
        <a:p>
          <a:r>
            <a:rPr lang="fr-FR" sz="1000" b="1" dirty="0"/>
            <a:t>Saisir les informations demandées </a:t>
          </a:r>
          <a:r>
            <a:rPr lang="fr-FR" sz="600" b="1" dirty="0"/>
            <a:t>(jusqu’à 4 intervenants en plus du porteur de projet)</a:t>
          </a:r>
          <a:endParaRPr lang="fr-FR" sz="1000" dirty="0"/>
        </a:p>
      </dgm:t>
    </dgm:pt>
    <dgm:pt modelId="{098E59B4-DEC5-43BE-B203-7F54BF47FE94}" type="parTrans" cxnId="{84107C49-1CAD-4F5A-BF39-DF99FD18CD35}">
      <dgm:prSet/>
      <dgm:spPr/>
      <dgm:t>
        <a:bodyPr/>
        <a:lstStyle/>
        <a:p>
          <a:endParaRPr lang="fr-FR" sz="2000"/>
        </a:p>
      </dgm:t>
    </dgm:pt>
    <dgm:pt modelId="{D6E334B9-D8DC-4495-9855-ED736F84263E}" type="sibTrans" cxnId="{84107C49-1CAD-4F5A-BF39-DF99FD18CD35}">
      <dgm:prSet/>
      <dgm:spPr/>
      <dgm:t>
        <a:bodyPr/>
        <a:lstStyle/>
        <a:p>
          <a:endParaRPr lang="fr-FR" sz="2000"/>
        </a:p>
      </dgm:t>
    </dgm:pt>
    <dgm:pt modelId="{894B86A0-7E82-4B05-A482-DB53B10660CA}">
      <dgm:prSet phldrT="[Texte]" custT="1"/>
      <dgm:spPr/>
      <dgm:t>
        <a:bodyPr/>
        <a:lstStyle/>
        <a:p>
          <a:r>
            <a:rPr lang="fr-FR" sz="1000" b="1" kern="1200" dirty="0"/>
            <a:t>Glisser ou télécharger tous les documents essentiels</a:t>
          </a:r>
          <a:r>
            <a:rPr lang="fr-FR" sz="1000" b="1" kern="1200" baseline="30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(3) </a:t>
          </a:r>
          <a:r>
            <a:rPr lang="fr-FR" sz="1000" b="0" kern="1200" dirty="0"/>
            <a:t>afin d’éviter une attente lors de l’étude par l’analyste CEGC</a:t>
          </a:r>
        </a:p>
      </dgm:t>
    </dgm:pt>
    <dgm:pt modelId="{7E047289-C57E-4952-A8F3-A8540654B3CE}" type="parTrans" cxnId="{79F3E68D-7D70-405E-9AF9-7BDA703648EF}">
      <dgm:prSet/>
      <dgm:spPr/>
      <dgm:t>
        <a:bodyPr/>
        <a:lstStyle/>
        <a:p>
          <a:endParaRPr lang="fr-FR" sz="2000"/>
        </a:p>
      </dgm:t>
    </dgm:pt>
    <dgm:pt modelId="{7F27CAC0-9B48-4A48-8391-F9B23100C2FC}" type="sibTrans" cxnId="{79F3E68D-7D70-405E-9AF9-7BDA703648EF}">
      <dgm:prSet/>
      <dgm:spPr/>
      <dgm:t>
        <a:bodyPr/>
        <a:lstStyle/>
        <a:p>
          <a:endParaRPr lang="fr-FR" sz="2000"/>
        </a:p>
      </dgm:t>
    </dgm:pt>
    <dgm:pt modelId="{3395720C-8442-44FD-B54C-882CEE19B930}">
      <dgm:prSet phldrT="[Texte]" custT="1"/>
      <dgm:spPr/>
      <dgm:t>
        <a:bodyPr/>
        <a:lstStyle/>
        <a:p>
          <a:r>
            <a:rPr lang="fr-FR" sz="1000" b="1" dirty="0"/>
            <a:t>« Le dossier va être pris en charge par un analyste » CEGC</a:t>
          </a:r>
        </a:p>
      </dgm:t>
    </dgm:pt>
    <dgm:pt modelId="{9CA8BE2E-4263-4B38-868E-29663FB99633}" type="parTrans" cxnId="{C4454E42-71F0-4788-B34A-98D269959151}">
      <dgm:prSet/>
      <dgm:spPr/>
      <dgm:t>
        <a:bodyPr/>
        <a:lstStyle/>
        <a:p>
          <a:endParaRPr lang="fr-FR" sz="2000"/>
        </a:p>
      </dgm:t>
    </dgm:pt>
    <dgm:pt modelId="{0F63663D-CA10-4E06-98B4-DC6DBBB459B3}" type="sibTrans" cxnId="{C4454E42-71F0-4788-B34A-98D269959151}">
      <dgm:prSet/>
      <dgm:spPr/>
      <dgm:t>
        <a:bodyPr/>
        <a:lstStyle/>
        <a:p>
          <a:endParaRPr lang="fr-FR" sz="2000"/>
        </a:p>
      </dgm:t>
    </dgm:pt>
    <dgm:pt modelId="{F5B9DE5A-C85F-471A-9EAE-4A80D7F5D500}">
      <dgm:prSet phldrT="[Texte]" custT="1"/>
      <dgm:spPr/>
      <dgm:t>
        <a:bodyPr/>
        <a:lstStyle/>
        <a:p>
          <a:r>
            <a:rPr lang="fr-FR" sz="1000" b="1" dirty="0"/>
            <a:t>« Transmettre le dossier » et obtenir un numéro de dossier</a:t>
          </a:r>
        </a:p>
      </dgm:t>
    </dgm:pt>
    <dgm:pt modelId="{2BB3AD53-E84B-4576-AD36-C7199DF0E4F2}" type="parTrans" cxnId="{FCC1CD20-77E9-4E72-8CB4-2F89FAF8136F}">
      <dgm:prSet/>
      <dgm:spPr/>
      <dgm:t>
        <a:bodyPr/>
        <a:lstStyle/>
        <a:p>
          <a:endParaRPr lang="fr-FR" sz="2000"/>
        </a:p>
      </dgm:t>
    </dgm:pt>
    <dgm:pt modelId="{0A068E6A-BA43-4B2B-8F84-346C60681893}" type="sibTrans" cxnId="{FCC1CD20-77E9-4E72-8CB4-2F89FAF8136F}">
      <dgm:prSet/>
      <dgm:spPr/>
      <dgm:t>
        <a:bodyPr/>
        <a:lstStyle/>
        <a:p>
          <a:endParaRPr lang="fr-FR" sz="2000"/>
        </a:p>
      </dgm:t>
    </dgm:pt>
    <dgm:pt modelId="{B04DA9ED-3621-4897-9C68-966FB4A68C06}" type="pres">
      <dgm:prSet presAssocID="{FDEF0328-472A-489C-BD6B-F37F5369C77E}" presName="Name0" presStyleCnt="0">
        <dgm:presLayoutVars>
          <dgm:dir/>
          <dgm:resizeHandles val="exact"/>
        </dgm:presLayoutVars>
      </dgm:prSet>
      <dgm:spPr/>
    </dgm:pt>
    <dgm:pt modelId="{08294DF5-0334-4B1F-8727-7D23F79E56D7}" type="pres">
      <dgm:prSet presAssocID="{FDEF0328-472A-489C-BD6B-F37F5369C77E}" presName="arrow" presStyleLbl="bgShp" presStyleIdx="0" presStyleCnt="1"/>
      <dgm:spPr/>
    </dgm:pt>
    <dgm:pt modelId="{9F7E35AF-8B11-4334-947D-C5472F8B8B1B}" type="pres">
      <dgm:prSet presAssocID="{FDEF0328-472A-489C-BD6B-F37F5369C77E}" presName="points" presStyleCnt="0"/>
      <dgm:spPr/>
    </dgm:pt>
    <dgm:pt modelId="{86516C3D-A4F2-440E-8F2A-6BE8FF6250C6}" type="pres">
      <dgm:prSet presAssocID="{E0C7F963-CE1D-41AE-862A-4D9AD212FB7F}" presName="compositeA" presStyleCnt="0"/>
      <dgm:spPr/>
    </dgm:pt>
    <dgm:pt modelId="{5B826B68-1AEE-4746-A2E9-EB0214AA8449}" type="pres">
      <dgm:prSet presAssocID="{E0C7F963-CE1D-41AE-862A-4D9AD212FB7F}" presName="text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C859B2F-45BE-489C-A478-46328DC66E49}" type="pres">
      <dgm:prSet presAssocID="{E0C7F963-CE1D-41AE-862A-4D9AD212FB7F}" presName="circleA" presStyleLbl="node1" presStyleIdx="0" presStyleCnt="5"/>
      <dgm:spPr>
        <a:solidFill>
          <a:schemeClr val="accent4"/>
        </a:solidFill>
      </dgm:spPr>
    </dgm:pt>
    <dgm:pt modelId="{7151BA82-D0B2-4E3B-8150-B4BEE2B6E612}" type="pres">
      <dgm:prSet presAssocID="{E0C7F963-CE1D-41AE-862A-4D9AD212FB7F}" presName="spaceA" presStyleCnt="0"/>
      <dgm:spPr/>
    </dgm:pt>
    <dgm:pt modelId="{BC40180A-88D3-4B40-B0E4-A41B5983F646}" type="pres">
      <dgm:prSet presAssocID="{8D0287CE-F48F-4EAD-8870-71884DCBC184}" presName="space" presStyleCnt="0"/>
      <dgm:spPr/>
    </dgm:pt>
    <dgm:pt modelId="{478FE0C4-E9F2-4C9A-93C9-7B33AE576516}" type="pres">
      <dgm:prSet presAssocID="{F50215D1-E38D-4BBA-9AD1-2980F4A0BB9C}" presName="compositeB" presStyleCnt="0"/>
      <dgm:spPr/>
    </dgm:pt>
    <dgm:pt modelId="{47715D6D-619B-4D69-AD37-CFF40F612286}" type="pres">
      <dgm:prSet presAssocID="{F50215D1-E38D-4BBA-9AD1-2980F4A0BB9C}" presName="textB" presStyleLbl="revTx" presStyleIdx="1" presStyleCnt="5" custScaleX="12006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C4D5D2-094A-41BD-9B4C-E30743661964}" type="pres">
      <dgm:prSet presAssocID="{F50215D1-E38D-4BBA-9AD1-2980F4A0BB9C}" presName="circleB" presStyleLbl="node1" presStyleIdx="1" presStyleCnt="5"/>
      <dgm:spPr>
        <a:solidFill>
          <a:schemeClr val="accent6"/>
        </a:solidFill>
      </dgm:spPr>
    </dgm:pt>
    <dgm:pt modelId="{349FB3A7-DA56-4720-AD63-F7B687384816}" type="pres">
      <dgm:prSet presAssocID="{F50215D1-E38D-4BBA-9AD1-2980F4A0BB9C}" presName="spaceB" presStyleCnt="0"/>
      <dgm:spPr/>
    </dgm:pt>
    <dgm:pt modelId="{FAC9DA2B-BD98-44B1-85E5-DAD059FF8C6E}" type="pres">
      <dgm:prSet presAssocID="{D6E334B9-D8DC-4495-9855-ED736F84263E}" presName="space" presStyleCnt="0"/>
      <dgm:spPr/>
    </dgm:pt>
    <dgm:pt modelId="{3B94C9B8-4EC7-4D5F-ABB6-A7CDC73935C2}" type="pres">
      <dgm:prSet presAssocID="{894B86A0-7E82-4B05-A482-DB53B10660CA}" presName="compositeA" presStyleCnt="0"/>
      <dgm:spPr/>
    </dgm:pt>
    <dgm:pt modelId="{CE5582E0-436A-4F6F-A87A-C16D0C75C3B1}" type="pres">
      <dgm:prSet presAssocID="{894B86A0-7E82-4B05-A482-DB53B10660CA}" presName="textA" presStyleLbl="revTx" presStyleIdx="2" presStyleCnt="5" custScaleX="12834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9E3772-ED60-46C7-88AC-0300304EE56E}" type="pres">
      <dgm:prSet presAssocID="{894B86A0-7E82-4B05-A482-DB53B10660CA}" presName="circleA" presStyleLbl="node1" presStyleIdx="2" presStyleCnt="5"/>
      <dgm:spPr>
        <a:solidFill>
          <a:schemeClr val="accent3"/>
        </a:solidFill>
      </dgm:spPr>
    </dgm:pt>
    <dgm:pt modelId="{9A709DB7-5D30-4621-B3A1-A80E37CFFCA3}" type="pres">
      <dgm:prSet presAssocID="{894B86A0-7E82-4B05-A482-DB53B10660CA}" presName="spaceA" presStyleCnt="0"/>
      <dgm:spPr/>
    </dgm:pt>
    <dgm:pt modelId="{7DEADA68-8E61-4F4F-AFDB-69C8731F6897}" type="pres">
      <dgm:prSet presAssocID="{7F27CAC0-9B48-4A48-8391-F9B23100C2FC}" presName="space" presStyleCnt="0"/>
      <dgm:spPr/>
    </dgm:pt>
    <dgm:pt modelId="{F16F7514-4A1F-4C68-9C4D-2CC7D5000364}" type="pres">
      <dgm:prSet presAssocID="{F5B9DE5A-C85F-471A-9EAE-4A80D7F5D500}" presName="compositeB" presStyleCnt="0"/>
      <dgm:spPr/>
    </dgm:pt>
    <dgm:pt modelId="{24DF1767-4516-4493-B988-7D1854D5B0C1}" type="pres">
      <dgm:prSet presAssocID="{F5B9DE5A-C85F-471A-9EAE-4A80D7F5D500}" presName="textB" presStyleLbl="revTx" presStyleIdx="3" presStyleCnt="5" custScaleX="12348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F1DAABF-6E55-4F90-8264-C4873211BDA8}" type="pres">
      <dgm:prSet presAssocID="{F5B9DE5A-C85F-471A-9EAE-4A80D7F5D500}" presName="circleB" presStyleLbl="node1" presStyleIdx="3" presStyleCnt="5"/>
      <dgm:spPr/>
    </dgm:pt>
    <dgm:pt modelId="{17B69BE6-51EF-40AE-B414-5458C3DC1DE9}" type="pres">
      <dgm:prSet presAssocID="{F5B9DE5A-C85F-471A-9EAE-4A80D7F5D500}" presName="spaceB" presStyleCnt="0"/>
      <dgm:spPr/>
    </dgm:pt>
    <dgm:pt modelId="{1470E468-668B-4227-924B-A52F7817503A}" type="pres">
      <dgm:prSet presAssocID="{0A068E6A-BA43-4B2B-8F84-346C60681893}" presName="space" presStyleCnt="0"/>
      <dgm:spPr/>
    </dgm:pt>
    <dgm:pt modelId="{99B11C8D-ED5B-4613-A9E5-CBA627210AB1}" type="pres">
      <dgm:prSet presAssocID="{3395720C-8442-44FD-B54C-882CEE19B930}" presName="compositeA" presStyleCnt="0"/>
      <dgm:spPr/>
    </dgm:pt>
    <dgm:pt modelId="{4F9BE914-6A64-4E1C-97CC-B50CAD963FE1}" type="pres">
      <dgm:prSet presAssocID="{3395720C-8442-44FD-B54C-882CEE19B930}" presName="textA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39C05F9-C243-4D2C-900E-EC33C6909BAC}" type="pres">
      <dgm:prSet presAssocID="{3395720C-8442-44FD-B54C-882CEE19B930}" presName="circleA" presStyleLbl="node1" presStyleIdx="4" presStyleCnt="5"/>
      <dgm:spPr/>
    </dgm:pt>
    <dgm:pt modelId="{A0169BA9-BDA7-498A-9499-229D4186FCBA}" type="pres">
      <dgm:prSet presAssocID="{3395720C-8442-44FD-B54C-882CEE19B930}" presName="spaceA" presStyleCnt="0"/>
      <dgm:spPr/>
    </dgm:pt>
  </dgm:ptLst>
  <dgm:cxnLst>
    <dgm:cxn modelId="{DD337278-9686-4E29-B292-321CFD4CC5A8}" type="presOf" srcId="{E0C7F963-CE1D-41AE-862A-4D9AD212FB7F}" destId="{5B826B68-1AEE-4746-A2E9-EB0214AA8449}" srcOrd="0" destOrd="0" presId="urn:microsoft.com/office/officeart/2005/8/layout/hProcess11"/>
    <dgm:cxn modelId="{FCC1CD20-77E9-4E72-8CB4-2F89FAF8136F}" srcId="{FDEF0328-472A-489C-BD6B-F37F5369C77E}" destId="{F5B9DE5A-C85F-471A-9EAE-4A80D7F5D500}" srcOrd="3" destOrd="0" parTransId="{2BB3AD53-E84B-4576-AD36-C7199DF0E4F2}" sibTransId="{0A068E6A-BA43-4B2B-8F84-346C60681893}"/>
    <dgm:cxn modelId="{D4359B83-70DC-43BA-8986-0E1B284F4BE5}" type="presOf" srcId="{894B86A0-7E82-4B05-A482-DB53B10660CA}" destId="{CE5582E0-436A-4F6F-A87A-C16D0C75C3B1}" srcOrd="0" destOrd="0" presId="urn:microsoft.com/office/officeart/2005/8/layout/hProcess11"/>
    <dgm:cxn modelId="{BD7ABC7D-B93E-492A-B2F5-CC805E11E0B4}" type="presOf" srcId="{F5B9DE5A-C85F-471A-9EAE-4A80D7F5D500}" destId="{24DF1767-4516-4493-B988-7D1854D5B0C1}" srcOrd="0" destOrd="0" presId="urn:microsoft.com/office/officeart/2005/8/layout/hProcess11"/>
    <dgm:cxn modelId="{1C494C6D-1A20-42A9-8DE6-9E227B1C2E93}" type="presOf" srcId="{FDEF0328-472A-489C-BD6B-F37F5369C77E}" destId="{B04DA9ED-3621-4897-9C68-966FB4A68C06}" srcOrd="0" destOrd="0" presId="urn:microsoft.com/office/officeart/2005/8/layout/hProcess11"/>
    <dgm:cxn modelId="{D93103F1-7F46-48A0-9079-FD26ADB26B13}" type="presOf" srcId="{F50215D1-E38D-4BBA-9AD1-2980F4A0BB9C}" destId="{47715D6D-619B-4D69-AD37-CFF40F612286}" srcOrd="0" destOrd="0" presId="urn:microsoft.com/office/officeart/2005/8/layout/hProcess11"/>
    <dgm:cxn modelId="{79F3E68D-7D70-405E-9AF9-7BDA703648EF}" srcId="{FDEF0328-472A-489C-BD6B-F37F5369C77E}" destId="{894B86A0-7E82-4B05-A482-DB53B10660CA}" srcOrd="2" destOrd="0" parTransId="{7E047289-C57E-4952-A8F3-A8540654B3CE}" sibTransId="{7F27CAC0-9B48-4A48-8391-F9B23100C2FC}"/>
    <dgm:cxn modelId="{D91563A3-BA38-4CFF-AD33-C30ED15E9AAF}" type="presOf" srcId="{3395720C-8442-44FD-B54C-882CEE19B930}" destId="{4F9BE914-6A64-4E1C-97CC-B50CAD963FE1}" srcOrd="0" destOrd="0" presId="urn:microsoft.com/office/officeart/2005/8/layout/hProcess11"/>
    <dgm:cxn modelId="{C4454E42-71F0-4788-B34A-98D269959151}" srcId="{FDEF0328-472A-489C-BD6B-F37F5369C77E}" destId="{3395720C-8442-44FD-B54C-882CEE19B930}" srcOrd="4" destOrd="0" parTransId="{9CA8BE2E-4263-4B38-868E-29663FB99633}" sibTransId="{0F63663D-CA10-4E06-98B4-DC6DBBB459B3}"/>
    <dgm:cxn modelId="{84107C49-1CAD-4F5A-BF39-DF99FD18CD35}" srcId="{FDEF0328-472A-489C-BD6B-F37F5369C77E}" destId="{F50215D1-E38D-4BBA-9AD1-2980F4A0BB9C}" srcOrd="1" destOrd="0" parTransId="{098E59B4-DEC5-43BE-B203-7F54BF47FE94}" sibTransId="{D6E334B9-D8DC-4495-9855-ED736F84263E}"/>
    <dgm:cxn modelId="{24542F02-00E0-463F-8098-E8A2C42A865E}" srcId="{FDEF0328-472A-489C-BD6B-F37F5369C77E}" destId="{E0C7F963-CE1D-41AE-862A-4D9AD212FB7F}" srcOrd="0" destOrd="0" parTransId="{DA1A1A85-79E0-4723-9B8D-0B1E079AC662}" sibTransId="{8D0287CE-F48F-4EAD-8870-71884DCBC184}"/>
    <dgm:cxn modelId="{51467F2F-3092-4D7E-9FA9-BE4F91459D9F}" type="presParOf" srcId="{B04DA9ED-3621-4897-9C68-966FB4A68C06}" destId="{08294DF5-0334-4B1F-8727-7D23F79E56D7}" srcOrd="0" destOrd="0" presId="urn:microsoft.com/office/officeart/2005/8/layout/hProcess11"/>
    <dgm:cxn modelId="{CE39E77F-F460-4F75-9F49-8BE38D55B039}" type="presParOf" srcId="{B04DA9ED-3621-4897-9C68-966FB4A68C06}" destId="{9F7E35AF-8B11-4334-947D-C5472F8B8B1B}" srcOrd="1" destOrd="0" presId="urn:microsoft.com/office/officeart/2005/8/layout/hProcess11"/>
    <dgm:cxn modelId="{89B369DB-0DAE-4AEE-9E33-4337BE6D9F78}" type="presParOf" srcId="{9F7E35AF-8B11-4334-947D-C5472F8B8B1B}" destId="{86516C3D-A4F2-440E-8F2A-6BE8FF6250C6}" srcOrd="0" destOrd="0" presId="urn:microsoft.com/office/officeart/2005/8/layout/hProcess11"/>
    <dgm:cxn modelId="{91102009-26AC-40EB-AB20-1D605891E3A2}" type="presParOf" srcId="{86516C3D-A4F2-440E-8F2A-6BE8FF6250C6}" destId="{5B826B68-1AEE-4746-A2E9-EB0214AA8449}" srcOrd="0" destOrd="0" presId="urn:microsoft.com/office/officeart/2005/8/layout/hProcess11"/>
    <dgm:cxn modelId="{33C2990D-48FC-4464-A8CA-03153442715B}" type="presParOf" srcId="{86516C3D-A4F2-440E-8F2A-6BE8FF6250C6}" destId="{5C859B2F-45BE-489C-A478-46328DC66E49}" srcOrd="1" destOrd="0" presId="urn:microsoft.com/office/officeart/2005/8/layout/hProcess11"/>
    <dgm:cxn modelId="{64DAEF0E-1D7F-45D9-BACC-9298648F5244}" type="presParOf" srcId="{86516C3D-A4F2-440E-8F2A-6BE8FF6250C6}" destId="{7151BA82-D0B2-4E3B-8150-B4BEE2B6E612}" srcOrd="2" destOrd="0" presId="urn:microsoft.com/office/officeart/2005/8/layout/hProcess11"/>
    <dgm:cxn modelId="{6631E7EE-1A2F-4A60-9CD5-7F9A33754071}" type="presParOf" srcId="{9F7E35AF-8B11-4334-947D-C5472F8B8B1B}" destId="{BC40180A-88D3-4B40-B0E4-A41B5983F646}" srcOrd="1" destOrd="0" presId="urn:microsoft.com/office/officeart/2005/8/layout/hProcess11"/>
    <dgm:cxn modelId="{F5A5B811-FB18-4C49-AA12-8CD2D3E031F9}" type="presParOf" srcId="{9F7E35AF-8B11-4334-947D-C5472F8B8B1B}" destId="{478FE0C4-E9F2-4C9A-93C9-7B33AE576516}" srcOrd="2" destOrd="0" presId="urn:microsoft.com/office/officeart/2005/8/layout/hProcess11"/>
    <dgm:cxn modelId="{8C05C6AF-6818-4451-B8A3-BEBD498A9F41}" type="presParOf" srcId="{478FE0C4-E9F2-4C9A-93C9-7B33AE576516}" destId="{47715D6D-619B-4D69-AD37-CFF40F612286}" srcOrd="0" destOrd="0" presId="urn:microsoft.com/office/officeart/2005/8/layout/hProcess11"/>
    <dgm:cxn modelId="{B450A36E-A99E-4089-B1D4-F03E8E9AA37D}" type="presParOf" srcId="{478FE0C4-E9F2-4C9A-93C9-7B33AE576516}" destId="{EAC4D5D2-094A-41BD-9B4C-E30743661964}" srcOrd="1" destOrd="0" presId="urn:microsoft.com/office/officeart/2005/8/layout/hProcess11"/>
    <dgm:cxn modelId="{869CA81F-F503-4F95-BD02-85370072538A}" type="presParOf" srcId="{478FE0C4-E9F2-4C9A-93C9-7B33AE576516}" destId="{349FB3A7-DA56-4720-AD63-F7B687384816}" srcOrd="2" destOrd="0" presId="urn:microsoft.com/office/officeart/2005/8/layout/hProcess11"/>
    <dgm:cxn modelId="{A87260AD-DD28-46D6-A9AD-744F66B770EA}" type="presParOf" srcId="{9F7E35AF-8B11-4334-947D-C5472F8B8B1B}" destId="{FAC9DA2B-BD98-44B1-85E5-DAD059FF8C6E}" srcOrd="3" destOrd="0" presId="urn:microsoft.com/office/officeart/2005/8/layout/hProcess11"/>
    <dgm:cxn modelId="{C869A2CC-21CB-427A-BA6B-45FEEAE62DD4}" type="presParOf" srcId="{9F7E35AF-8B11-4334-947D-C5472F8B8B1B}" destId="{3B94C9B8-4EC7-4D5F-ABB6-A7CDC73935C2}" srcOrd="4" destOrd="0" presId="urn:microsoft.com/office/officeart/2005/8/layout/hProcess11"/>
    <dgm:cxn modelId="{96D23729-76D7-4DCF-8383-3FCEFAB5A14D}" type="presParOf" srcId="{3B94C9B8-4EC7-4D5F-ABB6-A7CDC73935C2}" destId="{CE5582E0-436A-4F6F-A87A-C16D0C75C3B1}" srcOrd="0" destOrd="0" presId="urn:microsoft.com/office/officeart/2005/8/layout/hProcess11"/>
    <dgm:cxn modelId="{F7198FDF-94C1-4076-A53A-66A1526455CB}" type="presParOf" srcId="{3B94C9B8-4EC7-4D5F-ABB6-A7CDC73935C2}" destId="{F59E3772-ED60-46C7-88AC-0300304EE56E}" srcOrd="1" destOrd="0" presId="urn:microsoft.com/office/officeart/2005/8/layout/hProcess11"/>
    <dgm:cxn modelId="{74865D85-817F-4274-9E70-92D605E7EE0A}" type="presParOf" srcId="{3B94C9B8-4EC7-4D5F-ABB6-A7CDC73935C2}" destId="{9A709DB7-5D30-4621-B3A1-A80E37CFFCA3}" srcOrd="2" destOrd="0" presId="urn:microsoft.com/office/officeart/2005/8/layout/hProcess11"/>
    <dgm:cxn modelId="{C585C0CD-33A5-4963-93AB-3B67CE68B850}" type="presParOf" srcId="{9F7E35AF-8B11-4334-947D-C5472F8B8B1B}" destId="{7DEADA68-8E61-4F4F-AFDB-69C8731F6897}" srcOrd="5" destOrd="0" presId="urn:microsoft.com/office/officeart/2005/8/layout/hProcess11"/>
    <dgm:cxn modelId="{D03C1DE7-8BBA-46D7-9172-273A3E4E4989}" type="presParOf" srcId="{9F7E35AF-8B11-4334-947D-C5472F8B8B1B}" destId="{F16F7514-4A1F-4C68-9C4D-2CC7D5000364}" srcOrd="6" destOrd="0" presId="urn:microsoft.com/office/officeart/2005/8/layout/hProcess11"/>
    <dgm:cxn modelId="{29453BBC-9240-49B6-AACC-09009AFD7951}" type="presParOf" srcId="{F16F7514-4A1F-4C68-9C4D-2CC7D5000364}" destId="{24DF1767-4516-4493-B988-7D1854D5B0C1}" srcOrd="0" destOrd="0" presId="urn:microsoft.com/office/officeart/2005/8/layout/hProcess11"/>
    <dgm:cxn modelId="{2DE75A9F-8F47-44BA-97C1-7BC01C6F20BE}" type="presParOf" srcId="{F16F7514-4A1F-4C68-9C4D-2CC7D5000364}" destId="{9F1DAABF-6E55-4F90-8264-C4873211BDA8}" srcOrd="1" destOrd="0" presId="urn:microsoft.com/office/officeart/2005/8/layout/hProcess11"/>
    <dgm:cxn modelId="{9BC07E86-D3CF-46D0-9F90-190756889BF5}" type="presParOf" srcId="{F16F7514-4A1F-4C68-9C4D-2CC7D5000364}" destId="{17B69BE6-51EF-40AE-B414-5458C3DC1DE9}" srcOrd="2" destOrd="0" presId="urn:microsoft.com/office/officeart/2005/8/layout/hProcess11"/>
    <dgm:cxn modelId="{17FFB277-A75C-4F04-8055-E97DCCA59126}" type="presParOf" srcId="{9F7E35AF-8B11-4334-947D-C5472F8B8B1B}" destId="{1470E468-668B-4227-924B-A52F7817503A}" srcOrd="7" destOrd="0" presId="urn:microsoft.com/office/officeart/2005/8/layout/hProcess11"/>
    <dgm:cxn modelId="{C392EFC0-FDA5-449F-BE28-D4B6C894F1B3}" type="presParOf" srcId="{9F7E35AF-8B11-4334-947D-C5472F8B8B1B}" destId="{99B11C8D-ED5B-4613-A9E5-CBA627210AB1}" srcOrd="8" destOrd="0" presId="urn:microsoft.com/office/officeart/2005/8/layout/hProcess11"/>
    <dgm:cxn modelId="{6929AB99-4041-42A0-A85A-D8CD21B3990C}" type="presParOf" srcId="{99B11C8D-ED5B-4613-A9E5-CBA627210AB1}" destId="{4F9BE914-6A64-4E1C-97CC-B50CAD963FE1}" srcOrd="0" destOrd="0" presId="urn:microsoft.com/office/officeart/2005/8/layout/hProcess11"/>
    <dgm:cxn modelId="{51244911-E6CA-4137-8AC4-73044AFA0618}" type="presParOf" srcId="{99B11C8D-ED5B-4613-A9E5-CBA627210AB1}" destId="{639C05F9-C243-4D2C-900E-EC33C6909BAC}" srcOrd="1" destOrd="0" presId="urn:microsoft.com/office/officeart/2005/8/layout/hProcess11"/>
    <dgm:cxn modelId="{CF1C6966-0715-438E-BBA5-BC0593233C91}" type="presParOf" srcId="{99B11C8D-ED5B-4613-A9E5-CBA627210AB1}" destId="{A0169BA9-BDA7-498A-9499-229D4186FCBA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F23195-8E04-4D62-936A-5A94145FD83D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2C2E22F0-5326-4FDC-83AE-90874CE7704B}">
      <dgm:prSet phldrT="[Texte]" custT="1"/>
      <dgm:spPr>
        <a:xfrm>
          <a:off x="2678" y="0"/>
          <a:ext cx="1768078" cy="16256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Simulateur tarification</a:t>
          </a:r>
          <a:r>
            <a:rPr lang="fr-FR" sz="12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 »</a:t>
          </a:r>
        </a:p>
      </dgm:t>
    </dgm:pt>
    <dgm:pt modelId="{2CD7D734-864C-4BED-98CE-B87DA4F8A9D4}" type="parTrans" cxnId="{CE8033E5-39C8-4638-A3BB-1B4D06FB39AE}">
      <dgm:prSet/>
      <dgm:spPr/>
      <dgm:t>
        <a:bodyPr/>
        <a:lstStyle/>
        <a:p>
          <a:endParaRPr lang="fr-FR" sz="1100"/>
        </a:p>
      </dgm:t>
    </dgm:pt>
    <dgm:pt modelId="{B5C391F2-DDCD-4EEF-A23A-E342D5BABA34}" type="sibTrans" cxnId="{CE8033E5-39C8-4638-A3BB-1B4D06FB39AE}">
      <dgm:prSet/>
      <dgm:spPr/>
      <dgm:t>
        <a:bodyPr/>
        <a:lstStyle/>
        <a:p>
          <a:endParaRPr lang="fr-FR" sz="1100"/>
        </a:p>
      </dgm:t>
    </dgm:pt>
    <dgm:pt modelId="{381A50E1-AE1A-491C-8A8D-E15BDCFF36F7}">
      <dgm:prSet phldrT="[Texte]" custT="1"/>
      <dgm:spPr>
        <a:xfrm>
          <a:off x="1859160" y="2438399"/>
          <a:ext cx="1768078" cy="16256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Saisir les informations demandées </a:t>
          </a:r>
        </a:p>
      </dgm:t>
    </dgm:pt>
    <dgm:pt modelId="{A6C37142-CAEC-4373-9B8A-607DB0189722}" type="parTrans" cxnId="{2080C966-189A-44D5-8BA5-CBC946A21814}">
      <dgm:prSet/>
      <dgm:spPr/>
      <dgm:t>
        <a:bodyPr/>
        <a:lstStyle/>
        <a:p>
          <a:endParaRPr lang="fr-FR" sz="1100"/>
        </a:p>
      </dgm:t>
    </dgm:pt>
    <dgm:pt modelId="{512AAF19-3483-474C-94F2-774C18BE64B7}" type="sibTrans" cxnId="{2080C966-189A-44D5-8BA5-CBC946A21814}">
      <dgm:prSet/>
      <dgm:spPr/>
      <dgm:t>
        <a:bodyPr/>
        <a:lstStyle/>
        <a:p>
          <a:endParaRPr lang="fr-FR" sz="1100"/>
        </a:p>
      </dgm:t>
    </dgm:pt>
    <dgm:pt modelId="{0179B37C-4AB2-41EF-A1A8-080EDB5DEF7C}">
      <dgm:prSet phldrT="[Texte]" custT="1"/>
      <dgm:spPr>
        <a:xfrm>
          <a:off x="3816423" y="0"/>
          <a:ext cx="1457815" cy="16256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Visualiser le résultat </a:t>
          </a:r>
          <a:r>
            <a:rPr lang="fr-FR" sz="1000" b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de la simulation </a:t>
          </a:r>
        </a:p>
      </dgm:t>
    </dgm:pt>
    <dgm:pt modelId="{E37F0AF8-6765-4A72-B708-872C2820E397}" type="parTrans" cxnId="{56ACAFE2-5C62-4C7C-868A-5A8C3EFA2A4D}">
      <dgm:prSet/>
      <dgm:spPr/>
      <dgm:t>
        <a:bodyPr/>
        <a:lstStyle/>
        <a:p>
          <a:endParaRPr lang="fr-FR" sz="1100"/>
        </a:p>
      </dgm:t>
    </dgm:pt>
    <dgm:pt modelId="{F6ED158D-6D05-465D-991E-8631DD3A57C9}" type="sibTrans" cxnId="{56ACAFE2-5C62-4C7C-868A-5A8C3EFA2A4D}">
      <dgm:prSet/>
      <dgm:spPr/>
      <dgm:t>
        <a:bodyPr/>
        <a:lstStyle/>
        <a:p>
          <a:endParaRPr lang="fr-FR" sz="1100"/>
        </a:p>
      </dgm:t>
    </dgm:pt>
    <dgm:pt modelId="{DFFA8E5C-F400-4168-B4CE-BD099E239484}" type="pres">
      <dgm:prSet presAssocID="{91F23195-8E04-4D62-936A-5A94145FD83D}" presName="Name0" presStyleCnt="0">
        <dgm:presLayoutVars>
          <dgm:dir/>
          <dgm:resizeHandles val="exact"/>
        </dgm:presLayoutVars>
      </dgm:prSet>
      <dgm:spPr/>
    </dgm:pt>
    <dgm:pt modelId="{8B0A1E27-B11A-4A98-960F-9DB48F89C88F}" type="pres">
      <dgm:prSet presAssocID="{91F23195-8E04-4D62-936A-5A94145FD83D}" presName="arrow" presStyleLbl="bgShp" presStyleIdx="0" presStyleCnt="1"/>
      <dgm:spPr>
        <a:xfrm>
          <a:off x="0" y="1219199"/>
          <a:ext cx="6096000" cy="1625600"/>
        </a:xfrm>
        <a:prstGeom prst="notchedRightArrow">
          <a:avLst/>
        </a:prstGeom>
        <a:solidFill>
          <a:srgbClr val="581D7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BB2A4BF4-77C7-466D-BCF7-A7054E5C5493}" type="pres">
      <dgm:prSet presAssocID="{91F23195-8E04-4D62-936A-5A94145FD83D}" presName="points" presStyleCnt="0"/>
      <dgm:spPr/>
    </dgm:pt>
    <dgm:pt modelId="{AE17EC78-B989-4F74-A5BF-48BDF79565A7}" type="pres">
      <dgm:prSet presAssocID="{2C2E22F0-5326-4FDC-83AE-90874CE7704B}" presName="compositeA" presStyleCnt="0"/>
      <dgm:spPr/>
    </dgm:pt>
    <dgm:pt modelId="{3E4AFFB0-05F7-4ED1-BFEE-CD13B0AE01E4}" type="pres">
      <dgm:prSet presAssocID="{2C2E22F0-5326-4FDC-83AE-90874CE7704B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514C93-17F0-44F3-828D-0DF374FC1C90}" type="pres">
      <dgm:prSet presAssocID="{2C2E22F0-5326-4FDC-83AE-90874CE7704B}" presName="circleA" presStyleLbl="node1" presStyleIdx="0" presStyleCnt="3"/>
      <dgm:spPr>
        <a:xfrm>
          <a:off x="683517" y="1828800"/>
          <a:ext cx="406400" cy="406400"/>
        </a:xfrm>
        <a:prstGeom prst="ellipse">
          <a:avLst/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9DA92AAC-BE5A-40EB-A405-89F7B9D94DC6}" type="pres">
      <dgm:prSet presAssocID="{2C2E22F0-5326-4FDC-83AE-90874CE7704B}" presName="spaceA" presStyleCnt="0"/>
      <dgm:spPr/>
    </dgm:pt>
    <dgm:pt modelId="{760769BD-628E-4C19-BCE9-8A9319D7BE43}" type="pres">
      <dgm:prSet presAssocID="{B5C391F2-DDCD-4EEF-A23A-E342D5BABA34}" presName="space" presStyleCnt="0"/>
      <dgm:spPr/>
    </dgm:pt>
    <dgm:pt modelId="{0CF75B14-9EBE-428A-A3F2-EEE2DE6D44C5}" type="pres">
      <dgm:prSet presAssocID="{381A50E1-AE1A-491C-8A8D-E15BDCFF36F7}" presName="compositeB" presStyleCnt="0"/>
      <dgm:spPr/>
    </dgm:pt>
    <dgm:pt modelId="{4AE2E75D-64A8-4608-B79D-629F7CD20845}" type="pres">
      <dgm:prSet presAssocID="{381A50E1-AE1A-491C-8A8D-E15BDCFF36F7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649C6D-5AAB-4199-B5A6-67615B2CD4D8}" type="pres">
      <dgm:prSet presAssocID="{381A50E1-AE1A-491C-8A8D-E15BDCFF36F7}" presName="circleB" presStyleLbl="node1" presStyleIdx="1" presStyleCnt="3"/>
      <dgm:spPr>
        <a:xfrm>
          <a:off x="2539999" y="1828800"/>
          <a:ext cx="406400" cy="406400"/>
        </a:xfrm>
        <a:prstGeom prst="ellipse">
          <a:avLst/>
        </a:prstGeom>
        <a:solidFill>
          <a:srgbClr val="00A19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6C1795ED-67B6-405B-8899-9C4625AB312D}" type="pres">
      <dgm:prSet presAssocID="{381A50E1-AE1A-491C-8A8D-E15BDCFF36F7}" presName="spaceB" presStyleCnt="0"/>
      <dgm:spPr/>
    </dgm:pt>
    <dgm:pt modelId="{5EC9CD89-A359-4107-A29A-BDE8B4280A67}" type="pres">
      <dgm:prSet presAssocID="{512AAF19-3483-474C-94F2-774C18BE64B7}" presName="space" presStyleCnt="0"/>
      <dgm:spPr/>
    </dgm:pt>
    <dgm:pt modelId="{347533F3-9AF6-48CB-9C8B-4D9077625A57}" type="pres">
      <dgm:prSet presAssocID="{0179B37C-4AB2-41EF-A1A8-080EDB5DEF7C}" presName="compositeA" presStyleCnt="0"/>
      <dgm:spPr/>
    </dgm:pt>
    <dgm:pt modelId="{27B0803A-53A1-48C5-B3C0-15C567C0E9C8}" type="pres">
      <dgm:prSet presAssocID="{0179B37C-4AB2-41EF-A1A8-080EDB5DEF7C}" presName="textA" presStyleLbl="revTx" presStyleIdx="2" presStyleCnt="3" custScaleX="82452" custLinFactNeighborX="-307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55054A5-FFAF-432F-B1FC-63085BBE9CC2}" type="pres">
      <dgm:prSet presAssocID="{0179B37C-4AB2-41EF-A1A8-080EDB5DEF7C}" presName="circleA" presStyleLbl="node1" presStyleIdx="2" presStyleCnt="3"/>
      <dgm:spPr>
        <a:xfrm>
          <a:off x="4396482" y="1828800"/>
          <a:ext cx="406400" cy="406400"/>
        </a:xfrm>
        <a:prstGeom prst="ellipse">
          <a:avLst/>
        </a:prstGeom>
        <a:solidFill>
          <a:srgbClr val="EAB81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B236F66-C33E-4B60-AFB3-B6926EA5B30B}" type="pres">
      <dgm:prSet presAssocID="{0179B37C-4AB2-41EF-A1A8-080EDB5DEF7C}" presName="spaceA" presStyleCnt="0"/>
      <dgm:spPr/>
    </dgm:pt>
  </dgm:ptLst>
  <dgm:cxnLst>
    <dgm:cxn modelId="{56ACAFE2-5C62-4C7C-868A-5A8C3EFA2A4D}" srcId="{91F23195-8E04-4D62-936A-5A94145FD83D}" destId="{0179B37C-4AB2-41EF-A1A8-080EDB5DEF7C}" srcOrd="2" destOrd="0" parTransId="{E37F0AF8-6765-4A72-B708-872C2820E397}" sibTransId="{F6ED158D-6D05-465D-991E-8631DD3A57C9}"/>
    <dgm:cxn modelId="{A734D66D-070A-46F1-B73B-DCBAB0C3C39B}" type="presOf" srcId="{0179B37C-4AB2-41EF-A1A8-080EDB5DEF7C}" destId="{27B0803A-53A1-48C5-B3C0-15C567C0E9C8}" srcOrd="0" destOrd="0" presId="urn:microsoft.com/office/officeart/2005/8/layout/hProcess11"/>
    <dgm:cxn modelId="{4DA4F551-06EC-4084-99E9-807D0A3DA311}" type="presOf" srcId="{2C2E22F0-5326-4FDC-83AE-90874CE7704B}" destId="{3E4AFFB0-05F7-4ED1-BFEE-CD13B0AE01E4}" srcOrd="0" destOrd="0" presId="urn:microsoft.com/office/officeart/2005/8/layout/hProcess11"/>
    <dgm:cxn modelId="{94D63092-CA8D-4D7B-8ED4-4E0A23BA4BF7}" type="presOf" srcId="{381A50E1-AE1A-491C-8A8D-E15BDCFF36F7}" destId="{4AE2E75D-64A8-4608-B79D-629F7CD20845}" srcOrd="0" destOrd="0" presId="urn:microsoft.com/office/officeart/2005/8/layout/hProcess11"/>
    <dgm:cxn modelId="{CE8033E5-39C8-4638-A3BB-1B4D06FB39AE}" srcId="{91F23195-8E04-4D62-936A-5A94145FD83D}" destId="{2C2E22F0-5326-4FDC-83AE-90874CE7704B}" srcOrd="0" destOrd="0" parTransId="{2CD7D734-864C-4BED-98CE-B87DA4F8A9D4}" sibTransId="{B5C391F2-DDCD-4EEF-A23A-E342D5BABA34}"/>
    <dgm:cxn modelId="{F4FD11B9-68D2-49F7-8510-F8B96935FDCD}" type="presOf" srcId="{91F23195-8E04-4D62-936A-5A94145FD83D}" destId="{DFFA8E5C-F400-4168-B4CE-BD099E239484}" srcOrd="0" destOrd="0" presId="urn:microsoft.com/office/officeart/2005/8/layout/hProcess11"/>
    <dgm:cxn modelId="{2080C966-189A-44D5-8BA5-CBC946A21814}" srcId="{91F23195-8E04-4D62-936A-5A94145FD83D}" destId="{381A50E1-AE1A-491C-8A8D-E15BDCFF36F7}" srcOrd="1" destOrd="0" parTransId="{A6C37142-CAEC-4373-9B8A-607DB0189722}" sibTransId="{512AAF19-3483-474C-94F2-774C18BE64B7}"/>
    <dgm:cxn modelId="{0CEF2C7C-2439-4686-9857-52D3104ED900}" type="presParOf" srcId="{DFFA8E5C-F400-4168-B4CE-BD099E239484}" destId="{8B0A1E27-B11A-4A98-960F-9DB48F89C88F}" srcOrd="0" destOrd="0" presId="urn:microsoft.com/office/officeart/2005/8/layout/hProcess11"/>
    <dgm:cxn modelId="{51E0E662-DBAF-4ED7-8FE3-97F15A92244E}" type="presParOf" srcId="{DFFA8E5C-F400-4168-B4CE-BD099E239484}" destId="{BB2A4BF4-77C7-466D-BCF7-A7054E5C5493}" srcOrd="1" destOrd="0" presId="urn:microsoft.com/office/officeart/2005/8/layout/hProcess11"/>
    <dgm:cxn modelId="{1E2C955A-4C83-4945-A8A6-2AEE9395C775}" type="presParOf" srcId="{BB2A4BF4-77C7-466D-BCF7-A7054E5C5493}" destId="{AE17EC78-B989-4F74-A5BF-48BDF79565A7}" srcOrd="0" destOrd="0" presId="urn:microsoft.com/office/officeart/2005/8/layout/hProcess11"/>
    <dgm:cxn modelId="{2C17116E-513A-4E23-A080-0036A1E388BD}" type="presParOf" srcId="{AE17EC78-B989-4F74-A5BF-48BDF79565A7}" destId="{3E4AFFB0-05F7-4ED1-BFEE-CD13B0AE01E4}" srcOrd="0" destOrd="0" presId="urn:microsoft.com/office/officeart/2005/8/layout/hProcess11"/>
    <dgm:cxn modelId="{4B05B171-CF17-4D2B-BC1E-55CCF9A9EE6B}" type="presParOf" srcId="{AE17EC78-B989-4F74-A5BF-48BDF79565A7}" destId="{02514C93-17F0-44F3-828D-0DF374FC1C90}" srcOrd="1" destOrd="0" presId="urn:microsoft.com/office/officeart/2005/8/layout/hProcess11"/>
    <dgm:cxn modelId="{DC862A66-CA7B-449A-90C0-68F484F1D176}" type="presParOf" srcId="{AE17EC78-B989-4F74-A5BF-48BDF79565A7}" destId="{9DA92AAC-BE5A-40EB-A405-89F7B9D94DC6}" srcOrd="2" destOrd="0" presId="urn:microsoft.com/office/officeart/2005/8/layout/hProcess11"/>
    <dgm:cxn modelId="{491FD9AF-B10D-465B-8B90-6ABCC2A7A288}" type="presParOf" srcId="{BB2A4BF4-77C7-466D-BCF7-A7054E5C5493}" destId="{760769BD-628E-4C19-BCE9-8A9319D7BE43}" srcOrd="1" destOrd="0" presId="urn:microsoft.com/office/officeart/2005/8/layout/hProcess11"/>
    <dgm:cxn modelId="{273B43F4-9E14-44E2-9A19-39F6F40E20C1}" type="presParOf" srcId="{BB2A4BF4-77C7-466D-BCF7-A7054E5C5493}" destId="{0CF75B14-9EBE-428A-A3F2-EEE2DE6D44C5}" srcOrd="2" destOrd="0" presId="urn:microsoft.com/office/officeart/2005/8/layout/hProcess11"/>
    <dgm:cxn modelId="{1195CC8D-4780-4B3B-A691-F54DD1BE78D3}" type="presParOf" srcId="{0CF75B14-9EBE-428A-A3F2-EEE2DE6D44C5}" destId="{4AE2E75D-64A8-4608-B79D-629F7CD20845}" srcOrd="0" destOrd="0" presId="urn:microsoft.com/office/officeart/2005/8/layout/hProcess11"/>
    <dgm:cxn modelId="{C12EE991-68E8-4B0C-B470-D367841C60C5}" type="presParOf" srcId="{0CF75B14-9EBE-428A-A3F2-EEE2DE6D44C5}" destId="{E9649C6D-5AAB-4199-B5A6-67615B2CD4D8}" srcOrd="1" destOrd="0" presId="urn:microsoft.com/office/officeart/2005/8/layout/hProcess11"/>
    <dgm:cxn modelId="{0B7BB521-6933-4B58-B351-9A2C1BC14D80}" type="presParOf" srcId="{0CF75B14-9EBE-428A-A3F2-EEE2DE6D44C5}" destId="{6C1795ED-67B6-405B-8899-9C4625AB312D}" srcOrd="2" destOrd="0" presId="urn:microsoft.com/office/officeart/2005/8/layout/hProcess11"/>
    <dgm:cxn modelId="{3757CAD1-1058-44F9-BAF7-90B0E585C50A}" type="presParOf" srcId="{BB2A4BF4-77C7-466D-BCF7-A7054E5C5493}" destId="{5EC9CD89-A359-4107-A29A-BDE8B4280A67}" srcOrd="3" destOrd="0" presId="urn:microsoft.com/office/officeart/2005/8/layout/hProcess11"/>
    <dgm:cxn modelId="{DE5C95D3-89E6-4512-AA94-0DDC70E85AD6}" type="presParOf" srcId="{BB2A4BF4-77C7-466D-BCF7-A7054E5C5493}" destId="{347533F3-9AF6-48CB-9C8B-4D9077625A57}" srcOrd="4" destOrd="0" presId="urn:microsoft.com/office/officeart/2005/8/layout/hProcess11"/>
    <dgm:cxn modelId="{07C725F1-E944-4026-8275-E9B7E43C9856}" type="presParOf" srcId="{347533F3-9AF6-48CB-9C8B-4D9077625A57}" destId="{27B0803A-53A1-48C5-B3C0-15C567C0E9C8}" srcOrd="0" destOrd="0" presId="urn:microsoft.com/office/officeart/2005/8/layout/hProcess11"/>
    <dgm:cxn modelId="{4552E0A0-3F15-4284-9B4C-0AD33605295F}" type="presParOf" srcId="{347533F3-9AF6-48CB-9C8B-4D9077625A57}" destId="{855054A5-FFAF-432F-B1FC-63085BBE9CC2}" srcOrd="1" destOrd="0" presId="urn:microsoft.com/office/officeart/2005/8/layout/hProcess11"/>
    <dgm:cxn modelId="{22EA063F-8ECF-451D-83D0-3DCEC2EAE7EE}" type="presParOf" srcId="{347533F3-9AF6-48CB-9C8B-4D9077625A57}" destId="{CB236F66-C33E-4B60-AFB3-B6926EA5B30B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72C07E-D2C2-4D43-84C4-01AEF023361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BBB2279-9CFC-4A2C-BA16-EC2C8CFEE7F7}">
      <dgm:prSet phldrT="[Texte]" custT="1"/>
      <dgm:spPr>
        <a:xfrm>
          <a:off x="413" y="1984"/>
          <a:ext cx="2269933" cy="1309687"/>
        </a:xfrm>
        <a:prstGeom prst="roundRect">
          <a:avLst/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FFFFFF"/>
              </a:solidFill>
              <a:latin typeface="Arial"/>
              <a:ea typeface="+mn-ea"/>
              <a:cs typeface="+mn-cs"/>
            </a:rPr>
            <a:t>Rechercher un dossier </a:t>
          </a:r>
        </a:p>
      </dgm:t>
    </dgm:pt>
    <dgm:pt modelId="{43102571-F1C1-4C62-B42E-7C6564090202}" type="parTrans" cxnId="{4E908205-1D97-4399-B0E9-CFB043626B78}">
      <dgm:prSet/>
      <dgm:spPr/>
      <dgm:t>
        <a:bodyPr/>
        <a:lstStyle/>
        <a:p>
          <a:endParaRPr lang="fr-FR"/>
        </a:p>
      </dgm:t>
    </dgm:pt>
    <dgm:pt modelId="{2B3C2A8B-86F8-47DB-AA08-B0351BEE75BF}" type="sibTrans" cxnId="{4E908205-1D97-4399-B0E9-CFB043626B78}">
      <dgm:prSet/>
      <dgm:spPr/>
      <dgm:t>
        <a:bodyPr/>
        <a:lstStyle/>
        <a:p>
          <a:endParaRPr lang="fr-FR"/>
        </a:p>
      </dgm:t>
    </dgm:pt>
    <dgm:pt modelId="{B2537348-AEC4-44FE-A88C-510A1CC2B002}">
      <dgm:prSet phldrT="[Texte]"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Vous connecter à votre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espace E-Cau</a:t>
          </a:r>
        </a:p>
      </dgm:t>
    </dgm:pt>
    <dgm:pt modelId="{CD735687-B25B-4AE5-ABB1-26A664FE05D7}" type="parTrans" cxnId="{8858F168-17EE-4E58-9596-FE9EBE0A2B1F}">
      <dgm:prSet/>
      <dgm:spPr/>
      <dgm:t>
        <a:bodyPr/>
        <a:lstStyle/>
        <a:p>
          <a:endParaRPr lang="fr-FR"/>
        </a:p>
      </dgm:t>
    </dgm:pt>
    <dgm:pt modelId="{6A8FDA0B-BF4F-4864-A2C5-CADA5FAAD64C}" type="sibTrans" cxnId="{8858F168-17EE-4E58-9596-FE9EBE0A2B1F}">
      <dgm:prSet/>
      <dgm:spPr/>
      <dgm:t>
        <a:bodyPr/>
        <a:lstStyle/>
        <a:p>
          <a:endParaRPr lang="fr-FR"/>
        </a:p>
      </dgm:t>
    </dgm:pt>
    <dgm:pt modelId="{7D9DE2D1-59DF-4372-B161-0510604FCDE0}">
      <dgm:prSet phldrT="[Texte]"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Vous connecter à votre espace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E-Cau</a:t>
          </a:r>
        </a:p>
      </dgm:t>
    </dgm:pt>
    <dgm:pt modelId="{D7143C0D-65BD-4915-A4C1-8E4248B3CBB2}" type="parTrans" cxnId="{53861DE4-FD73-4728-B954-CA35B9F39099}">
      <dgm:prSet/>
      <dgm:spPr/>
      <dgm:t>
        <a:bodyPr/>
        <a:lstStyle/>
        <a:p>
          <a:endParaRPr lang="fr-FR"/>
        </a:p>
      </dgm:t>
    </dgm:pt>
    <dgm:pt modelId="{54EDD6AD-609C-4EBC-9DEC-59CCEAFF5121}" type="sibTrans" cxnId="{53861DE4-FD73-4728-B954-CA35B9F39099}">
      <dgm:prSet/>
      <dgm:spPr/>
      <dgm:t>
        <a:bodyPr/>
        <a:lstStyle/>
        <a:p>
          <a:endParaRPr lang="fr-FR"/>
        </a:p>
      </dgm:t>
    </dgm:pt>
    <dgm:pt modelId="{23AC8015-D5F3-46CA-BCE2-E5E8D9D84193}">
      <dgm:prSet phldrT="[Texte]" custT="1"/>
      <dgm:spPr>
        <a:xfrm>
          <a:off x="413" y="1377156"/>
          <a:ext cx="2269933" cy="1309687"/>
        </a:xfrm>
        <a:prstGeom prst="roundRect">
          <a:avLst/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FFFFFF"/>
              </a:solidFill>
              <a:latin typeface="Arial"/>
              <a:ea typeface="+mn-ea"/>
              <a:cs typeface="+mn-cs"/>
            </a:rPr>
            <a:t>Suivre l’avancement </a:t>
          </a:r>
        </a:p>
        <a:p>
          <a:r>
            <a:rPr lang="fr-FR" sz="1400" dirty="0">
              <a:solidFill>
                <a:srgbClr val="FFFFFF"/>
              </a:solidFill>
              <a:latin typeface="Arial"/>
              <a:ea typeface="+mn-ea"/>
              <a:cs typeface="+mn-cs"/>
            </a:rPr>
            <a:t>via « La notification automatique par e-mail »</a:t>
          </a:r>
        </a:p>
      </dgm:t>
    </dgm:pt>
    <dgm:pt modelId="{D8E37CCA-B5A0-4AD7-8F0E-4ED64B7BD839}" type="parTrans" cxnId="{E8DC633D-5B39-4F5D-A884-B344AAD06031}">
      <dgm:prSet/>
      <dgm:spPr/>
      <dgm:t>
        <a:bodyPr/>
        <a:lstStyle/>
        <a:p>
          <a:endParaRPr lang="fr-FR"/>
        </a:p>
      </dgm:t>
    </dgm:pt>
    <dgm:pt modelId="{44E52A0E-10BD-40B7-8F8D-83C5A138F6BC}" type="sibTrans" cxnId="{E8DC633D-5B39-4F5D-A884-B344AAD06031}">
      <dgm:prSet/>
      <dgm:spPr/>
      <dgm:t>
        <a:bodyPr/>
        <a:lstStyle/>
        <a:p>
          <a:endParaRPr lang="fr-FR"/>
        </a:p>
      </dgm:t>
    </dgm:pt>
    <dgm:pt modelId="{729384A8-32EA-422C-8608-0B338EC32197}">
      <dgm:prSet phldrT="[Texte]" custT="1"/>
      <dgm:spPr>
        <a:xfrm rot="5400000">
          <a:off x="3659091" y="119379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Facilite le suivi du dossier </a:t>
          </a: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(« Attente », « Favorable avec réserve », « Refus »…)</a:t>
          </a:r>
        </a:p>
      </dgm:t>
    </dgm:pt>
    <dgm:pt modelId="{E9CF8FE6-60F1-4910-855C-C7B72A5329C0}" type="parTrans" cxnId="{00178A86-33E3-46C5-87A7-2238D4ACD303}">
      <dgm:prSet/>
      <dgm:spPr/>
      <dgm:t>
        <a:bodyPr/>
        <a:lstStyle/>
        <a:p>
          <a:endParaRPr lang="fr-FR"/>
        </a:p>
      </dgm:t>
    </dgm:pt>
    <dgm:pt modelId="{74A27CEF-EE2D-4FF9-B936-45DEC7BCFF3D}" type="sibTrans" cxnId="{00178A86-33E3-46C5-87A7-2238D4ACD303}">
      <dgm:prSet/>
      <dgm:spPr/>
      <dgm:t>
        <a:bodyPr/>
        <a:lstStyle/>
        <a:p>
          <a:endParaRPr lang="fr-FR"/>
        </a:p>
      </dgm:t>
    </dgm:pt>
    <dgm:pt modelId="{37F30A1A-7327-4517-AC44-4FE70163B2A1}">
      <dgm:prSet phldrT="[Texte]" custT="1"/>
      <dgm:spPr>
        <a:xfrm rot="5400000">
          <a:off x="3659091" y="119379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Plus besoin de se connecter </a:t>
          </a: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à E-Cau pour connaitre l’état d’avancement de son dossier !</a:t>
          </a:r>
          <a:r>
            <a:rPr lang="fr-FR" sz="1000" b="0" i="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rPr>
            <a:t>​</a:t>
          </a:r>
          <a:endParaRPr lang="fr-FR" sz="10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137E343B-99A8-44E8-8719-EA7C179519FB}" type="parTrans" cxnId="{67F02AC7-730D-4C53-8B14-FEBE6EE07045}">
      <dgm:prSet/>
      <dgm:spPr/>
      <dgm:t>
        <a:bodyPr/>
        <a:lstStyle/>
        <a:p>
          <a:endParaRPr lang="fr-FR"/>
        </a:p>
      </dgm:t>
    </dgm:pt>
    <dgm:pt modelId="{55D56C5E-5D6B-4779-AEB5-90694E8C868B}" type="sibTrans" cxnId="{67F02AC7-730D-4C53-8B14-FEBE6EE07045}">
      <dgm:prSet/>
      <dgm:spPr/>
      <dgm:t>
        <a:bodyPr/>
        <a:lstStyle/>
        <a:p>
          <a:endParaRPr lang="fr-FR"/>
        </a:p>
      </dgm:t>
    </dgm:pt>
    <dgm:pt modelId="{544A7C50-CF49-422B-91BD-3AFBA9672952}">
      <dgm:prSet phldrT="[Texte]" custT="1"/>
      <dgm:spPr>
        <a:xfrm>
          <a:off x="413" y="2752328"/>
          <a:ext cx="2352107" cy="1309687"/>
        </a:xfrm>
        <a:prstGeom prst="roundRect">
          <a:avLst/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FFFFFF"/>
              </a:solidFill>
              <a:latin typeface="Arial"/>
              <a:ea typeface="+mn-ea"/>
              <a:cs typeface="+mn-cs"/>
            </a:rPr>
            <a:t>Suivre l’avancement « sur E-Cau » </a:t>
          </a:r>
        </a:p>
      </dgm:t>
    </dgm:pt>
    <dgm:pt modelId="{A7BC6F67-50E0-4516-9C5A-82DCD6D481EF}" type="parTrans" cxnId="{08DEE277-3281-4644-B8A1-C56F08F24CF9}">
      <dgm:prSet/>
      <dgm:spPr/>
      <dgm:t>
        <a:bodyPr/>
        <a:lstStyle/>
        <a:p>
          <a:endParaRPr lang="fr-FR"/>
        </a:p>
      </dgm:t>
    </dgm:pt>
    <dgm:pt modelId="{B0BC9B63-0733-4BC9-B79C-53451558C756}" type="sibTrans" cxnId="{08DEE277-3281-4644-B8A1-C56F08F24CF9}">
      <dgm:prSet/>
      <dgm:spPr/>
      <dgm:t>
        <a:bodyPr/>
        <a:lstStyle/>
        <a:p>
          <a:endParaRPr lang="fr-FR"/>
        </a:p>
      </dgm:t>
    </dgm:pt>
    <dgm:pt modelId="{D67D1B8B-4D92-48A6-8290-21FF363BF8FE}">
      <dgm:prSet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Retrouver les dossiers de votre agence sur la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page d’accueil</a:t>
          </a:r>
        </a:p>
      </dgm:t>
    </dgm:pt>
    <dgm:pt modelId="{0D7235E0-B05B-4C53-88C4-DF9EFB844967}" type="parTrans" cxnId="{147B0EFD-0E16-43F9-9BFE-892D88BB9742}">
      <dgm:prSet/>
      <dgm:spPr/>
      <dgm:t>
        <a:bodyPr/>
        <a:lstStyle/>
        <a:p>
          <a:endParaRPr lang="fr-FR"/>
        </a:p>
      </dgm:t>
    </dgm:pt>
    <dgm:pt modelId="{65C58BD2-AAC8-4A92-B4AA-12F7536B9F95}" type="sibTrans" cxnId="{147B0EFD-0E16-43F9-9BFE-892D88BB9742}">
      <dgm:prSet/>
      <dgm:spPr/>
      <dgm:t>
        <a:bodyPr/>
        <a:lstStyle/>
        <a:p>
          <a:endParaRPr lang="fr-FR"/>
        </a:p>
      </dgm:t>
    </dgm:pt>
    <dgm:pt modelId="{BE9B0512-1066-46D7-A717-9F0CC435B68F}">
      <dgm:prSet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Cliquer sur la ligne pour accéder au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détail du dossier</a:t>
          </a:r>
        </a:p>
      </dgm:t>
    </dgm:pt>
    <dgm:pt modelId="{ECFCE2EC-E772-441A-82F6-2B302F4C9B00}" type="parTrans" cxnId="{814D1BBF-DADA-4516-8248-B610C685E52A}">
      <dgm:prSet/>
      <dgm:spPr/>
      <dgm:t>
        <a:bodyPr/>
        <a:lstStyle/>
        <a:p>
          <a:endParaRPr lang="fr-FR"/>
        </a:p>
      </dgm:t>
    </dgm:pt>
    <dgm:pt modelId="{C2FECA30-4A04-4D51-8723-CE7BBCC55B31}" type="sibTrans" cxnId="{814D1BBF-DADA-4516-8248-B610C685E52A}">
      <dgm:prSet/>
      <dgm:spPr/>
      <dgm:t>
        <a:bodyPr/>
        <a:lstStyle/>
        <a:p>
          <a:endParaRPr lang="fr-FR"/>
        </a:p>
      </dgm:t>
    </dgm:pt>
    <dgm:pt modelId="{A49CA060-8819-45FD-95A8-94B9F3F93BB8}">
      <dgm:prSet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Tx/>
            <a:buNone/>
          </a:pPr>
          <a:r>
            <a:rPr lang="fr-FR" sz="1000" b="1" dirty="0">
              <a:solidFill>
                <a:srgbClr val="FF0000"/>
              </a:solidFill>
              <a:latin typeface="Arial"/>
              <a:ea typeface="+mn-ea"/>
              <a:cs typeface="+mn-cs"/>
            </a:rPr>
            <a:t>OU</a:t>
          </a:r>
        </a:p>
      </dgm:t>
    </dgm:pt>
    <dgm:pt modelId="{040F9688-EFE4-4B17-B45B-85A1056BEF1C}" type="parTrans" cxnId="{8BAB07FB-164D-4647-8703-5B3EE666176F}">
      <dgm:prSet/>
      <dgm:spPr/>
      <dgm:t>
        <a:bodyPr/>
        <a:lstStyle/>
        <a:p>
          <a:endParaRPr lang="fr-FR"/>
        </a:p>
      </dgm:t>
    </dgm:pt>
    <dgm:pt modelId="{9B206614-5599-4F3C-9005-D4AE16A57A89}" type="sibTrans" cxnId="{8BAB07FB-164D-4647-8703-5B3EE666176F}">
      <dgm:prSet/>
      <dgm:spPr/>
      <dgm:t>
        <a:bodyPr/>
        <a:lstStyle/>
        <a:p>
          <a:endParaRPr lang="fr-FR"/>
        </a:p>
      </dgm:t>
    </dgm:pt>
    <dgm:pt modelId="{BC6D1B24-28FD-4AE6-9220-1A6275D6693A}">
      <dgm:prSet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Cliquer sur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Suivi de dossiers et SAV » </a:t>
          </a:r>
        </a:p>
      </dgm:t>
    </dgm:pt>
    <dgm:pt modelId="{F4BC5695-292B-4270-A140-FE789D98DAEF}" type="parTrans" cxnId="{D790493F-174D-47F4-9FED-302D0B8CFE63}">
      <dgm:prSet/>
      <dgm:spPr/>
      <dgm:t>
        <a:bodyPr/>
        <a:lstStyle/>
        <a:p>
          <a:endParaRPr lang="fr-FR"/>
        </a:p>
      </dgm:t>
    </dgm:pt>
    <dgm:pt modelId="{E5F9B3ED-3B81-40AE-83BF-6133BC334CAA}" type="sibTrans" cxnId="{D790493F-174D-47F4-9FED-302D0B8CFE63}">
      <dgm:prSet/>
      <dgm:spPr/>
      <dgm:t>
        <a:bodyPr/>
        <a:lstStyle/>
        <a:p>
          <a:endParaRPr lang="fr-FR"/>
        </a:p>
      </dgm:t>
    </dgm:pt>
    <dgm:pt modelId="{40B9DA2F-2823-46A3-B83C-6DFB339AB296}">
      <dgm:prSet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b="1" dirty="0">
              <a:solidFill>
                <a:srgbClr val="000000"/>
              </a:solidFill>
              <a:latin typeface="Arial"/>
              <a:ea typeface="+mn-ea"/>
              <a:cs typeface="+mn-cs"/>
            </a:rPr>
            <a:t>Renseigner un unique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critère de recherche</a:t>
          </a:r>
        </a:p>
      </dgm:t>
    </dgm:pt>
    <dgm:pt modelId="{A30CF263-2ABC-4FD7-8052-292295167F3D}" type="parTrans" cxnId="{9D9F57DB-5FA9-426A-BABE-08DB2AF7EFFE}">
      <dgm:prSet/>
      <dgm:spPr/>
      <dgm:t>
        <a:bodyPr/>
        <a:lstStyle/>
        <a:p>
          <a:endParaRPr lang="fr-FR"/>
        </a:p>
      </dgm:t>
    </dgm:pt>
    <dgm:pt modelId="{B6474EC0-94CA-4597-8EC5-EC740087294E}" type="sibTrans" cxnId="{9D9F57DB-5FA9-426A-BABE-08DB2AF7EFFE}">
      <dgm:prSet/>
      <dgm:spPr/>
      <dgm:t>
        <a:bodyPr/>
        <a:lstStyle/>
        <a:p>
          <a:endParaRPr lang="fr-FR"/>
        </a:p>
      </dgm:t>
    </dgm:pt>
    <dgm:pt modelId="{549CB21B-760A-4C9D-9C8D-7BE88E3A5D09}">
      <dgm:prSet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Cliquer sur la ligne pour accéder au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détail du dossier</a:t>
          </a:r>
        </a:p>
      </dgm:t>
    </dgm:pt>
    <dgm:pt modelId="{8FD98D70-ACBD-41A7-8197-83475E1E77EF}" type="parTrans" cxnId="{54C8C63F-04E2-446F-84BD-AFB21704393B}">
      <dgm:prSet/>
      <dgm:spPr/>
      <dgm:t>
        <a:bodyPr/>
        <a:lstStyle/>
        <a:p>
          <a:endParaRPr lang="fr-FR"/>
        </a:p>
      </dgm:t>
    </dgm:pt>
    <dgm:pt modelId="{1BECF28B-F901-461B-9E81-3E4F42046844}" type="sibTrans" cxnId="{54C8C63F-04E2-446F-84BD-AFB21704393B}">
      <dgm:prSet/>
      <dgm:spPr/>
      <dgm:t>
        <a:bodyPr/>
        <a:lstStyle/>
        <a:p>
          <a:endParaRPr lang="fr-FR"/>
        </a:p>
      </dgm:t>
    </dgm:pt>
    <dgm:pt modelId="{CE2511A1-CE4E-49D0-A421-6ABC7DBF88B4}">
      <dgm:prSet phldrT="[Texte]" custT="1"/>
      <dgm:spPr>
        <a:xfrm rot="5400000">
          <a:off x="3659091" y="119379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0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F2357F7B-BA36-4E1F-87B4-1067ACA8B9FE}" type="parTrans" cxnId="{684FE9BA-1848-48A8-B1B7-3C5B670CDCDC}">
      <dgm:prSet/>
      <dgm:spPr/>
      <dgm:t>
        <a:bodyPr/>
        <a:lstStyle/>
        <a:p>
          <a:endParaRPr lang="fr-FR"/>
        </a:p>
      </dgm:t>
    </dgm:pt>
    <dgm:pt modelId="{A2F9C31D-9BE9-4F80-8DD8-BE3E279866EE}" type="sibTrans" cxnId="{684FE9BA-1848-48A8-B1B7-3C5B670CDCDC}">
      <dgm:prSet/>
      <dgm:spPr/>
      <dgm:t>
        <a:bodyPr/>
        <a:lstStyle/>
        <a:p>
          <a:endParaRPr lang="fr-FR"/>
        </a:p>
      </dgm:t>
    </dgm:pt>
    <dgm:pt modelId="{1BD8F22D-19E4-49C2-9B16-7556621F2F12}" type="pres">
      <dgm:prSet presAssocID="{2372C07E-D2C2-4D43-84C4-01AEF023361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BE17D7B-5754-47F5-836B-3B512DD37F54}" type="pres">
      <dgm:prSet presAssocID="{2BBB2279-9CFC-4A2C-BA16-EC2C8CFEE7F7}" presName="linNode" presStyleCnt="0"/>
      <dgm:spPr/>
    </dgm:pt>
    <dgm:pt modelId="{261135BB-A6EC-4287-BF29-9A5CEF8D7A2C}" type="pres">
      <dgm:prSet presAssocID="{2BBB2279-9CFC-4A2C-BA16-EC2C8CFEE7F7}" presName="parentText" presStyleLbl="node1" presStyleIdx="0" presStyleCnt="3" custScaleX="10549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D91DB85-F429-463A-ADE9-5B6243BF1950}" type="pres">
      <dgm:prSet presAssocID="{2BBB2279-9CFC-4A2C-BA16-EC2C8CFEE7F7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479944-5A45-45B1-B8CE-1F5BA9F62F42}" type="pres">
      <dgm:prSet presAssocID="{2B3C2A8B-86F8-47DB-AA08-B0351BEE75BF}" presName="sp" presStyleCnt="0"/>
      <dgm:spPr/>
    </dgm:pt>
    <dgm:pt modelId="{2C0628A9-8B90-45CE-ACF0-B9797CB18121}" type="pres">
      <dgm:prSet presAssocID="{23AC8015-D5F3-46CA-BCE2-E5E8D9D84193}" presName="linNode" presStyleCnt="0"/>
      <dgm:spPr/>
    </dgm:pt>
    <dgm:pt modelId="{D2AEDA45-883E-4DEC-AC4E-A20B7C2733EA}" type="pres">
      <dgm:prSet presAssocID="{23AC8015-D5F3-46CA-BCE2-E5E8D9D84193}" presName="parentText" presStyleLbl="node1" presStyleIdx="1" presStyleCnt="3" custScaleX="10549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3B0B388-FA03-4392-B28F-9658100A8D6C}" type="pres">
      <dgm:prSet presAssocID="{23AC8015-D5F3-46CA-BCE2-E5E8D9D8419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62E9BB0-DF31-42D5-B218-91B286F3C5E1}" type="pres">
      <dgm:prSet presAssocID="{44E52A0E-10BD-40B7-8F8D-83C5A138F6BC}" presName="sp" presStyleCnt="0"/>
      <dgm:spPr/>
    </dgm:pt>
    <dgm:pt modelId="{2A20D943-B914-454C-883F-65DF8C3AC813}" type="pres">
      <dgm:prSet presAssocID="{544A7C50-CF49-422B-91BD-3AFBA9672952}" presName="linNode" presStyleCnt="0"/>
      <dgm:spPr/>
    </dgm:pt>
    <dgm:pt modelId="{7F58951D-7F1C-419E-8E96-73EF562245EA}" type="pres">
      <dgm:prSet presAssocID="{544A7C50-CF49-422B-91BD-3AFBA9672952}" presName="parentText" presStyleLbl="node1" presStyleIdx="2" presStyleCnt="3" custScaleX="10717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77D306E-CCFA-4E58-8BAD-172E7BB75302}" type="presOf" srcId="{544A7C50-CF49-422B-91BD-3AFBA9672952}" destId="{7F58951D-7F1C-419E-8E96-73EF562245EA}" srcOrd="0" destOrd="0" presId="urn:microsoft.com/office/officeart/2005/8/layout/vList5"/>
    <dgm:cxn modelId="{8858F168-17EE-4E58-9596-FE9EBE0A2B1F}" srcId="{2BBB2279-9CFC-4A2C-BA16-EC2C8CFEE7F7}" destId="{B2537348-AEC4-44FE-A88C-510A1CC2B002}" srcOrd="0" destOrd="0" parTransId="{CD735687-B25B-4AE5-ABB1-26A664FE05D7}" sibTransId="{6A8FDA0B-BF4F-4864-A2C5-CADA5FAAD64C}"/>
    <dgm:cxn modelId="{59BE56D6-1769-4004-90BD-1316BCE19081}" type="presOf" srcId="{37F30A1A-7327-4517-AC44-4FE70163B2A1}" destId="{63B0B388-FA03-4392-B28F-9658100A8D6C}" srcOrd="0" destOrd="2" presId="urn:microsoft.com/office/officeart/2005/8/layout/vList5"/>
    <dgm:cxn modelId="{E8DC633D-5B39-4F5D-A884-B344AAD06031}" srcId="{2372C07E-D2C2-4D43-84C4-01AEF0233615}" destId="{23AC8015-D5F3-46CA-BCE2-E5E8D9D84193}" srcOrd="1" destOrd="0" parTransId="{D8E37CCA-B5A0-4AD7-8F0E-4ED64B7BD839}" sibTransId="{44E52A0E-10BD-40B7-8F8D-83C5A138F6BC}"/>
    <dgm:cxn modelId="{9172981A-AD66-4A81-AAFC-E944AB0B604B}" type="presOf" srcId="{7D9DE2D1-59DF-4372-B161-0510604FCDE0}" destId="{CD91DB85-F429-463A-ADE9-5B6243BF1950}" srcOrd="0" destOrd="4" presId="urn:microsoft.com/office/officeart/2005/8/layout/vList5"/>
    <dgm:cxn modelId="{2C6FFB1F-EEC9-4A30-BF58-05C4C63FDF38}" type="presOf" srcId="{A49CA060-8819-45FD-95A8-94B9F3F93BB8}" destId="{CD91DB85-F429-463A-ADE9-5B6243BF1950}" srcOrd="0" destOrd="3" presId="urn:microsoft.com/office/officeart/2005/8/layout/vList5"/>
    <dgm:cxn modelId="{FE6791F2-D767-45D0-A114-4125A29E760A}" type="presOf" srcId="{729384A8-32EA-422C-8608-0B338EC32197}" destId="{63B0B388-FA03-4392-B28F-9658100A8D6C}" srcOrd="0" destOrd="0" presId="urn:microsoft.com/office/officeart/2005/8/layout/vList5"/>
    <dgm:cxn modelId="{C5FAA2DE-51B0-489C-9E3F-B11A7C5B36C9}" type="presOf" srcId="{2BBB2279-9CFC-4A2C-BA16-EC2C8CFEE7F7}" destId="{261135BB-A6EC-4287-BF29-9A5CEF8D7A2C}" srcOrd="0" destOrd="0" presId="urn:microsoft.com/office/officeart/2005/8/layout/vList5"/>
    <dgm:cxn modelId="{54C8C63F-04E2-446F-84BD-AFB21704393B}" srcId="{2BBB2279-9CFC-4A2C-BA16-EC2C8CFEE7F7}" destId="{549CB21B-760A-4C9D-9C8D-7BE88E3A5D09}" srcOrd="7" destOrd="0" parTransId="{8FD98D70-ACBD-41A7-8197-83475E1E77EF}" sibTransId="{1BECF28B-F901-461B-9E81-3E4F42046844}"/>
    <dgm:cxn modelId="{20A8B4D8-B477-4C5B-82BF-9A2A2B2187E7}" type="presOf" srcId="{2372C07E-D2C2-4D43-84C4-01AEF0233615}" destId="{1BD8F22D-19E4-49C2-9B16-7556621F2F12}" srcOrd="0" destOrd="0" presId="urn:microsoft.com/office/officeart/2005/8/layout/vList5"/>
    <dgm:cxn modelId="{814D1BBF-DADA-4516-8248-B610C685E52A}" srcId="{2BBB2279-9CFC-4A2C-BA16-EC2C8CFEE7F7}" destId="{BE9B0512-1066-46D7-A717-9F0CC435B68F}" srcOrd="2" destOrd="0" parTransId="{ECFCE2EC-E772-441A-82F6-2B302F4C9B00}" sibTransId="{C2FECA30-4A04-4D51-8723-CE7BBCC55B31}"/>
    <dgm:cxn modelId="{08DEE277-3281-4644-B8A1-C56F08F24CF9}" srcId="{2372C07E-D2C2-4D43-84C4-01AEF0233615}" destId="{544A7C50-CF49-422B-91BD-3AFBA9672952}" srcOrd="2" destOrd="0" parTransId="{A7BC6F67-50E0-4516-9C5A-82DCD6D481EF}" sibTransId="{B0BC9B63-0733-4BC9-B79C-53451558C756}"/>
    <dgm:cxn modelId="{D790493F-174D-47F4-9FED-302D0B8CFE63}" srcId="{2BBB2279-9CFC-4A2C-BA16-EC2C8CFEE7F7}" destId="{BC6D1B24-28FD-4AE6-9220-1A6275D6693A}" srcOrd="5" destOrd="0" parTransId="{F4BC5695-292B-4270-A140-FE789D98DAEF}" sibTransId="{E5F9B3ED-3B81-40AE-83BF-6133BC334CAA}"/>
    <dgm:cxn modelId="{E15EEC99-8187-48BD-9A22-36FD647F82F8}" type="presOf" srcId="{B2537348-AEC4-44FE-A88C-510A1CC2B002}" destId="{CD91DB85-F429-463A-ADE9-5B6243BF1950}" srcOrd="0" destOrd="0" presId="urn:microsoft.com/office/officeart/2005/8/layout/vList5"/>
    <dgm:cxn modelId="{684FE9BA-1848-48A8-B1B7-3C5B670CDCDC}" srcId="{23AC8015-D5F3-46CA-BCE2-E5E8D9D84193}" destId="{CE2511A1-CE4E-49D0-A421-6ABC7DBF88B4}" srcOrd="1" destOrd="0" parTransId="{F2357F7B-BA36-4E1F-87B4-1067ACA8B9FE}" sibTransId="{A2F9C31D-9BE9-4F80-8DD8-BE3E279866EE}"/>
    <dgm:cxn modelId="{E037FA49-EDC2-40CE-A670-2779B892BAB7}" type="presOf" srcId="{CE2511A1-CE4E-49D0-A421-6ABC7DBF88B4}" destId="{63B0B388-FA03-4392-B28F-9658100A8D6C}" srcOrd="0" destOrd="1" presId="urn:microsoft.com/office/officeart/2005/8/layout/vList5"/>
    <dgm:cxn modelId="{6E08B61E-59D1-4453-802C-FED2BA339C77}" type="presOf" srcId="{D67D1B8B-4D92-48A6-8290-21FF363BF8FE}" destId="{CD91DB85-F429-463A-ADE9-5B6243BF1950}" srcOrd="0" destOrd="1" presId="urn:microsoft.com/office/officeart/2005/8/layout/vList5"/>
    <dgm:cxn modelId="{FEBF52FB-2D85-4A16-A8CF-9CA5F3C8DB21}" type="presOf" srcId="{549CB21B-760A-4C9D-9C8D-7BE88E3A5D09}" destId="{CD91DB85-F429-463A-ADE9-5B6243BF1950}" srcOrd="0" destOrd="7" presId="urn:microsoft.com/office/officeart/2005/8/layout/vList5"/>
    <dgm:cxn modelId="{8BAB07FB-164D-4647-8703-5B3EE666176F}" srcId="{2BBB2279-9CFC-4A2C-BA16-EC2C8CFEE7F7}" destId="{A49CA060-8819-45FD-95A8-94B9F3F93BB8}" srcOrd="3" destOrd="0" parTransId="{040F9688-EFE4-4B17-B45B-85A1056BEF1C}" sibTransId="{9B206614-5599-4F3C-9005-D4AE16A57A89}"/>
    <dgm:cxn modelId="{9D9F57DB-5FA9-426A-BABE-08DB2AF7EFFE}" srcId="{2BBB2279-9CFC-4A2C-BA16-EC2C8CFEE7F7}" destId="{40B9DA2F-2823-46A3-B83C-6DFB339AB296}" srcOrd="6" destOrd="0" parTransId="{A30CF263-2ABC-4FD7-8052-292295167F3D}" sibTransId="{B6474EC0-94CA-4597-8EC5-EC740087294E}"/>
    <dgm:cxn modelId="{C9F0E76F-3BE2-4FA9-9203-1EE8E658E81F}" type="presOf" srcId="{23AC8015-D5F3-46CA-BCE2-E5E8D9D84193}" destId="{D2AEDA45-883E-4DEC-AC4E-A20B7C2733EA}" srcOrd="0" destOrd="0" presId="urn:microsoft.com/office/officeart/2005/8/layout/vList5"/>
    <dgm:cxn modelId="{DB1212CA-4AFF-4D61-BB9D-685ED3482011}" type="presOf" srcId="{40B9DA2F-2823-46A3-B83C-6DFB339AB296}" destId="{CD91DB85-F429-463A-ADE9-5B6243BF1950}" srcOrd="0" destOrd="6" presId="urn:microsoft.com/office/officeart/2005/8/layout/vList5"/>
    <dgm:cxn modelId="{67F02AC7-730D-4C53-8B14-FEBE6EE07045}" srcId="{23AC8015-D5F3-46CA-BCE2-E5E8D9D84193}" destId="{37F30A1A-7327-4517-AC44-4FE70163B2A1}" srcOrd="2" destOrd="0" parTransId="{137E343B-99A8-44E8-8719-EA7C179519FB}" sibTransId="{55D56C5E-5D6B-4779-AEB5-90694E8C868B}"/>
    <dgm:cxn modelId="{00178A86-33E3-46C5-87A7-2238D4ACD303}" srcId="{23AC8015-D5F3-46CA-BCE2-E5E8D9D84193}" destId="{729384A8-32EA-422C-8608-0B338EC32197}" srcOrd="0" destOrd="0" parTransId="{E9CF8FE6-60F1-4910-855C-C7B72A5329C0}" sibTransId="{74A27CEF-EE2D-4FF9-B936-45DEC7BCFF3D}"/>
    <dgm:cxn modelId="{A73E303E-C7CB-4C8F-AE56-15B1E301CC2C}" type="presOf" srcId="{BC6D1B24-28FD-4AE6-9220-1A6275D6693A}" destId="{CD91DB85-F429-463A-ADE9-5B6243BF1950}" srcOrd="0" destOrd="5" presId="urn:microsoft.com/office/officeart/2005/8/layout/vList5"/>
    <dgm:cxn modelId="{7C8A1D97-6B3F-46A1-928B-08D72A5902BE}" type="presOf" srcId="{BE9B0512-1066-46D7-A717-9F0CC435B68F}" destId="{CD91DB85-F429-463A-ADE9-5B6243BF1950}" srcOrd="0" destOrd="2" presId="urn:microsoft.com/office/officeart/2005/8/layout/vList5"/>
    <dgm:cxn modelId="{4E908205-1D97-4399-B0E9-CFB043626B78}" srcId="{2372C07E-D2C2-4D43-84C4-01AEF0233615}" destId="{2BBB2279-9CFC-4A2C-BA16-EC2C8CFEE7F7}" srcOrd="0" destOrd="0" parTransId="{43102571-F1C1-4C62-B42E-7C6564090202}" sibTransId="{2B3C2A8B-86F8-47DB-AA08-B0351BEE75BF}"/>
    <dgm:cxn modelId="{147B0EFD-0E16-43F9-9BFE-892D88BB9742}" srcId="{2BBB2279-9CFC-4A2C-BA16-EC2C8CFEE7F7}" destId="{D67D1B8B-4D92-48A6-8290-21FF363BF8FE}" srcOrd="1" destOrd="0" parTransId="{0D7235E0-B05B-4C53-88C4-DF9EFB844967}" sibTransId="{65C58BD2-AAC8-4A92-B4AA-12F7536B9F95}"/>
    <dgm:cxn modelId="{53861DE4-FD73-4728-B954-CA35B9F39099}" srcId="{2BBB2279-9CFC-4A2C-BA16-EC2C8CFEE7F7}" destId="{7D9DE2D1-59DF-4372-B161-0510604FCDE0}" srcOrd="4" destOrd="0" parTransId="{D7143C0D-65BD-4915-A4C1-8E4248B3CBB2}" sibTransId="{54EDD6AD-609C-4EBC-9DEC-59CCEAFF5121}"/>
    <dgm:cxn modelId="{16491C08-9851-4543-B329-2508020F3D4E}" type="presParOf" srcId="{1BD8F22D-19E4-49C2-9B16-7556621F2F12}" destId="{2BE17D7B-5754-47F5-836B-3B512DD37F54}" srcOrd="0" destOrd="0" presId="urn:microsoft.com/office/officeart/2005/8/layout/vList5"/>
    <dgm:cxn modelId="{37AF3706-5423-442B-BBB6-8C704E32A955}" type="presParOf" srcId="{2BE17D7B-5754-47F5-836B-3B512DD37F54}" destId="{261135BB-A6EC-4287-BF29-9A5CEF8D7A2C}" srcOrd="0" destOrd="0" presId="urn:microsoft.com/office/officeart/2005/8/layout/vList5"/>
    <dgm:cxn modelId="{2721AD13-A31C-4005-A1BE-7A3887137700}" type="presParOf" srcId="{2BE17D7B-5754-47F5-836B-3B512DD37F54}" destId="{CD91DB85-F429-463A-ADE9-5B6243BF1950}" srcOrd="1" destOrd="0" presId="urn:microsoft.com/office/officeart/2005/8/layout/vList5"/>
    <dgm:cxn modelId="{F8752D29-C395-4DEC-9C3A-7AE6C2F6055E}" type="presParOf" srcId="{1BD8F22D-19E4-49C2-9B16-7556621F2F12}" destId="{EA479944-5A45-45B1-B8CE-1F5BA9F62F42}" srcOrd="1" destOrd="0" presId="urn:microsoft.com/office/officeart/2005/8/layout/vList5"/>
    <dgm:cxn modelId="{BE325A2B-70FF-4DFD-95F8-A08EDF55E8B3}" type="presParOf" srcId="{1BD8F22D-19E4-49C2-9B16-7556621F2F12}" destId="{2C0628A9-8B90-45CE-ACF0-B9797CB18121}" srcOrd="2" destOrd="0" presId="urn:microsoft.com/office/officeart/2005/8/layout/vList5"/>
    <dgm:cxn modelId="{032924F5-37FB-4331-B1BE-5161ED370B45}" type="presParOf" srcId="{2C0628A9-8B90-45CE-ACF0-B9797CB18121}" destId="{D2AEDA45-883E-4DEC-AC4E-A20B7C2733EA}" srcOrd="0" destOrd="0" presId="urn:microsoft.com/office/officeart/2005/8/layout/vList5"/>
    <dgm:cxn modelId="{807C4B65-D824-4DF5-A87C-6C289EC2DCFA}" type="presParOf" srcId="{2C0628A9-8B90-45CE-ACF0-B9797CB18121}" destId="{63B0B388-FA03-4392-B28F-9658100A8D6C}" srcOrd="1" destOrd="0" presId="urn:microsoft.com/office/officeart/2005/8/layout/vList5"/>
    <dgm:cxn modelId="{A8C84C98-0B3E-46AB-BB9A-874295F36563}" type="presParOf" srcId="{1BD8F22D-19E4-49C2-9B16-7556621F2F12}" destId="{062E9BB0-DF31-42D5-B218-91B286F3C5E1}" srcOrd="3" destOrd="0" presId="urn:microsoft.com/office/officeart/2005/8/layout/vList5"/>
    <dgm:cxn modelId="{9C02F5D3-5BF2-449F-988D-0F1A5C629842}" type="presParOf" srcId="{1BD8F22D-19E4-49C2-9B16-7556621F2F12}" destId="{2A20D943-B914-454C-883F-65DF8C3AC813}" srcOrd="4" destOrd="0" presId="urn:microsoft.com/office/officeart/2005/8/layout/vList5"/>
    <dgm:cxn modelId="{E2108794-A90C-4312-AD87-2C804A331A4E}" type="presParOf" srcId="{2A20D943-B914-454C-883F-65DF8C3AC813}" destId="{7F58951D-7F1C-419E-8E96-73EF562245E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8E301B-BA2C-44B3-8722-75191A6DB252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21A97316-60FC-4533-BBD6-378F9D3350BE}">
      <dgm:prSet phldrT="[Texte]" custT="1"/>
      <dgm:spPr>
        <a:xfrm>
          <a:off x="314946" y="0"/>
          <a:ext cx="1269233" cy="1718596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Réaliser une action »</a:t>
          </a:r>
        </a:p>
      </dgm:t>
    </dgm:pt>
    <dgm:pt modelId="{AD419236-6186-4EDE-9FED-48B6BABA8370}" type="parTrans" cxnId="{F3240CDD-43CF-4E9E-8809-AE7572EC5733}">
      <dgm:prSet/>
      <dgm:spPr/>
      <dgm:t>
        <a:bodyPr/>
        <a:lstStyle/>
        <a:p>
          <a:endParaRPr lang="fr-FR" sz="1050" b="1"/>
        </a:p>
      </dgm:t>
    </dgm:pt>
    <dgm:pt modelId="{77AE989B-CE6C-4AB3-AD77-9354CBD15782}" type="sibTrans" cxnId="{F3240CDD-43CF-4E9E-8809-AE7572EC5733}">
      <dgm:prSet/>
      <dgm:spPr/>
      <dgm:t>
        <a:bodyPr/>
        <a:lstStyle/>
        <a:p>
          <a:endParaRPr lang="fr-FR" sz="1050" b="1"/>
        </a:p>
      </dgm:t>
    </dgm:pt>
    <dgm:pt modelId="{FDAEE21B-4581-42C6-9B1E-058A09F254F1}">
      <dgm:prSet phldrT="[Texte]" custT="1"/>
      <dgm:spPr>
        <a:xfrm>
          <a:off x="2274840" y="2577895"/>
          <a:ext cx="1325561" cy="1718596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Puis « Annuler le dossier »</a:t>
          </a:r>
        </a:p>
      </dgm:t>
    </dgm:pt>
    <dgm:pt modelId="{9DBE6140-DF1E-4153-A0DA-29E5452456E6}" type="parTrans" cxnId="{1047E604-FB46-4365-A56E-78BC29DC331C}">
      <dgm:prSet/>
      <dgm:spPr/>
      <dgm:t>
        <a:bodyPr/>
        <a:lstStyle/>
        <a:p>
          <a:endParaRPr lang="fr-FR" sz="1050" b="1"/>
        </a:p>
      </dgm:t>
    </dgm:pt>
    <dgm:pt modelId="{41904A50-4146-42BC-BF15-62051F15B7CE}" type="sibTrans" cxnId="{1047E604-FB46-4365-A56E-78BC29DC331C}">
      <dgm:prSet/>
      <dgm:spPr/>
      <dgm:t>
        <a:bodyPr/>
        <a:lstStyle/>
        <a:p>
          <a:endParaRPr lang="fr-FR" sz="1050" b="1"/>
        </a:p>
      </dgm:t>
    </dgm:pt>
    <dgm:pt modelId="{CA6B0B70-5DB5-4029-87D6-22DF2B50D003}">
      <dgm:prSet phldrT="[Texte]" custT="1"/>
      <dgm:spPr>
        <a:xfrm>
          <a:off x="4234735" y="0"/>
          <a:ext cx="1381889" cy="1718596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Le dossier passe automatiquement en statut « Annulé »</a:t>
          </a:r>
        </a:p>
      </dgm:t>
    </dgm:pt>
    <dgm:pt modelId="{5A0586FF-7F3B-463E-A501-323E31397463}" type="parTrans" cxnId="{AB91F11A-018B-4F1F-9246-FDD963F4431E}">
      <dgm:prSet/>
      <dgm:spPr/>
      <dgm:t>
        <a:bodyPr/>
        <a:lstStyle/>
        <a:p>
          <a:endParaRPr lang="fr-FR" sz="1050" b="1"/>
        </a:p>
      </dgm:t>
    </dgm:pt>
    <dgm:pt modelId="{CA6383E2-E1B2-4E52-98E6-CEFDA8E407E3}" type="sibTrans" cxnId="{AB91F11A-018B-4F1F-9246-FDD963F4431E}">
      <dgm:prSet/>
      <dgm:spPr/>
      <dgm:t>
        <a:bodyPr/>
        <a:lstStyle/>
        <a:p>
          <a:endParaRPr lang="fr-FR" sz="1050" b="1"/>
        </a:p>
      </dgm:t>
    </dgm:pt>
    <dgm:pt modelId="{17D071B9-328C-43A1-9A3C-056FB6BAD2A3}" type="pres">
      <dgm:prSet presAssocID="{A48E301B-BA2C-44B3-8722-75191A6DB252}" presName="Name0" presStyleCnt="0">
        <dgm:presLayoutVars>
          <dgm:dir/>
          <dgm:resizeHandles val="exact"/>
        </dgm:presLayoutVars>
      </dgm:prSet>
      <dgm:spPr/>
    </dgm:pt>
    <dgm:pt modelId="{1FA0B327-6B32-4A40-BCD8-81FD61EDB964}" type="pres">
      <dgm:prSet presAssocID="{A48E301B-BA2C-44B3-8722-75191A6DB252}" presName="arrow" presStyleLbl="bgShp" presStyleIdx="0" presStyleCnt="1"/>
      <dgm:spPr>
        <a:xfrm>
          <a:off x="0" y="1288947"/>
          <a:ext cx="6528048" cy="1718596"/>
        </a:xfrm>
        <a:prstGeom prst="notchedRightArrow">
          <a:avLst/>
        </a:prstGeom>
        <a:solidFill>
          <a:srgbClr val="581D7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A35F2437-61CE-4271-9443-0D0A8802561F}" type="pres">
      <dgm:prSet presAssocID="{A48E301B-BA2C-44B3-8722-75191A6DB252}" presName="points" presStyleCnt="0"/>
      <dgm:spPr/>
    </dgm:pt>
    <dgm:pt modelId="{75A800BA-CD9D-41CD-B2B1-7FD4A354D171}" type="pres">
      <dgm:prSet presAssocID="{21A97316-60FC-4533-BBD6-378F9D3350BE}" presName="compositeA" presStyleCnt="0"/>
      <dgm:spPr/>
    </dgm:pt>
    <dgm:pt modelId="{23747EFB-B6CB-45BD-B771-1ADA46735CD3}" type="pres">
      <dgm:prSet presAssocID="{21A97316-60FC-4533-BBD6-378F9D3350BE}" presName="textA" presStyleLbl="revTx" presStyleIdx="0" presStyleCnt="3" custScaleX="6703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F2991F1-2614-472D-9952-2B6E105C4A70}" type="pres">
      <dgm:prSet presAssocID="{21A97316-60FC-4533-BBD6-378F9D3350BE}" presName="circleA" presStyleLbl="node1" presStyleIdx="0" presStyleCnt="3"/>
      <dgm:spPr>
        <a:xfrm>
          <a:off x="734738" y="1933421"/>
          <a:ext cx="429649" cy="429649"/>
        </a:xfrm>
        <a:prstGeom prst="ellipse">
          <a:avLst/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2FD9A18-584D-42CB-8803-EFB560C1C065}" type="pres">
      <dgm:prSet presAssocID="{21A97316-60FC-4533-BBD6-378F9D3350BE}" presName="spaceA" presStyleCnt="0"/>
      <dgm:spPr/>
    </dgm:pt>
    <dgm:pt modelId="{D1BB2A88-72EE-4B70-B3D2-2734D7EE5203}" type="pres">
      <dgm:prSet presAssocID="{77AE989B-CE6C-4AB3-AD77-9354CBD15782}" presName="space" presStyleCnt="0"/>
      <dgm:spPr/>
    </dgm:pt>
    <dgm:pt modelId="{21F84F6A-1DB5-40C8-9722-E9F453635F39}" type="pres">
      <dgm:prSet presAssocID="{FDAEE21B-4581-42C6-9B1E-058A09F254F1}" presName="compositeB" presStyleCnt="0"/>
      <dgm:spPr/>
    </dgm:pt>
    <dgm:pt modelId="{428E6306-0FF8-42D9-8649-E939870FA674}" type="pres">
      <dgm:prSet presAssocID="{FDAEE21B-4581-42C6-9B1E-058A09F254F1}" presName="textB" presStyleLbl="revTx" presStyleIdx="1" presStyleCnt="3" custScaleX="7001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9720AE0-E426-45ED-B1B9-54E82EB32D60}" type="pres">
      <dgm:prSet presAssocID="{FDAEE21B-4581-42C6-9B1E-058A09F254F1}" presName="circleB" presStyleLbl="node1" presStyleIdx="1" presStyleCnt="3"/>
      <dgm:spPr>
        <a:xfrm>
          <a:off x="2722796" y="1933421"/>
          <a:ext cx="429649" cy="429649"/>
        </a:xfrm>
        <a:prstGeom prst="ellipse">
          <a:avLst/>
        </a:prstGeom>
        <a:solidFill>
          <a:srgbClr val="EAB81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013C5113-1A55-45F4-8E7F-B1EDA51A61E1}" type="pres">
      <dgm:prSet presAssocID="{FDAEE21B-4581-42C6-9B1E-058A09F254F1}" presName="spaceB" presStyleCnt="0"/>
      <dgm:spPr/>
    </dgm:pt>
    <dgm:pt modelId="{B0FBA82A-7EBD-4136-974D-678E1D298F39}" type="pres">
      <dgm:prSet presAssocID="{41904A50-4146-42BC-BF15-62051F15B7CE}" presName="space" presStyleCnt="0"/>
      <dgm:spPr/>
    </dgm:pt>
    <dgm:pt modelId="{0361524F-4161-4456-8717-C1BDE3CE79E7}" type="pres">
      <dgm:prSet presAssocID="{CA6B0B70-5DB5-4029-87D6-22DF2B50D003}" presName="compositeA" presStyleCnt="0"/>
      <dgm:spPr/>
    </dgm:pt>
    <dgm:pt modelId="{D669F733-AC1A-4392-BBF6-829262A56CB2}" type="pres">
      <dgm:prSet presAssocID="{CA6B0B70-5DB5-4029-87D6-22DF2B50D003}" presName="textA" presStyleLbl="revTx" presStyleIdx="2" presStyleCnt="3" custScaleX="7298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B6203A-94A0-4B4F-88EB-658DF6CE7BE7}" type="pres">
      <dgm:prSet presAssocID="{CA6B0B70-5DB5-4029-87D6-22DF2B50D003}" presName="circleA" presStyleLbl="node1" presStyleIdx="2" presStyleCnt="3"/>
      <dgm:spPr>
        <a:xfrm>
          <a:off x="4710855" y="1933421"/>
          <a:ext cx="429649" cy="429649"/>
        </a:xfrm>
        <a:prstGeom prst="ellipse">
          <a:avLst/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D9154A6-8F2B-48F3-B9A8-3DB86BE87206}" type="pres">
      <dgm:prSet presAssocID="{CA6B0B70-5DB5-4029-87D6-22DF2B50D003}" presName="spaceA" presStyleCnt="0"/>
      <dgm:spPr/>
    </dgm:pt>
  </dgm:ptLst>
  <dgm:cxnLst>
    <dgm:cxn modelId="{03A375A3-A002-4CDA-98B9-673FA2F70B4B}" type="presOf" srcId="{FDAEE21B-4581-42C6-9B1E-058A09F254F1}" destId="{428E6306-0FF8-42D9-8649-E939870FA674}" srcOrd="0" destOrd="0" presId="urn:microsoft.com/office/officeart/2005/8/layout/hProcess11"/>
    <dgm:cxn modelId="{AB91F11A-018B-4F1F-9246-FDD963F4431E}" srcId="{A48E301B-BA2C-44B3-8722-75191A6DB252}" destId="{CA6B0B70-5DB5-4029-87D6-22DF2B50D003}" srcOrd="2" destOrd="0" parTransId="{5A0586FF-7F3B-463E-A501-323E31397463}" sibTransId="{CA6383E2-E1B2-4E52-98E6-CEFDA8E407E3}"/>
    <dgm:cxn modelId="{1047E604-FB46-4365-A56E-78BC29DC331C}" srcId="{A48E301B-BA2C-44B3-8722-75191A6DB252}" destId="{FDAEE21B-4581-42C6-9B1E-058A09F254F1}" srcOrd="1" destOrd="0" parTransId="{9DBE6140-DF1E-4153-A0DA-29E5452456E6}" sibTransId="{41904A50-4146-42BC-BF15-62051F15B7CE}"/>
    <dgm:cxn modelId="{86E4C9B6-BD8B-499E-BA63-BCE59040E1B2}" type="presOf" srcId="{CA6B0B70-5DB5-4029-87D6-22DF2B50D003}" destId="{D669F733-AC1A-4392-BBF6-829262A56CB2}" srcOrd="0" destOrd="0" presId="urn:microsoft.com/office/officeart/2005/8/layout/hProcess11"/>
    <dgm:cxn modelId="{F3240CDD-43CF-4E9E-8809-AE7572EC5733}" srcId="{A48E301B-BA2C-44B3-8722-75191A6DB252}" destId="{21A97316-60FC-4533-BBD6-378F9D3350BE}" srcOrd="0" destOrd="0" parTransId="{AD419236-6186-4EDE-9FED-48B6BABA8370}" sibTransId="{77AE989B-CE6C-4AB3-AD77-9354CBD15782}"/>
    <dgm:cxn modelId="{9EDEBAE9-8F2E-45B9-BFA1-267ED28D37CD}" type="presOf" srcId="{A48E301B-BA2C-44B3-8722-75191A6DB252}" destId="{17D071B9-328C-43A1-9A3C-056FB6BAD2A3}" srcOrd="0" destOrd="0" presId="urn:microsoft.com/office/officeart/2005/8/layout/hProcess11"/>
    <dgm:cxn modelId="{EF3E8EBE-87FB-43CC-8343-5CAA1EDB842A}" type="presOf" srcId="{21A97316-60FC-4533-BBD6-378F9D3350BE}" destId="{23747EFB-B6CB-45BD-B771-1ADA46735CD3}" srcOrd="0" destOrd="0" presId="urn:microsoft.com/office/officeart/2005/8/layout/hProcess11"/>
    <dgm:cxn modelId="{B4DE9241-1372-4E97-8340-B2F90EDCB284}" type="presParOf" srcId="{17D071B9-328C-43A1-9A3C-056FB6BAD2A3}" destId="{1FA0B327-6B32-4A40-BCD8-81FD61EDB964}" srcOrd="0" destOrd="0" presId="urn:microsoft.com/office/officeart/2005/8/layout/hProcess11"/>
    <dgm:cxn modelId="{0048B1EE-E118-4E21-AF6E-3BCFDA4D562B}" type="presParOf" srcId="{17D071B9-328C-43A1-9A3C-056FB6BAD2A3}" destId="{A35F2437-61CE-4271-9443-0D0A8802561F}" srcOrd="1" destOrd="0" presId="urn:microsoft.com/office/officeart/2005/8/layout/hProcess11"/>
    <dgm:cxn modelId="{9F600F7E-BB9B-4634-B0A8-4AF8196B9EED}" type="presParOf" srcId="{A35F2437-61CE-4271-9443-0D0A8802561F}" destId="{75A800BA-CD9D-41CD-B2B1-7FD4A354D171}" srcOrd="0" destOrd="0" presId="urn:microsoft.com/office/officeart/2005/8/layout/hProcess11"/>
    <dgm:cxn modelId="{01B85034-72B4-43AA-9565-C3670EF086C8}" type="presParOf" srcId="{75A800BA-CD9D-41CD-B2B1-7FD4A354D171}" destId="{23747EFB-B6CB-45BD-B771-1ADA46735CD3}" srcOrd="0" destOrd="0" presId="urn:microsoft.com/office/officeart/2005/8/layout/hProcess11"/>
    <dgm:cxn modelId="{4C9988E8-658E-48A3-8756-91CC0390AE94}" type="presParOf" srcId="{75A800BA-CD9D-41CD-B2B1-7FD4A354D171}" destId="{3F2991F1-2614-472D-9952-2B6E105C4A70}" srcOrd="1" destOrd="0" presId="urn:microsoft.com/office/officeart/2005/8/layout/hProcess11"/>
    <dgm:cxn modelId="{1C060701-8CF5-4550-9E0E-D6A40759EB3A}" type="presParOf" srcId="{75A800BA-CD9D-41CD-B2B1-7FD4A354D171}" destId="{E2FD9A18-584D-42CB-8803-EFB560C1C065}" srcOrd="2" destOrd="0" presId="urn:microsoft.com/office/officeart/2005/8/layout/hProcess11"/>
    <dgm:cxn modelId="{35CAC14F-36B3-49EC-B8F7-F64FA74F34AD}" type="presParOf" srcId="{A35F2437-61CE-4271-9443-0D0A8802561F}" destId="{D1BB2A88-72EE-4B70-B3D2-2734D7EE5203}" srcOrd="1" destOrd="0" presId="urn:microsoft.com/office/officeart/2005/8/layout/hProcess11"/>
    <dgm:cxn modelId="{40785C73-D18A-4943-BE4C-3FDEA7A5881F}" type="presParOf" srcId="{A35F2437-61CE-4271-9443-0D0A8802561F}" destId="{21F84F6A-1DB5-40C8-9722-E9F453635F39}" srcOrd="2" destOrd="0" presId="urn:microsoft.com/office/officeart/2005/8/layout/hProcess11"/>
    <dgm:cxn modelId="{CA5327C7-0846-4312-AF80-819F9190510A}" type="presParOf" srcId="{21F84F6A-1DB5-40C8-9722-E9F453635F39}" destId="{428E6306-0FF8-42D9-8649-E939870FA674}" srcOrd="0" destOrd="0" presId="urn:microsoft.com/office/officeart/2005/8/layout/hProcess11"/>
    <dgm:cxn modelId="{CB031A83-4F15-454B-8DBF-9251B2094A3B}" type="presParOf" srcId="{21F84F6A-1DB5-40C8-9722-E9F453635F39}" destId="{89720AE0-E426-45ED-B1B9-54E82EB32D60}" srcOrd="1" destOrd="0" presId="urn:microsoft.com/office/officeart/2005/8/layout/hProcess11"/>
    <dgm:cxn modelId="{95F558B5-2F80-4769-95FC-17F4BFADEC7B}" type="presParOf" srcId="{21F84F6A-1DB5-40C8-9722-E9F453635F39}" destId="{013C5113-1A55-45F4-8E7F-B1EDA51A61E1}" srcOrd="2" destOrd="0" presId="urn:microsoft.com/office/officeart/2005/8/layout/hProcess11"/>
    <dgm:cxn modelId="{35B24125-6FFE-4D92-9586-8DC37C53D27A}" type="presParOf" srcId="{A35F2437-61CE-4271-9443-0D0A8802561F}" destId="{B0FBA82A-7EBD-4136-974D-678E1D298F39}" srcOrd="3" destOrd="0" presId="urn:microsoft.com/office/officeart/2005/8/layout/hProcess11"/>
    <dgm:cxn modelId="{4ABD3985-D376-4210-8D4C-D3BEA1CB1F4F}" type="presParOf" srcId="{A35F2437-61CE-4271-9443-0D0A8802561F}" destId="{0361524F-4161-4456-8717-C1BDE3CE79E7}" srcOrd="4" destOrd="0" presId="urn:microsoft.com/office/officeart/2005/8/layout/hProcess11"/>
    <dgm:cxn modelId="{EFF68528-9514-4776-A613-43D7564B3AB8}" type="presParOf" srcId="{0361524F-4161-4456-8717-C1BDE3CE79E7}" destId="{D669F733-AC1A-4392-BBF6-829262A56CB2}" srcOrd="0" destOrd="0" presId="urn:microsoft.com/office/officeart/2005/8/layout/hProcess11"/>
    <dgm:cxn modelId="{70D457F2-B911-4DD3-B5C2-DE0D2373AF1A}" type="presParOf" srcId="{0361524F-4161-4456-8717-C1BDE3CE79E7}" destId="{72B6203A-94A0-4B4F-88EB-658DF6CE7BE7}" srcOrd="1" destOrd="0" presId="urn:microsoft.com/office/officeart/2005/8/layout/hProcess11"/>
    <dgm:cxn modelId="{B9C362DF-4F7D-4FFB-8425-BB3394C28C87}" type="presParOf" srcId="{0361524F-4161-4456-8717-C1BDE3CE79E7}" destId="{ED9154A6-8F2B-48F3-B9A8-3DB86BE8720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3AE894-C3AE-47D9-A7BE-38A49DB3785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6281E69-5134-4FBD-B16F-B4D1BF3F2DBF}">
      <dgm:prSet phldrT="[Texte]"/>
      <dgm:spPr>
        <a:xfrm>
          <a:off x="1041" y="625574"/>
          <a:ext cx="1851952" cy="547200"/>
        </a:xfrm>
        <a:prstGeom prst="rect">
          <a:avLst/>
        </a:prstGeom>
        <a:solidFill>
          <a:srgbClr val="B34A8C"/>
        </a:solidFill>
        <a:ln w="25400" cap="flat" cmpd="sng" algn="ctr">
          <a:solidFill>
            <a:srgbClr val="B34A8C"/>
          </a:solidFill>
          <a:prstDash val="solid"/>
        </a:ln>
        <a:effectLst/>
      </dgm:spPr>
      <dgm:t>
        <a:bodyPr/>
        <a:lstStyle/>
        <a:p>
          <a:r>
            <a:rPr lang="en-US" b="1" dirty="0" err="1">
              <a:solidFill>
                <a:srgbClr val="000000"/>
              </a:solidFill>
              <a:latin typeface="Arial"/>
              <a:ea typeface="+mn-ea"/>
              <a:cs typeface="Cabin"/>
              <a:sym typeface="Cabin"/>
            </a:rPr>
            <a:t>Donnée</a:t>
          </a:r>
          <a:endParaRPr lang="fr-FR" b="1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E440F9E1-B6A7-4BD9-BB9A-A1F3722829A1}" type="parTrans" cxnId="{35F80E3B-C960-413F-8D82-23C5534C69C2}">
      <dgm:prSet/>
      <dgm:spPr/>
      <dgm:t>
        <a:bodyPr/>
        <a:lstStyle/>
        <a:p>
          <a:endParaRPr lang="fr-FR"/>
        </a:p>
      </dgm:t>
    </dgm:pt>
    <dgm:pt modelId="{61A48930-F295-4153-ADF6-781343930C5C}" type="sibTrans" cxnId="{35F80E3B-C960-413F-8D82-23C5534C69C2}">
      <dgm:prSet/>
      <dgm:spPr/>
      <dgm:t>
        <a:bodyPr/>
        <a:lstStyle/>
        <a:p>
          <a:endParaRPr lang="fr-FR"/>
        </a:p>
      </dgm:t>
    </dgm:pt>
    <dgm:pt modelId="{0867EC57-6E69-4EC0-911D-A28E1C2AAB37}">
      <dgm:prSet phldrT="[Texte]" custT="1"/>
      <dgm:spPr>
        <a:xfrm>
          <a:off x="1041" y="1172774"/>
          <a:ext cx="1851952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dirty="0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Ex : </a:t>
          </a:r>
          <a:r>
            <a:rPr lang="en-US" sz="1400" dirty="0" err="1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montant</a:t>
          </a:r>
          <a:r>
            <a:rPr lang="en-US" sz="1400" dirty="0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 de </a:t>
          </a:r>
          <a:r>
            <a:rPr lang="en-US" sz="1400" dirty="0" err="1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l’épargne</a:t>
          </a:r>
          <a:r>
            <a:rPr lang="en-US" sz="1400" dirty="0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 après </a:t>
          </a:r>
          <a:r>
            <a:rPr lang="en-US" sz="1400" dirty="0" err="1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projet</a:t>
          </a:r>
          <a:endParaRPr lang="fr-FR" sz="1400" strike="sngStrike" baseline="0" dirty="0">
            <a:solidFill>
              <a:srgbClr val="FF0000"/>
            </a:solidFill>
            <a:latin typeface="Arial"/>
            <a:ea typeface="+mn-ea"/>
            <a:cs typeface="+mn-cs"/>
          </a:endParaRPr>
        </a:p>
      </dgm:t>
    </dgm:pt>
    <dgm:pt modelId="{9463A4D4-C9F9-4A85-9F34-55F74FDFA34A}" type="parTrans" cxnId="{26D6DDA0-AE1F-4FDC-B8C8-CE8C3213FFB6}">
      <dgm:prSet/>
      <dgm:spPr/>
      <dgm:t>
        <a:bodyPr/>
        <a:lstStyle/>
        <a:p>
          <a:endParaRPr lang="fr-FR"/>
        </a:p>
      </dgm:t>
    </dgm:pt>
    <dgm:pt modelId="{9CE5F38B-7475-4B4C-B0DD-9402AEBD748D}" type="sibTrans" cxnId="{26D6DDA0-AE1F-4FDC-B8C8-CE8C3213FFB6}">
      <dgm:prSet/>
      <dgm:spPr/>
      <dgm:t>
        <a:bodyPr/>
        <a:lstStyle/>
        <a:p>
          <a:endParaRPr lang="fr-FR"/>
        </a:p>
      </dgm:t>
    </dgm:pt>
    <dgm:pt modelId="{CAA02715-3FE3-4A8A-B57D-BF078E5C6F8D}">
      <dgm:prSet phldrT="[Texte]" custT="1"/>
      <dgm:spPr>
        <a:xfrm>
          <a:off x="1041" y="1172774"/>
          <a:ext cx="1851952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 compléter depuis E-Cau en réponse à la question de l’analyste CEGC (correspond à une information </a:t>
          </a:r>
          <a:r>
            <a:rPr lang="fr-FR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numérique</a:t>
          </a:r>
          <a:r>
            <a:rPr lang="fr-FR" sz="14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)</a:t>
          </a:r>
        </a:p>
      </dgm:t>
    </dgm:pt>
    <dgm:pt modelId="{67490933-2552-40FE-815B-F9AEA133896E}" type="parTrans" cxnId="{759D28D4-B59E-41E2-A764-DDEA1E271982}">
      <dgm:prSet/>
      <dgm:spPr/>
      <dgm:t>
        <a:bodyPr/>
        <a:lstStyle/>
        <a:p>
          <a:endParaRPr lang="fr-FR"/>
        </a:p>
      </dgm:t>
    </dgm:pt>
    <dgm:pt modelId="{03DE0E31-70F5-47A4-8124-3C98CBE73C82}" type="sibTrans" cxnId="{759D28D4-B59E-41E2-A764-DDEA1E271982}">
      <dgm:prSet/>
      <dgm:spPr/>
      <dgm:t>
        <a:bodyPr/>
        <a:lstStyle/>
        <a:p>
          <a:endParaRPr lang="fr-FR"/>
        </a:p>
      </dgm:t>
    </dgm:pt>
    <dgm:pt modelId="{1A84CDDF-EAE4-49CE-8CAE-DA7DCB1DB8EE}">
      <dgm:prSet phldrT="[Texte]"/>
      <dgm:spPr>
        <a:xfrm>
          <a:off x="2112267" y="625574"/>
          <a:ext cx="1972848" cy="547200"/>
        </a:xfrm>
        <a:prstGeom prst="rect">
          <a:avLst/>
        </a:prstGeom>
        <a:solidFill>
          <a:srgbClr val="EAB818"/>
        </a:solidFill>
        <a:ln w="25400" cap="flat" cmpd="sng" algn="ctr">
          <a:solidFill>
            <a:srgbClr val="EAB818"/>
          </a:solidFill>
          <a:prstDash val="solid"/>
        </a:ln>
        <a:effectLst/>
      </dgm:spPr>
      <dgm:t>
        <a:bodyPr/>
        <a:lstStyle/>
        <a:p>
          <a:r>
            <a:rPr lang="fr-FR" b="1" dirty="0">
              <a:solidFill>
                <a:srgbClr val="000000"/>
              </a:solidFill>
              <a:latin typeface="Arial"/>
              <a:ea typeface="+mn-ea"/>
              <a:cs typeface="+mn-cs"/>
            </a:rPr>
            <a:t>Document</a:t>
          </a:r>
        </a:p>
      </dgm:t>
    </dgm:pt>
    <dgm:pt modelId="{C66682EB-0E35-4B3A-B977-9893E4F8EC2C}" type="parTrans" cxnId="{DF398314-201C-433C-AF3C-CB43B5D1E8D6}">
      <dgm:prSet/>
      <dgm:spPr/>
      <dgm:t>
        <a:bodyPr/>
        <a:lstStyle/>
        <a:p>
          <a:endParaRPr lang="fr-FR"/>
        </a:p>
      </dgm:t>
    </dgm:pt>
    <dgm:pt modelId="{5BA70676-11B7-4136-AD95-84E5BB4B6E5B}" type="sibTrans" cxnId="{DF398314-201C-433C-AF3C-CB43B5D1E8D6}">
      <dgm:prSet/>
      <dgm:spPr/>
      <dgm:t>
        <a:bodyPr/>
        <a:lstStyle/>
        <a:p>
          <a:endParaRPr lang="fr-FR"/>
        </a:p>
      </dgm:t>
    </dgm:pt>
    <dgm:pt modelId="{AF125200-A5A0-465D-81AC-65C3A8D112D4}">
      <dgm:prSet phldrT="[Texte]" custT="1"/>
      <dgm:spPr>
        <a:xfrm>
          <a:off x="2112267" y="1172774"/>
          <a:ext cx="1972848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Ex : </a:t>
          </a:r>
          <a:r>
            <a:rPr lang="en-US" sz="1400" dirty="0" err="1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bilans</a:t>
          </a:r>
          <a:r>
            <a:rPr lang="en-US" sz="14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 et </a:t>
          </a:r>
          <a:r>
            <a:rPr lang="en-US" sz="1400" dirty="0" err="1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comptes</a:t>
          </a:r>
          <a:r>
            <a:rPr lang="en-US" sz="14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 de </a:t>
          </a:r>
          <a:r>
            <a:rPr lang="en-US" sz="1400" dirty="0" err="1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résultats</a:t>
          </a:r>
          <a:r>
            <a:rPr lang="en-US" sz="14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 </a:t>
          </a:r>
          <a:endParaRPr lang="fr-FR" sz="1400" dirty="0">
            <a:solidFill>
              <a:srgbClr val="EAB818"/>
            </a:solidFill>
            <a:latin typeface="Arial"/>
            <a:ea typeface="+mn-ea"/>
            <a:cs typeface="+mn-cs"/>
          </a:endParaRPr>
        </a:p>
      </dgm:t>
    </dgm:pt>
    <dgm:pt modelId="{28BC6EE9-6EF0-4C76-8522-C4B6AA37D5B4}" type="parTrans" cxnId="{A5A07154-A376-4952-85D4-B857B435ADEF}">
      <dgm:prSet/>
      <dgm:spPr/>
      <dgm:t>
        <a:bodyPr/>
        <a:lstStyle/>
        <a:p>
          <a:endParaRPr lang="fr-FR"/>
        </a:p>
      </dgm:t>
    </dgm:pt>
    <dgm:pt modelId="{3A93D7E5-1AEF-4188-A3A0-8B9017F9C9D0}" type="sibTrans" cxnId="{A5A07154-A376-4952-85D4-B857B435ADEF}">
      <dgm:prSet/>
      <dgm:spPr/>
      <dgm:t>
        <a:bodyPr/>
        <a:lstStyle/>
        <a:p>
          <a:endParaRPr lang="fr-FR"/>
        </a:p>
      </dgm:t>
    </dgm:pt>
    <dgm:pt modelId="{A3F54DBC-4CEB-49AA-A869-EF031D2C65C6}">
      <dgm:prSet phldrT="[Texte]" custT="1"/>
      <dgm:spPr>
        <a:xfrm>
          <a:off x="2112267" y="1172774"/>
          <a:ext cx="1972848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 insérer sous E-Cau en réponse au(x) document(s) demandé(s) par l’analyste CEGC</a:t>
          </a:r>
        </a:p>
      </dgm:t>
    </dgm:pt>
    <dgm:pt modelId="{7E85B667-AF06-4F0F-90B1-7B9CCA513CE5}" type="parTrans" cxnId="{81A13CB8-109A-4931-AF93-818E4033EE39}">
      <dgm:prSet/>
      <dgm:spPr/>
      <dgm:t>
        <a:bodyPr/>
        <a:lstStyle/>
        <a:p>
          <a:endParaRPr lang="fr-FR"/>
        </a:p>
      </dgm:t>
    </dgm:pt>
    <dgm:pt modelId="{D35D9833-35FC-42BD-AA34-5DEEA9FB0F1E}" type="sibTrans" cxnId="{81A13CB8-109A-4931-AF93-818E4033EE39}">
      <dgm:prSet/>
      <dgm:spPr/>
      <dgm:t>
        <a:bodyPr/>
        <a:lstStyle/>
        <a:p>
          <a:endParaRPr lang="fr-FR"/>
        </a:p>
      </dgm:t>
    </dgm:pt>
    <dgm:pt modelId="{7391E618-5672-42EB-B2C0-42DAEF959136}">
      <dgm:prSet phldrT="[Texte]"/>
      <dgm:spPr>
        <a:xfrm>
          <a:off x="4344389" y="625574"/>
          <a:ext cx="1851952" cy="547200"/>
        </a:xfrm>
        <a:prstGeom prst="rect">
          <a:avLst/>
        </a:prstGeom>
        <a:solidFill>
          <a:srgbClr val="00A193"/>
        </a:solidFill>
        <a:ln w="25400" cap="flat" cmpd="sng" algn="ctr">
          <a:solidFill>
            <a:srgbClr val="00A193"/>
          </a:solidFill>
          <a:prstDash val="solid"/>
        </a:ln>
        <a:effectLst/>
      </dgm:spPr>
      <dgm:t>
        <a:bodyPr/>
        <a:lstStyle/>
        <a:p>
          <a:r>
            <a:rPr lang="fr-FR" b="1" dirty="0">
              <a:solidFill>
                <a:srgbClr val="000000"/>
              </a:solidFill>
              <a:latin typeface="Arial"/>
              <a:ea typeface="+mn-ea"/>
              <a:cs typeface="+mn-cs"/>
            </a:rPr>
            <a:t>Commentaire</a:t>
          </a:r>
        </a:p>
      </dgm:t>
    </dgm:pt>
    <dgm:pt modelId="{3595A4A3-2E39-4C21-9A84-3A1F067BB710}" type="parTrans" cxnId="{AC4EE50C-F06F-4FEB-BA70-AAD80EFD8A4F}">
      <dgm:prSet/>
      <dgm:spPr/>
      <dgm:t>
        <a:bodyPr/>
        <a:lstStyle/>
        <a:p>
          <a:endParaRPr lang="fr-FR"/>
        </a:p>
      </dgm:t>
    </dgm:pt>
    <dgm:pt modelId="{16B16261-E74A-4DBE-8C05-CF66B23F8BE6}" type="sibTrans" cxnId="{AC4EE50C-F06F-4FEB-BA70-AAD80EFD8A4F}">
      <dgm:prSet/>
      <dgm:spPr/>
      <dgm:t>
        <a:bodyPr/>
        <a:lstStyle/>
        <a:p>
          <a:endParaRPr lang="fr-FR"/>
        </a:p>
      </dgm:t>
    </dgm:pt>
    <dgm:pt modelId="{7AEAC10D-5A53-4F39-BBB1-1D3C321EBE0C}">
      <dgm:prSet phldrT="[Texte]" custT="1"/>
      <dgm:spPr>
        <a:xfrm>
          <a:off x="4344389" y="1172774"/>
          <a:ext cx="1851952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dirty="0">
              <a:solidFill>
                <a:srgbClr val="00A193"/>
              </a:solidFill>
              <a:latin typeface="Arial"/>
              <a:ea typeface="+mn-ea"/>
              <a:cs typeface="Cabin"/>
              <a:sym typeface="Cabin"/>
            </a:rPr>
            <a:t>Ex : demande de </a:t>
          </a:r>
          <a:r>
            <a:rPr lang="en-US" sz="1400" dirty="0" err="1">
              <a:solidFill>
                <a:srgbClr val="00A193"/>
              </a:solidFill>
              <a:latin typeface="Arial"/>
              <a:ea typeface="+mn-ea"/>
              <a:cs typeface="Cabin"/>
              <a:sym typeface="Cabin"/>
            </a:rPr>
            <a:t>précisions</a:t>
          </a:r>
          <a:r>
            <a:rPr lang="en-US" sz="1400" dirty="0">
              <a:solidFill>
                <a:srgbClr val="00A193"/>
              </a:solidFill>
              <a:latin typeface="Arial"/>
              <a:ea typeface="+mn-ea"/>
              <a:cs typeface="Cabin"/>
              <a:sym typeface="Cabin"/>
            </a:rPr>
            <a:t> sur le dossier</a:t>
          </a:r>
          <a:endParaRPr lang="fr-FR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280A00A3-761D-494A-914D-BD316582AF4B}" type="parTrans" cxnId="{68D90327-FE15-48A0-B33A-A2F993DEA554}">
      <dgm:prSet/>
      <dgm:spPr/>
      <dgm:t>
        <a:bodyPr/>
        <a:lstStyle/>
        <a:p>
          <a:endParaRPr lang="fr-FR"/>
        </a:p>
      </dgm:t>
    </dgm:pt>
    <dgm:pt modelId="{0BD5EB84-49A7-41DA-8CC5-CEF5D51F3383}" type="sibTrans" cxnId="{68D90327-FE15-48A0-B33A-A2F993DEA554}">
      <dgm:prSet/>
      <dgm:spPr/>
      <dgm:t>
        <a:bodyPr/>
        <a:lstStyle/>
        <a:p>
          <a:endParaRPr lang="fr-FR"/>
        </a:p>
      </dgm:t>
    </dgm:pt>
    <dgm:pt modelId="{33798F6A-6A9E-41A0-A66F-A0F9C0C52C1B}">
      <dgm:prSet phldrT="[Texte]" custT="1"/>
      <dgm:spPr>
        <a:xfrm>
          <a:off x="4344389" y="1172774"/>
          <a:ext cx="1851952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 renseigner sous E-Cau en réponse à l’explication demandée par l’analyste CEGC</a:t>
          </a:r>
        </a:p>
      </dgm:t>
    </dgm:pt>
    <dgm:pt modelId="{9F7B7CA2-D32F-4AAA-9539-5D93882A70D6}" type="parTrans" cxnId="{DE10F94A-A7FC-4FA3-8258-6EAECAF9C208}">
      <dgm:prSet/>
      <dgm:spPr/>
      <dgm:t>
        <a:bodyPr/>
        <a:lstStyle/>
        <a:p>
          <a:endParaRPr lang="fr-FR"/>
        </a:p>
      </dgm:t>
    </dgm:pt>
    <dgm:pt modelId="{A89C16B7-42BA-45EE-B176-608DA9E76089}" type="sibTrans" cxnId="{DE10F94A-A7FC-4FA3-8258-6EAECAF9C208}">
      <dgm:prSet/>
      <dgm:spPr/>
      <dgm:t>
        <a:bodyPr/>
        <a:lstStyle/>
        <a:p>
          <a:endParaRPr lang="fr-FR"/>
        </a:p>
      </dgm:t>
    </dgm:pt>
    <dgm:pt modelId="{9F73DF9F-C96C-43DE-8E74-EEF6C55FE9AE}">
      <dgm:prSet phldrT="[Texte]" custT="1"/>
      <dgm:spPr>
        <a:xfrm>
          <a:off x="4344389" y="1172774"/>
          <a:ext cx="1851952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37C51345-AB25-4971-94A8-D0B012F046E7}" type="parTrans" cxnId="{6C43C3EA-3501-49AB-A00B-036993D84575}">
      <dgm:prSet/>
      <dgm:spPr/>
      <dgm:t>
        <a:bodyPr/>
        <a:lstStyle/>
        <a:p>
          <a:endParaRPr lang="fr-FR"/>
        </a:p>
      </dgm:t>
    </dgm:pt>
    <dgm:pt modelId="{C34A5410-2A28-4859-A522-BA928BB847FE}" type="sibTrans" cxnId="{6C43C3EA-3501-49AB-A00B-036993D84575}">
      <dgm:prSet/>
      <dgm:spPr/>
      <dgm:t>
        <a:bodyPr/>
        <a:lstStyle/>
        <a:p>
          <a:endParaRPr lang="fr-FR"/>
        </a:p>
      </dgm:t>
    </dgm:pt>
    <dgm:pt modelId="{A9231F44-5A2D-48B6-BF02-B23A0D6CEB05}">
      <dgm:prSet phldrT="[Texte]" custT="1"/>
      <dgm:spPr>
        <a:xfrm>
          <a:off x="2112267" y="1172774"/>
          <a:ext cx="1972848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FD4CEE5A-C917-440F-82A7-305A60033CF5}" type="parTrans" cxnId="{752238CA-AA44-4126-A4EC-FF329CDE1861}">
      <dgm:prSet/>
      <dgm:spPr/>
      <dgm:t>
        <a:bodyPr/>
        <a:lstStyle/>
        <a:p>
          <a:endParaRPr lang="fr-FR"/>
        </a:p>
      </dgm:t>
    </dgm:pt>
    <dgm:pt modelId="{0E316413-C182-47B9-B0E0-7148AAF7657E}" type="sibTrans" cxnId="{752238CA-AA44-4126-A4EC-FF329CDE1861}">
      <dgm:prSet/>
      <dgm:spPr/>
      <dgm:t>
        <a:bodyPr/>
        <a:lstStyle/>
        <a:p>
          <a:endParaRPr lang="fr-FR"/>
        </a:p>
      </dgm:t>
    </dgm:pt>
    <dgm:pt modelId="{8E8A9CDF-84F3-4A0A-A8B9-50797CBAEA77}">
      <dgm:prSet phldrT="[Texte]" custT="1"/>
      <dgm:spPr>
        <a:xfrm>
          <a:off x="1041" y="1172774"/>
          <a:ext cx="1851952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48C0212C-284D-446F-897B-DC693CBF5801}" type="parTrans" cxnId="{C4019365-F1CA-4BE9-8B0A-C5905FE3174E}">
      <dgm:prSet/>
      <dgm:spPr/>
      <dgm:t>
        <a:bodyPr/>
        <a:lstStyle/>
        <a:p>
          <a:endParaRPr lang="fr-FR"/>
        </a:p>
      </dgm:t>
    </dgm:pt>
    <dgm:pt modelId="{B55D98C2-B20F-4C9A-8216-4785A876BDA5}" type="sibTrans" cxnId="{C4019365-F1CA-4BE9-8B0A-C5905FE3174E}">
      <dgm:prSet/>
      <dgm:spPr/>
      <dgm:t>
        <a:bodyPr/>
        <a:lstStyle/>
        <a:p>
          <a:endParaRPr lang="fr-FR"/>
        </a:p>
      </dgm:t>
    </dgm:pt>
    <dgm:pt modelId="{8947BC5E-C3A0-41F5-9238-78CB59B63F5B}" type="pres">
      <dgm:prSet presAssocID="{463AE894-C3AE-47D9-A7BE-38A49DB3785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EADAD96-2BE7-4923-BFF5-A11E2DDFE7E0}" type="pres">
      <dgm:prSet presAssocID="{E6281E69-5134-4FBD-B16F-B4D1BF3F2DBF}" presName="composite" presStyleCnt="0"/>
      <dgm:spPr/>
    </dgm:pt>
    <dgm:pt modelId="{8216FC3B-8F3C-47B9-8FB7-2B3380C5E597}" type="pres">
      <dgm:prSet presAssocID="{E6281E69-5134-4FBD-B16F-B4D1BF3F2DB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EAAFB8-E94C-421D-BEE7-A0BDC5369C5D}" type="pres">
      <dgm:prSet presAssocID="{E6281E69-5134-4FBD-B16F-B4D1BF3F2DB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EF64BEE-83FE-4EB7-A740-78BE8AA8450E}" type="pres">
      <dgm:prSet presAssocID="{61A48930-F295-4153-ADF6-781343930C5C}" presName="space" presStyleCnt="0"/>
      <dgm:spPr/>
    </dgm:pt>
    <dgm:pt modelId="{8F5FC0E1-D1B3-4A61-8A67-804A4F5277A8}" type="pres">
      <dgm:prSet presAssocID="{1A84CDDF-EAE4-49CE-8CAE-DA7DCB1DB8EE}" presName="composite" presStyleCnt="0"/>
      <dgm:spPr/>
    </dgm:pt>
    <dgm:pt modelId="{4A69F1E8-5827-4D58-BF1B-A299C9BC5045}" type="pres">
      <dgm:prSet presAssocID="{1A84CDDF-EAE4-49CE-8CAE-DA7DCB1DB8EE}" presName="parTx" presStyleLbl="alignNode1" presStyleIdx="1" presStyleCnt="3" custScaleX="1065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F43C956-A2FB-494F-80CA-9F6E4ABED6B1}" type="pres">
      <dgm:prSet presAssocID="{1A84CDDF-EAE4-49CE-8CAE-DA7DCB1DB8EE}" presName="desTx" presStyleLbl="alignAccFollowNode1" presStyleIdx="1" presStyleCnt="3" custScaleX="10652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1AE9033-ADE6-43B2-AF5D-586B0B2BFC5F}" type="pres">
      <dgm:prSet presAssocID="{5BA70676-11B7-4136-AD95-84E5BB4B6E5B}" presName="space" presStyleCnt="0"/>
      <dgm:spPr/>
    </dgm:pt>
    <dgm:pt modelId="{80EAE002-4CED-4ADB-BC0E-ABFB2ECE9241}" type="pres">
      <dgm:prSet presAssocID="{7391E618-5672-42EB-B2C0-42DAEF959136}" presName="composite" presStyleCnt="0"/>
      <dgm:spPr/>
    </dgm:pt>
    <dgm:pt modelId="{04E5B136-334D-4048-95DC-72896E30606A}" type="pres">
      <dgm:prSet presAssocID="{7391E618-5672-42EB-B2C0-42DAEF95913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9CAC238-68E6-4B3D-AEEB-7A7A8A0DED39}" type="pres">
      <dgm:prSet presAssocID="{7391E618-5672-42EB-B2C0-42DAEF95913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3DCF893-BD59-4C52-A946-4D0D9BC56520}" type="presOf" srcId="{9F73DF9F-C96C-43DE-8E74-EEF6C55FE9AE}" destId="{49CAC238-68E6-4B3D-AEEB-7A7A8A0DED39}" srcOrd="0" destOrd="1" presId="urn:microsoft.com/office/officeart/2005/8/layout/hList1"/>
    <dgm:cxn modelId="{047C4542-0BCF-4283-A6FE-23F862B41229}" type="presOf" srcId="{0867EC57-6E69-4EC0-911D-A28E1C2AAB37}" destId="{1DEAAFB8-E94C-421D-BEE7-A0BDC5369C5D}" srcOrd="0" destOrd="0" presId="urn:microsoft.com/office/officeart/2005/8/layout/hList1"/>
    <dgm:cxn modelId="{C4019365-F1CA-4BE9-8B0A-C5905FE3174E}" srcId="{E6281E69-5134-4FBD-B16F-B4D1BF3F2DBF}" destId="{8E8A9CDF-84F3-4A0A-A8B9-50797CBAEA77}" srcOrd="1" destOrd="0" parTransId="{48C0212C-284D-446F-897B-DC693CBF5801}" sibTransId="{B55D98C2-B20F-4C9A-8216-4785A876BDA5}"/>
    <dgm:cxn modelId="{DF398314-201C-433C-AF3C-CB43B5D1E8D6}" srcId="{463AE894-C3AE-47D9-A7BE-38A49DB3785A}" destId="{1A84CDDF-EAE4-49CE-8CAE-DA7DCB1DB8EE}" srcOrd="1" destOrd="0" parTransId="{C66682EB-0E35-4B3A-B977-9893E4F8EC2C}" sibTransId="{5BA70676-11B7-4136-AD95-84E5BB4B6E5B}"/>
    <dgm:cxn modelId="{4A411B32-81C8-4D73-9AA5-BED26A2904A7}" type="presOf" srcId="{A9231F44-5A2D-48B6-BF02-B23A0D6CEB05}" destId="{4F43C956-A2FB-494F-80CA-9F6E4ABED6B1}" srcOrd="0" destOrd="1" presId="urn:microsoft.com/office/officeart/2005/8/layout/hList1"/>
    <dgm:cxn modelId="{26D6DDA0-AE1F-4FDC-B8C8-CE8C3213FFB6}" srcId="{E6281E69-5134-4FBD-B16F-B4D1BF3F2DBF}" destId="{0867EC57-6E69-4EC0-911D-A28E1C2AAB37}" srcOrd="0" destOrd="0" parTransId="{9463A4D4-C9F9-4A85-9F34-55F74FDFA34A}" sibTransId="{9CE5F38B-7475-4B4C-B0DD-9402AEBD748D}"/>
    <dgm:cxn modelId="{DE10F94A-A7FC-4FA3-8258-6EAECAF9C208}" srcId="{7391E618-5672-42EB-B2C0-42DAEF959136}" destId="{33798F6A-6A9E-41A0-A66F-A0F9C0C52C1B}" srcOrd="2" destOrd="0" parTransId="{9F7B7CA2-D32F-4AAA-9539-5D93882A70D6}" sibTransId="{A89C16B7-42BA-45EE-B176-608DA9E76089}"/>
    <dgm:cxn modelId="{9E376EFC-42FC-4DEF-BDC0-798FD5697598}" type="presOf" srcId="{7AEAC10D-5A53-4F39-BBB1-1D3C321EBE0C}" destId="{49CAC238-68E6-4B3D-AEEB-7A7A8A0DED39}" srcOrd="0" destOrd="0" presId="urn:microsoft.com/office/officeart/2005/8/layout/hList1"/>
    <dgm:cxn modelId="{81A13CB8-109A-4931-AF93-818E4033EE39}" srcId="{1A84CDDF-EAE4-49CE-8CAE-DA7DCB1DB8EE}" destId="{A3F54DBC-4CEB-49AA-A869-EF031D2C65C6}" srcOrd="2" destOrd="0" parTransId="{7E85B667-AF06-4F0F-90B1-7B9CCA513CE5}" sibTransId="{D35D9833-35FC-42BD-AA34-5DEEA9FB0F1E}"/>
    <dgm:cxn modelId="{752238CA-AA44-4126-A4EC-FF329CDE1861}" srcId="{1A84CDDF-EAE4-49CE-8CAE-DA7DCB1DB8EE}" destId="{A9231F44-5A2D-48B6-BF02-B23A0D6CEB05}" srcOrd="1" destOrd="0" parTransId="{FD4CEE5A-C917-440F-82A7-305A60033CF5}" sibTransId="{0E316413-C182-47B9-B0E0-7148AAF7657E}"/>
    <dgm:cxn modelId="{6C43C3EA-3501-49AB-A00B-036993D84575}" srcId="{7391E618-5672-42EB-B2C0-42DAEF959136}" destId="{9F73DF9F-C96C-43DE-8E74-EEF6C55FE9AE}" srcOrd="1" destOrd="0" parTransId="{37C51345-AB25-4971-94A8-D0B012F046E7}" sibTransId="{C34A5410-2A28-4859-A522-BA928BB847FE}"/>
    <dgm:cxn modelId="{68D90327-FE15-48A0-B33A-A2F993DEA554}" srcId="{7391E618-5672-42EB-B2C0-42DAEF959136}" destId="{7AEAC10D-5A53-4F39-BBB1-1D3C321EBE0C}" srcOrd="0" destOrd="0" parTransId="{280A00A3-761D-494A-914D-BD316582AF4B}" sibTransId="{0BD5EB84-49A7-41DA-8CC5-CEF5D51F3383}"/>
    <dgm:cxn modelId="{8FAA5AF4-A6B7-4A45-A6F7-4746DC72C167}" type="presOf" srcId="{1A84CDDF-EAE4-49CE-8CAE-DA7DCB1DB8EE}" destId="{4A69F1E8-5827-4D58-BF1B-A299C9BC5045}" srcOrd="0" destOrd="0" presId="urn:microsoft.com/office/officeart/2005/8/layout/hList1"/>
    <dgm:cxn modelId="{2A7C49BC-3A89-4C75-A5F1-5C67D6EBD5A1}" type="presOf" srcId="{33798F6A-6A9E-41A0-A66F-A0F9C0C52C1B}" destId="{49CAC238-68E6-4B3D-AEEB-7A7A8A0DED39}" srcOrd="0" destOrd="2" presId="urn:microsoft.com/office/officeart/2005/8/layout/hList1"/>
    <dgm:cxn modelId="{93D1E710-1CE0-423E-8C7D-91664F906F85}" type="presOf" srcId="{A3F54DBC-4CEB-49AA-A869-EF031D2C65C6}" destId="{4F43C956-A2FB-494F-80CA-9F6E4ABED6B1}" srcOrd="0" destOrd="2" presId="urn:microsoft.com/office/officeart/2005/8/layout/hList1"/>
    <dgm:cxn modelId="{6DDE777C-FE66-482D-B32F-33E3732428E3}" type="presOf" srcId="{AF125200-A5A0-465D-81AC-65C3A8D112D4}" destId="{4F43C956-A2FB-494F-80CA-9F6E4ABED6B1}" srcOrd="0" destOrd="0" presId="urn:microsoft.com/office/officeart/2005/8/layout/hList1"/>
    <dgm:cxn modelId="{BF8CAC0C-1512-4909-9840-2A2F9EACF105}" type="presOf" srcId="{E6281E69-5134-4FBD-B16F-B4D1BF3F2DBF}" destId="{8216FC3B-8F3C-47B9-8FB7-2B3380C5E597}" srcOrd="0" destOrd="0" presId="urn:microsoft.com/office/officeart/2005/8/layout/hList1"/>
    <dgm:cxn modelId="{42C9232A-7683-44DE-A527-B950E4E7B3D7}" type="presOf" srcId="{CAA02715-3FE3-4A8A-B57D-BF078E5C6F8D}" destId="{1DEAAFB8-E94C-421D-BEE7-A0BDC5369C5D}" srcOrd="0" destOrd="2" presId="urn:microsoft.com/office/officeart/2005/8/layout/hList1"/>
    <dgm:cxn modelId="{AA99F647-0E74-4E51-9CC4-ADAFA884C285}" type="presOf" srcId="{8E8A9CDF-84F3-4A0A-A8B9-50797CBAEA77}" destId="{1DEAAFB8-E94C-421D-BEE7-A0BDC5369C5D}" srcOrd="0" destOrd="1" presId="urn:microsoft.com/office/officeart/2005/8/layout/hList1"/>
    <dgm:cxn modelId="{76A155CE-06B3-406F-A643-64FF5470DC29}" type="presOf" srcId="{7391E618-5672-42EB-B2C0-42DAEF959136}" destId="{04E5B136-334D-4048-95DC-72896E30606A}" srcOrd="0" destOrd="0" presId="urn:microsoft.com/office/officeart/2005/8/layout/hList1"/>
    <dgm:cxn modelId="{A5A07154-A376-4952-85D4-B857B435ADEF}" srcId="{1A84CDDF-EAE4-49CE-8CAE-DA7DCB1DB8EE}" destId="{AF125200-A5A0-465D-81AC-65C3A8D112D4}" srcOrd="0" destOrd="0" parTransId="{28BC6EE9-6EF0-4C76-8522-C4B6AA37D5B4}" sibTransId="{3A93D7E5-1AEF-4188-A3A0-8B9017F9C9D0}"/>
    <dgm:cxn modelId="{AC4EE50C-F06F-4FEB-BA70-AAD80EFD8A4F}" srcId="{463AE894-C3AE-47D9-A7BE-38A49DB3785A}" destId="{7391E618-5672-42EB-B2C0-42DAEF959136}" srcOrd="2" destOrd="0" parTransId="{3595A4A3-2E39-4C21-9A84-3A1F067BB710}" sibTransId="{16B16261-E74A-4DBE-8C05-CF66B23F8BE6}"/>
    <dgm:cxn modelId="{759D28D4-B59E-41E2-A764-DDEA1E271982}" srcId="{E6281E69-5134-4FBD-B16F-B4D1BF3F2DBF}" destId="{CAA02715-3FE3-4A8A-B57D-BF078E5C6F8D}" srcOrd="2" destOrd="0" parTransId="{67490933-2552-40FE-815B-F9AEA133896E}" sibTransId="{03DE0E31-70F5-47A4-8124-3C98CBE73C82}"/>
    <dgm:cxn modelId="{012BFA76-D96D-4BA8-BE79-DE131B61BBF0}" type="presOf" srcId="{463AE894-C3AE-47D9-A7BE-38A49DB3785A}" destId="{8947BC5E-C3A0-41F5-9238-78CB59B63F5B}" srcOrd="0" destOrd="0" presId="urn:microsoft.com/office/officeart/2005/8/layout/hList1"/>
    <dgm:cxn modelId="{35F80E3B-C960-413F-8D82-23C5534C69C2}" srcId="{463AE894-C3AE-47D9-A7BE-38A49DB3785A}" destId="{E6281E69-5134-4FBD-B16F-B4D1BF3F2DBF}" srcOrd="0" destOrd="0" parTransId="{E440F9E1-B6A7-4BD9-BB9A-A1F3722829A1}" sibTransId="{61A48930-F295-4153-ADF6-781343930C5C}"/>
    <dgm:cxn modelId="{51A1D814-F608-4735-B4B7-E9E82BB91EE0}" type="presParOf" srcId="{8947BC5E-C3A0-41F5-9238-78CB59B63F5B}" destId="{8EADAD96-2BE7-4923-BFF5-A11E2DDFE7E0}" srcOrd="0" destOrd="0" presId="urn:microsoft.com/office/officeart/2005/8/layout/hList1"/>
    <dgm:cxn modelId="{8444D14C-E4F6-4522-9F9E-AEA5F4F26607}" type="presParOf" srcId="{8EADAD96-2BE7-4923-BFF5-A11E2DDFE7E0}" destId="{8216FC3B-8F3C-47B9-8FB7-2B3380C5E597}" srcOrd="0" destOrd="0" presId="urn:microsoft.com/office/officeart/2005/8/layout/hList1"/>
    <dgm:cxn modelId="{EE5A7149-43A5-424D-9DFD-3E1DD368F67E}" type="presParOf" srcId="{8EADAD96-2BE7-4923-BFF5-A11E2DDFE7E0}" destId="{1DEAAFB8-E94C-421D-BEE7-A0BDC5369C5D}" srcOrd="1" destOrd="0" presId="urn:microsoft.com/office/officeart/2005/8/layout/hList1"/>
    <dgm:cxn modelId="{41862E55-728E-45B5-AF0B-A69F2ED5623D}" type="presParOf" srcId="{8947BC5E-C3A0-41F5-9238-78CB59B63F5B}" destId="{FEF64BEE-83FE-4EB7-A740-78BE8AA8450E}" srcOrd="1" destOrd="0" presId="urn:microsoft.com/office/officeart/2005/8/layout/hList1"/>
    <dgm:cxn modelId="{D749F52E-60BC-4519-AB17-592A78E55C67}" type="presParOf" srcId="{8947BC5E-C3A0-41F5-9238-78CB59B63F5B}" destId="{8F5FC0E1-D1B3-4A61-8A67-804A4F5277A8}" srcOrd="2" destOrd="0" presId="urn:microsoft.com/office/officeart/2005/8/layout/hList1"/>
    <dgm:cxn modelId="{613BE3B9-0312-47F6-A392-EAF2238760CA}" type="presParOf" srcId="{8F5FC0E1-D1B3-4A61-8A67-804A4F5277A8}" destId="{4A69F1E8-5827-4D58-BF1B-A299C9BC5045}" srcOrd="0" destOrd="0" presId="urn:microsoft.com/office/officeart/2005/8/layout/hList1"/>
    <dgm:cxn modelId="{AAA21D68-E8B6-4BDC-9DD5-A712D3D6F403}" type="presParOf" srcId="{8F5FC0E1-D1B3-4A61-8A67-804A4F5277A8}" destId="{4F43C956-A2FB-494F-80CA-9F6E4ABED6B1}" srcOrd="1" destOrd="0" presId="urn:microsoft.com/office/officeart/2005/8/layout/hList1"/>
    <dgm:cxn modelId="{4EA6E7F8-756E-4ABA-BAEE-A9A2E076BF5E}" type="presParOf" srcId="{8947BC5E-C3A0-41F5-9238-78CB59B63F5B}" destId="{B1AE9033-ADE6-43B2-AF5D-586B0B2BFC5F}" srcOrd="3" destOrd="0" presId="urn:microsoft.com/office/officeart/2005/8/layout/hList1"/>
    <dgm:cxn modelId="{30BF266F-EB4C-4ADA-B163-33AB58354638}" type="presParOf" srcId="{8947BC5E-C3A0-41F5-9238-78CB59B63F5B}" destId="{80EAE002-4CED-4ADB-BC0E-ABFB2ECE9241}" srcOrd="4" destOrd="0" presId="urn:microsoft.com/office/officeart/2005/8/layout/hList1"/>
    <dgm:cxn modelId="{EEE31C1F-73E6-4EAA-B772-CC5C3EF403D5}" type="presParOf" srcId="{80EAE002-4CED-4ADB-BC0E-ABFB2ECE9241}" destId="{04E5B136-334D-4048-95DC-72896E30606A}" srcOrd="0" destOrd="0" presId="urn:microsoft.com/office/officeart/2005/8/layout/hList1"/>
    <dgm:cxn modelId="{9F8B3532-9B07-4270-8BDD-3041E6FB9AB5}" type="presParOf" srcId="{80EAE002-4CED-4ADB-BC0E-ABFB2ECE9241}" destId="{49CAC238-68E6-4B3D-AEEB-7A7A8A0DED3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646677B-3BB9-4DBC-A182-1C2E8C2B8FED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3F85C41-AECA-4C4F-BECC-4D6216AE59F1}">
      <dgm:prSet phldrT="[Texte]" custT="1"/>
      <dgm:spPr>
        <a:xfrm>
          <a:off x="2610" y="0"/>
          <a:ext cx="1141313" cy="168624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Réviser ce refus »</a:t>
          </a:r>
        </a:p>
      </dgm:t>
    </dgm:pt>
    <dgm:pt modelId="{37E7F4C1-15F6-4BF6-A467-E837A59E48C6}" type="parTrans" cxnId="{310053DD-591B-4B7C-8468-C785B15935D9}">
      <dgm:prSet/>
      <dgm:spPr/>
      <dgm:t>
        <a:bodyPr/>
        <a:lstStyle/>
        <a:p>
          <a:endParaRPr lang="fr-FR" sz="1000" b="1"/>
        </a:p>
      </dgm:t>
    </dgm:pt>
    <dgm:pt modelId="{025D34DA-828A-4DD8-8766-60D0CCD6A931}" type="sibTrans" cxnId="{310053DD-591B-4B7C-8468-C785B15935D9}">
      <dgm:prSet/>
      <dgm:spPr/>
      <dgm:t>
        <a:bodyPr/>
        <a:lstStyle/>
        <a:p>
          <a:endParaRPr lang="fr-FR" sz="1000" b="1"/>
        </a:p>
      </dgm:t>
    </dgm:pt>
    <dgm:pt modelId="{7275B96E-61F4-483F-BDEF-0F7BD584CF0D}">
      <dgm:prSet phldrT="[Texte]" custT="1"/>
      <dgm:spPr>
        <a:xfrm>
          <a:off x="1200989" y="2529365"/>
          <a:ext cx="1141313" cy="168624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Argumenter la demande </a:t>
          </a:r>
          <a:r>
            <a:rPr lang="fr-FR" sz="1000" b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de révision de refus. </a:t>
          </a:r>
        </a:p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Répondre à l’intégralité des motifs</a:t>
          </a:r>
        </a:p>
      </dgm:t>
    </dgm:pt>
    <dgm:pt modelId="{CDA6A824-D254-49E8-830D-1E11A0A8F4BE}" type="parTrans" cxnId="{2CC89BCC-49DB-4CAB-86E3-AC9D28058B25}">
      <dgm:prSet/>
      <dgm:spPr/>
      <dgm:t>
        <a:bodyPr/>
        <a:lstStyle/>
        <a:p>
          <a:endParaRPr lang="fr-FR" sz="1000" b="1"/>
        </a:p>
      </dgm:t>
    </dgm:pt>
    <dgm:pt modelId="{2807C8E6-53CE-426C-A846-2434BC8402FE}" type="sibTrans" cxnId="{2CC89BCC-49DB-4CAB-86E3-AC9D28058B25}">
      <dgm:prSet/>
      <dgm:spPr/>
      <dgm:t>
        <a:bodyPr/>
        <a:lstStyle/>
        <a:p>
          <a:endParaRPr lang="fr-FR" sz="1000" b="1"/>
        </a:p>
      </dgm:t>
    </dgm:pt>
    <dgm:pt modelId="{B81CDE2E-D722-466A-8C2E-C308BBFA72BD}">
      <dgm:prSet phldrT="[Texte]" custT="1"/>
      <dgm:spPr>
        <a:xfrm>
          <a:off x="2399368" y="0"/>
          <a:ext cx="1141313" cy="168624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Transmettre le dossier »</a:t>
          </a:r>
        </a:p>
      </dgm:t>
    </dgm:pt>
    <dgm:pt modelId="{D2EB432C-3C63-4521-878C-80443B081BA2}" type="parTrans" cxnId="{1324A0D8-7272-4545-8D5A-59CD2C539CDA}">
      <dgm:prSet/>
      <dgm:spPr/>
      <dgm:t>
        <a:bodyPr/>
        <a:lstStyle/>
        <a:p>
          <a:endParaRPr lang="fr-FR" sz="1000" b="1"/>
        </a:p>
      </dgm:t>
    </dgm:pt>
    <dgm:pt modelId="{5EB69C32-0216-47DB-87A8-01DAF7BBDCA7}" type="sibTrans" cxnId="{1324A0D8-7272-4545-8D5A-59CD2C539CDA}">
      <dgm:prSet/>
      <dgm:spPr/>
      <dgm:t>
        <a:bodyPr/>
        <a:lstStyle/>
        <a:p>
          <a:endParaRPr lang="fr-FR" sz="1000" b="1"/>
        </a:p>
      </dgm:t>
    </dgm:pt>
    <dgm:pt modelId="{40BF0289-92BA-4B61-ADF6-E0BC857748A7}">
      <dgm:prSet custT="1"/>
      <dgm:spPr>
        <a:xfrm>
          <a:off x="3597747" y="2529365"/>
          <a:ext cx="1141313" cy="168624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Détailler la demande en cas de modification </a:t>
          </a:r>
          <a:r>
            <a:rPr lang="fr-FR" sz="1000" b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(plan de financement ou autre)</a:t>
          </a:r>
        </a:p>
      </dgm:t>
    </dgm:pt>
    <dgm:pt modelId="{59070453-6346-4E9C-A16A-3C0FB3FB9911}" type="parTrans" cxnId="{7EB49B53-6B4B-46B1-8399-0034ABA05FF5}">
      <dgm:prSet/>
      <dgm:spPr/>
      <dgm:t>
        <a:bodyPr/>
        <a:lstStyle/>
        <a:p>
          <a:endParaRPr lang="fr-FR" sz="1000" b="1"/>
        </a:p>
      </dgm:t>
    </dgm:pt>
    <dgm:pt modelId="{8C647DCF-83A8-42CE-B033-90A41FD88524}" type="sibTrans" cxnId="{7EB49B53-6B4B-46B1-8399-0034ABA05FF5}">
      <dgm:prSet/>
      <dgm:spPr/>
      <dgm:t>
        <a:bodyPr/>
        <a:lstStyle/>
        <a:p>
          <a:endParaRPr lang="fr-FR" sz="1000" b="1"/>
        </a:p>
      </dgm:t>
    </dgm:pt>
    <dgm:pt modelId="{BAC9AA38-F350-407A-AB20-F0B09C170773}">
      <dgm:prSet custT="1"/>
      <dgm:spPr>
        <a:xfrm>
          <a:off x="4796126" y="0"/>
          <a:ext cx="1141313" cy="168624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Si la demande est recevable mais incomplète, le </a:t>
          </a:r>
          <a:r>
            <a:rPr lang="fr-FR" sz="1000" b="1" dirty="0">
              <a:solidFill>
                <a:srgbClr val="000000"/>
              </a:solidFill>
              <a:latin typeface="Arial"/>
              <a:ea typeface="+mn-ea"/>
              <a:cs typeface="+mn-cs"/>
            </a:rPr>
            <a:t>dossier pourra être mis en attente par l’analyste CEGC</a:t>
          </a:r>
        </a:p>
      </dgm:t>
    </dgm:pt>
    <dgm:pt modelId="{CA711ED9-2126-4059-A87F-4E3D3C4A2175}" type="parTrans" cxnId="{FC378ABD-0BB9-44C4-B651-81C1A1E0BD33}">
      <dgm:prSet/>
      <dgm:spPr/>
      <dgm:t>
        <a:bodyPr/>
        <a:lstStyle/>
        <a:p>
          <a:endParaRPr lang="fr-FR" sz="1000" b="1"/>
        </a:p>
      </dgm:t>
    </dgm:pt>
    <dgm:pt modelId="{567E32DE-067B-454A-B5FC-AC4541BDBC8A}" type="sibTrans" cxnId="{FC378ABD-0BB9-44C4-B651-81C1A1E0BD33}">
      <dgm:prSet/>
      <dgm:spPr/>
      <dgm:t>
        <a:bodyPr/>
        <a:lstStyle/>
        <a:p>
          <a:endParaRPr lang="fr-FR" sz="1000" b="1"/>
        </a:p>
      </dgm:t>
    </dgm:pt>
    <dgm:pt modelId="{B32A3943-52D0-4123-BEC0-84114E9DB57E}" type="pres">
      <dgm:prSet presAssocID="{E646677B-3BB9-4DBC-A182-1C2E8C2B8FE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1E41A2E-691D-4A29-8D2A-28138DE93ED6}" type="pres">
      <dgm:prSet presAssocID="{E646677B-3BB9-4DBC-A182-1C2E8C2B8FED}" presName="arrow" presStyleLbl="bgShp" presStyleIdx="0" presStyleCnt="1"/>
      <dgm:spPr>
        <a:xfrm>
          <a:off x="0" y="1264682"/>
          <a:ext cx="6600056" cy="1686243"/>
        </a:xfrm>
        <a:prstGeom prst="notchedRightArrow">
          <a:avLst/>
        </a:prstGeom>
        <a:solidFill>
          <a:srgbClr val="581D7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fr-FR"/>
        </a:p>
      </dgm:t>
    </dgm:pt>
    <dgm:pt modelId="{07B76043-61E6-436C-8EDD-861E3AFF215E}" type="pres">
      <dgm:prSet presAssocID="{E646677B-3BB9-4DBC-A182-1C2E8C2B8FED}" presName="points" presStyleCnt="0"/>
      <dgm:spPr/>
    </dgm:pt>
    <dgm:pt modelId="{9C16DB88-3415-477E-AF1E-A21B28213422}" type="pres">
      <dgm:prSet presAssocID="{33F85C41-AECA-4C4F-BECC-4D6216AE59F1}" presName="compositeA" presStyleCnt="0"/>
      <dgm:spPr/>
    </dgm:pt>
    <dgm:pt modelId="{3F9930B7-2DB7-4578-83E9-2D081C155619}" type="pres">
      <dgm:prSet presAssocID="{33F85C41-AECA-4C4F-BECC-4D6216AE59F1}" presName="text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7AF5215-4446-4A51-AB51-8AC9551A14A8}" type="pres">
      <dgm:prSet presAssocID="{33F85C41-AECA-4C4F-BECC-4D6216AE59F1}" presName="circleA" presStyleLbl="node1" presStyleIdx="0" presStyleCnt="5"/>
      <dgm:spPr>
        <a:xfrm>
          <a:off x="362486" y="1897024"/>
          <a:ext cx="421560" cy="421560"/>
        </a:xfrm>
        <a:prstGeom prst="ellipse">
          <a:avLst/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4389E234-0780-46D7-8AB2-85853EBD2482}" type="pres">
      <dgm:prSet presAssocID="{33F85C41-AECA-4C4F-BECC-4D6216AE59F1}" presName="spaceA" presStyleCnt="0"/>
      <dgm:spPr/>
    </dgm:pt>
    <dgm:pt modelId="{40FCC432-3D17-423A-9D31-960EAA70DABC}" type="pres">
      <dgm:prSet presAssocID="{025D34DA-828A-4DD8-8766-60D0CCD6A931}" presName="space" presStyleCnt="0"/>
      <dgm:spPr/>
    </dgm:pt>
    <dgm:pt modelId="{86848A7C-5032-4581-898D-311A5E78C54B}" type="pres">
      <dgm:prSet presAssocID="{7275B96E-61F4-483F-BDEF-0F7BD584CF0D}" presName="compositeB" presStyleCnt="0"/>
      <dgm:spPr/>
    </dgm:pt>
    <dgm:pt modelId="{6AE389A4-9706-443D-9B87-9463AE0CAA36}" type="pres">
      <dgm:prSet presAssocID="{7275B96E-61F4-483F-BDEF-0F7BD584CF0D}" presName="text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BB8AC73-A49B-473A-8E8C-FB2553CFDC05}" type="pres">
      <dgm:prSet presAssocID="{7275B96E-61F4-483F-BDEF-0F7BD584CF0D}" presName="circleB" presStyleLbl="node1" presStyleIdx="1" presStyleCnt="5"/>
      <dgm:spPr>
        <a:xfrm>
          <a:off x="1560865" y="1897024"/>
          <a:ext cx="421560" cy="421560"/>
        </a:xfrm>
        <a:prstGeom prst="ellipse">
          <a:avLst/>
        </a:prstGeom>
        <a:solidFill>
          <a:srgbClr val="EAB81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CE02E8B3-95EC-4DF5-A3C7-94078B373DBC}" type="pres">
      <dgm:prSet presAssocID="{7275B96E-61F4-483F-BDEF-0F7BD584CF0D}" presName="spaceB" presStyleCnt="0"/>
      <dgm:spPr/>
    </dgm:pt>
    <dgm:pt modelId="{27D162A5-4E89-451C-935D-EA0B5A29C6D0}" type="pres">
      <dgm:prSet presAssocID="{2807C8E6-53CE-426C-A846-2434BC8402FE}" presName="space" presStyleCnt="0"/>
      <dgm:spPr/>
    </dgm:pt>
    <dgm:pt modelId="{361E1BD4-87D8-490E-9893-26E085CFB7D0}" type="pres">
      <dgm:prSet presAssocID="{B81CDE2E-D722-466A-8C2E-C308BBFA72BD}" presName="compositeA" presStyleCnt="0"/>
      <dgm:spPr/>
    </dgm:pt>
    <dgm:pt modelId="{82D75163-9871-4DA5-A4CD-946F3BBEED2A}" type="pres">
      <dgm:prSet presAssocID="{B81CDE2E-D722-466A-8C2E-C308BBFA72BD}" presName="textA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1CFC3EA-929E-4588-9DB9-34B235566E7F}" type="pres">
      <dgm:prSet presAssocID="{B81CDE2E-D722-466A-8C2E-C308BBFA72BD}" presName="circleA" presStyleLbl="node1" presStyleIdx="2" presStyleCnt="5"/>
      <dgm:spPr>
        <a:xfrm>
          <a:off x="2759244" y="1897024"/>
          <a:ext cx="421560" cy="421560"/>
        </a:xfrm>
        <a:prstGeom prst="ellipse">
          <a:avLst/>
        </a:prstGeom>
        <a:solidFill>
          <a:srgbClr val="DB4B4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3A1C1940-49D2-4EF1-839C-12353F20D06F}" type="pres">
      <dgm:prSet presAssocID="{B81CDE2E-D722-466A-8C2E-C308BBFA72BD}" presName="spaceA" presStyleCnt="0"/>
      <dgm:spPr/>
    </dgm:pt>
    <dgm:pt modelId="{082137F1-E3D4-4EE1-9276-C88335C18A56}" type="pres">
      <dgm:prSet presAssocID="{5EB69C32-0216-47DB-87A8-01DAF7BBDCA7}" presName="space" presStyleCnt="0"/>
      <dgm:spPr/>
    </dgm:pt>
    <dgm:pt modelId="{4CA0B878-C8B0-4DA1-A5CA-14CC037FF25F}" type="pres">
      <dgm:prSet presAssocID="{40BF0289-92BA-4B61-ADF6-E0BC857748A7}" presName="compositeB" presStyleCnt="0"/>
      <dgm:spPr/>
    </dgm:pt>
    <dgm:pt modelId="{AE6A1545-0939-4230-9994-25127F4497A4}" type="pres">
      <dgm:prSet presAssocID="{40BF0289-92BA-4B61-ADF6-E0BC857748A7}" presName="textB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649BE65-E4E4-498D-A497-D873D14FA7B1}" type="pres">
      <dgm:prSet presAssocID="{40BF0289-92BA-4B61-ADF6-E0BC857748A7}" presName="circleB" presStyleLbl="node1" presStyleIdx="3" presStyleCnt="5"/>
      <dgm:spPr>
        <a:xfrm>
          <a:off x="3957623" y="1897024"/>
          <a:ext cx="421560" cy="421560"/>
        </a:xfrm>
        <a:prstGeom prst="ellipse">
          <a:avLst/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18570392-9452-4095-B793-394562DE06D7}" type="pres">
      <dgm:prSet presAssocID="{40BF0289-92BA-4B61-ADF6-E0BC857748A7}" presName="spaceB" presStyleCnt="0"/>
      <dgm:spPr/>
    </dgm:pt>
    <dgm:pt modelId="{28937F80-9851-450C-9CD9-C456417D1417}" type="pres">
      <dgm:prSet presAssocID="{8C647DCF-83A8-42CE-B033-90A41FD88524}" presName="space" presStyleCnt="0"/>
      <dgm:spPr/>
    </dgm:pt>
    <dgm:pt modelId="{3E12BCA8-2F98-47F1-8472-801AB0B25689}" type="pres">
      <dgm:prSet presAssocID="{BAC9AA38-F350-407A-AB20-F0B09C170773}" presName="compositeA" presStyleCnt="0"/>
      <dgm:spPr/>
    </dgm:pt>
    <dgm:pt modelId="{07C899DB-1B5B-453E-9AF1-076FC0895063}" type="pres">
      <dgm:prSet presAssocID="{BAC9AA38-F350-407A-AB20-F0B09C170773}" presName="textA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F7444F-94E8-4FE2-B0E4-CC42F8B84F9A}" type="pres">
      <dgm:prSet presAssocID="{BAC9AA38-F350-407A-AB20-F0B09C170773}" presName="circleA" presStyleLbl="node1" presStyleIdx="4" presStyleCnt="5"/>
      <dgm:spPr>
        <a:xfrm>
          <a:off x="5156002" y="1897024"/>
          <a:ext cx="421560" cy="421560"/>
        </a:xfrm>
        <a:prstGeom prst="ellipse">
          <a:avLst/>
        </a:prstGeom>
        <a:solidFill>
          <a:srgbClr val="00A19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BCD6D591-A0C8-4912-B814-945CFA3AB2EB}" type="pres">
      <dgm:prSet presAssocID="{BAC9AA38-F350-407A-AB20-F0B09C170773}" presName="spaceA" presStyleCnt="0"/>
      <dgm:spPr/>
    </dgm:pt>
  </dgm:ptLst>
  <dgm:cxnLst>
    <dgm:cxn modelId="{7EB49B53-6B4B-46B1-8399-0034ABA05FF5}" srcId="{E646677B-3BB9-4DBC-A182-1C2E8C2B8FED}" destId="{40BF0289-92BA-4B61-ADF6-E0BC857748A7}" srcOrd="3" destOrd="0" parTransId="{59070453-6346-4E9C-A16A-3C0FB3FB9911}" sibTransId="{8C647DCF-83A8-42CE-B033-90A41FD88524}"/>
    <dgm:cxn modelId="{EE414239-BADD-4844-8AE2-27C612A56F40}" type="presOf" srcId="{B81CDE2E-D722-466A-8C2E-C308BBFA72BD}" destId="{82D75163-9871-4DA5-A4CD-946F3BBEED2A}" srcOrd="0" destOrd="0" presId="urn:microsoft.com/office/officeart/2005/8/layout/hProcess11"/>
    <dgm:cxn modelId="{1074A123-ADD9-46A8-826E-D6254EB7B757}" type="presOf" srcId="{33F85C41-AECA-4C4F-BECC-4D6216AE59F1}" destId="{3F9930B7-2DB7-4578-83E9-2D081C155619}" srcOrd="0" destOrd="0" presId="urn:microsoft.com/office/officeart/2005/8/layout/hProcess11"/>
    <dgm:cxn modelId="{1AA9F8CE-AF91-46D5-933B-8D30DBBE9C1D}" type="presOf" srcId="{7275B96E-61F4-483F-BDEF-0F7BD584CF0D}" destId="{6AE389A4-9706-443D-9B87-9463AE0CAA36}" srcOrd="0" destOrd="0" presId="urn:microsoft.com/office/officeart/2005/8/layout/hProcess11"/>
    <dgm:cxn modelId="{310053DD-591B-4B7C-8468-C785B15935D9}" srcId="{E646677B-3BB9-4DBC-A182-1C2E8C2B8FED}" destId="{33F85C41-AECA-4C4F-BECC-4D6216AE59F1}" srcOrd="0" destOrd="0" parTransId="{37E7F4C1-15F6-4BF6-A467-E837A59E48C6}" sibTransId="{025D34DA-828A-4DD8-8766-60D0CCD6A931}"/>
    <dgm:cxn modelId="{FC378ABD-0BB9-44C4-B651-81C1A1E0BD33}" srcId="{E646677B-3BB9-4DBC-A182-1C2E8C2B8FED}" destId="{BAC9AA38-F350-407A-AB20-F0B09C170773}" srcOrd="4" destOrd="0" parTransId="{CA711ED9-2126-4059-A87F-4E3D3C4A2175}" sibTransId="{567E32DE-067B-454A-B5FC-AC4541BDBC8A}"/>
    <dgm:cxn modelId="{AEDA823E-EE8F-4DBE-AE5B-B91BE63E9367}" type="presOf" srcId="{40BF0289-92BA-4B61-ADF6-E0BC857748A7}" destId="{AE6A1545-0939-4230-9994-25127F4497A4}" srcOrd="0" destOrd="0" presId="urn:microsoft.com/office/officeart/2005/8/layout/hProcess11"/>
    <dgm:cxn modelId="{1324A0D8-7272-4545-8D5A-59CD2C539CDA}" srcId="{E646677B-3BB9-4DBC-A182-1C2E8C2B8FED}" destId="{B81CDE2E-D722-466A-8C2E-C308BBFA72BD}" srcOrd="2" destOrd="0" parTransId="{D2EB432C-3C63-4521-878C-80443B081BA2}" sibTransId="{5EB69C32-0216-47DB-87A8-01DAF7BBDCA7}"/>
    <dgm:cxn modelId="{038FAC21-EB01-418E-8BC5-00672DC1A818}" type="presOf" srcId="{BAC9AA38-F350-407A-AB20-F0B09C170773}" destId="{07C899DB-1B5B-453E-9AF1-076FC0895063}" srcOrd="0" destOrd="0" presId="urn:microsoft.com/office/officeart/2005/8/layout/hProcess11"/>
    <dgm:cxn modelId="{BC42CD2C-1B10-42BD-8EC1-9C8E2551F540}" type="presOf" srcId="{E646677B-3BB9-4DBC-A182-1C2E8C2B8FED}" destId="{B32A3943-52D0-4123-BEC0-84114E9DB57E}" srcOrd="0" destOrd="0" presId="urn:microsoft.com/office/officeart/2005/8/layout/hProcess11"/>
    <dgm:cxn modelId="{2CC89BCC-49DB-4CAB-86E3-AC9D28058B25}" srcId="{E646677B-3BB9-4DBC-A182-1C2E8C2B8FED}" destId="{7275B96E-61F4-483F-BDEF-0F7BD584CF0D}" srcOrd="1" destOrd="0" parTransId="{CDA6A824-D254-49E8-830D-1E11A0A8F4BE}" sibTransId="{2807C8E6-53CE-426C-A846-2434BC8402FE}"/>
    <dgm:cxn modelId="{36A09E94-62CD-4848-8BC0-B9FE134D8252}" type="presParOf" srcId="{B32A3943-52D0-4123-BEC0-84114E9DB57E}" destId="{81E41A2E-691D-4A29-8D2A-28138DE93ED6}" srcOrd="0" destOrd="0" presId="urn:microsoft.com/office/officeart/2005/8/layout/hProcess11"/>
    <dgm:cxn modelId="{C7B1222E-AF41-43B4-8816-44BDC264E9EE}" type="presParOf" srcId="{B32A3943-52D0-4123-BEC0-84114E9DB57E}" destId="{07B76043-61E6-436C-8EDD-861E3AFF215E}" srcOrd="1" destOrd="0" presId="urn:microsoft.com/office/officeart/2005/8/layout/hProcess11"/>
    <dgm:cxn modelId="{855CA750-7E97-4006-B48E-400B6FAE3720}" type="presParOf" srcId="{07B76043-61E6-436C-8EDD-861E3AFF215E}" destId="{9C16DB88-3415-477E-AF1E-A21B28213422}" srcOrd="0" destOrd="0" presId="urn:microsoft.com/office/officeart/2005/8/layout/hProcess11"/>
    <dgm:cxn modelId="{1E4E276C-1C7B-421B-866D-3A59D5E0D923}" type="presParOf" srcId="{9C16DB88-3415-477E-AF1E-A21B28213422}" destId="{3F9930B7-2DB7-4578-83E9-2D081C155619}" srcOrd="0" destOrd="0" presId="urn:microsoft.com/office/officeart/2005/8/layout/hProcess11"/>
    <dgm:cxn modelId="{76201EE5-BCFE-4D2E-A0A7-C507D6694423}" type="presParOf" srcId="{9C16DB88-3415-477E-AF1E-A21B28213422}" destId="{57AF5215-4446-4A51-AB51-8AC9551A14A8}" srcOrd="1" destOrd="0" presId="urn:microsoft.com/office/officeart/2005/8/layout/hProcess11"/>
    <dgm:cxn modelId="{0088E80B-C80C-492E-AB73-1941E2E6B48B}" type="presParOf" srcId="{9C16DB88-3415-477E-AF1E-A21B28213422}" destId="{4389E234-0780-46D7-8AB2-85853EBD2482}" srcOrd="2" destOrd="0" presId="urn:microsoft.com/office/officeart/2005/8/layout/hProcess11"/>
    <dgm:cxn modelId="{99F36C44-F3F3-4B32-93D3-7400C6D5BD3E}" type="presParOf" srcId="{07B76043-61E6-436C-8EDD-861E3AFF215E}" destId="{40FCC432-3D17-423A-9D31-960EAA70DABC}" srcOrd="1" destOrd="0" presId="urn:microsoft.com/office/officeart/2005/8/layout/hProcess11"/>
    <dgm:cxn modelId="{B8D2ADEF-B1CF-47C9-9CD5-1273B20CD71A}" type="presParOf" srcId="{07B76043-61E6-436C-8EDD-861E3AFF215E}" destId="{86848A7C-5032-4581-898D-311A5E78C54B}" srcOrd="2" destOrd="0" presId="urn:microsoft.com/office/officeart/2005/8/layout/hProcess11"/>
    <dgm:cxn modelId="{F442E4A1-0138-44C2-8CD6-7F789A465022}" type="presParOf" srcId="{86848A7C-5032-4581-898D-311A5E78C54B}" destId="{6AE389A4-9706-443D-9B87-9463AE0CAA36}" srcOrd="0" destOrd="0" presId="urn:microsoft.com/office/officeart/2005/8/layout/hProcess11"/>
    <dgm:cxn modelId="{0FBA2204-9360-4B66-8D78-0164FCDBE01C}" type="presParOf" srcId="{86848A7C-5032-4581-898D-311A5E78C54B}" destId="{3BB8AC73-A49B-473A-8E8C-FB2553CFDC05}" srcOrd="1" destOrd="0" presId="urn:microsoft.com/office/officeart/2005/8/layout/hProcess11"/>
    <dgm:cxn modelId="{543A9002-EA20-4CEE-9A02-37C45B3F501F}" type="presParOf" srcId="{86848A7C-5032-4581-898D-311A5E78C54B}" destId="{CE02E8B3-95EC-4DF5-A3C7-94078B373DBC}" srcOrd="2" destOrd="0" presId="urn:microsoft.com/office/officeart/2005/8/layout/hProcess11"/>
    <dgm:cxn modelId="{145425D3-8C43-4BE9-A9AA-5BBE7F320570}" type="presParOf" srcId="{07B76043-61E6-436C-8EDD-861E3AFF215E}" destId="{27D162A5-4E89-451C-935D-EA0B5A29C6D0}" srcOrd="3" destOrd="0" presId="urn:microsoft.com/office/officeart/2005/8/layout/hProcess11"/>
    <dgm:cxn modelId="{D832463B-7317-4E49-890B-E8531664FE42}" type="presParOf" srcId="{07B76043-61E6-436C-8EDD-861E3AFF215E}" destId="{361E1BD4-87D8-490E-9893-26E085CFB7D0}" srcOrd="4" destOrd="0" presId="urn:microsoft.com/office/officeart/2005/8/layout/hProcess11"/>
    <dgm:cxn modelId="{E4FCE76A-D087-41A8-92CB-0A55963D9E68}" type="presParOf" srcId="{361E1BD4-87D8-490E-9893-26E085CFB7D0}" destId="{82D75163-9871-4DA5-A4CD-946F3BBEED2A}" srcOrd="0" destOrd="0" presId="urn:microsoft.com/office/officeart/2005/8/layout/hProcess11"/>
    <dgm:cxn modelId="{9471A2A7-E81F-43A8-8238-3A2717763D3B}" type="presParOf" srcId="{361E1BD4-87D8-490E-9893-26E085CFB7D0}" destId="{81CFC3EA-929E-4588-9DB9-34B235566E7F}" srcOrd="1" destOrd="0" presId="urn:microsoft.com/office/officeart/2005/8/layout/hProcess11"/>
    <dgm:cxn modelId="{22ED19A3-98A2-4988-BE24-268743EB7454}" type="presParOf" srcId="{361E1BD4-87D8-490E-9893-26E085CFB7D0}" destId="{3A1C1940-49D2-4EF1-839C-12353F20D06F}" srcOrd="2" destOrd="0" presId="urn:microsoft.com/office/officeart/2005/8/layout/hProcess11"/>
    <dgm:cxn modelId="{A70ADF25-9B2B-4259-A789-9469D060B170}" type="presParOf" srcId="{07B76043-61E6-436C-8EDD-861E3AFF215E}" destId="{082137F1-E3D4-4EE1-9276-C88335C18A56}" srcOrd="5" destOrd="0" presId="urn:microsoft.com/office/officeart/2005/8/layout/hProcess11"/>
    <dgm:cxn modelId="{B9C7929A-3D5B-4376-8A81-ABC45799DC5E}" type="presParOf" srcId="{07B76043-61E6-436C-8EDD-861E3AFF215E}" destId="{4CA0B878-C8B0-4DA1-A5CA-14CC037FF25F}" srcOrd="6" destOrd="0" presId="urn:microsoft.com/office/officeart/2005/8/layout/hProcess11"/>
    <dgm:cxn modelId="{C032A1F3-9F0A-41ED-A6CF-F9CA1175E3F2}" type="presParOf" srcId="{4CA0B878-C8B0-4DA1-A5CA-14CC037FF25F}" destId="{AE6A1545-0939-4230-9994-25127F4497A4}" srcOrd="0" destOrd="0" presId="urn:microsoft.com/office/officeart/2005/8/layout/hProcess11"/>
    <dgm:cxn modelId="{4A32C321-3E88-4ED0-AE36-403F887AB1D7}" type="presParOf" srcId="{4CA0B878-C8B0-4DA1-A5CA-14CC037FF25F}" destId="{7649BE65-E4E4-498D-A497-D873D14FA7B1}" srcOrd="1" destOrd="0" presId="urn:microsoft.com/office/officeart/2005/8/layout/hProcess11"/>
    <dgm:cxn modelId="{1EA87964-561B-4102-A604-0D2D47D0BC2D}" type="presParOf" srcId="{4CA0B878-C8B0-4DA1-A5CA-14CC037FF25F}" destId="{18570392-9452-4095-B793-394562DE06D7}" srcOrd="2" destOrd="0" presId="urn:microsoft.com/office/officeart/2005/8/layout/hProcess11"/>
    <dgm:cxn modelId="{3B49C377-03D1-4F77-A7C4-6E49B647D236}" type="presParOf" srcId="{07B76043-61E6-436C-8EDD-861E3AFF215E}" destId="{28937F80-9851-450C-9CD9-C456417D1417}" srcOrd="7" destOrd="0" presId="urn:microsoft.com/office/officeart/2005/8/layout/hProcess11"/>
    <dgm:cxn modelId="{E76FB48F-786B-4E72-8364-8D82E01FEC0C}" type="presParOf" srcId="{07B76043-61E6-436C-8EDD-861E3AFF215E}" destId="{3E12BCA8-2F98-47F1-8472-801AB0B25689}" srcOrd="8" destOrd="0" presId="urn:microsoft.com/office/officeart/2005/8/layout/hProcess11"/>
    <dgm:cxn modelId="{C311C389-0DD9-4C3E-AC82-E37429FE3077}" type="presParOf" srcId="{3E12BCA8-2F98-47F1-8472-801AB0B25689}" destId="{07C899DB-1B5B-453E-9AF1-076FC0895063}" srcOrd="0" destOrd="0" presId="urn:microsoft.com/office/officeart/2005/8/layout/hProcess11"/>
    <dgm:cxn modelId="{ECD96477-5AD5-4AD1-8F52-740AB9C9B18D}" type="presParOf" srcId="{3E12BCA8-2F98-47F1-8472-801AB0B25689}" destId="{4AF7444F-94E8-4FE2-B0E4-CC42F8B84F9A}" srcOrd="1" destOrd="0" presId="urn:microsoft.com/office/officeart/2005/8/layout/hProcess11"/>
    <dgm:cxn modelId="{60CE0DE8-871C-439F-84A0-7502E141B23B}" type="presParOf" srcId="{3E12BCA8-2F98-47F1-8472-801AB0B25689}" destId="{BCD6D591-A0C8-4912-B814-945CFA3AB2EB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B1CF8DD-4C45-40EA-9A1D-1C8BC0D8980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E936E54-D42E-419A-B953-C3B2EF05ABB8}">
      <dgm:prSet phldrT="[Texte]" custT="1"/>
      <dgm:spPr>
        <a:xfrm>
          <a:off x="0" y="1397000"/>
          <a:ext cx="2539999" cy="1269999"/>
        </a:xfrm>
        <a:prstGeom prst="roundRect">
          <a:avLst>
            <a:gd name="adj" fmla="val 10000"/>
          </a:avLst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b="1" dirty="0">
              <a:solidFill>
                <a:srgbClr val="000000"/>
              </a:solidFill>
              <a:latin typeface="Arial"/>
              <a:ea typeface="+mn-ea"/>
              <a:cs typeface="+mn-cs"/>
            </a:rPr>
            <a:t>Télécharger les Engagements de Caution depuis E-Cau</a:t>
          </a:r>
        </a:p>
      </dgm:t>
    </dgm:pt>
    <dgm:pt modelId="{95FCF3F1-E8EA-4818-8AF2-D743F5E20DA3}" type="parTrans" cxnId="{11034C36-D3CC-4730-9048-B3380E570D21}">
      <dgm:prSet/>
      <dgm:spPr/>
      <dgm:t>
        <a:bodyPr/>
        <a:lstStyle/>
        <a:p>
          <a:endParaRPr lang="fr-FR" sz="1100"/>
        </a:p>
      </dgm:t>
    </dgm:pt>
    <dgm:pt modelId="{D0C01601-10DD-4E13-8CA0-F46CB5362585}" type="sibTrans" cxnId="{11034C36-D3CC-4730-9048-B3380E570D21}">
      <dgm:prSet/>
      <dgm:spPr/>
      <dgm:t>
        <a:bodyPr/>
        <a:lstStyle/>
        <a:p>
          <a:endParaRPr lang="fr-FR" sz="1100"/>
        </a:p>
      </dgm:t>
    </dgm:pt>
    <dgm:pt modelId="{E6665EEF-FAC7-49F9-ACCC-4EBFDE1B5A9D}">
      <dgm:prSet phldrT="[Texte]" custT="1"/>
      <dgm:spPr>
        <a:xfrm>
          <a:off x="3556000" y="666750"/>
          <a:ext cx="2539999" cy="1269999"/>
        </a:xfrm>
        <a:prstGeom prst="roundRect">
          <a:avLst>
            <a:gd name="adj" fmla="val 10000"/>
          </a:avLst>
        </a:prstGeom>
        <a:solidFill>
          <a:srgbClr val="00A19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000000"/>
              </a:solidFill>
              <a:latin typeface="Arial"/>
              <a:ea typeface="+mn-ea"/>
              <a:cs typeface="+mn-cs"/>
            </a:rPr>
            <a:t>Cliquer sur </a:t>
          </a:r>
          <a:r>
            <a:rPr lang="fr-FR" sz="1400" b="1" dirty="0">
              <a:solidFill>
                <a:srgbClr val="000000"/>
              </a:solidFill>
              <a:latin typeface="Arial"/>
              <a:ea typeface="+mn-ea"/>
              <a:cs typeface="+mn-cs"/>
            </a:rPr>
            <a:t>« EDC Emprunteurs »</a:t>
          </a:r>
        </a:p>
      </dgm:t>
    </dgm:pt>
    <dgm:pt modelId="{E9E7582C-1071-4760-9E9D-BB88B2C15420}" type="parTrans" cxnId="{804B93C6-FD05-4CBF-A178-E7E573455749}">
      <dgm:prSet custT="1"/>
      <dgm:spPr>
        <a:xfrm rot="19457599">
          <a:off x="2422396" y="1638750"/>
          <a:ext cx="1251207" cy="56250"/>
        </a:xfrm>
        <a:custGeom>
          <a:avLst/>
          <a:gdLst/>
          <a:ahLst/>
          <a:cxnLst/>
          <a:rect l="0" t="0" r="0" b="0"/>
          <a:pathLst>
            <a:path>
              <a:moveTo>
                <a:pt x="0" y="28125"/>
              </a:moveTo>
              <a:lnTo>
                <a:pt x="1251207" y="28125"/>
              </a:lnTo>
            </a:path>
          </a:pathLst>
        </a:custGeom>
        <a:noFill/>
        <a:ln w="25400" cap="flat" cmpd="sng" algn="ctr">
          <a:solidFill>
            <a:srgbClr val="581D74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4E2FBCF6-8401-490E-ABDF-6198049DCEE5}" type="sibTrans" cxnId="{804B93C6-FD05-4CBF-A178-E7E573455749}">
      <dgm:prSet/>
      <dgm:spPr/>
      <dgm:t>
        <a:bodyPr/>
        <a:lstStyle/>
        <a:p>
          <a:endParaRPr lang="fr-FR" sz="1100"/>
        </a:p>
      </dgm:t>
    </dgm:pt>
    <dgm:pt modelId="{E38E2290-9188-4B18-817E-FE7B66625794}">
      <dgm:prSet phldrT="[Texte]" custT="1"/>
      <dgm:spPr>
        <a:xfrm>
          <a:off x="3556000" y="2127250"/>
          <a:ext cx="2539999" cy="1269999"/>
        </a:xfrm>
        <a:prstGeom prst="roundRect">
          <a:avLst>
            <a:gd name="adj" fmla="val 10000"/>
          </a:avLst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000000"/>
              </a:solidFill>
              <a:latin typeface="Arial"/>
              <a:ea typeface="+mn-ea"/>
              <a:cs typeface="+mn-cs"/>
            </a:rPr>
            <a:t>Cliquer sur </a:t>
          </a:r>
          <a:r>
            <a:rPr lang="fr-FR" sz="1400" b="1" dirty="0">
              <a:solidFill>
                <a:srgbClr val="000000"/>
              </a:solidFill>
              <a:latin typeface="Arial"/>
              <a:ea typeface="+mn-ea"/>
              <a:cs typeface="+mn-cs"/>
            </a:rPr>
            <a:t>« EDC Prêteur »</a:t>
          </a:r>
          <a:r>
            <a:rPr lang="fr-FR" sz="1400" dirty="0">
              <a:solidFill>
                <a:srgbClr val="000000"/>
              </a:solidFill>
              <a:latin typeface="Arial"/>
              <a:ea typeface="+mn-ea"/>
              <a:cs typeface="+mn-cs"/>
            </a:rPr>
            <a:t> : les réserves sont indiquées uniquement sur cet exemplaire, à conserver à votre dossier. </a:t>
          </a:r>
        </a:p>
      </dgm:t>
    </dgm:pt>
    <dgm:pt modelId="{DDD72959-5803-4094-844C-C1A21CC0E1AF}" type="parTrans" cxnId="{04278E7D-B87F-49EE-AAB6-F2FA8718C397}">
      <dgm:prSet custT="1"/>
      <dgm:spPr>
        <a:xfrm rot="2142401">
          <a:off x="2422396" y="2368999"/>
          <a:ext cx="1251207" cy="56250"/>
        </a:xfrm>
        <a:custGeom>
          <a:avLst/>
          <a:gdLst/>
          <a:ahLst/>
          <a:cxnLst/>
          <a:rect l="0" t="0" r="0" b="0"/>
          <a:pathLst>
            <a:path>
              <a:moveTo>
                <a:pt x="0" y="28125"/>
              </a:moveTo>
              <a:lnTo>
                <a:pt x="1251207" y="28125"/>
              </a:lnTo>
            </a:path>
          </a:pathLst>
        </a:custGeom>
        <a:noFill/>
        <a:ln w="25400" cap="flat" cmpd="sng" algn="ctr">
          <a:solidFill>
            <a:srgbClr val="581D74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FA8C93EC-28A0-43B8-AF95-00861D59052A}" type="sibTrans" cxnId="{04278E7D-B87F-49EE-AAB6-F2FA8718C397}">
      <dgm:prSet/>
      <dgm:spPr/>
      <dgm:t>
        <a:bodyPr/>
        <a:lstStyle/>
        <a:p>
          <a:endParaRPr lang="fr-FR" sz="1100"/>
        </a:p>
      </dgm:t>
    </dgm:pt>
    <dgm:pt modelId="{04AD2439-D733-48B5-B596-CBF8579D78D4}" type="pres">
      <dgm:prSet presAssocID="{2B1CF8DD-4C45-40EA-9A1D-1C8BC0D8980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EEBF601-6096-4C65-ABAC-6F3FDC841CA3}" type="pres">
      <dgm:prSet presAssocID="{2E936E54-D42E-419A-B953-C3B2EF05ABB8}" presName="root1" presStyleCnt="0"/>
      <dgm:spPr/>
    </dgm:pt>
    <dgm:pt modelId="{432A1722-F8E0-4F7F-B433-6D57D875C4E6}" type="pres">
      <dgm:prSet presAssocID="{2E936E54-D42E-419A-B953-C3B2EF05ABB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3AAB5DC-1C2A-46CC-9F65-31736FC63ADC}" type="pres">
      <dgm:prSet presAssocID="{2E936E54-D42E-419A-B953-C3B2EF05ABB8}" presName="level2hierChild" presStyleCnt="0"/>
      <dgm:spPr/>
    </dgm:pt>
    <dgm:pt modelId="{0CD393D6-770B-46D7-BE57-9D0ED87BAA4E}" type="pres">
      <dgm:prSet presAssocID="{E9E7582C-1071-4760-9E9D-BB88B2C15420}" presName="conn2-1" presStyleLbl="parChTrans1D2" presStyleIdx="0" presStyleCnt="2"/>
      <dgm:spPr/>
      <dgm:t>
        <a:bodyPr/>
        <a:lstStyle/>
        <a:p>
          <a:endParaRPr lang="fr-FR"/>
        </a:p>
      </dgm:t>
    </dgm:pt>
    <dgm:pt modelId="{EE23B9BF-886C-4CA8-B4CC-C9B3D9882AE4}" type="pres">
      <dgm:prSet presAssocID="{E9E7582C-1071-4760-9E9D-BB88B2C15420}" presName="connTx" presStyleLbl="parChTrans1D2" presStyleIdx="0" presStyleCnt="2"/>
      <dgm:spPr/>
      <dgm:t>
        <a:bodyPr/>
        <a:lstStyle/>
        <a:p>
          <a:endParaRPr lang="fr-FR"/>
        </a:p>
      </dgm:t>
    </dgm:pt>
    <dgm:pt modelId="{E471DD2A-977D-423C-A7DB-8FBA5D10E4EF}" type="pres">
      <dgm:prSet presAssocID="{E6665EEF-FAC7-49F9-ACCC-4EBFDE1B5A9D}" presName="root2" presStyleCnt="0"/>
      <dgm:spPr/>
    </dgm:pt>
    <dgm:pt modelId="{4C5237C4-E54A-4F70-946F-882776B2B377}" type="pres">
      <dgm:prSet presAssocID="{E6665EEF-FAC7-49F9-ACCC-4EBFDE1B5A9D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C136920-1684-44BA-8030-FC1412CB5C8E}" type="pres">
      <dgm:prSet presAssocID="{E6665EEF-FAC7-49F9-ACCC-4EBFDE1B5A9D}" presName="level3hierChild" presStyleCnt="0"/>
      <dgm:spPr/>
    </dgm:pt>
    <dgm:pt modelId="{708A8D4B-1BD3-41AF-9092-2F04B2906D29}" type="pres">
      <dgm:prSet presAssocID="{DDD72959-5803-4094-844C-C1A21CC0E1AF}" presName="conn2-1" presStyleLbl="parChTrans1D2" presStyleIdx="1" presStyleCnt="2"/>
      <dgm:spPr/>
      <dgm:t>
        <a:bodyPr/>
        <a:lstStyle/>
        <a:p>
          <a:endParaRPr lang="fr-FR"/>
        </a:p>
      </dgm:t>
    </dgm:pt>
    <dgm:pt modelId="{44C796E9-1655-4B0C-B7EC-E0D0412B1926}" type="pres">
      <dgm:prSet presAssocID="{DDD72959-5803-4094-844C-C1A21CC0E1AF}" presName="connTx" presStyleLbl="parChTrans1D2" presStyleIdx="1" presStyleCnt="2"/>
      <dgm:spPr/>
      <dgm:t>
        <a:bodyPr/>
        <a:lstStyle/>
        <a:p>
          <a:endParaRPr lang="fr-FR"/>
        </a:p>
      </dgm:t>
    </dgm:pt>
    <dgm:pt modelId="{C7159C92-0060-47D1-BF6E-41A2C2585567}" type="pres">
      <dgm:prSet presAssocID="{E38E2290-9188-4B18-817E-FE7B66625794}" presName="root2" presStyleCnt="0"/>
      <dgm:spPr/>
    </dgm:pt>
    <dgm:pt modelId="{AEFD295D-E1A1-48BC-880A-6845545BE24B}" type="pres">
      <dgm:prSet presAssocID="{E38E2290-9188-4B18-817E-FE7B66625794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2D3478A-9DE9-4D76-A2C4-AC3D68841AD2}" type="pres">
      <dgm:prSet presAssocID="{E38E2290-9188-4B18-817E-FE7B66625794}" presName="level3hierChild" presStyleCnt="0"/>
      <dgm:spPr/>
    </dgm:pt>
  </dgm:ptLst>
  <dgm:cxnLst>
    <dgm:cxn modelId="{4EB1A96F-BE0B-46B5-960A-9DDB1C5152D9}" type="presOf" srcId="{2B1CF8DD-4C45-40EA-9A1D-1C8BC0D8980E}" destId="{04AD2439-D733-48B5-B596-CBF8579D78D4}" srcOrd="0" destOrd="0" presId="urn:microsoft.com/office/officeart/2005/8/layout/hierarchy2"/>
    <dgm:cxn modelId="{E976E33E-88B9-4AE3-8A56-A634F61C2868}" type="presOf" srcId="{DDD72959-5803-4094-844C-C1A21CC0E1AF}" destId="{44C796E9-1655-4B0C-B7EC-E0D0412B1926}" srcOrd="1" destOrd="0" presId="urn:microsoft.com/office/officeart/2005/8/layout/hierarchy2"/>
    <dgm:cxn modelId="{49355D01-7CBC-46A2-9698-53A58BA11FF5}" type="presOf" srcId="{DDD72959-5803-4094-844C-C1A21CC0E1AF}" destId="{708A8D4B-1BD3-41AF-9092-2F04B2906D29}" srcOrd="0" destOrd="0" presId="urn:microsoft.com/office/officeart/2005/8/layout/hierarchy2"/>
    <dgm:cxn modelId="{BE912404-377E-4223-A1A3-DBC3322061AE}" type="presOf" srcId="{E38E2290-9188-4B18-817E-FE7B66625794}" destId="{AEFD295D-E1A1-48BC-880A-6845545BE24B}" srcOrd="0" destOrd="0" presId="urn:microsoft.com/office/officeart/2005/8/layout/hierarchy2"/>
    <dgm:cxn modelId="{93174313-1E1E-4EA6-A0EA-131DC8533DF3}" type="presOf" srcId="{E9E7582C-1071-4760-9E9D-BB88B2C15420}" destId="{0CD393D6-770B-46D7-BE57-9D0ED87BAA4E}" srcOrd="0" destOrd="0" presId="urn:microsoft.com/office/officeart/2005/8/layout/hierarchy2"/>
    <dgm:cxn modelId="{5961CB5E-3929-4AC5-8018-513D876D874F}" type="presOf" srcId="{E6665EEF-FAC7-49F9-ACCC-4EBFDE1B5A9D}" destId="{4C5237C4-E54A-4F70-946F-882776B2B377}" srcOrd="0" destOrd="0" presId="urn:microsoft.com/office/officeart/2005/8/layout/hierarchy2"/>
    <dgm:cxn modelId="{9B1D7A2A-F0D2-405F-8E85-5EB3AC424F43}" type="presOf" srcId="{E9E7582C-1071-4760-9E9D-BB88B2C15420}" destId="{EE23B9BF-886C-4CA8-B4CC-C9B3D9882AE4}" srcOrd="1" destOrd="0" presId="urn:microsoft.com/office/officeart/2005/8/layout/hierarchy2"/>
    <dgm:cxn modelId="{090448C1-AEEE-4E69-AF43-DC10E9F3C831}" type="presOf" srcId="{2E936E54-D42E-419A-B953-C3B2EF05ABB8}" destId="{432A1722-F8E0-4F7F-B433-6D57D875C4E6}" srcOrd="0" destOrd="0" presId="urn:microsoft.com/office/officeart/2005/8/layout/hierarchy2"/>
    <dgm:cxn modelId="{804B93C6-FD05-4CBF-A178-E7E573455749}" srcId="{2E936E54-D42E-419A-B953-C3B2EF05ABB8}" destId="{E6665EEF-FAC7-49F9-ACCC-4EBFDE1B5A9D}" srcOrd="0" destOrd="0" parTransId="{E9E7582C-1071-4760-9E9D-BB88B2C15420}" sibTransId="{4E2FBCF6-8401-490E-ABDF-6198049DCEE5}"/>
    <dgm:cxn modelId="{04278E7D-B87F-49EE-AAB6-F2FA8718C397}" srcId="{2E936E54-D42E-419A-B953-C3B2EF05ABB8}" destId="{E38E2290-9188-4B18-817E-FE7B66625794}" srcOrd="1" destOrd="0" parTransId="{DDD72959-5803-4094-844C-C1A21CC0E1AF}" sibTransId="{FA8C93EC-28A0-43B8-AF95-00861D59052A}"/>
    <dgm:cxn modelId="{11034C36-D3CC-4730-9048-B3380E570D21}" srcId="{2B1CF8DD-4C45-40EA-9A1D-1C8BC0D8980E}" destId="{2E936E54-D42E-419A-B953-C3B2EF05ABB8}" srcOrd="0" destOrd="0" parTransId="{95FCF3F1-E8EA-4818-8AF2-D743F5E20DA3}" sibTransId="{D0C01601-10DD-4E13-8CA0-F46CB5362585}"/>
    <dgm:cxn modelId="{13D90809-98E4-4776-9951-E27D2D834616}" type="presParOf" srcId="{04AD2439-D733-48B5-B596-CBF8579D78D4}" destId="{DEEBF601-6096-4C65-ABAC-6F3FDC841CA3}" srcOrd="0" destOrd="0" presId="urn:microsoft.com/office/officeart/2005/8/layout/hierarchy2"/>
    <dgm:cxn modelId="{FE26E091-6032-4B67-A25D-018A8AB02880}" type="presParOf" srcId="{DEEBF601-6096-4C65-ABAC-6F3FDC841CA3}" destId="{432A1722-F8E0-4F7F-B433-6D57D875C4E6}" srcOrd="0" destOrd="0" presId="urn:microsoft.com/office/officeart/2005/8/layout/hierarchy2"/>
    <dgm:cxn modelId="{19582427-649B-4C1F-8FC9-0268949254A9}" type="presParOf" srcId="{DEEBF601-6096-4C65-ABAC-6F3FDC841CA3}" destId="{83AAB5DC-1C2A-46CC-9F65-31736FC63ADC}" srcOrd="1" destOrd="0" presId="urn:microsoft.com/office/officeart/2005/8/layout/hierarchy2"/>
    <dgm:cxn modelId="{0D1EB745-CF3A-4F34-817B-8A1AD884BB4F}" type="presParOf" srcId="{83AAB5DC-1C2A-46CC-9F65-31736FC63ADC}" destId="{0CD393D6-770B-46D7-BE57-9D0ED87BAA4E}" srcOrd="0" destOrd="0" presId="urn:microsoft.com/office/officeart/2005/8/layout/hierarchy2"/>
    <dgm:cxn modelId="{C7D62939-8950-479F-9303-B5CA5795F84D}" type="presParOf" srcId="{0CD393D6-770B-46D7-BE57-9D0ED87BAA4E}" destId="{EE23B9BF-886C-4CA8-B4CC-C9B3D9882AE4}" srcOrd="0" destOrd="0" presId="urn:microsoft.com/office/officeart/2005/8/layout/hierarchy2"/>
    <dgm:cxn modelId="{642FB5FE-B3B0-429A-ACCC-4C396D655857}" type="presParOf" srcId="{83AAB5DC-1C2A-46CC-9F65-31736FC63ADC}" destId="{E471DD2A-977D-423C-A7DB-8FBA5D10E4EF}" srcOrd="1" destOrd="0" presId="urn:microsoft.com/office/officeart/2005/8/layout/hierarchy2"/>
    <dgm:cxn modelId="{4A5308F8-6573-40D4-B87E-87F78A4D5EC2}" type="presParOf" srcId="{E471DD2A-977D-423C-A7DB-8FBA5D10E4EF}" destId="{4C5237C4-E54A-4F70-946F-882776B2B377}" srcOrd="0" destOrd="0" presId="urn:microsoft.com/office/officeart/2005/8/layout/hierarchy2"/>
    <dgm:cxn modelId="{A6CDE542-4CFD-4CEE-89F1-775A47AE00D7}" type="presParOf" srcId="{E471DD2A-977D-423C-A7DB-8FBA5D10E4EF}" destId="{8C136920-1684-44BA-8030-FC1412CB5C8E}" srcOrd="1" destOrd="0" presId="urn:microsoft.com/office/officeart/2005/8/layout/hierarchy2"/>
    <dgm:cxn modelId="{0D7F0B05-4628-4A0D-8349-18A242F80CFD}" type="presParOf" srcId="{83AAB5DC-1C2A-46CC-9F65-31736FC63ADC}" destId="{708A8D4B-1BD3-41AF-9092-2F04B2906D29}" srcOrd="2" destOrd="0" presId="urn:microsoft.com/office/officeart/2005/8/layout/hierarchy2"/>
    <dgm:cxn modelId="{D4E70A24-AAB9-4E22-A45D-A49A099657A9}" type="presParOf" srcId="{708A8D4B-1BD3-41AF-9092-2F04B2906D29}" destId="{44C796E9-1655-4B0C-B7EC-E0D0412B1926}" srcOrd="0" destOrd="0" presId="urn:microsoft.com/office/officeart/2005/8/layout/hierarchy2"/>
    <dgm:cxn modelId="{E82D80F6-B769-46D8-AED9-40CB02DFC8B9}" type="presParOf" srcId="{83AAB5DC-1C2A-46CC-9F65-31736FC63ADC}" destId="{C7159C92-0060-47D1-BF6E-41A2C2585567}" srcOrd="3" destOrd="0" presId="urn:microsoft.com/office/officeart/2005/8/layout/hierarchy2"/>
    <dgm:cxn modelId="{B355B691-8ADE-4C28-BF53-02E3D8425F40}" type="presParOf" srcId="{C7159C92-0060-47D1-BF6E-41A2C2585567}" destId="{AEFD295D-E1A1-48BC-880A-6845545BE24B}" srcOrd="0" destOrd="0" presId="urn:microsoft.com/office/officeart/2005/8/layout/hierarchy2"/>
    <dgm:cxn modelId="{7AC26E6F-B3E6-4893-9896-20047A582A3A}" type="presParOf" srcId="{C7159C92-0060-47D1-BF6E-41A2C2585567}" destId="{22D3478A-9DE9-4D76-A2C4-AC3D68841AD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7A0E119-A04D-4AF4-8102-59782E064AA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E1F05D9-B48B-4A2D-8674-CDECC677B626}">
      <dgm:prSet phldrT="[Texte]" custT="1"/>
      <dgm:spPr>
        <a:xfrm>
          <a:off x="1692022" y="0"/>
          <a:ext cx="2785630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B34A8C"/>
              </a:solidFill>
              <a:latin typeface="Arial"/>
              <a:ea typeface="+mn-ea"/>
              <a:cs typeface="+mn-cs"/>
            </a:rPr>
            <a:t>Réaménagement</a:t>
          </a:r>
        </a:p>
      </dgm:t>
    </dgm:pt>
    <dgm:pt modelId="{B7CA2FFD-84A1-4602-977E-7211E9C528F8}" type="parTrans" cxnId="{1D6D9994-93AC-4284-96B7-A967C07CDC0B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5AA4318C-B062-4B6A-821A-68DD470A07CE}" type="sibTrans" cxnId="{1D6D9994-93AC-4284-96B7-A967C07CDC0B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64EB05EC-86F3-4A2B-84A8-E0E6E99D7BB3}">
      <dgm:prSet phldrT="[Texte]" custT="1"/>
      <dgm:spPr>
        <a:xfrm>
          <a:off x="3507302" y="667100"/>
          <a:ext cx="2757380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581D74"/>
              </a:solidFill>
              <a:latin typeface="Arial"/>
              <a:ea typeface="+mn-ea"/>
              <a:cs typeface="+mn-cs"/>
            </a:rPr>
            <a:t>Désolidarisation</a:t>
          </a:r>
        </a:p>
      </dgm:t>
    </dgm:pt>
    <dgm:pt modelId="{C10BDE0F-C486-47E9-8CAB-F7693CE0AE3E}" type="parTrans" cxnId="{A11A89A1-94F2-40D4-8C2C-1F36F48F585C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567CE4D5-2A8F-4F5C-9EB6-4E1A82FF32E7}" type="sibTrans" cxnId="{A11A89A1-94F2-40D4-8C2C-1F36F48F585C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A356D2EE-C1D9-4213-9756-39C49E2DD896}">
      <dgm:prSet phldrT="[Texte]" custT="1"/>
      <dgm:spPr>
        <a:xfrm>
          <a:off x="0" y="1004273"/>
          <a:ext cx="3657752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55579E"/>
              </a:solidFill>
              <a:latin typeface="Arial"/>
              <a:ea typeface="+mn-ea"/>
              <a:cs typeface="+mn-cs"/>
            </a:rPr>
            <a:t>Remboursement anticipé total ou partiel</a:t>
          </a:r>
        </a:p>
      </dgm:t>
    </dgm:pt>
    <dgm:pt modelId="{2C3C7707-BFD9-4812-BB47-51A5F4C9335C}" type="parTrans" cxnId="{F2B4BC73-20C0-4C87-AA49-EFC087E3BBC9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D093E904-49DB-4E4C-8CC9-362FDC11ABF9}" type="sibTrans" cxnId="{F2B4BC73-20C0-4C87-AA49-EFC087E3BBC9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D94D754A-FABF-4F6C-9690-62FCEEEE7218}">
      <dgm:prSet phldrT="[Texte]" custT="1"/>
      <dgm:spPr>
        <a:xfrm>
          <a:off x="3348218" y="1712045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00A193"/>
              </a:solidFill>
              <a:latin typeface="Arial"/>
              <a:ea typeface="+mn-ea"/>
              <a:cs typeface="+mn-cs"/>
            </a:rPr>
            <a:t>Modification de la durée</a:t>
          </a:r>
        </a:p>
      </dgm:t>
    </dgm:pt>
    <dgm:pt modelId="{22D1670C-12DB-42FA-ACBB-AF16B713B532}" type="parTrans" cxnId="{2BD30A79-5B08-4511-A566-A8EAEA43CD24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1D34A6CF-6079-4FE4-9335-EF499CC856A6}" type="sibTrans" cxnId="{2BD30A79-5B08-4511-A566-A8EAEA43CD24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211574F3-5A74-42D8-ACDB-DC0478D1E85B}">
      <dgm:prSet phldrT="[Texte]" custT="1"/>
      <dgm:spPr>
        <a:xfrm>
          <a:off x="539898" y="2172472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EAB818"/>
              </a:solidFill>
              <a:latin typeface="Arial"/>
              <a:ea typeface="+mn-ea"/>
              <a:cs typeface="+mn-cs"/>
            </a:rPr>
            <a:t>Annulation d’un dossier réglé</a:t>
          </a:r>
        </a:p>
      </dgm:t>
    </dgm:pt>
    <dgm:pt modelId="{D25EE3AD-8EE1-471D-94B9-7A333C05C6FF}" type="parTrans" cxnId="{D90BB9DC-96E2-4C68-A7B2-0B1F32743ADA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0429BDD2-CB40-48BE-ACD0-462572589754}" type="sibTrans" cxnId="{D90BB9DC-96E2-4C68-A7B2-0B1F32743ADA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554311E5-1D46-4045-AD4C-8C8A202AE40E}">
      <dgm:prSet phldrT="[Texte]" custT="1"/>
      <dgm:spPr>
        <a:xfrm>
          <a:off x="2052075" y="2882235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9176B4"/>
              </a:solidFill>
              <a:latin typeface="Arial"/>
              <a:ea typeface="+mn-ea"/>
              <a:cs typeface="+mn-cs"/>
            </a:rPr>
            <a:t>Modification d’associé(s)</a:t>
          </a:r>
        </a:p>
      </dgm:t>
    </dgm:pt>
    <dgm:pt modelId="{1F6DBA25-7B08-497E-94B0-5C50431784F9}" type="parTrans" cxnId="{42FC8B2F-78A4-44CF-9378-9BC98530C439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2097B535-A925-45B3-81E9-ED5E4A53A1D3}" type="sibTrans" cxnId="{42FC8B2F-78A4-44CF-9378-9BC98530C439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6BBEA053-89AD-42DF-9A5E-B366FA3AE03E}">
      <dgm:prSet phldrT="[Texte]" custT="1"/>
      <dgm:spPr>
        <a:xfrm>
          <a:off x="4306969" y="2882235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DB4B4B"/>
              </a:solidFill>
              <a:latin typeface="Arial"/>
              <a:ea typeface="+mn-ea"/>
              <a:cs typeface="+mn-cs"/>
            </a:rPr>
            <a:t>Demande de report</a:t>
          </a:r>
        </a:p>
      </dgm:t>
    </dgm:pt>
    <dgm:pt modelId="{228A8E55-EC36-43D5-8ADD-BCDD1D7E5C1D}" type="parTrans" cxnId="{B3C579C7-4728-44F4-9FC9-4F3AC77153D4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41237035-5C0B-4FBB-A73F-42E3953B8F8B}" type="sibTrans" cxnId="{B3C579C7-4728-44F4-9FC9-4F3AC77153D4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58FA99DE-B76E-49DC-A8C3-2A0B3489E400}" type="pres">
      <dgm:prSet presAssocID="{57A0E119-A04D-4AF4-8102-59782E064AA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35A89AC-4FFB-456B-877F-398ABC9286F5}" type="pres">
      <dgm:prSet presAssocID="{8E1F05D9-B48B-4A2D-8674-CDECC677B626}" presName="node" presStyleLbl="node1" presStyleIdx="0" presStyleCnt="7" custScaleX="142290" custLinFactNeighborX="72997" custLinFactNeighborY="-200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E8DCA10-1C12-4AD4-BC93-F974EE8D781B}" type="pres">
      <dgm:prSet presAssocID="{5AA4318C-B062-4B6A-821A-68DD470A07CE}" presName="sibTrans" presStyleCnt="0"/>
      <dgm:spPr/>
    </dgm:pt>
    <dgm:pt modelId="{2D60ABEE-E917-4BB6-A6BA-53185E7EDD2B}" type="pres">
      <dgm:prSet presAssocID="{64EB05EC-86F3-4A2B-84A8-E0E6E99D7BB3}" presName="node" presStyleLbl="node1" presStyleIdx="1" presStyleCnt="7" custScaleX="140847" custLinFactNeighborX="20018" custLinFactNeighborY="5077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741DA7D-AC28-4CAF-866C-7DF6E16F6A47}" type="pres">
      <dgm:prSet presAssocID="{567CE4D5-2A8F-4F5C-9EB6-4E1A82FF32E7}" presName="sibTrans" presStyleCnt="0"/>
      <dgm:spPr/>
    </dgm:pt>
    <dgm:pt modelId="{799C5495-EBD1-4174-9F67-05D0055655C8}" type="pres">
      <dgm:prSet presAssocID="{A356D2EE-C1D9-4213-9756-39C49E2DD896}" presName="node" presStyleLbl="node1" presStyleIdx="2" presStyleCnt="7" custScaleX="186838" custLinFactNeighborX="-25860" custLinFactNeighborY="-3719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8D9D6D6-2920-4B26-B15E-BB38C0BB858B}" type="pres">
      <dgm:prSet presAssocID="{D093E904-49DB-4E4C-8CC9-362FDC11ABF9}" presName="sibTrans" presStyleCnt="0"/>
      <dgm:spPr/>
    </dgm:pt>
    <dgm:pt modelId="{88B56A9E-D8EB-482D-A2A9-3AD55FB5C808}" type="pres">
      <dgm:prSet presAssocID="{D94D754A-FABF-4F6C-9690-62FCEEEE7218}" presName="node" presStyleLbl="node1" presStyleIdx="3" presStyleCnt="7" custLinFactNeighborX="-37392" custLinFactNeighborY="2306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95A8985-1606-4074-9054-AB06F751C313}" type="pres">
      <dgm:prSet presAssocID="{1D34A6CF-6079-4FE4-9335-EF499CC856A6}" presName="sibTrans" presStyleCnt="0"/>
      <dgm:spPr/>
    </dgm:pt>
    <dgm:pt modelId="{D131C82B-69DC-4082-A2E0-2F90ECED8BE3}" type="pres">
      <dgm:prSet presAssocID="{211574F3-5A74-42D8-ACDB-DC0478D1E85B}" presName="node" presStyleLbl="node1" presStyleIdx="4" presStyleCnt="7" custLinFactNeighborX="27578" custLinFactNeighborY="-5440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23F9271-3153-40A4-8E15-DEE613B488AD}" type="pres">
      <dgm:prSet presAssocID="{0429BDD2-CB40-48BE-ACD0-462572589754}" presName="sibTrans" presStyleCnt="0"/>
      <dgm:spPr/>
    </dgm:pt>
    <dgm:pt modelId="{6A9A5892-63F1-4821-AC94-7009344A1BB7}" type="pres">
      <dgm:prSet presAssocID="{554311E5-1D46-4045-AD4C-8C8A202AE40E}" presName="node" presStyleLbl="node1" presStyleIdx="5" presStyleCnt="7" custLinFactNeighborX="-5180" custLinFactNeighborY="2482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7F9394-AB33-4443-A8D2-1BC75D926E3E}" type="pres">
      <dgm:prSet presAssocID="{2097B535-A925-45B3-81E9-ED5E4A53A1D3}" presName="sibTrans" presStyleCnt="0"/>
      <dgm:spPr/>
    </dgm:pt>
    <dgm:pt modelId="{40912AAE-EB28-4BD3-B9B7-1E1E26CD2405}" type="pres">
      <dgm:prSet presAssocID="{6BBEA053-89AD-42DF-9A5E-B366FA3AE03E}" presName="node" presStyleLbl="node1" presStyleIdx="6" presStyleCnt="7" custLinFactNeighborX="7670" custLinFactNeighborY="955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3C579C7-4728-44F4-9FC9-4F3AC77153D4}" srcId="{57A0E119-A04D-4AF4-8102-59782E064AA6}" destId="{6BBEA053-89AD-42DF-9A5E-B366FA3AE03E}" srcOrd="6" destOrd="0" parTransId="{228A8E55-EC36-43D5-8ADD-BCDD1D7E5C1D}" sibTransId="{41237035-5C0B-4FBB-A73F-42E3953B8F8B}"/>
    <dgm:cxn modelId="{9841A5D4-DA07-4417-9895-594D69B06518}" type="presOf" srcId="{57A0E119-A04D-4AF4-8102-59782E064AA6}" destId="{58FA99DE-B76E-49DC-A8C3-2A0B3489E400}" srcOrd="0" destOrd="0" presId="urn:microsoft.com/office/officeart/2005/8/layout/default"/>
    <dgm:cxn modelId="{E4F33EA2-7E4B-4B2E-AD38-41D5E035441C}" type="presOf" srcId="{64EB05EC-86F3-4A2B-84A8-E0E6E99D7BB3}" destId="{2D60ABEE-E917-4BB6-A6BA-53185E7EDD2B}" srcOrd="0" destOrd="0" presId="urn:microsoft.com/office/officeart/2005/8/layout/default"/>
    <dgm:cxn modelId="{1D6D9994-93AC-4284-96B7-A967C07CDC0B}" srcId="{57A0E119-A04D-4AF4-8102-59782E064AA6}" destId="{8E1F05D9-B48B-4A2D-8674-CDECC677B626}" srcOrd="0" destOrd="0" parTransId="{B7CA2FFD-84A1-4602-977E-7211E9C528F8}" sibTransId="{5AA4318C-B062-4B6A-821A-68DD470A07CE}"/>
    <dgm:cxn modelId="{01157852-6889-4F82-9DBB-99EB55D7CEF6}" type="presOf" srcId="{554311E5-1D46-4045-AD4C-8C8A202AE40E}" destId="{6A9A5892-63F1-4821-AC94-7009344A1BB7}" srcOrd="0" destOrd="0" presId="urn:microsoft.com/office/officeart/2005/8/layout/default"/>
    <dgm:cxn modelId="{D90BB9DC-96E2-4C68-A7B2-0B1F32743ADA}" srcId="{57A0E119-A04D-4AF4-8102-59782E064AA6}" destId="{211574F3-5A74-42D8-ACDB-DC0478D1E85B}" srcOrd="4" destOrd="0" parTransId="{D25EE3AD-8EE1-471D-94B9-7A333C05C6FF}" sibTransId="{0429BDD2-CB40-48BE-ACD0-462572589754}"/>
    <dgm:cxn modelId="{B0FEA7DF-1011-4010-B31F-1FD3CB0F3F3F}" type="presOf" srcId="{D94D754A-FABF-4F6C-9690-62FCEEEE7218}" destId="{88B56A9E-D8EB-482D-A2A9-3AD55FB5C808}" srcOrd="0" destOrd="0" presId="urn:microsoft.com/office/officeart/2005/8/layout/default"/>
    <dgm:cxn modelId="{D6A3277C-89F9-4855-BA68-B09F0E362F1F}" type="presOf" srcId="{A356D2EE-C1D9-4213-9756-39C49E2DD896}" destId="{799C5495-EBD1-4174-9F67-05D0055655C8}" srcOrd="0" destOrd="0" presId="urn:microsoft.com/office/officeart/2005/8/layout/default"/>
    <dgm:cxn modelId="{020DCD88-3D32-4864-ACDA-17F772F7EB5F}" type="presOf" srcId="{6BBEA053-89AD-42DF-9A5E-B366FA3AE03E}" destId="{40912AAE-EB28-4BD3-B9B7-1E1E26CD2405}" srcOrd="0" destOrd="0" presId="urn:microsoft.com/office/officeart/2005/8/layout/default"/>
    <dgm:cxn modelId="{6EA86686-BBEA-4A78-8D63-E10BF886CC14}" type="presOf" srcId="{211574F3-5A74-42D8-ACDB-DC0478D1E85B}" destId="{D131C82B-69DC-4082-A2E0-2F90ECED8BE3}" srcOrd="0" destOrd="0" presId="urn:microsoft.com/office/officeart/2005/8/layout/default"/>
    <dgm:cxn modelId="{7B5E1CAC-3E18-4ED6-9CD6-CE4F92616A81}" type="presOf" srcId="{8E1F05D9-B48B-4A2D-8674-CDECC677B626}" destId="{535A89AC-4FFB-456B-877F-398ABC9286F5}" srcOrd="0" destOrd="0" presId="urn:microsoft.com/office/officeart/2005/8/layout/default"/>
    <dgm:cxn modelId="{F2B4BC73-20C0-4C87-AA49-EFC087E3BBC9}" srcId="{57A0E119-A04D-4AF4-8102-59782E064AA6}" destId="{A356D2EE-C1D9-4213-9756-39C49E2DD896}" srcOrd="2" destOrd="0" parTransId="{2C3C7707-BFD9-4812-BB47-51A5F4C9335C}" sibTransId="{D093E904-49DB-4E4C-8CC9-362FDC11ABF9}"/>
    <dgm:cxn modelId="{42FC8B2F-78A4-44CF-9378-9BC98530C439}" srcId="{57A0E119-A04D-4AF4-8102-59782E064AA6}" destId="{554311E5-1D46-4045-AD4C-8C8A202AE40E}" srcOrd="5" destOrd="0" parTransId="{1F6DBA25-7B08-497E-94B0-5C50431784F9}" sibTransId="{2097B535-A925-45B3-81E9-ED5E4A53A1D3}"/>
    <dgm:cxn modelId="{A11A89A1-94F2-40D4-8C2C-1F36F48F585C}" srcId="{57A0E119-A04D-4AF4-8102-59782E064AA6}" destId="{64EB05EC-86F3-4A2B-84A8-E0E6E99D7BB3}" srcOrd="1" destOrd="0" parTransId="{C10BDE0F-C486-47E9-8CAB-F7693CE0AE3E}" sibTransId="{567CE4D5-2A8F-4F5C-9EB6-4E1A82FF32E7}"/>
    <dgm:cxn modelId="{2BD30A79-5B08-4511-A566-A8EAEA43CD24}" srcId="{57A0E119-A04D-4AF4-8102-59782E064AA6}" destId="{D94D754A-FABF-4F6C-9690-62FCEEEE7218}" srcOrd="3" destOrd="0" parTransId="{22D1670C-12DB-42FA-ACBB-AF16B713B532}" sibTransId="{1D34A6CF-6079-4FE4-9335-EF499CC856A6}"/>
    <dgm:cxn modelId="{7EE5FDD4-B72E-4CED-A57B-2DEAE3A6606E}" type="presParOf" srcId="{58FA99DE-B76E-49DC-A8C3-2A0B3489E400}" destId="{535A89AC-4FFB-456B-877F-398ABC9286F5}" srcOrd="0" destOrd="0" presId="urn:microsoft.com/office/officeart/2005/8/layout/default"/>
    <dgm:cxn modelId="{942C9FB9-72BB-4605-B32C-DAB7C7DCE49C}" type="presParOf" srcId="{58FA99DE-B76E-49DC-A8C3-2A0B3489E400}" destId="{8E8DCA10-1C12-4AD4-BC93-F974EE8D781B}" srcOrd="1" destOrd="0" presId="urn:microsoft.com/office/officeart/2005/8/layout/default"/>
    <dgm:cxn modelId="{2B6985EA-A78D-48FD-B7A7-DC28B953BAEA}" type="presParOf" srcId="{58FA99DE-B76E-49DC-A8C3-2A0B3489E400}" destId="{2D60ABEE-E917-4BB6-A6BA-53185E7EDD2B}" srcOrd="2" destOrd="0" presId="urn:microsoft.com/office/officeart/2005/8/layout/default"/>
    <dgm:cxn modelId="{33472C48-2E94-4A3B-8DFB-2F428FE906FE}" type="presParOf" srcId="{58FA99DE-B76E-49DC-A8C3-2A0B3489E400}" destId="{5741DA7D-AC28-4CAF-866C-7DF6E16F6A47}" srcOrd="3" destOrd="0" presId="urn:microsoft.com/office/officeart/2005/8/layout/default"/>
    <dgm:cxn modelId="{30276125-39C2-4B4B-959E-A528FD1683D6}" type="presParOf" srcId="{58FA99DE-B76E-49DC-A8C3-2A0B3489E400}" destId="{799C5495-EBD1-4174-9F67-05D0055655C8}" srcOrd="4" destOrd="0" presId="urn:microsoft.com/office/officeart/2005/8/layout/default"/>
    <dgm:cxn modelId="{0DFD24DB-FB41-4186-889C-D9A59340E19E}" type="presParOf" srcId="{58FA99DE-B76E-49DC-A8C3-2A0B3489E400}" destId="{B8D9D6D6-2920-4B26-B15E-BB38C0BB858B}" srcOrd="5" destOrd="0" presId="urn:microsoft.com/office/officeart/2005/8/layout/default"/>
    <dgm:cxn modelId="{1313FCB6-A4EA-4B6C-B050-6504E0E49DD3}" type="presParOf" srcId="{58FA99DE-B76E-49DC-A8C3-2A0B3489E400}" destId="{88B56A9E-D8EB-482D-A2A9-3AD55FB5C808}" srcOrd="6" destOrd="0" presId="urn:microsoft.com/office/officeart/2005/8/layout/default"/>
    <dgm:cxn modelId="{A447F068-2A37-4AB5-B61C-7A4FFEF52C34}" type="presParOf" srcId="{58FA99DE-B76E-49DC-A8C3-2A0B3489E400}" destId="{D95A8985-1606-4074-9054-AB06F751C313}" srcOrd="7" destOrd="0" presId="urn:microsoft.com/office/officeart/2005/8/layout/default"/>
    <dgm:cxn modelId="{ED569FA3-49BD-47BB-B5BC-47FA8349A0BF}" type="presParOf" srcId="{58FA99DE-B76E-49DC-A8C3-2A0B3489E400}" destId="{D131C82B-69DC-4082-A2E0-2F90ECED8BE3}" srcOrd="8" destOrd="0" presId="urn:microsoft.com/office/officeart/2005/8/layout/default"/>
    <dgm:cxn modelId="{80A37CF6-5DCE-44F0-B62E-9A89857C9A66}" type="presParOf" srcId="{58FA99DE-B76E-49DC-A8C3-2A0B3489E400}" destId="{223F9271-3153-40A4-8E15-DEE613B488AD}" srcOrd="9" destOrd="0" presId="urn:microsoft.com/office/officeart/2005/8/layout/default"/>
    <dgm:cxn modelId="{F1C7C7B9-54F8-406F-AA0B-C724AA72E949}" type="presParOf" srcId="{58FA99DE-B76E-49DC-A8C3-2A0B3489E400}" destId="{6A9A5892-63F1-4821-AC94-7009344A1BB7}" srcOrd="10" destOrd="0" presId="urn:microsoft.com/office/officeart/2005/8/layout/default"/>
    <dgm:cxn modelId="{E25D78C1-5E79-4791-992C-6B164E9B7389}" type="presParOf" srcId="{58FA99DE-B76E-49DC-A8C3-2A0B3489E400}" destId="{EA7F9394-AB33-4443-A8D2-1BC75D926E3E}" srcOrd="11" destOrd="0" presId="urn:microsoft.com/office/officeart/2005/8/layout/default"/>
    <dgm:cxn modelId="{E2B7D2E9-8E56-4806-ABF0-4D5ECB529E29}" type="presParOf" srcId="{58FA99DE-B76E-49DC-A8C3-2A0B3489E400}" destId="{40912AAE-EB28-4BD3-B9B7-1E1E26CD2405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318DD6-246C-48C1-9567-A2AD33482B74}">
      <dsp:nvSpPr>
        <dsp:cNvPr id="0" name=""/>
        <dsp:cNvSpPr/>
      </dsp:nvSpPr>
      <dsp:spPr>
        <a:xfrm>
          <a:off x="3495604" y="1839376"/>
          <a:ext cx="1361719" cy="13617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>
              <a:solidFill>
                <a:schemeClr val="bg1"/>
              </a:solidFill>
              <a:latin typeface="Book Antiqua" panose="02040602050305030304" pitchFamily="18" charset="0"/>
            </a:rPr>
            <a:t>E-Cau</a:t>
          </a:r>
          <a:endParaRPr lang="fr-FR" sz="24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3695023" y="2038795"/>
        <a:ext cx="962881" cy="962881"/>
      </dsp:txXfrm>
    </dsp:sp>
    <dsp:sp modelId="{4598858B-0399-4015-9EDD-9542BCBB4306}">
      <dsp:nvSpPr>
        <dsp:cNvPr id="0" name=""/>
        <dsp:cNvSpPr/>
      </dsp:nvSpPr>
      <dsp:spPr>
        <a:xfrm rot="16200000">
          <a:off x="4017861" y="1666102"/>
          <a:ext cx="317204" cy="29344"/>
        </a:xfrm>
        <a:custGeom>
          <a:avLst/>
          <a:gdLst/>
          <a:ahLst/>
          <a:cxnLst/>
          <a:rect l="0" t="0" r="0" b="0"/>
          <a:pathLst>
            <a:path>
              <a:moveTo>
                <a:pt x="0" y="14672"/>
              </a:moveTo>
              <a:lnTo>
                <a:pt x="317204" y="14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>
            <a:solidFill>
              <a:schemeClr val="tx1"/>
            </a:solidFill>
          </a:endParaRPr>
        </a:p>
      </dsp:txBody>
      <dsp:txXfrm>
        <a:off x="4168533" y="1672844"/>
        <a:ext cx="15860" cy="15860"/>
      </dsp:txXfrm>
    </dsp:sp>
    <dsp:sp modelId="{24FADE05-23C5-47E5-AEBD-4E16FD49E13F}">
      <dsp:nvSpPr>
        <dsp:cNvPr id="0" name=""/>
        <dsp:cNvSpPr/>
      </dsp:nvSpPr>
      <dsp:spPr>
        <a:xfrm>
          <a:off x="3417359" y="-28812"/>
          <a:ext cx="1518208" cy="1550984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chemeClr val="tx1"/>
              </a:solidFill>
            </a:rPr>
            <a:t>Accès et authentification automatiques </a:t>
          </a:r>
          <a:endParaRPr lang="fr-FR" sz="1000" kern="1200" dirty="0">
            <a:solidFill>
              <a:schemeClr val="tx1"/>
            </a:solidFill>
          </a:endParaRPr>
        </a:p>
      </dsp:txBody>
      <dsp:txXfrm>
        <a:off x="3639695" y="198324"/>
        <a:ext cx="1073536" cy="1096712"/>
      </dsp:txXfrm>
    </dsp:sp>
    <dsp:sp modelId="{205E4130-BF5A-4EFA-BCB5-C441516B619A}">
      <dsp:nvSpPr>
        <dsp:cNvPr id="0" name=""/>
        <dsp:cNvSpPr/>
      </dsp:nvSpPr>
      <dsp:spPr>
        <a:xfrm rot="19794078">
          <a:off x="4736805" y="2057330"/>
          <a:ext cx="425883" cy="29344"/>
        </a:xfrm>
        <a:custGeom>
          <a:avLst/>
          <a:gdLst/>
          <a:ahLst/>
          <a:cxnLst/>
          <a:rect l="0" t="0" r="0" b="0"/>
          <a:pathLst>
            <a:path>
              <a:moveTo>
                <a:pt x="0" y="14672"/>
              </a:moveTo>
              <a:lnTo>
                <a:pt x="425883" y="14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>
            <a:solidFill>
              <a:schemeClr val="tx1"/>
            </a:solidFill>
          </a:endParaRPr>
        </a:p>
      </dsp:txBody>
      <dsp:txXfrm>
        <a:off x="4939100" y="2061355"/>
        <a:ext cx="21294" cy="21294"/>
      </dsp:txXfrm>
    </dsp:sp>
    <dsp:sp modelId="{1456FA37-FD4A-4CDA-9A60-0C82436DA278}">
      <dsp:nvSpPr>
        <dsp:cNvPr id="0" name=""/>
        <dsp:cNvSpPr/>
      </dsp:nvSpPr>
      <dsp:spPr>
        <a:xfrm>
          <a:off x="5042171" y="942909"/>
          <a:ext cx="1361719" cy="1361719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chemeClr val="tx1"/>
              </a:solidFill>
            </a:rPr>
            <a:t>Accès à Pro’IZI</a:t>
          </a:r>
        </a:p>
        <a:p>
          <a:pPr marL="0"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chemeClr val="tx1"/>
              </a:solidFill>
            </a:rPr>
            <a:t>- Accord </a:t>
          </a:r>
          <a:r>
            <a:rPr lang="fr-FR" sz="1000" b="1" kern="1200" dirty="0" smtClean="0">
              <a:solidFill>
                <a:schemeClr val="tx1"/>
              </a:solidFill>
            </a:rPr>
            <a:t>immédiat</a:t>
          </a:r>
          <a:endParaRPr lang="fr-FR" sz="1000" b="1" kern="1200" baseline="30000" dirty="0">
            <a:solidFill>
              <a:srgbClr val="000000"/>
            </a:solidFill>
            <a:latin typeface="Arial"/>
            <a:ea typeface="+mn-ea"/>
            <a:cs typeface="+mn-cs"/>
          </a:endParaRPr>
        </a:p>
        <a:p>
          <a:pPr marL="0"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chemeClr val="tx1"/>
              </a:solidFill>
            </a:rPr>
            <a:t>- Diagnostic</a:t>
          </a:r>
          <a:endParaRPr lang="fr-FR" sz="1000" kern="1200" dirty="0">
            <a:solidFill>
              <a:schemeClr val="tx1"/>
            </a:solidFill>
          </a:endParaRPr>
        </a:p>
      </dsp:txBody>
      <dsp:txXfrm>
        <a:off x="5241590" y="1142328"/>
        <a:ext cx="962881" cy="962881"/>
      </dsp:txXfrm>
    </dsp:sp>
    <dsp:sp modelId="{4D09FC81-4D3A-46DB-B21F-B743CAE114E0}">
      <dsp:nvSpPr>
        <dsp:cNvPr id="0" name=""/>
        <dsp:cNvSpPr/>
      </dsp:nvSpPr>
      <dsp:spPr>
        <a:xfrm rot="1800000">
          <a:off x="4738517" y="2948952"/>
          <a:ext cx="411836" cy="29344"/>
        </a:xfrm>
        <a:custGeom>
          <a:avLst/>
          <a:gdLst/>
          <a:ahLst/>
          <a:cxnLst/>
          <a:rect l="0" t="0" r="0" b="0"/>
          <a:pathLst>
            <a:path>
              <a:moveTo>
                <a:pt x="0" y="14672"/>
              </a:moveTo>
              <a:lnTo>
                <a:pt x="411836" y="14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934140" y="2953328"/>
        <a:ext cx="20591" cy="20591"/>
      </dsp:txXfrm>
    </dsp:sp>
    <dsp:sp modelId="{224147BD-4440-4BFF-85CF-950A14077150}">
      <dsp:nvSpPr>
        <dsp:cNvPr id="0" name=""/>
        <dsp:cNvSpPr/>
      </dsp:nvSpPr>
      <dsp:spPr>
        <a:xfrm>
          <a:off x="5031548" y="2726154"/>
          <a:ext cx="1361719" cy="1361719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chemeClr val="tx1"/>
              </a:solidFill>
            </a:rPr>
            <a:t>Accès à la saisie simplifiée et envoi de la demande de </a:t>
          </a:r>
          <a:r>
            <a:rPr lang="fr-FR" sz="1000" b="1" kern="1200" dirty="0" smtClean="0">
              <a:solidFill>
                <a:schemeClr val="tx1"/>
              </a:solidFill>
            </a:rPr>
            <a:t>garantie</a:t>
          </a:r>
          <a:endParaRPr lang="fr-FR" sz="1000" b="1" kern="1200" baseline="300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5230967" y="2925573"/>
        <a:ext cx="962881" cy="962881"/>
      </dsp:txXfrm>
    </dsp:sp>
    <dsp:sp modelId="{26F76AD1-307B-4AA9-8208-73C2E36E5A4E}">
      <dsp:nvSpPr>
        <dsp:cNvPr id="0" name=""/>
        <dsp:cNvSpPr/>
      </dsp:nvSpPr>
      <dsp:spPr>
        <a:xfrm rot="5400000">
          <a:off x="3970545" y="3392341"/>
          <a:ext cx="411836" cy="29344"/>
        </a:xfrm>
        <a:custGeom>
          <a:avLst/>
          <a:gdLst/>
          <a:ahLst/>
          <a:cxnLst/>
          <a:rect l="0" t="0" r="0" b="0"/>
          <a:pathLst>
            <a:path>
              <a:moveTo>
                <a:pt x="0" y="14672"/>
              </a:moveTo>
              <a:lnTo>
                <a:pt x="411836" y="14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>
            <a:solidFill>
              <a:schemeClr val="tx1"/>
            </a:solidFill>
          </a:endParaRPr>
        </a:p>
      </dsp:txBody>
      <dsp:txXfrm>
        <a:off x="4166168" y="3396717"/>
        <a:ext cx="20591" cy="20591"/>
      </dsp:txXfrm>
    </dsp:sp>
    <dsp:sp modelId="{3534ED1E-537B-4057-AB18-BD37572AF449}">
      <dsp:nvSpPr>
        <dsp:cNvPr id="0" name=""/>
        <dsp:cNvSpPr/>
      </dsp:nvSpPr>
      <dsp:spPr>
        <a:xfrm>
          <a:off x="3495604" y="3612932"/>
          <a:ext cx="1361719" cy="1361719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chemeClr val="tx1"/>
              </a:solidFill>
            </a:rPr>
            <a:t>Suivi en temps réel de l’avancement d’un dossier</a:t>
          </a:r>
          <a:endParaRPr lang="fr-FR" sz="1000" kern="1200" dirty="0">
            <a:solidFill>
              <a:schemeClr val="tx1"/>
            </a:solidFill>
          </a:endParaRPr>
        </a:p>
      </dsp:txBody>
      <dsp:txXfrm>
        <a:off x="3695023" y="3812351"/>
        <a:ext cx="962881" cy="962881"/>
      </dsp:txXfrm>
    </dsp:sp>
    <dsp:sp modelId="{721C3E87-0BF4-4127-B4D9-93C7715B88A0}">
      <dsp:nvSpPr>
        <dsp:cNvPr id="0" name=""/>
        <dsp:cNvSpPr/>
      </dsp:nvSpPr>
      <dsp:spPr>
        <a:xfrm rot="9000000">
          <a:off x="3202573" y="2948952"/>
          <a:ext cx="411836" cy="29344"/>
        </a:xfrm>
        <a:custGeom>
          <a:avLst/>
          <a:gdLst/>
          <a:ahLst/>
          <a:cxnLst/>
          <a:rect l="0" t="0" r="0" b="0"/>
          <a:pathLst>
            <a:path>
              <a:moveTo>
                <a:pt x="0" y="14672"/>
              </a:moveTo>
              <a:lnTo>
                <a:pt x="411836" y="14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>
            <a:solidFill>
              <a:schemeClr val="tx1"/>
            </a:solidFill>
          </a:endParaRPr>
        </a:p>
      </dsp:txBody>
      <dsp:txXfrm rot="10800000">
        <a:off x="3398195" y="2953328"/>
        <a:ext cx="20591" cy="20591"/>
      </dsp:txXfrm>
    </dsp:sp>
    <dsp:sp modelId="{3C39FC58-91D5-4775-8215-056105AE41DA}">
      <dsp:nvSpPr>
        <dsp:cNvPr id="0" name=""/>
        <dsp:cNvSpPr/>
      </dsp:nvSpPr>
      <dsp:spPr>
        <a:xfrm>
          <a:off x="1959659" y="2726154"/>
          <a:ext cx="1361719" cy="1361719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Gestion des actes de SAV (évolution prévue en 2021)</a:t>
          </a:r>
        </a:p>
      </dsp:txBody>
      <dsp:txXfrm>
        <a:off x="2159078" y="2925573"/>
        <a:ext cx="962881" cy="962881"/>
      </dsp:txXfrm>
    </dsp:sp>
    <dsp:sp modelId="{80813C73-72E7-4837-8349-D2DCC6B36B06}">
      <dsp:nvSpPr>
        <dsp:cNvPr id="0" name=""/>
        <dsp:cNvSpPr/>
      </dsp:nvSpPr>
      <dsp:spPr>
        <a:xfrm rot="12600000">
          <a:off x="3202573" y="2062174"/>
          <a:ext cx="411836" cy="29344"/>
        </a:xfrm>
        <a:custGeom>
          <a:avLst/>
          <a:gdLst/>
          <a:ahLst/>
          <a:cxnLst/>
          <a:rect l="0" t="0" r="0" b="0"/>
          <a:pathLst>
            <a:path>
              <a:moveTo>
                <a:pt x="0" y="14672"/>
              </a:moveTo>
              <a:lnTo>
                <a:pt x="411836" y="14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3398195" y="2066550"/>
        <a:ext cx="20591" cy="20591"/>
      </dsp:txXfrm>
    </dsp:sp>
    <dsp:sp modelId="{7CB62339-D722-4D48-9265-C3079BDC78B7}">
      <dsp:nvSpPr>
        <dsp:cNvPr id="0" name=""/>
        <dsp:cNvSpPr/>
      </dsp:nvSpPr>
      <dsp:spPr>
        <a:xfrm>
          <a:off x="1959659" y="952598"/>
          <a:ext cx="1361719" cy="1361719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chemeClr val="tx1"/>
              </a:solidFill>
            </a:rPr>
            <a:t>Saisies des modifications, retours d’attente et révisions de refus</a:t>
          </a:r>
          <a:endParaRPr lang="fr-FR" sz="1000" kern="1200" dirty="0">
            <a:solidFill>
              <a:schemeClr val="tx1"/>
            </a:solidFill>
          </a:endParaRPr>
        </a:p>
      </dsp:txBody>
      <dsp:txXfrm>
        <a:off x="2159078" y="1152017"/>
        <a:ext cx="962881" cy="9628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94DF5-0334-4B1F-8727-7D23F79E56D7}">
      <dsp:nvSpPr>
        <dsp:cNvPr id="0" name=""/>
        <dsp:cNvSpPr/>
      </dsp:nvSpPr>
      <dsp:spPr>
        <a:xfrm>
          <a:off x="0" y="976611"/>
          <a:ext cx="7080448" cy="1302148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826B68-1AEE-4746-A2E9-EB0214AA8449}">
      <dsp:nvSpPr>
        <dsp:cNvPr id="0" name=""/>
        <dsp:cNvSpPr/>
      </dsp:nvSpPr>
      <dsp:spPr>
        <a:xfrm>
          <a:off x="67" y="0"/>
          <a:ext cx="1076587" cy="130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/>
            <a:t>« Nouveau dossier », </a:t>
          </a:r>
          <a:r>
            <a:rPr lang="fr-FR" sz="1000" b="0" kern="1200" dirty="0"/>
            <a:t>en page d’accueil</a:t>
          </a:r>
        </a:p>
      </dsp:txBody>
      <dsp:txXfrm>
        <a:off x="67" y="0"/>
        <a:ext cx="1076587" cy="1302148"/>
      </dsp:txXfrm>
    </dsp:sp>
    <dsp:sp modelId="{5C859B2F-45BE-489C-A478-46328DC66E49}">
      <dsp:nvSpPr>
        <dsp:cNvPr id="0" name=""/>
        <dsp:cNvSpPr/>
      </dsp:nvSpPr>
      <dsp:spPr>
        <a:xfrm>
          <a:off x="375592" y="1464917"/>
          <a:ext cx="325537" cy="325537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15D6D-619B-4D69-AD37-CFF40F612286}">
      <dsp:nvSpPr>
        <dsp:cNvPr id="0" name=""/>
        <dsp:cNvSpPr/>
      </dsp:nvSpPr>
      <dsp:spPr>
        <a:xfrm>
          <a:off x="1130484" y="1953223"/>
          <a:ext cx="1292626" cy="130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/>
            <a:t>Saisir les informations demandées </a:t>
          </a:r>
          <a:r>
            <a:rPr lang="fr-FR" sz="600" b="1" kern="1200" dirty="0"/>
            <a:t>(jusqu’à 4 intervenants en plus du porteur de projet)</a:t>
          </a:r>
          <a:endParaRPr lang="fr-FR" sz="1000" kern="1200" dirty="0"/>
        </a:p>
      </dsp:txBody>
      <dsp:txXfrm>
        <a:off x="1130484" y="1953223"/>
        <a:ext cx="1292626" cy="1302148"/>
      </dsp:txXfrm>
    </dsp:sp>
    <dsp:sp modelId="{EAC4D5D2-094A-41BD-9B4C-E30743661964}">
      <dsp:nvSpPr>
        <dsp:cNvPr id="0" name=""/>
        <dsp:cNvSpPr/>
      </dsp:nvSpPr>
      <dsp:spPr>
        <a:xfrm>
          <a:off x="1614029" y="1464917"/>
          <a:ext cx="325537" cy="325537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5582E0-436A-4F6F-A87A-C16D0C75C3B1}">
      <dsp:nvSpPr>
        <dsp:cNvPr id="0" name=""/>
        <dsp:cNvSpPr/>
      </dsp:nvSpPr>
      <dsp:spPr>
        <a:xfrm>
          <a:off x="2476940" y="0"/>
          <a:ext cx="1381703" cy="130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/>
            <a:t>Glisser ou télécharger tous les documents essentiels</a:t>
          </a:r>
          <a:r>
            <a:rPr lang="fr-FR" sz="1000" b="1" kern="1200" baseline="30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(3) </a:t>
          </a:r>
          <a:r>
            <a:rPr lang="fr-FR" sz="1000" b="0" kern="1200" dirty="0"/>
            <a:t>afin d’éviter une attente lors de l’étude par l’analyste CEGC</a:t>
          </a:r>
        </a:p>
      </dsp:txBody>
      <dsp:txXfrm>
        <a:off x="2476940" y="0"/>
        <a:ext cx="1381703" cy="1302148"/>
      </dsp:txXfrm>
    </dsp:sp>
    <dsp:sp modelId="{F59E3772-ED60-46C7-88AC-0300304EE56E}">
      <dsp:nvSpPr>
        <dsp:cNvPr id="0" name=""/>
        <dsp:cNvSpPr/>
      </dsp:nvSpPr>
      <dsp:spPr>
        <a:xfrm>
          <a:off x="3005023" y="1464917"/>
          <a:ext cx="325537" cy="325537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DF1767-4516-4493-B988-7D1854D5B0C1}">
      <dsp:nvSpPr>
        <dsp:cNvPr id="0" name=""/>
        <dsp:cNvSpPr/>
      </dsp:nvSpPr>
      <dsp:spPr>
        <a:xfrm>
          <a:off x="3912473" y="1953223"/>
          <a:ext cx="1329445" cy="130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/>
            <a:t>« Transmettre le dossier » et obtenir un numéro de dossier</a:t>
          </a:r>
        </a:p>
      </dsp:txBody>
      <dsp:txXfrm>
        <a:off x="3912473" y="1953223"/>
        <a:ext cx="1329445" cy="1302148"/>
      </dsp:txXfrm>
    </dsp:sp>
    <dsp:sp modelId="{9F1DAABF-6E55-4F90-8264-C4873211BDA8}">
      <dsp:nvSpPr>
        <dsp:cNvPr id="0" name=""/>
        <dsp:cNvSpPr/>
      </dsp:nvSpPr>
      <dsp:spPr>
        <a:xfrm>
          <a:off x="4414427" y="1464917"/>
          <a:ext cx="325537" cy="3255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9BE914-6A64-4E1C-97CC-B50CAD963FE1}">
      <dsp:nvSpPr>
        <dsp:cNvPr id="0" name=""/>
        <dsp:cNvSpPr/>
      </dsp:nvSpPr>
      <dsp:spPr>
        <a:xfrm>
          <a:off x="5295748" y="0"/>
          <a:ext cx="1076587" cy="130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/>
            <a:t>« Le dossier va être pris en charge par un analyste » CEGC</a:t>
          </a:r>
        </a:p>
      </dsp:txBody>
      <dsp:txXfrm>
        <a:off x="5295748" y="0"/>
        <a:ext cx="1076587" cy="1302148"/>
      </dsp:txXfrm>
    </dsp:sp>
    <dsp:sp modelId="{639C05F9-C243-4D2C-900E-EC33C6909BAC}">
      <dsp:nvSpPr>
        <dsp:cNvPr id="0" name=""/>
        <dsp:cNvSpPr/>
      </dsp:nvSpPr>
      <dsp:spPr>
        <a:xfrm>
          <a:off x="5671273" y="1464917"/>
          <a:ext cx="325537" cy="3255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A1E27-B11A-4A98-960F-9DB48F89C88F}">
      <dsp:nvSpPr>
        <dsp:cNvPr id="0" name=""/>
        <dsp:cNvSpPr/>
      </dsp:nvSpPr>
      <dsp:spPr>
        <a:xfrm>
          <a:off x="0" y="1402102"/>
          <a:ext cx="6768752" cy="1869469"/>
        </a:xfrm>
        <a:prstGeom prst="notchedRightArrow">
          <a:avLst/>
        </a:prstGeom>
        <a:solidFill>
          <a:srgbClr val="581D7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4AFFB0-05F7-4ED1-BFEE-CD13B0AE01E4}">
      <dsp:nvSpPr>
        <dsp:cNvPr id="0" name=""/>
        <dsp:cNvSpPr/>
      </dsp:nvSpPr>
      <dsp:spPr>
        <a:xfrm>
          <a:off x="2974" y="0"/>
          <a:ext cx="1963202" cy="1869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Simulateur tarification</a:t>
          </a:r>
          <a:r>
            <a:rPr lang="fr-FR" sz="12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 »</a:t>
          </a:r>
        </a:p>
      </dsp:txBody>
      <dsp:txXfrm>
        <a:off x="2974" y="0"/>
        <a:ext cx="1963202" cy="1869469"/>
      </dsp:txXfrm>
    </dsp:sp>
    <dsp:sp modelId="{02514C93-17F0-44F3-828D-0DF374FC1C90}">
      <dsp:nvSpPr>
        <dsp:cNvPr id="0" name=""/>
        <dsp:cNvSpPr/>
      </dsp:nvSpPr>
      <dsp:spPr>
        <a:xfrm>
          <a:off x="750892" y="2103153"/>
          <a:ext cx="467367" cy="467367"/>
        </a:xfrm>
        <a:prstGeom prst="ellipse">
          <a:avLst/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E2E75D-64A8-4608-B79D-629F7CD20845}">
      <dsp:nvSpPr>
        <dsp:cNvPr id="0" name=""/>
        <dsp:cNvSpPr/>
      </dsp:nvSpPr>
      <dsp:spPr>
        <a:xfrm>
          <a:off x="2064337" y="2804204"/>
          <a:ext cx="1963202" cy="1869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Saisir les informations demandées </a:t>
          </a:r>
        </a:p>
      </dsp:txBody>
      <dsp:txXfrm>
        <a:off x="2064337" y="2804204"/>
        <a:ext cx="1963202" cy="1869469"/>
      </dsp:txXfrm>
    </dsp:sp>
    <dsp:sp modelId="{E9649C6D-5AAB-4199-B5A6-67615B2CD4D8}">
      <dsp:nvSpPr>
        <dsp:cNvPr id="0" name=""/>
        <dsp:cNvSpPr/>
      </dsp:nvSpPr>
      <dsp:spPr>
        <a:xfrm>
          <a:off x="2812254" y="2103153"/>
          <a:ext cx="467367" cy="467367"/>
        </a:xfrm>
        <a:prstGeom prst="ellipse">
          <a:avLst/>
        </a:prstGeom>
        <a:solidFill>
          <a:srgbClr val="00A19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B0803A-53A1-48C5-B3C0-15C567C0E9C8}">
      <dsp:nvSpPr>
        <dsp:cNvPr id="0" name=""/>
        <dsp:cNvSpPr/>
      </dsp:nvSpPr>
      <dsp:spPr>
        <a:xfrm>
          <a:off x="4237602" y="0"/>
          <a:ext cx="1618699" cy="1869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Visualiser le résultat </a:t>
          </a:r>
          <a:r>
            <a:rPr lang="fr-FR" sz="1000" b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de la simulation </a:t>
          </a:r>
        </a:p>
      </dsp:txBody>
      <dsp:txXfrm>
        <a:off x="4237602" y="0"/>
        <a:ext cx="1618699" cy="1869469"/>
      </dsp:txXfrm>
    </dsp:sp>
    <dsp:sp modelId="{855054A5-FFAF-432F-B1FC-63085BBE9CC2}">
      <dsp:nvSpPr>
        <dsp:cNvPr id="0" name=""/>
        <dsp:cNvSpPr/>
      </dsp:nvSpPr>
      <dsp:spPr>
        <a:xfrm>
          <a:off x="4873617" y="2103153"/>
          <a:ext cx="467367" cy="467367"/>
        </a:xfrm>
        <a:prstGeom prst="ellipse">
          <a:avLst/>
        </a:prstGeom>
        <a:solidFill>
          <a:srgbClr val="EAB81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91DB85-F429-463A-ADE9-5B6243BF1950}">
      <dsp:nvSpPr>
        <dsp:cNvPr id="0" name=""/>
        <dsp:cNvSpPr/>
      </dsp:nvSpPr>
      <dsp:spPr>
        <a:xfrm rot="5400000">
          <a:off x="3970950" y="-1313603"/>
          <a:ext cx="1260625" cy="4207763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Vous connecter à votre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espace E-Cau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Retrouver les dossiers de votre agence sur la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page d’accueil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Cliquer sur la ligne pour accéder au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détail du dossier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fr-FR" sz="1000" b="1" kern="1200" dirty="0">
              <a:solidFill>
                <a:srgbClr val="FF0000"/>
              </a:solidFill>
              <a:latin typeface="Arial"/>
              <a:ea typeface="+mn-ea"/>
              <a:cs typeface="+mn-cs"/>
            </a:rPr>
            <a:t>OU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Vous connecter à votre espace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E-Cau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Cliquer sur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Suivi de dossiers et SAV »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Renseigner un unique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critère de recherche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Cliquer sur la ligne pour accéder au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détail du dossier</a:t>
          </a:r>
        </a:p>
      </dsp:txBody>
      <dsp:txXfrm rot="-5400000">
        <a:off x="2497382" y="221504"/>
        <a:ext cx="4146224" cy="1137547"/>
      </dsp:txXfrm>
    </dsp:sp>
    <dsp:sp modelId="{261135BB-A6EC-4287-BF29-9A5CEF8D7A2C}">
      <dsp:nvSpPr>
        <dsp:cNvPr id="0" name=""/>
        <dsp:cNvSpPr/>
      </dsp:nvSpPr>
      <dsp:spPr>
        <a:xfrm>
          <a:off x="454" y="2387"/>
          <a:ext cx="2496926" cy="1575781"/>
        </a:xfrm>
        <a:prstGeom prst="roundRect">
          <a:avLst/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Rechercher un dossier </a:t>
          </a:r>
        </a:p>
      </dsp:txBody>
      <dsp:txXfrm>
        <a:off x="77377" y="79310"/>
        <a:ext cx="2343080" cy="1421935"/>
      </dsp:txXfrm>
    </dsp:sp>
    <dsp:sp modelId="{63B0B388-FA03-4392-B28F-9658100A8D6C}">
      <dsp:nvSpPr>
        <dsp:cNvPr id="0" name=""/>
        <dsp:cNvSpPr/>
      </dsp:nvSpPr>
      <dsp:spPr>
        <a:xfrm rot="5400000">
          <a:off x="3970950" y="340967"/>
          <a:ext cx="1260625" cy="4207763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Facilite le suivi du dossier </a:t>
          </a: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(« Attente », « Favorable avec réserve », « Refus »…)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Plus besoin de se connecter </a:t>
          </a: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à E-Cau pour connaitre l’état d’avancement de son dossier !</a:t>
          </a:r>
          <a:r>
            <a:rPr lang="fr-FR" sz="1000" b="0" i="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rPr>
            <a:t>​</a:t>
          </a:r>
          <a:endParaRPr lang="fr-FR" sz="10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 rot="-5400000">
        <a:off x="2497382" y="1876075"/>
        <a:ext cx="4146224" cy="1137547"/>
      </dsp:txXfrm>
    </dsp:sp>
    <dsp:sp modelId="{D2AEDA45-883E-4DEC-AC4E-A20B7C2733EA}">
      <dsp:nvSpPr>
        <dsp:cNvPr id="0" name=""/>
        <dsp:cNvSpPr/>
      </dsp:nvSpPr>
      <dsp:spPr>
        <a:xfrm>
          <a:off x="454" y="1656958"/>
          <a:ext cx="2496926" cy="1575781"/>
        </a:xfrm>
        <a:prstGeom prst="roundRect">
          <a:avLst/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Suivre l’avancement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via « La notification automatique par e-mail »</a:t>
          </a:r>
        </a:p>
      </dsp:txBody>
      <dsp:txXfrm>
        <a:off x="77377" y="1733881"/>
        <a:ext cx="2343080" cy="1421935"/>
      </dsp:txXfrm>
    </dsp:sp>
    <dsp:sp modelId="{7F58951D-7F1C-419E-8E96-73EF562245EA}">
      <dsp:nvSpPr>
        <dsp:cNvPr id="0" name=""/>
        <dsp:cNvSpPr/>
      </dsp:nvSpPr>
      <dsp:spPr>
        <a:xfrm>
          <a:off x="454" y="3311528"/>
          <a:ext cx="2587318" cy="1575781"/>
        </a:xfrm>
        <a:prstGeom prst="roundRect">
          <a:avLst/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Suivre l’avancement « sur E-Cau » </a:t>
          </a:r>
        </a:p>
      </dsp:txBody>
      <dsp:txXfrm>
        <a:off x="77377" y="3388451"/>
        <a:ext cx="2433472" cy="14219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A0B327-6B32-4A40-BCD8-81FD61EDB964}">
      <dsp:nvSpPr>
        <dsp:cNvPr id="0" name=""/>
        <dsp:cNvSpPr/>
      </dsp:nvSpPr>
      <dsp:spPr>
        <a:xfrm>
          <a:off x="0" y="1288947"/>
          <a:ext cx="6528048" cy="1718596"/>
        </a:xfrm>
        <a:prstGeom prst="notchedRightArrow">
          <a:avLst/>
        </a:prstGeom>
        <a:solidFill>
          <a:srgbClr val="581D7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47EFB-B6CB-45BD-B771-1ADA46735CD3}">
      <dsp:nvSpPr>
        <dsp:cNvPr id="0" name=""/>
        <dsp:cNvSpPr/>
      </dsp:nvSpPr>
      <dsp:spPr>
        <a:xfrm>
          <a:off x="314946" y="0"/>
          <a:ext cx="1269233" cy="1718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Réaliser une action »</a:t>
          </a:r>
        </a:p>
      </dsp:txBody>
      <dsp:txXfrm>
        <a:off x="314946" y="0"/>
        <a:ext cx="1269233" cy="1718596"/>
      </dsp:txXfrm>
    </dsp:sp>
    <dsp:sp modelId="{3F2991F1-2614-472D-9952-2B6E105C4A70}">
      <dsp:nvSpPr>
        <dsp:cNvPr id="0" name=""/>
        <dsp:cNvSpPr/>
      </dsp:nvSpPr>
      <dsp:spPr>
        <a:xfrm>
          <a:off x="734738" y="1933421"/>
          <a:ext cx="429649" cy="429649"/>
        </a:xfrm>
        <a:prstGeom prst="ellipse">
          <a:avLst/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E6306-0FF8-42D9-8649-E939870FA674}">
      <dsp:nvSpPr>
        <dsp:cNvPr id="0" name=""/>
        <dsp:cNvSpPr/>
      </dsp:nvSpPr>
      <dsp:spPr>
        <a:xfrm>
          <a:off x="2274840" y="2577895"/>
          <a:ext cx="1325561" cy="1718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Puis « Annuler le dossier »</a:t>
          </a:r>
        </a:p>
      </dsp:txBody>
      <dsp:txXfrm>
        <a:off x="2274840" y="2577895"/>
        <a:ext cx="1325561" cy="1718596"/>
      </dsp:txXfrm>
    </dsp:sp>
    <dsp:sp modelId="{89720AE0-E426-45ED-B1B9-54E82EB32D60}">
      <dsp:nvSpPr>
        <dsp:cNvPr id="0" name=""/>
        <dsp:cNvSpPr/>
      </dsp:nvSpPr>
      <dsp:spPr>
        <a:xfrm>
          <a:off x="2722796" y="1933421"/>
          <a:ext cx="429649" cy="429649"/>
        </a:xfrm>
        <a:prstGeom prst="ellipse">
          <a:avLst/>
        </a:prstGeom>
        <a:solidFill>
          <a:srgbClr val="EAB81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69F733-AC1A-4392-BBF6-829262A56CB2}">
      <dsp:nvSpPr>
        <dsp:cNvPr id="0" name=""/>
        <dsp:cNvSpPr/>
      </dsp:nvSpPr>
      <dsp:spPr>
        <a:xfrm>
          <a:off x="4234735" y="0"/>
          <a:ext cx="1381889" cy="1718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Le dossier passe automatiquement en statut « Annulé »</a:t>
          </a:r>
        </a:p>
      </dsp:txBody>
      <dsp:txXfrm>
        <a:off x="4234735" y="0"/>
        <a:ext cx="1381889" cy="1718596"/>
      </dsp:txXfrm>
    </dsp:sp>
    <dsp:sp modelId="{72B6203A-94A0-4B4F-88EB-658DF6CE7BE7}">
      <dsp:nvSpPr>
        <dsp:cNvPr id="0" name=""/>
        <dsp:cNvSpPr/>
      </dsp:nvSpPr>
      <dsp:spPr>
        <a:xfrm>
          <a:off x="4710855" y="1933421"/>
          <a:ext cx="429649" cy="429649"/>
        </a:xfrm>
        <a:prstGeom prst="ellipse">
          <a:avLst/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6FC3B-8F3C-47B9-8FB7-2B3380C5E597}">
      <dsp:nvSpPr>
        <dsp:cNvPr id="0" name=""/>
        <dsp:cNvSpPr/>
      </dsp:nvSpPr>
      <dsp:spPr>
        <a:xfrm>
          <a:off x="1125" y="840904"/>
          <a:ext cx="2001175" cy="576000"/>
        </a:xfrm>
        <a:prstGeom prst="rect">
          <a:avLst/>
        </a:prstGeom>
        <a:solidFill>
          <a:srgbClr val="B34A8C"/>
        </a:solidFill>
        <a:ln w="25400" cap="flat" cmpd="sng" algn="ctr">
          <a:solidFill>
            <a:srgbClr val="B34A8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rgbClr val="000000"/>
              </a:solidFill>
              <a:latin typeface="Arial"/>
              <a:ea typeface="+mn-ea"/>
              <a:cs typeface="Cabin"/>
              <a:sym typeface="Cabin"/>
            </a:rPr>
            <a:t>Donnée</a:t>
          </a:r>
          <a:endParaRPr lang="fr-FR" sz="2000" b="1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1125" y="840904"/>
        <a:ext cx="2001175" cy="576000"/>
      </dsp:txXfrm>
    </dsp:sp>
    <dsp:sp modelId="{1DEAAFB8-E94C-421D-BEE7-A0BDC5369C5D}">
      <dsp:nvSpPr>
        <dsp:cNvPr id="0" name=""/>
        <dsp:cNvSpPr/>
      </dsp:nvSpPr>
      <dsp:spPr>
        <a:xfrm>
          <a:off x="1125" y="1416904"/>
          <a:ext cx="2001175" cy="2305799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Ex : </a:t>
          </a:r>
          <a:r>
            <a:rPr lang="en-US" sz="1400" kern="1200" dirty="0" err="1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montant</a:t>
          </a:r>
          <a:r>
            <a:rPr lang="en-US" sz="1400" kern="1200" dirty="0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 de </a:t>
          </a:r>
          <a:r>
            <a:rPr lang="en-US" sz="1400" kern="1200" dirty="0" err="1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l’épargne</a:t>
          </a:r>
          <a:r>
            <a:rPr lang="en-US" sz="1400" kern="1200" dirty="0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 après </a:t>
          </a:r>
          <a:r>
            <a:rPr lang="en-US" sz="1400" kern="1200" dirty="0" err="1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projet</a:t>
          </a:r>
          <a:endParaRPr lang="fr-FR" sz="1400" strike="sngStrike" kern="1200" baseline="0" dirty="0">
            <a:solidFill>
              <a:srgbClr val="FF0000"/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 compléter depuis E-Cau en réponse à la question de l’analyste CEGC (correspond à une information </a:t>
          </a:r>
          <a:r>
            <a:rPr lang="fr-FR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numérique</a:t>
          </a:r>
          <a:r>
            <a:rPr lang="fr-FR" sz="14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)</a:t>
          </a:r>
        </a:p>
      </dsp:txBody>
      <dsp:txXfrm>
        <a:off x="1125" y="1416904"/>
        <a:ext cx="2001175" cy="2305799"/>
      </dsp:txXfrm>
    </dsp:sp>
    <dsp:sp modelId="{4A69F1E8-5827-4D58-BF1B-A299C9BC5045}">
      <dsp:nvSpPr>
        <dsp:cNvPr id="0" name=""/>
        <dsp:cNvSpPr/>
      </dsp:nvSpPr>
      <dsp:spPr>
        <a:xfrm>
          <a:off x="2282465" y="840904"/>
          <a:ext cx="2131812" cy="576000"/>
        </a:xfrm>
        <a:prstGeom prst="rect">
          <a:avLst/>
        </a:prstGeom>
        <a:solidFill>
          <a:srgbClr val="EAB818"/>
        </a:solidFill>
        <a:ln w="25400" cap="flat" cmpd="sng" algn="ctr">
          <a:solidFill>
            <a:srgbClr val="EAB81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Document</a:t>
          </a:r>
        </a:p>
      </dsp:txBody>
      <dsp:txXfrm>
        <a:off x="2282465" y="840904"/>
        <a:ext cx="2131812" cy="576000"/>
      </dsp:txXfrm>
    </dsp:sp>
    <dsp:sp modelId="{4F43C956-A2FB-494F-80CA-9F6E4ABED6B1}">
      <dsp:nvSpPr>
        <dsp:cNvPr id="0" name=""/>
        <dsp:cNvSpPr/>
      </dsp:nvSpPr>
      <dsp:spPr>
        <a:xfrm>
          <a:off x="2282465" y="1416904"/>
          <a:ext cx="2131812" cy="2305799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Ex : </a:t>
          </a:r>
          <a:r>
            <a:rPr lang="en-US" sz="1400" kern="1200" dirty="0" err="1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bilans</a:t>
          </a:r>
          <a:r>
            <a:rPr lang="en-US" sz="1400" kern="12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 et </a:t>
          </a:r>
          <a:r>
            <a:rPr lang="en-US" sz="1400" kern="1200" dirty="0" err="1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comptes</a:t>
          </a:r>
          <a:r>
            <a:rPr lang="en-US" sz="1400" kern="12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 de </a:t>
          </a:r>
          <a:r>
            <a:rPr lang="en-US" sz="1400" kern="1200" dirty="0" err="1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résultats</a:t>
          </a:r>
          <a:r>
            <a:rPr lang="en-US" sz="1400" kern="12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 </a:t>
          </a:r>
          <a:endParaRPr lang="fr-FR" sz="1400" kern="1200" dirty="0">
            <a:solidFill>
              <a:srgbClr val="EAB818"/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 insérer sous E-Cau en réponse au(x) document(s) demandé(s) par l’analyste CEGC</a:t>
          </a:r>
        </a:p>
      </dsp:txBody>
      <dsp:txXfrm>
        <a:off x="2282465" y="1416904"/>
        <a:ext cx="2131812" cy="2305799"/>
      </dsp:txXfrm>
    </dsp:sp>
    <dsp:sp modelId="{04E5B136-334D-4048-95DC-72896E30606A}">
      <dsp:nvSpPr>
        <dsp:cNvPr id="0" name=""/>
        <dsp:cNvSpPr/>
      </dsp:nvSpPr>
      <dsp:spPr>
        <a:xfrm>
          <a:off x="4694442" y="840904"/>
          <a:ext cx="2001175" cy="576000"/>
        </a:xfrm>
        <a:prstGeom prst="rect">
          <a:avLst/>
        </a:prstGeom>
        <a:solidFill>
          <a:srgbClr val="00A193"/>
        </a:solidFill>
        <a:ln w="25400" cap="flat" cmpd="sng" algn="ctr">
          <a:solidFill>
            <a:srgbClr val="00A19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Commentaire</a:t>
          </a:r>
        </a:p>
      </dsp:txBody>
      <dsp:txXfrm>
        <a:off x="4694442" y="840904"/>
        <a:ext cx="2001175" cy="576000"/>
      </dsp:txXfrm>
    </dsp:sp>
    <dsp:sp modelId="{49CAC238-68E6-4B3D-AEEB-7A7A8A0DED39}">
      <dsp:nvSpPr>
        <dsp:cNvPr id="0" name=""/>
        <dsp:cNvSpPr/>
      </dsp:nvSpPr>
      <dsp:spPr>
        <a:xfrm>
          <a:off x="4694442" y="1416904"/>
          <a:ext cx="2001175" cy="2305799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00A193"/>
              </a:solidFill>
              <a:latin typeface="Arial"/>
              <a:ea typeface="+mn-ea"/>
              <a:cs typeface="Cabin"/>
              <a:sym typeface="Cabin"/>
            </a:rPr>
            <a:t>Ex : demande de </a:t>
          </a:r>
          <a:r>
            <a:rPr lang="en-US" sz="1400" kern="1200" dirty="0" err="1">
              <a:solidFill>
                <a:srgbClr val="00A193"/>
              </a:solidFill>
              <a:latin typeface="Arial"/>
              <a:ea typeface="+mn-ea"/>
              <a:cs typeface="Cabin"/>
              <a:sym typeface="Cabin"/>
            </a:rPr>
            <a:t>précisions</a:t>
          </a:r>
          <a:r>
            <a:rPr lang="en-US" sz="1400" kern="1200" dirty="0">
              <a:solidFill>
                <a:srgbClr val="00A193"/>
              </a:solidFill>
              <a:latin typeface="Arial"/>
              <a:ea typeface="+mn-ea"/>
              <a:cs typeface="Cabin"/>
              <a:sym typeface="Cabin"/>
            </a:rPr>
            <a:t> sur le dossier</a:t>
          </a:r>
          <a:endParaRPr lang="fr-FR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 renseigner sous E-Cau en réponse à l’explication demandée par l’analyste CEGC</a:t>
          </a:r>
        </a:p>
      </dsp:txBody>
      <dsp:txXfrm>
        <a:off x="4694442" y="1416904"/>
        <a:ext cx="2001175" cy="23057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41A2E-691D-4A29-8D2A-28138DE93ED6}">
      <dsp:nvSpPr>
        <dsp:cNvPr id="0" name=""/>
        <dsp:cNvSpPr/>
      </dsp:nvSpPr>
      <dsp:spPr>
        <a:xfrm>
          <a:off x="0" y="1264682"/>
          <a:ext cx="6600056" cy="1686243"/>
        </a:xfrm>
        <a:prstGeom prst="notchedRightArrow">
          <a:avLst/>
        </a:prstGeom>
        <a:solidFill>
          <a:srgbClr val="581D7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9930B7-2DB7-4578-83E9-2D081C155619}">
      <dsp:nvSpPr>
        <dsp:cNvPr id="0" name=""/>
        <dsp:cNvSpPr/>
      </dsp:nvSpPr>
      <dsp:spPr>
        <a:xfrm>
          <a:off x="2610" y="0"/>
          <a:ext cx="1141313" cy="1686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Réviser ce refus »</a:t>
          </a:r>
        </a:p>
      </dsp:txBody>
      <dsp:txXfrm>
        <a:off x="2610" y="0"/>
        <a:ext cx="1141313" cy="1686243"/>
      </dsp:txXfrm>
    </dsp:sp>
    <dsp:sp modelId="{57AF5215-4446-4A51-AB51-8AC9551A14A8}">
      <dsp:nvSpPr>
        <dsp:cNvPr id="0" name=""/>
        <dsp:cNvSpPr/>
      </dsp:nvSpPr>
      <dsp:spPr>
        <a:xfrm>
          <a:off x="362486" y="1897024"/>
          <a:ext cx="421560" cy="421560"/>
        </a:xfrm>
        <a:prstGeom prst="ellipse">
          <a:avLst/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E389A4-9706-443D-9B87-9463AE0CAA36}">
      <dsp:nvSpPr>
        <dsp:cNvPr id="0" name=""/>
        <dsp:cNvSpPr/>
      </dsp:nvSpPr>
      <dsp:spPr>
        <a:xfrm>
          <a:off x="1200989" y="2529365"/>
          <a:ext cx="1141313" cy="1686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Argumenter la demande </a:t>
          </a:r>
          <a:r>
            <a:rPr lang="fr-FR" sz="1000" b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de révision de refus.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Répondre à l’intégralité des motifs</a:t>
          </a:r>
        </a:p>
      </dsp:txBody>
      <dsp:txXfrm>
        <a:off x="1200989" y="2529365"/>
        <a:ext cx="1141313" cy="1686243"/>
      </dsp:txXfrm>
    </dsp:sp>
    <dsp:sp modelId="{3BB8AC73-A49B-473A-8E8C-FB2553CFDC05}">
      <dsp:nvSpPr>
        <dsp:cNvPr id="0" name=""/>
        <dsp:cNvSpPr/>
      </dsp:nvSpPr>
      <dsp:spPr>
        <a:xfrm>
          <a:off x="1560865" y="1897024"/>
          <a:ext cx="421560" cy="421560"/>
        </a:xfrm>
        <a:prstGeom prst="ellipse">
          <a:avLst/>
        </a:prstGeom>
        <a:solidFill>
          <a:srgbClr val="EAB81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D75163-9871-4DA5-A4CD-946F3BBEED2A}">
      <dsp:nvSpPr>
        <dsp:cNvPr id="0" name=""/>
        <dsp:cNvSpPr/>
      </dsp:nvSpPr>
      <dsp:spPr>
        <a:xfrm>
          <a:off x="2399368" y="0"/>
          <a:ext cx="1141313" cy="1686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Transmettre le dossier »</a:t>
          </a:r>
        </a:p>
      </dsp:txBody>
      <dsp:txXfrm>
        <a:off x="2399368" y="0"/>
        <a:ext cx="1141313" cy="1686243"/>
      </dsp:txXfrm>
    </dsp:sp>
    <dsp:sp modelId="{81CFC3EA-929E-4588-9DB9-34B235566E7F}">
      <dsp:nvSpPr>
        <dsp:cNvPr id="0" name=""/>
        <dsp:cNvSpPr/>
      </dsp:nvSpPr>
      <dsp:spPr>
        <a:xfrm>
          <a:off x="2759244" y="1897024"/>
          <a:ext cx="421560" cy="421560"/>
        </a:xfrm>
        <a:prstGeom prst="ellipse">
          <a:avLst/>
        </a:prstGeom>
        <a:solidFill>
          <a:srgbClr val="DB4B4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6A1545-0939-4230-9994-25127F4497A4}">
      <dsp:nvSpPr>
        <dsp:cNvPr id="0" name=""/>
        <dsp:cNvSpPr/>
      </dsp:nvSpPr>
      <dsp:spPr>
        <a:xfrm>
          <a:off x="3597747" y="2529365"/>
          <a:ext cx="1141313" cy="1686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Détailler la demande en cas de modification </a:t>
          </a:r>
          <a:r>
            <a:rPr lang="fr-FR" sz="1000" b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(plan de financement ou autre)</a:t>
          </a:r>
        </a:p>
      </dsp:txBody>
      <dsp:txXfrm>
        <a:off x="3597747" y="2529365"/>
        <a:ext cx="1141313" cy="1686243"/>
      </dsp:txXfrm>
    </dsp:sp>
    <dsp:sp modelId="{7649BE65-E4E4-498D-A497-D873D14FA7B1}">
      <dsp:nvSpPr>
        <dsp:cNvPr id="0" name=""/>
        <dsp:cNvSpPr/>
      </dsp:nvSpPr>
      <dsp:spPr>
        <a:xfrm>
          <a:off x="3957623" y="1897024"/>
          <a:ext cx="421560" cy="421560"/>
        </a:xfrm>
        <a:prstGeom prst="ellipse">
          <a:avLst/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C899DB-1B5B-453E-9AF1-076FC0895063}">
      <dsp:nvSpPr>
        <dsp:cNvPr id="0" name=""/>
        <dsp:cNvSpPr/>
      </dsp:nvSpPr>
      <dsp:spPr>
        <a:xfrm>
          <a:off x="4796126" y="0"/>
          <a:ext cx="1141313" cy="1686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Si la demande est recevable mais incomplète, le </a:t>
          </a:r>
          <a:r>
            <a:rPr lang="fr-FR" sz="10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dossier pourra être mis en attente par l’analyste CEGC</a:t>
          </a:r>
        </a:p>
      </dsp:txBody>
      <dsp:txXfrm>
        <a:off x="4796126" y="0"/>
        <a:ext cx="1141313" cy="1686243"/>
      </dsp:txXfrm>
    </dsp:sp>
    <dsp:sp modelId="{4AF7444F-94E8-4FE2-B0E4-CC42F8B84F9A}">
      <dsp:nvSpPr>
        <dsp:cNvPr id="0" name=""/>
        <dsp:cNvSpPr/>
      </dsp:nvSpPr>
      <dsp:spPr>
        <a:xfrm>
          <a:off x="5156002" y="1897024"/>
          <a:ext cx="421560" cy="421560"/>
        </a:xfrm>
        <a:prstGeom prst="ellipse">
          <a:avLst/>
        </a:prstGeom>
        <a:solidFill>
          <a:srgbClr val="00A19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A1722-F8E0-4F7F-B433-6D57D875C4E6}">
      <dsp:nvSpPr>
        <dsp:cNvPr id="0" name=""/>
        <dsp:cNvSpPr/>
      </dsp:nvSpPr>
      <dsp:spPr>
        <a:xfrm>
          <a:off x="0" y="1397000"/>
          <a:ext cx="2539999" cy="1269999"/>
        </a:xfrm>
        <a:prstGeom prst="roundRect">
          <a:avLst>
            <a:gd name="adj" fmla="val 10000"/>
          </a:avLst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Télécharger les Engagements de Caution depuis E-Cau</a:t>
          </a:r>
        </a:p>
      </dsp:txBody>
      <dsp:txXfrm>
        <a:off x="37197" y="1434197"/>
        <a:ext cx="2465605" cy="1195605"/>
      </dsp:txXfrm>
    </dsp:sp>
    <dsp:sp modelId="{0CD393D6-770B-46D7-BE57-9D0ED87BAA4E}">
      <dsp:nvSpPr>
        <dsp:cNvPr id="0" name=""/>
        <dsp:cNvSpPr/>
      </dsp:nvSpPr>
      <dsp:spPr>
        <a:xfrm rot="19457599">
          <a:off x="2422396" y="1638750"/>
          <a:ext cx="1251207" cy="56250"/>
        </a:xfrm>
        <a:custGeom>
          <a:avLst/>
          <a:gdLst/>
          <a:ahLst/>
          <a:cxnLst/>
          <a:rect l="0" t="0" r="0" b="0"/>
          <a:pathLst>
            <a:path>
              <a:moveTo>
                <a:pt x="0" y="28125"/>
              </a:moveTo>
              <a:lnTo>
                <a:pt x="1251207" y="28125"/>
              </a:lnTo>
            </a:path>
          </a:pathLst>
        </a:custGeom>
        <a:noFill/>
        <a:ln w="25400" cap="flat" cmpd="sng" algn="ctr">
          <a:solidFill>
            <a:srgbClr val="581D74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3004343" y="1659730"/>
        <a:ext cx="0" cy="0"/>
      </dsp:txXfrm>
    </dsp:sp>
    <dsp:sp modelId="{4C5237C4-E54A-4F70-946F-882776B2B377}">
      <dsp:nvSpPr>
        <dsp:cNvPr id="0" name=""/>
        <dsp:cNvSpPr/>
      </dsp:nvSpPr>
      <dsp:spPr>
        <a:xfrm>
          <a:off x="3556000" y="666750"/>
          <a:ext cx="2539999" cy="1269999"/>
        </a:xfrm>
        <a:prstGeom prst="roundRect">
          <a:avLst>
            <a:gd name="adj" fmla="val 10000"/>
          </a:avLst>
        </a:prstGeom>
        <a:solidFill>
          <a:srgbClr val="00A19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Cliquer sur </a:t>
          </a:r>
          <a:r>
            <a:rPr lang="fr-FR" sz="14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« EDC Emprunteurs »</a:t>
          </a:r>
        </a:p>
      </dsp:txBody>
      <dsp:txXfrm>
        <a:off x="3593197" y="703947"/>
        <a:ext cx="2465605" cy="1195605"/>
      </dsp:txXfrm>
    </dsp:sp>
    <dsp:sp modelId="{708A8D4B-1BD3-41AF-9092-2F04B2906D29}">
      <dsp:nvSpPr>
        <dsp:cNvPr id="0" name=""/>
        <dsp:cNvSpPr/>
      </dsp:nvSpPr>
      <dsp:spPr>
        <a:xfrm rot="2142401">
          <a:off x="2422396" y="2368999"/>
          <a:ext cx="1251207" cy="56250"/>
        </a:xfrm>
        <a:custGeom>
          <a:avLst/>
          <a:gdLst/>
          <a:ahLst/>
          <a:cxnLst/>
          <a:rect l="0" t="0" r="0" b="0"/>
          <a:pathLst>
            <a:path>
              <a:moveTo>
                <a:pt x="0" y="28125"/>
              </a:moveTo>
              <a:lnTo>
                <a:pt x="1251207" y="28125"/>
              </a:lnTo>
            </a:path>
          </a:pathLst>
        </a:custGeom>
        <a:noFill/>
        <a:ln w="25400" cap="flat" cmpd="sng" algn="ctr">
          <a:solidFill>
            <a:srgbClr val="581D74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3040855" y="2353468"/>
        <a:ext cx="0" cy="0"/>
      </dsp:txXfrm>
    </dsp:sp>
    <dsp:sp modelId="{AEFD295D-E1A1-48BC-880A-6845545BE24B}">
      <dsp:nvSpPr>
        <dsp:cNvPr id="0" name=""/>
        <dsp:cNvSpPr/>
      </dsp:nvSpPr>
      <dsp:spPr>
        <a:xfrm>
          <a:off x="3556000" y="2127250"/>
          <a:ext cx="2539999" cy="1269999"/>
        </a:xfrm>
        <a:prstGeom prst="roundRect">
          <a:avLst>
            <a:gd name="adj" fmla="val 10000"/>
          </a:avLst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Cliquer sur </a:t>
          </a:r>
          <a:r>
            <a:rPr lang="fr-FR" sz="14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« EDC Prêteur »</a:t>
          </a:r>
          <a:r>
            <a:rPr lang="fr-FR" sz="14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: les réserves sont indiquées uniquement sur cet exemplaire, à conserver à votre dossier. </a:t>
          </a:r>
        </a:p>
      </dsp:txBody>
      <dsp:txXfrm>
        <a:off x="3593197" y="2164447"/>
        <a:ext cx="2465605" cy="119560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5A89AC-4FFB-456B-877F-398ABC9286F5}">
      <dsp:nvSpPr>
        <dsp:cNvPr id="0" name=""/>
        <dsp:cNvSpPr/>
      </dsp:nvSpPr>
      <dsp:spPr>
        <a:xfrm>
          <a:off x="1692022" y="0"/>
          <a:ext cx="2785630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B34A8C"/>
              </a:solidFill>
              <a:latin typeface="Arial"/>
              <a:ea typeface="+mn-ea"/>
              <a:cs typeface="+mn-cs"/>
            </a:rPr>
            <a:t>Réaménagement</a:t>
          </a:r>
        </a:p>
      </dsp:txBody>
      <dsp:txXfrm>
        <a:off x="1692022" y="0"/>
        <a:ext cx="2785630" cy="1174628"/>
      </dsp:txXfrm>
    </dsp:sp>
    <dsp:sp modelId="{2D60ABEE-E917-4BB6-A6BA-53185E7EDD2B}">
      <dsp:nvSpPr>
        <dsp:cNvPr id="0" name=""/>
        <dsp:cNvSpPr/>
      </dsp:nvSpPr>
      <dsp:spPr>
        <a:xfrm>
          <a:off x="3507302" y="667100"/>
          <a:ext cx="2757380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581D74"/>
              </a:solidFill>
              <a:latin typeface="Arial"/>
              <a:ea typeface="+mn-ea"/>
              <a:cs typeface="+mn-cs"/>
            </a:rPr>
            <a:t>Désolidarisation</a:t>
          </a:r>
        </a:p>
      </dsp:txBody>
      <dsp:txXfrm>
        <a:off x="3507302" y="667100"/>
        <a:ext cx="2757380" cy="1174628"/>
      </dsp:txXfrm>
    </dsp:sp>
    <dsp:sp modelId="{799C5495-EBD1-4174-9F67-05D0055655C8}">
      <dsp:nvSpPr>
        <dsp:cNvPr id="0" name=""/>
        <dsp:cNvSpPr/>
      </dsp:nvSpPr>
      <dsp:spPr>
        <a:xfrm>
          <a:off x="0" y="1004273"/>
          <a:ext cx="3657752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55579E"/>
              </a:solidFill>
              <a:latin typeface="Arial"/>
              <a:ea typeface="+mn-ea"/>
              <a:cs typeface="+mn-cs"/>
            </a:rPr>
            <a:t>Remboursement anticipé total ou partiel</a:t>
          </a:r>
        </a:p>
      </dsp:txBody>
      <dsp:txXfrm>
        <a:off x="0" y="1004273"/>
        <a:ext cx="3657752" cy="1174628"/>
      </dsp:txXfrm>
    </dsp:sp>
    <dsp:sp modelId="{88B56A9E-D8EB-482D-A2A9-3AD55FB5C808}">
      <dsp:nvSpPr>
        <dsp:cNvPr id="0" name=""/>
        <dsp:cNvSpPr/>
      </dsp:nvSpPr>
      <dsp:spPr>
        <a:xfrm>
          <a:off x="3348218" y="1712045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00A193"/>
              </a:solidFill>
              <a:latin typeface="Arial"/>
              <a:ea typeface="+mn-ea"/>
              <a:cs typeface="+mn-cs"/>
            </a:rPr>
            <a:t>Modification de la durée</a:t>
          </a:r>
        </a:p>
      </dsp:txBody>
      <dsp:txXfrm>
        <a:off x="3348218" y="1712045"/>
        <a:ext cx="1957713" cy="1174628"/>
      </dsp:txXfrm>
    </dsp:sp>
    <dsp:sp modelId="{D131C82B-69DC-4082-A2E0-2F90ECED8BE3}">
      <dsp:nvSpPr>
        <dsp:cNvPr id="0" name=""/>
        <dsp:cNvSpPr/>
      </dsp:nvSpPr>
      <dsp:spPr>
        <a:xfrm>
          <a:off x="539898" y="2172472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EAB818"/>
              </a:solidFill>
              <a:latin typeface="Arial"/>
              <a:ea typeface="+mn-ea"/>
              <a:cs typeface="+mn-cs"/>
            </a:rPr>
            <a:t>Annulation d’un dossier réglé</a:t>
          </a:r>
        </a:p>
      </dsp:txBody>
      <dsp:txXfrm>
        <a:off x="539898" y="2172472"/>
        <a:ext cx="1957713" cy="1174628"/>
      </dsp:txXfrm>
    </dsp:sp>
    <dsp:sp modelId="{6A9A5892-63F1-4821-AC94-7009344A1BB7}">
      <dsp:nvSpPr>
        <dsp:cNvPr id="0" name=""/>
        <dsp:cNvSpPr/>
      </dsp:nvSpPr>
      <dsp:spPr>
        <a:xfrm>
          <a:off x="2052075" y="2882235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9176B4"/>
              </a:solidFill>
              <a:latin typeface="Arial"/>
              <a:ea typeface="+mn-ea"/>
              <a:cs typeface="+mn-cs"/>
            </a:rPr>
            <a:t>Modification d’associé(s)</a:t>
          </a:r>
        </a:p>
      </dsp:txBody>
      <dsp:txXfrm>
        <a:off x="2052075" y="2882235"/>
        <a:ext cx="1957713" cy="1174628"/>
      </dsp:txXfrm>
    </dsp:sp>
    <dsp:sp modelId="{40912AAE-EB28-4BD3-B9B7-1E1E26CD2405}">
      <dsp:nvSpPr>
        <dsp:cNvPr id="0" name=""/>
        <dsp:cNvSpPr/>
      </dsp:nvSpPr>
      <dsp:spPr>
        <a:xfrm>
          <a:off x="4306969" y="2882235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DB4B4B"/>
              </a:solidFill>
              <a:latin typeface="Arial"/>
              <a:ea typeface="+mn-ea"/>
              <a:cs typeface="+mn-cs"/>
            </a:rPr>
            <a:t>Demande de report</a:t>
          </a:r>
        </a:p>
      </dsp:txBody>
      <dsp:txXfrm>
        <a:off x="4306969" y="2882235"/>
        <a:ext cx="1957713" cy="1174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11" Type="http://schemas.openxmlformats.org/officeDocument/2006/relationships/image" Target="../media/image14.jpeg"/><Relationship Id="rId5" Type="http://schemas.openxmlformats.org/officeDocument/2006/relationships/image" Target="../media/image10.jpeg"/><Relationship Id="rId10" Type="http://schemas.openxmlformats.org/officeDocument/2006/relationships/image" Target="../media/image4.png"/><Relationship Id="rId4" Type="http://schemas.openxmlformats.org/officeDocument/2006/relationships/image" Target="../media/image9.jpg"/><Relationship Id="rId9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 userDrawn="1"/>
        </p:nvGrpSpPr>
        <p:grpSpPr>
          <a:xfrm>
            <a:off x="159688" y="1340768"/>
            <a:ext cx="8884920" cy="4725028"/>
            <a:chOff x="159688" y="1340768"/>
            <a:chExt cx="8884920" cy="4725028"/>
          </a:xfrm>
        </p:grpSpPr>
        <p:sp>
          <p:nvSpPr>
            <p:cNvPr id="9" name="Rectangle 8"/>
            <p:cNvSpPr/>
            <p:nvPr/>
          </p:nvSpPr>
          <p:spPr>
            <a:xfrm>
              <a:off x="159688" y="1431434"/>
              <a:ext cx="8884920" cy="4632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988"/>
            <a:stretch/>
          </p:blipFill>
          <p:spPr>
            <a:xfrm>
              <a:off x="462816" y="1447771"/>
              <a:ext cx="3757113" cy="1853639"/>
            </a:xfrm>
            <a:prstGeom prst="rect">
              <a:avLst/>
            </a:prstGeom>
          </p:spPr>
        </p:pic>
        <p:pic>
          <p:nvPicPr>
            <p:cNvPr id="11" name="Image 10" descr="# copie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1700808"/>
              <a:ext cx="1062012" cy="1651194"/>
            </a:xfrm>
            <a:prstGeom prst="rect">
              <a:avLst/>
            </a:prstGeom>
          </p:spPr>
        </p:pic>
        <p:pic>
          <p:nvPicPr>
            <p:cNvPr id="15" name="Image 14" descr="cegee-PP-couv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36" t="17714" r="35606" b="50076"/>
            <a:stretch/>
          </p:blipFill>
          <p:spPr>
            <a:xfrm>
              <a:off x="6432848" y="1340768"/>
              <a:ext cx="2248976" cy="2102179"/>
            </a:xfrm>
            <a:prstGeom prst="rect">
              <a:avLst/>
            </a:prstGeom>
          </p:spPr>
        </p:pic>
        <p:pic>
          <p:nvPicPr>
            <p:cNvPr id="16" name="Image 15" descr="2 - copie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684"/>
            <a:stretch/>
          </p:blipFill>
          <p:spPr>
            <a:xfrm>
              <a:off x="3790926" y="3488834"/>
              <a:ext cx="4891290" cy="1249680"/>
            </a:xfrm>
            <a:prstGeom prst="rect">
              <a:avLst/>
            </a:prstGeom>
          </p:spPr>
        </p:pic>
        <p:pic>
          <p:nvPicPr>
            <p:cNvPr id="17" name="Image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967" b="47110"/>
            <a:stretch/>
          </p:blipFill>
          <p:spPr>
            <a:xfrm>
              <a:off x="3790926" y="4845194"/>
              <a:ext cx="4891290" cy="1203960"/>
            </a:xfrm>
            <a:prstGeom prst="rect">
              <a:avLst/>
            </a:prstGeom>
          </p:spPr>
        </p:pic>
        <p:pic>
          <p:nvPicPr>
            <p:cNvPr id="19" name="Image 18" descr="# copie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6036" y="4797152"/>
              <a:ext cx="815964" cy="1268644"/>
            </a:xfrm>
            <a:prstGeom prst="rect">
              <a:avLst/>
            </a:prstGeom>
          </p:spPr>
        </p:pic>
        <p:pic>
          <p:nvPicPr>
            <p:cNvPr id="20" name="Image 19" descr="cegee-PP-couv.jpg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25" t="17714" r="3941" b="50076"/>
            <a:stretch/>
          </p:blipFill>
          <p:spPr>
            <a:xfrm>
              <a:off x="4471119" y="1351769"/>
              <a:ext cx="2016224" cy="2102179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82" r="1620"/>
            <a:stretch/>
          </p:blipFill>
          <p:spPr>
            <a:xfrm>
              <a:off x="429280" y="3474496"/>
              <a:ext cx="3206616" cy="2566007"/>
            </a:xfrm>
            <a:prstGeom prst="rect">
              <a:avLst/>
            </a:prstGeom>
          </p:spPr>
        </p:pic>
      </p:grp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12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263166" y="6496352"/>
            <a:ext cx="4050176" cy="328850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r>
              <a:rPr lang="fr-FR" dirty="0" smtClean="0"/>
              <a:t>Présentation E-CAU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Présentation E-CAU  04/11/2020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1638861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1" y="822101"/>
            <a:ext cx="6346565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1" y="1756108"/>
            <a:ext cx="6346565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1" y="2690114"/>
            <a:ext cx="6346565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1" y="3624121"/>
            <a:ext cx="6346565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1" y="4558128"/>
            <a:ext cx="6346565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1" y="5492133"/>
            <a:ext cx="6346565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4" y="822006"/>
            <a:ext cx="509122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1756012"/>
            <a:ext cx="509122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67544" y="2690019"/>
            <a:ext cx="509122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467544" y="3624026"/>
            <a:ext cx="509122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467544" y="4558032"/>
            <a:ext cx="509122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467544" y="5492038"/>
            <a:ext cx="509122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579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43088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816000"/>
            <a:ext cx="8424936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6354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424936" cy="43088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538794" y="1508786"/>
            <a:ext cx="8425694" cy="4800535"/>
          </a:xfr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816000"/>
            <a:ext cx="8424936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42844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u pied de page 1"/>
          <p:cNvSpPr txBox="1">
            <a:spLocks/>
          </p:cNvSpPr>
          <p:nvPr userDrawn="1"/>
        </p:nvSpPr>
        <p:spPr>
          <a:xfrm>
            <a:off x="3240400" y="6492875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 smtClean="0"/>
              <a:t>Présentation E-CAU  04/11/2020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  <p:sldLayoutId id="2147483685" r:id="rId11"/>
    <p:sldLayoutId id="2147483686" r:id="rId12"/>
    <p:sldLayoutId id="2147483687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20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4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Layout" Target="../diagrams/layout9.xml"/><Relationship Id="rId7" Type="http://schemas.openxmlformats.org/officeDocument/2006/relationships/hyperlink" Target="mailto:dossiers.pro@c-garanties.com" TargetMode="Externa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1691680" y="6414202"/>
            <a:ext cx="532859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dirty="0" smtClean="0"/>
              <a:t>Marché des professionnels, agriculture, viticulture et associations  de proximité</a:t>
            </a:r>
          </a:p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</a:rPr>
              <a:t>04/11/2020</a:t>
            </a:r>
            <a:endParaRPr lang="fr-FR" sz="1000" dirty="0" smtClean="0">
              <a:solidFill>
                <a:schemeClr val="tx1"/>
              </a:solidFill>
            </a:endParaRPr>
          </a:p>
        </p:txBody>
      </p:sp>
      <p:sp>
        <p:nvSpPr>
          <p:cNvPr id="95" name="Titre 12"/>
          <p:cNvSpPr txBox="1">
            <a:spLocks/>
          </p:cNvSpPr>
          <p:nvPr/>
        </p:nvSpPr>
        <p:spPr>
          <a:xfrm>
            <a:off x="1763544" y="476672"/>
            <a:ext cx="7776864" cy="6463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cap="none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</a:rPr>
              <a:t>Le nouvel outil E- CAU</a:t>
            </a:r>
            <a:endParaRPr lang="fr-FR" sz="3600" cap="none" dirty="0">
              <a:solidFill>
                <a:schemeClr val="bg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4" name="Espace réservé du texte 2"/>
          <p:cNvSpPr txBox="1">
            <a:spLocks/>
          </p:cNvSpPr>
          <p:nvPr/>
        </p:nvSpPr>
        <p:spPr>
          <a:xfrm>
            <a:off x="490675" y="342573"/>
            <a:ext cx="7596337" cy="10820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>
                <a:latin typeface="Book Antiqua" panose="02040602050305030304" pitchFamily="18" charset="0"/>
              </a:rPr>
              <a:t>E-Cau : </a:t>
            </a:r>
            <a:r>
              <a:rPr lang="fr-FR" sz="2400" cap="none" dirty="0" smtClean="0">
                <a:latin typeface="Book Antiqua" panose="02040602050305030304" pitchFamily="18" charset="0"/>
              </a:rPr>
              <a:t>Qu’est-ce que c’est ?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6862" y="850995"/>
            <a:ext cx="681958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Book Antiqua" panose="02040602050305030304" pitchFamily="18" charset="0"/>
              </a:rPr>
              <a:t>C’est le nouvel extranet CEGC </a:t>
            </a:r>
            <a:r>
              <a:rPr lang="fr-FR" sz="1400" dirty="0" smtClean="0">
                <a:latin typeface="Book Antiqua" panose="02040602050305030304" pitchFamily="18" charset="0"/>
              </a:rPr>
              <a:t>(en remplacement de l’</a:t>
            </a:r>
            <a:r>
              <a:rPr lang="fr-FR" sz="1400" dirty="0" err="1" smtClean="0">
                <a:latin typeface="Book Antiqua" panose="02040602050305030304" pitchFamily="18" charset="0"/>
              </a:rPr>
              <a:t>Enet</a:t>
            </a:r>
            <a:r>
              <a:rPr lang="fr-FR" sz="1400" dirty="0" smtClean="0">
                <a:latin typeface="Book Antiqua" panose="02040602050305030304" pitchFamily="18" charset="0"/>
              </a:rPr>
              <a:t> </a:t>
            </a:r>
            <a:r>
              <a:rPr lang="fr-FR" sz="1400" dirty="0">
                <a:latin typeface="Book Antiqua" panose="02040602050305030304" pitchFamily="18" charset="0"/>
              </a:rPr>
              <a:t>SACCEF)</a:t>
            </a:r>
          </a:p>
          <a:p>
            <a:endParaRPr lang="fr-FR" sz="1400" dirty="0">
              <a:latin typeface="Book Antiqua" panose="02040602050305030304" pitchFamily="18" charset="0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4DC3F386-220B-4D0B-834B-AF18CB7269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3271404"/>
              </p:ext>
            </p:extLst>
          </p:nvPr>
        </p:nvGraphicFramePr>
        <p:xfrm>
          <a:off x="1907704" y="1424659"/>
          <a:ext cx="8352928" cy="4945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3" name="Groupe 12"/>
          <p:cNvGrpSpPr/>
          <p:nvPr/>
        </p:nvGrpSpPr>
        <p:grpSpPr>
          <a:xfrm>
            <a:off x="3515196" y="1760960"/>
            <a:ext cx="5209951" cy="4118396"/>
            <a:chOff x="2318824" y="736055"/>
            <a:chExt cx="5209951" cy="4118396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00D1F94-EF76-4B68-B146-858944BBCFC9}"/>
                </a:ext>
              </a:extLst>
            </p:cNvPr>
            <p:cNvGrpSpPr/>
            <p:nvPr/>
          </p:nvGrpSpPr>
          <p:grpSpPr>
            <a:xfrm>
              <a:off x="7034619" y="2564176"/>
              <a:ext cx="494156" cy="379525"/>
              <a:chOff x="3206750" y="1935163"/>
              <a:chExt cx="671513" cy="490537"/>
            </a:xfrm>
          </p:grpSpPr>
          <p:sp>
            <p:nvSpPr>
              <p:cNvPr id="80" name="Freeform 5">
                <a:extLst>
                  <a:ext uri="{FF2B5EF4-FFF2-40B4-BE49-F238E27FC236}">
                    <a16:creationId xmlns:a16="http://schemas.microsoft.com/office/drawing/2014/main" id="{366F9D3E-645C-4347-95A9-78DB6E8FA8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3113" y="1935163"/>
                <a:ext cx="455613" cy="325437"/>
              </a:xfrm>
              <a:custGeom>
                <a:avLst/>
                <a:gdLst>
                  <a:gd name="T0" fmla="*/ 0 w 141"/>
                  <a:gd name="T1" fmla="*/ 65 h 100"/>
                  <a:gd name="T2" fmla="*/ 0 w 141"/>
                  <a:gd name="T3" fmla="*/ 9 h 100"/>
                  <a:gd name="T4" fmla="*/ 9 w 141"/>
                  <a:gd name="T5" fmla="*/ 0 h 100"/>
                  <a:gd name="T6" fmla="*/ 131 w 141"/>
                  <a:gd name="T7" fmla="*/ 0 h 100"/>
                  <a:gd name="T8" fmla="*/ 141 w 141"/>
                  <a:gd name="T9" fmla="*/ 9 h 100"/>
                  <a:gd name="T10" fmla="*/ 141 w 141"/>
                  <a:gd name="T11" fmla="*/ 100 h 100"/>
                  <a:gd name="T12" fmla="*/ 0 w 141"/>
                  <a:gd name="T13" fmla="*/ 100 h 100"/>
                  <a:gd name="T14" fmla="*/ 0 w 141"/>
                  <a:gd name="T15" fmla="*/ 7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1" h="100">
                    <a:moveTo>
                      <a:pt x="0" y="65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6" y="0"/>
                      <a:pt x="141" y="4"/>
                      <a:pt x="141" y="9"/>
                    </a:cubicBezTo>
                    <a:cubicBezTo>
                      <a:pt x="141" y="100"/>
                      <a:pt x="141" y="100"/>
                      <a:pt x="141" y="100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73"/>
                      <a:pt x="0" y="73"/>
                      <a:pt x="0" y="7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1" name="Freeform 6">
                <a:extLst>
                  <a:ext uri="{FF2B5EF4-FFF2-40B4-BE49-F238E27FC236}">
                    <a16:creationId xmlns:a16="http://schemas.microsoft.com/office/drawing/2014/main" id="{3BB59714-75FA-4AE9-8D30-7D3D99EA6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750" y="2260600"/>
                <a:ext cx="671513" cy="146050"/>
              </a:xfrm>
              <a:custGeom>
                <a:avLst/>
                <a:gdLst>
                  <a:gd name="T0" fmla="*/ 183 w 208"/>
                  <a:gd name="T1" fmla="*/ 11 h 45"/>
                  <a:gd name="T2" fmla="*/ 206 w 208"/>
                  <a:gd name="T3" fmla="*/ 38 h 45"/>
                  <a:gd name="T4" fmla="*/ 202 w 208"/>
                  <a:gd name="T5" fmla="*/ 45 h 45"/>
                  <a:gd name="T6" fmla="*/ 6 w 208"/>
                  <a:gd name="T7" fmla="*/ 45 h 45"/>
                  <a:gd name="T8" fmla="*/ 2 w 208"/>
                  <a:gd name="T9" fmla="*/ 38 h 45"/>
                  <a:gd name="T10" fmla="*/ 33 w 208"/>
                  <a:gd name="T11" fmla="*/ 0 h 45"/>
                  <a:gd name="T12" fmla="*/ 174 w 208"/>
                  <a:gd name="T13" fmla="*/ 0 h 45"/>
                  <a:gd name="T14" fmla="*/ 179 w 208"/>
                  <a:gd name="T15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8" h="45">
                    <a:moveTo>
                      <a:pt x="183" y="11"/>
                    </a:moveTo>
                    <a:cubicBezTo>
                      <a:pt x="206" y="38"/>
                      <a:pt x="206" y="38"/>
                      <a:pt x="206" y="38"/>
                    </a:cubicBezTo>
                    <a:cubicBezTo>
                      <a:pt x="208" y="40"/>
                      <a:pt x="206" y="45"/>
                      <a:pt x="202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2" y="45"/>
                      <a:pt x="0" y="41"/>
                      <a:pt x="2" y="38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79" y="5"/>
                      <a:pt x="179" y="5"/>
                      <a:pt x="179" y="5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2" name="Freeform 7">
                <a:extLst>
                  <a:ext uri="{FF2B5EF4-FFF2-40B4-BE49-F238E27FC236}">
                    <a16:creationId xmlns:a16="http://schemas.microsoft.com/office/drawing/2014/main" id="{D880BB00-D5DF-4BC1-B016-611BEF3932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3100" y="2413000"/>
                <a:ext cx="661988" cy="12700"/>
              </a:xfrm>
              <a:custGeom>
                <a:avLst/>
                <a:gdLst>
                  <a:gd name="T0" fmla="*/ 205 w 205"/>
                  <a:gd name="T1" fmla="*/ 0 h 4"/>
                  <a:gd name="T2" fmla="*/ 200 w 205"/>
                  <a:gd name="T3" fmla="*/ 4 h 4"/>
                  <a:gd name="T4" fmla="*/ 4 w 205"/>
                  <a:gd name="T5" fmla="*/ 4 h 4"/>
                  <a:gd name="T6" fmla="*/ 0 w 20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4">
                    <a:moveTo>
                      <a:pt x="205" y="0"/>
                    </a:moveTo>
                    <a:cubicBezTo>
                      <a:pt x="204" y="2"/>
                      <a:pt x="203" y="4"/>
                      <a:pt x="200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4"/>
                      <a:pt x="0" y="3"/>
                      <a:pt x="0" y="1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3" name="Line 8">
                <a:extLst>
                  <a:ext uri="{FF2B5EF4-FFF2-40B4-BE49-F238E27FC236}">
                    <a16:creationId xmlns:a16="http://schemas.microsoft.com/office/drawing/2014/main" id="{EC96312B-434D-41E1-8E67-A3BEC86242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3113" y="2236788"/>
                <a:ext cx="427038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4" name="Line 9">
                <a:extLst>
                  <a:ext uri="{FF2B5EF4-FFF2-40B4-BE49-F238E27FC236}">
                    <a16:creationId xmlns:a16="http://schemas.microsoft.com/office/drawing/2014/main" id="{859CAEE2-302C-4598-8039-D35EB95D75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3113" y="1963738"/>
                <a:ext cx="452438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" name="Line 10">
                <a:extLst>
                  <a:ext uri="{FF2B5EF4-FFF2-40B4-BE49-F238E27FC236}">
                    <a16:creationId xmlns:a16="http://schemas.microsoft.com/office/drawing/2014/main" id="{5027AC1C-7870-4380-9213-10ABF075ED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9013" y="1947863"/>
                <a:ext cx="635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6" name="Freeform 11">
                <a:extLst>
                  <a:ext uri="{FF2B5EF4-FFF2-40B4-BE49-F238E27FC236}">
                    <a16:creationId xmlns:a16="http://schemas.microsoft.com/office/drawing/2014/main" id="{EF8C747F-1634-4CE6-9724-5AAE38A59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063" y="2279650"/>
                <a:ext cx="493713" cy="65087"/>
              </a:xfrm>
              <a:custGeom>
                <a:avLst/>
                <a:gdLst>
                  <a:gd name="T0" fmla="*/ 28 w 311"/>
                  <a:gd name="T1" fmla="*/ 0 h 41"/>
                  <a:gd name="T2" fmla="*/ 283 w 311"/>
                  <a:gd name="T3" fmla="*/ 0 h 41"/>
                  <a:gd name="T4" fmla="*/ 311 w 311"/>
                  <a:gd name="T5" fmla="*/ 39 h 41"/>
                  <a:gd name="T6" fmla="*/ 0 w 311"/>
                  <a:gd name="T7" fmla="*/ 41 h 41"/>
                  <a:gd name="T8" fmla="*/ 16 w 311"/>
                  <a:gd name="T9" fmla="*/ 1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41">
                    <a:moveTo>
                      <a:pt x="28" y="0"/>
                    </a:moveTo>
                    <a:lnTo>
                      <a:pt x="283" y="0"/>
                    </a:lnTo>
                    <a:lnTo>
                      <a:pt x="311" y="39"/>
                    </a:lnTo>
                    <a:lnTo>
                      <a:pt x="0" y="41"/>
                    </a:lnTo>
                    <a:lnTo>
                      <a:pt x="16" y="14"/>
                    </a:ln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7" name="Line 12">
                <a:extLst>
                  <a:ext uri="{FF2B5EF4-FFF2-40B4-BE49-F238E27FC236}">
                    <a16:creationId xmlns:a16="http://schemas.microsoft.com/office/drawing/2014/main" id="{6CFBB036-D8D1-4BCF-91C2-42C6B7C4B1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48050" y="2344738"/>
                <a:ext cx="17463" cy="5873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8" name="Line 13">
                <a:extLst>
                  <a:ext uri="{FF2B5EF4-FFF2-40B4-BE49-F238E27FC236}">
                    <a16:creationId xmlns:a16="http://schemas.microsoft.com/office/drawing/2014/main" id="{AA633D63-49A4-4039-967C-BAE73DC482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6325" y="2344738"/>
                <a:ext cx="19050" cy="5873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" name="Line 14">
                <a:extLst>
                  <a:ext uri="{FF2B5EF4-FFF2-40B4-BE49-F238E27FC236}">
                    <a16:creationId xmlns:a16="http://schemas.microsoft.com/office/drawing/2014/main" id="{ACF74B44-239B-44A7-8E38-3D55F2C55D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19488" y="1997075"/>
                <a:ext cx="158750" cy="20796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" name="Line 15">
                <a:extLst>
                  <a:ext uri="{FF2B5EF4-FFF2-40B4-BE49-F238E27FC236}">
                    <a16:creationId xmlns:a16="http://schemas.microsoft.com/office/drawing/2014/main" id="{7425E1BC-4C9E-44AF-9EAB-D0DB1C123A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68700" y="2124075"/>
                <a:ext cx="53975" cy="7143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" name="Line 16">
                <a:extLst>
                  <a:ext uri="{FF2B5EF4-FFF2-40B4-BE49-F238E27FC236}">
                    <a16:creationId xmlns:a16="http://schemas.microsoft.com/office/drawing/2014/main" id="{CF8CFC6B-BAE2-42D2-AE70-63E06A7A8E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46488" y="2071688"/>
                <a:ext cx="15875" cy="2222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" name="Line 17">
                <a:extLst>
                  <a:ext uri="{FF2B5EF4-FFF2-40B4-BE49-F238E27FC236}">
                    <a16:creationId xmlns:a16="http://schemas.microsoft.com/office/drawing/2014/main" id="{1A620A1C-21F6-43CB-8514-C68FAB4B9B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5088" y="2392363"/>
                <a:ext cx="0" cy="2381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" name="Line 18">
                <a:extLst>
                  <a:ext uri="{FF2B5EF4-FFF2-40B4-BE49-F238E27FC236}">
                    <a16:creationId xmlns:a16="http://schemas.microsoft.com/office/drawing/2014/main" id="{D0FB5553-9E1E-4D9F-BEB2-3BCACDC539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3100" y="2392363"/>
                <a:ext cx="0" cy="2063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4" name="Line 19">
                <a:extLst>
                  <a:ext uri="{FF2B5EF4-FFF2-40B4-BE49-F238E27FC236}">
                    <a16:creationId xmlns:a16="http://schemas.microsoft.com/office/drawing/2014/main" id="{73EAB55E-A2A5-4B6B-99B6-2831830D20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19475" y="2320925"/>
                <a:ext cx="352425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5" name="Line 20">
                <a:extLst>
                  <a:ext uri="{FF2B5EF4-FFF2-40B4-BE49-F238E27FC236}">
                    <a16:creationId xmlns:a16="http://schemas.microsoft.com/office/drawing/2014/main" id="{78727C93-5BC6-40C8-9F3F-51DF540AC0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9150" y="2301875"/>
                <a:ext cx="193675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57CCB4F-8537-4358-BF82-D0AF9EA7A1E9}"/>
                </a:ext>
              </a:extLst>
            </p:cNvPr>
            <p:cNvGrpSpPr/>
            <p:nvPr/>
          </p:nvGrpSpPr>
          <p:grpSpPr>
            <a:xfrm>
              <a:off x="5652120" y="4371950"/>
              <a:ext cx="432048" cy="482501"/>
              <a:chOff x="1153145" y="2658046"/>
              <a:chExt cx="371475" cy="388938"/>
            </a:xfrm>
          </p:grpSpPr>
          <p:sp>
            <p:nvSpPr>
              <p:cNvPr id="61" name="Freeform 316">
                <a:extLst>
                  <a:ext uri="{FF2B5EF4-FFF2-40B4-BE49-F238E27FC236}">
                    <a16:creationId xmlns:a16="http://schemas.microsoft.com/office/drawing/2014/main" id="{0276D921-65C7-4DB3-921D-81CF2B160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3145" y="2658046"/>
                <a:ext cx="371475" cy="388938"/>
              </a:xfrm>
              <a:custGeom>
                <a:avLst/>
                <a:gdLst>
                  <a:gd name="T0" fmla="*/ 68 w 212"/>
                  <a:gd name="T1" fmla="*/ 7 h 212"/>
                  <a:gd name="T2" fmla="*/ 105 w 212"/>
                  <a:gd name="T3" fmla="*/ 0 h 212"/>
                  <a:gd name="T4" fmla="*/ 212 w 212"/>
                  <a:gd name="T5" fmla="*/ 106 h 212"/>
                  <a:gd name="T6" fmla="*/ 106 w 212"/>
                  <a:gd name="T7" fmla="*/ 212 h 212"/>
                  <a:gd name="T8" fmla="*/ 0 w 212"/>
                  <a:gd name="T9" fmla="*/ 107 h 212"/>
                  <a:gd name="T10" fmla="*/ 19 w 212"/>
                  <a:gd name="T11" fmla="*/ 46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212">
                    <a:moveTo>
                      <a:pt x="68" y="7"/>
                    </a:moveTo>
                    <a:cubicBezTo>
                      <a:pt x="79" y="3"/>
                      <a:pt x="92" y="0"/>
                      <a:pt x="105" y="0"/>
                    </a:cubicBezTo>
                    <a:cubicBezTo>
                      <a:pt x="164" y="0"/>
                      <a:pt x="211" y="47"/>
                      <a:pt x="212" y="106"/>
                    </a:cubicBezTo>
                    <a:cubicBezTo>
                      <a:pt x="212" y="164"/>
                      <a:pt x="165" y="212"/>
                      <a:pt x="106" y="212"/>
                    </a:cubicBezTo>
                    <a:cubicBezTo>
                      <a:pt x="48" y="212"/>
                      <a:pt x="0" y="165"/>
                      <a:pt x="0" y="107"/>
                    </a:cubicBezTo>
                    <a:cubicBezTo>
                      <a:pt x="0" y="84"/>
                      <a:pt x="7" y="63"/>
                      <a:pt x="19" y="46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" name="Freeform 317">
                <a:extLst>
                  <a:ext uri="{FF2B5EF4-FFF2-40B4-BE49-F238E27FC236}">
                    <a16:creationId xmlns:a16="http://schemas.microsoft.com/office/drawing/2014/main" id="{02FD4532-E5E3-4244-97C3-153644AAD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1570" y="2670746"/>
                <a:ext cx="20638" cy="9525"/>
              </a:xfrm>
              <a:custGeom>
                <a:avLst/>
                <a:gdLst>
                  <a:gd name="T0" fmla="*/ 0 w 12"/>
                  <a:gd name="T1" fmla="*/ 5 h 5"/>
                  <a:gd name="T2" fmla="*/ 12 w 12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5">
                    <a:moveTo>
                      <a:pt x="0" y="5"/>
                    </a:moveTo>
                    <a:cubicBezTo>
                      <a:pt x="4" y="3"/>
                      <a:pt x="8" y="2"/>
                      <a:pt x="12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" name="Freeform 318">
                <a:extLst>
                  <a:ext uri="{FF2B5EF4-FFF2-40B4-BE49-F238E27FC236}">
                    <a16:creationId xmlns:a16="http://schemas.microsoft.com/office/drawing/2014/main" id="{864B0175-2018-407C-9FF7-A09261E0FF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0770" y="2699321"/>
                <a:ext cx="23813" cy="23813"/>
              </a:xfrm>
              <a:custGeom>
                <a:avLst/>
                <a:gdLst>
                  <a:gd name="T0" fmla="*/ 0 w 14"/>
                  <a:gd name="T1" fmla="*/ 13 h 13"/>
                  <a:gd name="T2" fmla="*/ 14 w 14"/>
                  <a:gd name="T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13">
                    <a:moveTo>
                      <a:pt x="0" y="13"/>
                    </a:moveTo>
                    <a:cubicBezTo>
                      <a:pt x="4" y="8"/>
                      <a:pt x="9" y="4"/>
                      <a:pt x="14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" name="Freeform 319">
                <a:extLst>
                  <a:ext uri="{FF2B5EF4-FFF2-40B4-BE49-F238E27FC236}">
                    <a16:creationId xmlns:a16="http://schemas.microsoft.com/office/drawing/2014/main" id="{FD50E05A-CD4F-47DF-BE6F-AAC2EFDA2A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8545" y="2683446"/>
                <a:ext cx="322263" cy="338138"/>
              </a:xfrm>
              <a:custGeom>
                <a:avLst/>
                <a:gdLst>
                  <a:gd name="T0" fmla="*/ 142 w 184"/>
                  <a:gd name="T1" fmla="*/ 169 h 184"/>
                  <a:gd name="T2" fmla="*/ 92 w 184"/>
                  <a:gd name="T3" fmla="*/ 184 h 184"/>
                  <a:gd name="T4" fmla="*/ 0 w 184"/>
                  <a:gd name="T5" fmla="*/ 92 h 184"/>
                  <a:gd name="T6" fmla="*/ 91 w 184"/>
                  <a:gd name="T7" fmla="*/ 0 h 184"/>
                  <a:gd name="T8" fmla="*/ 183 w 184"/>
                  <a:gd name="T9" fmla="*/ 92 h 184"/>
                  <a:gd name="T10" fmla="*/ 158 w 184"/>
                  <a:gd name="T11" fmla="*/ 156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" h="184">
                    <a:moveTo>
                      <a:pt x="142" y="169"/>
                    </a:moveTo>
                    <a:cubicBezTo>
                      <a:pt x="128" y="178"/>
                      <a:pt x="111" y="184"/>
                      <a:pt x="92" y="184"/>
                    </a:cubicBezTo>
                    <a:cubicBezTo>
                      <a:pt x="42" y="184"/>
                      <a:pt x="0" y="143"/>
                      <a:pt x="0" y="92"/>
                    </a:cubicBezTo>
                    <a:cubicBezTo>
                      <a:pt x="0" y="42"/>
                      <a:pt x="41" y="1"/>
                      <a:pt x="91" y="0"/>
                    </a:cubicBezTo>
                    <a:cubicBezTo>
                      <a:pt x="142" y="0"/>
                      <a:pt x="183" y="41"/>
                      <a:pt x="183" y="92"/>
                    </a:cubicBezTo>
                    <a:cubicBezTo>
                      <a:pt x="184" y="116"/>
                      <a:pt x="174" y="139"/>
                      <a:pt x="158" y="156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" name="Line 320">
                <a:extLst>
                  <a:ext uri="{FF2B5EF4-FFF2-40B4-BE49-F238E27FC236}">
                    <a16:creationId xmlns:a16="http://schemas.microsoft.com/office/drawing/2014/main" id="{08CF9A96-8EF5-4162-8CDF-B86C258EAD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4120" y="2734246"/>
                <a:ext cx="1588" cy="1047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" name="Line 321">
                <a:extLst>
                  <a:ext uri="{FF2B5EF4-FFF2-40B4-BE49-F238E27FC236}">
                    <a16:creationId xmlns:a16="http://schemas.microsoft.com/office/drawing/2014/main" id="{35F202ED-F5AF-4CC0-AFD3-D3040BEFD2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92845" y="2869183"/>
                <a:ext cx="36513" cy="635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" name="Freeform 322">
                <a:extLst>
                  <a:ext uri="{FF2B5EF4-FFF2-40B4-BE49-F238E27FC236}">
                    <a16:creationId xmlns:a16="http://schemas.microsoft.com/office/drawing/2014/main" id="{A9A9822D-3878-4844-A688-2E9196AE4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1420" y="2839021"/>
                <a:ext cx="30163" cy="30163"/>
              </a:xfrm>
              <a:custGeom>
                <a:avLst/>
                <a:gdLst>
                  <a:gd name="T0" fmla="*/ 16 w 17"/>
                  <a:gd name="T1" fmla="*/ 8 h 17"/>
                  <a:gd name="T2" fmla="*/ 8 w 17"/>
                  <a:gd name="T3" fmla="*/ 17 h 17"/>
                  <a:gd name="T4" fmla="*/ 0 w 17"/>
                  <a:gd name="T5" fmla="*/ 9 h 17"/>
                  <a:gd name="T6" fmla="*/ 8 w 17"/>
                  <a:gd name="T7" fmla="*/ 0 h 17"/>
                  <a:gd name="T8" fmla="*/ 16 w 17"/>
                  <a:gd name="T9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8"/>
                    </a:moveTo>
                    <a:cubicBezTo>
                      <a:pt x="17" y="13"/>
                      <a:pt x="13" y="17"/>
                      <a:pt x="8" y="17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3" y="0"/>
                      <a:pt x="16" y="4"/>
                      <a:pt x="16" y="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" name="Line 323">
                <a:extLst>
                  <a:ext uri="{FF2B5EF4-FFF2-40B4-BE49-F238E27FC236}">
                    <a16:creationId xmlns:a16="http://schemas.microsoft.com/office/drawing/2014/main" id="{8CE0E34A-249F-46F0-8544-FF9D112A85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5707" y="2702496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" name="Line 324">
                <a:extLst>
                  <a:ext uri="{FF2B5EF4-FFF2-40B4-BE49-F238E27FC236}">
                    <a16:creationId xmlns:a16="http://schemas.microsoft.com/office/drawing/2014/main" id="{00B0135D-090E-4F5A-9BC7-F5EF7C23E2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3970" y="2729483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" name="Line 325">
                <a:extLst>
                  <a:ext uri="{FF2B5EF4-FFF2-40B4-BE49-F238E27FC236}">
                    <a16:creationId xmlns:a16="http://schemas.microsoft.com/office/drawing/2014/main" id="{FB741097-72E2-45C4-8276-93490750E1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1595" y="2780283"/>
                <a:ext cx="0" cy="635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" name="Line 326">
                <a:extLst>
                  <a:ext uri="{FF2B5EF4-FFF2-40B4-BE49-F238E27FC236}">
                    <a16:creationId xmlns:a16="http://schemas.microsoft.com/office/drawing/2014/main" id="{46BE5D8C-56F8-4041-8AA2-4A7F6340A1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1757" y="2845371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" name="Line 327">
                <a:extLst>
                  <a:ext uri="{FF2B5EF4-FFF2-40B4-BE49-F238E27FC236}">
                    <a16:creationId xmlns:a16="http://schemas.microsoft.com/office/drawing/2014/main" id="{5696D4FC-F8AD-4AD0-A1BB-D9E839863C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1595" y="2915221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" name="Line 328">
                <a:extLst>
                  <a:ext uri="{FF2B5EF4-FFF2-40B4-BE49-F238E27FC236}">
                    <a16:creationId xmlns:a16="http://schemas.microsoft.com/office/drawing/2014/main" id="{EDBD18FA-1E7A-406D-8282-ACB0DA5845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3970" y="2964433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" name="Line 329">
                <a:extLst>
                  <a:ext uri="{FF2B5EF4-FFF2-40B4-BE49-F238E27FC236}">
                    <a16:creationId xmlns:a16="http://schemas.microsoft.com/office/drawing/2014/main" id="{CC53E256-B08E-430A-9B3F-0AEAAE7CD8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8882" y="2996183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" name="Line 330">
                <a:extLst>
                  <a:ext uri="{FF2B5EF4-FFF2-40B4-BE49-F238E27FC236}">
                    <a16:creationId xmlns:a16="http://schemas.microsoft.com/office/drawing/2014/main" id="{F181985F-4053-451A-AE4D-B8BA79A186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3795" y="2964433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" name="Line 331">
                <a:extLst>
                  <a:ext uri="{FF2B5EF4-FFF2-40B4-BE49-F238E27FC236}">
                    <a16:creationId xmlns:a16="http://schemas.microsoft.com/office/drawing/2014/main" id="{CEF91575-0690-4742-B670-3353285C45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4582" y="2915221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7" name="Line 332">
                <a:extLst>
                  <a:ext uri="{FF2B5EF4-FFF2-40B4-BE49-F238E27FC236}">
                    <a16:creationId xmlns:a16="http://schemas.microsoft.com/office/drawing/2014/main" id="{5A15C264-CA58-44F0-B951-425E967DE0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7595" y="2846958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8" name="Line 333">
                <a:extLst>
                  <a:ext uri="{FF2B5EF4-FFF2-40B4-BE49-F238E27FC236}">
                    <a16:creationId xmlns:a16="http://schemas.microsoft.com/office/drawing/2014/main" id="{2E9F609D-AD89-4CC9-8204-BAAE093C02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9345" y="2780283"/>
                <a:ext cx="0" cy="635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9" name="Line 334">
                <a:extLst>
                  <a:ext uri="{FF2B5EF4-FFF2-40B4-BE49-F238E27FC236}">
                    <a16:creationId xmlns:a16="http://schemas.microsoft.com/office/drawing/2014/main" id="{BF2FDD08-8219-4786-94D0-FCE24EE52F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2207" y="2729483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B8DD246-20EE-4B91-819E-3A8FA17ABB5E}"/>
                </a:ext>
              </a:extLst>
            </p:cNvPr>
            <p:cNvGrpSpPr/>
            <p:nvPr/>
          </p:nvGrpSpPr>
          <p:grpSpPr>
            <a:xfrm>
              <a:off x="2318824" y="2533263"/>
              <a:ext cx="576262" cy="479425"/>
              <a:chOff x="2181225" y="1306513"/>
              <a:chExt cx="576262" cy="479425"/>
            </a:xfrm>
          </p:grpSpPr>
          <p:sp>
            <p:nvSpPr>
              <p:cNvPr id="41" name="Freeform 83">
                <a:extLst>
                  <a:ext uri="{FF2B5EF4-FFF2-40B4-BE49-F238E27FC236}">
                    <a16:creationId xmlns:a16="http://schemas.microsoft.com/office/drawing/2014/main" id="{EAE2B808-5A39-4B9A-B6CA-D0C8E3C02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1225" y="1624013"/>
                <a:ext cx="228600" cy="161925"/>
              </a:xfrm>
              <a:custGeom>
                <a:avLst/>
                <a:gdLst>
                  <a:gd name="T0" fmla="*/ 144 w 144"/>
                  <a:gd name="T1" fmla="*/ 102 h 102"/>
                  <a:gd name="T2" fmla="*/ 144 w 144"/>
                  <a:gd name="T3" fmla="*/ 93 h 102"/>
                  <a:gd name="T4" fmla="*/ 50 w 144"/>
                  <a:gd name="T5" fmla="*/ 93 h 102"/>
                  <a:gd name="T6" fmla="*/ 9 w 144"/>
                  <a:gd name="T7" fmla="*/ 0 h 102"/>
                  <a:gd name="T8" fmla="*/ 0 w 144"/>
                  <a:gd name="T9" fmla="*/ 0 h 102"/>
                  <a:gd name="T10" fmla="*/ 22 w 144"/>
                  <a:gd name="T11" fmla="*/ 5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4" h="102">
                    <a:moveTo>
                      <a:pt x="144" y="102"/>
                    </a:moveTo>
                    <a:lnTo>
                      <a:pt x="144" y="93"/>
                    </a:lnTo>
                    <a:lnTo>
                      <a:pt x="50" y="93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22" y="50"/>
                    </a:ln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DF75097C-C17B-49E8-B7D8-E14482F9CF30}"/>
                  </a:ext>
                </a:extLst>
              </p:cNvPr>
              <p:cNvGrpSpPr/>
              <p:nvPr/>
            </p:nvGrpSpPr>
            <p:grpSpPr>
              <a:xfrm>
                <a:off x="2290763" y="1306513"/>
                <a:ext cx="466724" cy="479425"/>
                <a:chOff x="2290763" y="1306513"/>
                <a:chExt cx="466724" cy="479425"/>
              </a:xfrm>
            </p:grpSpPr>
            <p:sp>
              <p:nvSpPr>
                <p:cNvPr id="43" name="Line 66">
                  <a:extLst>
                    <a:ext uri="{FF2B5EF4-FFF2-40B4-BE49-F238E27FC236}">
                      <a16:creationId xmlns:a16="http://schemas.microsoft.com/office/drawing/2014/main" id="{5E03EB3F-8418-49E1-A7EC-4985339468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290763" y="1785938"/>
                  <a:ext cx="393700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Line 67">
                  <a:extLst>
                    <a:ext uri="{FF2B5EF4-FFF2-40B4-BE49-F238E27FC236}">
                      <a16:creationId xmlns:a16="http://schemas.microsoft.com/office/drawing/2014/main" id="{ADFE232C-0C90-4E60-B83B-9DE70D2EFF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30500" y="1785938"/>
                  <a:ext cx="26987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" name="Line 68">
                  <a:extLst>
                    <a:ext uri="{FF2B5EF4-FFF2-40B4-BE49-F238E27FC236}">
                      <a16:creationId xmlns:a16="http://schemas.microsoft.com/office/drawing/2014/main" id="{514A53B6-59BB-4411-8016-7D5A5594A9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65388" y="1436688"/>
                  <a:ext cx="3175" cy="9525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" name="Freeform 69">
                  <a:extLst>
                    <a:ext uri="{FF2B5EF4-FFF2-40B4-BE49-F238E27FC236}">
                      <a16:creationId xmlns:a16="http://schemas.microsoft.com/office/drawing/2014/main" id="{E9C40F1D-048B-4D05-9639-3BBD241FB8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0625" y="1485900"/>
                  <a:ext cx="17462" cy="9525"/>
                </a:xfrm>
                <a:custGeom>
                  <a:avLst/>
                  <a:gdLst>
                    <a:gd name="T0" fmla="*/ 0 w 10"/>
                    <a:gd name="T1" fmla="*/ 2 h 5"/>
                    <a:gd name="T2" fmla="*/ 6 w 10"/>
                    <a:gd name="T3" fmla="*/ 5 h 5"/>
                    <a:gd name="T4" fmla="*/ 10 w 10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5">
                      <a:moveTo>
                        <a:pt x="0" y="2"/>
                      </a:moveTo>
                      <a:cubicBezTo>
                        <a:pt x="1" y="4"/>
                        <a:pt x="3" y="5"/>
                        <a:pt x="6" y="5"/>
                      </a:cubicBezTo>
                      <a:cubicBezTo>
                        <a:pt x="8" y="4"/>
                        <a:pt x="10" y="3"/>
                        <a:pt x="1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" name="Freeform 70">
                  <a:extLst>
                    <a:ext uri="{FF2B5EF4-FFF2-40B4-BE49-F238E27FC236}">
                      <a16:creationId xmlns:a16="http://schemas.microsoft.com/office/drawing/2014/main" id="{50CFC71B-73F9-48E8-96F1-53E2145C98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3000" y="1393825"/>
                  <a:ext cx="14287" cy="30162"/>
                </a:xfrm>
                <a:custGeom>
                  <a:avLst/>
                  <a:gdLst>
                    <a:gd name="T0" fmla="*/ 8 w 8"/>
                    <a:gd name="T1" fmla="*/ 16 h 16"/>
                    <a:gd name="T2" fmla="*/ 0 w 8"/>
                    <a:gd name="T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8" h="16">
                      <a:moveTo>
                        <a:pt x="8" y="16"/>
                      </a:moveTo>
                      <a:cubicBezTo>
                        <a:pt x="8" y="16"/>
                        <a:pt x="0" y="11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" name="Line 71">
                  <a:extLst>
                    <a:ext uri="{FF2B5EF4-FFF2-40B4-BE49-F238E27FC236}">
                      <a16:creationId xmlns:a16="http://schemas.microsoft.com/office/drawing/2014/main" id="{A647E844-898B-4B50-A1FC-2B732D4C7D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20938" y="1457325"/>
                  <a:ext cx="0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" name="Freeform 72">
                  <a:extLst>
                    <a:ext uri="{FF2B5EF4-FFF2-40B4-BE49-F238E27FC236}">
                      <a16:creationId xmlns:a16="http://schemas.microsoft.com/office/drawing/2014/main" id="{0182E10B-7E87-48D2-B80F-27A26BCEB5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7288" y="1306513"/>
                  <a:ext cx="176212" cy="257175"/>
                </a:xfrm>
                <a:custGeom>
                  <a:avLst/>
                  <a:gdLst>
                    <a:gd name="T0" fmla="*/ 0 w 100"/>
                    <a:gd name="T1" fmla="*/ 32 h 138"/>
                    <a:gd name="T2" fmla="*/ 70 w 100"/>
                    <a:gd name="T3" fmla="*/ 34 h 138"/>
                    <a:gd name="T4" fmla="*/ 83 w 100"/>
                    <a:gd name="T5" fmla="*/ 82 h 138"/>
                    <a:gd name="T6" fmla="*/ 66 w 100"/>
                    <a:gd name="T7" fmla="*/ 138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0" h="138">
                      <a:moveTo>
                        <a:pt x="0" y="32"/>
                      </a:moveTo>
                      <a:cubicBezTo>
                        <a:pt x="64" y="0"/>
                        <a:pt x="70" y="34"/>
                        <a:pt x="70" y="34"/>
                      </a:cubicBezTo>
                      <a:cubicBezTo>
                        <a:pt x="94" y="44"/>
                        <a:pt x="83" y="82"/>
                        <a:pt x="83" y="82"/>
                      </a:cubicBezTo>
                      <a:cubicBezTo>
                        <a:pt x="83" y="82"/>
                        <a:pt x="100" y="127"/>
                        <a:pt x="66" y="138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" name="Freeform 73">
                  <a:extLst>
                    <a:ext uri="{FF2B5EF4-FFF2-40B4-BE49-F238E27FC236}">
                      <a16:creationId xmlns:a16="http://schemas.microsoft.com/office/drawing/2014/main" id="{0E156FC9-588D-4A5E-82B6-F151D140BE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4113" y="1423988"/>
                  <a:ext cx="77787" cy="98425"/>
                </a:xfrm>
                <a:custGeom>
                  <a:avLst/>
                  <a:gdLst>
                    <a:gd name="T0" fmla="*/ 2 w 44"/>
                    <a:gd name="T1" fmla="*/ 0 h 53"/>
                    <a:gd name="T2" fmla="*/ 1 w 44"/>
                    <a:gd name="T3" fmla="*/ 16 h 53"/>
                    <a:gd name="T4" fmla="*/ 44 w 44"/>
                    <a:gd name="T5" fmla="*/ 5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4" h="53">
                      <a:moveTo>
                        <a:pt x="2" y="0"/>
                      </a:moveTo>
                      <a:cubicBezTo>
                        <a:pt x="0" y="5"/>
                        <a:pt x="0" y="11"/>
                        <a:pt x="1" y="16"/>
                      </a:cubicBezTo>
                      <a:cubicBezTo>
                        <a:pt x="4" y="38"/>
                        <a:pt x="23" y="53"/>
                        <a:pt x="44" y="51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" name="Freeform 74">
                  <a:extLst>
                    <a:ext uri="{FF2B5EF4-FFF2-40B4-BE49-F238E27FC236}">
                      <a16:creationId xmlns:a16="http://schemas.microsoft.com/office/drawing/2014/main" id="{F34E617F-5B4A-4AFD-9CCC-DDD8E45E63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2225" y="1716088"/>
                  <a:ext cx="20637" cy="46037"/>
                </a:xfrm>
                <a:custGeom>
                  <a:avLst/>
                  <a:gdLst>
                    <a:gd name="T0" fmla="*/ 12 w 12"/>
                    <a:gd name="T1" fmla="*/ 0 h 25"/>
                    <a:gd name="T2" fmla="*/ 0 w 12"/>
                    <a:gd name="T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" h="25">
                      <a:moveTo>
                        <a:pt x="12" y="0"/>
                      </a:moveTo>
                      <a:cubicBezTo>
                        <a:pt x="9" y="10"/>
                        <a:pt x="4" y="19"/>
                        <a:pt x="0" y="25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" name="Freeform 75">
                  <a:extLst>
                    <a:ext uri="{FF2B5EF4-FFF2-40B4-BE49-F238E27FC236}">
                      <a16:creationId xmlns:a16="http://schemas.microsoft.com/office/drawing/2014/main" id="{3FE43BDD-8887-45F2-8018-84D091402F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33650" y="1560513"/>
                  <a:ext cx="57150" cy="80962"/>
                </a:xfrm>
                <a:custGeom>
                  <a:avLst/>
                  <a:gdLst>
                    <a:gd name="T0" fmla="*/ 0 w 33"/>
                    <a:gd name="T1" fmla="*/ 2 h 44"/>
                    <a:gd name="T2" fmla="*/ 32 w 33"/>
                    <a:gd name="T3" fmla="*/ 39 h 44"/>
                    <a:gd name="T4" fmla="*/ 33 w 33"/>
                    <a:gd name="T5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" h="44">
                      <a:moveTo>
                        <a:pt x="0" y="2"/>
                      </a:moveTo>
                      <a:cubicBezTo>
                        <a:pt x="0" y="2"/>
                        <a:pt x="24" y="0"/>
                        <a:pt x="32" y="39"/>
                      </a:cubicBezTo>
                      <a:cubicBezTo>
                        <a:pt x="33" y="41"/>
                        <a:pt x="33" y="43"/>
                        <a:pt x="33" y="44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" name="Freeform 76">
                  <a:extLst>
                    <a:ext uri="{FF2B5EF4-FFF2-40B4-BE49-F238E27FC236}">
                      <a16:creationId xmlns:a16="http://schemas.microsoft.com/office/drawing/2014/main" id="{36B3F534-F810-42AD-8D88-845A3C7028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2525" y="1571625"/>
                  <a:ext cx="73025" cy="214312"/>
                </a:xfrm>
                <a:custGeom>
                  <a:avLst/>
                  <a:gdLst>
                    <a:gd name="T0" fmla="*/ 17 w 42"/>
                    <a:gd name="T1" fmla="*/ 115 h 115"/>
                    <a:gd name="T2" fmla="*/ 19 w 42"/>
                    <a:gd name="T3" fmla="*/ 92 h 115"/>
                    <a:gd name="T4" fmla="*/ 2 w 42"/>
                    <a:gd name="T5" fmla="*/ 69 h 115"/>
                    <a:gd name="T6" fmla="*/ 42 w 42"/>
                    <a:gd name="T7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" h="115">
                      <a:moveTo>
                        <a:pt x="17" y="115"/>
                      </a:moveTo>
                      <a:cubicBezTo>
                        <a:pt x="19" y="92"/>
                        <a:pt x="19" y="92"/>
                        <a:pt x="19" y="92"/>
                      </a:cubicBezTo>
                      <a:cubicBezTo>
                        <a:pt x="19" y="92"/>
                        <a:pt x="0" y="87"/>
                        <a:pt x="2" y="69"/>
                      </a:cubicBezTo>
                      <a:cubicBezTo>
                        <a:pt x="42" y="0"/>
                        <a:pt x="42" y="0"/>
                        <a:pt x="42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" name="Freeform 77">
                  <a:extLst>
                    <a:ext uri="{FF2B5EF4-FFF2-40B4-BE49-F238E27FC236}">
                      <a16:creationId xmlns:a16="http://schemas.microsoft.com/office/drawing/2014/main" id="{2CA7C639-FB56-4A0E-8C11-883DFDA263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3488" y="1641475"/>
                  <a:ext cx="158750" cy="144462"/>
                </a:xfrm>
                <a:custGeom>
                  <a:avLst/>
                  <a:gdLst>
                    <a:gd name="T0" fmla="*/ 50 w 90"/>
                    <a:gd name="T1" fmla="*/ 0 h 77"/>
                    <a:gd name="T2" fmla="*/ 90 w 90"/>
                    <a:gd name="T3" fmla="*/ 77 h 77"/>
                    <a:gd name="T4" fmla="*/ 0 w 90"/>
                    <a:gd name="T5" fmla="*/ 77 h 77"/>
                    <a:gd name="T6" fmla="*/ 58 w 90"/>
                    <a:gd name="T7" fmla="*/ 59 h 77"/>
                    <a:gd name="T8" fmla="*/ 28 w 90"/>
                    <a:gd name="T9" fmla="*/ 12 h 77"/>
                    <a:gd name="T10" fmla="*/ 40 w 90"/>
                    <a:gd name="T11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7">
                      <a:moveTo>
                        <a:pt x="50" y="0"/>
                      </a:moveTo>
                      <a:cubicBezTo>
                        <a:pt x="90" y="77"/>
                        <a:pt x="90" y="77"/>
                        <a:pt x="90" y="77"/>
                      </a:cubicBezTo>
                      <a:cubicBezTo>
                        <a:pt x="0" y="77"/>
                        <a:pt x="0" y="77"/>
                        <a:pt x="0" y="77"/>
                      </a:cubicBezTo>
                      <a:cubicBezTo>
                        <a:pt x="58" y="59"/>
                        <a:pt x="58" y="59"/>
                        <a:pt x="58" y="59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8" y="12"/>
                        <a:pt x="26" y="5"/>
                        <a:pt x="4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" name="Line 78">
                  <a:extLst>
                    <a:ext uri="{FF2B5EF4-FFF2-40B4-BE49-F238E27FC236}">
                      <a16:creationId xmlns:a16="http://schemas.microsoft.com/office/drawing/2014/main" id="{C86FAD85-FA71-4E5D-8E36-5AB5871CE1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89200" y="1519238"/>
                  <a:ext cx="6350" cy="52387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" name="Freeform 79">
                  <a:extLst>
                    <a:ext uri="{FF2B5EF4-FFF2-40B4-BE49-F238E27FC236}">
                      <a16:creationId xmlns:a16="http://schemas.microsoft.com/office/drawing/2014/main" id="{D79FB5E0-97C3-412E-8E14-3CC02B86C1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4913" y="1498600"/>
                  <a:ext cx="58737" cy="142875"/>
                </a:xfrm>
                <a:custGeom>
                  <a:avLst/>
                  <a:gdLst>
                    <a:gd name="T0" fmla="*/ 0 w 37"/>
                    <a:gd name="T1" fmla="*/ 90 h 90"/>
                    <a:gd name="T2" fmla="*/ 37 w 37"/>
                    <a:gd name="T3" fmla="*/ 41 h 90"/>
                    <a:gd name="T4" fmla="*/ 31 w 37"/>
                    <a:gd name="T5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7" h="90">
                      <a:moveTo>
                        <a:pt x="0" y="90"/>
                      </a:moveTo>
                      <a:lnTo>
                        <a:pt x="37" y="41"/>
                      </a:lnTo>
                      <a:lnTo>
                        <a:pt x="31" y="0"/>
                      </a:ln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" name="Freeform 80">
                  <a:extLst>
                    <a:ext uri="{FF2B5EF4-FFF2-40B4-BE49-F238E27FC236}">
                      <a16:creationId xmlns:a16="http://schemas.microsoft.com/office/drawing/2014/main" id="{4A50D536-7FE1-46B1-AAC0-28CFAE9946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2525" y="1531938"/>
                  <a:ext cx="68262" cy="111125"/>
                </a:xfrm>
                <a:custGeom>
                  <a:avLst/>
                  <a:gdLst>
                    <a:gd name="T0" fmla="*/ 39 w 39"/>
                    <a:gd name="T1" fmla="*/ 0 h 60"/>
                    <a:gd name="T2" fmla="*/ 19 w 39"/>
                    <a:gd name="T3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39" h="60">
                      <a:moveTo>
                        <a:pt x="39" y="0"/>
                      </a:moveTo>
                      <a:cubicBezTo>
                        <a:pt x="39" y="0"/>
                        <a:pt x="0" y="23"/>
                        <a:pt x="19" y="6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" name="Freeform 81">
                  <a:extLst>
                    <a:ext uri="{FF2B5EF4-FFF2-40B4-BE49-F238E27FC236}">
                      <a16:creationId xmlns:a16="http://schemas.microsoft.com/office/drawing/2014/main" id="{506B3C88-A3F3-4CE1-9B5C-B0A345A8F4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8400" y="1403350"/>
                  <a:ext cx="109537" cy="74612"/>
                </a:xfrm>
                <a:custGeom>
                  <a:avLst/>
                  <a:gdLst>
                    <a:gd name="T0" fmla="*/ 0 w 62"/>
                    <a:gd name="T1" fmla="*/ 0 h 40"/>
                    <a:gd name="T2" fmla="*/ 62 w 62"/>
                    <a:gd name="T3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62" h="40">
                      <a:moveTo>
                        <a:pt x="0" y="0"/>
                      </a:moveTo>
                      <a:cubicBezTo>
                        <a:pt x="0" y="0"/>
                        <a:pt x="37" y="9"/>
                        <a:pt x="62" y="4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" name="Freeform 82">
                  <a:extLst>
                    <a:ext uri="{FF2B5EF4-FFF2-40B4-BE49-F238E27FC236}">
                      <a16:creationId xmlns:a16="http://schemas.microsoft.com/office/drawing/2014/main" id="{A510723C-106C-4D03-B8A9-73DD0750D3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0950" y="1468438"/>
                  <a:ext cx="17462" cy="20637"/>
                </a:xfrm>
                <a:custGeom>
                  <a:avLst/>
                  <a:gdLst>
                    <a:gd name="T0" fmla="*/ 10 w 10"/>
                    <a:gd name="T1" fmla="*/ 0 h 11"/>
                    <a:gd name="T2" fmla="*/ 0 w 10"/>
                    <a:gd name="T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0" h="11">
                      <a:moveTo>
                        <a:pt x="10" y="0"/>
                      </a:moveTo>
                      <a:cubicBezTo>
                        <a:pt x="10" y="0"/>
                        <a:pt x="10" y="10"/>
                        <a:pt x="0" y="11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" name="Freeform 84">
                  <a:extLst>
                    <a:ext uri="{FF2B5EF4-FFF2-40B4-BE49-F238E27FC236}">
                      <a16:creationId xmlns:a16="http://schemas.microsoft.com/office/drawing/2014/main" id="{BF1F2AED-CAE5-4DD2-B5EB-895E1F3AC7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0763" y="1736725"/>
                  <a:ext cx="165100" cy="33337"/>
                </a:xfrm>
                <a:custGeom>
                  <a:avLst/>
                  <a:gdLst>
                    <a:gd name="T0" fmla="*/ 93 w 93"/>
                    <a:gd name="T1" fmla="*/ 15 h 18"/>
                    <a:gd name="T2" fmla="*/ 44 w 93"/>
                    <a:gd name="T3" fmla="*/ 11 h 18"/>
                    <a:gd name="T4" fmla="*/ 22 w 93"/>
                    <a:gd name="T5" fmla="*/ 0 h 18"/>
                    <a:gd name="T6" fmla="*/ 1 w 93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18">
                      <a:moveTo>
                        <a:pt x="93" y="15"/>
                      </a:move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2" y="0"/>
                        <a:pt x="0" y="0"/>
                        <a:pt x="1" y="18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7E2E0B1-40B8-4138-BFF1-11C13BD57C89}"/>
                </a:ext>
              </a:extLst>
            </p:cNvPr>
            <p:cNvGrpSpPr/>
            <p:nvPr/>
          </p:nvGrpSpPr>
          <p:grpSpPr>
            <a:xfrm>
              <a:off x="3563888" y="736055"/>
              <a:ext cx="503238" cy="487363"/>
              <a:chOff x="1336675" y="1316038"/>
              <a:chExt cx="503238" cy="487363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BE5B207D-7BBC-46FD-BA99-EDA47C0C993E}"/>
                  </a:ext>
                </a:extLst>
              </p:cNvPr>
              <p:cNvGrpSpPr/>
              <p:nvPr/>
            </p:nvGrpSpPr>
            <p:grpSpPr>
              <a:xfrm>
                <a:off x="1336675" y="1460501"/>
                <a:ext cx="381000" cy="342900"/>
                <a:chOff x="1336675" y="1460501"/>
                <a:chExt cx="381000" cy="342900"/>
              </a:xfrm>
            </p:grpSpPr>
            <p:sp>
              <p:nvSpPr>
                <p:cNvPr id="31" name="Freeform 43">
                  <a:extLst>
                    <a:ext uri="{FF2B5EF4-FFF2-40B4-BE49-F238E27FC236}">
                      <a16:creationId xmlns:a16="http://schemas.microsoft.com/office/drawing/2014/main" id="{B948ECFE-D0CC-45FC-834B-D69BA3430E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0350" y="1460501"/>
                  <a:ext cx="187325" cy="288925"/>
                </a:xfrm>
                <a:custGeom>
                  <a:avLst/>
                  <a:gdLst>
                    <a:gd name="T0" fmla="*/ 82 w 106"/>
                    <a:gd name="T1" fmla="*/ 0 h 156"/>
                    <a:gd name="T2" fmla="*/ 93 w 106"/>
                    <a:gd name="T3" fmla="*/ 0 h 156"/>
                    <a:gd name="T4" fmla="*/ 106 w 106"/>
                    <a:gd name="T5" fmla="*/ 13 h 156"/>
                    <a:gd name="T6" fmla="*/ 106 w 106"/>
                    <a:gd name="T7" fmla="*/ 143 h 156"/>
                    <a:gd name="T8" fmla="*/ 93 w 106"/>
                    <a:gd name="T9" fmla="*/ 156 h 156"/>
                    <a:gd name="T10" fmla="*/ 0 w 106"/>
                    <a:gd name="T11" fmla="*/ 156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6" h="156">
                      <a:moveTo>
                        <a:pt x="82" y="0"/>
                      </a:move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100" y="0"/>
                        <a:pt x="106" y="6"/>
                        <a:pt x="106" y="13"/>
                      </a:cubicBezTo>
                      <a:cubicBezTo>
                        <a:pt x="106" y="143"/>
                        <a:pt x="106" y="143"/>
                        <a:pt x="106" y="143"/>
                      </a:cubicBezTo>
                      <a:cubicBezTo>
                        <a:pt x="106" y="150"/>
                        <a:pt x="100" y="156"/>
                        <a:pt x="93" y="156"/>
                      </a:cubicBezTo>
                      <a:cubicBezTo>
                        <a:pt x="0" y="156"/>
                        <a:pt x="0" y="156"/>
                        <a:pt x="0" y="156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" name="Freeform 44">
                  <a:extLst>
                    <a:ext uri="{FF2B5EF4-FFF2-40B4-BE49-F238E27FC236}">
                      <a16:creationId xmlns:a16="http://schemas.microsoft.com/office/drawing/2014/main" id="{19899FF4-81CB-4D53-A4DB-6B4C7F33E6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6675" y="1460501"/>
                  <a:ext cx="317500" cy="288925"/>
                </a:xfrm>
                <a:custGeom>
                  <a:avLst/>
                  <a:gdLst>
                    <a:gd name="T0" fmla="*/ 96 w 179"/>
                    <a:gd name="T1" fmla="*/ 156 h 156"/>
                    <a:gd name="T2" fmla="*/ 12 w 179"/>
                    <a:gd name="T3" fmla="*/ 156 h 156"/>
                    <a:gd name="T4" fmla="*/ 0 w 179"/>
                    <a:gd name="T5" fmla="*/ 143 h 156"/>
                    <a:gd name="T6" fmla="*/ 0 w 179"/>
                    <a:gd name="T7" fmla="*/ 13 h 156"/>
                    <a:gd name="T8" fmla="*/ 12 w 179"/>
                    <a:gd name="T9" fmla="*/ 0 h 156"/>
                    <a:gd name="T10" fmla="*/ 179 w 179"/>
                    <a:gd name="T11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9" h="156">
                      <a:moveTo>
                        <a:pt x="96" y="156"/>
                      </a:moveTo>
                      <a:cubicBezTo>
                        <a:pt x="12" y="156"/>
                        <a:pt x="12" y="156"/>
                        <a:pt x="12" y="156"/>
                      </a:cubicBezTo>
                      <a:cubicBezTo>
                        <a:pt x="6" y="156"/>
                        <a:pt x="0" y="150"/>
                        <a:pt x="0" y="14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2" y="0"/>
                      </a:cubicBezTo>
                      <a:cubicBezTo>
                        <a:pt x="179" y="0"/>
                        <a:pt x="179" y="0"/>
                        <a:pt x="179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" name="Line 45">
                  <a:extLst>
                    <a:ext uri="{FF2B5EF4-FFF2-40B4-BE49-F238E27FC236}">
                      <a16:creationId xmlns:a16="http://schemas.microsoft.com/office/drawing/2014/main" id="{03DF4DB7-7298-4E8C-979C-C19B5BB43F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39850" y="1689101"/>
                  <a:ext cx="355600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" name="Line 46">
                  <a:extLst>
                    <a:ext uri="{FF2B5EF4-FFF2-40B4-BE49-F238E27FC236}">
                      <a16:creationId xmlns:a16="http://schemas.microsoft.com/office/drawing/2014/main" id="{5A6A65D9-7797-4875-8906-4116B75397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420813" y="1803401"/>
                  <a:ext cx="203200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" name="Line 47">
                  <a:extLst>
                    <a:ext uri="{FF2B5EF4-FFF2-40B4-BE49-F238E27FC236}">
                      <a16:creationId xmlns:a16="http://schemas.microsoft.com/office/drawing/2014/main" id="{685BFE47-9E36-4A71-999B-0146E999F6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651000" y="1803401"/>
                  <a:ext cx="9525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" name="Freeform 48">
                  <a:extLst>
                    <a:ext uri="{FF2B5EF4-FFF2-40B4-BE49-F238E27FC236}">
                      <a16:creationId xmlns:a16="http://schemas.microsoft.com/office/drawing/2014/main" id="{4086C0E6-5CE8-48AF-A9DD-AE28B7DF73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3675" y="1749426"/>
                  <a:ext cx="23812" cy="53975"/>
                </a:xfrm>
                <a:custGeom>
                  <a:avLst/>
                  <a:gdLst>
                    <a:gd name="T0" fmla="*/ 12 w 14"/>
                    <a:gd name="T1" fmla="*/ 0 h 29"/>
                    <a:gd name="T2" fmla="*/ 0 w 14"/>
                    <a:gd name="T3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4" h="29">
                      <a:moveTo>
                        <a:pt x="12" y="0"/>
                      </a:moveTo>
                      <a:cubicBezTo>
                        <a:pt x="12" y="0"/>
                        <a:pt x="14" y="29"/>
                        <a:pt x="0" y="29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" name="Freeform 49">
                  <a:extLst>
                    <a:ext uri="{FF2B5EF4-FFF2-40B4-BE49-F238E27FC236}">
                      <a16:creationId xmlns:a16="http://schemas.microsoft.com/office/drawing/2014/main" id="{4FCE8E54-EA14-4F3B-BCC4-C4653DE1C7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5275" y="1749426"/>
                  <a:ext cx="25400" cy="53975"/>
                </a:xfrm>
                <a:custGeom>
                  <a:avLst/>
                  <a:gdLst>
                    <a:gd name="T0" fmla="*/ 3 w 14"/>
                    <a:gd name="T1" fmla="*/ 0 h 29"/>
                    <a:gd name="T2" fmla="*/ 14 w 14"/>
                    <a:gd name="T3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4" h="29">
                      <a:moveTo>
                        <a:pt x="3" y="0"/>
                      </a:moveTo>
                      <a:cubicBezTo>
                        <a:pt x="3" y="0"/>
                        <a:pt x="0" y="29"/>
                        <a:pt x="14" y="29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" name="Oval 50">
                  <a:extLst>
                    <a:ext uri="{FF2B5EF4-FFF2-40B4-BE49-F238E27FC236}">
                      <a16:creationId xmlns:a16="http://schemas.microsoft.com/office/drawing/2014/main" id="{F5DD3F33-C2A1-46F5-BB89-A7290991BB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16063" y="1706563"/>
                  <a:ext cx="20637" cy="22225"/>
                </a:xfrm>
                <a:prstGeom prst="ellips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" name="Line 51">
                  <a:extLst>
                    <a:ext uri="{FF2B5EF4-FFF2-40B4-BE49-F238E27FC236}">
                      <a16:creationId xmlns:a16="http://schemas.microsoft.com/office/drawing/2014/main" id="{0E627A6F-F1CB-4C86-A5DB-1E6D8008E9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7475" y="1514476"/>
                  <a:ext cx="23812" cy="23813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" name="Line 52">
                  <a:extLst>
                    <a:ext uri="{FF2B5EF4-FFF2-40B4-BE49-F238E27FC236}">
                      <a16:creationId xmlns:a16="http://schemas.microsoft.com/office/drawing/2014/main" id="{058263D0-8ACB-416D-B29C-21C22C9B24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62075" y="1489076"/>
                  <a:ext cx="7937" cy="635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2DC243B6-3517-425C-A3F5-1FE619B3C76F}"/>
                  </a:ext>
                </a:extLst>
              </p:cNvPr>
              <p:cNvGrpSpPr/>
              <p:nvPr/>
            </p:nvGrpSpPr>
            <p:grpSpPr>
              <a:xfrm>
                <a:off x="1716088" y="1316038"/>
                <a:ext cx="123825" cy="150813"/>
                <a:chOff x="1716088" y="1316038"/>
                <a:chExt cx="123825" cy="150813"/>
              </a:xfrm>
            </p:grpSpPr>
            <p:sp>
              <p:nvSpPr>
                <p:cNvPr id="28" name="Freeform 53">
                  <a:extLst>
                    <a:ext uri="{FF2B5EF4-FFF2-40B4-BE49-F238E27FC236}">
                      <a16:creationId xmlns:a16="http://schemas.microsoft.com/office/drawing/2014/main" id="{968DC1F5-364E-4979-AEA8-AD508E69D0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5613" y="1368426"/>
                  <a:ext cx="73025" cy="92075"/>
                </a:xfrm>
                <a:custGeom>
                  <a:avLst/>
                  <a:gdLst>
                    <a:gd name="T0" fmla="*/ 42 w 42"/>
                    <a:gd name="T1" fmla="*/ 50 h 50"/>
                    <a:gd name="T2" fmla="*/ 0 w 42"/>
                    <a:gd name="T3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2" h="50">
                      <a:moveTo>
                        <a:pt x="42" y="50"/>
                      </a:moveTo>
                      <a:cubicBezTo>
                        <a:pt x="40" y="27"/>
                        <a:pt x="24" y="6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" name="Freeform 54">
                  <a:extLst>
                    <a:ext uri="{FF2B5EF4-FFF2-40B4-BE49-F238E27FC236}">
                      <a16:creationId xmlns:a16="http://schemas.microsoft.com/office/drawing/2014/main" id="{62679D60-2486-4047-99F3-515FAA9308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6088" y="1414463"/>
                  <a:ext cx="41275" cy="52388"/>
                </a:xfrm>
                <a:custGeom>
                  <a:avLst/>
                  <a:gdLst>
                    <a:gd name="T0" fmla="*/ 23 w 23"/>
                    <a:gd name="T1" fmla="*/ 28 h 28"/>
                    <a:gd name="T2" fmla="*/ 0 w 23"/>
                    <a:gd name="T3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23" h="28">
                      <a:moveTo>
                        <a:pt x="23" y="28"/>
                      </a:moveTo>
                      <a:cubicBezTo>
                        <a:pt x="22" y="15"/>
                        <a:pt x="13" y="4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" name="Freeform 55">
                  <a:extLst>
                    <a:ext uri="{FF2B5EF4-FFF2-40B4-BE49-F238E27FC236}">
                      <a16:creationId xmlns:a16="http://schemas.microsoft.com/office/drawing/2014/main" id="{7205C306-3467-4E02-A1F5-7C427B7434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1963" y="1316038"/>
                  <a:ext cx="107950" cy="134938"/>
                </a:xfrm>
                <a:custGeom>
                  <a:avLst/>
                  <a:gdLst>
                    <a:gd name="T0" fmla="*/ 61 w 61"/>
                    <a:gd name="T1" fmla="*/ 73 h 73"/>
                    <a:gd name="T2" fmla="*/ 0 w 61"/>
                    <a:gd name="T3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61" h="73">
                      <a:moveTo>
                        <a:pt x="61" y="73"/>
                      </a:moveTo>
                      <a:cubicBezTo>
                        <a:pt x="58" y="40"/>
                        <a:pt x="34" y="10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4105D525-2654-4BD2-8228-1F1A4BA6B587}"/>
                  </a:ext>
                </a:extLst>
              </p:cNvPr>
              <p:cNvGrpSpPr/>
              <p:nvPr/>
            </p:nvGrpSpPr>
            <p:grpSpPr>
              <a:xfrm>
                <a:off x="1439863" y="1485901"/>
                <a:ext cx="171450" cy="177800"/>
                <a:chOff x="1439863" y="1485901"/>
                <a:chExt cx="171450" cy="177800"/>
              </a:xfrm>
            </p:grpSpPr>
            <p:sp>
              <p:nvSpPr>
                <p:cNvPr id="21" name="Oval 56">
                  <a:extLst>
                    <a:ext uri="{FF2B5EF4-FFF2-40B4-BE49-F238E27FC236}">
                      <a16:creationId xmlns:a16="http://schemas.microsoft.com/office/drawing/2014/main" id="{4696DFF1-717B-4282-9305-7904EEC9D5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863" y="1485901"/>
                  <a:ext cx="171450" cy="177800"/>
                </a:xfrm>
                <a:prstGeom prst="ellips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Line 57">
                  <a:extLst>
                    <a:ext uri="{FF2B5EF4-FFF2-40B4-BE49-F238E27FC236}">
                      <a16:creationId xmlns:a16="http://schemas.microsoft.com/office/drawing/2014/main" id="{D8C0A1D3-D5CC-405D-B7B9-F466C20B0F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27175" y="1485901"/>
                  <a:ext cx="0" cy="17780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" name="Freeform 58">
                  <a:extLst>
                    <a:ext uri="{FF2B5EF4-FFF2-40B4-BE49-F238E27FC236}">
                      <a16:creationId xmlns:a16="http://schemas.microsoft.com/office/drawing/2014/main" id="{16A768E8-716F-487C-9221-049D2A9A3E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7963" y="1485901"/>
                  <a:ext cx="41275" cy="177800"/>
                </a:xfrm>
                <a:custGeom>
                  <a:avLst/>
                  <a:gdLst>
                    <a:gd name="T0" fmla="*/ 20 w 24"/>
                    <a:gd name="T1" fmla="*/ 0 h 96"/>
                    <a:gd name="T2" fmla="*/ 0 w 24"/>
                    <a:gd name="T3" fmla="*/ 48 h 96"/>
                    <a:gd name="T4" fmla="*/ 24 w 24"/>
                    <a:gd name="T5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96">
                      <a:moveTo>
                        <a:pt x="20" y="0"/>
                      </a:moveTo>
                      <a:cubicBezTo>
                        <a:pt x="20" y="0"/>
                        <a:pt x="0" y="10"/>
                        <a:pt x="0" y="48"/>
                      </a:cubicBezTo>
                      <a:cubicBezTo>
                        <a:pt x="0" y="87"/>
                        <a:pt x="24" y="96"/>
                        <a:pt x="24" y="96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" name="Freeform 59">
                  <a:extLst>
                    <a:ext uri="{FF2B5EF4-FFF2-40B4-BE49-F238E27FC236}">
                      <a16:creationId xmlns:a16="http://schemas.microsoft.com/office/drawing/2014/main" id="{1835DE59-B3AE-4C81-BC72-3D686E0838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1938" y="1485901"/>
                  <a:ext cx="42862" cy="177800"/>
                </a:xfrm>
                <a:custGeom>
                  <a:avLst/>
                  <a:gdLst>
                    <a:gd name="T0" fmla="*/ 4 w 24"/>
                    <a:gd name="T1" fmla="*/ 0 h 96"/>
                    <a:gd name="T2" fmla="*/ 24 w 24"/>
                    <a:gd name="T3" fmla="*/ 48 h 96"/>
                    <a:gd name="T4" fmla="*/ 0 w 24"/>
                    <a:gd name="T5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96">
                      <a:moveTo>
                        <a:pt x="4" y="0"/>
                      </a:moveTo>
                      <a:cubicBezTo>
                        <a:pt x="4" y="0"/>
                        <a:pt x="24" y="10"/>
                        <a:pt x="24" y="48"/>
                      </a:cubicBezTo>
                      <a:cubicBezTo>
                        <a:pt x="24" y="87"/>
                        <a:pt x="0" y="96"/>
                        <a:pt x="0" y="96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" name="Line 60">
                  <a:extLst>
                    <a:ext uri="{FF2B5EF4-FFF2-40B4-BE49-F238E27FC236}">
                      <a16:creationId xmlns:a16="http://schemas.microsoft.com/office/drawing/2014/main" id="{E5314A9F-1D2F-40E8-AC81-3EAD5E18AA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439863" y="1574801"/>
                  <a:ext cx="171450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" name="Freeform 61">
                  <a:extLst>
                    <a:ext uri="{FF2B5EF4-FFF2-40B4-BE49-F238E27FC236}">
                      <a16:creationId xmlns:a16="http://schemas.microsoft.com/office/drawing/2014/main" id="{8BA3998D-D109-43B7-A408-5F9137BB60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0500" y="1614488"/>
                  <a:ext cx="131762" cy="19050"/>
                </a:xfrm>
                <a:custGeom>
                  <a:avLst/>
                  <a:gdLst>
                    <a:gd name="T0" fmla="*/ 74 w 74"/>
                    <a:gd name="T1" fmla="*/ 10 h 10"/>
                    <a:gd name="T2" fmla="*/ 36 w 74"/>
                    <a:gd name="T3" fmla="*/ 0 h 10"/>
                    <a:gd name="T4" fmla="*/ 0 w 74"/>
                    <a:gd name="T5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4" h="10">
                      <a:moveTo>
                        <a:pt x="74" y="10"/>
                      </a:moveTo>
                      <a:cubicBezTo>
                        <a:pt x="67" y="5"/>
                        <a:pt x="55" y="0"/>
                        <a:pt x="36" y="0"/>
                      </a:cubicBezTo>
                      <a:cubicBezTo>
                        <a:pt x="19" y="0"/>
                        <a:pt x="7" y="5"/>
                        <a:pt x="0" y="1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" name="Freeform 62">
                  <a:extLst>
                    <a:ext uri="{FF2B5EF4-FFF2-40B4-BE49-F238E27FC236}">
                      <a16:creationId xmlns:a16="http://schemas.microsoft.com/office/drawing/2014/main" id="{F24FF4A3-7910-429D-9F95-BAEAA96770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58913" y="1519238"/>
                  <a:ext cx="134937" cy="20638"/>
                </a:xfrm>
                <a:custGeom>
                  <a:avLst/>
                  <a:gdLst>
                    <a:gd name="T0" fmla="*/ 76 w 76"/>
                    <a:gd name="T1" fmla="*/ 1 h 11"/>
                    <a:gd name="T2" fmla="*/ 37 w 76"/>
                    <a:gd name="T3" fmla="*/ 11 h 11"/>
                    <a:gd name="T4" fmla="*/ 0 w 76"/>
                    <a:gd name="T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6" h="11">
                      <a:moveTo>
                        <a:pt x="76" y="1"/>
                      </a:moveTo>
                      <a:cubicBezTo>
                        <a:pt x="69" y="6"/>
                        <a:pt x="57" y="11"/>
                        <a:pt x="37" y="11"/>
                      </a:cubicBezTo>
                      <a:cubicBezTo>
                        <a:pt x="18" y="11"/>
                        <a:pt x="7" y="5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96" name="ZoneTexte 95"/>
          <p:cNvSpPr txBox="1"/>
          <p:nvPr/>
        </p:nvSpPr>
        <p:spPr>
          <a:xfrm>
            <a:off x="490675" y="3055066"/>
            <a:ext cx="26033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Pour quelles fonctionnalités </a:t>
            </a:r>
            <a:r>
              <a:rPr lang="fr-FR" sz="36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4756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467544" y="2703227"/>
            <a:ext cx="2088232" cy="2675869"/>
            <a:chOff x="272691" y="2040383"/>
            <a:chExt cx="2524477" cy="3462730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2691" y="2040383"/>
              <a:ext cx="2524477" cy="1914792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6281" y="3789040"/>
              <a:ext cx="1359437" cy="1714073"/>
            </a:xfrm>
            <a:prstGeom prst="rect">
              <a:avLst/>
            </a:prstGeom>
          </p:spPr>
        </p:pic>
      </p:grpSp>
      <p:grpSp>
        <p:nvGrpSpPr>
          <p:cNvPr id="7" name="Groupe 6"/>
          <p:cNvGrpSpPr/>
          <p:nvPr/>
        </p:nvGrpSpPr>
        <p:grpSpPr>
          <a:xfrm>
            <a:off x="3894176" y="1834388"/>
            <a:ext cx="4407965" cy="3574298"/>
            <a:chOff x="4903557" y="2253575"/>
            <a:chExt cx="4268885" cy="3565746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03557" y="2253575"/>
              <a:ext cx="4268885" cy="1066949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36096" y="3470334"/>
              <a:ext cx="2809684" cy="2348987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</p:grpSp>
      <p:sp>
        <p:nvSpPr>
          <p:cNvPr id="11" name="Rectangle 10"/>
          <p:cNvSpPr/>
          <p:nvPr/>
        </p:nvSpPr>
        <p:spPr>
          <a:xfrm>
            <a:off x="664130" y="383107"/>
            <a:ext cx="4227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E-Cau : </a:t>
            </a:r>
            <a:r>
              <a:rPr lang="fr-FR" sz="24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comment y accéder ? </a:t>
            </a:r>
            <a:endParaRPr lang="fr-FR" sz="2400" b="1" dirty="0">
              <a:solidFill>
                <a:srgbClr val="C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992928" y="2064513"/>
            <a:ext cx="1579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ex-ENET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046325" y="1368715"/>
            <a:ext cx="282993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Le nouvel Outil E-CAU</a:t>
            </a:r>
            <a:endParaRPr lang="fr-FR" dirty="0">
              <a:solidFill>
                <a:srgbClr val="C00000"/>
              </a:solidFill>
              <a:latin typeface="Book Antiqua" panose="02040602050305030304" pitchFamily="18" charset="0"/>
            </a:endParaRPr>
          </a:p>
          <a:p>
            <a:endParaRPr lang="fr-FR" sz="1600" dirty="0" smtClean="0">
              <a:latin typeface="Book Antiqua" panose="02040602050305030304" pitchFamily="18" charset="0"/>
            </a:endParaRPr>
          </a:p>
        </p:txBody>
      </p:sp>
      <p:pic>
        <p:nvPicPr>
          <p:cNvPr id="15" name="Image 14" descr="File:Not Animated latin letter X upper case SVG.svg ..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58" y="2470348"/>
            <a:ext cx="3168352" cy="3168352"/>
          </a:xfrm>
          <a:prstGeom prst="rect">
            <a:avLst/>
          </a:prstGeom>
        </p:spPr>
      </p:pic>
      <p:cxnSp>
        <p:nvCxnSpPr>
          <p:cNvPr id="23" name="Connecteur droit 22"/>
          <p:cNvCxnSpPr/>
          <p:nvPr/>
        </p:nvCxnSpPr>
        <p:spPr>
          <a:xfrm>
            <a:off x="3420261" y="1564300"/>
            <a:ext cx="0" cy="41764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Légende encadrée 1 26"/>
          <p:cNvSpPr/>
          <p:nvPr/>
        </p:nvSpPr>
        <p:spPr>
          <a:xfrm>
            <a:off x="6725704" y="1348013"/>
            <a:ext cx="1453693" cy="1021129"/>
          </a:xfrm>
          <a:prstGeom prst="borderCallout1">
            <a:avLst>
              <a:gd name="adj1" fmla="val 44085"/>
              <a:gd name="adj2" fmla="val -2031"/>
              <a:gd name="adj3" fmla="val 98361"/>
              <a:gd name="adj4" fmla="val -730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latin typeface="Book Antiqua" panose="02040602050305030304" pitchFamily="18" charset="0"/>
              </a:rPr>
              <a:t>Depuis le PCM</a:t>
            </a:r>
          </a:p>
          <a:p>
            <a:r>
              <a:rPr lang="fr-FR" sz="1400" dirty="0" smtClean="0">
                <a:latin typeface="Book Antiqua" panose="02040602050305030304" pitchFamily="18" charset="0"/>
              </a:rPr>
              <a:t>tapez </a:t>
            </a:r>
            <a:r>
              <a:rPr lang="fr-FR" sz="1400" b="1" dirty="0">
                <a:latin typeface="Book Antiqua" panose="02040602050305030304" pitchFamily="18" charset="0"/>
              </a:rPr>
              <a:t>CEGC </a:t>
            </a:r>
            <a:r>
              <a:rPr lang="fr-FR" sz="1400" dirty="0">
                <a:latin typeface="Book Antiqua" panose="02040602050305030304" pitchFamily="18" charset="0"/>
              </a:rPr>
              <a:t>ou </a:t>
            </a:r>
            <a:r>
              <a:rPr lang="fr-FR" sz="1400" b="1" dirty="0" smtClean="0">
                <a:latin typeface="Book Antiqua" panose="02040602050305030304" pitchFamily="18" charset="0"/>
              </a:rPr>
              <a:t>ECAU </a:t>
            </a:r>
            <a:r>
              <a:rPr lang="fr-FR" sz="1200" b="1" dirty="0" smtClean="0">
                <a:latin typeface="Book Antiqua" panose="02040602050305030304" pitchFamily="18" charset="0"/>
              </a:rPr>
              <a:t>( plus besoin de mot de passe)</a:t>
            </a:r>
            <a:endParaRPr lang="fr-FR" sz="12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8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01" y="1340768"/>
            <a:ext cx="8267768" cy="3744416"/>
          </a:xfrm>
          <a:prstGeom prst="rect">
            <a:avLst/>
          </a:prstGeom>
        </p:spPr>
      </p:pic>
      <p:pic>
        <p:nvPicPr>
          <p:cNvPr id="5" name="Image 4" descr="Free vector graphic: Caution, Warning, Yellow, Attention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95916">
            <a:off x="1005194" y="545956"/>
            <a:ext cx="922623" cy="92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3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5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53" y="2543447"/>
            <a:ext cx="8152155" cy="219405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48373" y="3126394"/>
            <a:ext cx="1944216" cy="24237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 idx="4294967295"/>
          </p:nvPr>
        </p:nvSpPr>
        <p:spPr>
          <a:xfrm>
            <a:off x="848373" y="402400"/>
            <a:ext cx="6552728" cy="830997"/>
          </a:xfrm>
        </p:spPr>
        <p:txBody>
          <a:bodyPr/>
          <a:lstStyle/>
          <a:p>
            <a:r>
              <a:rPr lang="fr-FR" sz="2400" cap="none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Avec</a:t>
            </a:r>
            <a:r>
              <a:rPr lang="fr-FR" sz="2400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 E-Cau </a:t>
            </a:r>
            <a:r>
              <a:rPr lang="fr-FR" sz="2400" dirty="0">
                <a:solidFill>
                  <a:srgbClr val="C00000"/>
                </a:solidFill>
                <a:latin typeface="Book Antiqua" panose="02040602050305030304" pitchFamily="18" charset="0"/>
              </a:rPr>
              <a:t>: </a:t>
            </a:r>
            <a:r>
              <a:rPr lang="fr-FR" sz="2400" cap="none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Ce qui ne change pas?</a:t>
            </a:r>
            <a:r>
              <a:rPr lang="fr-FR" sz="2400" dirty="0">
                <a:solidFill>
                  <a:srgbClr val="C00000"/>
                </a:solidFill>
                <a:latin typeface="Book Antiqua" panose="02040602050305030304" pitchFamily="18" charset="0"/>
              </a:rPr>
              <a:t/>
            </a:r>
            <a:br>
              <a:rPr lang="fr-FR" sz="2400" dirty="0">
                <a:solidFill>
                  <a:srgbClr val="C00000"/>
                </a:solidFill>
                <a:latin typeface="Book Antiqua" panose="02040602050305030304" pitchFamily="18" charset="0"/>
              </a:rPr>
            </a:br>
            <a:endParaRPr lang="fr-FR" sz="2400" b="0" cap="none" dirty="0">
              <a:latin typeface="Forte" panose="03060902040502070203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24153" y="1225135"/>
            <a:ext cx="6264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smtClean="0">
                <a:latin typeface="Book Antiqua" panose="02040602050305030304" pitchFamily="18" charset="0"/>
              </a:rPr>
              <a:t>La transmission de votre dossier à la CEGC </a:t>
            </a:r>
            <a:r>
              <a:rPr lang="fr-FR" sz="1600" b="1" dirty="0" smtClean="0">
                <a:latin typeface="Book Antiqua" panose="02040602050305030304" pitchFamily="18" charset="0"/>
              </a:rPr>
              <a:t>doit se faire depuis le circuit de décision DEFI</a:t>
            </a:r>
            <a:endParaRPr lang="fr-FR" sz="1600" b="1" dirty="0">
              <a:latin typeface="Book Antiqua" panose="02040602050305030304" pitchFamily="18" charset="0"/>
            </a:endParaRPr>
          </a:p>
          <a:p>
            <a:r>
              <a:rPr lang="fr-FR" sz="1400" b="1" dirty="0" smtClean="0"/>
              <a:t>( </a:t>
            </a:r>
            <a:r>
              <a:rPr lang="fr-FR" sz="1400" dirty="0">
                <a:latin typeface="Book Antiqua" panose="02040602050305030304" pitchFamily="18" charset="0"/>
              </a:rPr>
              <a:t>L’envoi par E-Cau est à disposition pour les équipes de Prescription, et </a:t>
            </a:r>
            <a:r>
              <a:rPr lang="fr-FR" sz="1400" dirty="0" smtClean="0">
                <a:latin typeface="Book Antiqua" panose="02040602050305030304" pitchFamily="18" charset="0"/>
              </a:rPr>
              <a:t>      peut </a:t>
            </a:r>
            <a:r>
              <a:rPr lang="fr-FR" sz="1400" dirty="0">
                <a:latin typeface="Book Antiqua" panose="02040602050305030304" pitchFamily="18" charset="0"/>
              </a:rPr>
              <a:t>également être utilisé en cas de dysfonctionnement de la télétransmission)</a:t>
            </a:r>
            <a:endParaRPr lang="fr-FR" sz="1400" dirty="0">
              <a:solidFill>
                <a:schemeClr val="accent3"/>
              </a:solidFill>
              <a:latin typeface="Book Antiqua" panose="02040602050305030304" pitchFamily="18" charset="0"/>
            </a:endParaRPr>
          </a:p>
          <a:p>
            <a:endParaRPr lang="fr-FR" sz="1600" dirty="0">
              <a:latin typeface="Book Antiqua" panose="020406020503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600" dirty="0" smtClean="0">
              <a:latin typeface="Book Antiqua" panose="02040602050305030304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24153" y="4795561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Book Antiqua" panose="0204060205030503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smtClean="0">
                <a:latin typeface="Book Antiqua" panose="02040602050305030304" pitchFamily="18" charset="0"/>
              </a:rPr>
              <a:t>Vous y retrouverez toutes les fonctionnalités présentes sous l’ex-</a:t>
            </a:r>
            <a:r>
              <a:rPr lang="fr-FR" sz="1600" dirty="0" err="1" smtClean="0">
                <a:latin typeface="Book Antiqua" panose="02040602050305030304" pitchFamily="18" charset="0"/>
              </a:rPr>
              <a:t>enet</a:t>
            </a:r>
            <a:endParaRPr lang="fr-FR" sz="1600" dirty="0" smtClean="0">
              <a:latin typeface="Book Antiqua" panose="02040602050305030304" pitchFamily="18" charset="0"/>
            </a:endParaRPr>
          </a:p>
        </p:txBody>
      </p:sp>
      <p:pic>
        <p:nvPicPr>
          <p:cNvPr id="13" name="Image 12" descr="Memory Failure - Neurowiki 20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9" t="9888" r="15128" b="15640"/>
          <a:stretch/>
        </p:blipFill>
        <p:spPr>
          <a:xfrm rot="458485">
            <a:off x="4545682" y="3557446"/>
            <a:ext cx="671527" cy="614682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5146336" y="3678664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latin typeface="Book Antiqua" panose="02040602050305030304" pitchFamily="18" charset="0"/>
              </a:rPr>
              <a:t>Alimenter les pièces jointes au préalable dans DEFI</a:t>
            </a:r>
          </a:p>
        </p:txBody>
      </p:sp>
      <p:pic>
        <p:nvPicPr>
          <p:cNvPr id="14" name="Image 13" descr="Free vector graphic: Caution, Warning, Yellow, Attention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95916">
            <a:off x="399673" y="1374564"/>
            <a:ext cx="345952" cy="34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899592" y="1371199"/>
            <a:ext cx="3456384" cy="654468"/>
          </a:xfrm>
        </p:spPr>
        <p:txBody>
          <a:bodyPr>
            <a:normAutofit/>
          </a:bodyPr>
          <a:lstStyle/>
          <a:p>
            <a:r>
              <a:rPr lang="pt-BR" altLang="en-US" dirty="0">
                <a:latin typeface="Book Antiqua" panose="02040602050305030304" pitchFamily="18" charset="0"/>
              </a:rPr>
              <a:t>Tester un dossier avec Pro’IZI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899591" y="2091279"/>
            <a:ext cx="2948132" cy="654468"/>
          </a:xfrm>
        </p:spPr>
        <p:txBody>
          <a:bodyPr>
            <a:normAutofit/>
          </a:bodyPr>
          <a:lstStyle/>
          <a:p>
            <a:r>
              <a:rPr lang="pt-BR" altLang="en-US" dirty="0">
                <a:latin typeface="Book Antiqua" panose="02040602050305030304" pitchFamily="18" charset="0"/>
              </a:rPr>
              <a:t>Envoyer un dossier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7"/>
          </p:nvPr>
        </p:nvSpPr>
        <p:spPr>
          <a:xfrm>
            <a:off x="893003" y="3536732"/>
            <a:ext cx="4111045" cy="6544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t-BR" altLang="en-US" dirty="0">
                <a:latin typeface="Book Antiqua" panose="02040602050305030304" pitchFamily="18" charset="0"/>
              </a:rPr>
              <a:t>Rechercher et suivre l’avancement d’un dossier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9"/>
          </p:nvPr>
        </p:nvSpPr>
        <p:spPr>
          <a:xfrm>
            <a:off x="899591" y="4286700"/>
            <a:ext cx="4104456" cy="654468"/>
          </a:xfrm>
        </p:spPr>
        <p:txBody>
          <a:bodyPr>
            <a:normAutofit/>
          </a:bodyPr>
          <a:lstStyle/>
          <a:p>
            <a:r>
              <a:rPr lang="pt-BR" altLang="en-US" dirty="0">
                <a:latin typeface="Book Antiqua" panose="02040602050305030304" pitchFamily="18" charset="0"/>
              </a:rPr>
              <a:t>Modifier un dossier</a:t>
            </a:r>
            <a:endParaRPr lang="pt-BR" altLang="en-US" strike="sngStrike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111720" y="1353002"/>
            <a:ext cx="509122" cy="616037"/>
          </a:xfrm>
        </p:spPr>
        <p:txBody>
          <a:bodyPr/>
          <a:lstStyle/>
          <a:p>
            <a:r>
              <a:rPr lang="fr-FR" sz="2400" dirty="0"/>
              <a:t>01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113131" y="2090082"/>
            <a:ext cx="509122" cy="616037"/>
          </a:xfrm>
        </p:spPr>
        <p:txBody>
          <a:bodyPr/>
          <a:lstStyle/>
          <a:p>
            <a:r>
              <a:rPr lang="fr-FR" sz="2400" dirty="0"/>
              <a:t>02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15953" y="2827162"/>
            <a:ext cx="509122" cy="616037"/>
          </a:xfrm>
        </p:spPr>
        <p:txBody>
          <a:bodyPr/>
          <a:lstStyle/>
          <a:p>
            <a:r>
              <a:rPr lang="fr-FR" sz="2400" dirty="0"/>
              <a:t>03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xfrm>
            <a:off x="117365" y="4230209"/>
            <a:ext cx="509122" cy="616037"/>
          </a:xfrm>
        </p:spPr>
        <p:txBody>
          <a:bodyPr/>
          <a:lstStyle/>
          <a:p>
            <a:r>
              <a:rPr lang="fr-FR" sz="2400" dirty="0"/>
              <a:t>05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8"/>
          </p:nvPr>
        </p:nvSpPr>
        <p:spPr>
          <a:xfrm>
            <a:off x="5042503" y="1401632"/>
            <a:ext cx="509122" cy="509122"/>
          </a:xfrm>
        </p:spPr>
        <p:txBody>
          <a:bodyPr/>
          <a:lstStyle/>
          <a:p>
            <a:r>
              <a:rPr lang="fr-FR" sz="2400" dirty="0"/>
              <a:t>06</a:t>
            </a:r>
          </a:p>
        </p:txBody>
      </p:sp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D4BC31F3-CCF8-401D-B797-7336BDF797E6}"/>
              </a:ext>
            </a:extLst>
          </p:cNvPr>
          <p:cNvSpPr txBox="1">
            <a:spLocks/>
          </p:cNvSpPr>
          <p:nvPr/>
        </p:nvSpPr>
        <p:spPr>
          <a:xfrm>
            <a:off x="893003" y="2846540"/>
            <a:ext cx="2948132" cy="65446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en-US" dirty="0">
                <a:latin typeface="Book Antiqua" panose="02040602050305030304" pitchFamily="18" charset="0"/>
              </a:rPr>
              <a:t>Simuler une tarification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05A1CE42-16D8-496A-950A-97152EBBDF32}"/>
              </a:ext>
            </a:extLst>
          </p:cNvPr>
          <p:cNvSpPr txBox="1">
            <a:spLocks/>
          </p:cNvSpPr>
          <p:nvPr/>
        </p:nvSpPr>
        <p:spPr>
          <a:xfrm>
            <a:off x="114542" y="3571708"/>
            <a:ext cx="509122" cy="52999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>
                <a:solidFill>
                  <a:schemeClr val="accent6"/>
                </a:solidFill>
              </a:rPr>
              <a:t>04</a:t>
            </a:r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64D70F2C-29AE-41F6-8733-3870A2007015}"/>
              </a:ext>
            </a:extLst>
          </p:cNvPr>
          <p:cNvSpPr txBox="1">
            <a:spLocks/>
          </p:cNvSpPr>
          <p:nvPr/>
        </p:nvSpPr>
        <p:spPr>
          <a:xfrm>
            <a:off x="5867858" y="2090047"/>
            <a:ext cx="2736590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en-US" dirty="0">
                <a:latin typeface="Book Antiqua" panose="02040602050305030304" pitchFamily="18" charset="0"/>
              </a:rPr>
              <a:t>Répondre à une attente</a:t>
            </a:r>
          </a:p>
        </p:txBody>
      </p:sp>
      <p:sp>
        <p:nvSpPr>
          <p:cNvPr id="27" name="Espace réservé du texte 11">
            <a:extLst>
              <a:ext uri="{FF2B5EF4-FFF2-40B4-BE49-F238E27FC236}">
                <a16:creationId xmlns:a16="http://schemas.microsoft.com/office/drawing/2014/main" id="{2DDE2DE5-4A73-4957-8DA7-15C400BF2741}"/>
              </a:ext>
            </a:extLst>
          </p:cNvPr>
          <p:cNvSpPr txBox="1">
            <a:spLocks/>
          </p:cNvSpPr>
          <p:nvPr/>
        </p:nvSpPr>
        <p:spPr>
          <a:xfrm>
            <a:off x="5038219" y="273614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/>
              <a:t>08</a:t>
            </a:r>
          </a:p>
        </p:txBody>
      </p:sp>
      <p:sp>
        <p:nvSpPr>
          <p:cNvPr id="28" name="Espace réservé du texte 12">
            <a:extLst>
              <a:ext uri="{FF2B5EF4-FFF2-40B4-BE49-F238E27FC236}">
                <a16:creationId xmlns:a16="http://schemas.microsoft.com/office/drawing/2014/main" id="{58F26463-D798-40D8-9ECA-45EBCB0EEF7F}"/>
              </a:ext>
            </a:extLst>
          </p:cNvPr>
          <p:cNvSpPr txBox="1">
            <a:spLocks/>
          </p:cNvSpPr>
          <p:nvPr/>
        </p:nvSpPr>
        <p:spPr>
          <a:xfrm>
            <a:off x="5841867" y="2773922"/>
            <a:ext cx="3172246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</a:pPr>
            <a:r>
              <a:rPr lang="pt-BR" altLang="en-US" dirty="0">
                <a:latin typeface="Book Antiqua" panose="02040602050305030304" pitchFamily="18" charset="0"/>
              </a:rPr>
              <a:t>Demander une révision de refus</a:t>
            </a:r>
          </a:p>
        </p:txBody>
      </p:sp>
      <p:sp>
        <p:nvSpPr>
          <p:cNvPr id="29" name="Espace réservé du texte 11">
            <a:extLst>
              <a:ext uri="{FF2B5EF4-FFF2-40B4-BE49-F238E27FC236}">
                <a16:creationId xmlns:a16="http://schemas.microsoft.com/office/drawing/2014/main" id="{786F5124-4727-4ACC-A502-8788D1BA5428}"/>
              </a:ext>
            </a:extLst>
          </p:cNvPr>
          <p:cNvSpPr txBox="1">
            <a:spLocks/>
          </p:cNvSpPr>
          <p:nvPr/>
        </p:nvSpPr>
        <p:spPr>
          <a:xfrm>
            <a:off x="5051071" y="340339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>
                <a:solidFill>
                  <a:schemeClr val="accent1"/>
                </a:solidFill>
              </a:rPr>
              <a:t>09</a:t>
            </a:r>
          </a:p>
        </p:txBody>
      </p:sp>
      <p:sp>
        <p:nvSpPr>
          <p:cNvPr id="30" name="Espace réservé du texte 12">
            <a:extLst>
              <a:ext uri="{FF2B5EF4-FFF2-40B4-BE49-F238E27FC236}">
                <a16:creationId xmlns:a16="http://schemas.microsoft.com/office/drawing/2014/main" id="{08D57FBE-D189-493D-92F2-66E1B9CE5022}"/>
              </a:ext>
            </a:extLst>
          </p:cNvPr>
          <p:cNvSpPr txBox="1">
            <a:spLocks/>
          </p:cNvSpPr>
          <p:nvPr/>
        </p:nvSpPr>
        <p:spPr>
          <a:xfrm>
            <a:off x="5841866" y="3466221"/>
            <a:ext cx="3302134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</a:pPr>
            <a:r>
              <a:rPr lang="pt-BR" altLang="en-US" dirty="0">
                <a:solidFill>
                  <a:schemeClr val="tx1"/>
                </a:solidFill>
                <a:latin typeface="Book Antiqua" panose="02040602050305030304" pitchFamily="18" charset="0"/>
              </a:rPr>
              <a:t>Télécharger les </a:t>
            </a:r>
            <a:r>
              <a:rPr lang="pt-BR" altLang="en-US" dirty="0">
                <a:latin typeface="Book Antiqua" panose="02040602050305030304" pitchFamily="18" charset="0"/>
              </a:rPr>
              <a:t>engagements de caution</a:t>
            </a:r>
          </a:p>
        </p:txBody>
      </p:sp>
      <p:sp>
        <p:nvSpPr>
          <p:cNvPr id="31" name="Espace réservé du texte 11">
            <a:extLst>
              <a:ext uri="{FF2B5EF4-FFF2-40B4-BE49-F238E27FC236}">
                <a16:creationId xmlns:a16="http://schemas.microsoft.com/office/drawing/2014/main" id="{FA9455EC-8A53-4B23-BED1-871845328CD1}"/>
              </a:ext>
            </a:extLst>
          </p:cNvPr>
          <p:cNvSpPr txBox="1">
            <a:spLocks/>
          </p:cNvSpPr>
          <p:nvPr/>
        </p:nvSpPr>
        <p:spPr>
          <a:xfrm>
            <a:off x="5076056" y="407065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 smtClean="0">
                <a:solidFill>
                  <a:schemeClr val="bg2"/>
                </a:solidFill>
              </a:rPr>
              <a:t>10 </a:t>
            </a:r>
            <a:endParaRPr lang="fr-FR" sz="2400" dirty="0">
              <a:solidFill>
                <a:schemeClr val="bg2"/>
              </a:solidFill>
            </a:endParaRPr>
          </a:p>
        </p:txBody>
      </p:sp>
      <p:sp>
        <p:nvSpPr>
          <p:cNvPr id="32" name="Espace réservé du texte 10">
            <a:extLst>
              <a:ext uri="{FF2B5EF4-FFF2-40B4-BE49-F238E27FC236}">
                <a16:creationId xmlns:a16="http://schemas.microsoft.com/office/drawing/2014/main" id="{1A7A06E1-EFE3-408E-801A-0D4FAE05CD06}"/>
              </a:ext>
            </a:extLst>
          </p:cNvPr>
          <p:cNvSpPr txBox="1">
            <a:spLocks/>
          </p:cNvSpPr>
          <p:nvPr/>
        </p:nvSpPr>
        <p:spPr>
          <a:xfrm>
            <a:off x="5867858" y="1416574"/>
            <a:ext cx="2304542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en-US" dirty="0">
                <a:latin typeface="Book Antiqua" panose="02040602050305030304" pitchFamily="18" charset="0"/>
              </a:rPr>
              <a:t>Annuler un dossier</a:t>
            </a:r>
          </a:p>
        </p:txBody>
      </p:sp>
      <p:sp>
        <p:nvSpPr>
          <p:cNvPr id="33" name="Espace réservé du texte 9">
            <a:extLst>
              <a:ext uri="{FF2B5EF4-FFF2-40B4-BE49-F238E27FC236}">
                <a16:creationId xmlns:a16="http://schemas.microsoft.com/office/drawing/2014/main" id="{E6125B7E-9F6C-46CD-B4D5-41E487956370}"/>
              </a:ext>
            </a:extLst>
          </p:cNvPr>
          <p:cNvSpPr txBox="1">
            <a:spLocks/>
          </p:cNvSpPr>
          <p:nvPr/>
        </p:nvSpPr>
        <p:spPr>
          <a:xfrm>
            <a:off x="5046787" y="206888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>
                <a:solidFill>
                  <a:schemeClr val="accent2"/>
                </a:solidFill>
              </a:rPr>
              <a:t>07</a:t>
            </a:r>
          </a:p>
        </p:txBody>
      </p:sp>
      <p:sp>
        <p:nvSpPr>
          <p:cNvPr id="34" name="Espace réservé du texte 12">
            <a:extLst>
              <a:ext uri="{FF2B5EF4-FFF2-40B4-BE49-F238E27FC236}">
                <a16:creationId xmlns:a16="http://schemas.microsoft.com/office/drawing/2014/main" id="{DCF458BF-BC3E-4CE2-A794-4FC8ADC1DED2}"/>
              </a:ext>
            </a:extLst>
          </p:cNvPr>
          <p:cNvSpPr txBox="1">
            <a:spLocks/>
          </p:cNvSpPr>
          <p:nvPr/>
        </p:nvSpPr>
        <p:spPr>
          <a:xfrm>
            <a:off x="5866107" y="4150609"/>
            <a:ext cx="2476636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</a:pPr>
            <a:r>
              <a:rPr lang="pt-BR" altLang="en-US" dirty="0">
                <a:solidFill>
                  <a:schemeClr val="tx1"/>
                </a:solidFill>
                <a:latin typeface="Book Antiqua" panose="02040602050305030304" pitchFamily="18" charset="0"/>
              </a:rPr>
              <a:t>Transmettre les actes </a:t>
            </a:r>
            <a:r>
              <a:rPr lang="pt-BR" altLang="en-US" dirty="0">
                <a:latin typeface="Book Antiqua" panose="02040602050305030304" pitchFamily="18" charset="0"/>
              </a:rPr>
              <a:t>de SAV</a:t>
            </a:r>
          </a:p>
        </p:txBody>
      </p:sp>
      <p:sp>
        <p:nvSpPr>
          <p:cNvPr id="35" name="Espace réservé du texte 11">
            <a:extLst>
              <a:ext uri="{FF2B5EF4-FFF2-40B4-BE49-F238E27FC236}">
                <a16:creationId xmlns:a16="http://schemas.microsoft.com/office/drawing/2014/main" id="{2B906D9D-7ACD-4013-BD3B-702FE05EE49D}"/>
              </a:ext>
            </a:extLst>
          </p:cNvPr>
          <p:cNvSpPr txBox="1">
            <a:spLocks/>
          </p:cNvSpPr>
          <p:nvPr/>
        </p:nvSpPr>
        <p:spPr>
          <a:xfrm>
            <a:off x="5142998" y="473790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>
                <a:solidFill>
                  <a:schemeClr val="accent3"/>
                </a:solidFill>
              </a:rPr>
              <a:t>11</a:t>
            </a:r>
          </a:p>
        </p:txBody>
      </p:sp>
      <p:sp>
        <p:nvSpPr>
          <p:cNvPr id="36" name="Espace réservé du texte 12">
            <a:extLst>
              <a:ext uri="{FF2B5EF4-FFF2-40B4-BE49-F238E27FC236}">
                <a16:creationId xmlns:a16="http://schemas.microsoft.com/office/drawing/2014/main" id="{0BA256E5-170D-4B00-B892-2CB8A137571C}"/>
              </a:ext>
            </a:extLst>
          </p:cNvPr>
          <p:cNvSpPr txBox="1">
            <a:spLocks/>
          </p:cNvSpPr>
          <p:nvPr/>
        </p:nvSpPr>
        <p:spPr>
          <a:xfrm>
            <a:off x="5841866" y="4823233"/>
            <a:ext cx="2978606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</a:pPr>
            <a:r>
              <a:rPr lang="pt-BR" altLang="en-US" dirty="0">
                <a:latin typeface="Book Antiqua" panose="02040602050305030304" pitchFamily="18" charset="0"/>
              </a:rPr>
              <a:t>Répondre à vos </a:t>
            </a:r>
            <a:r>
              <a:rPr lang="pt-BR" altLang="en-US" dirty="0" smtClean="0">
                <a:latin typeface="Book Antiqua" panose="02040602050305030304" pitchFamily="18" charset="0"/>
              </a:rPr>
              <a:t>questions et FAQ</a:t>
            </a:r>
            <a:endParaRPr lang="pt-BR" altLang="en-US" dirty="0">
              <a:latin typeface="Book Antiqua" panose="0204060205030503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72006" y="381144"/>
            <a:ext cx="5950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cap="all" dirty="0">
                <a:solidFill>
                  <a:srgbClr val="C00000"/>
                </a:solidFill>
                <a:latin typeface="Book Antiqua" panose="02040602050305030304" pitchFamily="18" charset="0"/>
                <a:ea typeface="+mj-ea"/>
                <a:cs typeface="+mj-cs"/>
              </a:rPr>
              <a:t>E-Cau : </a:t>
            </a:r>
            <a:r>
              <a:rPr lang="fr-FR" sz="2400" b="1" dirty="0" smtClean="0">
                <a:solidFill>
                  <a:srgbClr val="C00000"/>
                </a:solidFill>
                <a:latin typeface="Book Antiqua" panose="02040602050305030304" pitchFamily="18" charset="0"/>
                <a:ea typeface="+mj-ea"/>
                <a:cs typeface="+mj-cs"/>
              </a:rPr>
              <a:t>les fonctionnalités dans le détail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69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192688" cy="461665"/>
          </a:xfrm>
        </p:spPr>
        <p:txBody>
          <a:bodyPr/>
          <a:lstStyle/>
          <a:p>
            <a:r>
              <a:rPr lang="fr-FR" sz="2400" cap="none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Tester un dossier avec Pro’izi</a:t>
            </a:r>
            <a:endParaRPr lang="fr-FR" sz="2400" cap="none" dirty="0">
              <a:solidFill>
                <a:srgbClr val="C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EA5812-CF5F-4424-8F69-21D081668AC8}"/>
              </a:ext>
            </a:extLst>
          </p:cNvPr>
          <p:cNvSpPr txBox="1"/>
          <p:nvPr/>
        </p:nvSpPr>
        <p:spPr>
          <a:xfrm>
            <a:off x="-23860" y="5572668"/>
            <a:ext cx="8988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600" b="1" dirty="0">
              <a:solidFill>
                <a:srgbClr val="FF0000"/>
              </a:solidFill>
            </a:endParaRPr>
          </a:p>
        </p:txBody>
      </p:sp>
      <p:sp>
        <p:nvSpPr>
          <p:cNvPr id="26" name="Forme libre 25"/>
          <p:cNvSpPr/>
          <p:nvPr/>
        </p:nvSpPr>
        <p:spPr>
          <a:xfrm>
            <a:off x="1953264" y="908760"/>
            <a:ext cx="2124000" cy="360000"/>
          </a:xfrm>
          <a:custGeom>
            <a:avLst/>
            <a:gdLst>
              <a:gd name="connsiteX0" fmla="*/ 0 w 2140133"/>
              <a:gd name="connsiteY0" fmla="*/ 0 h 344500"/>
              <a:gd name="connsiteX1" fmla="*/ 2140133 w 2140133"/>
              <a:gd name="connsiteY1" fmla="*/ 0 h 344500"/>
              <a:gd name="connsiteX2" fmla="*/ 2140133 w 2140133"/>
              <a:gd name="connsiteY2" fmla="*/ 344500 h 344500"/>
              <a:gd name="connsiteX3" fmla="*/ 0 w 2140133"/>
              <a:gd name="connsiteY3" fmla="*/ 344500 h 344500"/>
              <a:gd name="connsiteX4" fmla="*/ 0 w 2140133"/>
              <a:gd name="connsiteY4" fmla="*/ 0 h 3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0133" h="344500">
                <a:moveTo>
                  <a:pt x="0" y="0"/>
                </a:moveTo>
                <a:lnTo>
                  <a:pt x="2140133" y="0"/>
                </a:lnTo>
                <a:lnTo>
                  <a:pt x="2140133" y="344500"/>
                </a:lnTo>
                <a:lnTo>
                  <a:pt x="0" y="3445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792" tIns="65024" rIns="113792" bIns="6502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dirty="0" smtClean="0">
                <a:solidFill>
                  <a:schemeClr val="tx1"/>
                </a:solidFill>
                <a:ea typeface="Cabin"/>
                <a:cs typeface="Cabin"/>
                <a:sym typeface="Cabin"/>
              </a:rPr>
              <a:t>Accès</a:t>
            </a:r>
            <a:endParaRPr lang="fr-FR" sz="1600" b="1" kern="1200" dirty="0">
              <a:solidFill>
                <a:schemeClr val="tx1"/>
              </a:solidFill>
            </a:endParaRPr>
          </a:p>
        </p:txBody>
      </p:sp>
      <p:sp>
        <p:nvSpPr>
          <p:cNvPr id="27" name="Forme libre 26"/>
          <p:cNvSpPr/>
          <p:nvPr/>
        </p:nvSpPr>
        <p:spPr>
          <a:xfrm>
            <a:off x="1945198" y="1340768"/>
            <a:ext cx="2140133" cy="3600000"/>
          </a:xfrm>
          <a:custGeom>
            <a:avLst/>
            <a:gdLst>
              <a:gd name="connsiteX0" fmla="*/ 0 w 2140133"/>
              <a:gd name="connsiteY0" fmla="*/ 0 h 3842999"/>
              <a:gd name="connsiteX1" fmla="*/ 2140133 w 2140133"/>
              <a:gd name="connsiteY1" fmla="*/ 0 h 3842999"/>
              <a:gd name="connsiteX2" fmla="*/ 2140133 w 2140133"/>
              <a:gd name="connsiteY2" fmla="*/ 3842999 h 3842999"/>
              <a:gd name="connsiteX3" fmla="*/ 0 w 2140133"/>
              <a:gd name="connsiteY3" fmla="*/ 3842999 h 3842999"/>
              <a:gd name="connsiteX4" fmla="*/ 0 w 2140133"/>
              <a:gd name="connsiteY4" fmla="*/ 0 h 384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0133" h="3842999">
                <a:moveTo>
                  <a:pt x="0" y="0"/>
                </a:moveTo>
                <a:lnTo>
                  <a:pt x="2140133" y="0"/>
                </a:lnTo>
                <a:lnTo>
                  <a:pt x="2140133" y="3842999"/>
                </a:lnTo>
                <a:lnTo>
                  <a:pt x="0" y="3842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006" tIns="48006" rIns="64008" bIns="72009" numCol="1" spcCol="1270" anchor="t" anchorCtr="0">
            <a:noAutofit/>
          </a:bodyPr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900" kern="1200" dirty="0">
              <a:solidFill>
                <a:schemeClr val="bg2"/>
              </a:solidFill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b="1" kern="1200" dirty="0" smtClean="0">
                <a:latin typeface="Book Antiqua" panose="02040602050305030304" pitchFamily="18" charset="0"/>
              </a:rPr>
              <a:t>« Pro’IZI »</a:t>
            </a:r>
            <a:r>
              <a:rPr lang="fr-FR" sz="1050" kern="1200" dirty="0" smtClean="0">
                <a:latin typeface="Book Antiqua" panose="02040602050305030304" pitchFamily="18" charset="0"/>
              </a:rPr>
              <a:t> dès la page d’accueil</a:t>
            </a:r>
            <a:endParaRPr lang="fr-FR" sz="1050" kern="1200" dirty="0">
              <a:solidFill>
                <a:schemeClr val="bg2"/>
              </a:solidFill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>
                <a:latin typeface="Book Antiqua" panose="02040602050305030304" pitchFamily="18" charset="0"/>
              </a:rPr>
              <a:t>Saisir les informations demandées (jusqu’à 4 intervenants en plus du porteur de projet)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>
                <a:latin typeface="Book Antiqua" panose="02040602050305030304" pitchFamily="18" charset="0"/>
              </a:rPr>
              <a:t>Possibilité de </a:t>
            </a:r>
            <a:r>
              <a:rPr lang="fr-FR" sz="1050" b="1" kern="1200" dirty="0">
                <a:latin typeface="Book Antiqua" panose="02040602050305030304" pitchFamily="18" charset="0"/>
              </a:rPr>
              <a:t>« Sauvegarder en brouillon »</a:t>
            </a:r>
            <a:r>
              <a:rPr lang="fr-FR" sz="1050" kern="1200" dirty="0">
                <a:latin typeface="Book Antiqua" panose="02040602050305030304" pitchFamily="18" charset="0"/>
              </a:rPr>
              <a:t> pour terminer la saisie ultérieurement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>
                <a:latin typeface="Book Antiqua" panose="02040602050305030304" pitchFamily="18" charset="0"/>
              </a:rPr>
              <a:t>La simulation en cours sera récupérée dans </a:t>
            </a:r>
            <a:r>
              <a:rPr lang="fr-FR" sz="1050" b="1" kern="1200" dirty="0">
                <a:latin typeface="Book Antiqua" panose="02040602050305030304" pitchFamily="18" charset="0"/>
              </a:rPr>
              <a:t>« Suivi de dossiers et SAV » </a:t>
            </a:r>
            <a:r>
              <a:rPr lang="fr-FR" sz="1050" kern="1200" dirty="0">
                <a:latin typeface="Book Antiqua" panose="02040602050305030304" pitchFamily="18" charset="0"/>
              </a:rPr>
              <a:t>ou sur la page d’accueil E-Cau dans la liste des dossiers de l’agence </a:t>
            </a:r>
            <a:r>
              <a:rPr lang="fr-FR" sz="1050" b="1" kern="1200" dirty="0">
                <a:latin typeface="Book Antiqua" panose="02040602050305030304" pitchFamily="18" charset="0"/>
              </a:rPr>
              <a:t>« Brouillon »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>
                <a:latin typeface="Book Antiqua" panose="02040602050305030304" pitchFamily="18" charset="0"/>
              </a:rPr>
              <a:t>Suivre l’avancement de la saisie via le fil d’Ariane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b="1" kern="1200" dirty="0">
                <a:latin typeface="Book Antiqua" panose="02040602050305030304" pitchFamily="18" charset="0"/>
              </a:rPr>
              <a:t>« Lancer la simulation »</a:t>
            </a:r>
          </a:p>
        </p:txBody>
      </p:sp>
      <p:sp>
        <p:nvSpPr>
          <p:cNvPr id="28" name="Forme libre 27"/>
          <p:cNvSpPr/>
          <p:nvPr/>
        </p:nvSpPr>
        <p:spPr>
          <a:xfrm>
            <a:off x="4399869" y="908760"/>
            <a:ext cx="2124000" cy="360000"/>
          </a:xfrm>
          <a:custGeom>
            <a:avLst/>
            <a:gdLst>
              <a:gd name="connsiteX0" fmla="*/ 0 w 2138043"/>
              <a:gd name="connsiteY0" fmla="*/ 0 h 344500"/>
              <a:gd name="connsiteX1" fmla="*/ 2138043 w 2138043"/>
              <a:gd name="connsiteY1" fmla="*/ 0 h 344500"/>
              <a:gd name="connsiteX2" fmla="*/ 2138043 w 2138043"/>
              <a:gd name="connsiteY2" fmla="*/ 344500 h 344500"/>
              <a:gd name="connsiteX3" fmla="*/ 0 w 2138043"/>
              <a:gd name="connsiteY3" fmla="*/ 344500 h 344500"/>
              <a:gd name="connsiteX4" fmla="*/ 0 w 2138043"/>
              <a:gd name="connsiteY4" fmla="*/ 0 h 3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043" h="344500">
                <a:moveTo>
                  <a:pt x="0" y="0"/>
                </a:moveTo>
                <a:lnTo>
                  <a:pt x="2138043" y="0"/>
                </a:lnTo>
                <a:lnTo>
                  <a:pt x="2138043" y="344500"/>
                </a:lnTo>
                <a:lnTo>
                  <a:pt x="0" y="344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792" tIns="65024" rIns="113792" bIns="6502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600" b="1" kern="1200" dirty="0" smtClean="0">
                <a:solidFill>
                  <a:schemeClr val="tx1"/>
                </a:solidFill>
              </a:rPr>
              <a:t>Accord immédiat</a:t>
            </a:r>
            <a:endParaRPr lang="fr-FR" sz="1600" b="1" kern="1200" dirty="0">
              <a:solidFill>
                <a:schemeClr val="tx1"/>
              </a:solidFill>
            </a:endParaRPr>
          </a:p>
        </p:txBody>
      </p:sp>
      <p:sp>
        <p:nvSpPr>
          <p:cNvPr id="29" name="Forme libre 28"/>
          <p:cNvSpPr/>
          <p:nvPr/>
        </p:nvSpPr>
        <p:spPr>
          <a:xfrm>
            <a:off x="4392848" y="1340768"/>
            <a:ext cx="2138043" cy="3600000"/>
          </a:xfrm>
          <a:custGeom>
            <a:avLst/>
            <a:gdLst>
              <a:gd name="connsiteX0" fmla="*/ 0 w 2138043"/>
              <a:gd name="connsiteY0" fmla="*/ 0 h 3607101"/>
              <a:gd name="connsiteX1" fmla="*/ 2138043 w 2138043"/>
              <a:gd name="connsiteY1" fmla="*/ 0 h 3607101"/>
              <a:gd name="connsiteX2" fmla="*/ 2138043 w 2138043"/>
              <a:gd name="connsiteY2" fmla="*/ 3607101 h 3607101"/>
              <a:gd name="connsiteX3" fmla="*/ 0 w 2138043"/>
              <a:gd name="connsiteY3" fmla="*/ 3607101 h 3607101"/>
              <a:gd name="connsiteX4" fmla="*/ 0 w 2138043"/>
              <a:gd name="connsiteY4" fmla="*/ 0 h 3607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043" h="3607101">
                <a:moveTo>
                  <a:pt x="0" y="0"/>
                </a:moveTo>
                <a:lnTo>
                  <a:pt x="2138043" y="0"/>
                </a:lnTo>
                <a:lnTo>
                  <a:pt x="2138043" y="3607101"/>
                </a:lnTo>
                <a:lnTo>
                  <a:pt x="0" y="360710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006" tIns="48006" rIns="64008" bIns="72009" numCol="1" spcCol="1270" anchor="t" anchorCtr="0">
            <a:noAutofit/>
          </a:bodyPr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900" kern="1200" dirty="0">
              <a:solidFill>
                <a:schemeClr val="accent6"/>
              </a:solidFill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 smtClean="0">
                <a:latin typeface="Book Antiqua" panose="02040602050305030304" pitchFamily="18" charset="0"/>
              </a:rPr>
              <a:t>La décision </a:t>
            </a:r>
            <a:r>
              <a:rPr lang="fr-FR" sz="1050" b="1" kern="1200" dirty="0" smtClean="0">
                <a:latin typeface="Book Antiqua" panose="02040602050305030304" pitchFamily="18" charset="0"/>
              </a:rPr>
              <a:t>« Accepté » </a:t>
            </a:r>
            <a:r>
              <a:rPr lang="fr-FR" sz="1050" kern="1200" dirty="0" smtClean="0">
                <a:latin typeface="Book Antiqua" panose="02040602050305030304" pitchFamily="18" charset="0"/>
              </a:rPr>
              <a:t>apparait à l’écran.</a:t>
            </a:r>
            <a:endParaRPr lang="fr-FR" sz="1050" kern="1200" dirty="0">
              <a:solidFill>
                <a:schemeClr val="accent6"/>
              </a:solidFill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solidFill>
                <a:schemeClr val="accent6"/>
              </a:solidFill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b="1" kern="1200" dirty="0">
                <a:latin typeface="Book Antiqua" panose="02040602050305030304" pitchFamily="18" charset="0"/>
              </a:rPr>
              <a:t>« Finaliser ma demande »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b="1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>
                <a:latin typeface="Book Antiqua" panose="02040602050305030304" pitchFamily="18" charset="0"/>
              </a:rPr>
              <a:t>Compléter les derniers éléments du dossier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b="1" kern="1200" dirty="0">
                <a:latin typeface="Book Antiqua" panose="02040602050305030304" pitchFamily="18" charset="0"/>
              </a:rPr>
              <a:t>« Transmettre ce dossier »</a:t>
            </a:r>
            <a:r>
              <a:rPr lang="fr-FR" sz="1050" kern="1200" dirty="0">
                <a:latin typeface="Book Antiqua" panose="02040602050305030304" pitchFamily="18" charset="0"/>
              </a:rPr>
              <a:t> afin d’obtenir un numéro de dossier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b="0" kern="1200" smtClean="0">
                <a:latin typeface="Book Antiqua" panose="02040602050305030304" pitchFamily="18" charset="0"/>
              </a:rPr>
              <a:t>Puis</a:t>
            </a:r>
            <a:r>
              <a:rPr lang="fr-FR" sz="1050" b="1" kern="1200" smtClean="0">
                <a:latin typeface="Book Antiqua" panose="02040602050305030304" pitchFamily="18" charset="0"/>
              </a:rPr>
              <a:t> « Accéder au dossier » </a:t>
            </a:r>
            <a:r>
              <a:rPr lang="fr-FR" sz="1050" kern="1200" smtClean="0">
                <a:latin typeface="Book Antiqua" panose="02040602050305030304" pitchFamily="18" charset="0"/>
              </a:rPr>
              <a:t>pour télécharger les EDC disponibles immédiatement</a:t>
            </a:r>
            <a:r>
              <a:rPr lang="fr-FR" sz="1050" kern="1200" baseline="30000" smtClean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Book Antiqua" panose="02040602050305030304" pitchFamily="18" charset="0"/>
                <a:ea typeface="+mn-ea"/>
                <a:cs typeface="+mn-cs"/>
              </a:rPr>
              <a:t>(2)</a:t>
            </a:r>
            <a:endParaRPr lang="fr-FR" sz="1050" kern="1200" baseline="30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Book Antiqua" panose="02040602050305030304" pitchFamily="18" charset="0"/>
              <a:ea typeface="+mn-ea"/>
              <a:cs typeface="+mn-cs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b="1" kern="1200" dirty="0">
                <a:latin typeface="Book Antiqua" panose="02040602050305030304" pitchFamily="18" charset="0"/>
              </a:rPr>
              <a:t>Le dossier est terminé</a:t>
            </a:r>
            <a:r>
              <a:rPr lang="fr-FR" sz="1050" kern="1200" dirty="0">
                <a:latin typeface="Book Antiqua" panose="02040602050305030304" pitchFamily="18" charset="0"/>
              </a:rPr>
              <a:t>, aucun envoi de documents à CEGC est nécessaire. </a:t>
            </a:r>
          </a:p>
        </p:txBody>
      </p:sp>
      <p:sp>
        <p:nvSpPr>
          <p:cNvPr id="30" name="Forme libre 29"/>
          <p:cNvSpPr/>
          <p:nvPr/>
        </p:nvSpPr>
        <p:spPr>
          <a:xfrm>
            <a:off x="6819029" y="908760"/>
            <a:ext cx="2124000" cy="360000"/>
          </a:xfrm>
          <a:custGeom>
            <a:avLst/>
            <a:gdLst>
              <a:gd name="connsiteX0" fmla="*/ 0 w 2140133"/>
              <a:gd name="connsiteY0" fmla="*/ 0 h 344500"/>
              <a:gd name="connsiteX1" fmla="*/ 2140133 w 2140133"/>
              <a:gd name="connsiteY1" fmla="*/ 0 h 344500"/>
              <a:gd name="connsiteX2" fmla="*/ 2140133 w 2140133"/>
              <a:gd name="connsiteY2" fmla="*/ 344500 h 344500"/>
              <a:gd name="connsiteX3" fmla="*/ 0 w 2140133"/>
              <a:gd name="connsiteY3" fmla="*/ 344500 h 344500"/>
              <a:gd name="connsiteX4" fmla="*/ 0 w 2140133"/>
              <a:gd name="connsiteY4" fmla="*/ 0 h 3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0133" h="344500">
                <a:moveTo>
                  <a:pt x="0" y="0"/>
                </a:moveTo>
                <a:lnTo>
                  <a:pt x="2140133" y="0"/>
                </a:lnTo>
                <a:lnTo>
                  <a:pt x="2140133" y="344500"/>
                </a:lnTo>
                <a:lnTo>
                  <a:pt x="0" y="344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792" tIns="65024" rIns="113792" bIns="6502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600" b="1" kern="1200" smtClean="0">
                <a:solidFill>
                  <a:schemeClr val="tx1"/>
                </a:solidFill>
              </a:rPr>
              <a:t>Diagnostic</a:t>
            </a:r>
            <a:endParaRPr lang="fr-FR" sz="1600" b="1" kern="1200" dirty="0">
              <a:solidFill>
                <a:schemeClr val="tx1"/>
              </a:solidFill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810963" y="1340768"/>
            <a:ext cx="2140133" cy="3600000"/>
          </a:xfrm>
          <a:custGeom>
            <a:avLst/>
            <a:gdLst>
              <a:gd name="connsiteX0" fmla="*/ 0 w 2140133"/>
              <a:gd name="connsiteY0" fmla="*/ 0 h 3842999"/>
              <a:gd name="connsiteX1" fmla="*/ 2140133 w 2140133"/>
              <a:gd name="connsiteY1" fmla="*/ 0 h 3842999"/>
              <a:gd name="connsiteX2" fmla="*/ 2140133 w 2140133"/>
              <a:gd name="connsiteY2" fmla="*/ 3842999 h 3842999"/>
              <a:gd name="connsiteX3" fmla="*/ 0 w 2140133"/>
              <a:gd name="connsiteY3" fmla="*/ 3842999 h 3842999"/>
              <a:gd name="connsiteX4" fmla="*/ 0 w 2140133"/>
              <a:gd name="connsiteY4" fmla="*/ 0 h 384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0133" h="3842999">
                <a:moveTo>
                  <a:pt x="0" y="0"/>
                </a:moveTo>
                <a:lnTo>
                  <a:pt x="2140133" y="0"/>
                </a:lnTo>
                <a:lnTo>
                  <a:pt x="2140133" y="3842999"/>
                </a:lnTo>
                <a:lnTo>
                  <a:pt x="0" y="3842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006" tIns="48006" rIns="64008" bIns="72009" numCol="1" spcCol="1270" anchor="t" anchorCtr="0">
            <a:noAutofit/>
          </a:bodyPr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900" kern="1200" dirty="0"/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>
                <a:latin typeface="Book Antiqua" panose="02040602050305030304" pitchFamily="18" charset="0"/>
              </a:rPr>
              <a:t>Dans le cas d’un diagnostic, </a:t>
            </a:r>
            <a:r>
              <a:rPr lang="fr-FR" sz="1050" b="1" kern="1200" dirty="0">
                <a:latin typeface="Book Antiqua" panose="02040602050305030304" pitchFamily="18" charset="0"/>
              </a:rPr>
              <a:t>la synthèse reprendra :</a:t>
            </a:r>
            <a:r>
              <a:rPr lang="fr-FR" sz="1050" kern="1200" dirty="0">
                <a:latin typeface="Book Antiqua" panose="02040602050305030304" pitchFamily="18" charset="0"/>
              </a:rPr>
              <a:t> </a:t>
            </a:r>
            <a:r>
              <a:rPr lang="fr-FR" sz="1050" b="1" kern="1200" dirty="0">
                <a:latin typeface="Book Antiqua" panose="02040602050305030304" pitchFamily="18" charset="0"/>
              </a:rPr>
              <a:t>la note de faisabilité du dossier</a:t>
            </a:r>
            <a:r>
              <a:rPr lang="fr-FR" sz="1050" kern="1200" dirty="0">
                <a:latin typeface="Book Antiqua" panose="02040602050305030304" pitchFamily="18" charset="0"/>
              </a:rPr>
              <a:t>, </a:t>
            </a:r>
            <a:r>
              <a:rPr lang="fr-FR" sz="1050" b="1" kern="1200" dirty="0">
                <a:latin typeface="Book Antiqua" panose="02040602050305030304" pitchFamily="18" charset="0"/>
              </a:rPr>
              <a:t>la liste des points forts et des points faibles</a:t>
            </a:r>
            <a:r>
              <a:rPr lang="fr-FR" sz="1050" kern="1200" dirty="0">
                <a:latin typeface="Book Antiqua" panose="02040602050305030304" pitchFamily="18" charset="0"/>
              </a:rPr>
              <a:t>, </a:t>
            </a:r>
            <a:r>
              <a:rPr lang="fr-FR" sz="1050" b="1" kern="1200" dirty="0">
                <a:latin typeface="Book Antiqua" panose="02040602050305030304" pitchFamily="18" charset="0"/>
              </a:rPr>
              <a:t>la fiche récapitulative</a:t>
            </a:r>
            <a:r>
              <a:rPr lang="fr-FR" sz="1050" kern="1200" dirty="0">
                <a:latin typeface="Book Antiqua" panose="02040602050305030304" pitchFamily="18" charset="0"/>
              </a:rPr>
              <a:t> et </a:t>
            </a:r>
            <a:r>
              <a:rPr lang="fr-FR" sz="1050" b="1" kern="1200" dirty="0">
                <a:latin typeface="Book Antiqua" panose="02040602050305030304" pitchFamily="18" charset="0"/>
              </a:rPr>
              <a:t>la tarification du projet</a:t>
            </a:r>
            <a:r>
              <a:rPr lang="fr-FR" sz="1050" kern="1200" dirty="0">
                <a:latin typeface="Book Antiqua" panose="02040602050305030304" pitchFamily="18" charset="0"/>
              </a:rPr>
              <a:t>.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 smtClean="0">
                <a:latin typeface="Book Antiqua" panose="02040602050305030304" pitchFamily="18" charset="0"/>
              </a:rPr>
              <a:t>Possibilité de </a:t>
            </a:r>
            <a:r>
              <a:rPr lang="fr-FR" sz="1050" b="1" kern="1200" dirty="0" smtClean="0">
                <a:latin typeface="Book Antiqua" panose="02040602050305030304" pitchFamily="18" charset="0"/>
              </a:rPr>
              <a:t>« Poursuivre la saisie du dossier »</a:t>
            </a:r>
            <a:r>
              <a:rPr lang="fr-FR" sz="1050" kern="1200" dirty="0" smtClean="0">
                <a:latin typeface="Book Antiqua" panose="02040602050305030304" pitchFamily="18" charset="0"/>
              </a:rPr>
              <a:t>, en basculant </a:t>
            </a:r>
            <a:r>
              <a:rPr lang="fr-FR" sz="1050" b="1" kern="1200" dirty="0" smtClean="0">
                <a:latin typeface="Book Antiqua" panose="02040602050305030304" pitchFamily="18" charset="0"/>
              </a:rPr>
              <a:t>sur la saisie simplifiée</a:t>
            </a:r>
            <a:r>
              <a:rPr lang="fr-FR" sz="1050" kern="1200" dirty="0" smtClean="0">
                <a:latin typeface="Book Antiqua" panose="02040602050305030304" pitchFamily="18" charset="0"/>
              </a:rPr>
              <a:t>, qui reprend les données renseignées sur PRO’IZI et ainsi </a:t>
            </a:r>
            <a:r>
              <a:rPr lang="fr-FR" sz="1050" b="1" kern="1200" dirty="0" smtClean="0">
                <a:latin typeface="Book Antiqua" panose="02040602050305030304" pitchFamily="18" charset="0"/>
              </a:rPr>
              <a:t>effectuer la demande de garantie en ligne</a:t>
            </a:r>
            <a:r>
              <a:rPr lang="fr-FR" sz="1050" b="1" kern="1200" baseline="30000" dirty="0" smtClean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Book Antiqua" panose="02040602050305030304" pitchFamily="18" charset="0"/>
                <a:ea typeface="+mn-ea"/>
                <a:cs typeface="+mn-cs"/>
              </a:rPr>
              <a:t>(3)</a:t>
            </a:r>
            <a:endParaRPr lang="fr-FR" sz="1050" b="1" kern="1200" baseline="30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03ADD2-E73B-42AA-ACC3-A9DA5C4E2EB5}"/>
              </a:ext>
            </a:extLst>
          </p:cNvPr>
          <p:cNvSpPr/>
          <p:nvPr/>
        </p:nvSpPr>
        <p:spPr>
          <a:xfrm>
            <a:off x="125051" y="1554525"/>
            <a:ext cx="1744787" cy="254185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lvl="0">
              <a:buClr>
                <a:srgbClr val="B24388"/>
              </a:buClr>
            </a:pPr>
            <a:r>
              <a:rPr lang="fr-FR" sz="1200" b="1" dirty="0"/>
              <a:t>Pro’IZI </a:t>
            </a:r>
            <a:r>
              <a:rPr lang="fr-FR" sz="1200" dirty="0"/>
              <a:t>est un outil permettant de </a:t>
            </a:r>
            <a:r>
              <a:rPr lang="fr-FR" sz="1200" b="1" dirty="0"/>
              <a:t>tester vos dossiers</a:t>
            </a:r>
            <a:r>
              <a:rPr lang="fr-FR" sz="1200" b="1" baseline="30000" dirty="0"/>
              <a:t>(1) </a:t>
            </a:r>
            <a:r>
              <a:rPr lang="fr-FR" sz="1200" dirty="0"/>
              <a:t>et d’obtenir :</a:t>
            </a:r>
          </a:p>
          <a:p>
            <a:pPr lvl="0">
              <a:buClr>
                <a:srgbClr val="B24388"/>
              </a:buClr>
            </a:pPr>
            <a:endParaRPr lang="fr-FR" sz="1200" dirty="0"/>
          </a:p>
          <a:p>
            <a:pPr marL="266700" indent="-266700">
              <a:buFont typeface="Wingdings" panose="05000000000000000000" pitchFamily="2" charset="2"/>
              <a:buChar char="ü"/>
            </a:pPr>
            <a:r>
              <a:rPr lang="fr-FR" sz="1200" b="1" dirty="0"/>
              <a:t>Un accord immédiat </a:t>
            </a:r>
            <a:r>
              <a:rPr lang="fr-FR" sz="1200" dirty="0"/>
              <a:t>pour les dossiers éligibles</a:t>
            </a:r>
          </a:p>
          <a:p>
            <a:pPr lvl="0">
              <a:buClr>
                <a:srgbClr val="B24388"/>
              </a:buClr>
            </a:pPr>
            <a:r>
              <a:rPr lang="fr-FR" sz="1200" dirty="0"/>
              <a:t>Ou</a:t>
            </a:r>
          </a:p>
          <a:p>
            <a:pPr lvl="0">
              <a:buClr>
                <a:srgbClr val="B24388"/>
              </a:buClr>
            </a:pPr>
            <a:endParaRPr lang="fr-FR" sz="1200" dirty="0"/>
          </a:p>
          <a:p>
            <a:pPr marL="266700" indent="-266700">
              <a:buFont typeface="Wingdings" panose="05000000000000000000" pitchFamily="2" charset="2"/>
              <a:buChar char="ü"/>
            </a:pPr>
            <a:r>
              <a:rPr lang="fr-FR" sz="1200" b="1" dirty="0"/>
              <a:t>Un diagnostic </a:t>
            </a:r>
            <a:r>
              <a:rPr lang="fr-FR" sz="1200" dirty="0"/>
              <a:t>du dossier (note de faisabilité, points forts / points faibles</a:t>
            </a:r>
            <a:r>
              <a:rPr lang="fr-FR" sz="1100" dirty="0"/>
              <a:t>)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1E2BD8F-6E07-41D6-B540-2A0BD79F4F50}"/>
              </a:ext>
            </a:extLst>
          </p:cNvPr>
          <p:cNvGrpSpPr/>
          <p:nvPr/>
        </p:nvGrpSpPr>
        <p:grpSpPr>
          <a:xfrm>
            <a:off x="743107" y="821368"/>
            <a:ext cx="508675" cy="515633"/>
            <a:chOff x="1778001" y="1730375"/>
            <a:chExt cx="477838" cy="465138"/>
          </a:xfrm>
          <a:noFill/>
        </p:grpSpPr>
        <p:sp>
          <p:nvSpPr>
            <p:cNvPr id="8" name="Freeform 436">
              <a:extLst>
                <a:ext uri="{FF2B5EF4-FFF2-40B4-BE49-F238E27FC236}">
                  <a16:creationId xmlns:a16="http://schemas.microsoft.com/office/drawing/2014/main" id="{58CA4C17-B351-4C24-B6D9-6CC9F8BD4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437">
              <a:extLst>
                <a:ext uri="{FF2B5EF4-FFF2-40B4-BE49-F238E27FC236}">
                  <a16:creationId xmlns:a16="http://schemas.microsoft.com/office/drawing/2014/main" id="{586538A6-BBC2-4767-9D5E-369A5732D9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438">
              <a:extLst>
                <a:ext uri="{FF2B5EF4-FFF2-40B4-BE49-F238E27FC236}">
                  <a16:creationId xmlns:a16="http://schemas.microsoft.com/office/drawing/2014/main" id="{315D1243-AE4C-4BE5-91BC-B619ACE68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439">
              <a:extLst>
                <a:ext uri="{FF2B5EF4-FFF2-40B4-BE49-F238E27FC236}">
                  <a16:creationId xmlns:a16="http://schemas.microsoft.com/office/drawing/2014/main" id="{E092CE06-4FFD-459B-AE98-CD47047F8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440">
              <a:extLst>
                <a:ext uri="{FF2B5EF4-FFF2-40B4-BE49-F238E27FC236}">
                  <a16:creationId xmlns:a16="http://schemas.microsoft.com/office/drawing/2014/main" id="{4CD2735E-399A-4AA8-8BED-4A764FBAD6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441">
              <a:extLst>
                <a:ext uri="{FF2B5EF4-FFF2-40B4-BE49-F238E27FC236}">
                  <a16:creationId xmlns:a16="http://schemas.microsoft.com/office/drawing/2014/main" id="{11ED8EA6-A557-4A91-84DF-2999800631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442">
              <a:extLst>
                <a:ext uri="{FF2B5EF4-FFF2-40B4-BE49-F238E27FC236}">
                  <a16:creationId xmlns:a16="http://schemas.microsoft.com/office/drawing/2014/main" id="{2AC6647B-5311-4448-9487-6468E3204C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443">
              <a:extLst>
                <a:ext uri="{FF2B5EF4-FFF2-40B4-BE49-F238E27FC236}">
                  <a16:creationId xmlns:a16="http://schemas.microsoft.com/office/drawing/2014/main" id="{0C7A2E1E-722B-4216-85F6-FA0FB63F90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444">
              <a:extLst>
                <a:ext uri="{FF2B5EF4-FFF2-40B4-BE49-F238E27FC236}">
                  <a16:creationId xmlns:a16="http://schemas.microsoft.com/office/drawing/2014/main" id="{6C655023-72DD-4C63-A4AE-0603673E5A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445">
              <a:extLst>
                <a:ext uri="{FF2B5EF4-FFF2-40B4-BE49-F238E27FC236}">
                  <a16:creationId xmlns:a16="http://schemas.microsoft.com/office/drawing/2014/main" id="{B2842EDE-70F0-498E-9961-51468AB005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446">
              <a:extLst>
                <a:ext uri="{FF2B5EF4-FFF2-40B4-BE49-F238E27FC236}">
                  <a16:creationId xmlns:a16="http://schemas.microsoft.com/office/drawing/2014/main" id="{596968DC-48EC-4021-92BD-00B080C5BD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447">
              <a:extLst>
                <a:ext uri="{FF2B5EF4-FFF2-40B4-BE49-F238E27FC236}">
                  <a16:creationId xmlns:a16="http://schemas.microsoft.com/office/drawing/2014/main" id="{AD9F00C0-C372-463E-85F9-5D6C979803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448">
              <a:extLst>
                <a:ext uri="{FF2B5EF4-FFF2-40B4-BE49-F238E27FC236}">
                  <a16:creationId xmlns:a16="http://schemas.microsoft.com/office/drawing/2014/main" id="{D069475C-1572-41AC-AB67-EEA40991DC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449">
              <a:extLst>
                <a:ext uri="{FF2B5EF4-FFF2-40B4-BE49-F238E27FC236}">
                  <a16:creationId xmlns:a16="http://schemas.microsoft.com/office/drawing/2014/main" id="{B3923884-DBE1-43D8-8C4D-A812214FA6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450">
              <a:extLst>
                <a:ext uri="{FF2B5EF4-FFF2-40B4-BE49-F238E27FC236}">
                  <a16:creationId xmlns:a16="http://schemas.microsoft.com/office/drawing/2014/main" id="{847658C8-380D-490A-9ABF-92E520CF0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C08086E-DDEC-4F22-A3F8-70CD8F050A3B}"/>
              </a:ext>
            </a:extLst>
          </p:cNvPr>
          <p:cNvSpPr txBox="1"/>
          <p:nvPr/>
        </p:nvSpPr>
        <p:spPr>
          <a:xfrm>
            <a:off x="276464" y="4916978"/>
            <a:ext cx="8760032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200"/>
              </a:spcAft>
            </a:pPr>
            <a:r>
              <a:rPr lang="fr-FR" sz="1000" baseline="30000" dirty="0"/>
              <a:t>1</a:t>
            </a:r>
            <a:r>
              <a:rPr lang="fr-FR" sz="1000" dirty="0"/>
              <a:t> Cet outil n'est pas adapté notamment pour les financements suivants : agriculture, terrain nu en caution simple, double dossier murs et fonds de commerce, acquisition de murs avec locataires tiers, acquisition de parts minoritaires et acquisition via EIRL.</a:t>
            </a:r>
          </a:p>
          <a:p>
            <a:pPr algn="just">
              <a:spcAft>
                <a:spcPts val="200"/>
              </a:spcAft>
            </a:pPr>
            <a:r>
              <a:rPr lang="fr-FR" sz="1000" baseline="30000" dirty="0"/>
              <a:t>2  </a:t>
            </a:r>
            <a:r>
              <a:rPr lang="fr-FR" altLang="fr-FR" sz="1000" dirty="0"/>
              <a:t>EDC : Engagements De Caution émis par CEGC (1 exemplaire Emprunteurs, 1 exemplaire Prêteur), mentionnant les caractéristiques du(des) prêt(s) cautionné(s), ainsi que les réserves requises par CEGC (uniquement sur l'exemplaire Prêteur). </a:t>
            </a:r>
            <a:r>
              <a:rPr lang="fr-FR" altLang="fr-FR" sz="1000" u="sng" dirty="0"/>
              <a:t>Les EDC sont disponibles 6 mois sur E-Cau. Les 2 exemplaires doivent être archivés et pourront être demandés par CEGC en cas de demande de prise en charge suite à impayé</a:t>
            </a:r>
            <a:r>
              <a:rPr lang="fr-FR" altLang="fr-FR" sz="1000" dirty="0"/>
              <a:t>.</a:t>
            </a:r>
          </a:p>
          <a:p>
            <a:pPr algn="just"/>
            <a:r>
              <a:rPr lang="fr-FR" sz="1000" b="1" baseline="30000" dirty="0"/>
              <a:t>3</a:t>
            </a:r>
            <a:r>
              <a:rPr lang="fr-FR" sz="1000" b="1" dirty="0"/>
              <a:t> Si vous bénéficiez de la télétransmission via votre outil d’instruction, nous vous invitons à privilégier votre process habituel pour nous faire parvenir votre demande. </a:t>
            </a:r>
            <a:r>
              <a:rPr lang="fr-FR" sz="1000" b="1" dirty="0">
                <a:solidFill>
                  <a:srgbClr val="FF0000"/>
                </a:solidFill>
              </a:rPr>
              <a:t>Vous pouvez cependant exceptionnellement utiliser ce process d’envoi, en cas de dysfonctionnement de la télétransmission.</a:t>
            </a:r>
          </a:p>
        </p:txBody>
      </p:sp>
      <p:sp>
        <p:nvSpPr>
          <p:cNvPr id="24" name="Espace réservé du texte 1"/>
          <p:cNvSpPr>
            <a:spLocks noGrp="1"/>
          </p:cNvSpPr>
          <p:nvPr>
            <p:ph type="body" sz="quarter" idx="4294967295"/>
          </p:nvPr>
        </p:nvSpPr>
        <p:spPr>
          <a:xfrm>
            <a:off x="582607" y="260648"/>
            <a:ext cx="509122" cy="616037"/>
          </a:xfrm>
          <a:prstGeom prst="rect">
            <a:avLst/>
          </a:prstGeom>
        </p:spPr>
        <p:txBody>
          <a:bodyPr/>
          <a:lstStyle/>
          <a:p>
            <a:r>
              <a:rPr lang="fr-FR" sz="240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0811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1070124" y="234190"/>
            <a:ext cx="8879312" cy="646331"/>
          </a:xfrm>
        </p:spPr>
        <p:txBody>
          <a:bodyPr/>
          <a:lstStyle/>
          <a:p>
            <a:r>
              <a:rPr lang="fr-FR" sz="2400" cap="none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Envoyer un dossier via</a:t>
            </a:r>
            <a:r>
              <a:rPr lang="fr-FR" sz="2400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 e-cau </a:t>
            </a:r>
            <a:br>
              <a:rPr lang="fr-FR" sz="2400" dirty="0" smtClean="0">
                <a:solidFill>
                  <a:srgbClr val="C00000"/>
                </a:solidFill>
                <a:latin typeface="Book Antiqua" panose="02040602050305030304" pitchFamily="18" charset="0"/>
              </a:rPr>
            </a:br>
            <a:r>
              <a:rPr lang="fr-FR" sz="1200" dirty="0" smtClean="0">
                <a:latin typeface="Book Antiqua" panose="02040602050305030304" pitchFamily="18" charset="0"/>
              </a:rPr>
              <a:t>( en cas de dysfonctionnement de la télétransmission)</a:t>
            </a:r>
            <a:endParaRPr lang="fr-FR" sz="1200" dirty="0">
              <a:latin typeface="Book Antiqua" panose="02040602050305030304" pitchFamily="18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8957B42-5D8D-428C-B92D-FB6270EA4B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874" y="1995702"/>
            <a:ext cx="1440160" cy="2506116"/>
          </a:xfrm>
          <a:solidFill>
            <a:schemeClr val="tx2"/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100" dirty="0">
                <a:solidFill>
                  <a:schemeClr val="tx1"/>
                </a:solidFill>
              </a:rPr>
              <a:t>E-Cau permet :</a:t>
            </a:r>
          </a:p>
          <a:p>
            <a:pPr>
              <a:lnSpc>
                <a:spcPct val="120000"/>
              </a:lnSpc>
            </a:pPr>
            <a:endParaRPr lang="fr-FR" sz="11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fr-FR" sz="1100" dirty="0">
                <a:solidFill>
                  <a:schemeClr val="tx1"/>
                </a:solidFill>
              </a:rPr>
              <a:t>D’envoyer une demande de caution grâce à la saisie simplifiée</a:t>
            </a:r>
          </a:p>
          <a:p>
            <a:pPr>
              <a:lnSpc>
                <a:spcPct val="120000"/>
              </a:lnSpc>
            </a:pPr>
            <a:endParaRPr lang="fr-FR" sz="11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fr-FR" sz="1100" dirty="0">
                <a:solidFill>
                  <a:schemeClr val="tx1"/>
                </a:solidFill>
              </a:rPr>
              <a:t>De joindre les documents essentiels à l’étude de la demande</a:t>
            </a:r>
            <a:r>
              <a:rPr lang="fr-FR" sz="1100" baseline="30000" dirty="0">
                <a:solidFill>
                  <a:schemeClr val="tx1"/>
                </a:solidFill>
              </a:rPr>
              <a:t>(1) (2)</a:t>
            </a:r>
            <a:endParaRPr lang="fr-FR" sz="1100" dirty="0"/>
          </a:p>
          <a:p>
            <a:endParaRPr lang="fr-FR" sz="1000" dirty="0">
              <a:solidFill>
                <a:schemeClr val="tx1"/>
              </a:solidFill>
            </a:endParaRPr>
          </a:p>
          <a:p>
            <a:endParaRPr lang="fr-FR" sz="100" dirty="0">
              <a:solidFill>
                <a:schemeClr val="tx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E7A99AA-ED04-43C0-BCAF-ED69B07A58FB}"/>
              </a:ext>
            </a:extLst>
          </p:cNvPr>
          <p:cNvSpPr txBox="1"/>
          <p:nvPr/>
        </p:nvSpPr>
        <p:spPr>
          <a:xfrm>
            <a:off x="251520" y="4655289"/>
            <a:ext cx="871296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1200" b="1" baseline="30000" dirty="0"/>
              <a:t>1</a:t>
            </a:r>
            <a:r>
              <a:rPr lang="fr-FR" sz="1200" b="1" dirty="0"/>
              <a:t>  La saisie et l’envoi d’un dossier via E-Cau ne se substituent pas à la saisie dans votre outil d’instruction de prêts. </a:t>
            </a:r>
          </a:p>
          <a:p>
            <a:pPr algn="just"/>
            <a:r>
              <a:rPr lang="fr-FR" sz="1200" b="1" baseline="30000" dirty="0"/>
              <a:t>2</a:t>
            </a:r>
            <a:r>
              <a:rPr lang="fr-FR" sz="1200" b="1" dirty="0"/>
              <a:t> Si vous bénéficiez de la télétransmission via votre outil d’instruction, nous vous invitons à privilégier votre process habituel pour nous faire parvenir votre demande. Vous pouvez cependant exceptionnellement utiliser ce process d’envoi en cas de dysfonctionnement de la télétransmission.</a:t>
            </a:r>
          </a:p>
          <a:p>
            <a:pPr algn="just"/>
            <a:endParaRPr lang="fr-FR" sz="1200" b="1" dirty="0"/>
          </a:p>
          <a:p>
            <a:pPr algn="just"/>
            <a:r>
              <a:rPr lang="fr-FR" sz="1200" b="1" baseline="30000" dirty="0"/>
              <a:t>3</a:t>
            </a:r>
            <a:r>
              <a:rPr lang="fr-FR" sz="1200" b="1" dirty="0"/>
              <a:t> Compromis de vente ou protocole de cession, éléments financiers détaillés (deux années : bilans + détails du compte de résultats), fiche patrimoine caution, étude complète.</a:t>
            </a:r>
          </a:p>
          <a:p>
            <a:pPr algn="just"/>
            <a:endParaRPr lang="fr-FR" sz="600" b="1" dirty="0"/>
          </a:p>
        </p:txBody>
      </p:sp>
      <p:graphicFrame>
        <p:nvGraphicFramePr>
          <p:cNvPr id="29" name="Diagramme 28">
            <a:extLst>
              <a:ext uri="{FF2B5EF4-FFF2-40B4-BE49-F238E27FC236}">
                <a16:creationId xmlns:a16="http://schemas.microsoft.com/office/drawing/2014/main" id="{05DAB577-91C3-4A6B-9E87-BD03933287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5847617"/>
              </p:ext>
            </p:extLst>
          </p:nvPr>
        </p:nvGraphicFramePr>
        <p:xfrm>
          <a:off x="2050384" y="1211054"/>
          <a:ext cx="7080448" cy="3255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7586D55E-5EFF-4D96-8F4F-92E7F8705386}"/>
              </a:ext>
            </a:extLst>
          </p:cNvPr>
          <p:cNvGrpSpPr/>
          <p:nvPr/>
        </p:nvGrpSpPr>
        <p:grpSpPr>
          <a:xfrm>
            <a:off x="683568" y="1375039"/>
            <a:ext cx="477838" cy="465138"/>
            <a:chOff x="1778001" y="1730375"/>
            <a:chExt cx="477838" cy="465138"/>
          </a:xfrm>
        </p:grpSpPr>
        <p:sp>
          <p:nvSpPr>
            <p:cNvPr id="8" name="Freeform 436">
              <a:extLst>
                <a:ext uri="{FF2B5EF4-FFF2-40B4-BE49-F238E27FC236}">
                  <a16:creationId xmlns:a16="http://schemas.microsoft.com/office/drawing/2014/main" id="{C5A26A84-680B-41F9-B34A-AE9505F4F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437">
              <a:extLst>
                <a:ext uri="{FF2B5EF4-FFF2-40B4-BE49-F238E27FC236}">
                  <a16:creationId xmlns:a16="http://schemas.microsoft.com/office/drawing/2014/main" id="{F242B4BE-DB2B-4571-AEBB-9B9EAD7762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438">
              <a:extLst>
                <a:ext uri="{FF2B5EF4-FFF2-40B4-BE49-F238E27FC236}">
                  <a16:creationId xmlns:a16="http://schemas.microsoft.com/office/drawing/2014/main" id="{E6A24010-B1CC-4130-8AC1-331DB4456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439">
              <a:extLst>
                <a:ext uri="{FF2B5EF4-FFF2-40B4-BE49-F238E27FC236}">
                  <a16:creationId xmlns:a16="http://schemas.microsoft.com/office/drawing/2014/main" id="{C142F6EE-CCEE-40A2-BE01-B9C877690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440">
              <a:extLst>
                <a:ext uri="{FF2B5EF4-FFF2-40B4-BE49-F238E27FC236}">
                  <a16:creationId xmlns:a16="http://schemas.microsoft.com/office/drawing/2014/main" id="{F031A602-9510-4129-8665-6C2C0EA8AE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441">
              <a:extLst>
                <a:ext uri="{FF2B5EF4-FFF2-40B4-BE49-F238E27FC236}">
                  <a16:creationId xmlns:a16="http://schemas.microsoft.com/office/drawing/2014/main" id="{1CA1F421-8EBD-4F35-AB93-DAA776D62B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442">
              <a:extLst>
                <a:ext uri="{FF2B5EF4-FFF2-40B4-BE49-F238E27FC236}">
                  <a16:creationId xmlns:a16="http://schemas.microsoft.com/office/drawing/2014/main" id="{EE8BDC87-5677-41E0-89BF-2775F0EDC5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443">
              <a:extLst>
                <a:ext uri="{FF2B5EF4-FFF2-40B4-BE49-F238E27FC236}">
                  <a16:creationId xmlns:a16="http://schemas.microsoft.com/office/drawing/2014/main" id="{73E5B31A-E789-4BAF-B572-2F83F8B46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444">
              <a:extLst>
                <a:ext uri="{FF2B5EF4-FFF2-40B4-BE49-F238E27FC236}">
                  <a16:creationId xmlns:a16="http://schemas.microsoft.com/office/drawing/2014/main" id="{6ED5CC28-1BC4-455C-9E29-D86EC7326A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445">
              <a:extLst>
                <a:ext uri="{FF2B5EF4-FFF2-40B4-BE49-F238E27FC236}">
                  <a16:creationId xmlns:a16="http://schemas.microsoft.com/office/drawing/2014/main" id="{35E65A25-8EE9-4666-BA94-3CF5F1180D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446">
              <a:extLst>
                <a:ext uri="{FF2B5EF4-FFF2-40B4-BE49-F238E27FC236}">
                  <a16:creationId xmlns:a16="http://schemas.microsoft.com/office/drawing/2014/main" id="{49C5AFA5-3C45-4896-B21D-A5B332A20C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447">
              <a:extLst>
                <a:ext uri="{FF2B5EF4-FFF2-40B4-BE49-F238E27FC236}">
                  <a16:creationId xmlns:a16="http://schemas.microsoft.com/office/drawing/2014/main" id="{4EA38BCA-DAB1-4EAB-AE50-396EFB52F5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Line 448">
              <a:extLst>
                <a:ext uri="{FF2B5EF4-FFF2-40B4-BE49-F238E27FC236}">
                  <a16:creationId xmlns:a16="http://schemas.microsoft.com/office/drawing/2014/main" id="{00300A2B-534B-40C3-A08F-3E30E6BFBA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449">
              <a:extLst>
                <a:ext uri="{FF2B5EF4-FFF2-40B4-BE49-F238E27FC236}">
                  <a16:creationId xmlns:a16="http://schemas.microsoft.com/office/drawing/2014/main" id="{72DB891E-F9AA-4FD8-B7A9-4AE28C189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450">
              <a:extLst>
                <a:ext uri="{FF2B5EF4-FFF2-40B4-BE49-F238E27FC236}">
                  <a16:creationId xmlns:a16="http://schemas.microsoft.com/office/drawing/2014/main" id="{CD6A7BCB-342F-4823-8407-71F3701B9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4" name="Image 23" descr="Free vector graphic: Caution, Warning, Yellow, Attention ...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704" y="5301208"/>
            <a:ext cx="359444" cy="359444"/>
          </a:xfrm>
          <a:prstGeom prst="rect">
            <a:avLst/>
          </a:prstGeom>
        </p:spPr>
      </p:pic>
      <p:sp>
        <p:nvSpPr>
          <p:cNvPr id="25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17113" y="250726"/>
            <a:ext cx="509122" cy="616037"/>
          </a:xfrm>
        </p:spPr>
        <p:txBody>
          <a:bodyPr/>
          <a:lstStyle/>
          <a:p>
            <a:r>
              <a:rPr lang="fr-FR" sz="2400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5503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Réunion Excellence du 2 /11/2020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FB7E2203-6CAE-491B-ABA9-A98CA9BC98AF}"/>
              </a:ext>
            </a:extLst>
          </p:cNvPr>
          <p:cNvSpPr txBox="1">
            <a:spLocks/>
          </p:cNvSpPr>
          <p:nvPr/>
        </p:nvSpPr>
        <p:spPr>
          <a:xfrm>
            <a:off x="323528" y="2249419"/>
            <a:ext cx="1782471" cy="1611629"/>
          </a:xfrm>
          <a:prstGeom prst="rect">
            <a:avLst/>
          </a:prstGeom>
          <a:solidFill>
            <a:srgbClr val="D6D2E3"/>
          </a:solidFill>
        </p:spPr>
        <p:txBody>
          <a:bodyPr vert="horz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E-Cau permet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 simuler la tarification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d’un dossier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0973CEE2-294F-4F37-9BAC-B9A42A6E8D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8709183"/>
              </p:ext>
            </p:extLst>
          </p:nvPr>
        </p:nvGraphicFramePr>
        <p:xfrm>
          <a:off x="2195736" y="771550"/>
          <a:ext cx="6768752" cy="4673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e 5">
            <a:extLst>
              <a:ext uri="{FF2B5EF4-FFF2-40B4-BE49-F238E27FC236}">
                <a16:creationId xmlns:a16="http://schemas.microsoft.com/office/drawing/2014/main" id="{04C0AA86-D2EB-4C5A-96A4-C24FD67970D8}"/>
              </a:ext>
            </a:extLst>
          </p:cNvPr>
          <p:cNvGrpSpPr/>
          <p:nvPr/>
        </p:nvGrpSpPr>
        <p:grpSpPr>
          <a:xfrm>
            <a:off x="852263" y="1491629"/>
            <a:ext cx="513639" cy="501951"/>
            <a:chOff x="1778001" y="1730375"/>
            <a:chExt cx="477838" cy="465138"/>
          </a:xfrm>
        </p:grpSpPr>
        <p:sp>
          <p:nvSpPr>
            <p:cNvPr id="7" name="Freeform 436">
              <a:extLst>
                <a:ext uri="{FF2B5EF4-FFF2-40B4-BE49-F238E27FC236}">
                  <a16:creationId xmlns:a16="http://schemas.microsoft.com/office/drawing/2014/main" id="{8BDD0099-F9A2-4CEF-B647-954EABF0F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Line 437">
              <a:extLst>
                <a:ext uri="{FF2B5EF4-FFF2-40B4-BE49-F238E27FC236}">
                  <a16:creationId xmlns:a16="http://schemas.microsoft.com/office/drawing/2014/main" id="{D84B992F-9628-49F4-93D9-B2E6579544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Freeform 438">
              <a:extLst>
                <a:ext uri="{FF2B5EF4-FFF2-40B4-BE49-F238E27FC236}">
                  <a16:creationId xmlns:a16="http://schemas.microsoft.com/office/drawing/2014/main" id="{77B59ADA-A56A-427D-8CE6-9BEC92EEB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Freeform 439">
              <a:extLst>
                <a:ext uri="{FF2B5EF4-FFF2-40B4-BE49-F238E27FC236}">
                  <a16:creationId xmlns:a16="http://schemas.microsoft.com/office/drawing/2014/main" id="{149A1AF7-77CC-46E0-8FFE-73B9EC9E9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Line 440">
              <a:extLst>
                <a:ext uri="{FF2B5EF4-FFF2-40B4-BE49-F238E27FC236}">
                  <a16:creationId xmlns:a16="http://schemas.microsoft.com/office/drawing/2014/main" id="{EABE965C-E5C4-437D-9130-F3F263629A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Line 441">
              <a:extLst>
                <a:ext uri="{FF2B5EF4-FFF2-40B4-BE49-F238E27FC236}">
                  <a16:creationId xmlns:a16="http://schemas.microsoft.com/office/drawing/2014/main" id="{CA03F099-9286-4AD1-920F-14543FB19A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Line 442">
              <a:extLst>
                <a:ext uri="{FF2B5EF4-FFF2-40B4-BE49-F238E27FC236}">
                  <a16:creationId xmlns:a16="http://schemas.microsoft.com/office/drawing/2014/main" id="{237C743E-9D52-4101-B2FE-1483A8F4C0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Line 443">
              <a:extLst>
                <a:ext uri="{FF2B5EF4-FFF2-40B4-BE49-F238E27FC236}">
                  <a16:creationId xmlns:a16="http://schemas.microsoft.com/office/drawing/2014/main" id="{0D16544E-032C-4D4B-97DC-B6B7CE4AD5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Line 444">
              <a:extLst>
                <a:ext uri="{FF2B5EF4-FFF2-40B4-BE49-F238E27FC236}">
                  <a16:creationId xmlns:a16="http://schemas.microsoft.com/office/drawing/2014/main" id="{CA572302-8DED-4D26-8090-C34707CF30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Line 445">
              <a:extLst>
                <a:ext uri="{FF2B5EF4-FFF2-40B4-BE49-F238E27FC236}">
                  <a16:creationId xmlns:a16="http://schemas.microsoft.com/office/drawing/2014/main" id="{E9654257-1CC2-4CB2-9FCC-62FA796A83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Line 446">
              <a:extLst>
                <a:ext uri="{FF2B5EF4-FFF2-40B4-BE49-F238E27FC236}">
                  <a16:creationId xmlns:a16="http://schemas.microsoft.com/office/drawing/2014/main" id="{2F987BAF-CCA1-45A3-83FE-A5875C6690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Line 447">
              <a:extLst>
                <a:ext uri="{FF2B5EF4-FFF2-40B4-BE49-F238E27FC236}">
                  <a16:creationId xmlns:a16="http://schemas.microsoft.com/office/drawing/2014/main" id="{D5A7ED14-C343-4672-9F9F-ADAB7FD4DD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Line 448">
              <a:extLst>
                <a:ext uri="{FF2B5EF4-FFF2-40B4-BE49-F238E27FC236}">
                  <a16:creationId xmlns:a16="http://schemas.microsoft.com/office/drawing/2014/main" id="{8FAF6968-F432-4F87-BD66-642AB0004C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Freeform 449">
              <a:extLst>
                <a:ext uri="{FF2B5EF4-FFF2-40B4-BE49-F238E27FC236}">
                  <a16:creationId xmlns:a16="http://schemas.microsoft.com/office/drawing/2014/main" id="{D934042E-367C-429B-A177-C1075CADE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Freeform 450">
              <a:extLst>
                <a:ext uri="{FF2B5EF4-FFF2-40B4-BE49-F238E27FC236}">
                  <a16:creationId xmlns:a16="http://schemas.microsoft.com/office/drawing/2014/main" id="{7C5966B1-3A3C-4C27-A6A0-9D84CB590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1351258" y="26274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cs typeface="Arial"/>
                <a:sym typeface="Arial"/>
              </a:rPr>
              <a:t>Simuler une tarification</a:t>
            </a:r>
            <a:endParaRPr kumimoji="0" lang="fr-FR" sz="24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537" y="215150"/>
            <a:ext cx="755970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7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4" name="Titre 9">
            <a:extLst>
              <a:ext uri="{FF2B5EF4-FFF2-40B4-BE49-F238E27FC236}">
                <a16:creationId xmlns:a16="http://schemas.microsoft.com/office/drawing/2014/main" id="{4F15121F-6CA0-4666-A8FF-F7AD36EDACFA}"/>
              </a:ext>
            </a:extLst>
          </p:cNvPr>
          <p:cNvSpPr txBox="1">
            <a:spLocks/>
          </p:cNvSpPr>
          <p:nvPr/>
        </p:nvSpPr>
        <p:spPr>
          <a:xfrm>
            <a:off x="887138" y="243842"/>
            <a:ext cx="9267430" cy="519771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sym typeface="Arial"/>
              </a:rPr>
              <a:t>Rechercher et suivre l’avancement d’un dossier</a:t>
            </a:r>
            <a:endParaRPr kumimoji="0" lang="pt-BR" altLang="en-US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  <a:sym typeface="Arial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43690ADD-88EA-47F0-80C1-88FE22C44B48}"/>
              </a:ext>
            </a:extLst>
          </p:cNvPr>
          <p:cNvSpPr txBox="1">
            <a:spLocks/>
          </p:cNvSpPr>
          <p:nvPr/>
        </p:nvSpPr>
        <p:spPr>
          <a:xfrm>
            <a:off x="388621" y="2191482"/>
            <a:ext cx="1508004" cy="1472848"/>
          </a:xfrm>
          <a:prstGeom prst="rect">
            <a:avLst/>
          </a:prstGeom>
          <a:solidFill>
            <a:srgbClr val="D6D2E3"/>
          </a:solidFill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E-Cau permet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suivre l’avancement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 votre dossier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 temps réel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519E1B9-5E7D-4EA4-BA31-332489C2988A}"/>
              </a:ext>
            </a:extLst>
          </p:cNvPr>
          <p:cNvGrpSpPr/>
          <p:nvPr/>
        </p:nvGrpSpPr>
        <p:grpSpPr>
          <a:xfrm>
            <a:off x="1835696" y="771550"/>
            <a:ext cx="7128791" cy="5428399"/>
            <a:chOff x="2195736" y="771550"/>
            <a:chExt cx="6480719" cy="4511733"/>
          </a:xfrm>
        </p:grpSpPr>
        <p:graphicFrame>
          <p:nvGraphicFramePr>
            <p:cNvPr id="7" name="Diagramme 6">
              <a:extLst>
                <a:ext uri="{FF2B5EF4-FFF2-40B4-BE49-F238E27FC236}">
                  <a16:creationId xmlns:a16="http://schemas.microsoft.com/office/drawing/2014/main" id="{07E18DDF-B9BB-483F-9ADA-28CEDF56197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34147216"/>
                </p:ext>
              </p:extLst>
            </p:nvPr>
          </p:nvGraphicFramePr>
          <p:xfrm>
            <a:off x="2195736" y="771550"/>
            <a:ext cx="60960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01AD2D5-8795-402C-A02A-7A45EEC38424}"/>
                </a:ext>
              </a:extLst>
            </p:cNvPr>
            <p:cNvGrpSpPr/>
            <p:nvPr/>
          </p:nvGrpSpPr>
          <p:grpSpPr>
            <a:xfrm>
              <a:off x="4550296" y="3449968"/>
              <a:ext cx="4126159" cy="1833315"/>
              <a:chOff x="1650258" y="2006023"/>
              <a:chExt cx="4292802" cy="2130869"/>
            </a:xfrm>
          </p:grpSpPr>
          <p:sp>
            <p:nvSpPr>
              <p:cNvPr id="9" name="Rectangle : coins arrondis 5">
                <a:extLst>
                  <a:ext uri="{FF2B5EF4-FFF2-40B4-BE49-F238E27FC236}">
                    <a16:creationId xmlns:a16="http://schemas.microsoft.com/office/drawing/2014/main" id="{2043427C-AAA9-4F76-87E7-08AE68154CCA}"/>
                  </a:ext>
                </a:extLst>
              </p:cNvPr>
              <p:cNvSpPr/>
              <p:nvPr/>
            </p:nvSpPr>
            <p:spPr>
              <a:xfrm>
                <a:off x="2158293" y="2006023"/>
                <a:ext cx="1123618" cy="208663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4839A5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4839A5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E</a:t>
                </a:r>
                <a:r>
                  <a:rPr kumimoji="0" lang="fr-FR" sz="900" b="1" i="0" u="none" strike="noStrike" kern="0" cap="all" spc="0" normalizeH="0" baseline="0" noProof="0" dirty="0" smtClean="0">
                    <a:ln>
                      <a:noFill/>
                    </a:ln>
                    <a:solidFill>
                      <a:srgbClr val="4839A5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nregistré</a:t>
                </a:r>
                <a:endParaRPr kumimoji="0" lang="fr-FR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839A5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0" name="Rectangle : coins arrondis 6">
                <a:extLst>
                  <a:ext uri="{FF2B5EF4-FFF2-40B4-BE49-F238E27FC236}">
                    <a16:creationId xmlns:a16="http://schemas.microsoft.com/office/drawing/2014/main" id="{1C338BCA-D6D3-4438-91C8-18E589D9480A}"/>
                  </a:ext>
                </a:extLst>
              </p:cNvPr>
              <p:cNvSpPr/>
              <p:nvPr/>
            </p:nvSpPr>
            <p:spPr>
              <a:xfrm>
                <a:off x="2124240" y="2559447"/>
                <a:ext cx="1123618" cy="208663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581D74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1" i="0" u="none" strike="noStrike" kern="0" cap="all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Instruction</a:t>
                </a:r>
              </a:p>
            </p:txBody>
          </p:sp>
          <p:sp>
            <p:nvSpPr>
              <p:cNvPr id="11" name="Rectangle : coins arrondis 7">
                <a:extLst>
                  <a:ext uri="{FF2B5EF4-FFF2-40B4-BE49-F238E27FC236}">
                    <a16:creationId xmlns:a16="http://schemas.microsoft.com/office/drawing/2014/main" id="{C63830E8-FE7D-46CC-8525-7C8DDBC7307B}"/>
                  </a:ext>
                </a:extLst>
              </p:cNvPr>
              <p:cNvSpPr/>
              <p:nvPr/>
            </p:nvSpPr>
            <p:spPr>
              <a:xfrm>
                <a:off x="2163324" y="3059994"/>
                <a:ext cx="1123618" cy="208663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F3A319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1" i="0" u="none" strike="noStrike" kern="0" cap="all" spc="0" normalizeH="0" baseline="0" noProof="0" dirty="0" smtClean="0">
                    <a:ln>
                      <a:noFill/>
                    </a:ln>
                    <a:solidFill>
                      <a:srgbClr val="F3A319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EN ATTENTE</a:t>
                </a:r>
              </a:p>
            </p:txBody>
          </p:sp>
          <p:sp>
            <p:nvSpPr>
              <p:cNvPr id="12" name="Rectangle : coins arrondis 8">
                <a:extLst>
                  <a:ext uri="{FF2B5EF4-FFF2-40B4-BE49-F238E27FC236}">
                    <a16:creationId xmlns:a16="http://schemas.microsoft.com/office/drawing/2014/main" id="{E3704499-A853-4C3C-915A-4B1CAE47D92A}"/>
                  </a:ext>
                </a:extLst>
              </p:cNvPr>
              <p:cNvSpPr/>
              <p:nvPr/>
            </p:nvSpPr>
            <p:spPr>
              <a:xfrm>
                <a:off x="4103385" y="2021574"/>
                <a:ext cx="955701" cy="236256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E71718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all" spc="0" normalizeH="0" baseline="0" noProof="0" smtClean="0">
                    <a:ln>
                      <a:noFill/>
                    </a:ln>
                    <a:solidFill>
                      <a:srgbClr val="E71718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REFUS</a:t>
                </a:r>
              </a:p>
            </p:txBody>
          </p:sp>
          <p:sp>
            <p:nvSpPr>
              <p:cNvPr id="13" name="Rectangle : coins arrondis 9">
                <a:extLst>
                  <a:ext uri="{FF2B5EF4-FFF2-40B4-BE49-F238E27FC236}">
                    <a16:creationId xmlns:a16="http://schemas.microsoft.com/office/drawing/2014/main" id="{C3889945-A376-41FD-B47C-B6803922EFBA}"/>
                  </a:ext>
                </a:extLst>
              </p:cNvPr>
              <p:cNvSpPr/>
              <p:nvPr/>
            </p:nvSpPr>
            <p:spPr>
              <a:xfrm>
                <a:off x="4103385" y="2475929"/>
                <a:ext cx="955703" cy="236256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E71718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all" spc="0" normalizeH="0" baseline="0" noProof="0" smtClean="0">
                    <a:ln>
                      <a:noFill/>
                    </a:ln>
                    <a:solidFill>
                      <a:srgbClr val="E71718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Révision de REFUS</a:t>
                </a:r>
              </a:p>
            </p:txBody>
          </p:sp>
          <p:sp>
            <p:nvSpPr>
              <p:cNvPr id="14" name="Rectangle : coins arrondis 10">
                <a:extLst>
                  <a:ext uri="{FF2B5EF4-FFF2-40B4-BE49-F238E27FC236}">
                    <a16:creationId xmlns:a16="http://schemas.microsoft.com/office/drawing/2014/main" id="{DA78BD90-1C81-4002-9CC8-216D1C52B075}"/>
                  </a:ext>
                </a:extLst>
              </p:cNvPr>
              <p:cNvSpPr/>
              <p:nvPr/>
            </p:nvSpPr>
            <p:spPr>
              <a:xfrm>
                <a:off x="2163324" y="3618338"/>
                <a:ext cx="1123618" cy="208663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6AA671"/>
                </a:solidFill>
                <a:prstDash val="solid"/>
              </a:ln>
              <a:effectLst/>
            </p:spPr>
            <p:txBody>
              <a:bodyPr lIns="3600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700" b="1" i="0" u="none" strike="noStrike" kern="0" cap="all" spc="0" normalizeH="0" baseline="0" noProof="0" dirty="0" smtClean="0">
                    <a:ln>
                      <a:noFill/>
                    </a:ln>
                    <a:solidFill>
                      <a:srgbClr val="6AA67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FAVORABLE avec réserves</a:t>
                </a:r>
              </a:p>
            </p:txBody>
          </p:sp>
          <p:sp>
            <p:nvSpPr>
              <p:cNvPr id="15" name="Rectangle : coins arrondis 11">
                <a:extLst>
                  <a:ext uri="{FF2B5EF4-FFF2-40B4-BE49-F238E27FC236}">
                    <a16:creationId xmlns:a16="http://schemas.microsoft.com/office/drawing/2014/main" id="{2CC774F2-5540-4A5C-B963-28C04F7D20AD}"/>
                  </a:ext>
                </a:extLst>
              </p:cNvPr>
              <p:cNvSpPr/>
              <p:nvPr/>
            </p:nvSpPr>
            <p:spPr>
              <a:xfrm>
                <a:off x="4094148" y="3032425"/>
                <a:ext cx="955701" cy="236256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B7B7B7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all" spc="0" normalizeH="0" baseline="0" noProof="0" dirty="0" smtClean="0">
                    <a:ln>
                      <a:noFill/>
                    </a:ln>
                    <a:solidFill>
                      <a:srgbClr val="B7B7B7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Annulé</a:t>
                </a:r>
              </a:p>
            </p:txBody>
          </p:sp>
          <p:sp>
            <p:nvSpPr>
              <p:cNvPr id="16" name="Rectangle : coins arrondis 12">
                <a:extLst>
                  <a:ext uri="{FF2B5EF4-FFF2-40B4-BE49-F238E27FC236}">
                    <a16:creationId xmlns:a16="http://schemas.microsoft.com/office/drawing/2014/main" id="{B12D83CE-9BD1-4938-82A5-C60202E6A02A}"/>
                  </a:ext>
                </a:extLst>
              </p:cNvPr>
              <p:cNvSpPr/>
              <p:nvPr/>
            </p:nvSpPr>
            <p:spPr>
              <a:xfrm>
                <a:off x="4094149" y="3449796"/>
                <a:ext cx="955701" cy="236256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D6D2E3">
                    <a:lumMod val="90000"/>
                  </a:srgbClr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all" spc="0" normalizeH="0" baseline="0" noProof="0" dirty="0" smtClean="0">
                    <a:ln>
                      <a:noFill/>
                    </a:ln>
                    <a:solidFill>
                      <a:srgbClr val="D6D2E3">
                        <a:lumMod val="9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BROUILLON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53FD6B9-1B69-444E-8543-EC73C7E69B06}"/>
                  </a:ext>
                </a:extLst>
              </p:cNvPr>
              <p:cNvSpPr txBox="1"/>
              <p:nvPr/>
            </p:nvSpPr>
            <p:spPr>
              <a:xfrm>
                <a:off x="1650258" y="2153737"/>
                <a:ext cx="1739946" cy="356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Dossier en attente de prise en charge par un analyste CEGC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8268C69-277D-426E-B53E-7BF316170A5A}"/>
                  </a:ext>
                </a:extLst>
              </p:cNvPr>
              <p:cNvSpPr txBox="1"/>
              <p:nvPr/>
            </p:nvSpPr>
            <p:spPr>
              <a:xfrm>
                <a:off x="1737098" y="2726863"/>
                <a:ext cx="1597957" cy="356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Dossier en cours d’instruction par un analyste CEGC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5EC0485-A0D1-47B2-B676-5C2D71445D75}"/>
                  </a:ext>
                </a:extLst>
              </p:cNvPr>
              <p:cNvSpPr txBox="1"/>
              <p:nvPr/>
            </p:nvSpPr>
            <p:spPr>
              <a:xfrm>
                <a:off x="1657988" y="3265033"/>
                <a:ext cx="2273162" cy="490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Dossier nécessitant un complément d’information de la part de l’établissement prêteur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2CF04FC-4D7E-433E-8F3E-11FFEB3DEC9D}"/>
                  </a:ext>
                </a:extLst>
              </p:cNvPr>
              <p:cNvSpPr txBox="1"/>
              <p:nvPr/>
            </p:nvSpPr>
            <p:spPr>
              <a:xfrm>
                <a:off x="1662867" y="3822388"/>
                <a:ext cx="1746417" cy="222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Dossier accordé avec réserves</a:t>
                </a: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1FDE1BA6-5E29-4882-B9CD-FE7628139088}"/>
                  </a:ext>
                </a:extLst>
              </p:cNvPr>
              <p:cNvSpPr txBox="1"/>
              <p:nvPr/>
            </p:nvSpPr>
            <p:spPr>
              <a:xfrm>
                <a:off x="3995936" y="2240917"/>
                <a:ext cx="1063151" cy="222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Dossier refusé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0D017B5-4D89-47F2-9980-77FE68C5B23F}"/>
                  </a:ext>
                </a:extLst>
              </p:cNvPr>
              <p:cNvSpPr txBox="1"/>
              <p:nvPr/>
            </p:nvSpPr>
            <p:spPr>
              <a:xfrm>
                <a:off x="3995936" y="2672444"/>
                <a:ext cx="1947124" cy="356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Demande de réexamen en attente de traitement par un analyste CEGC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3A04DD6-750D-4D95-B1A5-DD3211091704}"/>
                  </a:ext>
                </a:extLst>
              </p:cNvPr>
              <p:cNvSpPr txBox="1"/>
              <p:nvPr/>
            </p:nvSpPr>
            <p:spPr>
              <a:xfrm>
                <a:off x="4001307" y="3254375"/>
                <a:ext cx="983757" cy="222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Dossier annulé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57FB126-293E-4C6C-B8AE-860E6BFBBD58}"/>
                  </a:ext>
                </a:extLst>
              </p:cNvPr>
              <p:cNvSpPr txBox="1"/>
              <p:nvPr/>
            </p:nvSpPr>
            <p:spPr>
              <a:xfrm>
                <a:off x="3995936" y="3646311"/>
                <a:ext cx="1797291" cy="490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Demande de faisabilité PRO’IZI en cours de saisie, et non finalisée</a:t>
                </a:r>
              </a:p>
            </p:txBody>
          </p:sp>
        </p:grpSp>
      </p:grpSp>
      <p:pic>
        <p:nvPicPr>
          <p:cNvPr id="25" name="Imag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86" y="188640"/>
            <a:ext cx="786452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71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DBD45F7-E4D0-4090-BC2D-D6FAC001D82D}"/>
              </a:ext>
            </a:extLst>
          </p:cNvPr>
          <p:cNvSpPr txBox="1"/>
          <p:nvPr/>
        </p:nvSpPr>
        <p:spPr>
          <a:xfrm>
            <a:off x="205805" y="1744047"/>
            <a:ext cx="1462980" cy="2169825"/>
          </a:xfrm>
          <a:prstGeom prst="rect">
            <a:avLst/>
          </a:prstGeom>
          <a:solidFill>
            <a:srgbClr val="D6D2E3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 modification d’un dossier doit s’effectuer depuis  E-Cau 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Réaliser une action 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Modifier les informations du dossier 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reeform 436">
            <a:extLst>
              <a:ext uri="{FF2B5EF4-FFF2-40B4-BE49-F238E27FC236}">
                <a16:creationId xmlns:a16="http://schemas.microsoft.com/office/drawing/2014/main" id="{7FC663AC-127D-4278-8C03-DB09DD437624}"/>
              </a:ext>
            </a:extLst>
          </p:cNvPr>
          <p:cNvSpPr>
            <a:spLocks/>
          </p:cNvSpPr>
          <p:nvPr/>
        </p:nvSpPr>
        <p:spPr bwMode="auto">
          <a:xfrm>
            <a:off x="1076995" y="1068504"/>
            <a:ext cx="182563" cy="293688"/>
          </a:xfrm>
          <a:custGeom>
            <a:avLst/>
            <a:gdLst>
              <a:gd name="T0" fmla="*/ 104 w 104"/>
              <a:gd name="T1" fmla="*/ 52 h 160"/>
              <a:gd name="T2" fmla="*/ 52 w 104"/>
              <a:gd name="T3" fmla="*/ 0 h 160"/>
              <a:gd name="T4" fmla="*/ 0 w 104"/>
              <a:gd name="T5" fmla="*/ 52 h 160"/>
              <a:gd name="T6" fmla="*/ 15 w 104"/>
              <a:gd name="T7" fmla="*/ 89 h 160"/>
              <a:gd name="T8" fmla="*/ 15 w 104"/>
              <a:gd name="T9" fmla="*/ 89 h 160"/>
              <a:gd name="T10" fmla="*/ 33 w 104"/>
              <a:gd name="T11" fmla="*/ 160 h 160"/>
              <a:gd name="T12" fmla="*/ 74 w 104"/>
              <a:gd name="T13" fmla="*/ 160 h 160"/>
              <a:gd name="T14" fmla="*/ 89 w 104"/>
              <a:gd name="T15" fmla="*/ 89 h 160"/>
              <a:gd name="T16" fmla="*/ 104 w 104"/>
              <a:gd name="T17" fmla="*/ 5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" h="160">
                <a:moveTo>
                  <a:pt x="104" y="52"/>
                </a:moveTo>
                <a:cubicBezTo>
                  <a:pt x="104" y="23"/>
                  <a:pt x="81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66"/>
                  <a:pt x="6" y="79"/>
                  <a:pt x="15" y="89"/>
                </a:cubicBezTo>
                <a:cubicBezTo>
                  <a:pt x="15" y="89"/>
                  <a:pt x="15" y="89"/>
                  <a:pt x="15" y="89"/>
                </a:cubicBezTo>
                <a:cubicBezTo>
                  <a:pt x="37" y="111"/>
                  <a:pt x="33" y="160"/>
                  <a:pt x="33" y="160"/>
                </a:cubicBezTo>
                <a:cubicBezTo>
                  <a:pt x="74" y="160"/>
                  <a:pt x="74" y="160"/>
                  <a:pt x="74" y="160"/>
                </a:cubicBezTo>
                <a:cubicBezTo>
                  <a:pt x="74" y="109"/>
                  <a:pt x="86" y="92"/>
                  <a:pt x="89" y="89"/>
                </a:cubicBezTo>
                <a:cubicBezTo>
                  <a:pt x="98" y="80"/>
                  <a:pt x="104" y="67"/>
                  <a:pt x="104" y="52"/>
                </a:cubicBezTo>
                <a:close/>
              </a:path>
            </a:pathLst>
          </a:cu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Line 437">
            <a:extLst>
              <a:ext uri="{FF2B5EF4-FFF2-40B4-BE49-F238E27FC236}">
                <a16:creationId xmlns:a16="http://schemas.microsoft.com/office/drawing/2014/main" id="{090DB7DF-202F-46F9-A254-B8046587DA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4145" y="1306629"/>
            <a:ext cx="71438" cy="0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Freeform 438">
            <a:extLst>
              <a:ext uri="{FF2B5EF4-FFF2-40B4-BE49-F238E27FC236}">
                <a16:creationId xmlns:a16="http://schemas.microsoft.com/office/drawing/2014/main" id="{270F5C1D-EE62-494A-9AD0-B26C8573113B}"/>
              </a:ext>
            </a:extLst>
          </p:cNvPr>
          <p:cNvSpPr>
            <a:spLocks/>
          </p:cNvSpPr>
          <p:nvPr/>
        </p:nvSpPr>
        <p:spPr bwMode="auto">
          <a:xfrm>
            <a:off x="1140495" y="1097079"/>
            <a:ext cx="25400" cy="6350"/>
          </a:xfrm>
          <a:custGeom>
            <a:avLst/>
            <a:gdLst>
              <a:gd name="T0" fmla="*/ 0 w 15"/>
              <a:gd name="T1" fmla="*/ 3 h 3"/>
              <a:gd name="T2" fmla="*/ 15 w 15"/>
              <a:gd name="T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5" h="3">
                <a:moveTo>
                  <a:pt x="0" y="3"/>
                </a:moveTo>
                <a:cubicBezTo>
                  <a:pt x="5" y="1"/>
                  <a:pt x="10" y="0"/>
                  <a:pt x="15" y="0"/>
                </a:cubicBezTo>
              </a:path>
            </a:pathLst>
          </a:cu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Freeform 439">
            <a:extLst>
              <a:ext uri="{FF2B5EF4-FFF2-40B4-BE49-F238E27FC236}">
                <a16:creationId xmlns:a16="http://schemas.microsoft.com/office/drawing/2014/main" id="{6E48F0D1-CAC7-4631-AD77-B6D09B3564DF}"/>
              </a:ext>
            </a:extLst>
          </p:cNvPr>
          <p:cNvSpPr>
            <a:spLocks/>
          </p:cNvSpPr>
          <p:nvPr/>
        </p:nvSpPr>
        <p:spPr bwMode="auto">
          <a:xfrm>
            <a:off x="1103982" y="1117717"/>
            <a:ext cx="15875" cy="57150"/>
          </a:xfrm>
          <a:custGeom>
            <a:avLst/>
            <a:gdLst>
              <a:gd name="T0" fmla="*/ 0 w 9"/>
              <a:gd name="T1" fmla="*/ 31 h 31"/>
              <a:gd name="T2" fmla="*/ 0 w 9"/>
              <a:gd name="T3" fmla="*/ 24 h 31"/>
              <a:gd name="T4" fmla="*/ 9 w 9"/>
              <a:gd name="T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31">
                <a:moveTo>
                  <a:pt x="0" y="31"/>
                </a:moveTo>
                <a:cubicBezTo>
                  <a:pt x="0" y="29"/>
                  <a:pt x="0" y="27"/>
                  <a:pt x="0" y="24"/>
                </a:cubicBezTo>
                <a:cubicBezTo>
                  <a:pt x="0" y="15"/>
                  <a:pt x="3" y="7"/>
                  <a:pt x="9" y="0"/>
                </a:cubicBezTo>
              </a:path>
            </a:pathLst>
          </a:cu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Line 440">
            <a:extLst>
              <a:ext uri="{FF2B5EF4-FFF2-40B4-BE49-F238E27FC236}">
                <a16:creationId xmlns:a16="http://schemas.microsoft.com/office/drawing/2014/main" id="{00AEDAD0-F530-4B31-8F05-D1FD21F7CE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5420" y="912929"/>
            <a:ext cx="0" cy="65088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Line 441">
            <a:extLst>
              <a:ext uri="{FF2B5EF4-FFF2-40B4-BE49-F238E27FC236}">
                <a16:creationId xmlns:a16="http://schemas.microsoft.com/office/drawing/2014/main" id="{E7185470-7642-42E7-ADBB-19D7B106AA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02420" y="982779"/>
            <a:ext cx="46038" cy="47625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Line 442">
            <a:extLst>
              <a:ext uri="{FF2B5EF4-FFF2-40B4-BE49-F238E27FC236}">
                <a16:creationId xmlns:a16="http://schemas.microsoft.com/office/drawing/2014/main" id="{88EEF187-95F6-4669-AE8D-58777B71E6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50045" y="1163754"/>
            <a:ext cx="65088" cy="0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Line 443">
            <a:extLst>
              <a:ext uri="{FF2B5EF4-FFF2-40B4-BE49-F238E27FC236}">
                <a16:creationId xmlns:a16="http://schemas.microsoft.com/office/drawing/2014/main" id="{0E12C49A-953A-4813-AEA8-86EF56F9122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00832" y="1295517"/>
            <a:ext cx="46038" cy="47625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Line 444">
            <a:extLst>
              <a:ext uri="{FF2B5EF4-FFF2-40B4-BE49-F238E27FC236}">
                <a16:creationId xmlns:a16="http://schemas.microsoft.com/office/drawing/2014/main" id="{D6B64A25-A671-4620-9D0D-F254A35302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2382" y="984367"/>
            <a:ext cx="46038" cy="47625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Line 445">
            <a:extLst>
              <a:ext uri="{FF2B5EF4-FFF2-40B4-BE49-F238E27FC236}">
                <a16:creationId xmlns:a16="http://schemas.microsoft.com/office/drawing/2014/main" id="{CBA7232D-6AFF-4439-B25A-50188BA01889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295" y="1165342"/>
            <a:ext cx="61913" cy="0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Line 446">
            <a:extLst>
              <a:ext uri="{FF2B5EF4-FFF2-40B4-BE49-F238E27FC236}">
                <a16:creationId xmlns:a16="http://schemas.microsoft.com/office/drawing/2014/main" id="{CD1E7E44-CCA0-4515-ADB6-B1416F1AE4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05557" y="1297104"/>
            <a:ext cx="42863" cy="47625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Line 447">
            <a:extLst>
              <a:ext uri="{FF2B5EF4-FFF2-40B4-BE49-F238E27FC236}">
                <a16:creationId xmlns:a16="http://schemas.microsoft.com/office/drawing/2014/main" id="{E165EB7E-93B8-4A88-9EF4-8B49649E87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7320" y="1327267"/>
            <a:ext cx="23813" cy="0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Line 448">
            <a:extLst>
              <a:ext uri="{FF2B5EF4-FFF2-40B4-BE49-F238E27FC236}">
                <a16:creationId xmlns:a16="http://schemas.microsoft.com/office/drawing/2014/main" id="{BED1D9D1-F30F-403F-ABA5-F185A71DA66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7320" y="1344729"/>
            <a:ext cx="39688" cy="0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Freeform 449">
            <a:extLst>
              <a:ext uri="{FF2B5EF4-FFF2-40B4-BE49-F238E27FC236}">
                <a16:creationId xmlns:a16="http://schemas.microsoft.com/office/drawing/2014/main" id="{A63FD49A-2378-461A-9E90-652D9BC6F4FE}"/>
              </a:ext>
            </a:extLst>
          </p:cNvPr>
          <p:cNvSpPr>
            <a:spLocks/>
          </p:cNvSpPr>
          <p:nvPr/>
        </p:nvSpPr>
        <p:spPr bwMode="auto">
          <a:xfrm>
            <a:off x="1145257" y="1362192"/>
            <a:ext cx="50800" cy="15875"/>
          </a:xfrm>
          <a:custGeom>
            <a:avLst/>
            <a:gdLst>
              <a:gd name="T0" fmla="*/ 29 w 29"/>
              <a:gd name="T1" fmla="*/ 0 h 9"/>
              <a:gd name="T2" fmla="*/ 15 w 29"/>
              <a:gd name="T3" fmla="*/ 9 h 9"/>
              <a:gd name="T4" fmla="*/ 0 w 29"/>
              <a:gd name="T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" h="9">
                <a:moveTo>
                  <a:pt x="29" y="0"/>
                </a:moveTo>
                <a:cubicBezTo>
                  <a:pt x="29" y="5"/>
                  <a:pt x="23" y="9"/>
                  <a:pt x="15" y="9"/>
                </a:cubicBezTo>
                <a:cubicBezTo>
                  <a:pt x="7" y="9"/>
                  <a:pt x="0" y="5"/>
                  <a:pt x="0" y="0"/>
                </a:cubicBezTo>
              </a:path>
            </a:pathLst>
          </a:cu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Freeform 450">
            <a:extLst>
              <a:ext uri="{FF2B5EF4-FFF2-40B4-BE49-F238E27FC236}">
                <a16:creationId xmlns:a16="http://schemas.microsoft.com/office/drawing/2014/main" id="{A1FF5D61-E6E1-4060-AC67-73C74B61562C}"/>
              </a:ext>
            </a:extLst>
          </p:cNvPr>
          <p:cNvSpPr>
            <a:spLocks/>
          </p:cNvSpPr>
          <p:nvPr/>
        </p:nvSpPr>
        <p:spPr bwMode="auto">
          <a:xfrm>
            <a:off x="1135732" y="1103429"/>
            <a:ext cx="66675" cy="152400"/>
          </a:xfrm>
          <a:custGeom>
            <a:avLst/>
            <a:gdLst>
              <a:gd name="T0" fmla="*/ 32 w 42"/>
              <a:gd name="T1" fmla="*/ 0 h 96"/>
              <a:gd name="T2" fmla="*/ 0 w 42"/>
              <a:gd name="T3" fmla="*/ 52 h 96"/>
              <a:gd name="T4" fmla="*/ 42 w 42"/>
              <a:gd name="T5" fmla="*/ 51 h 96"/>
              <a:gd name="T6" fmla="*/ 6 w 42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" h="96">
                <a:moveTo>
                  <a:pt x="32" y="0"/>
                </a:moveTo>
                <a:lnTo>
                  <a:pt x="0" y="52"/>
                </a:lnTo>
                <a:lnTo>
                  <a:pt x="42" y="51"/>
                </a:lnTo>
                <a:lnTo>
                  <a:pt x="6" y="96"/>
                </a:lnTo>
              </a:path>
            </a:pathLst>
          </a:cu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4" name="Groupe 23"/>
          <p:cNvGrpSpPr/>
          <p:nvPr/>
        </p:nvGrpSpPr>
        <p:grpSpPr>
          <a:xfrm>
            <a:off x="1922785" y="553766"/>
            <a:ext cx="6896945" cy="4226351"/>
            <a:chOff x="1922785" y="553766"/>
            <a:chExt cx="6896945" cy="4226351"/>
          </a:xfrm>
        </p:grpSpPr>
        <p:sp>
          <p:nvSpPr>
            <p:cNvPr id="25" name="Flèche droite à entaille 24"/>
            <p:cNvSpPr/>
            <p:nvPr/>
          </p:nvSpPr>
          <p:spPr>
            <a:xfrm>
              <a:off x="1922785" y="1821671"/>
              <a:ext cx="6896945" cy="1690540"/>
            </a:xfrm>
            <a:prstGeom prst="notchedRightArrow">
              <a:avLst/>
            </a:prstGeom>
            <a:solidFill>
              <a:srgbClr val="581D74">
                <a:tint val="4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Forme libre 25"/>
            <p:cNvSpPr/>
            <p:nvPr/>
          </p:nvSpPr>
          <p:spPr>
            <a:xfrm>
              <a:off x="2221516" y="573486"/>
              <a:ext cx="917429" cy="1611660"/>
            </a:xfrm>
            <a:custGeom>
              <a:avLst/>
              <a:gdLst>
                <a:gd name="connsiteX0" fmla="*/ 0 w 604623"/>
                <a:gd name="connsiteY0" fmla="*/ 0 h 1611660"/>
                <a:gd name="connsiteX1" fmla="*/ 604623 w 604623"/>
                <a:gd name="connsiteY1" fmla="*/ 0 h 1611660"/>
                <a:gd name="connsiteX2" fmla="*/ 604623 w 604623"/>
                <a:gd name="connsiteY2" fmla="*/ 1611660 h 1611660"/>
                <a:gd name="connsiteX3" fmla="*/ 0 w 604623"/>
                <a:gd name="connsiteY3" fmla="*/ 1611660 h 1611660"/>
                <a:gd name="connsiteX4" fmla="*/ 0 w 604623"/>
                <a:gd name="connsiteY4" fmla="*/ 0 h 1611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4623" h="1611660">
                  <a:moveTo>
                    <a:pt x="0" y="0"/>
                  </a:moveTo>
                  <a:lnTo>
                    <a:pt x="604623" y="0"/>
                  </a:lnTo>
                  <a:lnTo>
                    <a:pt x="604623" y="1611660"/>
                  </a:lnTo>
                  <a:lnTo>
                    <a:pt x="0" y="16116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b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« Réaliser une action »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puis </a:t>
              </a: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« Modifier les </a:t>
              </a:r>
              <a:r>
                <a:rPr lang="fr-FR" sz="1000" b="1" kern="1200" dirty="0" smtClean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informations </a:t>
              </a: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du dossier »</a:t>
              </a:r>
              <a:endParaRPr lang="fr-FR" sz="1000" b="1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Ellipse 26"/>
            <p:cNvSpPr/>
            <p:nvPr/>
          </p:nvSpPr>
          <p:spPr>
            <a:xfrm>
              <a:off x="2333072" y="2456465"/>
              <a:ext cx="381512" cy="381512"/>
            </a:xfrm>
            <a:prstGeom prst="ellipse">
              <a:avLst/>
            </a:prstGeom>
            <a:solidFill>
              <a:srgbClr val="9176B4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8" name="Forme libre 27"/>
            <p:cNvSpPr/>
            <p:nvPr/>
          </p:nvSpPr>
          <p:spPr>
            <a:xfrm>
              <a:off x="2627784" y="3089577"/>
              <a:ext cx="752436" cy="1690540"/>
            </a:xfrm>
            <a:custGeom>
              <a:avLst/>
              <a:gdLst>
                <a:gd name="connsiteX0" fmla="*/ 0 w 535004"/>
                <a:gd name="connsiteY0" fmla="*/ 0 h 1690540"/>
                <a:gd name="connsiteX1" fmla="*/ 535004 w 535004"/>
                <a:gd name="connsiteY1" fmla="*/ 0 h 1690540"/>
                <a:gd name="connsiteX2" fmla="*/ 535004 w 535004"/>
                <a:gd name="connsiteY2" fmla="*/ 1690540 h 1690540"/>
                <a:gd name="connsiteX3" fmla="*/ 0 w 535004"/>
                <a:gd name="connsiteY3" fmla="*/ 1690540 h 1690540"/>
                <a:gd name="connsiteX4" fmla="*/ 0 w 535004"/>
                <a:gd name="connsiteY4" fmla="*/ 0 h 169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04" h="1690540">
                  <a:moveTo>
                    <a:pt x="0" y="0"/>
                  </a:moveTo>
                  <a:lnTo>
                    <a:pt x="535004" y="0"/>
                  </a:lnTo>
                  <a:lnTo>
                    <a:pt x="535004" y="1690540"/>
                  </a:lnTo>
                  <a:lnTo>
                    <a:pt x="0" y="16905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t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Saisir la ou les modifications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dans le champ approprié</a:t>
              </a:r>
              <a:endParaRPr lang="fr-FR" sz="1000" b="0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Ellipse 28"/>
            <p:cNvSpPr/>
            <p:nvPr/>
          </p:nvSpPr>
          <p:spPr>
            <a:xfrm>
              <a:off x="3110368" y="2476185"/>
              <a:ext cx="381512" cy="381512"/>
            </a:xfrm>
            <a:prstGeom prst="ellipse">
              <a:avLst/>
            </a:prstGeom>
            <a:solidFill>
              <a:srgbClr val="EAB818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0" name="Forme libre 29"/>
            <p:cNvSpPr/>
            <p:nvPr/>
          </p:nvSpPr>
          <p:spPr>
            <a:xfrm>
              <a:off x="3399296" y="553766"/>
              <a:ext cx="990021" cy="1690540"/>
            </a:xfrm>
            <a:custGeom>
              <a:avLst/>
              <a:gdLst>
                <a:gd name="connsiteX0" fmla="*/ 0 w 990021"/>
                <a:gd name="connsiteY0" fmla="*/ 0 h 1690540"/>
                <a:gd name="connsiteX1" fmla="*/ 990021 w 990021"/>
                <a:gd name="connsiteY1" fmla="*/ 0 h 1690540"/>
                <a:gd name="connsiteX2" fmla="*/ 990021 w 990021"/>
                <a:gd name="connsiteY2" fmla="*/ 1690540 h 1690540"/>
                <a:gd name="connsiteX3" fmla="*/ 0 w 990021"/>
                <a:gd name="connsiteY3" fmla="*/ 1690540 h 1690540"/>
                <a:gd name="connsiteX4" fmla="*/ 0 w 990021"/>
                <a:gd name="connsiteY4" fmla="*/ 0 h 169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0021" h="1690540">
                  <a:moveTo>
                    <a:pt x="0" y="0"/>
                  </a:moveTo>
                  <a:lnTo>
                    <a:pt x="990021" y="0"/>
                  </a:lnTo>
                  <a:lnTo>
                    <a:pt x="990021" y="1690540"/>
                  </a:lnTo>
                  <a:lnTo>
                    <a:pt x="0" y="16905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b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« Suivant » 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OU 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« Transmettre le dossier modifié »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si vous avez terminé votre saisie </a:t>
              </a:r>
              <a:endParaRPr lang="fr-FR" sz="1000" b="0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Ellipse 30"/>
            <p:cNvSpPr/>
            <p:nvPr/>
          </p:nvSpPr>
          <p:spPr>
            <a:xfrm>
              <a:off x="3830448" y="2476185"/>
              <a:ext cx="381512" cy="381512"/>
            </a:xfrm>
            <a:prstGeom prst="ellipse">
              <a:avLst/>
            </a:prstGeom>
            <a:solidFill>
              <a:srgbClr val="DB4B4B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2" name="Forme libre 31"/>
            <p:cNvSpPr/>
            <p:nvPr/>
          </p:nvSpPr>
          <p:spPr>
            <a:xfrm>
              <a:off x="4038232" y="3089577"/>
              <a:ext cx="1067536" cy="1690540"/>
            </a:xfrm>
            <a:custGeom>
              <a:avLst/>
              <a:gdLst>
                <a:gd name="connsiteX0" fmla="*/ 0 w 583071"/>
                <a:gd name="connsiteY0" fmla="*/ 0 h 1690540"/>
                <a:gd name="connsiteX1" fmla="*/ 583071 w 583071"/>
                <a:gd name="connsiteY1" fmla="*/ 0 h 1690540"/>
                <a:gd name="connsiteX2" fmla="*/ 583071 w 583071"/>
                <a:gd name="connsiteY2" fmla="*/ 1690540 h 1690540"/>
                <a:gd name="connsiteX3" fmla="*/ 0 w 583071"/>
                <a:gd name="connsiteY3" fmla="*/ 1690540 h 1690540"/>
                <a:gd name="connsiteX4" fmla="*/ 0 w 583071"/>
                <a:gd name="connsiteY4" fmla="*/ 0 h 169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071" h="1690540">
                  <a:moveTo>
                    <a:pt x="0" y="0"/>
                  </a:moveTo>
                  <a:lnTo>
                    <a:pt x="583071" y="0"/>
                  </a:lnTo>
                  <a:lnTo>
                    <a:pt x="583071" y="1690540"/>
                  </a:lnTo>
                  <a:lnTo>
                    <a:pt x="0" y="16905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t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Ajouter un commentaire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à votre demande</a:t>
              </a:r>
              <a:endParaRPr lang="fr-FR" sz="1000" b="0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Ellipse 32"/>
            <p:cNvSpPr/>
            <p:nvPr/>
          </p:nvSpPr>
          <p:spPr>
            <a:xfrm>
              <a:off x="4622536" y="2476185"/>
              <a:ext cx="381512" cy="381512"/>
            </a:xfrm>
            <a:prstGeom prst="ellipse">
              <a:avLst/>
            </a:prstGeom>
            <a:solidFill>
              <a:srgbClr val="581D74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4" name="Forme libre 33"/>
            <p:cNvSpPr/>
            <p:nvPr/>
          </p:nvSpPr>
          <p:spPr>
            <a:xfrm>
              <a:off x="5010540" y="553766"/>
              <a:ext cx="1094244" cy="1690540"/>
            </a:xfrm>
            <a:custGeom>
              <a:avLst/>
              <a:gdLst>
                <a:gd name="connsiteX0" fmla="*/ 0 w 1094244"/>
                <a:gd name="connsiteY0" fmla="*/ 0 h 1690540"/>
                <a:gd name="connsiteX1" fmla="*/ 1094244 w 1094244"/>
                <a:gd name="connsiteY1" fmla="*/ 0 h 1690540"/>
                <a:gd name="connsiteX2" fmla="*/ 1094244 w 1094244"/>
                <a:gd name="connsiteY2" fmla="*/ 1690540 h 1690540"/>
                <a:gd name="connsiteX3" fmla="*/ 0 w 1094244"/>
                <a:gd name="connsiteY3" fmla="*/ 1690540 h 1690540"/>
                <a:gd name="connsiteX4" fmla="*/ 0 w 1094244"/>
                <a:gd name="connsiteY4" fmla="*/ 0 h 169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244" h="1690540">
                  <a:moveTo>
                    <a:pt x="0" y="0"/>
                  </a:moveTo>
                  <a:lnTo>
                    <a:pt x="1094244" y="0"/>
                  </a:lnTo>
                  <a:lnTo>
                    <a:pt x="1094244" y="1690540"/>
                  </a:lnTo>
                  <a:lnTo>
                    <a:pt x="0" y="16905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b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Ne déposer en ligne que les documents nécessaires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à votre demande de modification</a:t>
              </a:r>
              <a:endParaRPr lang="fr-FR" sz="1000" b="0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Ellipse 34"/>
            <p:cNvSpPr/>
            <p:nvPr/>
          </p:nvSpPr>
          <p:spPr>
            <a:xfrm>
              <a:off x="5472749" y="2476185"/>
              <a:ext cx="381512" cy="381512"/>
            </a:xfrm>
            <a:prstGeom prst="ellipse">
              <a:avLst/>
            </a:prstGeom>
            <a:solidFill>
              <a:srgbClr val="B34A8C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6" name="Forme libre 35"/>
            <p:cNvSpPr/>
            <p:nvPr/>
          </p:nvSpPr>
          <p:spPr>
            <a:xfrm>
              <a:off x="5854261" y="3089577"/>
              <a:ext cx="1076927" cy="1690540"/>
            </a:xfrm>
            <a:custGeom>
              <a:avLst/>
              <a:gdLst>
                <a:gd name="connsiteX0" fmla="*/ 0 w 807328"/>
                <a:gd name="connsiteY0" fmla="*/ 0 h 1690540"/>
                <a:gd name="connsiteX1" fmla="*/ 807328 w 807328"/>
                <a:gd name="connsiteY1" fmla="*/ 0 h 1690540"/>
                <a:gd name="connsiteX2" fmla="*/ 807328 w 807328"/>
                <a:gd name="connsiteY2" fmla="*/ 1690540 h 1690540"/>
                <a:gd name="connsiteX3" fmla="*/ 0 w 807328"/>
                <a:gd name="connsiteY3" fmla="*/ 1690540 h 1690540"/>
                <a:gd name="connsiteX4" fmla="*/ 0 w 807328"/>
                <a:gd name="connsiteY4" fmla="*/ 0 h 169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7328" h="1690540">
                  <a:moveTo>
                    <a:pt x="0" y="0"/>
                  </a:moveTo>
                  <a:lnTo>
                    <a:pt x="807328" y="0"/>
                  </a:lnTo>
                  <a:lnTo>
                    <a:pt x="807328" y="1690540"/>
                  </a:lnTo>
                  <a:lnTo>
                    <a:pt x="0" y="16905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t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Des messages informatifs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ou d’erreurs </a:t>
              </a: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peuvent apparaitre. Vérifier si les informations obligatoires ou facultatives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sont présentes</a:t>
              </a:r>
            </a:p>
          </p:txBody>
        </p:sp>
        <p:sp>
          <p:nvSpPr>
            <p:cNvPr id="37" name="Ellipse 36"/>
            <p:cNvSpPr/>
            <p:nvPr/>
          </p:nvSpPr>
          <p:spPr>
            <a:xfrm>
              <a:off x="6336768" y="2476185"/>
              <a:ext cx="381512" cy="381512"/>
            </a:xfrm>
            <a:prstGeom prst="ellipse">
              <a:avLst/>
            </a:prstGeom>
            <a:solidFill>
              <a:srgbClr val="00A193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8" name="Forme libre 37"/>
            <p:cNvSpPr/>
            <p:nvPr/>
          </p:nvSpPr>
          <p:spPr>
            <a:xfrm>
              <a:off x="6718280" y="553766"/>
              <a:ext cx="1015876" cy="1690540"/>
            </a:xfrm>
            <a:custGeom>
              <a:avLst/>
              <a:gdLst>
                <a:gd name="connsiteX0" fmla="*/ 0 w 881038"/>
                <a:gd name="connsiteY0" fmla="*/ 0 h 1690540"/>
                <a:gd name="connsiteX1" fmla="*/ 881038 w 881038"/>
                <a:gd name="connsiteY1" fmla="*/ 0 h 1690540"/>
                <a:gd name="connsiteX2" fmla="*/ 881038 w 881038"/>
                <a:gd name="connsiteY2" fmla="*/ 1690540 h 1690540"/>
                <a:gd name="connsiteX3" fmla="*/ 0 w 881038"/>
                <a:gd name="connsiteY3" fmla="*/ 1690540 h 1690540"/>
                <a:gd name="connsiteX4" fmla="*/ 0 w 881038"/>
                <a:gd name="connsiteY4" fmla="*/ 0 h 169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1038" h="1690540">
                  <a:moveTo>
                    <a:pt x="0" y="0"/>
                  </a:moveTo>
                  <a:lnTo>
                    <a:pt x="881038" y="0"/>
                  </a:lnTo>
                  <a:lnTo>
                    <a:pt x="881038" y="1690540"/>
                  </a:lnTo>
                  <a:lnTo>
                    <a:pt x="0" y="16905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b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Réception d’un message de confirmation de réception de la demande de garantie</a:t>
              </a:r>
              <a:endParaRPr lang="fr-FR" sz="1000" b="1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Ellipse 38"/>
            <p:cNvSpPr/>
            <p:nvPr/>
          </p:nvSpPr>
          <p:spPr>
            <a:xfrm>
              <a:off x="7200027" y="2476185"/>
              <a:ext cx="381512" cy="381512"/>
            </a:xfrm>
            <a:prstGeom prst="ellipse">
              <a:avLst/>
            </a:prstGeom>
            <a:solidFill>
              <a:srgbClr val="55579E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119620A4-77BA-45A5-BF63-0F56343690EC}"/>
              </a:ext>
            </a:extLst>
          </p:cNvPr>
          <p:cNvSpPr txBox="1"/>
          <p:nvPr/>
        </p:nvSpPr>
        <p:spPr>
          <a:xfrm>
            <a:off x="444724" y="4733878"/>
            <a:ext cx="4536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* Modification impossible si le dossier est en statut « Instruction ».</a:t>
            </a:r>
          </a:p>
        </p:txBody>
      </p:sp>
      <p:sp>
        <p:nvSpPr>
          <p:cNvPr id="23" name="Titre 9"/>
          <p:cNvSpPr txBox="1">
            <a:spLocks/>
          </p:cNvSpPr>
          <p:nvPr/>
        </p:nvSpPr>
        <p:spPr>
          <a:xfrm>
            <a:off x="1326250" y="237514"/>
            <a:ext cx="8424936" cy="432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cap="none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Modifier un dossier </a:t>
            </a:r>
            <a:r>
              <a:rPr lang="fr-FR" sz="2400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*</a:t>
            </a:r>
            <a:endParaRPr lang="fr-FR" sz="2400" strike="sngStrike" dirty="0">
              <a:solidFill>
                <a:srgbClr val="C0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36" y="159381"/>
            <a:ext cx="755970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3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4" name="Titre 9"/>
          <p:cNvSpPr txBox="1">
            <a:spLocks/>
          </p:cNvSpPr>
          <p:nvPr/>
        </p:nvSpPr>
        <p:spPr>
          <a:xfrm>
            <a:off x="1048108" y="477047"/>
            <a:ext cx="8424936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sym typeface="Arial"/>
              </a:rPr>
              <a:t>Annuler un dossier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70E6BAE-0282-4331-BBE0-5580B47E6314}"/>
              </a:ext>
            </a:extLst>
          </p:cNvPr>
          <p:cNvSpPr txBox="1"/>
          <p:nvPr/>
        </p:nvSpPr>
        <p:spPr>
          <a:xfrm>
            <a:off x="278160" y="2333054"/>
            <a:ext cx="1738334" cy="1615827"/>
          </a:xfrm>
          <a:prstGeom prst="rect">
            <a:avLst/>
          </a:prstGeom>
          <a:solidFill>
            <a:srgbClr val="D6D2E3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L’annulation d’un dossier doit s’effectuer depuis E-Cau 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Réaliser une action »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Annuler le dossier »</a:t>
            </a: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B8C0F225-DD60-44CD-A5F1-D195FD6217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7835986"/>
              </p:ext>
            </p:extLst>
          </p:nvPr>
        </p:nvGraphicFramePr>
        <p:xfrm>
          <a:off x="2267744" y="992722"/>
          <a:ext cx="6528048" cy="4296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5C1E448B-F61F-4D25-AAD8-FF8F51D60319}"/>
              </a:ext>
            </a:extLst>
          </p:cNvPr>
          <p:cNvGrpSpPr/>
          <p:nvPr/>
        </p:nvGrpSpPr>
        <p:grpSpPr>
          <a:xfrm>
            <a:off x="908408" y="1556792"/>
            <a:ext cx="477838" cy="465138"/>
            <a:chOff x="1778001" y="1730375"/>
            <a:chExt cx="477838" cy="465138"/>
          </a:xfrm>
        </p:grpSpPr>
        <p:sp>
          <p:nvSpPr>
            <p:cNvPr id="8" name="Freeform 436">
              <a:extLst>
                <a:ext uri="{FF2B5EF4-FFF2-40B4-BE49-F238E27FC236}">
                  <a16:creationId xmlns:a16="http://schemas.microsoft.com/office/drawing/2014/main" id="{90DE83E7-33F3-4E65-844E-485520689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Line 437">
              <a:extLst>
                <a:ext uri="{FF2B5EF4-FFF2-40B4-BE49-F238E27FC236}">
                  <a16:creationId xmlns:a16="http://schemas.microsoft.com/office/drawing/2014/main" id="{F1F17C7C-D6E0-4F15-A873-20C26BF2C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Freeform 438">
              <a:extLst>
                <a:ext uri="{FF2B5EF4-FFF2-40B4-BE49-F238E27FC236}">
                  <a16:creationId xmlns:a16="http://schemas.microsoft.com/office/drawing/2014/main" id="{D96E3780-7B20-4421-A890-0C8D8F7C3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Freeform 439">
              <a:extLst>
                <a:ext uri="{FF2B5EF4-FFF2-40B4-BE49-F238E27FC236}">
                  <a16:creationId xmlns:a16="http://schemas.microsoft.com/office/drawing/2014/main" id="{6D6A2B14-E3BC-4BF0-8CBD-D54EBB194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Line 440">
              <a:extLst>
                <a:ext uri="{FF2B5EF4-FFF2-40B4-BE49-F238E27FC236}">
                  <a16:creationId xmlns:a16="http://schemas.microsoft.com/office/drawing/2014/main" id="{43FF5308-6BA2-4D41-B647-D2D964FA99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Line 441">
              <a:extLst>
                <a:ext uri="{FF2B5EF4-FFF2-40B4-BE49-F238E27FC236}">
                  <a16:creationId xmlns:a16="http://schemas.microsoft.com/office/drawing/2014/main" id="{8A0C8C11-AE81-4603-8C15-3040D5835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Line 442">
              <a:extLst>
                <a:ext uri="{FF2B5EF4-FFF2-40B4-BE49-F238E27FC236}">
                  <a16:creationId xmlns:a16="http://schemas.microsoft.com/office/drawing/2014/main" id="{AB3AFEE6-F353-411C-9690-04212AA68B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Line 443">
              <a:extLst>
                <a:ext uri="{FF2B5EF4-FFF2-40B4-BE49-F238E27FC236}">
                  <a16:creationId xmlns:a16="http://schemas.microsoft.com/office/drawing/2014/main" id="{1204D1AC-E905-40B7-91B4-02451A29C3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Line 444">
              <a:extLst>
                <a:ext uri="{FF2B5EF4-FFF2-40B4-BE49-F238E27FC236}">
                  <a16:creationId xmlns:a16="http://schemas.microsoft.com/office/drawing/2014/main" id="{79D6F537-DA06-433E-8A41-08814562D0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Line 445">
              <a:extLst>
                <a:ext uri="{FF2B5EF4-FFF2-40B4-BE49-F238E27FC236}">
                  <a16:creationId xmlns:a16="http://schemas.microsoft.com/office/drawing/2014/main" id="{522C05E5-C60C-4A88-9764-8732C1EBBF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Line 446">
              <a:extLst>
                <a:ext uri="{FF2B5EF4-FFF2-40B4-BE49-F238E27FC236}">
                  <a16:creationId xmlns:a16="http://schemas.microsoft.com/office/drawing/2014/main" id="{20E068FC-1A53-4FCA-8A9B-217B804F64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Line 447">
              <a:extLst>
                <a:ext uri="{FF2B5EF4-FFF2-40B4-BE49-F238E27FC236}">
                  <a16:creationId xmlns:a16="http://schemas.microsoft.com/office/drawing/2014/main" id="{2F1AB391-3FD5-4FF4-8793-54EC3A53FC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Line 448">
              <a:extLst>
                <a:ext uri="{FF2B5EF4-FFF2-40B4-BE49-F238E27FC236}">
                  <a16:creationId xmlns:a16="http://schemas.microsoft.com/office/drawing/2014/main" id="{297C3723-BFD4-4B61-B2B9-040AC304DC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Freeform 449">
              <a:extLst>
                <a:ext uri="{FF2B5EF4-FFF2-40B4-BE49-F238E27FC236}">
                  <a16:creationId xmlns:a16="http://schemas.microsoft.com/office/drawing/2014/main" id="{3540BC98-C8FA-49B0-91A5-C98C8BC76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Freeform 450">
              <a:extLst>
                <a:ext uri="{FF2B5EF4-FFF2-40B4-BE49-F238E27FC236}">
                  <a16:creationId xmlns:a16="http://schemas.microsoft.com/office/drawing/2014/main" id="{3BD73C0F-9D2F-4C56-9E2A-D28D00310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3" name="Imag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333" y="422460"/>
            <a:ext cx="768163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981618" y="377271"/>
            <a:ext cx="8495205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sym typeface="Arial"/>
              </a:rPr>
              <a:t>Répondre à une attente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  <a:sym typeface="Arial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A240D23E-87A3-493C-80B5-798649CD47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6161855"/>
              </p:ext>
            </p:extLst>
          </p:nvPr>
        </p:nvGraphicFramePr>
        <p:xfrm>
          <a:off x="2417654" y="980728"/>
          <a:ext cx="6696744" cy="4563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7BC0982C-D58B-46A6-ADE4-9872EA0C638D}"/>
              </a:ext>
            </a:extLst>
          </p:cNvPr>
          <p:cNvSpPr txBox="1"/>
          <p:nvPr/>
        </p:nvSpPr>
        <p:spPr>
          <a:xfrm>
            <a:off x="323529" y="1839510"/>
            <a:ext cx="1944216" cy="2800767"/>
          </a:xfrm>
          <a:prstGeom prst="rect">
            <a:avLst/>
          </a:prstGeom>
          <a:solidFill>
            <a:srgbClr val="D6D2E3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Les réponses aux attentes des analystes CEGC doivent être effectuées depuis E-Cau 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Répondre aux attentes 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Les motifs d’attente sont consultables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dans le pavé </a:t>
            </a: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Décision »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du dossier.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Il existe 3 types d’attente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072787E-69FA-411A-8945-CDBA1F44597C}"/>
              </a:ext>
            </a:extLst>
          </p:cNvPr>
          <p:cNvGrpSpPr/>
          <p:nvPr/>
        </p:nvGrpSpPr>
        <p:grpSpPr>
          <a:xfrm>
            <a:off x="1109673" y="1207683"/>
            <a:ext cx="477838" cy="465138"/>
            <a:chOff x="1778001" y="1730375"/>
            <a:chExt cx="477838" cy="465138"/>
          </a:xfrm>
        </p:grpSpPr>
        <p:sp>
          <p:nvSpPr>
            <p:cNvPr id="8" name="Freeform 436">
              <a:extLst>
                <a:ext uri="{FF2B5EF4-FFF2-40B4-BE49-F238E27FC236}">
                  <a16:creationId xmlns:a16="http://schemas.microsoft.com/office/drawing/2014/main" id="{8F880BE3-2D3B-4CAD-819B-429808655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Line 437">
              <a:extLst>
                <a:ext uri="{FF2B5EF4-FFF2-40B4-BE49-F238E27FC236}">
                  <a16:creationId xmlns:a16="http://schemas.microsoft.com/office/drawing/2014/main" id="{846E563A-9517-40E6-A2CA-52DC8AA027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Freeform 438">
              <a:extLst>
                <a:ext uri="{FF2B5EF4-FFF2-40B4-BE49-F238E27FC236}">
                  <a16:creationId xmlns:a16="http://schemas.microsoft.com/office/drawing/2014/main" id="{04199415-E106-498F-A03C-6C4F49EBF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Freeform 439">
              <a:extLst>
                <a:ext uri="{FF2B5EF4-FFF2-40B4-BE49-F238E27FC236}">
                  <a16:creationId xmlns:a16="http://schemas.microsoft.com/office/drawing/2014/main" id="{1F006656-403C-496C-8AE9-4B121232F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Line 440">
              <a:extLst>
                <a:ext uri="{FF2B5EF4-FFF2-40B4-BE49-F238E27FC236}">
                  <a16:creationId xmlns:a16="http://schemas.microsoft.com/office/drawing/2014/main" id="{64945457-6F79-4A9A-91CF-E6135A356C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Line 441">
              <a:extLst>
                <a:ext uri="{FF2B5EF4-FFF2-40B4-BE49-F238E27FC236}">
                  <a16:creationId xmlns:a16="http://schemas.microsoft.com/office/drawing/2014/main" id="{76DB6E2E-0F1B-4369-A4E9-72DDBE8E1C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Line 442">
              <a:extLst>
                <a:ext uri="{FF2B5EF4-FFF2-40B4-BE49-F238E27FC236}">
                  <a16:creationId xmlns:a16="http://schemas.microsoft.com/office/drawing/2014/main" id="{9F9DD664-1E42-4188-9847-7CAEF29CD2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Line 443">
              <a:extLst>
                <a:ext uri="{FF2B5EF4-FFF2-40B4-BE49-F238E27FC236}">
                  <a16:creationId xmlns:a16="http://schemas.microsoft.com/office/drawing/2014/main" id="{3E570170-88C5-4A41-A1F2-768BCC0D33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Line 444">
              <a:extLst>
                <a:ext uri="{FF2B5EF4-FFF2-40B4-BE49-F238E27FC236}">
                  <a16:creationId xmlns:a16="http://schemas.microsoft.com/office/drawing/2014/main" id="{49CE424F-8F12-4B5A-B9E7-7165F4AD71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Line 445">
              <a:extLst>
                <a:ext uri="{FF2B5EF4-FFF2-40B4-BE49-F238E27FC236}">
                  <a16:creationId xmlns:a16="http://schemas.microsoft.com/office/drawing/2014/main" id="{A3DCCD88-B3C0-4138-ACCD-4E54B4A066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Line 446">
              <a:extLst>
                <a:ext uri="{FF2B5EF4-FFF2-40B4-BE49-F238E27FC236}">
                  <a16:creationId xmlns:a16="http://schemas.microsoft.com/office/drawing/2014/main" id="{468AF1E0-6283-45F9-9618-6345A599AE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Line 447">
              <a:extLst>
                <a:ext uri="{FF2B5EF4-FFF2-40B4-BE49-F238E27FC236}">
                  <a16:creationId xmlns:a16="http://schemas.microsoft.com/office/drawing/2014/main" id="{7CCCDBDE-59F0-4394-8CDE-CDEBDCC199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Line 448">
              <a:extLst>
                <a:ext uri="{FF2B5EF4-FFF2-40B4-BE49-F238E27FC236}">
                  <a16:creationId xmlns:a16="http://schemas.microsoft.com/office/drawing/2014/main" id="{49F4800C-FE38-423B-9386-C2540B0092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Freeform 449">
              <a:extLst>
                <a:ext uri="{FF2B5EF4-FFF2-40B4-BE49-F238E27FC236}">
                  <a16:creationId xmlns:a16="http://schemas.microsoft.com/office/drawing/2014/main" id="{6BCC82A1-A7C4-4E56-BA3A-D59F144A5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Freeform 450">
              <a:extLst>
                <a:ext uri="{FF2B5EF4-FFF2-40B4-BE49-F238E27FC236}">
                  <a16:creationId xmlns:a16="http://schemas.microsoft.com/office/drawing/2014/main" id="{2BD5B44E-E1C8-43FB-9624-CFDC8B31F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3" name="Imag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520" y="308804"/>
            <a:ext cx="762066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7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4" name="Titre 9"/>
          <p:cNvSpPr txBox="1">
            <a:spLocks/>
          </p:cNvSpPr>
          <p:nvPr/>
        </p:nvSpPr>
        <p:spPr>
          <a:xfrm>
            <a:off x="940881" y="395834"/>
            <a:ext cx="8424936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sym typeface="Arial"/>
              </a:rPr>
              <a:t>Demander une révision de refus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  <a:sym typeface="Arial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AF00E5BC-EA38-403D-B6E1-82BC8B9AE2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5882098"/>
              </p:ext>
            </p:extLst>
          </p:nvPr>
        </p:nvGraphicFramePr>
        <p:xfrm>
          <a:off x="2259151" y="1123868"/>
          <a:ext cx="6600056" cy="4215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0260E2C-262C-4524-8183-07E3C4B94173}"/>
              </a:ext>
            </a:extLst>
          </p:cNvPr>
          <p:cNvSpPr txBox="1"/>
          <p:nvPr/>
        </p:nvSpPr>
        <p:spPr>
          <a:xfrm>
            <a:off x="314934" y="2169843"/>
            <a:ext cx="1829345" cy="1954381"/>
          </a:xfrm>
          <a:prstGeom prst="rect">
            <a:avLst/>
          </a:prstGeom>
          <a:solidFill>
            <a:srgbClr val="D6D2E3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 demande de révision de refus doit s’effectuer depuis E-Cau 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Réviser ce refus ».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Les motifs de refus sont consultables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dans le pavé </a:t>
            </a: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Décision »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du dossier.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FCF9C6C-FFD1-4712-B83D-9206B53C7C76}"/>
              </a:ext>
            </a:extLst>
          </p:cNvPr>
          <p:cNvGrpSpPr/>
          <p:nvPr/>
        </p:nvGrpSpPr>
        <p:grpSpPr>
          <a:xfrm>
            <a:off x="976116" y="1523053"/>
            <a:ext cx="477838" cy="465138"/>
            <a:chOff x="1778001" y="1730375"/>
            <a:chExt cx="477838" cy="465138"/>
          </a:xfrm>
        </p:grpSpPr>
        <p:sp>
          <p:nvSpPr>
            <p:cNvPr id="8" name="Freeform 436">
              <a:extLst>
                <a:ext uri="{FF2B5EF4-FFF2-40B4-BE49-F238E27FC236}">
                  <a16:creationId xmlns:a16="http://schemas.microsoft.com/office/drawing/2014/main" id="{365C5127-07C9-4C68-BAF4-1336117EA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Line 437">
              <a:extLst>
                <a:ext uri="{FF2B5EF4-FFF2-40B4-BE49-F238E27FC236}">
                  <a16:creationId xmlns:a16="http://schemas.microsoft.com/office/drawing/2014/main" id="{D6B94B66-ACD8-460F-8438-AEABDAD94B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Freeform 438">
              <a:extLst>
                <a:ext uri="{FF2B5EF4-FFF2-40B4-BE49-F238E27FC236}">
                  <a16:creationId xmlns:a16="http://schemas.microsoft.com/office/drawing/2014/main" id="{87453243-C09B-4FA0-8EB2-5EC127903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Freeform 439">
              <a:extLst>
                <a:ext uri="{FF2B5EF4-FFF2-40B4-BE49-F238E27FC236}">
                  <a16:creationId xmlns:a16="http://schemas.microsoft.com/office/drawing/2014/main" id="{F9811A77-0A64-4344-840E-9A01A96CF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Line 440">
              <a:extLst>
                <a:ext uri="{FF2B5EF4-FFF2-40B4-BE49-F238E27FC236}">
                  <a16:creationId xmlns:a16="http://schemas.microsoft.com/office/drawing/2014/main" id="{EA46DBE2-47C4-4E7C-BB37-98A945D08A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Line 441">
              <a:extLst>
                <a:ext uri="{FF2B5EF4-FFF2-40B4-BE49-F238E27FC236}">
                  <a16:creationId xmlns:a16="http://schemas.microsoft.com/office/drawing/2014/main" id="{A5F3C74C-9FC1-4EC0-9323-B75B69E15B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Line 442">
              <a:extLst>
                <a:ext uri="{FF2B5EF4-FFF2-40B4-BE49-F238E27FC236}">
                  <a16:creationId xmlns:a16="http://schemas.microsoft.com/office/drawing/2014/main" id="{30DEF816-43F5-4D43-B631-AF8139122C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Line 443">
              <a:extLst>
                <a:ext uri="{FF2B5EF4-FFF2-40B4-BE49-F238E27FC236}">
                  <a16:creationId xmlns:a16="http://schemas.microsoft.com/office/drawing/2014/main" id="{A576929A-FF33-4DA5-A855-C596281D50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Line 444">
              <a:extLst>
                <a:ext uri="{FF2B5EF4-FFF2-40B4-BE49-F238E27FC236}">
                  <a16:creationId xmlns:a16="http://schemas.microsoft.com/office/drawing/2014/main" id="{028F60FE-BB72-4F40-BB78-F1D16905AD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Line 445">
              <a:extLst>
                <a:ext uri="{FF2B5EF4-FFF2-40B4-BE49-F238E27FC236}">
                  <a16:creationId xmlns:a16="http://schemas.microsoft.com/office/drawing/2014/main" id="{45DEE01D-BEC9-4A03-BBC4-2E1461431D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Line 446">
              <a:extLst>
                <a:ext uri="{FF2B5EF4-FFF2-40B4-BE49-F238E27FC236}">
                  <a16:creationId xmlns:a16="http://schemas.microsoft.com/office/drawing/2014/main" id="{3EB8AF82-2926-461E-8B1D-4BA254D84B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Line 447">
              <a:extLst>
                <a:ext uri="{FF2B5EF4-FFF2-40B4-BE49-F238E27FC236}">
                  <a16:creationId xmlns:a16="http://schemas.microsoft.com/office/drawing/2014/main" id="{4C6BAED9-F68E-433D-B9DC-C970866F37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Line 448">
              <a:extLst>
                <a:ext uri="{FF2B5EF4-FFF2-40B4-BE49-F238E27FC236}">
                  <a16:creationId xmlns:a16="http://schemas.microsoft.com/office/drawing/2014/main" id="{3E5D456E-3085-4A90-9A0F-41C8E61E3B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Freeform 449">
              <a:extLst>
                <a:ext uri="{FF2B5EF4-FFF2-40B4-BE49-F238E27FC236}">
                  <a16:creationId xmlns:a16="http://schemas.microsoft.com/office/drawing/2014/main" id="{B06EC34F-D472-439E-B8ED-8F189461D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Freeform 450">
              <a:extLst>
                <a:ext uri="{FF2B5EF4-FFF2-40B4-BE49-F238E27FC236}">
                  <a16:creationId xmlns:a16="http://schemas.microsoft.com/office/drawing/2014/main" id="{A47DE166-E2D3-418F-91B6-C5BA8BFA8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3" name="Imag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525" y="342095"/>
            <a:ext cx="780356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8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4" name="Titre 9"/>
          <p:cNvSpPr txBox="1">
            <a:spLocks/>
          </p:cNvSpPr>
          <p:nvPr/>
        </p:nvSpPr>
        <p:spPr>
          <a:xfrm>
            <a:off x="718371" y="413965"/>
            <a:ext cx="8424936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sym typeface="Arial"/>
              </a:rPr>
              <a:t>Télécharger les engagements de caution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AC3329-C3AA-404C-966A-9455117FD2FB}"/>
              </a:ext>
            </a:extLst>
          </p:cNvPr>
          <p:cNvSpPr txBox="1"/>
          <p:nvPr/>
        </p:nvSpPr>
        <p:spPr>
          <a:xfrm>
            <a:off x="395535" y="2203582"/>
            <a:ext cx="2020689" cy="1615827"/>
          </a:xfrm>
          <a:prstGeom prst="rect">
            <a:avLst/>
          </a:prstGeom>
          <a:solidFill>
            <a:srgbClr val="D6D2E3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Les engagements de caution (EDC)*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sont à télécharger depuis E-Cau 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 EDC Emprunteurs »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OU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EDC Prêteur »</a:t>
            </a: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7F19070A-0CDE-4BD1-8B71-C7488559A9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8946567"/>
              </p:ext>
            </p:extLst>
          </p:nvPr>
        </p:nvGraphicFramePr>
        <p:xfrm>
          <a:off x="2627784" y="112469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D13AA083-E5B0-44F0-9694-737059041CDF}"/>
              </a:ext>
            </a:extLst>
          </p:cNvPr>
          <p:cNvGrpSpPr/>
          <p:nvPr/>
        </p:nvGrpSpPr>
        <p:grpSpPr>
          <a:xfrm>
            <a:off x="1056717" y="1556792"/>
            <a:ext cx="477838" cy="465138"/>
            <a:chOff x="1778001" y="1730375"/>
            <a:chExt cx="477838" cy="465138"/>
          </a:xfrm>
        </p:grpSpPr>
        <p:sp>
          <p:nvSpPr>
            <p:cNvPr id="8" name="Freeform 436">
              <a:extLst>
                <a:ext uri="{FF2B5EF4-FFF2-40B4-BE49-F238E27FC236}">
                  <a16:creationId xmlns:a16="http://schemas.microsoft.com/office/drawing/2014/main" id="{7E1F4E47-D3A0-4C06-A43D-E4D650237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Line 437">
              <a:extLst>
                <a:ext uri="{FF2B5EF4-FFF2-40B4-BE49-F238E27FC236}">
                  <a16:creationId xmlns:a16="http://schemas.microsoft.com/office/drawing/2014/main" id="{C7E31D37-4901-48A3-9AFD-2DC963274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Freeform 438">
              <a:extLst>
                <a:ext uri="{FF2B5EF4-FFF2-40B4-BE49-F238E27FC236}">
                  <a16:creationId xmlns:a16="http://schemas.microsoft.com/office/drawing/2014/main" id="{B78B7A2F-ED20-4D6F-B521-D71CBEFFC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Freeform 439">
              <a:extLst>
                <a:ext uri="{FF2B5EF4-FFF2-40B4-BE49-F238E27FC236}">
                  <a16:creationId xmlns:a16="http://schemas.microsoft.com/office/drawing/2014/main" id="{F99E810F-9B95-40D3-8FAD-D49FDA4DC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Line 440">
              <a:extLst>
                <a:ext uri="{FF2B5EF4-FFF2-40B4-BE49-F238E27FC236}">
                  <a16:creationId xmlns:a16="http://schemas.microsoft.com/office/drawing/2014/main" id="{B2205772-674E-44EA-80BD-C0FBC95086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Line 441">
              <a:extLst>
                <a:ext uri="{FF2B5EF4-FFF2-40B4-BE49-F238E27FC236}">
                  <a16:creationId xmlns:a16="http://schemas.microsoft.com/office/drawing/2014/main" id="{FFD4C59B-24F6-4B2A-90D8-BA02A62DF0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Line 442">
              <a:extLst>
                <a:ext uri="{FF2B5EF4-FFF2-40B4-BE49-F238E27FC236}">
                  <a16:creationId xmlns:a16="http://schemas.microsoft.com/office/drawing/2014/main" id="{E524CA43-289E-4EE5-ABBF-AF657B027B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Line 443">
              <a:extLst>
                <a:ext uri="{FF2B5EF4-FFF2-40B4-BE49-F238E27FC236}">
                  <a16:creationId xmlns:a16="http://schemas.microsoft.com/office/drawing/2014/main" id="{0FA05C34-8BF2-4704-B984-199ADBD1A4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Line 444">
              <a:extLst>
                <a:ext uri="{FF2B5EF4-FFF2-40B4-BE49-F238E27FC236}">
                  <a16:creationId xmlns:a16="http://schemas.microsoft.com/office/drawing/2014/main" id="{03C63A8E-A65C-4A1D-AF49-1950B6048C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Line 445">
              <a:extLst>
                <a:ext uri="{FF2B5EF4-FFF2-40B4-BE49-F238E27FC236}">
                  <a16:creationId xmlns:a16="http://schemas.microsoft.com/office/drawing/2014/main" id="{217DB3F6-D089-437C-BED2-FD16116071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Line 446">
              <a:extLst>
                <a:ext uri="{FF2B5EF4-FFF2-40B4-BE49-F238E27FC236}">
                  <a16:creationId xmlns:a16="http://schemas.microsoft.com/office/drawing/2014/main" id="{3C70220C-97F3-4B71-80E5-068C23445F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Line 447">
              <a:extLst>
                <a:ext uri="{FF2B5EF4-FFF2-40B4-BE49-F238E27FC236}">
                  <a16:creationId xmlns:a16="http://schemas.microsoft.com/office/drawing/2014/main" id="{58824BF7-5CAD-4AEC-AA31-B6F7643F7A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Line 448">
              <a:extLst>
                <a:ext uri="{FF2B5EF4-FFF2-40B4-BE49-F238E27FC236}">
                  <a16:creationId xmlns:a16="http://schemas.microsoft.com/office/drawing/2014/main" id="{32B369A5-C9FF-4BBB-A517-A2215815F0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Freeform 449">
              <a:extLst>
                <a:ext uri="{FF2B5EF4-FFF2-40B4-BE49-F238E27FC236}">
                  <a16:creationId xmlns:a16="http://schemas.microsoft.com/office/drawing/2014/main" id="{B059F6F6-2278-44FA-8330-05A488544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Freeform 450">
              <a:extLst>
                <a:ext uri="{FF2B5EF4-FFF2-40B4-BE49-F238E27FC236}">
                  <a16:creationId xmlns:a16="http://schemas.microsoft.com/office/drawing/2014/main" id="{64028704-326F-4A77-987D-3E23C99BF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3" name="Imag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9792" y="340827"/>
            <a:ext cx="768163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0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4" name="Titre 9"/>
          <p:cNvSpPr txBox="1">
            <a:spLocks/>
          </p:cNvSpPr>
          <p:nvPr/>
        </p:nvSpPr>
        <p:spPr>
          <a:xfrm>
            <a:off x="635412" y="327212"/>
            <a:ext cx="8424936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sym typeface="Arial"/>
              </a:rPr>
              <a:t>Transmettre les actes de SAV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  <a:sym typeface="Arial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8FD8B762-7C87-492C-BF7B-2E2A0AB872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6060"/>
              </p:ext>
            </p:extLst>
          </p:nvPr>
        </p:nvGraphicFramePr>
        <p:xfrm>
          <a:off x="2519931" y="687310"/>
          <a:ext cx="6264683" cy="4056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e 5">
            <a:extLst>
              <a:ext uri="{FF2B5EF4-FFF2-40B4-BE49-F238E27FC236}">
                <a16:creationId xmlns:a16="http://schemas.microsoft.com/office/drawing/2014/main" id="{97108DDA-3B91-48F2-A195-35A29B3F8D09}"/>
              </a:ext>
            </a:extLst>
          </p:cNvPr>
          <p:cNvGrpSpPr/>
          <p:nvPr/>
        </p:nvGrpSpPr>
        <p:grpSpPr>
          <a:xfrm>
            <a:off x="323528" y="1354405"/>
            <a:ext cx="2088232" cy="2609454"/>
            <a:chOff x="179512" y="983718"/>
            <a:chExt cx="2088232" cy="2609454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282AE04-5536-498B-8F13-DA1DF6407531}"/>
                </a:ext>
              </a:extLst>
            </p:cNvPr>
            <p:cNvSpPr txBox="1"/>
            <p:nvPr/>
          </p:nvSpPr>
          <p:spPr>
            <a:xfrm>
              <a:off x="179512" y="1638791"/>
              <a:ext cx="2088232" cy="1954381"/>
            </a:xfrm>
            <a:prstGeom prst="rect">
              <a:avLst/>
            </a:prstGeom>
            <a:solidFill>
              <a:srgbClr val="D6D2E3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L’ensemble des actes de SAV doit être transmis à CEGC 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Actuellement par e-mail 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  <a:hlinkClick r:id="rId7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dossiers.pro@c-garanties.com</a:t>
              </a:r>
              <a:endPara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A compter de 2021* 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Directement sur </a:t>
              </a: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E-Cau « Suivi de dossiers et SAV »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E7867CE5-C1C9-441B-A657-F8ADD61CB20C}"/>
                </a:ext>
              </a:extLst>
            </p:cNvPr>
            <p:cNvGrpSpPr/>
            <p:nvPr/>
          </p:nvGrpSpPr>
          <p:grpSpPr>
            <a:xfrm>
              <a:off x="984709" y="983718"/>
              <a:ext cx="477838" cy="465138"/>
              <a:chOff x="1778001" y="1730375"/>
              <a:chExt cx="477838" cy="465138"/>
            </a:xfrm>
          </p:grpSpPr>
          <p:sp>
            <p:nvSpPr>
              <p:cNvPr id="9" name="Freeform 436">
                <a:extLst>
                  <a:ext uri="{FF2B5EF4-FFF2-40B4-BE49-F238E27FC236}">
                    <a16:creationId xmlns:a16="http://schemas.microsoft.com/office/drawing/2014/main" id="{DC404F18-9C71-4F25-92D0-8789D89A1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7701" y="1885950"/>
                <a:ext cx="182563" cy="293688"/>
              </a:xfrm>
              <a:custGeom>
                <a:avLst/>
                <a:gdLst>
                  <a:gd name="T0" fmla="*/ 104 w 104"/>
                  <a:gd name="T1" fmla="*/ 52 h 160"/>
                  <a:gd name="T2" fmla="*/ 52 w 104"/>
                  <a:gd name="T3" fmla="*/ 0 h 160"/>
                  <a:gd name="T4" fmla="*/ 0 w 104"/>
                  <a:gd name="T5" fmla="*/ 52 h 160"/>
                  <a:gd name="T6" fmla="*/ 15 w 104"/>
                  <a:gd name="T7" fmla="*/ 89 h 160"/>
                  <a:gd name="T8" fmla="*/ 15 w 104"/>
                  <a:gd name="T9" fmla="*/ 89 h 160"/>
                  <a:gd name="T10" fmla="*/ 33 w 104"/>
                  <a:gd name="T11" fmla="*/ 160 h 160"/>
                  <a:gd name="T12" fmla="*/ 74 w 104"/>
                  <a:gd name="T13" fmla="*/ 160 h 160"/>
                  <a:gd name="T14" fmla="*/ 89 w 104"/>
                  <a:gd name="T15" fmla="*/ 89 h 160"/>
                  <a:gd name="T16" fmla="*/ 104 w 104"/>
                  <a:gd name="T17" fmla="*/ 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160">
                    <a:moveTo>
                      <a:pt x="104" y="52"/>
                    </a:moveTo>
                    <a:cubicBezTo>
                      <a:pt x="104" y="23"/>
                      <a:pt x="81" y="0"/>
                      <a:pt x="52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66"/>
                      <a:pt x="6" y="79"/>
                      <a:pt x="15" y="89"/>
                    </a:cubicBezTo>
                    <a:cubicBezTo>
                      <a:pt x="15" y="89"/>
                      <a:pt x="15" y="89"/>
                      <a:pt x="15" y="89"/>
                    </a:cubicBezTo>
                    <a:cubicBezTo>
                      <a:pt x="37" y="111"/>
                      <a:pt x="33" y="160"/>
                      <a:pt x="33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09"/>
                      <a:pt x="86" y="92"/>
                      <a:pt x="89" y="89"/>
                    </a:cubicBezTo>
                    <a:cubicBezTo>
                      <a:pt x="98" y="80"/>
                      <a:pt x="104" y="67"/>
                      <a:pt x="104" y="52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" name="Line 437">
                <a:extLst>
                  <a:ext uri="{FF2B5EF4-FFF2-40B4-BE49-F238E27FC236}">
                    <a16:creationId xmlns:a16="http://schemas.microsoft.com/office/drawing/2014/main" id="{15297B63-7100-4613-A676-7AD35EBD14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851" y="2124075"/>
                <a:ext cx="71438" cy="0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" name="Freeform 438">
                <a:extLst>
                  <a:ext uri="{FF2B5EF4-FFF2-40B4-BE49-F238E27FC236}">
                    <a16:creationId xmlns:a16="http://schemas.microsoft.com/office/drawing/2014/main" id="{41B0EF3B-B956-4E02-907D-1B4E14ADB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1201" y="1914525"/>
                <a:ext cx="25400" cy="6350"/>
              </a:xfrm>
              <a:custGeom>
                <a:avLst/>
                <a:gdLst>
                  <a:gd name="T0" fmla="*/ 0 w 15"/>
                  <a:gd name="T1" fmla="*/ 3 h 3"/>
                  <a:gd name="T2" fmla="*/ 15 w 15"/>
                  <a:gd name="T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3">
                    <a:moveTo>
                      <a:pt x="0" y="3"/>
                    </a:moveTo>
                    <a:cubicBezTo>
                      <a:pt x="5" y="1"/>
                      <a:pt x="10" y="0"/>
                      <a:pt x="15" y="0"/>
                    </a:cubicBezTo>
                  </a:path>
                </a:pathLst>
              </a:cu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Freeform 439">
                <a:extLst>
                  <a:ext uri="{FF2B5EF4-FFF2-40B4-BE49-F238E27FC236}">
                    <a16:creationId xmlns:a16="http://schemas.microsoft.com/office/drawing/2014/main" id="{078F3AEB-D691-4E9E-B36C-556DD2A48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4688" y="1935163"/>
                <a:ext cx="15875" cy="57150"/>
              </a:xfrm>
              <a:custGeom>
                <a:avLst/>
                <a:gdLst>
                  <a:gd name="T0" fmla="*/ 0 w 9"/>
                  <a:gd name="T1" fmla="*/ 31 h 31"/>
                  <a:gd name="T2" fmla="*/ 0 w 9"/>
                  <a:gd name="T3" fmla="*/ 24 h 31"/>
                  <a:gd name="T4" fmla="*/ 9 w 9"/>
                  <a:gd name="T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1">
                    <a:moveTo>
                      <a:pt x="0" y="31"/>
                    </a:moveTo>
                    <a:cubicBezTo>
                      <a:pt x="0" y="29"/>
                      <a:pt x="0" y="27"/>
                      <a:pt x="0" y="24"/>
                    </a:cubicBezTo>
                    <a:cubicBezTo>
                      <a:pt x="0" y="15"/>
                      <a:pt x="3" y="7"/>
                      <a:pt x="9" y="0"/>
                    </a:cubicBezTo>
                  </a:path>
                </a:pathLst>
              </a:cu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" name="Line 440">
                <a:extLst>
                  <a:ext uri="{FF2B5EF4-FFF2-40B4-BE49-F238E27FC236}">
                    <a16:creationId xmlns:a16="http://schemas.microsoft.com/office/drawing/2014/main" id="{420DA7D4-54DC-4937-B85F-024FB0E07E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16126" y="1730375"/>
                <a:ext cx="0" cy="65088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" name="Line 441">
                <a:extLst>
                  <a:ext uri="{FF2B5EF4-FFF2-40B4-BE49-F238E27FC236}">
                    <a16:creationId xmlns:a16="http://schemas.microsoft.com/office/drawing/2014/main" id="{BC4A0A97-BC1C-4126-944C-0C7B376045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43126" y="1800225"/>
                <a:ext cx="46038" cy="47625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" name="Line 442">
                <a:extLst>
                  <a:ext uri="{FF2B5EF4-FFF2-40B4-BE49-F238E27FC236}">
                    <a16:creationId xmlns:a16="http://schemas.microsoft.com/office/drawing/2014/main" id="{CC4C9946-3A22-40A0-BFF1-9920D0182C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90751" y="1981200"/>
                <a:ext cx="65088" cy="0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" name="Line 443">
                <a:extLst>
                  <a:ext uri="{FF2B5EF4-FFF2-40B4-BE49-F238E27FC236}">
                    <a16:creationId xmlns:a16="http://schemas.microsoft.com/office/drawing/2014/main" id="{6DB98C98-ED66-41D0-97D1-85535A7AB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41538" y="2112963"/>
                <a:ext cx="46038" cy="47625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" name="Line 444">
                <a:extLst>
                  <a:ext uri="{FF2B5EF4-FFF2-40B4-BE49-F238E27FC236}">
                    <a16:creationId xmlns:a16="http://schemas.microsoft.com/office/drawing/2014/main" id="{85D0138F-EEBD-4E3D-B6BB-5954BF4E88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3088" y="1801813"/>
                <a:ext cx="46038" cy="47625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Line 445">
                <a:extLst>
                  <a:ext uri="{FF2B5EF4-FFF2-40B4-BE49-F238E27FC236}">
                    <a16:creationId xmlns:a16="http://schemas.microsoft.com/office/drawing/2014/main" id="{A4E746A4-C75C-42A6-BAEB-E87CD8A5AA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8001" y="1982788"/>
                <a:ext cx="61913" cy="0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Line 446">
                <a:extLst>
                  <a:ext uri="{FF2B5EF4-FFF2-40B4-BE49-F238E27FC236}">
                    <a16:creationId xmlns:a16="http://schemas.microsoft.com/office/drawing/2014/main" id="{FF9C768D-0FE7-4741-8427-5E96DF10A9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46263" y="2114550"/>
                <a:ext cx="42863" cy="47625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Line 447">
                <a:extLst>
                  <a:ext uri="{FF2B5EF4-FFF2-40B4-BE49-F238E27FC236}">
                    <a16:creationId xmlns:a16="http://schemas.microsoft.com/office/drawing/2014/main" id="{4E0C4719-AFB0-456F-90E3-4B092C3C57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8026" y="2144713"/>
                <a:ext cx="23813" cy="0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Line 448">
                <a:extLst>
                  <a:ext uri="{FF2B5EF4-FFF2-40B4-BE49-F238E27FC236}">
                    <a16:creationId xmlns:a16="http://schemas.microsoft.com/office/drawing/2014/main" id="{C2FDE95B-8E25-4CC8-8FC6-0C6AF9DBDB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8026" y="2162175"/>
                <a:ext cx="39688" cy="0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Freeform 449">
                <a:extLst>
                  <a:ext uri="{FF2B5EF4-FFF2-40B4-BE49-F238E27FC236}">
                    <a16:creationId xmlns:a16="http://schemas.microsoft.com/office/drawing/2014/main" id="{2E4E8567-EDFB-4D73-AF4D-9017F9137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5963" y="2179638"/>
                <a:ext cx="50800" cy="15875"/>
              </a:xfrm>
              <a:custGeom>
                <a:avLst/>
                <a:gdLst>
                  <a:gd name="T0" fmla="*/ 29 w 29"/>
                  <a:gd name="T1" fmla="*/ 0 h 9"/>
                  <a:gd name="T2" fmla="*/ 15 w 29"/>
                  <a:gd name="T3" fmla="*/ 9 h 9"/>
                  <a:gd name="T4" fmla="*/ 0 w 29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9">
                    <a:moveTo>
                      <a:pt x="29" y="0"/>
                    </a:moveTo>
                    <a:cubicBezTo>
                      <a:pt x="29" y="5"/>
                      <a:pt x="23" y="9"/>
                      <a:pt x="15" y="9"/>
                    </a:cubicBezTo>
                    <a:cubicBezTo>
                      <a:pt x="7" y="9"/>
                      <a:pt x="0" y="5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Freeform 450">
                <a:extLst>
                  <a:ext uri="{FF2B5EF4-FFF2-40B4-BE49-F238E27FC236}">
                    <a16:creationId xmlns:a16="http://schemas.microsoft.com/office/drawing/2014/main" id="{5400EEFC-D99E-4AA0-A015-20F7C1289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6438" y="1920875"/>
                <a:ext cx="66675" cy="152400"/>
              </a:xfrm>
              <a:custGeom>
                <a:avLst/>
                <a:gdLst>
                  <a:gd name="T0" fmla="*/ 32 w 42"/>
                  <a:gd name="T1" fmla="*/ 0 h 96"/>
                  <a:gd name="T2" fmla="*/ 0 w 42"/>
                  <a:gd name="T3" fmla="*/ 52 h 96"/>
                  <a:gd name="T4" fmla="*/ 42 w 42"/>
                  <a:gd name="T5" fmla="*/ 51 h 96"/>
                  <a:gd name="T6" fmla="*/ 6 w 42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96">
                    <a:moveTo>
                      <a:pt x="32" y="0"/>
                    </a:moveTo>
                    <a:lnTo>
                      <a:pt x="0" y="52"/>
                    </a:lnTo>
                    <a:lnTo>
                      <a:pt x="42" y="51"/>
                    </a:lnTo>
                    <a:lnTo>
                      <a:pt x="6" y="96"/>
                    </a:lnTo>
                  </a:path>
                </a:pathLst>
              </a:cu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3602" y="262488"/>
            <a:ext cx="774259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7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11354"/>
          <a:stretch/>
        </p:blipFill>
        <p:spPr>
          <a:xfrm>
            <a:off x="996664" y="2184438"/>
            <a:ext cx="6143349" cy="341946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41341"/>
            <a:ext cx="621846" cy="6462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8801" y="425807"/>
            <a:ext cx="48766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alt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Répondre à vos questions et FAQ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5076056" y="3501008"/>
            <a:ext cx="1224136" cy="46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1763688" y="3501008"/>
            <a:ext cx="3225705" cy="468000"/>
          </a:xfrm>
          <a:prstGeom prst="round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hape 190"/>
          <p:cNvSpPr txBox="1">
            <a:spLocks/>
          </p:cNvSpPr>
          <p:nvPr/>
        </p:nvSpPr>
        <p:spPr>
          <a:xfrm>
            <a:off x="2411760" y="1370103"/>
            <a:ext cx="2372549" cy="3847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lvl="0" algn="ctr"/>
            <a:r>
              <a:rPr kumimoji="0" lang="en-US" sz="1600" b="1" i="0" u="none" strike="noStrike" kern="0" cap="all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 </a:t>
            </a:r>
            <a:r>
              <a:rPr lang="en-US" sz="1600" kern="0" dirty="0">
                <a:solidFill>
                  <a:srgbClr val="7030A0"/>
                </a:solidFill>
                <a:ea typeface="Cabin"/>
                <a:cs typeface="Cabin"/>
                <a:sym typeface="Cabin"/>
              </a:rPr>
              <a:t> ET </a:t>
            </a:r>
            <a:r>
              <a:rPr lang="en-US" sz="1600" kern="0" dirty="0" smtClean="0">
                <a:solidFill>
                  <a:srgbClr val="7030A0"/>
                </a:solidFill>
                <a:ea typeface="Cabin"/>
                <a:cs typeface="Cabin"/>
                <a:sym typeface="Cabin"/>
              </a:rPr>
              <a:t> </a:t>
            </a:r>
            <a:r>
              <a:rPr kumimoji="0" lang="en-US" sz="1600" b="1" i="0" u="none" strike="noStrike" kern="0" cap="all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un Point </a:t>
            </a:r>
            <a:r>
              <a:rPr kumimoji="0" lang="en-US" sz="1600" b="1" i="0" u="none" strike="noStrike" kern="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de contact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(page </a:t>
            </a:r>
            <a:r>
              <a:rPr kumimoji="0" lang="en-US" sz="900" b="1" i="0" u="none" strike="noStrike" kern="0" cap="all" spc="0" normalizeH="0" baseline="0" noProof="0" dirty="0" err="1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d’accueil</a:t>
            </a:r>
            <a:r>
              <a:rPr kumimoji="0" lang="en-US" sz="900" b="1" i="0" u="none" strike="noStrike" kern="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 e-</a:t>
            </a:r>
            <a:r>
              <a:rPr kumimoji="0" lang="en-US" sz="900" b="1" i="0" u="none" strike="noStrike" kern="0" cap="all" spc="0" normalizeH="0" baseline="0" noProof="0" dirty="0" err="1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Cau</a:t>
            </a:r>
            <a:r>
              <a:rPr kumimoji="0" lang="en-US" sz="900" b="1" i="0" u="none" strike="noStrike" kern="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)</a:t>
            </a:r>
            <a:endParaRPr kumimoji="0" lang="fr-FR" sz="200" b="1" i="0" u="none" strike="noStrike" kern="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 Narrow" panose="020B0606020202030204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10" name="Shape 190"/>
          <p:cNvSpPr txBox="1">
            <a:spLocks/>
          </p:cNvSpPr>
          <p:nvPr/>
        </p:nvSpPr>
        <p:spPr>
          <a:xfrm>
            <a:off x="765848" y="1370103"/>
            <a:ext cx="1726806" cy="6155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all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UNE </a:t>
            </a:r>
            <a:r>
              <a:rPr kumimoji="0" lang="en-US" sz="1600" b="1" i="0" u="none" strike="noStrike" kern="0" cap="all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Foire</a:t>
            </a:r>
            <a:r>
              <a:rPr kumimoji="0" lang="en-US" sz="1600" b="1" i="0" u="none" strike="noStrike" kern="0" cap="all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 </a:t>
            </a:r>
            <a:r>
              <a:rPr kumimoji="0" lang="en-US" sz="1600" b="1" i="0" u="none" strike="noStrike" kern="0" cap="all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aux questions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all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(</a:t>
            </a:r>
            <a:r>
              <a:rPr kumimoji="0" lang="en-US" sz="800" b="1" i="0" u="none" strike="noStrike" kern="0" cap="all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faq</a:t>
            </a:r>
            <a:r>
              <a:rPr kumimoji="0" lang="en-US" sz="800" b="1" i="0" u="none" strike="noStrike" kern="0" cap="all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 )</a:t>
            </a:r>
            <a:endParaRPr kumimoji="0" lang="fr-FR" sz="800" b="1" i="0" u="none" strike="noStrike" kern="0" cap="all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Narrow" panose="020B0606020202030204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931742" y="1320497"/>
            <a:ext cx="2665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7030A0"/>
                </a:solidFill>
              </a:rPr>
              <a:t>A VOTRE DISPOSITION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0152" y="2204864"/>
            <a:ext cx="1008112" cy="45247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1763688" y="2060848"/>
            <a:ext cx="504056" cy="1296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4499992" y="1734243"/>
            <a:ext cx="936104" cy="1622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99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EE22BC676F724EB4E397C91DCC90B5" ma:contentTypeVersion="0" ma:contentTypeDescription="Crée un document." ma:contentTypeScope="" ma:versionID="c05dfbad8a46c6fca6b69a11acbdbe1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341085-8EEC-47D3-9566-2A45068B453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8D25F61-DA24-40BF-8736-430F4E7D2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4806</TotalTime>
  <Words>1276</Words>
  <Application>Microsoft Office PowerPoint</Application>
  <PresentationFormat>Affichage à l'écran (4:3)</PresentationFormat>
  <Paragraphs>248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30" baseType="lpstr">
      <vt:lpstr>Arial</vt:lpstr>
      <vt:lpstr>Arial Narrow</vt:lpstr>
      <vt:lpstr>Book Antiqua</vt:lpstr>
      <vt:lpstr>Cabin</vt:lpstr>
      <vt:lpstr>Calibri</vt:lpstr>
      <vt:lpstr>Cambria Math</vt:lpstr>
      <vt:lpstr>Forte</vt:lpstr>
      <vt:lpstr>Montserrat ExtraBold</vt:lpstr>
      <vt:lpstr>Montserrat SemiBold</vt:lpstr>
      <vt:lpstr>Verdana</vt:lpstr>
      <vt:lpstr>Wingdings</vt:lpstr>
      <vt:lpstr>Wingdings 2</vt:lpstr>
      <vt:lpstr>Thème Office</vt:lpstr>
      <vt:lpstr>Présentation PowerPoint</vt:lpstr>
      <vt:lpstr>Présentation PowerPoint</vt:lpstr>
      <vt:lpstr>Présentation PowerPoint</vt:lpstr>
      <vt:lpstr>Présentation PowerPoint</vt:lpstr>
      <vt:lpstr>Avec E-Cau : Ce qui ne change pas? </vt:lpstr>
      <vt:lpstr>Présentation PowerPoint</vt:lpstr>
      <vt:lpstr>Tester un dossier avec Pro’izi</vt:lpstr>
      <vt:lpstr>Envoyer un dossier via e-cau  ( en cas de dysfonctionnement de la télétransmission)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REFFORT Didier [CEGEE]</cp:lastModifiedBy>
  <cp:revision>329</cp:revision>
  <cp:lastPrinted>2019-03-28T15:25:42Z</cp:lastPrinted>
  <dcterms:created xsi:type="dcterms:W3CDTF">2017-05-30T18:41:27Z</dcterms:created>
  <dcterms:modified xsi:type="dcterms:W3CDTF">2020-11-10T17:16:18Z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0x010100B1EE22BC676F724EB4E397C91DCC90B5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laurent.caillet@cegee.caisse-epargne.fr</vt:lpwstr>
  </property>
  <property fmtid="{D5CDD505-2E9C-101B-9397-08002B2CF9AE}" pid="6" name="MSIP_Label_48a19f0c-bea1-442e-a475-ed109d9ec508_SetDate">
    <vt:lpwstr>2020-07-28T09:13:00.9078125Z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