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13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63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751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42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519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6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88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38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320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892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85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79" y="1916832"/>
            <a:ext cx="8128000" cy="4140200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31371" y="6093296"/>
            <a:ext cx="112812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6309321"/>
            <a:ext cx="2394667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6194237"/>
            <a:ext cx="892072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9" y="6164868"/>
            <a:ext cx="3219449" cy="24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2615979" y="6427442"/>
            <a:ext cx="657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MARCHé proS DU  25/01/2021</a:t>
            </a:r>
            <a:endParaRPr lang="fr-FR" sz="105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6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11611"/>
            <a:ext cx="1527343" cy="11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21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0C3CF-D727-4D51-8121-E0AC810B3E59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59D5E-45A7-4315-8ACC-6F6917FB0F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17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hmgestimp-pro.sigce.caisse-epargne.fr:8853/GestionImprimes/frmFusionImprime.aspx?id_doc=2295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567608" y="6658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Nouveau process de déblocage CRÉDITS MLT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133" y="4045091"/>
            <a:ext cx="810464" cy="233115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397307" y="1484784"/>
            <a:ext cx="622708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C00000"/>
              </a:buClr>
            </a:pPr>
            <a:r>
              <a:rPr lang="fr-FR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Réceptionner</a:t>
            </a:r>
            <a:r>
              <a:rPr lang="fr-FR" sz="11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demande de déblocage du client (mail, courrier,…) et les justificatifs (nota: il n’est plus demandé que le client signe spécifiquement le formulaire de déblocage mais il important que la demande soit matérialisée par un écrit (mail, courrier…)).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397307" y="2335788"/>
            <a:ext cx="6227085" cy="905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C00000"/>
              </a:buClr>
            </a:pPr>
            <a:r>
              <a:rPr lang="fr-FR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Compléter</a:t>
            </a:r>
            <a:r>
              <a:rPr lang="fr-FR" sz="11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demande de versement de fonds Pros BDR AGIL référence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n°CRB161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(cliquer pour ouvrir)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1450" lvl="5" indent="-171450" algn="just">
              <a:lnSpc>
                <a:spcPct val="150000"/>
              </a:lnSpc>
              <a:spcBef>
                <a:spcPts val="4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1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Bien remplir via AGIL les zones obligatoires : numéro de crédit, montant du déblocage, modalités de versement, date)</a:t>
            </a:r>
          </a:p>
        </p:txBody>
      </p:sp>
      <p:sp>
        <p:nvSpPr>
          <p:cNvPr id="9" name="Rectangle 8"/>
          <p:cNvSpPr/>
          <p:nvPr/>
        </p:nvSpPr>
        <p:spPr>
          <a:xfrm>
            <a:off x="3397307" y="3214236"/>
            <a:ext cx="622708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C00000"/>
              </a:buClr>
            </a:pPr>
            <a:r>
              <a:rPr lang="fr-FR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Envoyer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mail au gestionnaire crédits en charge du dossier (information disponible dans le DEFI) + copie à la BG de rattachement (CEGEE-B-CRED-PRO-BDR-OUEST ou CEGEE-B-CRED-PRO-BDR-EST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lvl="0" algn="just">
              <a:lnSpc>
                <a:spcPct val="150000"/>
              </a:lnSpc>
              <a:buClr>
                <a:srgbClr val="C00000"/>
              </a:buClr>
            </a:pPr>
            <a:r>
              <a:rPr lang="fr-FR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Indiquer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l’objet du mail « Demande de déblocage - Nom du client » </a:t>
            </a:r>
            <a:endParaRPr lang="fr-FR" sz="11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buClr>
                <a:srgbClr val="C00000"/>
              </a:buClr>
            </a:pPr>
            <a:r>
              <a:rPr lang="fr-FR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Joindre</a:t>
            </a:r>
            <a:r>
              <a:rPr lang="fr-FR" sz="1100" b="1" u="sng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b="1" u="sng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uniquement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formulaire AGIL complété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97307" y="4296073"/>
            <a:ext cx="622708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C00000"/>
              </a:buClr>
            </a:pPr>
            <a:r>
              <a:rPr lang="fr-FR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Numériser</a:t>
            </a:r>
            <a:r>
              <a:rPr lang="fr-FR" sz="1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pour archivage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justificatifs et la demande de déblocage, et les </a:t>
            </a:r>
            <a:r>
              <a:rPr lang="fr-FR" sz="1100" b="1" u="sng" dirty="0">
                <a:latin typeface="Calibri" panose="020F0502020204030204" pitchFamily="34" charset="0"/>
                <a:cs typeface="Calibri" panose="020F0502020204030204" pitchFamily="34" charset="0"/>
              </a:rPr>
              <a:t>intégrer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pièce jointe de la demande de financement DEFI, </a:t>
            </a:r>
            <a:r>
              <a:rPr lang="fr-FR" sz="11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sujet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 Suivi et déblocages » </a:t>
            </a:r>
            <a:r>
              <a:rPr lang="fr-FR" sz="11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nature</a:t>
            </a:r>
            <a:r>
              <a:rPr lang="fr-FR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 fiche de déblocage » et « justificatifs pour déblocage »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97306" y="5373916"/>
            <a:ext cx="6371102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Clr>
                <a:srgbClr val="C00000"/>
              </a:buClr>
            </a:pPr>
            <a:r>
              <a:rPr lang="fr-FR" sz="1200" b="1" u="sng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contrôle des justificatifs de déblocage est de la responsabilité de l’instructeur commercial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203373" y="1541036"/>
            <a:ext cx="292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203373" y="2381488"/>
            <a:ext cx="292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203373" y="3284985"/>
            <a:ext cx="292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203373" y="4365105"/>
            <a:ext cx="292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</a:rPr>
              <a:t>4</a:t>
            </a:r>
          </a:p>
        </p:txBody>
      </p:sp>
      <p:pic>
        <p:nvPicPr>
          <p:cNvPr id="19" name="Image 18" descr="Fichier:Icon attention.svg — Wikipé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8117">
            <a:off x="2917418" y="5351478"/>
            <a:ext cx="410470" cy="355903"/>
          </a:xfrm>
          <a:prstGeom prst="rect">
            <a:avLst/>
          </a:prstGeom>
        </p:spPr>
      </p:pic>
      <p:sp>
        <p:nvSpPr>
          <p:cNvPr id="20" name="Espace réservé du pied de page 1"/>
          <p:cNvSpPr>
            <a:spLocks noGrp="1"/>
          </p:cNvSpPr>
          <p:nvPr>
            <p:ph type="ftr" sz="quarter" idx="4294967295"/>
          </p:nvPr>
        </p:nvSpPr>
        <p:spPr>
          <a:xfrm>
            <a:off x="3431705" y="6381329"/>
            <a:ext cx="4930775" cy="365125"/>
          </a:xfrm>
        </p:spPr>
        <p:txBody>
          <a:bodyPr/>
          <a:lstStyle/>
          <a:p>
            <a:r>
              <a:rPr lang="fr-FR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AUDIO MARCHé proS DU  01/02/2021</a:t>
            </a:r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213</Words>
  <Application>Microsoft Office PowerPoint</Application>
  <PresentationFormat>Grand écran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POIGNANT Anne [CEGEE]</dc:creator>
  <cp:lastModifiedBy>POIGNANT Anne [CEGEE]</cp:lastModifiedBy>
  <cp:revision>1</cp:revision>
  <dcterms:created xsi:type="dcterms:W3CDTF">2021-02-12T16:15:58Z</dcterms:created>
  <dcterms:modified xsi:type="dcterms:W3CDTF">2021-02-12T16:18:52Z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anne.poignant@cegee.caisse-epargne.fr</vt:lpwstr>
  </property>
  <property fmtid="{D5CDD505-2E9C-101B-9397-08002B2CF9AE}" pid="5" name="MSIP_Label_48a19f0c-bea1-442e-a475-ed109d9ec508_SetDate">
    <vt:lpwstr>2021-02-12T16:16:30.0908552Z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