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1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32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44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60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38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07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97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71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53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44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905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08" y="339915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573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5BBEA-A0C2-4AFF-970B-10F138C02672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F245F-1506-4823-B681-C25E4B2E7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18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roupebpce.sharepoint.com/sites/RfrentsPasseportCrdit/Shared%20Documents/General/NoteDeSyntheseUnique.mp4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bi4-prod.sigce.caisse-epargne.fr/BOE/OpenDocument/1902131758/AnalyticalReporting/webiDHTML/viewer/viewReport.jsp?iViewerID=2&amp;sEntry=we000400004541a2d9244c&amp;iReport=0&amp;iReportID=1334&amp;sPageMode=QuickDisplay&amp;sReportMode=Analysis&amp;iPage=&amp;zoom=100&amp;isInteractive=false&amp;isStructure=false&amp;appKind=OpenDocument&amp;sID=DP1.DO2a&amp;sDrillAction=yes&amp;sFilter=PRO&amp;drillbarDelay=tru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hyperlink" Target="http://service-portail-intranet-cegee.sigce.caisse-epargne.fr/Intranet/intranetcegee_prod/Orca/index.php?rap=3039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66" y="3918857"/>
            <a:ext cx="1847072" cy="2514629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40050" y="0"/>
            <a:ext cx="10980738" cy="415747"/>
          </a:xfrm>
        </p:spPr>
        <p:txBody>
          <a:bodyPr/>
          <a:lstStyle/>
          <a:p>
            <a:r>
              <a:rPr lang="fr-FR" dirty="0" smtClean="0"/>
              <a:t>La Note de Synthèse Unique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50" y="722475"/>
            <a:ext cx="2782252" cy="5056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4939" y="3097496"/>
            <a:ext cx="1675849" cy="2403625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524234" y="1715501"/>
            <a:ext cx="1750627" cy="9968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998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Chargé d’affaire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7329236" y="1749688"/>
            <a:ext cx="1750627" cy="9968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998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Manager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7329236" y="4904671"/>
            <a:ext cx="1750627" cy="9968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998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Service Crédit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1524234" y="4904671"/>
            <a:ext cx="1750627" cy="9968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998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Engagements</a:t>
            </a:r>
            <a:endParaRPr lang="fr-FR" dirty="0"/>
          </a:p>
        </p:txBody>
      </p:sp>
      <p:grpSp>
        <p:nvGrpSpPr>
          <p:cNvPr id="21" name="Groupe 20"/>
          <p:cNvGrpSpPr/>
          <p:nvPr/>
        </p:nvGrpSpPr>
        <p:grpSpPr>
          <a:xfrm>
            <a:off x="2916195" y="2479494"/>
            <a:ext cx="4771707" cy="2809198"/>
            <a:chOff x="3277055" y="2338628"/>
            <a:chExt cx="4410847" cy="2436162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7055" y="2338628"/>
              <a:ext cx="4410847" cy="2436162"/>
            </a:xfrm>
            <a:prstGeom prst="rect">
              <a:avLst/>
            </a:prstGeom>
            <a:ln>
              <a:solidFill>
                <a:srgbClr val="9988AC"/>
              </a:solidFill>
            </a:ln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77055" y="3191065"/>
              <a:ext cx="2567944" cy="725723"/>
            </a:xfrm>
            <a:prstGeom prst="rect">
              <a:avLst/>
            </a:prstGeom>
            <a:ln>
              <a:solidFill>
                <a:srgbClr val="9988AC"/>
              </a:solidFill>
            </a:ln>
          </p:spPr>
        </p:pic>
        <p:sp>
          <p:nvSpPr>
            <p:cNvPr id="20" name="Rectangle 19"/>
            <p:cNvSpPr/>
            <p:nvPr/>
          </p:nvSpPr>
          <p:spPr>
            <a:xfrm>
              <a:off x="5665250" y="3191065"/>
              <a:ext cx="2012703" cy="8125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>
                  <a:solidFill>
                    <a:srgbClr val="8C7AA0"/>
                  </a:solidFill>
                </a:rPr>
                <a:t>AU SERVICE DE CHAQUE ACTEUR</a:t>
              </a:r>
              <a:endParaRPr lang="fr-FR" sz="1400" b="1" dirty="0">
                <a:solidFill>
                  <a:srgbClr val="8C7AA0"/>
                </a:solidFill>
              </a:endParaRPr>
            </a:p>
          </p:txBody>
        </p:sp>
      </p:grpSp>
      <p:sp>
        <p:nvSpPr>
          <p:cNvPr id="22" name="ZoneTexte 21">
            <a:hlinkClick r:id="rId7"/>
          </p:cNvPr>
          <p:cNvSpPr txBox="1"/>
          <p:nvPr/>
        </p:nvSpPr>
        <p:spPr>
          <a:xfrm rot="21586607">
            <a:off x="9185958" y="1777787"/>
            <a:ext cx="2913077" cy="984885"/>
          </a:xfrm>
          <a:prstGeom prst="rect">
            <a:avLst/>
          </a:prstGeom>
          <a:solidFill>
            <a:sysClr val="window" lastClr="FFFFFF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strike="noStrike" kern="0" cap="none" spc="0" normalizeH="0" baseline="0" noProof="0" dirty="0" smtClean="0">
                <a:solidFill>
                  <a:srgbClr val="8C7AA0"/>
                </a:solidFill>
                <a:effectLst/>
                <a:uLnTx/>
                <a:uFillTx/>
              </a:rPr>
              <a:t>Une vidéo de 5 mn chrono pour tout (</a:t>
            </a:r>
            <a:r>
              <a:rPr kumimoji="0" lang="fr-FR" sz="1600" b="1" i="0" strike="noStrike" kern="0" cap="none" spc="0" normalizeH="0" baseline="0" noProof="0" dirty="0" err="1" smtClean="0">
                <a:solidFill>
                  <a:srgbClr val="8C7AA0"/>
                </a:solidFill>
                <a:effectLst/>
                <a:uLnTx/>
                <a:uFillTx/>
              </a:rPr>
              <a:t>re</a:t>
            </a:r>
            <a:r>
              <a:rPr kumimoji="0" lang="fr-FR" sz="1600" b="1" i="0" strike="noStrike" kern="0" cap="none" spc="0" normalizeH="0" baseline="0" noProof="0" dirty="0" smtClean="0">
                <a:solidFill>
                  <a:srgbClr val="8C7AA0"/>
                </a:solidFill>
                <a:effectLst/>
                <a:uLnTx/>
                <a:uFillTx/>
              </a:rPr>
              <a:t>) découvrir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strike="noStrike" kern="0" cap="none" spc="0" normalizeH="0" baseline="0" noProof="0" dirty="0" smtClean="0">
                <a:solidFill>
                  <a:srgbClr val="8C7AA0"/>
                </a:solidFill>
                <a:effectLst/>
                <a:uLnTx/>
                <a:uFillTx/>
              </a:rPr>
              <a:t> </a:t>
            </a:r>
            <a:r>
              <a:rPr kumimoji="0" lang="fr-FR" sz="1000" b="1" i="0" strike="noStrike" kern="0" cap="none" spc="0" normalizeH="0" baseline="0" noProof="0" dirty="0" smtClean="0">
                <a:solidFill>
                  <a:srgbClr val="C00000"/>
                </a:solidFill>
                <a:effectLst/>
                <a:uLnTx/>
                <a:uFillTx/>
              </a:rPr>
              <a:t>Cliquez </a:t>
            </a:r>
            <a:r>
              <a:rPr kumimoji="0" lang="fr-FR" sz="1000" b="1" i="0" strike="noStrike" kern="0" cap="none" spc="0" normalizeH="0" baseline="0" noProof="0" dirty="0" smtClean="0">
                <a:solidFill>
                  <a:srgbClr val="C00000"/>
                </a:solidFill>
                <a:effectLst/>
                <a:uLnTx/>
                <a:uFillTx/>
              </a:rPr>
              <a:t>sur l’Icône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 smtClean="0">
                <a:solidFill>
                  <a:srgbClr val="C00000"/>
                </a:solidFill>
                <a:effectLst/>
                <a:uLnTx/>
                <a:uFillTx/>
              </a:rPr>
              <a:t>pour </a:t>
            </a:r>
            <a:r>
              <a:rPr kumimoji="0" lang="fr-FR" sz="1000" b="1" i="0" strike="noStrike" kern="0" cap="none" spc="0" normalizeH="0" baseline="0" noProof="0" dirty="0" smtClean="0">
                <a:solidFill>
                  <a:srgbClr val="C00000"/>
                </a:solidFill>
                <a:effectLst/>
                <a:uLnTx/>
                <a:uFillTx/>
              </a:rPr>
              <a:t>y accéder</a:t>
            </a:r>
            <a:endParaRPr kumimoji="0" lang="fr-FR" sz="1000" b="1" i="0" strike="noStrike" kern="0" cap="none" spc="0" normalizeH="0" baseline="0" noProof="0" dirty="0" smtClean="0">
              <a:solidFill>
                <a:srgbClr val="C00000"/>
              </a:solidFill>
              <a:effectLst/>
              <a:uLnTx/>
              <a:uFillTx/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10979426" y="3562552"/>
            <a:ext cx="837925" cy="836849"/>
            <a:chOff x="10001994" y="5483444"/>
            <a:chExt cx="842067" cy="865598"/>
          </a:xfrm>
        </p:grpSpPr>
        <p:pic>
          <p:nvPicPr>
            <p:cNvPr id="24" name="Image 23">
              <a:hlinkClick r:id="rId8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1994" y="5483444"/>
              <a:ext cx="798277" cy="798277"/>
            </a:xfrm>
            <a:prstGeom prst="rect">
              <a:avLst/>
            </a:prstGeom>
          </p:spPr>
        </p:pic>
        <p:pic>
          <p:nvPicPr>
            <p:cNvPr id="25" name="Picture 13" descr="Résultat de recherche d'images pour &quot;clic&quot;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6367" y="5981348"/>
              <a:ext cx="367694" cy="367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431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Black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2</cp:revision>
  <dcterms:created xsi:type="dcterms:W3CDTF">2021-05-12T09:45:57Z</dcterms:created>
  <dcterms:modified xsi:type="dcterms:W3CDTF">2021-05-12T09:49:45Z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2021-05-12T09:47:10.1931620Z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