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theme/theme3.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5"/>
    <p:sldMasterId id="2147483706" r:id="rId6"/>
    <p:sldMasterId id="2147483719" r:id="rId7"/>
    <p:sldMasterId id="2147483694" r:id="rId8"/>
  </p:sldMasterIdLst>
  <p:notesMasterIdLst>
    <p:notesMasterId r:id="rId27"/>
  </p:notesMasterIdLst>
  <p:sldIdLst>
    <p:sldId id="321" r:id="rId9"/>
    <p:sldId id="324" r:id="rId10"/>
    <p:sldId id="271" r:id="rId11"/>
    <p:sldId id="348" r:id="rId12"/>
    <p:sldId id="339" r:id="rId13"/>
    <p:sldId id="326" r:id="rId14"/>
    <p:sldId id="336" r:id="rId15"/>
    <p:sldId id="343" r:id="rId16"/>
    <p:sldId id="332" r:id="rId17"/>
    <p:sldId id="334" r:id="rId18"/>
    <p:sldId id="333" r:id="rId19"/>
    <p:sldId id="337" r:id="rId20"/>
    <p:sldId id="341" r:id="rId21"/>
    <p:sldId id="344" r:id="rId22"/>
    <p:sldId id="338" r:id="rId23"/>
    <p:sldId id="346" r:id="rId24"/>
    <p:sldId id="340" r:id="rId25"/>
    <p:sldId id="314" r:id="rId26"/>
  </p:sldIdLst>
  <p:sldSz cx="9144000" cy="5143500" type="screen16x9"/>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60">
          <p15:clr>
            <a:srgbClr val="A4A3A4"/>
          </p15:clr>
        </p15:guide>
        <p15:guide id="2" pos="3379"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eschard Sylvie" initials="PS" lastIdx="3" clrIdx="0">
    <p:extLst>
      <p:ext uri="{19B8F6BF-5375-455C-9EA6-DF929625EA0E}">
        <p15:presenceInfo xmlns:p15="http://schemas.microsoft.com/office/powerpoint/2012/main" userId="Peschard Sylvie"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00"/>
    <a:srgbClr val="008000"/>
    <a:srgbClr val="F07E53"/>
    <a:srgbClr val="769ABC"/>
    <a:srgbClr val="660066"/>
    <a:srgbClr val="FFFFFF"/>
    <a:srgbClr val="F4FCF7"/>
    <a:srgbClr val="7F7F7F"/>
    <a:srgbClr val="612977"/>
    <a:srgbClr val="EEEEF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152" autoAdjust="0"/>
    <p:restoredTop sz="93372" autoAdjust="0"/>
  </p:normalViewPr>
  <p:slideViewPr>
    <p:cSldViewPr snapToObjects="1">
      <p:cViewPr varScale="1">
        <p:scale>
          <a:sx n="110" d="100"/>
          <a:sy n="110" d="100"/>
        </p:scale>
        <p:origin x="682" y="77"/>
      </p:cViewPr>
      <p:guideLst>
        <p:guide orient="horz" pos="360"/>
        <p:guide pos="3379"/>
      </p:guideLst>
    </p:cSldViewPr>
  </p:slideViewPr>
  <p:outlineViewPr>
    <p:cViewPr>
      <p:scale>
        <a:sx n="33" d="100"/>
        <a:sy n="33" d="100"/>
      </p:scale>
      <p:origin x="0" y="-38556"/>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4.xml"/><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 Type="http://schemas.openxmlformats.org/officeDocument/2006/relationships/customXml" Target="../customXml/item3.xml"/><Relationship Id="rId21" Type="http://schemas.openxmlformats.org/officeDocument/2006/relationships/slide" Target="slides/slide13.xml"/><Relationship Id="rId7" Type="http://schemas.openxmlformats.org/officeDocument/2006/relationships/slideMaster" Target="slideMasters/slideMaster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commentAuthors" Target="commentAuthors.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9665241-D127-440F-855F-01208AB78F04}" type="datetimeFigureOut">
              <a:rPr lang="fr-FR" smtClean="0"/>
              <a:t>12/10/2021</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EECCC2-9926-4B95-A141-5AC8E3D59A5C}" type="slidenum">
              <a:rPr lang="fr-FR" smtClean="0"/>
              <a:t>‹N°›</a:t>
            </a:fld>
            <a:endParaRPr lang="fr-FR"/>
          </a:p>
        </p:txBody>
      </p:sp>
    </p:spTree>
    <p:extLst>
      <p:ext uri="{BB962C8B-B14F-4D97-AF65-F5344CB8AC3E}">
        <p14:creationId xmlns:p14="http://schemas.microsoft.com/office/powerpoint/2010/main" val="36403737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38EECCC2-9926-4B95-A141-5AC8E3D59A5C}" type="slidenum">
              <a:rPr lang="fr-FR" smtClean="0"/>
              <a:t>1</a:t>
            </a:fld>
            <a:endParaRPr lang="fr-FR"/>
          </a:p>
        </p:txBody>
      </p:sp>
    </p:spTree>
    <p:extLst>
      <p:ext uri="{BB962C8B-B14F-4D97-AF65-F5344CB8AC3E}">
        <p14:creationId xmlns:p14="http://schemas.microsoft.com/office/powerpoint/2010/main" val="40118541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38EECCC2-9926-4B95-A141-5AC8E3D59A5C}" type="slidenum">
              <a:rPr lang="fr-FR" smtClean="0"/>
              <a:t>2</a:t>
            </a:fld>
            <a:endParaRPr lang="fr-FR"/>
          </a:p>
        </p:txBody>
      </p:sp>
    </p:spTree>
    <p:extLst>
      <p:ext uri="{BB962C8B-B14F-4D97-AF65-F5344CB8AC3E}">
        <p14:creationId xmlns:p14="http://schemas.microsoft.com/office/powerpoint/2010/main" val="286780735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jp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1.jp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1.jp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6.jp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jpg"/><Relationship Id="rId1" Type="http://schemas.openxmlformats.org/officeDocument/2006/relationships/slideMaster" Target="../slideMasters/slideMaster2.xml"/><Relationship Id="rId4" Type="http://schemas.openxmlformats.org/officeDocument/2006/relationships/image" Target="../media/image1.jp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11.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3.png"/><Relationship Id="rId1" Type="http://schemas.openxmlformats.org/officeDocument/2006/relationships/slideMaster" Target="../slideMasters/slideMaster4.xml"/><Relationship Id="rId4" Type="http://schemas.openxmlformats.org/officeDocument/2006/relationships/image" Target="../media/image12.jp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uverture 1 ">
    <p:spTree>
      <p:nvGrpSpPr>
        <p:cNvPr id="1" name=""/>
        <p:cNvGrpSpPr/>
        <p:nvPr/>
      </p:nvGrpSpPr>
      <p:grpSpPr>
        <a:xfrm>
          <a:off x="0" y="0"/>
          <a:ext cx="0" cy="0"/>
          <a:chOff x="0" y="0"/>
          <a:chExt cx="0" cy="0"/>
        </a:xfrm>
      </p:grpSpPr>
      <p:sp>
        <p:nvSpPr>
          <p:cNvPr id="10" name="object 24"/>
          <p:cNvSpPr/>
          <p:nvPr userDrawn="1"/>
        </p:nvSpPr>
        <p:spPr>
          <a:xfrm>
            <a:off x="3551364" y="3195083"/>
            <a:ext cx="2224874" cy="883208"/>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2" name="Titre 1"/>
          <p:cNvSpPr>
            <a:spLocks noGrp="1"/>
          </p:cNvSpPr>
          <p:nvPr>
            <p:ph type="ctrTitle" hasCustomPrompt="1"/>
          </p:nvPr>
        </p:nvSpPr>
        <p:spPr>
          <a:xfrm>
            <a:off x="0" y="1440000"/>
            <a:ext cx="9144000" cy="958500"/>
          </a:xfrm>
        </p:spPr>
        <p:txBody>
          <a:bodyPr anchor="t" anchorCtr="0"/>
          <a:lstStyle>
            <a:lvl1pPr algn="ctr">
              <a:lnSpc>
                <a:spcPct val="95000"/>
              </a:lnSpc>
              <a:defRPr sz="2800" b="0"/>
            </a:lvl1pPr>
          </a:lstStyle>
          <a:p>
            <a:r>
              <a:rPr lang="fr-FR" dirty="0"/>
              <a:t>MODIFIEZ LE STYLE DU TITRE</a:t>
            </a:r>
          </a:p>
        </p:txBody>
      </p:sp>
      <p:sp>
        <p:nvSpPr>
          <p:cNvPr id="3" name="Sous-titre 2"/>
          <p:cNvSpPr>
            <a:spLocks noGrp="1"/>
          </p:cNvSpPr>
          <p:nvPr>
            <p:ph type="subTitle" idx="1"/>
          </p:nvPr>
        </p:nvSpPr>
        <p:spPr>
          <a:xfrm>
            <a:off x="3030071" y="2794973"/>
            <a:ext cx="3083858" cy="400110"/>
          </a:xfrm>
        </p:spPr>
        <p:txBody>
          <a:bodyPr>
            <a:spAutoFit/>
          </a:bodyPr>
          <a:lstStyle>
            <a:lvl1pPr marL="0" indent="0" algn="ctr">
              <a:spcBef>
                <a:spcPts val="0"/>
              </a:spcBef>
              <a:buNone/>
              <a:defRPr sz="1300" b="0">
                <a:solidFill>
                  <a:schemeClr val="bg2"/>
                </a:solidFill>
              </a:defRPr>
            </a:lvl1pPr>
            <a:lvl2pPr marL="342891" indent="0" algn="ctr">
              <a:buNone/>
              <a:defRPr sz="1500"/>
            </a:lvl2pPr>
            <a:lvl3pPr marL="685783" indent="0" algn="ctr">
              <a:buNone/>
              <a:defRPr sz="1351"/>
            </a:lvl3pPr>
            <a:lvl4pPr marL="1028674" indent="0" algn="ctr">
              <a:buNone/>
              <a:defRPr sz="1200"/>
            </a:lvl4pPr>
            <a:lvl5pPr marL="1371566" indent="0" algn="ctr">
              <a:buNone/>
              <a:defRPr sz="1200"/>
            </a:lvl5pPr>
            <a:lvl6pPr marL="1714457" indent="0" algn="ctr">
              <a:buNone/>
              <a:defRPr sz="1200"/>
            </a:lvl6pPr>
            <a:lvl7pPr marL="2057349" indent="0" algn="ctr">
              <a:buNone/>
              <a:defRPr sz="1200"/>
            </a:lvl7pPr>
            <a:lvl8pPr marL="2400240" indent="0" algn="ctr">
              <a:buNone/>
              <a:defRPr sz="1200"/>
            </a:lvl8pPr>
            <a:lvl9pPr marL="2743131" indent="0" algn="ctr">
              <a:buNone/>
              <a:defRPr sz="1200"/>
            </a:lvl9pPr>
          </a:lstStyle>
          <a:p>
            <a:r>
              <a:rPr lang="fr-FR"/>
              <a:t>Modifiez le style des sous-titres du masque</a:t>
            </a:r>
            <a:endParaRPr lang="fr-FR" dirty="0"/>
          </a:p>
        </p:txBody>
      </p:sp>
      <p:pic>
        <p:nvPicPr>
          <p:cNvPr id="9" name="Image 8"/>
          <p:cNvPicPr>
            <a:picLocks noChangeAspect="1"/>
          </p:cNvPicPr>
          <p:nvPr userDrawn="1"/>
        </p:nvPicPr>
        <p:blipFill>
          <a:blip r:embed="rId3"/>
          <a:stretch>
            <a:fillRect/>
          </a:stretch>
        </p:blipFill>
        <p:spPr>
          <a:xfrm>
            <a:off x="4042800" y="4730683"/>
            <a:ext cx="1058400" cy="151948"/>
          </a:xfrm>
          <a:prstGeom prst="rect">
            <a:avLst/>
          </a:prstGeom>
        </p:spPr>
      </p:pic>
      <p:sp>
        <p:nvSpPr>
          <p:cNvPr id="5" name="Espace réservé du texte 4"/>
          <p:cNvSpPr>
            <a:spLocks noGrp="1"/>
          </p:cNvSpPr>
          <p:nvPr>
            <p:ph type="body" sz="quarter" idx="10" hasCustomPrompt="1"/>
          </p:nvPr>
        </p:nvSpPr>
        <p:spPr>
          <a:xfrm>
            <a:off x="7136358" y="4737567"/>
            <a:ext cx="1726825" cy="138499"/>
          </a:xfrm>
        </p:spPr>
        <p:txBody>
          <a:bodyPr wrap="square">
            <a:spAutoFit/>
          </a:bodyPr>
          <a:lstStyle>
            <a:lvl1pPr algn="r">
              <a:defRPr sz="900" cap="all" baseline="0">
                <a:solidFill>
                  <a:schemeClr val="bg1">
                    <a:lumMod val="50000"/>
                  </a:schemeClr>
                </a:solidFill>
              </a:defRPr>
            </a:lvl1pPr>
          </a:lstStyle>
          <a:p>
            <a:pPr lvl="0"/>
            <a:r>
              <a:rPr lang="fr-FR" dirty="0"/>
              <a:t>MENTION À REMPLIR</a:t>
            </a:r>
          </a:p>
        </p:txBody>
      </p:sp>
      <p:pic>
        <p:nvPicPr>
          <p:cNvPr id="4" name="Image 3"/>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567450" y="276225"/>
            <a:ext cx="2199600" cy="842618"/>
          </a:xfrm>
          <a:prstGeom prst="rect">
            <a:avLst/>
          </a:prstGeom>
        </p:spPr>
      </p:pic>
    </p:spTree>
    <p:extLst>
      <p:ext uri="{BB962C8B-B14F-4D97-AF65-F5344CB8AC3E}">
        <p14:creationId xmlns:p14="http://schemas.microsoft.com/office/powerpoint/2010/main" val="1946881731"/>
      </p:ext>
    </p:extLst>
  </p:cSld>
  <p:clrMapOvr>
    <a:masterClrMapping/>
  </p:clrMapOvr>
  <p:extLst>
    <p:ext uri="{DCECCB84-F9BA-43D5-87BE-67443E8EF086}">
      <p15:sldGuideLst xmlns:p15="http://schemas.microsoft.com/office/powerpoint/2012/main">
        <p15:guide id="1" pos="2880" userDrawn="1">
          <p15:clr>
            <a:srgbClr val="FBAE40"/>
          </p15:clr>
        </p15:guide>
        <p15:guide id="2" orient="horz" pos="3052"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ouverture 2">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2970001" y="1625401"/>
            <a:ext cx="3772545" cy="818686"/>
          </a:xfrm>
        </p:spPr>
        <p:txBody>
          <a:bodyPr anchor="t" anchorCtr="0">
            <a:spAutoFit/>
          </a:bodyPr>
          <a:lstStyle>
            <a:lvl1pPr algn="l">
              <a:lnSpc>
                <a:spcPct val="95000"/>
              </a:lnSpc>
              <a:defRPr sz="2800" b="0"/>
            </a:lvl1pPr>
          </a:lstStyle>
          <a:p>
            <a:r>
              <a:rPr lang="fr-FR" dirty="0"/>
              <a:t>MODIFIEZ LE STYLE DU TITRE</a:t>
            </a:r>
          </a:p>
        </p:txBody>
      </p:sp>
      <p:sp>
        <p:nvSpPr>
          <p:cNvPr id="3" name="Sous-titre 2"/>
          <p:cNvSpPr>
            <a:spLocks noGrp="1"/>
          </p:cNvSpPr>
          <p:nvPr>
            <p:ph type="subTitle" idx="1"/>
          </p:nvPr>
        </p:nvSpPr>
        <p:spPr>
          <a:xfrm>
            <a:off x="2970001" y="3564305"/>
            <a:ext cx="3083858" cy="400110"/>
          </a:xfrm>
        </p:spPr>
        <p:txBody>
          <a:bodyPr>
            <a:spAutoFit/>
          </a:bodyPr>
          <a:lstStyle>
            <a:lvl1pPr marL="0" indent="0" algn="l">
              <a:spcBef>
                <a:spcPts val="0"/>
              </a:spcBef>
              <a:buNone/>
              <a:defRPr sz="1300" b="0">
                <a:solidFill>
                  <a:schemeClr val="bg2"/>
                </a:solidFill>
              </a:defRPr>
            </a:lvl1pPr>
            <a:lvl2pPr marL="342891" indent="0" algn="ctr">
              <a:buNone/>
              <a:defRPr sz="1500"/>
            </a:lvl2pPr>
            <a:lvl3pPr marL="685783" indent="0" algn="ctr">
              <a:buNone/>
              <a:defRPr sz="1351"/>
            </a:lvl3pPr>
            <a:lvl4pPr marL="1028674" indent="0" algn="ctr">
              <a:buNone/>
              <a:defRPr sz="1200"/>
            </a:lvl4pPr>
            <a:lvl5pPr marL="1371566" indent="0" algn="ctr">
              <a:buNone/>
              <a:defRPr sz="1200"/>
            </a:lvl5pPr>
            <a:lvl6pPr marL="1714457" indent="0" algn="ctr">
              <a:buNone/>
              <a:defRPr sz="1200"/>
            </a:lvl6pPr>
            <a:lvl7pPr marL="2057349" indent="0" algn="ctr">
              <a:buNone/>
              <a:defRPr sz="1200"/>
            </a:lvl7pPr>
            <a:lvl8pPr marL="2400240" indent="0" algn="ctr">
              <a:buNone/>
              <a:defRPr sz="1200"/>
            </a:lvl8pPr>
            <a:lvl9pPr marL="2743131" indent="0" algn="ctr">
              <a:buNone/>
              <a:defRPr sz="1200"/>
            </a:lvl9pPr>
          </a:lstStyle>
          <a:p>
            <a:r>
              <a:rPr lang="fr-FR"/>
              <a:t>Modifiez le style des sous-titres du masque</a:t>
            </a:r>
            <a:endParaRPr lang="fr-FR" dirty="0"/>
          </a:p>
        </p:txBody>
      </p:sp>
      <p:sp>
        <p:nvSpPr>
          <p:cNvPr id="13" name="Espace réservé du texte 4"/>
          <p:cNvSpPr>
            <a:spLocks noGrp="1"/>
          </p:cNvSpPr>
          <p:nvPr>
            <p:ph type="body" sz="quarter" idx="11" hasCustomPrompt="1"/>
          </p:nvPr>
        </p:nvSpPr>
        <p:spPr>
          <a:xfrm>
            <a:off x="7136358" y="4737567"/>
            <a:ext cx="1726825" cy="138499"/>
          </a:xfrm>
        </p:spPr>
        <p:txBody>
          <a:bodyPr wrap="square">
            <a:spAutoFit/>
          </a:bodyPr>
          <a:lstStyle>
            <a:lvl1pPr algn="r">
              <a:defRPr sz="900" cap="all" baseline="0">
                <a:solidFill>
                  <a:schemeClr val="bg1">
                    <a:lumMod val="50000"/>
                  </a:schemeClr>
                </a:solidFill>
              </a:defRPr>
            </a:lvl1pPr>
          </a:lstStyle>
          <a:p>
            <a:pPr lvl="0"/>
            <a:r>
              <a:rPr lang="fr-FR" dirty="0"/>
              <a:t>MENTION À REMPLIR</a:t>
            </a:r>
          </a:p>
        </p:txBody>
      </p:sp>
      <p:pic>
        <p:nvPicPr>
          <p:cNvPr id="8" name="Image 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20294936">
            <a:off x="-459677" y="1567878"/>
            <a:ext cx="3835157" cy="2005922"/>
          </a:xfrm>
          <a:prstGeom prst="rect">
            <a:avLst/>
          </a:prstGeom>
        </p:spPr>
      </p:pic>
      <p:pic>
        <p:nvPicPr>
          <p:cNvPr id="9" name="Image 8"/>
          <p:cNvPicPr>
            <a:picLocks noChangeAspect="1"/>
          </p:cNvPicPr>
          <p:nvPr userDrawn="1"/>
        </p:nvPicPr>
        <p:blipFill>
          <a:blip r:embed="rId3"/>
          <a:stretch>
            <a:fillRect/>
          </a:stretch>
        </p:blipFill>
        <p:spPr>
          <a:xfrm>
            <a:off x="2944371" y="4730683"/>
            <a:ext cx="1058400" cy="151948"/>
          </a:xfrm>
          <a:prstGeom prst="rect">
            <a:avLst/>
          </a:prstGeom>
        </p:spPr>
      </p:pic>
      <p:pic>
        <p:nvPicPr>
          <p:cNvPr id="10" name="Image 9"/>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748300" y="178265"/>
            <a:ext cx="2199600" cy="842618"/>
          </a:xfrm>
          <a:prstGeom prst="rect">
            <a:avLst/>
          </a:prstGeom>
        </p:spPr>
      </p:pic>
    </p:spTree>
    <p:extLst>
      <p:ext uri="{BB962C8B-B14F-4D97-AF65-F5344CB8AC3E}">
        <p14:creationId xmlns:p14="http://schemas.microsoft.com/office/powerpoint/2010/main" val="1969047857"/>
      </p:ext>
    </p:extLst>
  </p:cSld>
  <p:clrMapOvr>
    <a:masterClrMapping/>
  </p:clrMapOvr>
  <p:extLst>
    <p:ext uri="{DCECCB84-F9BA-43D5-87BE-67443E8EF086}">
      <p15:sldGuideLst xmlns:p15="http://schemas.microsoft.com/office/powerpoint/2012/main">
        <p15:guide id="1" orient="horz" pos="1082"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uverture 3">
    <p:spTree>
      <p:nvGrpSpPr>
        <p:cNvPr id="1" name=""/>
        <p:cNvGrpSpPr/>
        <p:nvPr/>
      </p:nvGrpSpPr>
      <p:grpSpPr>
        <a:xfrm>
          <a:off x="0" y="0"/>
          <a:ext cx="0" cy="0"/>
          <a:chOff x="0" y="0"/>
          <a:chExt cx="0" cy="0"/>
        </a:xfrm>
      </p:grpSpPr>
      <p:pic>
        <p:nvPicPr>
          <p:cNvPr id="18" name="Image 17"/>
          <p:cNvPicPr>
            <a:picLocks noChangeAspect="1"/>
          </p:cNvPicPr>
          <p:nvPr userDrawn="1"/>
        </p:nvPicPr>
        <p:blipFill>
          <a:blip r:embed="rId2">
            <a:extLst>
              <a:ext uri="{28A0092B-C50C-407E-A947-70E740481C1C}">
                <a14:useLocalDpi xmlns:a14="http://schemas.microsoft.com/office/drawing/2010/main" val="0"/>
              </a:ext>
            </a:extLst>
          </a:blip>
          <a:srcRect l="11193" b="17146"/>
          <a:stretch>
            <a:fillRect/>
          </a:stretch>
        </p:blipFill>
        <p:spPr>
          <a:xfrm rot="8169872">
            <a:off x="-34538" y="-2431903"/>
            <a:ext cx="7483071" cy="5836473"/>
          </a:xfrm>
          <a:custGeom>
            <a:avLst/>
            <a:gdLst>
              <a:gd name="connsiteX0" fmla="*/ 6078681 w 7483071"/>
              <a:gd name="connsiteY0" fmla="*/ 5836473 h 5836473"/>
              <a:gd name="connsiteX1" fmla="*/ 0 w 7483071"/>
              <a:gd name="connsiteY1" fmla="*/ 0 h 5836473"/>
              <a:gd name="connsiteX2" fmla="*/ 7483071 w 7483071"/>
              <a:gd name="connsiteY2" fmla="*/ 0 h 5836473"/>
              <a:gd name="connsiteX3" fmla="*/ 7483071 w 7483071"/>
              <a:gd name="connsiteY3" fmla="*/ 4373802 h 5836473"/>
            </a:gdLst>
            <a:ahLst/>
            <a:cxnLst>
              <a:cxn ang="0">
                <a:pos x="connsiteX0" y="connsiteY0"/>
              </a:cxn>
              <a:cxn ang="0">
                <a:pos x="connsiteX1" y="connsiteY1"/>
              </a:cxn>
              <a:cxn ang="0">
                <a:pos x="connsiteX2" y="connsiteY2"/>
              </a:cxn>
              <a:cxn ang="0">
                <a:pos x="connsiteX3" y="connsiteY3"/>
              </a:cxn>
            </a:cxnLst>
            <a:rect l="l" t="t" r="r" b="b"/>
            <a:pathLst>
              <a:path w="7483071" h="5836473">
                <a:moveTo>
                  <a:pt x="6078681" y="5836473"/>
                </a:moveTo>
                <a:lnTo>
                  <a:pt x="0" y="0"/>
                </a:lnTo>
                <a:lnTo>
                  <a:pt x="7483071" y="0"/>
                </a:lnTo>
                <a:lnTo>
                  <a:pt x="7483071" y="4373802"/>
                </a:lnTo>
                <a:close/>
              </a:path>
            </a:pathLst>
          </a:custGeom>
        </p:spPr>
      </p:pic>
      <p:pic>
        <p:nvPicPr>
          <p:cNvPr id="20" name="Image 19"/>
          <p:cNvPicPr>
            <a:picLocks noChangeAspect="1"/>
          </p:cNvPicPr>
          <p:nvPr userDrawn="1"/>
        </p:nvPicPr>
        <p:blipFill>
          <a:blip r:embed="rId2">
            <a:extLst>
              <a:ext uri="{28A0092B-C50C-407E-A947-70E740481C1C}">
                <a14:useLocalDpi xmlns:a14="http://schemas.microsoft.com/office/drawing/2010/main" val="0"/>
              </a:ext>
            </a:extLst>
          </a:blip>
          <a:srcRect l="8868" t="33131" r="9946"/>
          <a:stretch>
            <a:fillRect/>
          </a:stretch>
        </p:blipFill>
        <p:spPr>
          <a:xfrm rot="6768274">
            <a:off x="2574894" y="-440820"/>
            <a:ext cx="7600888" cy="6798858"/>
          </a:xfrm>
          <a:custGeom>
            <a:avLst/>
            <a:gdLst>
              <a:gd name="connsiteX0" fmla="*/ 2020263 w 7600888"/>
              <a:gd name="connsiteY0" fmla="*/ 6798858 h 6798858"/>
              <a:gd name="connsiteX1" fmla="*/ 0 w 7600888"/>
              <a:gd name="connsiteY1" fmla="*/ 1993913 h 6798858"/>
              <a:gd name="connsiteX2" fmla="*/ 4742273 w 7600888"/>
              <a:gd name="connsiteY2" fmla="*/ 0 h 6798858"/>
              <a:gd name="connsiteX3" fmla="*/ 7600888 w 7600888"/>
              <a:gd name="connsiteY3" fmla="*/ 6798858 h 6798858"/>
            </a:gdLst>
            <a:ahLst/>
            <a:cxnLst>
              <a:cxn ang="0">
                <a:pos x="connsiteX0" y="connsiteY0"/>
              </a:cxn>
              <a:cxn ang="0">
                <a:pos x="connsiteX1" y="connsiteY1"/>
              </a:cxn>
              <a:cxn ang="0">
                <a:pos x="connsiteX2" y="connsiteY2"/>
              </a:cxn>
              <a:cxn ang="0">
                <a:pos x="connsiteX3" y="connsiteY3"/>
              </a:cxn>
            </a:cxnLst>
            <a:rect l="l" t="t" r="r" b="b"/>
            <a:pathLst>
              <a:path w="7600888" h="6798858">
                <a:moveTo>
                  <a:pt x="2020263" y="6798858"/>
                </a:moveTo>
                <a:lnTo>
                  <a:pt x="0" y="1993913"/>
                </a:lnTo>
                <a:lnTo>
                  <a:pt x="4742273" y="0"/>
                </a:lnTo>
                <a:lnTo>
                  <a:pt x="7600888" y="6798858"/>
                </a:lnTo>
                <a:close/>
              </a:path>
            </a:pathLst>
          </a:custGeom>
        </p:spPr>
      </p:pic>
      <p:sp>
        <p:nvSpPr>
          <p:cNvPr id="24" name="Rectangle 23"/>
          <p:cNvSpPr/>
          <p:nvPr userDrawn="1"/>
        </p:nvSpPr>
        <p:spPr bwMode="auto">
          <a:xfrm>
            <a:off x="576263" y="587831"/>
            <a:ext cx="7787294" cy="3920813"/>
          </a:xfrm>
          <a:prstGeom prst="rect">
            <a:avLst/>
          </a:prstGeom>
          <a:solidFill>
            <a:schemeClr val="bg1">
              <a:alpha val="88000"/>
            </a:schemeClr>
          </a:solidFill>
          <a:ln w="2540" cap="flat" cmpd="sng" algn="ctr">
            <a:solidFill>
              <a:schemeClr val="bg1">
                <a:lumMod val="95000"/>
              </a:schemeClr>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eaLnBrk="0" hangingPunct="0"/>
            <a:endParaRPr lang="fr-FR" sz="1200" b="1" dirty="0">
              <a:solidFill>
                <a:schemeClr val="bg1"/>
              </a:solidFill>
            </a:endParaRPr>
          </a:p>
        </p:txBody>
      </p:sp>
      <p:sp>
        <p:nvSpPr>
          <p:cNvPr id="2" name="Titre 1"/>
          <p:cNvSpPr>
            <a:spLocks noGrp="1"/>
          </p:cNvSpPr>
          <p:nvPr userDrawn="1">
            <p:ph type="ctrTitle" hasCustomPrompt="1"/>
          </p:nvPr>
        </p:nvSpPr>
        <p:spPr>
          <a:xfrm>
            <a:off x="1080005" y="1627200"/>
            <a:ext cx="3772545" cy="818686"/>
          </a:xfrm>
        </p:spPr>
        <p:txBody>
          <a:bodyPr anchor="t" anchorCtr="0">
            <a:spAutoFit/>
          </a:bodyPr>
          <a:lstStyle>
            <a:lvl1pPr algn="l">
              <a:lnSpc>
                <a:spcPct val="95000"/>
              </a:lnSpc>
              <a:defRPr sz="2800" b="0"/>
            </a:lvl1pPr>
          </a:lstStyle>
          <a:p>
            <a:r>
              <a:rPr lang="fr-FR" dirty="0"/>
              <a:t>MODIFIEZ LE STYLE DU TITRE</a:t>
            </a:r>
          </a:p>
        </p:txBody>
      </p:sp>
      <p:sp>
        <p:nvSpPr>
          <p:cNvPr id="3" name="Sous-titre 2"/>
          <p:cNvSpPr>
            <a:spLocks noGrp="1"/>
          </p:cNvSpPr>
          <p:nvPr userDrawn="1">
            <p:ph type="subTitle" idx="1"/>
          </p:nvPr>
        </p:nvSpPr>
        <p:spPr>
          <a:xfrm>
            <a:off x="1080000" y="3280711"/>
            <a:ext cx="3083858" cy="400110"/>
          </a:xfrm>
        </p:spPr>
        <p:txBody>
          <a:bodyPr>
            <a:spAutoFit/>
          </a:bodyPr>
          <a:lstStyle>
            <a:lvl1pPr marL="0" indent="0" algn="l">
              <a:spcBef>
                <a:spcPts val="0"/>
              </a:spcBef>
              <a:buNone/>
              <a:defRPr sz="1300" b="0">
                <a:solidFill>
                  <a:schemeClr val="bg2"/>
                </a:solidFill>
              </a:defRPr>
            </a:lvl1pPr>
            <a:lvl2pPr marL="342891" indent="0" algn="ctr">
              <a:buNone/>
              <a:defRPr sz="1500"/>
            </a:lvl2pPr>
            <a:lvl3pPr marL="685783" indent="0" algn="ctr">
              <a:buNone/>
              <a:defRPr sz="1351"/>
            </a:lvl3pPr>
            <a:lvl4pPr marL="1028674" indent="0" algn="ctr">
              <a:buNone/>
              <a:defRPr sz="1200"/>
            </a:lvl4pPr>
            <a:lvl5pPr marL="1371566" indent="0" algn="ctr">
              <a:buNone/>
              <a:defRPr sz="1200"/>
            </a:lvl5pPr>
            <a:lvl6pPr marL="1714457" indent="0" algn="ctr">
              <a:buNone/>
              <a:defRPr sz="1200"/>
            </a:lvl6pPr>
            <a:lvl7pPr marL="2057349" indent="0" algn="ctr">
              <a:buNone/>
              <a:defRPr sz="1200"/>
            </a:lvl7pPr>
            <a:lvl8pPr marL="2400240" indent="0" algn="ctr">
              <a:buNone/>
              <a:defRPr sz="1200"/>
            </a:lvl8pPr>
            <a:lvl9pPr marL="2743131" indent="0" algn="ctr">
              <a:buNone/>
              <a:defRPr sz="1200"/>
            </a:lvl9pPr>
          </a:lstStyle>
          <a:p>
            <a:r>
              <a:rPr lang="fr-FR"/>
              <a:t>Modifiez le style des sous-titres du masque</a:t>
            </a:r>
          </a:p>
        </p:txBody>
      </p:sp>
      <p:sp>
        <p:nvSpPr>
          <p:cNvPr id="11" name="Espace réservé du texte 4"/>
          <p:cNvSpPr>
            <a:spLocks noGrp="1"/>
          </p:cNvSpPr>
          <p:nvPr userDrawn="1">
            <p:ph type="body" sz="quarter" idx="10" hasCustomPrompt="1"/>
          </p:nvPr>
        </p:nvSpPr>
        <p:spPr>
          <a:xfrm>
            <a:off x="7136358" y="4737567"/>
            <a:ext cx="1726825" cy="138499"/>
          </a:xfrm>
        </p:spPr>
        <p:txBody>
          <a:bodyPr wrap="square">
            <a:spAutoFit/>
          </a:bodyPr>
          <a:lstStyle>
            <a:lvl1pPr algn="r">
              <a:defRPr sz="900" cap="all" baseline="0">
                <a:solidFill>
                  <a:schemeClr val="bg1">
                    <a:lumMod val="50000"/>
                  </a:schemeClr>
                </a:solidFill>
              </a:defRPr>
            </a:lvl1pPr>
          </a:lstStyle>
          <a:p>
            <a:pPr lvl="0"/>
            <a:r>
              <a:rPr lang="fr-FR"/>
              <a:t>MENTION À REMPLIR</a:t>
            </a:r>
          </a:p>
        </p:txBody>
      </p:sp>
      <p:pic>
        <p:nvPicPr>
          <p:cNvPr id="10" name="Image 9"/>
          <p:cNvPicPr>
            <a:picLocks noChangeAspect="1"/>
          </p:cNvPicPr>
          <p:nvPr userDrawn="1"/>
        </p:nvPicPr>
        <p:blipFill>
          <a:blip r:embed="rId3"/>
          <a:stretch>
            <a:fillRect/>
          </a:stretch>
        </p:blipFill>
        <p:spPr>
          <a:xfrm>
            <a:off x="1052228" y="4730683"/>
            <a:ext cx="1058400" cy="151948"/>
          </a:xfrm>
          <a:prstGeom prst="rect">
            <a:avLst/>
          </a:prstGeom>
        </p:spPr>
      </p:pic>
      <p:pic>
        <p:nvPicPr>
          <p:cNvPr id="4" name="Image 3"/>
          <p:cNvPicPr>
            <a:picLocks noChangeAspect="1"/>
          </p:cNvPicPr>
          <p:nvPr userDrawn="1"/>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3417" r="12557"/>
          <a:stretch/>
        </p:blipFill>
        <p:spPr>
          <a:xfrm>
            <a:off x="984755" y="695326"/>
            <a:ext cx="1764000" cy="804213"/>
          </a:xfrm>
          <a:prstGeom prst="rect">
            <a:avLst/>
          </a:prstGeom>
        </p:spPr>
      </p:pic>
    </p:spTree>
    <p:extLst>
      <p:ext uri="{BB962C8B-B14F-4D97-AF65-F5344CB8AC3E}">
        <p14:creationId xmlns:p14="http://schemas.microsoft.com/office/powerpoint/2010/main" val="5257039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Couverture image modifiable">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1080005" y="1441801"/>
            <a:ext cx="3772545" cy="818686"/>
          </a:xfrm>
        </p:spPr>
        <p:txBody>
          <a:bodyPr anchor="t" anchorCtr="0">
            <a:spAutoFit/>
          </a:bodyPr>
          <a:lstStyle>
            <a:lvl1pPr algn="l">
              <a:lnSpc>
                <a:spcPct val="95000"/>
              </a:lnSpc>
              <a:defRPr sz="2800" b="0"/>
            </a:lvl1pPr>
          </a:lstStyle>
          <a:p>
            <a:r>
              <a:rPr lang="fr-FR" dirty="0"/>
              <a:t>MODIFIEZ LE STYLE DU TITRE</a:t>
            </a:r>
          </a:p>
        </p:txBody>
      </p:sp>
      <p:sp>
        <p:nvSpPr>
          <p:cNvPr id="3" name="Sous-titre 2"/>
          <p:cNvSpPr>
            <a:spLocks noGrp="1"/>
          </p:cNvSpPr>
          <p:nvPr>
            <p:ph type="subTitle" idx="1"/>
          </p:nvPr>
        </p:nvSpPr>
        <p:spPr>
          <a:xfrm>
            <a:off x="1080000" y="3237531"/>
            <a:ext cx="3083858" cy="400110"/>
          </a:xfrm>
        </p:spPr>
        <p:txBody>
          <a:bodyPr>
            <a:spAutoFit/>
          </a:bodyPr>
          <a:lstStyle>
            <a:lvl1pPr marL="0" indent="0" algn="l">
              <a:spcBef>
                <a:spcPts val="0"/>
              </a:spcBef>
              <a:buNone/>
              <a:defRPr sz="1300" b="0">
                <a:solidFill>
                  <a:schemeClr val="bg2"/>
                </a:solidFill>
              </a:defRPr>
            </a:lvl1pPr>
            <a:lvl2pPr marL="342891" indent="0" algn="ctr">
              <a:buNone/>
              <a:defRPr sz="1500"/>
            </a:lvl2pPr>
            <a:lvl3pPr marL="685783" indent="0" algn="ctr">
              <a:buNone/>
              <a:defRPr sz="1351"/>
            </a:lvl3pPr>
            <a:lvl4pPr marL="1028674" indent="0" algn="ctr">
              <a:buNone/>
              <a:defRPr sz="1200"/>
            </a:lvl4pPr>
            <a:lvl5pPr marL="1371566" indent="0" algn="ctr">
              <a:buNone/>
              <a:defRPr sz="1200"/>
            </a:lvl5pPr>
            <a:lvl6pPr marL="1714457" indent="0" algn="ctr">
              <a:buNone/>
              <a:defRPr sz="1200"/>
            </a:lvl6pPr>
            <a:lvl7pPr marL="2057349" indent="0" algn="ctr">
              <a:buNone/>
              <a:defRPr sz="1200"/>
            </a:lvl7pPr>
            <a:lvl8pPr marL="2400240" indent="0" algn="ctr">
              <a:buNone/>
              <a:defRPr sz="1200"/>
            </a:lvl8pPr>
            <a:lvl9pPr marL="2743131" indent="0" algn="ctr">
              <a:buNone/>
              <a:defRPr sz="1200"/>
            </a:lvl9pPr>
          </a:lstStyle>
          <a:p>
            <a:r>
              <a:rPr lang="fr-FR" dirty="0"/>
              <a:t>Modifiez le style des sous-titres du masque</a:t>
            </a:r>
          </a:p>
        </p:txBody>
      </p:sp>
      <p:sp>
        <p:nvSpPr>
          <p:cNvPr id="8" name="Espace réservé du texte 4"/>
          <p:cNvSpPr>
            <a:spLocks noGrp="1"/>
          </p:cNvSpPr>
          <p:nvPr>
            <p:ph type="body" sz="quarter" idx="11" hasCustomPrompt="1"/>
          </p:nvPr>
        </p:nvSpPr>
        <p:spPr>
          <a:xfrm>
            <a:off x="7136358" y="4737567"/>
            <a:ext cx="1726825" cy="138499"/>
          </a:xfrm>
        </p:spPr>
        <p:txBody>
          <a:bodyPr wrap="square">
            <a:spAutoFit/>
          </a:bodyPr>
          <a:lstStyle>
            <a:lvl1pPr algn="r">
              <a:defRPr sz="900" cap="all" baseline="0">
                <a:solidFill>
                  <a:schemeClr val="bg1">
                    <a:lumMod val="50000"/>
                  </a:schemeClr>
                </a:solidFill>
              </a:defRPr>
            </a:lvl1pPr>
          </a:lstStyle>
          <a:p>
            <a:pPr lvl="0"/>
            <a:r>
              <a:rPr lang="fr-FR"/>
              <a:t>MENTION À REMPLIR</a:t>
            </a:r>
          </a:p>
        </p:txBody>
      </p:sp>
      <p:pic>
        <p:nvPicPr>
          <p:cNvPr id="11" name="Image 10"/>
          <p:cNvPicPr>
            <a:picLocks noChangeAspect="1"/>
          </p:cNvPicPr>
          <p:nvPr userDrawn="1"/>
        </p:nvPicPr>
        <p:blipFill>
          <a:blip r:embed="rId2"/>
          <a:stretch>
            <a:fillRect/>
          </a:stretch>
        </p:blipFill>
        <p:spPr>
          <a:xfrm>
            <a:off x="517083" y="4730683"/>
            <a:ext cx="1058400" cy="151948"/>
          </a:xfrm>
          <a:prstGeom prst="rect">
            <a:avLst/>
          </a:prstGeom>
        </p:spPr>
      </p:pic>
      <p:pic>
        <p:nvPicPr>
          <p:cNvPr id="14" name="Image 13"/>
          <p:cNvPicPr>
            <a:picLocks noChangeAspect="1"/>
          </p:cNvPicPr>
          <p:nvPr userDrawn="1"/>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86100" y="335225"/>
            <a:ext cx="2199600" cy="842618"/>
          </a:xfrm>
          <a:prstGeom prst="rect">
            <a:avLst/>
          </a:prstGeom>
        </p:spPr>
      </p:pic>
      <p:pic>
        <p:nvPicPr>
          <p:cNvPr id="7" name="Image 6">
            <a:extLst>
              <a:ext uri="{FF2B5EF4-FFF2-40B4-BE49-F238E27FC236}">
                <a16:creationId xmlns:a16="http://schemas.microsoft.com/office/drawing/2014/main" id="{8F2617A6-F42F-4983-AAD3-41C5F646E128}"/>
              </a:ext>
            </a:extLst>
          </p:cNvPr>
          <p:cNvPicPr>
            <a:picLocks noChangeAspect="1"/>
          </p:cNvPicPr>
          <p:nvPr userDrawn="1"/>
        </p:nvPicPr>
        <p:blipFill>
          <a:blip r:embed="rId4">
            <a:clrChange>
              <a:clrFrom>
                <a:srgbClr val="F0F1F0"/>
              </a:clrFrom>
              <a:clrTo>
                <a:srgbClr val="F0F1F0">
                  <a:alpha val="0"/>
                </a:srgbClr>
              </a:clrTo>
            </a:clrChange>
          </a:blip>
          <a:stretch>
            <a:fillRect/>
          </a:stretch>
        </p:blipFill>
        <p:spPr>
          <a:xfrm>
            <a:off x="1875885" y="-1550987"/>
            <a:ext cx="7272589" cy="5143500"/>
          </a:xfrm>
          <a:prstGeom prst="rect">
            <a:avLst/>
          </a:prstGeom>
        </p:spPr>
      </p:pic>
      <p:grpSp>
        <p:nvGrpSpPr>
          <p:cNvPr id="9" name="Groupe 8">
            <a:extLst>
              <a:ext uri="{FF2B5EF4-FFF2-40B4-BE49-F238E27FC236}">
                <a16:creationId xmlns:a16="http://schemas.microsoft.com/office/drawing/2014/main" id="{E325C980-1922-4078-BE51-D21BC577A39D}"/>
              </a:ext>
            </a:extLst>
          </p:cNvPr>
          <p:cNvGrpSpPr/>
          <p:nvPr userDrawn="1"/>
        </p:nvGrpSpPr>
        <p:grpSpPr>
          <a:xfrm>
            <a:off x="5292080" y="3651870"/>
            <a:ext cx="3816425" cy="583178"/>
            <a:chOff x="2013494" y="3371466"/>
            <a:chExt cx="6891253" cy="583178"/>
          </a:xfrm>
        </p:grpSpPr>
        <p:sp>
          <p:nvSpPr>
            <p:cNvPr id="10" name="ZoneTexte 9">
              <a:extLst>
                <a:ext uri="{FF2B5EF4-FFF2-40B4-BE49-F238E27FC236}">
                  <a16:creationId xmlns:a16="http://schemas.microsoft.com/office/drawing/2014/main" id="{0ADD0716-47AC-4027-BF44-365698A7890F}"/>
                </a:ext>
              </a:extLst>
            </p:cNvPr>
            <p:cNvSpPr txBox="1"/>
            <p:nvPr/>
          </p:nvSpPr>
          <p:spPr>
            <a:xfrm>
              <a:off x="2013496" y="3371466"/>
              <a:ext cx="6891251" cy="353943"/>
            </a:xfrm>
            <a:prstGeom prst="rect">
              <a:avLst/>
            </a:prstGeom>
            <a:noFill/>
          </p:spPr>
          <p:txBody>
            <a:bodyPr wrap="square" rtlCol="0">
              <a:spAutoFit/>
            </a:bodyPr>
            <a:lstStyle/>
            <a:p>
              <a:r>
                <a:rPr lang="fr-FR" sz="850" b="1" dirty="0">
                  <a:latin typeface="Pluto Medium" panose="020B0603020203060204" pitchFamily="34" charset="0"/>
                </a:rPr>
                <a:t>FAIRE DE L’ÉPARGNE SALARIALE ET RETRAITE </a:t>
              </a:r>
            </a:p>
            <a:p>
              <a:r>
                <a:rPr lang="fr-FR" sz="850" b="1" dirty="0">
                  <a:latin typeface="Pluto Medium" panose="020B0603020203060204" pitchFamily="34" charset="0"/>
                </a:rPr>
                <a:t>UN MOTEUR DE LA PERFORMANCE DE VOTRE ENTREPRISE </a:t>
              </a:r>
              <a:endParaRPr lang="fr-FR" sz="850" b="1" dirty="0"/>
            </a:p>
          </p:txBody>
        </p:sp>
        <p:sp>
          <p:nvSpPr>
            <p:cNvPr id="12" name="ZoneTexte 11">
              <a:extLst>
                <a:ext uri="{FF2B5EF4-FFF2-40B4-BE49-F238E27FC236}">
                  <a16:creationId xmlns:a16="http://schemas.microsoft.com/office/drawing/2014/main" id="{8774C69B-CFF8-4D91-B471-AA1C70386AEF}"/>
                </a:ext>
              </a:extLst>
            </p:cNvPr>
            <p:cNvSpPr txBox="1"/>
            <p:nvPr/>
          </p:nvSpPr>
          <p:spPr>
            <a:xfrm>
              <a:off x="2013494" y="3731506"/>
              <a:ext cx="5330966" cy="223138"/>
            </a:xfrm>
            <a:prstGeom prst="rect">
              <a:avLst/>
            </a:prstGeom>
            <a:noFill/>
          </p:spPr>
          <p:txBody>
            <a:bodyPr wrap="square" rtlCol="0">
              <a:spAutoFit/>
            </a:bodyPr>
            <a:lstStyle/>
            <a:p>
              <a:r>
                <a:rPr lang="fr-FR" sz="850" b="1" dirty="0">
                  <a:solidFill>
                    <a:srgbClr val="581D74"/>
                  </a:solidFill>
                  <a:latin typeface="Pluto Bold" panose="020B0803020203060204" pitchFamily="34" charset="0"/>
                </a:rPr>
                <a:t>C’EST ÇA, ÊTRE INVESTI DANS VOTRE AVENIR</a:t>
              </a:r>
            </a:p>
          </p:txBody>
        </p:sp>
      </p:grpSp>
    </p:spTree>
  </p:cSld>
  <p:clrMapOvr>
    <a:masterClrMapping/>
  </p:clrMapOvr>
  <p:extLst>
    <p:ext uri="{DCECCB84-F9BA-43D5-87BE-67443E8EF086}">
      <p15:sldGuideLst xmlns:p15="http://schemas.microsoft.com/office/powerpoint/2012/main">
        <p15:guide id="1" orient="horz" pos="952">
          <p15:clr>
            <a:srgbClr val="FBAE40"/>
          </p15:clr>
        </p15:guide>
        <p15:guide id="2" pos="288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Couverture image 1">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1080005" y="1441801"/>
            <a:ext cx="3772545" cy="818686"/>
          </a:xfrm>
        </p:spPr>
        <p:txBody>
          <a:bodyPr anchor="t" anchorCtr="0">
            <a:spAutoFit/>
          </a:bodyPr>
          <a:lstStyle>
            <a:lvl1pPr algn="l">
              <a:lnSpc>
                <a:spcPct val="95000"/>
              </a:lnSpc>
              <a:defRPr sz="2800" b="0"/>
            </a:lvl1pPr>
          </a:lstStyle>
          <a:p>
            <a:r>
              <a:rPr lang="fr-FR" dirty="0"/>
              <a:t>MODIFIEZ LE STYLE DU TITRE</a:t>
            </a:r>
          </a:p>
        </p:txBody>
      </p:sp>
      <p:sp>
        <p:nvSpPr>
          <p:cNvPr id="3" name="Sous-titre 2"/>
          <p:cNvSpPr>
            <a:spLocks noGrp="1"/>
          </p:cNvSpPr>
          <p:nvPr>
            <p:ph type="subTitle" idx="1"/>
          </p:nvPr>
        </p:nvSpPr>
        <p:spPr>
          <a:xfrm>
            <a:off x="1080000" y="3237531"/>
            <a:ext cx="3083858" cy="400110"/>
          </a:xfrm>
        </p:spPr>
        <p:txBody>
          <a:bodyPr>
            <a:spAutoFit/>
          </a:bodyPr>
          <a:lstStyle>
            <a:lvl1pPr marL="0" indent="0" algn="l">
              <a:spcBef>
                <a:spcPts val="0"/>
              </a:spcBef>
              <a:buNone/>
              <a:defRPr sz="1300" b="0">
                <a:solidFill>
                  <a:schemeClr val="bg2"/>
                </a:solidFill>
              </a:defRPr>
            </a:lvl1pPr>
            <a:lvl2pPr marL="342891" indent="0" algn="ctr">
              <a:buNone/>
              <a:defRPr sz="1500"/>
            </a:lvl2pPr>
            <a:lvl3pPr marL="685783" indent="0" algn="ctr">
              <a:buNone/>
              <a:defRPr sz="1351"/>
            </a:lvl3pPr>
            <a:lvl4pPr marL="1028674" indent="0" algn="ctr">
              <a:buNone/>
              <a:defRPr sz="1200"/>
            </a:lvl4pPr>
            <a:lvl5pPr marL="1371566" indent="0" algn="ctr">
              <a:buNone/>
              <a:defRPr sz="1200"/>
            </a:lvl5pPr>
            <a:lvl6pPr marL="1714457" indent="0" algn="ctr">
              <a:buNone/>
              <a:defRPr sz="1200"/>
            </a:lvl6pPr>
            <a:lvl7pPr marL="2057349" indent="0" algn="ctr">
              <a:buNone/>
              <a:defRPr sz="1200"/>
            </a:lvl7pPr>
            <a:lvl8pPr marL="2400240" indent="0" algn="ctr">
              <a:buNone/>
              <a:defRPr sz="1200"/>
            </a:lvl8pPr>
            <a:lvl9pPr marL="2743131" indent="0" algn="ctr">
              <a:buNone/>
              <a:defRPr sz="1200"/>
            </a:lvl9pPr>
          </a:lstStyle>
          <a:p>
            <a:r>
              <a:rPr lang="fr-FR"/>
              <a:t>Modifiez le style des sous-titres du masque</a:t>
            </a:r>
          </a:p>
        </p:txBody>
      </p:sp>
      <p:sp>
        <p:nvSpPr>
          <p:cNvPr id="8" name="Espace réservé du texte 4"/>
          <p:cNvSpPr>
            <a:spLocks noGrp="1"/>
          </p:cNvSpPr>
          <p:nvPr>
            <p:ph type="body" sz="quarter" idx="11" hasCustomPrompt="1"/>
          </p:nvPr>
        </p:nvSpPr>
        <p:spPr>
          <a:xfrm>
            <a:off x="7136358" y="4737567"/>
            <a:ext cx="1726825" cy="138499"/>
          </a:xfrm>
        </p:spPr>
        <p:txBody>
          <a:bodyPr wrap="square">
            <a:spAutoFit/>
          </a:bodyPr>
          <a:lstStyle>
            <a:lvl1pPr algn="r">
              <a:defRPr sz="900" cap="all" baseline="0">
                <a:solidFill>
                  <a:schemeClr val="bg1">
                    <a:lumMod val="50000"/>
                  </a:schemeClr>
                </a:solidFill>
              </a:defRPr>
            </a:lvl1pPr>
          </a:lstStyle>
          <a:p>
            <a:pPr lvl="0"/>
            <a:r>
              <a:rPr lang="fr-FR"/>
              <a:t>MENTION À REMPLIR</a:t>
            </a:r>
          </a:p>
        </p:txBody>
      </p:sp>
      <p:pic>
        <p:nvPicPr>
          <p:cNvPr id="12" name="Image 11"/>
          <p:cNvPicPr>
            <a:picLocks noChangeAspect="1"/>
          </p:cNvPicPr>
          <p:nvPr userDrawn="1"/>
        </p:nvPicPr>
        <p:blipFill>
          <a:blip r:embed="rId2"/>
          <a:stretch>
            <a:fillRect/>
          </a:stretch>
        </p:blipFill>
        <p:spPr>
          <a:xfrm>
            <a:off x="517083" y="4730683"/>
            <a:ext cx="1058400" cy="151948"/>
          </a:xfrm>
          <a:prstGeom prst="rect">
            <a:avLst/>
          </a:prstGeom>
        </p:spPr>
      </p:pic>
      <p:pic>
        <p:nvPicPr>
          <p:cNvPr id="4" name="Image 3"/>
          <p:cNvPicPr>
            <a:picLocks noChangeAspect="1"/>
          </p:cNvPicPr>
          <p:nvPr userDrawn="1"/>
        </p:nvPicPr>
        <p:blipFill rotWithShape="1">
          <a:blip r:embed="rId3">
            <a:extLst>
              <a:ext uri="{28A0092B-C50C-407E-A947-70E740481C1C}">
                <a14:useLocalDpi xmlns:a14="http://schemas.microsoft.com/office/drawing/2010/main" val="0"/>
              </a:ext>
            </a:extLst>
          </a:blip>
          <a:srcRect l="4397" r="13695"/>
          <a:stretch/>
        </p:blipFill>
        <p:spPr>
          <a:xfrm>
            <a:off x="517083" y="340923"/>
            <a:ext cx="1767600" cy="826698"/>
          </a:xfrm>
          <a:prstGeom prst="rect">
            <a:avLst/>
          </a:prstGeom>
        </p:spPr>
      </p:pic>
    </p:spTree>
    <p:extLst>
      <p:ext uri="{BB962C8B-B14F-4D97-AF65-F5344CB8AC3E}">
        <p14:creationId xmlns:p14="http://schemas.microsoft.com/office/powerpoint/2010/main" val="3297956419"/>
      </p:ext>
    </p:extLst>
  </p:cSld>
  <p:clrMapOvr>
    <a:masterClrMapping/>
  </p:clrMapOvr>
  <p:extLst>
    <p:ext uri="{DCECCB84-F9BA-43D5-87BE-67443E8EF086}">
      <p15:sldGuideLst xmlns:p15="http://schemas.microsoft.com/office/powerpoint/2012/main">
        <p15:guide id="1" orient="horz" pos="952" userDrawn="1">
          <p15:clr>
            <a:srgbClr val="FBAE40"/>
          </p15:clr>
        </p15:guide>
        <p15:guide id="2" pos="288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tro 1">
    <p:spTree>
      <p:nvGrpSpPr>
        <p:cNvPr id="1" name=""/>
        <p:cNvGrpSpPr/>
        <p:nvPr/>
      </p:nvGrpSpPr>
      <p:grpSpPr>
        <a:xfrm>
          <a:off x="0" y="0"/>
          <a:ext cx="0" cy="0"/>
          <a:chOff x="0" y="0"/>
          <a:chExt cx="0" cy="0"/>
        </a:xfrm>
      </p:grpSpPr>
      <p:sp>
        <p:nvSpPr>
          <p:cNvPr id="9" name="bk object 16"/>
          <p:cNvSpPr/>
          <p:nvPr userDrawn="1"/>
        </p:nvSpPr>
        <p:spPr>
          <a:xfrm>
            <a:off x="287338" y="329803"/>
            <a:ext cx="8578849" cy="4465391"/>
          </a:xfrm>
          <a:custGeom>
            <a:avLst/>
            <a:gdLst/>
            <a:ahLst/>
            <a:cxnLst/>
            <a:rect l="l" t="t" r="r" b="b"/>
            <a:pathLst>
              <a:path w="8571865" h="5781675">
                <a:moveTo>
                  <a:pt x="0" y="5781598"/>
                </a:moveTo>
                <a:lnTo>
                  <a:pt x="8571598" y="5781598"/>
                </a:lnTo>
                <a:lnTo>
                  <a:pt x="8571598" y="0"/>
                </a:lnTo>
                <a:lnTo>
                  <a:pt x="0" y="0"/>
                </a:lnTo>
                <a:lnTo>
                  <a:pt x="0" y="5781598"/>
                </a:lnTo>
                <a:close/>
              </a:path>
            </a:pathLst>
          </a:custGeom>
          <a:solidFill>
            <a:srgbClr val="EAEAEA"/>
          </a:solidFill>
        </p:spPr>
        <p:txBody>
          <a:bodyPr wrap="square" lIns="0" tIns="0" rIns="0" bIns="0" rtlCol="0"/>
          <a:lstStyle/>
          <a:p>
            <a:endParaRPr sz="1800"/>
          </a:p>
        </p:txBody>
      </p:sp>
      <p:sp>
        <p:nvSpPr>
          <p:cNvPr id="5" name="Espace réservé du pied de page 4"/>
          <p:cNvSpPr>
            <a:spLocks noGrp="1"/>
          </p:cNvSpPr>
          <p:nvPr>
            <p:ph type="ftr" sz="quarter" idx="11"/>
          </p:nvPr>
        </p:nvSpPr>
        <p:spPr/>
        <p:txBody>
          <a:bodyPr/>
          <a:lstStyle/>
          <a:p>
            <a:r>
              <a:rPr lang="en-US"/>
              <a:t>TITRE DE LA PRÉSENTATION</a:t>
            </a:r>
            <a:endParaRPr lang="fr-FR"/>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8" name="Espace réservé du texte 7"/>
          <p:cNvSpPr>
            <a:spLocks noGrp="1"/>
          </p:cNvSpPr>
          <p:nvPr>
            <p:ph type="body" sz="quarter" idx="13"/>
          </p:nvPr>
        </p:nvSpPr>
        <p:spPr>
          <a:xfrm>
            <a:off x="2970000" y="563880"/>
            <a:ext cx="5534025" cy="3947611"/>
          </a:xfrm>
        </p:spPr>
        <p:txBody>
          <a:bodyPr/>
          <a:lstStyle>
            <a:lvl1pPr>
              <a:defRPr sz="1700" b="1" cap="all" baseline="0">
                <a:solidFill>
                  <a:schemeClr val="tx2"/>
                </a:solidFill>
              </a:defRPr>
            </a:lvl1pPr>
            <a:lvl2pPr marL="0" indent="0">
              <a:lnSpc>
                <a:spcPct val="120000"/>
              </a:lnSpc>
              <a:buNone/>
              <a:defRPr sz="1300" b="0">
                <a:solidFill>
                  <a:schemeClr val="tx1"/>
                </a:solidFill>
              </a:defRPr>
            </a:lvl2pPr>
          </a:lstStyle>
          <a:p>
            <a:pPr lvl="0"/>
            <a:r>
              <a:rPr lang="fr-FR"/>
              <a:t>Cliquez pour modifier les styles du texte du masque</a:t>
            </a:r>
          </a:p>
          <a:p>
            <a:pPr lvl="1"/>
            <a:r>
              <a:rPr lang="fr-FR"/>
              <a:t>Deuxième niveau</a:t>
            </a:r>
          </a:p>
        </p:txBody>
      </p:sp>
      <p:sp>
        <p:nvSpPr>
          <p:cNvPr id="14" name="object 13"/>
          <p:cNvSpPr/>
          <p:nvPr userDrawn="1"/>
        </p:nvSpPr>
        <p:spPr>
          <a:xfrm>
            <a:off x="1" y="329803"/>
            <a:ext cx="2962274" cy="1804750"/>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2" name="Espace réservé de la date 1"/>
          <p:cNvSpPr>
            <a:spLocks noGrp="1"/>
          </p:cNvSpPr>
          <p:nvPr>
            <p:ph type="dt" sz="half" idx="14"/>
          </p:nvPr>
        </p:nvSpPr>
        <p:spPr/>
        <p:txBody>
          <a:bodyPr/>
          <a:lstStyle/>
          <a:p>
            <a:r>
              <a:rPr lang="fr-FR"/>
              <a:t>JJ MMMM AAAA</a:t>
            </a:r>
          </a:p>
        </p:txBody>
      </p:sp>
    </p:spTree>
    <p:extLst>
      <p:ext uri="{BB962C8B-B14F-4D97-AF65-F5344CB8AC3E}">
        <p14:creationId xmlns:p14="http://schemas.microsoft.com/office/powerpoint/2010/main" val="4164878567"/>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2" name="Rectangle 1"/>
          <p:cNvSpPr/>
          <p:nvPr userDrawn="1"/>
        </p:nvSpPr>
        <p:spPr>
          <a:xfrm>
            <a:off x="851647" y="221878"/>
            <a:ext cx="152400" cy="6320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16" name="object 13"/>
          <p:cNvSpPr/>
          <p:nvPr userDrawn="1"/>
        </p:nvSpPr>
        <p:spPr>
          <a:xfrm>
            <a:off x="1" y="329803"/>
            <a:ext cx="2962274" cy="1804750"/>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11" name="bk object 16"/>
          <p:cNvSpPr/>
          <p:nvPr userDrawn="1"/>
        </p:nvSpPr>
        <p:spPr>
          <a:xfrm>
            <a:off x="2970000" y="329803"/>
            <a:ext cx="5896187" cy="4465391"/>
          </a:xfrm>
          <a:custGeom>
            <a:avLst/>
            <a:gdLst/>
            <a:ahLst/>
            <a:cxnLst/>
            <a:rect l="l" t="t" r="r" b="b"/>
            <a:pathLst>
              <a:path w="8571865" h="5781675">
                <a:moveTo>
                  <a:pt x="0" y="5781598"/>
                </a:moveTo>
                <a:lnTo>
                  <a:pt x="8571598" y="5781598"/>
                </a:lnTo>
                <a:lnTo>
                  <a:pt x="8571598" y="0"/>
                </a:lnTo>
                <a:lnTo>
                  <a:pt x="0" y="0"/>
                </a:lnTo>
                <a:lnTo>
                  <a:pt x="0" y="5781598"/>
                </a:lnTo>
                <a:close/>
              </a:path>
            </a:pathLst>
          </a:custGeom>
          <a:solidFill>
            <a:srgbClr val="EAEAEA"/>
          </a:solidFill>
        </p:spPr>
        <p:txBody>
          <a:bodyPr wrap="square" lIns="0" tIns="0" rIns="0" bIns="0" rtlCol="0"/>
          <a:lstStyle/>
          <a:p>
            <a:endParaRPr sz="1800"/>
          </a:p>
        </p:txBody>
      </p:sp>
      <p:sp>
        <p:nvSpPr>
          <p:cNvPr id="5" name="Espace réservé du pied de page 4"/>
          <p:cNvSpPr>
            <a:spLocks noGrp="1"/>
          </p:cNvSpPr>
          <p:nvPr>
            <p:ph type="ftr" sz="quarter" idx="11"/>
          </p:nvPr>
        </p:nvSpPr>
        <p:spPr/>
        <p:txBody>
          <a:bodyPr/>
          <a:lstStyle/>
          <a:p>
            <a:r>
              <a:rPr lang="en-US"/>
              <a:t>TITRE DE LA PRÉSENTATION</a:t>
            </a:r>
            <a:endParaRPr lang="fr-FR"/>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8" name="Espace réservé du texte 7"/>
          <p:cNvSpPr>
            <a:spLocks noGrp="1"/>
          </p:cNvSpPr>
          <p:nvPr>
            <p:ph type="body" sz="quarter" idx="13"/>
          </p:nvPr>
        </p:nvSpPr>
        <p:spPr>
          <a:xfrm>
            <a:off x="3240000" y="585203"/>
            <a:ext cx="4986000" cy="3571889"/>
          </a:xfrm>
        </p:spPr>
        <p:txBody>
          <a:bodyPr>
            <a:noAutofit/>
          </a:bodyPr>
          <a:lstStyle>
            <a:lvl1pPr marL="342900" indent="-342900">
              <a:lnSpc>
                <a:spcPct val="95000"/>
              </a:lnSpc>
              <a:spcBef>
                <a:spcPts val="1800"/>
              </a:spcBef>
              <a:buClr>
                <a:schemeClr val="tx1"/>
              </a:buClr>
              <a:buFont typeface="+mj-lt"/>
              <a:buAutoNum type="arabicPeriod"/>
              <a:defRPr sz="1500" b="1" cap="all" baseline="0">
                <a:solidFill>
                  <a:schemeClr val="tx2"/>
                </a:solidFill>
              </a:defRPr>
            </a:lvl1pPr>
            <a:lvl2pPr>
              <a:lnSpc>
                <a:spcPct val="120000"/>
              </a:lnSpc>
              <a:defRPr sz="1400" b="0"/>
            </a:lvl2pPr>
          </a:lstStyle>
          <a:p>
            <a:pPr lvl="0"/>
            <a:r>
              <a:rPr lang="fr-FR"/>
              <a:t>Cliquez pour modifier les styles du texte du masque</a:t>
            </a:r>
          </a:p>
        </p:txBody>
      </p:sp>
      <p:sp>
        <p:nvSpPr>
          <p:cNvPr id="4" name="Espace réservé du texte 3"/>
          <p:cNvSpPr>
            <a:spLocks noGrp="1"/>
          </p:cNvSpPr>
          <p:nvPr>
            <p:ph type="body" sz="quarter" idx="14" hasCustomPrompt="1"/>
          </p:nvPr>
        </p:nvSpPr>
        <p:spPr>
          <a:xfrm>
            <a:off x="457098" y="979472"/>
            <a:ext cx="2052000" cy="369332"/>
          </a:xfrm>
        </p:spPr>
        <p:txBody>
          <a:bodyPr wrap="square">
            <a:spAutoFit/>
          </a:bodyPr>
          <a:lstStyle>
            <a:lvl1pPr>
              <a:defRPr sz="2400" b="1" cap="all" baseline="0">
                <a:solidFill>
                  <a:schemeClr val="bg1"/>
                </a:solidFill>
              </a:defRPr>
            </a:lvl1pPr>
            <a:lvl2pPr>
              <a:defRPr sz="2800"/>
            </a:lvl2pPr>
            <a:lvl3pPr>
              <a:defRPr sz="2800"/>
            </a:lvl3pPr>
            <a:lvl4pPr>
              <a:defRPr sz="2800"/>
            </a:lvl4pPr>
            <a:lvl5pPr>
              <a:defRPr sz="2800"/>
            </a:lvl5pPr>
          </a:lstStyle>
          <a:p>
            <a:pPr lvl="0"/>
            <a:r>
              <a:rPr lang="fr-FR"/>
              <a:t>texte</a:t>
            </a:r>
          </a:p>
        </p:txBody>
      </p:sp>
      <p:sp>
        <p:nvSpPr>
          <p:cNvPr id="3" name="Espace réservé de la date 2"/>
          <p:cNvSpPr>
            <a:spLocks noGrp="1"/>
          </p:cNvSpPr>
          <p:nvPr>
            <p:ph type="dt" sz="half" idx="16"/>
          </p:nvPr>
        </p:nvSpPr>
        <p:spPr/>
        <p:txBody>
          <a:bodyPr/>
          <a:lstStyle/>
          <a:p>
            <a:r>
              <a:rPr lang="fr-FR"/>
              <a:t>JJ MMMM AAAA</a:t>
            </a:r>
          </a:p>
        </p:txBody>
      </p:sp>
    </p:spTree>
    <p:extLst>
      <p:ext uri="{BB962C8B-B14F-4D97-AF65-F5344CB8AC3E}">
        <p14:creationId xmlns:p14="http://schemas.microsoft.com/office/powerpoint/2010/main" val="195993010"/>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Ouverture de chapitre">
    <p:spTree>
      <p:nvGrpSpPr>
        <p:cNvPr id="1" name=""/>
        <p:cNvGrpSpPr/>
        <p:nvPr/>
      </p:nvGrpSpPr>
      <p:grpSpPr>
        <a:xfrm>
          <a:off x="0" y="0"/>
          <a:ext cx="0" cy="0"/>
          <a:chOff x="0" y="0"/>
          <a:chExt cx="0" cy="0"/>
        </a:xfrm>
      </p:grpSpPr>
      <p:sp>
        <p:nvSpPr>
          <p:cNvPr id="2" name="Rectangle 1"/>
          <p:cNvSpPr/>
          <p:nvPr userDrawn="1"/>
        </p:nvSpPr>
        <p:spPr>
          <a:xfrm>
            <a:off x="851647" y="221878"/>
            <a:ext cx="152400" cy="6320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14" name="object 14"/>
          <p:cNvSpPr/>
          <p:nvPr userDrawn="1"/>
        </p:nvSpPr>
        <p:spPr>
          <a:xfrm>
            <a:off x="324005" y="456508"/>
            <a:ext cx="2588129" cy="2126362"/>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5" name="Espace réservé du pied de page 4"/>
          <p:cNvSpPr>
            <a:spLocks noGrp="1"/>
          </p:cNvSpPr>
          <p:nvPr>
            <p:ph type="ftr" sz="quarter" idx="11"/>
          </p:nvPr>
        </p:nvSpPr>
        <p:spPr/>
        <p:txBody>
          <a:bodyPr/>
          <a:lstStyle/>
          <a:p>
            <a:r>
              <a:rPr lang="en-US"/>
              <a:t>TITRE DE LA PRÉSENTATION</a:t>
            </a:r>
            <a:endParaRPr lang="fr-FR"/>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8" name="Espace réservé du texte 7"/>
          <p:cNvSpPr>
            <a:spLocks noGrp="1"/>
          </p:cNvSpPr>
          <p:nvPr>
            <p:ph type="body" sz="quarter" idx="13"/>
          </p:nvPr>
        </p:nvSpPr>
        <p:spPr>
          <a:xfrm>
            <a:off x="2970000" y="3204903"/>
            <a:ext cx="4841262" cy="304699"/>
          </a:xfrm>
        </p:spPr>
        <p:txBody>
          <a:bodyPr>
            <a:spAutoFit/>
          </a:bodyPr>
          <a:lstStyle>
            <a:lvl1pPr>
              <a:lnSpc>
                <a:spcPct val="110000"/>
              </a:lnSpc>
              <a:spcBef>
                <a:spcPts val="0"/>
              </a:spcBef>
              <a:defRPr sz="1800" b="0" cap="none" baseline="0">
                <a:solidFill>
                  <a:schemeClr val="accent1"/>
                </a:solidFill>
              </a:defRPr>
            </a:lvl1pPr>
            <a:lvl2pPr>
              <a:lnSpc>
                <a:spcPct val="120000"/>
              </a:lnSpc>
              <a:defRPr sz="1400" b="0"/>
            </a:lvl2pPr>
          </a:lstStyle>
          <a:p>
            <a:pPr lvl="0"/>
            <a:r>
              <a:rPr lang="fr-FR"/>
              <a:t>Cliquez pour modifier les styles du texte du masque</a:t>
            </a:r>
          </a:p>
        </p:txBody>
      </p:sp>
      <p:sp>
        <p:nvSpPr>
          <p:cNvPr id="4" name="Espace réservé du texte 3"/>
          <p:cNvSpPr>
            <a:spLocks noGrp="1"/>
          </p:cNvSpPr>
          <p:nvPr>
            <p:ph type="body" sz="quarter" idx="14" hasCustomPrompt="1"/>
          </p:nvPr>
        </p:nvSpPr>
        <p:spPr>
          <a:xfrm>
            <a:off x="1657277" y="760907"/>
            <a:ext cx="855114" cy="1415772"/>
          </a:xfrm>
        </p:spPr>
        <p:txBody>
          <a:bodyPr wrap="square">
            <a:spAutoFit/>
          </a:bodyPr>
          <a:lstStyle>
            <a:lvl1pPr algn="r">
              <a:defRPr sz="9200" b="1" cap="all" baseline="0">
                <a:solidFill>
                  <a:schemeClr val="bg1"/>
                </a:solidFill>
              </a:defRPr>
            </a:lvl1pPr>
            <a:lvl2pPr>
              <a:defRPr sz="2800"/>
            </a:lvl2pPr>
            <a:lvl3pPr>
              <a:defRPr sz="2800"/>
            </a:lvl3pPr>
            <a:lvl4pPr>
              <a:defRPr sz="2800"/>
            </a:lvl4pPr>
            <a:lvl5pPr>
              <a:defRPr sz="2800"/>
            </a:lvl5pPr>
          </a:lstStyle>
          <a:p>
            <a:pPr lvl="0"/>
            <a:r>
              <a:rPr lang="fr-FR"/>
              <a:t>#</a:t>
            </a:r>
          </a:p>
        </p:txBody>
      </p:sp>
      <p:sp>
        <p:nvSpPr>
          <p:cNvPr id="13" name="object 13"/>
          <p:cNvSpPr/>
          <p:nvPr userDrawn="1"/>
        </p:nvSpPr>
        <p:spPr>
          <a:xfrm>
            <a:off x="1080005" y="4795195"/>
            <a:ext cx="8067675"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1800"/>
          </a:p>
        </p:txBody>
      </p:sp>
      <p:sp>
        <p:nvSpPr>
          <p:cNvPr id="3" name="Titre 2"/>
          <p:cNvSpPr>
            <a:spLocks noGrp="1"/>
          </p:cNvSpPr>
          <p:nvPr>
            <p:ph type="title"/>
          </p:nvPr>
        </p:nvSpPr>
        <p:spPr>
          <a:xfrm>
            <a:off x="2970000" y="953791"/>
            <a:ext cx="4212443" cy="877163"/>
          </a:xfrm>
        </p:spPr>
        <p:txBody>
          <a:bodyPr>
            <a:spAutoFit/>
          </a:bodyPr>
          <a:lstStyle>
            <a:lvl1pPr>
              <a:lnSpc>
                <a:spcPct val="95000"/>
              </a:lnSpc>
              <a:defRPr sz="3000" b="0" cap="all" baseline="0"/>
            </a:lvl1pPr>
          </a:lstStyle>
          <a:p>
            <a:r>
              <a:rPr lang="fr-FR"/>
              <a:t>Modifiez le style du titre</a:t>
            </a:r>
          </a:p>
        </p:txBody>
      </p:sp>
      <p:sp>
        <p:nvSpPr>
          <p:cNvPr id="7" name="Espace réservé de la date 6"/>
          <p:cNvSpPr>
            <a:spLocks noGrp="1"/>
          </p:cNvSpPr>
          <p:nvPr>
            <p:ph type="dt" sz="half" idx="15"/>
          </p:nvPr>
        </p:nvSpPr>
        <p:spPr/>
        <p:txBody>
          <a:bodyPr/>
          <a:lstStyle/>
          <a:p>
            <a:r>
              <a:rPr lang="fr-FR"/>
              <a:t>JJ MMMM AAAA</a:t>
            </a:r>
          </a:p>
        </p:txBody>
      </p:sp>
    </p:spTree>
    <p:extLst>
      <p:ext uri="{BB962C8B-B14F-4D97-AF65-F5344CB8AC3E}">
        <p14:creationId xmlns:p14="http://schemas.microsoft.com/office/powerpoint/2010/main" val="17503215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fr-FR" dirty="0"/>
          </a:p>
        </p:txBody>
      </p:sp>
      <p:sp>
        <p:nvSpPr>
          <p:cNvPr id="5" name="Espace réservé du pied de page 4"/>
          <p:cNvSpPr>
            <a:spLocks noGrp="1"/>
          </p:cNvSpPr>
          <p:nvPr>
            <p:ph type="ftr" sz="quarter" idx="11"/>
          </p:nvPr>
        </p:nvSpPr>
        <p:spPr/>
        <p:txBody>
          <a:bodyPr/>
          <a:lstStyle/>
          <a:p>
            <a:r>
              <a:rPr lang="en-US"/>
              <a:t>TITRE DE LA PRÉSENTATION</a:t>
            </a:r>
            <a:endParaRPr lang="fr-FR"/>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7" name="object 13"/>
          <p:cNvSpPr/>
          <p:nvPr userDrawn="1"/>
        </p:nvSpPr>
        <p:spPr>
          <a:xfrm>
            <a:off x="1080005" y="4795195"/>
            <a:ext cx="8067675"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1800"/>
          </a:p>
        </p:txBody>
      </p:sp>
      <p:sp>
        <p:nvSpPr>
          <p:cNvPr id="9" name="Espace réservé du texte 8"/>
          <p:cNvSpPr>
            <a:spLocks noGrp="1"/>
          </p:cNvSpPr>
          <p:nvPr>
            <p:ph type="body" sz="quarter" idx="13" hasCustomPrompt="1"/>
          </p:nvPr>
        </p:nvSpPr>
        <p:spPr>
          <a:xfrm>
            <a:off x="223838" y="262675"/>
            <a:ext cx="591950" cy="307777"/>
          </a:xfrm>
        </p:spPr>
        <p:txBody>
          <a:bodyPr>
            <a:spAutoFit/>
          </a:bodyPr>
          <a:lstStyle>
            <a:lvl1pPr algn="ctr">
              <a:defRPr sz="2000" b="1">
                <a:solidFill>
                  <a:schemeClr val="tx1"/>
                </a:solidFill>
              </a:defRPr>
            </a:lvl1pPr>
          </a:lstStyle>
          <a:p>
            <a:pPr lvl="0"/>
            <a:r>
              <a:rPr lang="fr-FR" dirty="0"/>
              <a:t>#</a:t>
            </a:r>
          </a:p>
        </p:txBody>
      </p:sp>
      <p:sp>
        <p:nvSpPr>
          <p:cNvPr id="12" name="Espace réservé du texte 11"/>
          <p:cNvSpPr>
            <a:spLocks noGrp="1"/>
          </p:cNvSpPr>
          <p:nvPr>
            <p:ph type="body" sz="quarter" idx="14"/>
          </p:nvPr>
        </p:nvSpPr>
        <p:spPr>
          <a:xfrm>
            <a:off x="1079503" y="975123"/>
            <a:ext cx="7780543" cy="3268265"/>
          </a:xfrm>
        </p:spPr>
        <p:txBody>
          <a:bodyPr/>
          <a:lstStyle>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3" name="Espace réservé de la date 2"/>
          <p:cNvSpPr>
            <a:spLocks noGrp="1"/>
          </p:cNvSpPr>
          <p:nvPr>
            <p:ph type="dt" sz="half" idx="15"/>
          </p:nvPr>
        </p:nvSpPr>
        <p:spPr/>
        <p:txBody>
          <a:bodyPr/>
          <a:lstStyle/>
          <a:p>
            <a:r>
              <a:rPr lang="fr-FR"/>
              <a:t>JJ MMMM AAAA</a:t>
            </a:r>
          </a:p>
        </p:txBody>
      </p:sp>
    </p:spTree>
    <p:extLst>
      <p:ext uri="{BB962C8B-B14F-4D97-AF65-F5344CB8AC3E}">
        <p14:creationId xmlns:p14="http://schemas.microsoft.com/office/powerpoint/2010/main" val="834814661"/>
      </p:ext>
    </p:extLst>
  </p:cSld>
  <p:clrMapOvr>
    <a:masterClrMapping/>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u 2 colonne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pied de page 4"/>
          <p:cNvSpPr>
            <a:spLocks noGrp="1"/>
          </p:cNvSpPr>
          <p:nvPr>
            <p:ph type="ftr" sz="quarter" idx="11"/>
          </p:nvPr>
        </p:nvSpPr>
        <p:spPr/>
        <p:txBody>
          <a:bodyPr/>
          <a:lstStyle/>
          <a:p>
            <a:r>
              <a:rPr lang="en-US"/>
              <a:t>TITRE DE LA PRÉSENTATION</a:t>
            </a:r>
            <a:endParaRPr lang="fr-FR"/>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7" name="object 13"/>
          <p:cNvSpPr/>
          <p:nvPr userDrawn="1"/>
        </p:nvSpPr>
        <p:spPr>
          <a:xfrm>
            <a:off x="1080005" y="4795195"/>
            <a:ext cx="8067675"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1800"/>
          </a:p>
        </p:txBody>
      </p:sp>
      <p:sp>
        <p:nvSpPr>
          <p:cNvPr id="13" name="Espace réservé du texte 11"/>
          <p:cNvSpPr>
            <a:spLocks noGrp="1"/>
          </p:cNvSpPr>
          <p:nvPr>
            <p:ph type="body" sz="quarter" idx="16"/>
          </p:nvPr>
        </p:nvSpPr>
        <p:spPr>
          <a:xfrm>
            <a:off x="1079501" y="974702"/>
            <a:ext cx="7262599" cy="531371"/>
          </a:xfrm>
        </p:spPr>
        <p:txBody>
          <a:bodyPr/>
          <a:lstStyle>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1" name="Espace réservé du texte 11"/>
          <p:cNvSpPr>
            <a:spLocks noGrp="1"/>
          </p:cNvSpPr>
          <p:nvPr>
            <p:ph type="body" sz="quarter" idx="15"/>
          </p:nvPr>
        </p:nvSpPr>
        <p:spPr>
          <a:xfrm>
            <a:off x="4921599" y="1872000"/>
            <a:ext cx="3420500" cy="2435057"/>
          </a:xfrm>
        </p:spPr>
        <p:txBody>
          <a:bodyPr/>
          <a:lstStyle>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2" name="Espace réservé du texte 11"/>
          <p:cNvSpPr>
            <a:spLocks noGrp="1"/>
          </p:cNvSpPr>
          <p:nvPr>
            <p:ph type="body" sz="quarter" idx="14"/>
          </p:nvPr>
        </p:nvSpPr>
        <p:spPr>
          <a:xfrm>
            <a:off x="1079500" y="1872000"/>
            <a:ext cx="3420500" cy="2435057"/>
          </a:xfrm>
        </p:spPr>
        <p:txBody>
          <a:bodyPr/>
          <a:lstStyle>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4" name="Espace réservé du texte 8"/>
          <p:cNvSpPr>
            <a:spLocks noGrp="1"/>
          </p:cNvSpPr>
          <p:nvPr>
            <p:ph type="body" sz="quarter" idx="13" hasCustomPrompt="1"/>
          </p:nvPr>
        </p:nvSpPr>
        <p:spPr>
          <a:xfrm>
            <a:off x="223838" y="262675"/>
            <a:ext cx="591950" cy="307777"/>
          </a:xfrm>
        </p:spPr>
        <p:txBody>
          <a:bodyPr>
            <a:spAutoFit/>
          </a:bodyPr>
          <a:lstStyle>
            <a:lvl1pPr algn="ctr">
              <a:defRPr sz="2000" b="1">
                <a:solidFill>
                  <a:schemeClr val="tx1"/>
                </a:solidFill>
              </a:defRPr>
            </a:lvl1pPr>
          </a:lstStyle>
          <a:p>
            <a:pPr lvl="0"/>
            <a:r>
              <a:rPr lang="fr-FR" dirty="0"/>
              <a:t>#</a:t>
            </a:r>
          </a:p>
        </p:txBody>
      </p:sp>
      <p:sp>
        <p:nvSpPr>
          <p:cNvPr id="3" name="Espace réservé de la date 2"/>
          <p:cNvSpPr>
            <a:spLocks noGrp="1"/>
          </p:cNvSpPr>
          <p:nvPr>
            <p:ph type="dt" sz="half" idx="17"/>
          </p:nvPr>
        </p:nvSpPr>
        <p:spPr/>
        <p:txBody>
          <a:bodyPr/>
          <a:lstStyle/>
          <a:p>
            <a:r>
              <a:rPr lang="fr-FR"/>
              <a:t>JJ MMMM AAAA</a:t>
            </a:r>
          </a:p>
        </p:txBody>
      </p:sp>
    </p:spTree>
    <p:extLst>
      <p:ext uri="{BB962C8B-B14F-4D97-AF65-F5344CB8AC3E}">
        <p14:creationId xmlns:p14="http://schemas.microsoft.com/office/powerpoint/2010/main" val="11375193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Exergue + Contenu ">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fr-FR" dirty="0"/>
          </a:p>
        </p:txBody>
      </p:sp>
      <p:sp>
        <p:nvSpPr>
          <p:cNvPr id="5" name="Espace réservé du pied de page 4"/>
          <p:cNvSpPr>
            <a:spLocks noGrp="1"/>
          </p:cNvSpPr>
          <p:nvPr>
            <p:ph type="ftr" sz="quarter" idx="11"/>
          </p:nvPr>
        </p:nvSpPr>
        <p:spPr/>
        <p:txBody>
          <a:bodyPr/>
          <a:lstStyle/>
          <a:p>
            <a:r>
              <a:rPr lang="en-US"/>
              <a:t>TITRE DE LA PRÉSENTATION</a:t>
            </a:r>
            <a:endParaRPr lang="fr-FR"/>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7" name="object 13"/>
          <p:cNvSpPr/>
          <p:nvPr userDrawn="1"/>
        </p:nvSpPr>
        <p:spPr>
          <a:xfrm>
            <a:off x="1080005" y="4795195"/>
            <a:ext cx="8067675"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1800"/>
          </a:p>
        </p:txBody>
      </p:sp>
      <p:sp>
        <p:nvSpPr>
          <p:cNvPr id="11" name="Espace réservé du texte 11"/>
          <p:cNvSpPr>
            <a:spLocks noGrp="1"/>
          </p:cNvSpPr>
          <p:nvPr>
            <p:ph type="body" sz="quarter" idx="15"/>
          </p:nvPr>
        </p:nvSpPr>
        <p:spPr>
          <a:xfrm>
            <a:off x="3672004" y="975600"/>
            <a:ext cx="5188043" cy="2596865"/>
          </a:xfrm>
        </p:spPr>
        <p:txBody>
          <a:bodyPr/>
          <a:lstStyle>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3" name="Espace réservé du texte 11"/>
          <p:cNvSpPr>
            <a:spLocks noGrp="1"/>
          </p:cNvSpPr>
          <p:nvPr>
            <p:ph type="body" sz="quarter" idx="16" hasCustomPrompt="1"/>
          </p:nvPr>
        </p:nvSpPr>
        <p:spPr>
          <a:xfrm>
            <a:off x="1080001" y="1025138"/>
            <a:ext cx="2268820" cy="1764378"/>
          </a:xfrm>
          <a:solidFill>
            <a:schemeClr val="accent1"/>
          </a:solidFill>
        </p:spPr>
        <p:txBody>
          <a:bodyPr lIns="180000" tIns="108000" rIns="180000" bIns="108000" anchor="ctr" anchorCtr="0">
            <a:noAutofit/>
          </a:bodyPr>
          <a:lstStyle>
            <a:lvl1pPr>
              <a:spcBef>
                <a:spcPts val="900"/>
              </a:spcBef>
              <a:defRPr sz="3200">
                <a:solidFill>
                  <a:schemeClr val="bg1"/>
                </a:solidFill>
              </a:defRPr>
            </a:lvl1pPr>
            <a:lvl2pPr marL="0" indent="0">
              <a:lnSpc>
                <a:spcPct val="80000"/>
              </a:lnSpc>
              <a:spcBef>
                <a:spcPts val="0"/>
              </a:spcBef>
              <a:buNone/>
              <a:defRPr sz="1100" b="0" cap="all" baseline="0">
                <a:solidFill>
                  <a:schemeClr val="bg1"/>
                </a:solidFill>
              </a:defRPr>
            </a:lvl2pPr>
            <a:lvl5pPr>
              <a:defRPr/>
            </a:lvl5pPr>
          </a:lstStyle>
          <a:p>
            <a:pPr lvl="0"/>
            <a:r>
              <a:rPr lang="fr-FR" dirty="0"/>
              <a:t>#</a:t>
            </a:r>
          </a:p>
          <a:p>
            <a:pPr lvl="1"/>
            <a:r>
              <a:rPr lang="fr-FR" dirty="0"/>
              <a:t>Deuxième niveau</a:t>
            </a:r>
          </a:p>
        </p:txBody>
      </p:sp>
      <p:sp>
        <p:nvSpPr>
          <p:cNvPr id="12" name="Espace réservé du texte 11"/>
          <p:cNvSpPr>
            <a:spLocks noGrp="1"/>
          </p:cNvSpPr>
          <p:nvPr>
            <p:ph type="body" sz="quarter" idx="14"/>
          </p:nvPr>
        </p:nvSpPr>
        <p:spPr>
          <a:xfrm>
            <a:off x="1079505" y="2884884"/>
            <a:ext cx="2269321" cy="1146995"/>
          </a:xfrm>
          <a:solidFill>
            <a:srgbClr val="EAEAEA"/>
          </a:solidFill>
        </p:spPr>
        <p:txBody>
          <a:bodyPr lIns="180000" tIns="108000" rIns="180000" bIns="108000" anchor="ctr" anchorCtr="0">
            <a:noAutofit/>
          </a:bodyPr>
          <a:lstStyle>
            <a:lvl1pPr>
              <a:spcBef>
                <a:spcPts val="0"/>
              </a:spcBef>
              <a:defRPr sz="1400" b="0">
                <a:solidFill>
                  <a:schemeClr val="bg2"/>
                </a:solidFill>
              </a:defRPr>
            </a:lvl1pPr>
            <a:lvl5pPr>
              <a:defRPr/>
            </a:lvl5pPr>
          </a:lstStyle>
          <a:p>
            <a:pPr lvl="0"/>
            <a:r>
              <a:rPr lang="fr-FR"/>
              <a:t>Cliquez pour modifier les styles du texte du masque</a:t>
            </a:r>
          </a:p>
        </p:txBody>
      </p:sp>
      <p:sp>
        <p:nvSpPr>
          <p:cNvPr id="14" name="Espace réservé du texte 8"/>
          <p:cNvSpPr>
            <a:spLocks noGrp="1"/>
          </p:cNvSpPr>
          <p:nvPr>
            <p:ph type="body" sz="quarter" idx="13" hasCustomPrompt="1"/>
          </p:nvPr>
        </p:nvSpPr>
        <p:spPr>
          <a:xfrm>
            <a:off x="223838" y="262675"/>
            <a:ext cx="591950" cy="307777"/>
          </a:xfrm>
        </p:spPr>
        <p:txBody>
          <a:bodyPr>
            <a:spAutoFit/>
          </a:bodyPr>
          <a:lstStyle>
            <a:lvl1pPr algn="ctr">
              <a:defRPr sz="2000" b="1">
                <a:solidFill>
                  <a:schemeClr val="tx1"/>
                </a:solidFill>
              </a:defRPr>
            </a:lvl1pPr>
          </a:lstStyle>
          <a:p>
            <a:pPr lvl="0"/>
            <a:r>
              <a:rPr lang="fr-FR" dirty="0"/>
              <a:t>#</a:t>
            </a:r>
          </a:p>
        </p:txBody>
      </p:sp>
      <p:sp>
        <p:nvSpPr>
          <p:cNvPr id="3" name="Espace réservé de la date 2"/>
          <p:cNvSpPr>
            <a:spLocks noGrp="1"/>
          </p:cNvSpPr>
          <p:nvPr>
            <p:ph type="dt" sz="half" idx="17"/>
          </p:nvPr>
        </p:nvSpPr>
        <p:spPr/>
        <p:txBody>
          <a:bodyPr/>
          <a:lstStyle/>
          <a:p>
            <a:r>
              <a:rPr lang="fr-FR"/>
              <a:t>JJ MMMM AAAA</a:t>
            </a:r>
          </a:p>
        </p:txBody>
      </p:sp>
    </p:spTree>
    <p:extLst>
      <p:ext uri="{BB962C8B-B14F-4D97-AF65-F5344CB8AC3E}">
        <p14:creationId xmlns:p14="http://schemas.microsoft.com/office/powerpoint/2010/main" val="3285487859"/>
      </p:ext>
    </p:extLst>
  </p:cSld>
  <p:clrMapOvr>
    <a:masterClrMapping/>
  </p:clrMapOvr>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 colonnes + imag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pied de page 4"/>
          <p:cNvSpPr>
            <a:spLocks noGrp="1"/>
          </p:cNvSpPr>
          <p:nvPr>
            <p:ph type="ftr" sz="quarter" idx="11"/>
          </p:nvPr>
        </p:nvSpPr>
        <p:spPr/>
        <p:txBody>
          <a:bodyPr/>
          <a:lstStyle/>
          <a:p>
            <a:r>
              <a:rPr lang="en-US"/>
              <a:t>TITRE DE LA PRÉSENTATION</a:t>
            </a:r>
            <a:endParaRPr lang="fr-FR"/>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7" name="object 13"/>
          <p:cNvSpPr/>
          <p:nvPr userDrawn="1"/>
        </p:nvSpPr>
        <p:spPr>
          <a:xfrm>
            <a:off x="1080005" y="4795195"/>
            <a:ext cx="8067675"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1800"/>
          </a:p>
        </p:txBody>
      </p:sp>
      <p:sp>
        <p:nvSpPr>
          <p:cNvPr id="11" name="Espace réservé du texte 11"/>
          <p:cNvSpPr>
            <a:spLocks noGrp="1"/>
          </p:cNvSpPr>
          <p:nvPr>
            <p:ph type="body" sz="quarter" idx="15"/>
          </p:nvPr>
        </p:nvSpPr>
        <p:spPr>
          <a:xfrm>
            <a:off x="3678613" y="974702"/>
            <a:ext cx="2361600" cy="2596865"/>
          </a:xfrm>
        </p:spPr>
        <p:txBody>
          <a:bodyPr/>
          <a:lstStyle>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2" name="Espace réservé du texte 11"/>
          <p:cNvSpPr>
            <a:spLocks noGrp="1"/>
          </p:cNvSpPr>
          <p:nvPr>
            <p:ph type="body" sz="quarter" idx="14"/>
          </p:nvPr>
        </p:nvSpPr>
        <p:spPr>
          <a:xfrm>
            <a:off x="1079500" y="974702"/>
            <a:ext cx="2361600" cy="2596865"/>
          </a:xfrm>
        </p:spPr>
        <p:txBody>
          <a:bodyPr/>
          <a:lstStyle>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pour une image  3"/>
          <p:cNvSpPr>
            <a:spLocks noGrp="1"/>
          </p:cNvSpPr>
          <p:nvPr>
            <p:ph type="pic" sz="quarter" idx="16"/>
          </p:nvPr>
        </p:nvSpPr>
        <p:spPr>
          <a:xfrm>
            <a:off x="6259517" y="1020762"/>
            <a:ext cx="2884487" cy="3335735"/>
          </a:xfrm>
        </p:spPr>
        <p:txBody>
          <a:bodyPr/>
          <a:lstStyle>
            <a:lvl1pPr>
              <a:defRPr b="0">
                <a:solidFill>
                  <a:schemeClr val="bg2"/>
                </a:solidFill>
              </a:defRPr>
            </a:lvl1pPr>
          </a:lstStyle>
          <a:p>
            <a:r>
              <a:rPr lang="fr-FR"/>
              <a:t>Cliquez sur l'icône pour ajouter une image</a:t>
            </a:r>
          </a:p>
        </p:txBody>
      </p:sp>
      <p:sp>
        <p:nvSpPr>
          <p:cNvPr id="13" name="Espace réservé du texte 8"/>
          <p:cNvSpPr>
            <a:spLocks noGrp="1"/>
          </p:cNvSpPr>
          <p:nvPr>
            <p:ph type="body" sz="quarter" idx="13" hasCustomPrompt="1"/>
          </p:nvPr>
        </p:nvSpPr>
        <p:spPr>
          <a:xfrm>
            <a:off x="223838" y="262675"/>
            <a:ext cx="591950" cy="307777"/>
          </a:xfrm>
        </p:spPr>
        <p:txBody>
          <a:bodyPr>
            <a:spAutoFit/>
          </a:bodyPr>
          <a:lstStyle>
            <a:lvl1pPr algn="ctr">
              <a:defRPr sz="2000" b="1">
                <a:solidFill>
                  <a:schemeClr val="tx1"/>
                </a:solidFill>
              </a:defRPr>
            </a:lvl1pPr>
          </a:lstStyle>
          <a:p>
            <a:pPr lvl="0"/>
            <a:r>
              <a:rPr lang="fr-FR" dirty="0"/>
              <a:t>#</a:t>
            </a:r>
          </a:p>
        </p:txBody>
      </p:sp>
      <p:sp>
        <p:nvSpPr>
          <p:cNvPr id="3" name="Espace réservé de la date 2"/>
          <p:cNvSpPr>
            <a:spLocks noGrp="1"/>
          </p:cNvSpPr>
          <p:nvPr>
            <p:ph type="dt" sz="half" idx="17"/>
          </p:nvPr>
        </p:nvSpPr>
        <p:spPr/>
        <p:txBody>
          <a:bodyPr/>
          <a:lstStyle/>
          <a:p>
            <a:r>
              <a:rPr lang="fr-FR"/>
              <a:t>JJ MMMM AAAA</a:t>
            </a:r>
          </a:p>
        </p:txBody>
      </p:sp>
    </p:spTree>
    <p:extLst>
      <p:ext uri="{BB962C8B-B14F-4D97-AF65-F5344CB8AC3E}">
        <p14:creationId xmlns:p14="http://schemas.microsoft.com/office/powerpoint/2010/main" val="351824637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u + encadré + imag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pied de page 4"/>
          <p:cNvSpPr>
            <a:spLocks noGrp="1"/>
          </p:cNvSpPr>
          <p:nvPr>
            <p:ph type="ftr" sz="quarter" idx="11"/>
          </p:nvPr>
        </p:nvSpPr>
        <p:spPr/>
        <p:txBody>
          <a:bodyPr/>
          <a:lstStyle/>
          <a:p>
            <a:r>
              <a:rPr lang="en-US"/>
              <a:t>TITRE DE LA PRÉSENTATION</a:t>
            </a:r>
            <a:endParaRPr lang="fr-FR"/>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11" name="Espace réservé du texte 11"/>
          <p:cNvSpPr>
            <a:spLocks noGrp="1"/>
          </p:cNvSpPr>
          <p:nvPr>
            <p:ph type="body" sz="quarter" idx="15"/>
          </p:nvPr>
        </p:nvSpPr>
        <p:spPr>
          <a:xfrm>
            <a:off x="1079504" y="3370110"/>
            <a:ext cx="2592389" cy="1425086"/>
          </a:xfrm>
          <a:solidFill>
            <a:schemeClr val="accent1"/>
          </a:solidFill>
        </p:spPr>
        <p:txBody>
          <a:bodyPr lIns="180000" tIns="180000" rIns="180000" bIns="180000">
            <a:noAutofit/>
          </a:bodyPr>
          <a:lstStyle>
            <a:lvl1pPr>
              <a:spcBef>
                <a:spcPts val="0"/>
              </a:spcBef>
              <a:defRPr sz="1400" b="0">
                <a:solidFill>
                  <a:schemeClr val="bg1"/>
                </a:solidFill>
              </a:defRPr>
            </a:lvl1pPr>
            <a:lvl5pPr>
              <a:defRPr/>
            </a:lvl5pPr>
          </a:lstStyle>
          <a:p>
            <a:pPr lvl="0"/>
            <a:r>
              <a:rPr lang="fr-FR"/>
              <a:t>Cliquez pour modifier les styles du texte du masque</a:t>
            </a:r>
          </a:p>
        </p:txBody>
      </p:sp>
      <p:sp>
        <p:nvSpPr>
          <p:cNvPr id="12" name="Espace réservé du texte 11"/>
          <p:cNvSpPr>
            <a:spLocks noGrp="1"/>
          </p:cNvSpPr>
          <p:nvPr>
            <p:ph type="body" sz="quarter" idx="14"/>
          </p:nvPr>
        </p:nvSpPr>
        <p:spPr>
          <a:xfrm>
            <a:off x="1079500" y="974702"/>
            <a:ext cx="2361600" cy="2181135"/>
          </a:xfrm>
        </p:spPr>
        <p:txBody>
          <a:bodyPr/>
          <a:lstStyle>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pour une image  3"/>
          <p:cNvSpPr>
            <a:spLocks noGrp="1"/>
          </p:cNvSpPr>
          <p:nvPr>
            <p:ph type="pic" sz="quarter" idx="16"/>
          </p:nvPr>
        </p:nvSpPr>
        <p:spPr>
          <a:xfrm>
            <a:off x="3671893" y="1020763"/>
            <a:ext cx="5194295" cy="3774434"/>
          </a:xfrm>
        </p:spPr>
        <p:txBody>
          <a:bodyPr/>
          <a:lstStyle>
            <a:lvl1pPr>
              <a:defRPr b="0">
                <a:solidFill>
                  <a:schemeClr val="bg2"/>
                </a:solidFill>
              </a:defRPr>
            </a:lvl1pPr>
          </a:lstStyle>
          <a:p>
            <a:r>
              <a:rPr lang="fr-FR"/>
              <a:t>Cliquez sur l'icône pour ajouter une image</a:t>
            </a:r>
          </a:p>
        </p:txBody>
      </p:sp>
      <p:sp>
        <p:nvSpPr>
          <p:cNvPr id="13" name="Espace réservé du texte 8"/>
          <p:cNvSpPr>
            <a:spLocks noGrp="1"/>
          </p:cNvSpPr>
          <p:nvPr>
            <p:ph type="body" sz="quarter" idx="13" hasCustomPrompt="1"/>
          </p:nvPr>
        </p:nvSpPr>
        <p:spPr>
          <a:xfrm>
            <a:off x="223838" y="262675"/>
            <a:ext cx="591950" cy="307777"/>
          </a:xfrm>
        </p:spPr>
        <p:txBody>
          <a:bodyPr>
            <a:spAutoFit/>
          </a:bodyPr>
          <a:lstStyle>
            <a:lvl1pPr algn="ctr">
              <a:defRPr sz="2000" b="1">
                <a:solidFill>
                  <a:schemeClr val="tx1"/>
                </a:solidFill>
              </a:defRPr>
            </a:lvl1pPr>
          </a:lstStyle>
          <a:p>
            <a:pPr lvl="0"/>
            <a:r>
              <a:rPr lang="fr-FR" dirty="0"/>
              <a:t>#</a:t>
            </a:r>
          </a:p>
        </p:txBody>
      </p:sp>
      <p:sp>
        <p:nvSpPr>
          <p:cNvPr id="3" name="Espace réservé de la date 2"/>
          <p:cNvSpPr>
            <a:spLocks noGrp="1"/>
          </p:cNvSpPr>
          <p:nvPr>
            <p:ph type="dt" sz="half" idx="17"/>
          </p:nvPr>
        </p:nvSpPr>
        <p:spPr/>
        <p:txBody>
          <a:bodyPr/>
          <a:lstStyle/>
          <a:p>
            <a:r>
              <a:rPr lang="fr-FR"/>
              <a:t>JJ MMMM AAAA</a:t>
            </a:r>
          </a:p>
        </p:txBody>
      </p:sp>
    </p:spTree>
    <p:extLst>
      <p:ext uri="{BB962C8B-B14F-4D97-AF65-F5344CB8AC3E}">
        <p14:creationId xmlns:p14="http://schemas.microsoft.com/office/powerpoint/2010/main" val="254964066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Image + exergu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pied de page 4"/>
          <p:cNvSpPr>
            <a:spLocks noGrp="1"/>
          </p:cNvSpPr>
          <p:nvPr>
            <p:ph type="ftr" sz="quarter" idx="11"/>
          </p:nvPr>
        </p:nvSpPr>
        <p:spPr/>
        <p:txBody>
          <a:bodyPr/>
          <a:lstStyle/>
          <a:p>
            <a:r>
              <a:rPr lang="en-US"/>
              <a:t>TITRE DE LA PRÉSENTATION</a:t>
            </a:r>
            <a:endParaRPr lang="fr-FR"/>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4" name="Espace réservé pour une image  3"/>
          <p:cNvSpPr>
            <a:spLocks noGrp="1"/>
          </p:cNvSpPr>
          <p:nvPr>
            <p:ph type="pic" sz="quarter" idx="16"/>
          </p:nvPr>
        </p:nvSpPr>
        <p:spPr>
          <a:xfrm>
            <a:off x="1079499" y="1020763"/>
            <a:ext cx="7786687" cy="3774434"/>
          </a:xfrm>
        </p:spPr>
        <p:txBody>
          <a:bodyPr/>
          <a:lstStyle>
            <a:lvl1pPr>
              <a:defRPr b="0">
                <a:solidFill>
                  <a:schemeClr val="bg2"/>
                </a:solidFill>
              </a:defRPr>
            </a:lvl1pPr>
          </a:lstStyle>
          <a:p>
            <a:r>
              <a:rPr lang="fr-FR"/>
              <a:t>Cliquez sur l'icône pour ajouter une image</a:t>
            </a:r>
          </a:p>
        </p:txBody>
      </p:sp>
      <p:sp>
        <p:nvSpPr>
          <p:cNvPr id="11" name="Espace réservé du texte 11"/>
          <p:cNvSpPr>
            <a:spLocks noGrp="1"/>
          </p:cNvSpPr>
          <p:nvPr>
            <p:ph type="body" sz="quarter" idx="15"/>
          </p:nvPr>
        </p:nvSpPr>
        <p:spPr>
          <a:xfrm>
            <a:off x="6273800" y="2593875"/>
            <a:ext cx="2592387" cy="1758745"/>
          </a:xfrm>
          <a:solidFill>
            <a:srgbClr val="EAEAEA"/>
          </a:solidFill>
        </p:spPr>
        <p:txBody>
          <a:bodyPr lIns="180000" tIns="180000" rIns="180000" bIns="180000">
            <a:noAutofit/>
          </a:bodyPr>
          <a:lstStyle>
            <a:lvl1pPr>
              <a:spcBef>
                <a:spcPts val="0"/>
              </a:spcBef>
              <a:defRPr sz="1500" b="0">
                <a:solidFill>
                  <a:schemeClr val="tx1">
                    <a:lumMod val="65000"/>
                    <a:lumOff val="35000"/>
                  </a:schemeClr>
                </a:solidFill>
              </a:defRPr>
            </a:lvl1pPr>
            <a:lvl5pPr>
              <a:defRPr/>
            </a:lvl5pPr>
          </a:lstStyle>
          <a:p>
            <a:pPr lvl="0"/>
            <a:r>
              <a:rPr lang="fr-FR"/>
              <a:t>Cliquez pour modifier les styles du texte du masque</a:t>
            </a:r>
          </a:p>
        </p:txBody>
      </p:sp>
      <p:sp>
        <p:nvSpPr>
          <p:cNvPr id="10" name="Espace réservé du texte 8"/>
          <p:cNvSpPr>
            <a:spLocks noGrp="1"/>
          </p:cNvSpPr>
          <p:nvPr>
            <p:ph type="body" sz="quarter" idx="13" hasCustomPrompt="1"/>
          </p:nvPr>
        </p:nvSpPr>
        <p:spPr>
          <a:xfrm>
            <a:off x="223838" y="262675"/>
            <a:ext cx="591950" cy="307777"/>
          </a:xfrm>
        </p:spPr>
        <p:txBody>
          <a:bodyPr>
            <a:spAutoFit/>
          </a:bodyPr>
          <a:lstStyle>
            <a:lvl1pPr algn="ctr">
              <a:defRPr sz="2000" b="1">
                <a:solidFill>
                  <a:schemeClr val="tx1"/>
                </a:solidFill>
              </a:defRPr>
            </a:lvl1pPr>
          </a:lstStyle>
          <a:p>
            <a:pPr lvl="0"/>
            <a:r>
              <a:rPr lang="fr-FR" dirty="0"/>
              <a:t>#</a:t>
            </a:r>
          </a:p>
        </p:txBody>
      </p:sp>
      <p:sp>
        <p:nvSpPr>
          <p:cNvPr id="3" name="Espace réservé de la date 2"/>
          <p:cNvSpPr>
            <a:spLocks noGrp="1"/>
          </p:cNvSpPr>
          <p:nvPr>
            <p:ph type="dt" sz="half" idx="17"/>
          </p:nvPr>
        </p:nvSpPr>
        <p:spPr/>
        <p:txBody>
          <a:bodyPr/>
          <a:lstStyle/>
          <a:p>
            <a:r>
              <a:rPr lang="fr-FR"/>
              <a:t>JJ MMMM AAAA</a:t>
            </a:r>
          </a:p>
        </p:txBody>
      </p:sp>
    </p:spTree>
    <p:extLst>
      <p:ext uri="{BB962C8B-B14F-4D97-AF65-F5344CB8AC3E}">
        <p14:creationId xmlns:p14="http://schemas.microsoft.com/office/powerpoint/2010/main" val="7144262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Image + Chiffres clés 1">
    <p:spTree>
      <p:nvGrpSpPr>
        <p:cNvPr id="1" name=""/>
        <p:cNvGrpSpPr/>
        <p:nvPr/>
      </p:nvGrpSpPr>
      <p:grpSpPr>
        <a:xfrm>
          <a:off x="0" y="0"/>
          <a:ext cx="0" cy="0"/>
          <a:chOff x="0" y="0"/>
          <a:chExt cx="0" cy="0"/>
        </a:xfrm>
      </p:grpSpPr>
      <p:sp>
        <p:nvSpPr>
          <p:cNvPr id="5" name="Espace réservé du pied de page 4"/>
          <p:cNvSpPr>
            <a:spLocks noGrp="1"/>
          </p:cNvSpPr>
          <p:nvPr>
            <p:ph type="ftr" sz="quarter" idx="11"/>
          </p:nvPr>
        </p:nvSpPr>
        <p:spPr/>
        <p:txBody>
          <a:bodyPr/>
          <a:lstStyle/>
          <a:p>
            <a:r>
              <a:rPr lang="en-US"/>
              <a:t>TITRE DE LA PRÉSENTATION</a:t>
            </a:r>
            <a:endParaRPr lang="fr-FR"/>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4" name="Espace réservé pour une image  3"/>
          <p:cNvSpPr>
            <a:spLocks noGrp="1"/>
          </p:cNvSpPr>
          <p:nvPr>
            <p:ph type="pic" sz="quarter" idx="16"/>
          </p:nvPr>
        </p:nvSpPr>
        <p:spPr>
          <a:xfrm>
            <a:off x="1079500" y="333375"/>
            <a:ext cx="7780544" cy="4461820"/>
          </a:xfrm>
        </p:spPr>
        <p:txBody>
          <a:bodyPr/>
          <a:lstStyle>
            <a:lvl1pPr>
              <a:defRPr b="0">
                <a:solidFill>
                  <a:schemeClr val="bg2"/>
                </a:solidFill>
              </a:defRPr>
            </a:lvl1pPr>
          </a:lstStyle>
          <a:p>
            <a:r>
              <a:rPr lang="fr-FR"/>
              <a:t>Cliquez sur l'icône pour ajouter une image</a:t>
            </a:r>
          </a:p>
        </p:txBody>
      </p:sp>
      <p:sp>
        <p:nvSpPr>
          <p:cNvPr id="10" name="Rectangle 9"/>
          <p:cNvSpPr/>
          <p:nvPr userDrawn="1"/>
        </p:nvSpPr>
        <p:spPr>
          <a:xfrm>
            <a:off x="851647" y="221878"/>
            <a:ext cx="152400" cy="6320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12" name="Espace réservé du texte 11"/>
          <p:cNvSpPr>
            <a:spLocks noGrp="1"/>
          </p:cNvSpPr>
          <p:nvPr>
            <p:ph type="body" sz="quarter" idx="17" hasCustomPrompt="1"/>
          </p:nvPr>
        </p:nvSpPr>
        <p:spPr>
          <a:xfrm>
            <a:off x="7153838" y="2262600"/>
            <a:ext cx="1712349" cy="1764378"/>
          </a:xfrm>
          <a:solidFill>
            <a:srgbClr val="EAEAEA"/>
          </a:solidFill>
        </p:spPr>
        <p:txBody>
          <a:bodyPr lIns="180000" tIns="108000" rIns="180000" bIns="108000" anchor="ctr" anchorCtr="1">
            <a:noAutofit/>
          </a:bodyPr>
          <a:lstStyle>
            <a:lvl1pPr>
              <a:spcBef>
                <a:spcPts val="900"/>
              </a:spcBef>
              <a:defRPr sz="3200">
                <a:solidFill>
                  <a:schemeClr val="accent1"/>
                </a:solidFill>
              </a:defRPr>
            </a:lvl1pPr>
            <a:lvl2pPr marL="0" indent="0">
              <a:lnSpc>
                <a:spcPct val="80000"/>
              </a:lnSpc>
              <a:spcBef>
                <a:spcPts val="0"/>
              </a:spcBef>
              <a:buNone/>
              <a:defRPr sz="1200" b="0" cap="all" baseline="0">
                <a:solidFill>
                  <a:schemeClr val="tx1"/>
                </a:solidFill>
              </a:defRPr>
            </a:lvl2pPr>
            <a:lvl5pPr>
              <a:defRPr/>
            </a:lvl5pPr>
          </a:lstStyle>
          <a:p>
            <a:pPr lvl="0"/>
            <a:r>
              <a:rPr lang="fr-FR" dirty="0"/>
              <a:t>#</a:t>
            </a:r>
          </a:p>
          <a:p>
            <a:pPr lvl="1"/>
            <a:r>
              <a:rPr lang="fr-FR" dirty="0"/>
              <a:t>Deuxième niveau</a:t>
            </a:r>
          </a:p>
        </p:txBody>
      </p:sp>
      <p:sp>
        <p:nvSpPr>
          <p:cNvPr id="2" name="Espace réservé de la date 1"/>
          <p:cNvSpPr>
            <a:spLocks noGrp="1"/>
          </p:cNvSpPr>
          <p:nvPr>
            <p:ph type="dt" sz="half" idx="18"/>
          </p:nvPr>
        </p:nvSpPr>
        <p:spPr/>
        <p:txBody>
          <a:bodyPr/>
          <a:lstStyle/>
          <a:p>
            <a:r>
              <a:rPr lang="fr-FR"/>
              <a:t>JJ MMMM AAAA</a:t>
            </a:r>
          </a:p>
        </p:txBody>
      </p:sp>
    </p:spTree>
    <p:extLst>
      <p:ext uri="{BB962C8B-B14F-4D97-AF65-F5344CB8AC3E}">
        <p14:creationId xmlns:p14="http://schemas.microsoft.com/office/powerpoint/2010/main" val="35452201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Image + Chiffres clés 2">
    <p:spTree>
      <p:nvGrpSpPr>
        <p:cNvPr id="1" name=""/>
        <p:cNvGrpSpPr/>
        <p:nvPr/>
      </p:nvGrpSpPr>
      <p:grpSpPr>
        <a:xfrm>
          <a:off x="0" y="0"/>
          <a:ext cx="0" cy="0"/>
          <a:chOff x="0" y="0"/>
          <a:chExt cx="0" cy="0"/>
        </a:xfrm>
      </p:grpSpPr>
      <p:sp>
        <p:nvSpPr>
          <p:cNvPr id="10" name="Rectangle 9"/>
          <p:cNvSpPr/>
          <p:nvPr userDrawn="1"/>
        </p:nvSpPr>
        <p:spPr>
          <a:xfrm>
            <a:off x="851647" y="221878"/>
            <a:ext cx="152400" cy="6320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5" name="Espace réservé du pied de page 4"/>
          <p:cNvSpPr>
            <a:spLocks noGrp="1"/>
          </p:cNvSpPr>
          <p:nvPr>
            <p:ph type="ftr" sz="quarter" idx="11"/>
          </p:nvPr>
        </p:nvSpPr>
        <p:spPr/>
        <p:txBody>
          <a:bodyPr/>
          <a:lstStyle/>
          <a:p>
            <a:r>
              <a:rPr lang="en-US"/>
              <a:t>TITRE DE LA PRÉSENTATION</a:t>
            </a:r>
            <a:endParaRPr lang="fr-FR"/>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4" name="Espace réservé pour une image  3"/>
          <p:cNvSpPr>
            <a:spLocks noGrp="1"/>
          </p:cNvSpPr>
          <p:nvPr>
            <p:ph type="pic" sz="quarter" idx="16"/>
          </p:nvPr>
        </p:nvSpPr>
        <p:spPr>
          <a:xfrm>
            <a:off x="287338" y="333375"/>
            <a:ext cx="8572706" cy="4461820"/>
          </a:xfrm>
        </p:spPr>
        <p:txBody>
          <a:bodyPr/>
          <a:lstStyle>
            <a:lvl1pPr>
              <a:defRPr b="0">
                <a:solidFill>
                  <a:schemeClr val="bg2"/>
                </a:solidFill>
              </a:defRPr>
            </a:lvl1pPr>
          </a:lstStyle>
          <a:p>
            <a:r>
              <a:rPr lang="fr-FR"/>
              <a:t>Cliquez sur l'icône pour ajouter une image</a:t>
            </a:r>
          </a:p>
        </p:txBody>
      </p:sp>
      <p:sp>
        <p:nvSpPr>
          <p:cNvPr id="12" name="Espace réservé du texte 11"/>
          <p:cNvSpPr>
            <a:spLocks noGrp="1"/>
          </p:cNvSpPr>
          <p:nvPr>
            <p:ph type="body" sz="quarter" idx="17" hasCustomPrompt="1"/>
          </p:nvPr>
        </p:nvSpPr>
        <p:spPr>
          <a:xfrm>
            <a:off x="7153839" y="2262600"/>
            <a:ext cx="1712348" cy="1764378"/>
          </a:xfrm>
          <a:solidFill>
            <a:srgbClr val="EAEAEA"/>
          </a:solidFill>
        </p:spPr>
        <p:txBody>
          <a:bodyPr lIns="180000" tIns="108000" rIns="180000" bIns="108000" anchor="ctr" anchorCtr="1">
            <a:noAutofit/>
          </a:bodyPr>
          <a:lstStyle>
            <a:lvl1pPr>
              <a:spcBef>
                <a:spcPts val="900"/>
              </a:spcBef>
              <a:defRPr sz="3200">
                <a:solidFill>
                  <a:schemeClr val="accent1"/>
                </a:solidFill>
              </a:defRPr>
            </a:lvl1pPr>
            <a:lvl2pPr marL="0" indent="0">
              <a:lnSpc>
                <a:spcPct val="80000"/>
              </a:lnSpc>
              <a:spcBef>
                <a:spcPts val="0"/>
              </a:spcBef>
              <a:buNone/>
              <a:defRPr sz="1200" b="0" cap="all" baseline="0">
                <a:solidFill>
                  <a:schemeClr val="tx1"/>
                </a:solidFill>
              </a:defRPr>
            </a:lvl2pPr>
            <a:lvl5pPr>
              <a:defRPr/>
            </a:lvl5pPr>
          </a:lstStyle>
          <a:p>
            <a:pPr lvl="0"/>
            <a:r>
              <a:rPr lang="fr-FR"/>
              <a:t>#</a:t>
            </a:r>
          </a:p>
          <a:p>
            <a:pPr lvl="1"/>
            <a:r>
              <a:rPr lang="fr-FR"/>
              <a:t>Deuxième niveau</a:t>
            </a:r>
          </a:p>
        </p:txBody>
      </p:sp>
      <p:sp>
        <p:nvSpPr>
          <p:cNvPr id="2" name="Espace réservé de la date 1"/>
          <p:cNvSpPr>
            <a:spLocks noGrp="1"/>
          </p:cNvSpPr>
          <p:nvPr>
            <p:ph type="dt" sz="half" idx="18"/>
          </p:nvPr>
        </p:nvSpPr>
        <p:spPr/>
        <p:txBody>
          <a:bodyPr/>
          <a:lstStyle/>
          <a:p>
            <a:r>
              <a:rPr lang="fr-FR"/>
              <a:t>JJ MMMM AAAA</a:t>
            </a:r>
          </a:p>
        </p:txBody>
      </p:sp>
    </p:spTree>
    <p:extLst>
      <p:ext uri="{BB962C8B-B14F-4D97-AF65-F5344CB8AC3E}">
        <p14:creationId xmlns:p14="http://schemas.microsoft.com/office/powerpoint/2010/main" val="240826810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Image + exergue +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pied de page 4"/>
          <p:cNvSpPr>
            <a:spLocks noGrp="1"/>
          </p:cNvSpPr>
          <p:nvPr>
            <p:ph type="ftr" sz="quarter" idx="11"/>
          </p:nvPr>
        </p:nvSpPr>
        <p:spPr/>
        <p:txBody>
          <a:bodyPr/>
          <a:lstStyle/>
          <a:p>
            <a:r>
              <a:rPr lang="en-US"/>
              <a:t>TITRE DE LA PRÉSENTATION</a:t>
            </a:r>
            <a:endParaRPr lang="fr-FR"/>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12" name="Espace réservé du texte 11"/>
          <p:cNvSpPr>
            <a:spLocks noGrp="1"/>
          </p:cNvSpPr>
          <p:nvPr>
            <p:ph type="body" sz="quarter" idx="14"/>
          </p:nvPr>
        </p:nvSpPr>
        <p:spPr>
          <a:xfrm>
            <a:off x="3949204" y="2141102"/>
            <a:ext cx="4910843" cy="2181135"/>
          </a:xfrm>
        </p:spPr>
        <p:txBody>
          <a:bodyPr>
            <a:noAutofit/>
          </a:bodyPr>
          <a:lstStyle>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pour une image  3"/>
          <p:cNvSpPr>
            <a:spLocks noGrp="1"/>
          </p:cNvSpPr>
          <p:nvPr>
            <p:ph type="pic" sz="quarter" idx="16"/>
          </p:nvPr>
        </p:nvSpPr>
        <p:spPr>
          <a:xfrm>
            <a:off x="1079499" y="1020763"/>
            <a:ext cx="2592000" cy="3335310"/>
          </a:xfrm>
        </p:spPr>
        <p:txBody>
          <a:bodyPr/>
          <a:lstStyle>
            <a:lvl1pPr>
              <a:defRPr b="0">
                <a:solidFill>
                  <a:schemeClr val="bg2"/>
                </a:solidFill>
              </a:defRPr>
            </a:lvl1pPr>
          </a:lstStyle>
          <a:p>
            <a:r>
              <a:rPr lang="fr-FR"/>
              <a:t>Cliquez sur l'icône pour ajouter une image</a:t>
            </a:r>
          </a:p>
        </p:txBody>
      </p:sp>
      <p:sp>
        <p:nvSpPr>
          <p:cNvPr id="10" name="object 13"/>
          <p:cNvSpPr/>
          <p:nvPr userDrawn="1"/>
        </p:nvSpPr>
        <p:spPr>
          <a:xfrm>
            <a:off x="1080005" y="4795195"/>
            <a:ext cx="8067675"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1800"/>
          </a:p>
        </p:txBody>
      </p:sp>
      <p:sp>
        <p:nvSpPr>
          <p:cNvPr id="13" name="Espace réservé du texte 11"/>
          <p:cNvSpPr>
            <a:spLocks noGrp="1"/>
          </p:cNvSpPr>
          <p:nvPr>
            <p:ph type="body" sz="quarter" idx="17"/>
          </p:nvPr>
        </p:nvSpPr>
        <p:spPr>
          <a:xfrm>
            <a:off x="3160800" y="1385100"/>
            <a:ext cx="3096000" cy="545516"/>
          </a:xfrm>
          <a:solidFill>
            <a:srgbClr val="EAEAEA"/>
          </a:solidFill>
        </p:spPr>
        <p:txBody>
          <a:bodyPr lIns="144000" tIns="72000" rIns="144000" bIns="72000">
            <a:spAutoFit/>
          </a:bodyPr>
          <a:lstStyle>
            <a:lvl1pPr>
              <a:defRPr sz="1100" cap="all" baseline="0">
                <a:solidFill>
                  <a:schemeClr val="tx1"/>
                </a:solidFill>
              </a:defRPr>
            </a:lvl1pPr>
            <a:lvl2pPr marL="0" indent="0">
              <a:spcBef>
                <a:spcPts val="0"/>
              </a:spcBef>
              <a:buNone/>
              <a:defRPr sz="1500" cap="all" baseline="0">
                <a:solidFill>
                  <a:schemeClr val="accent1"/>
                </a:solidFill>
              </a:defRPr>
            </a:lvl2pPr>
            <a:lvl5pPr>
              <a:defRPr/>
            </a:lvl5pPr>
          </a:lstStyle>
          <a:p>
            <a:pPr lvl="0"/>
            <a:r>
              <a:rPr lang="fr-FR"/>
              <a:t>Cliquez pour modifier les styles du texte du masque</a:t>
            </a:r>
          </a:p>
          <a:p>
            <a:pPr lvl="1"/>
            <a:r>
              <a:rPr lang="fr-FR"/>
              <a:t>Deuxième niveau</a:t>
            </a:r>
          </a:p>
        </p:txBody>
      </p:sp>
      <p:sp>
        <p:nvSpPr>
          <p:cNvPr id="14" name="Espace réservé du texte 8"/>
          <p:cNvSpPr>
            <a:spLocks noGrp="1"/>
          </p:cNvSpPr>
          <p:nvPr>
            <p:ph type="body" sz="quarter" idx="13" hasCustomPrompt="1"/>
          </p:nvPr>
        </p:nvSpPr>
        <p:spPr>
          <a:xfrm>
            <a:off x="223838" y="262675"/>
            <a:ext cx="591950" cy="307777"/>
          </a:xfrm>
        </p:spPr>
        <p:txBody>
          <a:bodyPr>
            <a:spAutoFit/>
          </a:bodyPr>
          <a:lstStyle>
            <a:lvl1pPr algn="ctr">
              <a:defRPr sz="2000" b="1">
                <a:solidFill>
                  <a:schemeClr val="tx1"/>
                </a:solidFill>
              </a:defRPr>
            </a:lvl1pPr>
          </a:lstStyle>
          <a:p>
            <a:pPr lvl="0"/>
            <a:r>
              <a:rPr lang="fr-FR" dirty="0"/>
              <a:t>#</a:t>
            </a:r>
          </a:p>
        </p:txBody>
      </p:sp>
      <p:sp>
        <p:nvSpPr>
          <p:cNvPr id="3" name="Espace réservé de la date 2"/>
          <p:cNvSpPr>
            <a:spLocks noGrp="1"/>
          </p:cNvSpPr>
          <p:nvPr>
            <p:ph type="dt" sz="half" idx="18"/>
          </p:nvPr>
        </p:nvSpPr>
        <p:spPr/>
        <p:txBody>
          <a:bodyPr/>
          <a:lstStyle/>
          <a:p>
            <a:r>
              <a:rPr lang="fr-FR"/>
              <a:t>JJ MMMM AAAA</a:t>
            </a:r>
          </a:p>
        </p:txBody>
      </p:sp>
    </p:spTree>
    <p:extLst>
      <p:ext uri="{BB962C8B-B14F-4D97-AF65-F5344CB8AC3E}">
        <p14:creationId xmlns:p14="http://schemas.microsoft.com/office/powerpoint/2010/main" val="1671307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ntenu + graphique ">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pied de page 4"/>
          <p:cNvSpPr>
            <a:spLocks noGrp="1"/>
          </p:cNvSpPr>
          <p:nvPr>
            <p:ph type="ftr" sz="quarter" idx="11"/>
          </p:nvPr>
        </p:nvSpPr>
        <p:spPr/>
        <p:txBody>
          <a:bodyPr/>
          <a:lstStyle/>
          <a:p>
            <a:r>
              <a:rPr lang="en-US"/>
              <a:t>TITRE DE LA PRÉSENTATION</a:t>
            </a:r>
            <a:endParaRPr lang="fr-FR"/>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7" name="object 13"/>
          <p:cNvSpPr/>
          <p:nvPr userDrawn="1"/>
        </p:nvSpPr>
        <p:spPr>
          <a:xfrm>
            <a:off x="1080005" y="4795195"/>
            <a:ext cx="8067675"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1800"/>
          </a:p>
        </p:txBody>
      </p:sp>
      <p:sp>
        <p:nvSpPr>
          <p:cNvPr id="4" name="Espace réservé du graphique 3"/>
          <p:cNvSpPr>
            <a:spLocks noGrp="1"/>
          </p:cNvSpPr>
          <p:nvPr>
            <p:ph type="chart" sz="quarter" idx="15"/>
          </p:nvPr>
        </p:nvSpPr>
        <p:spPr>
          <a:xfrm>
            <a:off x="815788" y="1941874"/>
            <a:ext cx="5470712" cy="2440985"/>
          </a:xfrm>
        </p:spPr>
        <p:txBody>
          <a:bodyPr/>
          <a:lstStyle>
            <a:lvl1pPr>
              <a:defRPr b="0">
                <a:solidFill>
                  <a:schemeClr val="bg2"/>
                </a:solidFill>
              </a:defRPr>
            </a:lvl1pPr>
          </a:lstStyle>
          <a:p>
            <a:r>
              <a:rPr lang="fr-FR"/>
              <a:t>Cliquez sur l'icône pour ajouter un graphique</a:t>
            </a:r>
            <a:endParaRPr lang="fr-FR" dirty="0"/>
          </a:p>
        </p:txBody>
      </p:sp>
      <p:sp>
        <p:nvSpPr>
          <p:cNvPr id="13" name="Espace réservé du texte 11"/>
          <p:cNvSpPr>
            <a:spLocks noGrp="1"/>
          </p:cNvSpPr>
          <p:nvPr>
            <p:ph type="body" sz="quarter" idx="16" hasCustomPrompt="1"/>
          </p:nvPr>
        </p:nvSpPr>
        <p:spPr>
          <a:xfrm>
            <a:off x="7125658" y="1941874"/>
            <a:ext cx="1734391" cy="627864"/>
          </a:xfrm>
          <a:noFill/>
        </p:spPr>
        <p:txBody>
          <a:bodyPr wrap="square" lIns="0" tIns="0" rIns="0" bIns="0" anchor="t" anchorCtr="0">
            <a:spAutoFit/>
          </a:bodyPr>
          <a:lstStyle>
            <a:lvl1pPr>
              <a:spcBef>
                <a:spcPts val="900"/>
              </a:spcBef>
              <a:defRPr sz="3200">
                <a:solidFill>
                  <a:schemeClr val="accent3"/>
                </a:solidFill>
              </a:defRPr>
            </a:lvl1pPr>
            <a:lvl2pPr marL="0" indent="0">
              <a:lnSpc>
                <a:spcPct val="80000"/>
              </a:lnSpc>
              <a:spcBef>
                <a:spcPts val="0"/>
              </a:spcBef>
              <a:buNone/>
              <a:defRPr sz="1100" b="0" cap="all" baseline="0">
                <a:solidFill>
                  <a:schemeClr val="tx1"/>
                </a:solidFill>
              </a:defRPr>
            </a:lvl2pPr>
            <a:lvl5pPr>
              <a:defRPr/>
            </a:lvl5pPr>
          </a:lstStyle>
          <a:p>
            <a:pPr lvl="0"/>
            <a:r>
              <a:rPr lang="fr-FR" dirty="0"/>
              <a:t>#</a:t>
            </a:r>
          </a:p>
          <a:p>
            <a:pPr lvl="1"/>
            <a:r>
              <a:rPr lang="fr-FR" dirty="0"/>
              <a:t>Deuxième niveau</a:t>
            </a:r>
          </a:p>
        </p:txBody>
      </p:sp>
      <p:sp>
        <p:nvSpPr>
          <p:cNvPr id="16" name="Espace réservé du texte 11"/>
          <p:cNvSpPr>
            <a:spLocks noGrp="1"/>
          </p:cNvSpPr>
          <p:nvPr>
            <p:ph type="body" sz="quarter" idx="17" hasCustomPrompt="1"/>
          </p:nvPr>
        </p:nvSpPr>
        <p:spPr>
          <a:xfrm>
            <a:off x="1079503" y="1941872"/>
            <a:ext cx="5207001" cy="218547"/>
          </a:xfrm>
        </p:spPr>
        <p:txBody>
          <a:bodyPr/>
          <a:lstStyle>
            <a:lvl1pPr>
              <a:defRPr sz="1300" b="1" cap="all" baseline="0">
                <a:solidFill>
                  <a:schemeClr val="accent1"/>
                </a:solidFill>
              </a:defRPr>
            </a:lvl1pPr>
            <a:lvl5pPr>
              <a:defRPr/>
            </a:lvl5pPr>
          </a:lstStyle>
          <a:p>
            <a:pPr lvl="0"/>
            <a:r>
              <a:rPr lang="fr-FR"/>
              <a:t>Titre</a:t>
            </a:r>
          </a:p>
        </p:txBody>
      </p:sp>
      <p:sp>
        <p:nvSpPr>
          <p:cNvPr id="14" name="Espace réservé du texte 11"/>
          <p:cNvSpPr>
            <a:spLocks noGrp="1"/>
          </p:cNvSpPr>
          <p:nvPr>
            <p:ph type="body" sz="quarter" idx="18" hasCustomPrompt="1"/>
          </p:nvPr>
        </p:nvSpPr>
        <p:spPr>
          <a:xfrm>
            <a:off x="1079502" y="4617001"/>
            <a:ext cx="7780545" cy="107722"/>
          </a:xfrm>
        </p:spPr>
        <p:txBody>
          <a:bodyPr>
            <a:spAutoFit/>
          </a:bodyPr>
          <a:lstStyle>
            <a:lvl1pPr>
              <a:defRPr sz="700" i="1"/>
            </a:lvl1pPr>
            <a:lvl5pPr>
              <a:defRPr/>
            </a:lvl5pPr>
          </a:lstStyle>
          <a:p>
            <a:pPr lvl="0"/>
            <a:r>
              <a:rPr lang="fr-FR"/>
              <a:t>Notes de bas de page</a:t>
            </a:r>
          </a:p>
        </p:txBody>
      </p:sp>
      <p:sp>
        <p:nvSpPr>
          <p:cNvPr id="17" name="Espace réservé du texte 8"/>
          <p:cNvSpPr>
            <a:spLocks noGrp="1"/>
          </p:cNvSpPr>
          <p:nvPr>
            <p:ph type="body" sz="quarter" idx="13" hasCustomPrompt="1"/>
          </p:nvPr>
        </p:nvSpPr>
        <p:spPr>
          <a:xfrm>
            <a:off x="223838" y="262675"/>
            <a:ext cx="591950" cy="307777"/>
          </a:xfrm>
        </p:spPr>
        <p:txBody>
          <a:bodyPr>
            <a:spAutoFit/>
          </a:bodyPr>
          <a:lstStyle>
            <a:lvl1pPr algn="ctr">
              <a:defRPr sz="2000" b="1">
                <a:solidFill>
                  <a:schemeClr val="tx1"/>
                </a:solidFill>
              </a:defRPr>
            </a:lvl1pPr>
          </a:lstStyle>
          <a:p>
            <a:pPr lvl="0"/>
            <a:r>
              <a:rPr lang="fr-FR" dirty="0"/>
              <a:t>#</a:t>
            </a:r>
          </a:p>
        </p:txBody>
      </p:sp>
      <p:sp>
        <p:nvSpPr>
          <p:cNvPr id="3" name="Espace réservé de la date 2"/>
          <p:cNvSpPr>
            <a:spLocks noGrp="1"/>
          </p:cNvSpPr>
          <p:nvPr>
            <p:ph type="dt" sz="half" idx="19"/>
          </p:nvPr>
        </p:nvSpPr>
        <p:spPr/>
        <p:txBody>
          <a:bodyPr/>
          <a:lstStyle/>
          <a:p>
            <a:r>
              <a:rPr lang="fr-FR"/>
              <a:t>JJ MMMM AAAA</a:t>
            </a:r>
          </a:p>
        </p:txBody>
      </p:sp>
      <p:sp>
        <p:nvSpPr>
          <p:cNvPr id="12" name="Espace réservé du texte 11"/>
          <p:cNvSpPr>
            <a:spLocks noGrp="1"/>
          </p:cNvSpPr>
          <p:nvPr>
            <p:ph type="body" sz="quarter" idx="14"/>
          </p:nvPr>
        </p:nvSpPr>
        <p:spPr>
          <a:xfrm>
            <a:off x="1079499" y="975123"/>
            <a:ext cx="7780544" cy="758428"/>
          </a:xfrm>
        </p:spPr>
        <p:txBody>
          <a:bodyPr/>
          <a:lstStyle>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Tree>
    <p:extLst>
      <p:ext uri="{BB962C8B-B14F-4D97-AF65-F5344CB8AC3E}">
        <p14:creationId xmlns:p14="http://schemas.microsoft.com/office/powerpoint/2010/main" val="9886753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ntenu + graphique 3 colonne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pied de page 4"/>
          <p:cNvSpPr>
            <a:spLocks noGrp="1"/>
          </p:cNvSpPr>
          <p:nvPr>
            <p:ph type="ftr" sz="quarter" idx="11"/>
          </p:nvPr>
        </p:nvSpPr>
        <p:spPr/>
        <p:txBody>
          <a:bodyPr/>
          <a:lstStyle/>
          <a:p>
            <a:r>
              <a:rPr lang="en-US"/>
              <a:t>TITRE DE LA PRÉSENTATION</a:t>
            </a:r>
            <a:endParaRPr lang="fr-FR"/>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7" name="object 13"/>
          <p:cNvSpPr/>
          <p:nvPr userDrawn="1"/>
        </p:nvSpPr>
        <p:spPr>
          <a:xfrm>
            <a:off x="1080005" y="4795195"/>
            <a:ext cx="8067675"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1800"/>
          </a:p>
        </p:txBody>
      </p:sp>
      <p:sp>
        <p:nvSpPr>
          <p:cNvPr id="12" name="Espace réservé du texte 11"/>
          <p:cNvSpPr>
            <a:spLocks noGrp="1"/>
          </p:cNvSpPr>
          <p:nvPr>
            <p:ph type="body" sz="quarter" idx="14"/>
          </p:nvPr>
        </p:nvSpPr>
        <p:spPr>
          <a:xfrm>
            <a:off x="1079499" y="975124"/>
            <a:ext cx="2358000" cy="3266407"/>
          </a:xfrm>
        </p:spPr>
        <p:txBody>
          <a:bodyPr/>
          <a:lstStyle>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u graphique 3"/>
          <p:cNvSpPr>
            <a:spLocks noGrp="1"/>
          </p:cNvSpPr>
          <p:nvPr>
            <p:ph type="chart" sz="quarter" idx="15"/>
          </p:nvPr>
        </p:nvSpPr>
        <p:spPr>
          <a:xfrm>
            <a:off x="3906278" y="1320469"/>
            <a:ext cx="2127486" cy="2095285"/>
          </a:xfrm>
        </p:spPr>
        <p:txBody>
          <a:bodyPr/>
          <a:lstStyle>
            <a:lvl1pPr>
              <a:defRPr b="0">
                <a:solidFill>
                  <a:schemeClr val="bg2"/>
                </a:solidFill>
              </a:defRPr>
            </a:lvl1pPr>
          </a:lstStyle>
          <a:p>
            <a:r>
              <a:rPr lang="fr-FR"/>
              <a:t>Cliquez sur l'icône pour ajouter un graphique</a:t>
            </a:r>
          </a:p>
        </p:txBody>
      </p:sp>
      <p:sp>
        <p:nvSpPr>
          <p:cNvPr id="13" name="Espace réservé du texte 11"/>
          <p:cNvSpPr>
            <a:spLocks noGrp="1"/>
          </p:cNvSpPr>
          <p:nvPr>
            <p:ph type="body" sz="quarter" idx="16" hasCustomPrompt="1"/>
          </p:nvPr>
        </p:nvSpPr>
        <p:spPr>
          <a:xfrm>
            <a:off x="6485268" y="916602"/>
            <a:ext cx="1734391" cy="658642"/>
          </a:xfrm>
          <a:noFill/>
        </p:spPr>
        <p:txBody>
          <a:bodyPr wrap="square" lIns="0" tIns="0" rIns="0" bIns="0" anchor="t" anchorCtr="0">
            <a:spAutoFit/>
          </a:bodyPr>
          <a:lstStyle>
            <a:lvl1pPr>
              <a:spcBef>
                <a:spcPts val="900"/>
              </a:spcBef>
              <a:defRPr sz="3400">
                <a:solidFill>
                  <a:schemeClr val="accent1"/>
                </a:solidFill>
              </a:defRPr>
            </a:lvl1pPr>
            <a:lvl2pPr marL="0" indent="0">
              <a:lnSpc>
                <a:spcPct val="80000"/>
              </a:lnSpc>
              <a:spcBef>
                <a:spcPts val="0"/>
              </a:spcBef>
              <a:buNone/>
              <a:defRPr sz="1100" b="0" cap="all" baseline="0">
                <a:solidFill>
                  <a:schemeClr val="tx1"/>
                </a:solidFill>
              </a:defRPr>
            </a:lvl2pPr>
            <a:lvl5pPr>
              <a:defRPr/>
            </a:lvl5pPr>
          </a:lstStyle>
          <a:p>
            <a:pPr lvl="0"/>
            <a:r>
              <a:rPr lang="fr-FR"/>
              <a:t>#</a:t>
            </a:r>
          </a:p>
          <a:p>
            <a:pPr lvl="1"/>
            <a:r>
              <a:rPr lang="fr-FR"/>
              <a:t>Deuxième niveau</a:t>
            </a:r>
            <a:endParaRPr lang="fr-FR" dirty="0"/>
          </a:p>
        </p:txBody>
      </p:sp>
      <p:sp>
        <p:nvSpPr>
          <p:cNvPr id="16" name="Espace réservé du texte 11"/>
          <p:cNvSpPr>
            <a:spLocks noGrp="1"/>
          </p:cNvSpPr>
          <p:nvPr>
            <p:ph type="body" sz="quarter" idx="17" hasCustomPrompt="1"/>
          </p:nvPr>
        </p:nvSpPr>
        <p:spPr>
          <a:xfrm>
            <a:off x="3906278" y="982743"/>
            <a:ext cx="2127486" cy="204016"/>
          </a:xfrm>
        </p:spPr>
        <p:txBody>
          <a:bodyPr/>
          <a:lstStyle>
            <a:lvl1pPr>
              <a:defRPr sz="1300" b="1" cap="all" baseline="0">
                <a:solidFill>
                  <a:schemeClr val="accent1"/>
                </a:solidFill>
              </a:defRPr>
            </a:lvl1pPr>
            <a:lvl5pPr>
              <a:defRPr/>
            </a:lvl5pPr>
          </a:lstStyle>
          <a:p>
            <a:pPr lvl="0"/>
            <a:r>
              <a:rPr lang="fr-FR"/>
              <a:t>Titre</a:t>
            </a:r>
          </a:p>
        </p:txBody>
      </p:sp>
      <p:sp>
        <p:nvSpPr>
          <p:cNvPr id="17" name="Espace réservé du texte 11"/>
          <p:cNvSpPr>
            <a:spLocks noGrp="1"/>
          </p:cNvSpPr>
          <p:nvPr>
            <p:ph type="body" sz="quarter" idx="18" hasCustomPrompt="1"/>
          </p:nvPr>
        </p:nvSpPr>
        <p:spPr>
          <a:xfrm>
            <a:off x="1079502" y="4617001"/>
            <a:ext cx="7780545" cy="107722"/>
          </a:xfrm>
        </p:spPr>
        <p:txBody>
          <a:bodyPr>
            <a:spAutoFit/>
          </a:bodyPr>
          <a:lstStyle>
            <a:lvl1pPr>
              <a:defRPr sz="700" i="1"/>
            </a:lvl1pPr>
            <a:lvl5pPr>
              <a:defRPr/>
            </a:lvl5pPr>
          </a:lstStyle>
          <a:p>
            <a:pPr lvl="0"/>
            <a:r>
              <a:rPr lang="fr-FR"/>
              <a:t>Notes de bas de page</a:t>
            </a:r>
          </a:p>
        </p:txBody>
      </p:sp>
      <p:sp>
        <p:nvSpPr>
          <p:cNvPr id="15" name="Espace réservé du texte 8"/>
          <p:cNvSpPr>
            <a:spLocks noGrp="1"/>
          </p:cNvSpPr>
          <p:nvPr>
            <p:ph type="body" sz="quarter" idx="13" hasCustomPrompt="1"/>
          </p:nvPr>
        </p:nvSpPr>
        <p:spPr>
          <a:xfrm>
            <a:off x="223838" y="262675"/>
            <a:ext cx="591950" cy="307777"/>
          </a:xfrm>
        </p:spPr>
        <p:txBody>
          <a:bodyPr>
            <a:spAutoFit/>
          </a:bodyPr>
          <a:lstStyle>
            <a:lvl1pPr algn="ctr">
              <a:defRPr sz="2000" b="1">
                <a:solidFill>
                  <a:schemeClr val="tx1"/>
                </a:solidFill>
              </a:defRPr>
            </a:lvl1pPr>
          </a:lstStyle>
          <a:p>
            <a:pPr lvl="0"/>
            <a:r>
              <a:rPr lang="fr-FR" dirty="0"/>
              <a:t>#</a:t>
            </a:r>
          </a:p>
        </p:txBody>
      </p:sp>
      <p:sp>
        <p:nvSpPr>
          <p:cNvPr id="3" name="Espace réservé de la date 2"/>
          <p:cNvSpPr>
            <a:spLocks noGrp="1"/>
          </p:cNvSpPr>
          <p:nvPr>
            <p:ph type="dt" sz="half" idx="19"/>
          </p:nvPr>
        </p:nvSpPr>
        <p:spPr/>
        <p:txBody>
          <a:bodyPr/>
          <a:lstStyle/>
          <a:p>
            <a:r>
              <a:rPr lang="fr-FR"/>
              <a:t>JJ MMMM AAAA</a:t>
            </a:r>
          </a:p>
        </p:txBody>
      </p:sp>
    </p:spTree>
    <p:extLst>
      <p:ext uri="{BB962C8B-B14F-4D97-AF65-F5344CB8AC3E}">
        <p14:creationId xmlns:p14="http://schemas.microsoft.com/office/powerpoint/2010/main" val="181011331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3 graphique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pied de page 4"/>
          <p:cNvSpPr>
            <a:spLocks noGrp="1"/>
          </p:cNvSpPr>
          <p:nvPr>
            <p:ph type="ftr" sz="quarter" idx="11"/>
          </p:nvPr>
        </p:nvSpPr>
        <p:spPr/>
        <p:txBody>
          <a:bodyPr/>
          <a:lstStyle/>
          <a:p>
            <a:r>
              <a:rPr lang="en-US"/>
              <a:t>TITRE DE LA PRÉSENTATION</a:t>
            </a:r>
            <a:endParaRPr lang="fr-FR"/>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7" name="object 13"/>
          <p:cNvSpPr/>
          <p:nvPr userDrawn="1"/>
        </p:nvSpPr>
        <p:spPr>
          <a:xfrm>
            <a:off x="1080005" y="4795195"/>
            <a:ext cx="8067675"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1800"/>
          </a:p>
        </p:txBody>
      </p:sp>
      <p:sp>
        <p:nvSpPr>
          <p:cNvPr id="12" name="Espace réservé du texte 11"/>
          <p:cNvSpPr>
            <a:spLocks noGrp="1"/>
          </p:cNvSpPr>
          <p:nvPr>
            <p:ph type="body" sz="quarter" idx="14"/>
          </p:nvPr>
        </p:nvSpPr>
        <p:spPr>
          <a:xfrm>
            <a:off x="1079502" y="3528000"/>
            <a:ext cx="7780545" cy="873040"/>
          </a:xfrm>
        </p:spPr>
        <p:txBody>
          <a:bodyPr/>
          <a:lstStyle>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graphique 3"/>
          <p:cNvSpPr>
            <a:spLocks noGrp="1"/>
          </p:cNvSpPr>
          <p:nvPr>
            <p:ph type="chart" sz="quarter" idx="15"/>
          </p:nvPr>
        </p:nvSpPr>
        <p:spPr>
          <a:xfrm>
            <a:off x="3783100" y="1253689"/>
            <a:ext cx="2365200" cy="2016000"/>
          </a:xfrm>
        </p:spPr>
        <p:txBody>
          <a:bodyPr/>
          <a:lstStyle>
            <a:lvl1pPr>
              <a:defRPr b="0">
                <a:solidFill>
                  <a:schemeClr val="bg2"/>
                </a:solidFill>
              </a:defRPr>
            </a:lvl1pPr>
          </a:lstStyle>
          <a:p>
            <a:r>
              <a:rPr lang="fr-FR"/>
              <a:t>Cliquez sur l'icône pour ajouter un graphique</a:t>
            </a:r>
            <a:endParaRPr lang="fr-FR" dirty="0"/>
          </a:p>
        </p:txBody>
      </p:sp>
      <p:sp>
        <p:nvSpPr>
          <p:cNvPr id="15" name="Espace réservé du graphique 3"/>
          <p:cNvSpPr>
            <a:spLocks noGrp="1"/>
          </p:cNvSpPr>
          <p:nvPr>
            <p:ph type="chart" sz="quarter" idx="16"/>
          </p:nvPr>
        </p:nvSpPr>
        <p:spPr>
          <a:xfrm>
            <a:off x="1079502" y="1253689"/>
            <a:ext cx="2366641" cy="2016000"/>
          </a:xfrm>
        </p:spPr>
        <p:txBody>
          <a:bodyPr/>
          <a:lstStyle>
            <a:lvl1pPr>
              <a:defRPr b="0">
                <a:solidFill>
                  <a:schemeClr val="bg2"/>
                </a:solidFill>
              </a:defRPr>
            </a:lvl1pPr>
          </a:lstStyle>
          <a:p>
            <a:r>
              <a:rPr lang="fr-FR"/>
              <a:t>Cliquez sur l'icône pour ajouter un graphique</a:t>
            </a:r>
            <a:endParaRPr lang="fr-FR" dirty="0"/>
          </a:p>
        </p:txBody>
      </p:sp>
      <p:sp>
        <p:nvSpPr>
          <p:cNvPr id="16" name="Espace réservé du graphique 3"/>
          <p:cNvSpPr>
            <a:spLocks noGrp="1"/>
          </p:cNvSpPr>
          <p:nvPr>
            <p:ph type="chart" sz="quarter" idx="17"/>
          </p:nvPr>
        </p:nvSpPr>
        <p:spPr>
          <a:xfrm>
            <a:off x="6485268" y="1253689"/>
            <a:ext cx="2366641" cy="2016000"/>
          </a:xfrm>
        </p:spPr>
        <p:txBody>
          <a:bodyPr/>
          <a:lstStyle>
            <a:lvl1pPr>
              <a:defRPr b="0">
                <a:solidFill>
                  <a:schemeClr val="bg2"/>
                </a:solidFill>
              </a:defRPr>
            </a:lvl1pPr>
          </a:lstStyle>
          <a:p>
            <a:r>
              <a:rPr lang="fr-FR"/>
              <a:t>Cliquez sur l'icône pour ajouter un graphique</a:t>
            </a:r>
          </a:p>
        </p:txBody>
      </p:sp>
      <p:sp>
        <p:nvSpPr>
          <p:cNvPr id="17" name="Espace réservé du texte 11"/>
          <p:cNvSpPr>
            <a:spLocks noGrp="1"/>
          </p:cNvSpPr>
          <p:nvPr>
            <p:ph type="body" sz="quarter" idx="18" hasCustomPrompt="1"/>
          </p:nvPr>
        </p:nvSpPr>
        <p:spPr>
          <a:xfrm>
            <a:off x="1079503" y="982800"/>
            <a:ext cx="7780543" cy="204016"/>
          </a:xfrm>
        </p:spPr>
        <p:txBody>
          <a:bodyPr/>
          <a:lstStyle>
            <a:lvl1pPr>
              <a:defRPr sz="1300" b="1" cap="all" baseline="0">
                <a:solidFill>
                  <a:schemeClr val="accent1"/>
                </a:solidFill>
              </a:defRPr>
            </a:lvl1pPr>
            <a:lvl5pPr>
              <a:defRPr/>
            </a:lvl5pPr>
          </a:lstStyle>
          <a:p>
            <a:pPr lvl="0"/>
            <a:r>
              <a:rPr lang="fr-FR" dirty="0"/>
              <a:t>Titre</a:t>
            </a:r>
          </a:p>
        </p:txBody>
      </p:sp>
      <p:sp>
        <p:nvSpPr>
          <p:cNvPr id="18" name="Espace réservé du texte 11"/>
          <p:cNvSpPr>
            <a:spLocks noGrp="1"/>
          </p:cNvSpPr>
          <p:nvPr>
            <p:ph type="body" sz="quarter" idx="19" hasCustomPrompt="1"/>
          </p:nvPr>
        </p:nvSpPr>
        <p:spPr>
          <a:xfrm>
            <a:off x="1079502" y="4617001"/>
            <a:ext cx="7780545" cy="107722"/>
          </a:xfrm>
        </p:spPr>
        <p:txBody>
          <a:bodyPr>
            <a:spAutoFit/>
          </a:bodyPr>
          <a:lstStyle>
            <a:lvl1pPr>
              <a:defRPr sz="700" i="1"/>
            </a:lvl1pPr>
            <a:lvl5pPr>
              <a:defRPr/>
            </a:lvl5pPr>
          </a:lstStyle>
          <a:p>
            <a:pPr lvl="0"/>
            <a:r>
              <a:rPr lang="fr-FR"/>
              <a:t>Notes de bas de page</a:t>
            </a:r>
          </a:p>
        </p:txBody>
      </p:sp>
      <p:sp>
        <p:nvSpPr>
          <p:cNvPr id="14" name="Espace réservé du texte 8"/>
          <p:cNvSpPr>
            <a:spLocks noGrp="1"/>
          </p:cNvSpPr>
          <p:nvPr>
            <p:ph type="body" sz="quarter" idx="13" hasCustomPrompt="1"/>
          </p:nvPr>
        </p:nvSpPr>
        <p:spPr>
          <a:xfrm>
            <a:off x="223838" y="262675"/>
            <a:ext cx="591950" cy="307777"/>
          </a:xfrm>
        </p:spPr>
        <p:txBody>
          <a:bodyPr>
            <a:spAutoFit/>
          </a:bodyPr>
          <a:lstStyle>
            <a:lvl1pPr algn="ctr">
              <a:defRPr sz="2000" b="1">
                <a:solidFill>
                  <a:schemeClr val="tx1"/>
                </a:solidFill>
              </a:defRPr>
            </a:lvl1pPr>
          </a:lstStyle>
          <a:p>
            <a:pPr lvl="0"/>
            <a:r>
              <a:rPr lang="fr-FR" dirty="0"/>
              <a:t>#</a:t>
            </a:r>
          </a:p>
        </p:txBody>
      </p:sp>
      <p:sp>
        <p:nvSpPr>
          <p:cNvPr id="3" name="Espace réservé de la date 2"/>
          <p:cNvSpPr>
            <a:spLocks noGrp="1"/>
          </p:cNvSpPr>
          <p:nvPr>
            <p:ph type="dt" sz="half" idx="20"/>
          </p:nvPr>
        </p:nvSpPr>
        <p:spPr/>
        <p:txBody>
          <a:bodyPr/>
          <a:lstStyle/>
          <a:p>
            <a:r>
              <a:rPr lang="fr-FR"/>
              <a:t>JJ MMMM AAAA</a:t>
            </a:r>
          </a:p>
        </p:txBody>
      </p:sp>
    </p:spTree>
    <p:extLst>
      <p:ext uri="{BB962C8B-B14F-4D97-AF65-F5344CB8AC3E}">
        <p14:creationId xmlns:p14="http://schemas.microsoft.com/office/powerpoint/2010/main" val="293619970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ablea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pied de page 4"/>
          <p:cNvSpPr>
            <a:spLocks noGrp="1"/>
          </p:cNvSpPr>
          <p:nvPr>
            <p:ph type="ftr" sz="quarter" idx="11"/>
          </p:nvPr>
        </p:nvSpPr>
        <p:spPr/>
        <p:txBody>
          <a:bodyPr/>
          <a:lstStyle/>
          <a:p>
            <a:r>
              <a:rPr lang="en-US"/>
              <a:t>TITRE DE LA PRÉSENTATION</a:t>
            </a:r>
            <a:endParaRPr lang="fr-FR"/>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7" name="object 13"/>
          <p:cNvSpPr/>
          <p:nvPr userDrawn="1"/>
        </p:nvSpPr>
        <p:spPr>
          <a:xfrm>
            <a:off x="1080005" y="4795195"/>
            <a:ext cx="8067675"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1800"/>
          </a:p>
        </p:txBody>
      </p:sp>
      <p:sp>
        <p:nvSpPr>
          <p:cNvPr id="12" name="Espace réservé du texte 11"/>
          <p:cNvSpPr>
            <a:spLocks noGrp="1"/>
          </p:cNvSpPr>
          <p:nvPr>
            <p:ph type="body" sz="quarter" idx="14" hasCustomPrompt="1"/>
          </p:nvPr>
        </p:nvSpPr>
        <p:spPr>
          <a:xfrm>
            <a:off x="1079502" y="4617001"/>
            <a:ext cx="7780545" cy="107722"/>
          </a:xfrm>
        </p:spPr>
        <p:txBody>
          <a:bodyPr>
            <a:spAutoFit/>
          </a:bodyPr>
          <a:lstStyle>
            <a:lvl1pPr>
              <a:defRPr sz="700" i="1"/>
            </a:lvl1pPr>
            <a:lvl5pPr>
              <a:defRPr/>
            </a:lvl5pPr>
          </a:lstStyle>
          <a:p>
            <a:pPr lvl="0"/>
            <a:r>
              <a:rPr lang="fr-FR"/>
              <a:t>Notes de bas de page</a:t>
            </a:r>
          </a:p>
        </p:txBody>
      </p:sp>
      <p:sp>
        <p:nvSpPr>
          <p:cNvPr id="8" name="Espace réservé du tableau 7"/>
          <p:cNvSpPr>
            <a:spLocks noGrp="1"/>
          </p:cNvSpPr>
          <p:nvPr>
            <p:ph type="tbl" sz="quarter" idx="15"/>
          </p:nvPr>
        </p:nvSpPr>
        <p:spPr>
          <a:xfrm>
            <a:off x="1080000" y="975600"/>
            <a:ext cx="7776662" cy="3297011"/>
          </a:xfrm>
        </p:spPr>
        <p:txBody>
          <a:bodyPr/>
          <a:lstStyle>
            <a:lvl1pPr>
              <a:defRPr b="0">
                <a:solidFill>
                  <a:schemeClr val="bg2"/>
                </a:solidFill>
              </a:defRPr>
            </a:lvl1pPr>
          </a:lstStyle>
          <a:p>
            <a:r>
              <a:rPr lang="fr-FR"/>
              <a:t>Cliquez sur l'icône pour ajouter un tableau</a:t>
            </a:r>
            <a:endParaRPr lang="fr-FR" dirty="0"/>
          </a:p>
        </p:txBody>
      </p:sp>
      <p:sp>
        <p:nvSpPr>
          <p:cNvPr id="11" name="Espace réservé du texte 8"/>
          <p:cNvSpPr>
            <a:spLocks noGrp="1"/>
          </p:cNvSpPr>
          <p:nvPr>
            <p:ph type="body" sz="quarter" idx="13" hasCustomPrompt="1"/>
          </p:nvPr>
        </p:nvSpPr>
        <p:spPr>
          <a:xfrm>
            <a:off x="223838" y="262675"/>
            <a:ext cx="591950" cy="307777"/>
          </a:xfrm>
        </p:spPr>
        <p:txBody>
          <a:bodyPr>
            <a:spAutoFit/>
          </a:bodyPr>
          <a:lstStyle>
            <a:lvl1pPr algn="ctr">
              <a:defRPr sz="2000" b="1">
                <a:solidFill>
                  <a:schemeClr val="tx1"/>
                </a:solidFill>
              </a:defRPr>
            </a:lvl1pPr>
          </a:lstStyle>
          <a:p>
            <a:pPr lvl="0"/>
            <a:r>
              <a:rPr lang="fr-FR" dirty="0"/>
              <a:t>#</a:t>
            </a:r>
          </a:p>
        </p:txBody>
      </p:sp>
      <p:sp>
        <p:nvSpPr>
          <p:cNvPr id="3" name="Espace réservé de la date 2"/>
          <p:cNvSpPr>
            <a:spLocks noGrp="1"/>
          </p:cNvSpPr>
          <p:nvPr>
            <p:ph type="dt" sz="half" idx="16"/>
          </p:nvPr>
        </p:nvSpPr>
        <p:spPr/>
        <p:txBody>
          <a:bodyPr/>
          <a:lstStyle/>
          <a:p>
            <a:r>
              <a:rPr lang="fr-FR"/>
              <a:t>JJ MMMM AAAA</a:t>
            </a:r>
          </a:p>
        </p:txBody>
      </p:sp>
    </p:spTree>
    <p:extLst>
      <p:ext uri="{BB962C8B-B14F-4D97-AF65-F5344CB8AC3E}">
        <p14:creationId xmlns:p14="http://schemas.microsoft.com/office/powerpoint/2010/main" val="254466620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ableau + graphiqu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pied de page 4"/>
          <p:cNvSpPr>
            <a:spLocks noGrp="1"/>
          </p:cNvSpPr>
          <p:nvPr>
            <p:ph type="ftr" sz="quarter" idx="11"/>
          </p:nvPr>
        </p:nvSpPr>
        <p:spPr/>
        <p:txBody>
          <a:bodyPr/>
          <a:lstStyle/>
          <a:p>
            <a:r>
              <a:rPr lang="en-US"/>
              <a:t>TITRE DE LA PRÉSENTATION</a:t>
            </a:r>
            <a:endParaRPr lang="fr-FR"/>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7" name="object 13"/>
          <p:cNvSpPr/>
          <p:nvPr userDrawn="1"/>
        </p:nvSpPr>
        <p:spPr>
          <a:xfrm>
            <a:off x="1080005" y="4795195"/>
            <a:ext cx="8067675"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1800"/>
          </a:p>
        </p:txBody>
      </p:sp>
      <p:sp>
        <p:nvSpPr>
          <p:cNvPr id="12" name="Espace réservé du texte 11"/>
          <p:cNvSpPr>
            <a:spLocks noGrp="1"/>
          </p:cNvSpPr>
          <p:nvPr>
            <p:ph type="body" sz="quarter" idx="14" hasCustomPrompt="1"/>
          </p:nvPr>
        </p:nvSpPr>
        <p:spPr>
          <a:xfrm>
            <a:off x="1079502" y="4617001"/>
            <a:ext cx="7780545" cy="107722"/>
          </a:xfrm>
        </p:spPr>
        <p:txBody>
          <a:bodyPr>
            <a:spAutoFit/>
          </a:bodyPr>
          <a:lstStyle>
            <a:lvl1pPr>
              <a:defRPr sz="700" i="1"/>
            </a:lvl1pPr>
            <a:lvl5pPr>
              <a:defRPr/>
            </a:lvl5pPr>
          </a:lstStyle>
          <a:p>
            <a:pPr lvl="0"/>
            <a:r>
              <a:rPr lang="fr-FR"/>
              <a:t>Notes de bas de page</a:t>
            </a:r>
          </a:p>
        </p:txBody>
      </p:sp>
      <p:sp>
        <p:nvSpPr>
          <p:cNvPr id="8" name="Espace réservé du tableau 7"/>
          <p:cNvSpPr>
            <a:spLocks noGrp="1"/>
          </p:cNvSpPr>
          <p:nvPr>
            <p:ph type="tbl" sz="quarter" idx="15"/>
          </p:nvPr>
        </p:nvSpPr>
        <p:spPr>
          <a:xfrm>
            <a:off x="1080000" y="1211421"/>
            <a:ext cx="7776662" cy="1387888"/>
          </a:xfrm>
        </p:spPr>
        <p:txBody>
          <a:bodyPr/>
          <a:lstStyle>
            <a:lvl1pPr>
              <a:defRPr b="0">
                <a:solidFill>
                  <a:schemeClr val="bg2"/>
                </a:solidFill>
              </a:defRPr>
            </a:lvl1pPr>
          </a:lstStyle>
          <a:p>
            <a:r>
              <a:rPr lang="fr-FR"/>
              <a:t>Cliquez sur l'icône pour ajouter un tableau</a:t>
            </a:r>
            <a:endParaRPr lang="fr-FR" dirty="0"/>
          </a:p>
        </p:txBody>
      </p:sp>
      <p:sp>
        <p:nvSpPr>
          <p:cNvPr id="13" name="Espace réservé du graphique 3"/>
          <p:cNvSpPr>
            <a:spLocks noGrp="1"/>
          </p:cNvSpPr>
          <p:nvPr>
            <p:ph type="chart" sz="quarter" idx="16"/>
          </p:nvPr>
        </p:nvSpPr>
        <p:spPr>
          <a:xfrm>
            <a:off x="815788" y="2854585"/>
            <a:ext cx="8040874" cy="1685334"/>
          </a:xfrm>
        </p:spPr>
        <p:txBody>
          <a:bodyPr/>
          <a:lstStyle>
            <a:lvl1pPr>
              <a:defRPr b="0">
                <a:solidFill>
                  <a:schemeClr val="bg2"/>
                </a:solidFill>
              </a:defRPr>
            </a:lvl1pPr>
          </a:lstStyle>
          <a:p>
            <a:r>
              <a:rPr lang="fr-FR"/>
              <a:t>Cliquez sur l'icône pour ajouter un graphique</a:t>
            </a:r>
          </a:p>
        </p:txBody>
      </p:sp>
      <p:sp>
        <p:nvSpPr>
          <p:cNvPr id="14" name="Espace réservé du texte 11"/>
          <p:cNvSpPr>
            <a:spLocks noGrp="1"/>
          </p:cNvSpPr>
          <p:nvPr>
            <p:ph type="body" sz="quarter" idx="17" hasCustomPrompt="1"/>
          </p:nvPr>
        </p:nvSpPr>
        <p:spPr>
          <a:xfrm>
            <a:off x="1079503" y="982800"/>
            <a:ext cx="7780543" cy="204016"/>
          </a:xfrm>
        </p:spPr>
        <p:txBody>
          <a:bodyPr/>
          <a:lstStyle>
            <a:lvl1pPr>
              <a:defRPr sz="1300" b="1" cap="all" baseline="0">
                <a:solidFill>
                  <a:schemeClr val="accent1"/>
                </a:solidFill>
              </a:defRPr>
            </a:lvl1pPr>
            <a:lvl5pPr>
              <a:defRPr/>
            </a:lvl5pPr>
          </a:lstStyle>
          <a:p>
            <a:pPr lvl="0"/>
            <a:r>
              <a:rPr lang="fr-FR" dirty="0"/>
              <a:t>Titre</a:t>
            </a:r>
          </a:p>
        </p:txBody>
      </p:sp>
      <p:sp>
        <p:nvSpPr>
          <p:cNvPr id="15" name="Espace réservé du texte 11"/>
          <p:cNvSpPr>
            <a:spLocks noGrp="1"/>
          </p:cNvSpPr>
          <p:nvPr>
            <p:ph type="body" sz="quarter" idx="18" hasCustomPrompt="1"/>
          </p:nvPr>
        </p:nvSpPr>
        <p:spPr>
          <a:xfrm>
            <a:off x="1079503" y="2797200"/>
            <a:ext cx="7780543" cy="204016"/>
          </a:xfrm>
        </p:spPr>
        <p:txBody>
          <a:bodyPr/>
          <a:lstStyle>
            <a:lvl1pPr>
              <a:defRPr sz="1300" b="1" cap="all" baseline="0">
                <a:solidFill>
                  <a:schemeClr val="accent1"/>
                </a:solidFill>
              </a:defRPr>
            </a:lvl1pPr>
            <a:lvl5pPr>
              <a:defRPr/>
            </a:lvl5pPr>
          </a:lstStyle>
          <a:p>
            <a:pPr lvl="0"/>
            <a:r>
              <a:rPr lang="fr-FR"/>
              <a:t>Titre</a:t>
            </a:r>
          </a:p>
        </p:txBody>
      </p:sp>
      <p:sp>
        <p:nvSpPr>
          <p:cNvPr id="17" name="Espace réservé du texte 8"/>
          <p:cNvSpPr>
            <a:spLocks noGrp="1"/>
          </p:cNvSpPr>
          <p:nvPr>
            <p:ph type="body" sz="quarter" idx="13" hasCustomPrompt="1"/>
          </p:nvPr>
        </p:nvSpPr>
        <p:spPr>
          <a:xfrm>
            <a:off x="223838" y="262675"/>
            <a:ext cx="591950" cy="307777"/>
          </a:xfrm>
        </p:spPr>
        <p:txBody>
          <a:bodyPr>
            <a:spAutoFit/>
          </a:bodyPr>
          <a:lstStyle>
            <a:lvl1pPr algn="ctr">
              <a:defRPr sz="2000" b="1">
                <a:solidFill>
                  <a:schemeClr val="tx1"/>
                </a:solidFill>
              </a:defRPr>
            </a:lvl1pPr>
          </a:lstStyle>
          <a:p>
            <a:pPr lvl="0"/>
            <a:r>
              <a:rPr lang="fr-FR" dirty="0"/>
              <a:t>#</a:t>
            </a:r>
          </a:p>
        </p:txBody>
      </p:sp>
      <p:sp>
        <p:nvSpPr>
          <p:cNvPr id="3" name="Espace réservé de la date 2"/>
          <p:cNvSpPr>
            <a:spLocks noGrp="1"/>
          </p:cNvSpPr>
          <p:nvPr>
            <p:ph type="dt" sz="half" idx="19"/>
          </p:nvPr>
        </p:nvSpPr>
        <p:spPr/>
        <p:txBody>
          <a:bodyPr/>
          <a:lstStyle/>
          <a:p>
            <a:r>
              <a:rPr lang="fr-FR"/>
              <a:t>JJ MMMM AAAA</a:t>
            </a:r>
          </a:p>
        </p:txBody>
      </p:sp>
    </p:spTree>
    <p:extLst>
      <p:ext uri="{BB962C8B-B14F-4D97-AF65-F5344CB8AC3E}">
        <p14:creationId xmlns:p14="http://schemas.microsoft.com/office/powerpoint/2010/main" val="158813221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3 encadrés ">
    <p:spTree>
      <p:nvGrpSpPr>
        <p:cNvPr id="1" name=""/>
        <p:cNvGrpSpPr/>
        <p:nvPr/>
      </p:nvGrpSpPr>
      <p:grpSpPr>
        <a:xfrm>
          <a:off x="0" y="0"/>
          <a:ext cx="0" cy="0"/>
          <a:chOff x="0" y="0"/>
          <a:chExt cx="0" cy="0"/>
        </a:xfrm>
      </p:grpSpPr>
      <p:sp>
        <p:nvSpPr>
          <p:cNvPr id="23" name="Espace réservé du texte 11"/>
          <p:cNvSpPr>
            <a:spLocks noGrp="1"/>
          </p:cNvSpPr>
          <p:nvPr>
            <p:ph type="body" sz="quarter" idx="20"/>
          </p:nvPr>
        </p:nvSpPr>
        <p:spPr>
          <a:xfrm>
            <a:off x="3743365" y="1909938"/>
            <a:ext cx="2452808" cy="2634070"/>
          </a:xfrm>
          <a:solidFill>
            <a:srgbClr val="EAEAEA"/>
          </a:solidFill>
        </p:spPr>
        <p:txBody>
          <a:bodyPr lIns="180000" tIns="468000" rIns="180000"/>
          <a:lstStyle>
            <a:lvl1pPr algn="ctr">
              <a:spcBef>
                <a:spcPts val="400"/>
              </a:spcBef>
              <a:defRPr sz="1000" cap="all" baseline="0">
                <a:solidFill>
                  <a:schemeClr val="tx1"/>
                </a:solidFill>
              </a:defRPr>
            </a:lvl1pPr>
            <a:lvl5pPr>
              <a:defRPr/>
            </a:lvl5pPr>
          </a:lstStyle>
          <a:p>
            <a:pPr lvl="0"/>
            <a:r>
              <a:rPr lang="fr-FR"/>
              <a:t>Cliquez pour modifier les styles du texte du masque</a:t>
            </a:r>
          </a:p>
        </p:txBody>
      </p:sp>
      <p:sp>
        <p:nvSpPr>
          <p:cNvPr id="24" name="Espace réservé du texte 11"/>
          <p:cNvSpPr>
            <a:spLocks noGrp="1"/>
          </p:cNvSpPr>
          <p:nvPr>
            <p:ph type="body" sz="quarter" idx="21"/>
          </p:nvPr>
        </p:nvSpPr>
        <p:spPr>
          <a:xfrm>
            <a:off x="6407235" y="1909938"/>
            <a:ext cx="2452808" cy="2634070"/>
          </a:xfrm>
          <a:solidFill>
            <a:srgbClr val="EAEAEA"/>
          </a:solidFill>
        </p:spPr>
        <p:txBody>
          <a:bodyPr lIns="180000" tIns="468000" rIns="180000"/>
          <a:lstStyle>
            <a:lvl1pPr algn="ctr">
              <a:spcBef>
                <a:spcPts val="400"/>
              </a:spcBef>
              <a:defRPr sz="1000" cap="all" baseline="0">
                <a:solidFill>
                  <a:schemeClr val="tx1"/>
                </a:solidFill>
              </a:defRPr>
            </a:lvl1pPr>
            <a:lvl5pPr>
              <a:defRPr/>
            </a:lvl5pPr>
          </a:lstStyle>
          <a:p>
            <a:pPr lvl="0"/>
            <a:r>
              <a:rPr lang="fr-FR"/>
              <a:t>Cliquez pour modifier les styles du texte du masque</a:t>
            </a:r>
          </a:p>
        </p:txBody>
      </p:sp>
      <p:sp>
        <p:nvSpPr>
          <p:cNvPr id="15" name="Espace réservé du texte 11"/>
          <p:cNvSpPr>
            <a:spLocks noGrp="1"/>
          </p:cNvSpPr>
          <p:nvPr>
            <p:ph type="body" sz="quarter" idx="16"/>
          </p:nvPr>
        </p:nvSpPr>
        <p:spPr>
          <a:xfrm>
            <a:off x="1079499" y="1909938"/>
            <a:ext cx="2452808" cy="2634070"/>
          </a:xfrm>
          <a:solidFill>
            <a:srgbClr val="EAEAEA"/>
          </a:solidFill>
        </p:spPr>
        <p:txBody>
          <a:bodyPr lIns="180000" tIns="468000" rIns="180000"/>
          <a:lstStyle>
            <a:lvl1pPr algn="ctr">
              <a:spcBef>
                <a:spcPts val="400"/>
              </a:spcBef>
              <a:defRPr sz="1000" cap="all" baseline="0">
                <a:solidFill>
                  <a:schemeClr val="tx1"/>
                </a:solidFill>
              </a:defRPr>
            </a:lvl1pPr>
            <a:lvl5pPr>
              <a:defRPr/>
            </a:lvl5pPr>
          </a:lstStyle>
          <a:p>
            <a:pPr lvl="0"/>
            <a:r>
              <a:rPr lang="fr-FR"/>
              <a:t>Cliquez pour modifier les styles du texte du masque</a:t>
            </a:r>
          </a:p>
        </p:txBody>
      </p:sp>
      <p:sp>
        <p:nvSpPr>
          <p:cNvPr id="2" name="Titre 1"/>
          <p:cNvSpPr>
            <a:spLocks noGrp="1"/>
          </p:cNvSpPr>
          <p:nvPr>
            <p:ph type="title"/>
          </p:nvPr>
        </p:nvSpPr>
        <p:spPr/>
        <p:txBody>
          <a:bodyPr/>
          <a:lstStyle/>
          <a:p>
            <a:r>
              <a:rPr lang="fr-FR"/>
              <a:t>Modifiez le style du titre</a:t>
            </a:r>
          </a:p>
        </p:txBody>
      </p:sp>
      <p:sp>
        <p:nvSpPr>
          <p:cNvPr id="5" name="Espace réservé du pied de page 4"/>
          <p:cNvSpPr>
            <a:spLocks noGrp="1"/>
          </p:cNvSpPr>
          <p:nvPr>
            <p:ph type="ftr" sz="quarter" idx="11"/>
          </p:nvPr>
        </p:nvSpPr>
        <p:spPr/>
        <p:txBody>
          <a:bodyPr/>
          <a:lstStyle/>
          <a:p>
            <a:r>
              <a:rPr lang="en-US"/>
              <a:t>TITRE DE LA PRÉSENTATION</a:t>
            </a:r>
            <a:endParaRPr lang="fr-FR"/>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7" name="object 13"/>
          <p:cNvSpPr/>
          <p:nvPr userDrawn="1"/>
        </p:nvSpPr>
        <p:spPr>
          <a:xfrm>
            <a:off x="1080005" y="4795195"/>
            <a:ext cx="8067675"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1800"/>
          </a:p>
        </p:txBody>
      </p:sp>
      <p:sp>
        <p:nvSpPr>
          <p:cNvPr id="12" name="Espace réservé du texte 11"/>
          <p:cNvSpPr>
            <a:spLocks noGrp="1"/>
          </p:cNvSpPr>
          <p:nvPr>
            <p:ph type="body" sz="quarter" idx="14" hasCustomPrompt="1"/>
          </p:nvPr>
        </p:nvSpPr>
        <p:spPr>
          <a:xfrm>
            <a:off x="1079503" y="982800"/>
            <a:ext cx="7780543" cy="204016"/>
          </a:xfrm>
        </p:spPr>
        <p:txBody>
          <a:bodyPr/>
          <a:lstStyle>
            <a:lvl1pPr>
              <a:defRPr sz="1300" b="1" cap="all" baseline="0">
                <a:solidFill>
                  <a:schemeClr val="accent1"/>
                </a:solidFill>
              </a:defRPr>
            </a:lvl1pPr>
            <a:lvl5pPr>
              <a:defRPr/>
            </a:lvl5pPr>
          </a:lstStyle>
          <a:p>
            <a:pPr lvl="0"/>
            <a:r>
              <a:rPr lang="fr-FR" dirty="0"/>
              <a:t>Titre</a:t>
            </a:r>
          </a:p>
        </p:txBody>
      </p:sp>
      <p:sp>
        <p:nvSpPr>
          <p:cNvPr id="16" name="Espace réservé du texte 15"/>
          <p:cNvSpPr>
            <a:spLocks noGrp="1"/>
          </p:cNvSpPr>
          <p:nvPr>
            <p:ph type="body" sz="quarter" idx="15" hasCustomPrompt="1"/>
          </p:nvPr>
        </p:nvSpPr>
        <p:spPr>
          <a:xfrm>
            <a:off x="1079502" y="1263232"/>
            <a:ext cx="2452805" cy="972000"/>
          </a:xfrm>
          <a:custGeom>
            <a:avLst/>
            <a:gdLst>
              <a:gd name="connsiteX0" fmla="*/ 0 w 2452805"/>
              <a:gd name="connsiteY0" fmla="*/ 0 h 1199490"/>
              <a:gd name="connsiteX1" fmla="*/ 2452805 w 2452805"/>
              <a:gd name="connsiteY1" fmla="*/ 0 h 1199490"/>
              <a:gd name="connsiteX2" fmla="*/ 2452805 w 2452805"/>
              <a:gd name="connsiteY2" fmla="*/ 955118 h 1199490"/>
              <a:gd name="connsiteX3" fmla="*/ 1226402 w 2452805"/>
              <a:gd name="connsiteY3" fmla="*/ 1199490 h 1199490"/>
              <a:gd name="connsiteX4" fmla="*/ 0 w 2452805"/>
              <a:gd name="connsiteY4" fmla="*/ 955118 h 11994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52805" h="1199490">
                <a:moveTo>
                  <a:pt x="0" y="0"/>
                </a:moveTo>
                <a:lnTo>
                  <a:pt x="2452805" y="0"/>
                </a:lnTo>
                <a:lnTo>
                  <a:pt x="2452805" y="955118"/>
                </a:lnTo>
                <a:lnTo>
                  <a:pt x="1226402" y="1199490"/>
                </a:lnTo>
                <a:lnTo>
                  <a:pt x="0" y="955118"/>
                </a:lnTo>
                <a:close/>
              </a:path>
            </a:pathLst>
          </a:custGeom>
          <a:solidFill>
            <a:schemeClr val="accent1"/>
          </a:solidFill>
        </p:spPr>
        <p:txBody>
          <a:bodyPr wrap="square" lIns="72000" tIns="36000" rIns="72000" bIns="72000">
            <a:noAutofit/>
          </a:bodyPr>
          <a:lstStyle>
            <a:lvl1pPr algn="ctr">
              <a:defRPr sz="3200" b="1">
                <a:solidFill>
                  <a:schemeClr val="bg1"/>
                </a:solidFill>
              </a:defRPr>
            </a:lvl1pPr>
            <a:lvl2pPr marL="0" indent="0" algn="ctr">
              <a:spcBef>
                <a:spcPts val="0"/>
              </a:spcBef>
              <a:buNone/>
              <a:defRPr sz="1000" cap="all" baseline="0">
                <a:solidFill>
                  <a:schemeClr val="bg1"/>
                </a:solidFill>
              </a:defRPr>
            </a:lvl2pPr>
            <a:lvl5pPr>
              <a:defRPr/>
            </a:lvl5pPr>
          </a:lstStyle>
          <a:p>
            <a:pPr lvl="0"/>
            <a:r>
              <a:rPr lang="fr-FR" dirty="0"/>
              <a:t>#</a:t>
            </a:r>
          </a:p>
          <a:p>
            <a:pPr lvl="1"/>
            <a:r>
              <a:rPr lang="fr-FR" dirty="0"/>
              <a:t>Deuxième niveau</a:t>
            </a:r>
          </a:p>
        </p:txBody>
      </p:sp>
      <p:sp>
        <p:nvSpPr>
          <p:cNvPr id="18" name="Espace réservé du texte 17"/>
          <p:cNvSpPr>
            <a:spLocks noGrp="1"/>
          </p:cNvSpPr>
          <p:nvPr>
            <p:ph type="body" sz="quarter" idx="17" hasCustomPrompt="1"/>
          </p:nvPr>
        </p:nvSpPr>
        <p:spPr>
          <a:xfrm>
            <a:off x="6407243" y="1263232"/>
            <a:ext cx="2452805" cy="972000"/>
          </a:xfrm>
          <a:custGeom>
            <a:avLst/>
            <a:gdLst>
              <a:gd name="connsiteX0" fmla="*/ 0 w 2452805"/>
              <a:gd name="connsiteY0" fmla="*/ 0 h 1199490"/>
              <a:gd name="connsiteX1" fmla="*/ 2452805 w 2452805"/>
              <a:gd name="connsiteY1" fmla="*/ 0 h 1199490"/>
              <a:gd name="connsiteX2" fmla="*/ 2452805 w 2452805"/>
              <a:gd name="connsiteY2" fmla="*/ 955118 h 1199490"/>
              <a:gd name="connsiteX3" fmla="*/ 1226402 w 2452805"/>
              <a:gd name="connsiteY3" fmla="*/ 1199490 h 1199490"/>
              <a:gd name="connsiteX4" fmla="*/ 0 w 2452805"/>
              <a:gd name="connsiteY4" fmla="*/ 955118 h 11994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52805" h="1199490">
                <a:moveTo>
                  <a:pt x="0" y="0"/>
                </a:moveTo>
                <a:lnTo>
                  <a:pt x="2452805" y="0"/>
                </a:lnTo>
                <a:lnTo>
                  <a:pt x="2452805" y="955118"/>
                </a:lnTo>
                <a:lnTo>
                  <a:pt x="1226402" y="1199490"/>
                </a:lnTo>
                <a:lnTo>
                  <a:pt x="0" y="955118"/>
                </a:lnTo>
                <a:close/>
              </a:path>
            </a:pathLst>
          </a:custGeom>
          <a:solidFill>
            <a:schemeClr val="accent3"/>
          </a:solidFill>
        </p:spPr>
        <p:txBody>
          <a:bodyPr wrap="square" lIns="72000" tIns="36000" rIns="72000" bIns="72000">
            <a:noAutofit/>
          </a:bodyPr>
          <a:lstStyle>
            <a:lvl1pPr algn="ctr">
              <a:defRPr sz="3200" b="1">
                <a:solidFill>
                  <a:schemeClr val="bg1"/>
                </a:solidFill>
              </a:defRPr>
            </a:lvl1pPr>
            <a:lvl2pPr marL="0" indent="0" algn="ctr">
              <a:spcBef>
                <a:spcPts val="0"/>
              </a:spcBef>
              <a:buNone/>
              <a:defRPr sz="1000" cap="all" baseline="0">
                <a:solidFill>
                  <a:schemeClr val="bg1"/>
                </a:solidFill>
              </a:defRPr>
            </a:lvl2pPr>
            <a:lvl5pPr>
              <a:defRPr/>
            </a:lvl5pPr>
          </a:lstStyle>
          <a:p>
            <a:pPr lvl="0"/>
            <a:r>
              <a:rPr lang="fr-FR" dirty="0"/>
              <a:t>#</a:t>
            </a:r>
          </a:p>
          <a:p>
            <a:pPr lvl="1"/>
            <a:r>
              <a:rPr lang="fr-FR" dirty="0"/>
              <a:t>Deuxième niveau</a:t>
            </a:r>
          </a:p>
        </p:txBody>
      </p:sp>
      <p:sp>
        <p:nvSpPr>
          <p:cNvPr id="21" name="Espace réservé du texte 20"/>
          <p:cNvSpPr>
            <a:spLocks noGrp="1"/>
          </p:cNvSpPr>
          <p:nvPr>
            <p:ph type="body" sz="quarter" idx="19" hasCustomPrompt="1"/>
          </p:nvPr>
        </p:nvSpPr>
        <p:spPr>
          <a:xfrm>
            <a:off x="3743372" y="1263232"/>
            <a:ext cx="2452805" cy="972000"/>
          </a:xfrm>
          <a:custGeom>
            <a:avLst/>
            <a:gdLst>
              <a:gd name="connsiteX0" fmla="*/ 0 w 2452805"/>
              <a:gd name="connsiteY0" fmla="*/ 0 h 1199490"/>
              <a:gd name="connsiteX1" fmla="*/ 2452805 w 2452805"/>
              <a:gd name="connsiteY1" fmla="*/ 0 h 1199490"/>
              <a:gd name="connsiteX2" fmla="*/ 2452805 w 2452805"/>
              <a:gd name="connsiteY2" fmla="*/ 955118 h 1199490"/>
              <a:gd name="connsiteX3" fmla="*/ 1226402 w 2452805"/>
              <a:gd name="connsiteY3" fmla="*/ 1199490 h 1199490"/>
              <a:gd name="connsiteX4" fmla="*/ 0 w 2452805"/>
              <a:gd name="connsiteY4" fmla="*/ 955118 h 11994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52805" h="1199490">
                <a:moveTo>
                  <a:pt x="0" y="0"/>
                </a:moveTo>
                <a:lnTo>
                  <a:pt x="2452805" y="0"/>
                </a:lnTo>
                <a:lnTo>
                  <a:pt x="2452805" y="955118"/>
                </a:lnTo>
                <a:lnTo>
                  <a:pt x="1226402" y="1199490"/>
                </a:lnTo>
                <a:lnTo>
                  <a:pt x="0" y="955118"/>
                </a:lnTo>
                <a:close/>
              </a:path>
            </a:pathLst>
          </a:custGeom>
          <a:solidFill>
            <a:schemeClr val="accent2"/>
          </a:solidFill>
        </p:spPr>
        <p:txBody>
          <a:bodyPr wrap="square" lIns="72000" tIns="36000" rIns="72000" bIns="72000">
            <a:noAutofit/>
          </a:bodyPr>
          <a:lstStyle>
            <a:lvl1pPr algn="ctr">
              <a:defRPr sz="3200" b="1">
                <a:solidFill>
                  <a:schemeClr val="bg1"/>
                </a:solidFill>
              </a:defRPr>
            </a:lvl1pPr>
            <a:lvl2pPr marL="0" indent="0" algn="ctr">
              <a:spcBef>
                <a:spcPts val="0"/>
              </a:spcBef>
              <a:buNone/>
              <a:defRPr sz="1000" cap="all" baseline="0">
                <a:solidFill>
                  <a:schemeClr val="bg1"/>
                </a:solidFill>
              </a:defRPr>
            </a:lvl2pPr>
            <a:lvl5pPr>
              <a:defRPr/>
            </a:lvl5pPr>
          </a:lstStyle>
          <a:p>
            <a:pPr lvl="0"/>
            <a:r>
              <a:rPr lang="fr-FR" dirty="0"/>
              <a:t>#</a:t>
            </a:r>
          </a:p>
          <a:p>
            <a:pPr lvl="1"/>
            <a:r>
              <a:rPr lang="fr-FR" dirty="0"/>
              <a:t>Deuxième niveau</a:t>
            </a:r>
          </a:p>
        </p:txBody>
      </p:sp>
      <p:sp>
        <p:nvSpPr>
          <p:cNvPr id="17" name="Espace réservé du texte 8"/>
          <p:cNvSpPr>
            <a:spLocks noGrp="1"/>
          </p:cNvSpPr>
          <p:nvPr>
            <p:ph type="body" sz="quarter" idx="13" hasCustomPrompt="1"/>
          </p:nvPr>
        </p:nvSpPr>
        <p:spPr>
          <a:xfrm>
            <a:off x="223838" y="262675"/>
            <a:ext cx="591950" cy="307777"/>
          </a:xfrm>
        </p:spPr>
        <p:txBody>
          <a:bodyPr>
            <a:spAutoFit/>
          </a:bodyPr>
          <a:lstStyle>
            <a:lvl1pPr algn="ctr">
              <a:defRPr sz="2000" b="1">
                <a:solidFill>
                  <a:schemeClr val="tx1"/>
                </a:solidFill>
              </a:defRPr>
            </a:lvl1pPr>
          </a:lstStyle>
          <a:p>
            <a:pPr lvl="0"/>
            <a:r>
              <a:rPr lang="fr-FR" dirty="0"/>
              <a:t>#</a:t>
            </a:r>
          </a:p>
        </p:txBody>
      </p:sp>
      <p:sp>
        <p:nvSpPr>
          <p:cNvPr id="3" name="Espace réservé de la date 2"/>
          <p:cNvSpPr>
            <a:spLocks noGrp="1"/>
          </p:cNvSpPr>
          <p:nvPr>
            <p:ph type="dt" sz="half" idx="22"/>
          </p:nvPr>
        </p:nvSpPr>
        <p:spPr/>
        <p:txBody>
          <a:bodyPr/>
          <a:lstStyle/>
          <a:p>
            <a:r>
              <a:rPr lang="fr-FR"/>
              <a:t>JJ MMMM AAAA</a:t>
            </a:r>
          </a:p>
        </p:txBody>
      </p:sp>
    </p:spTree>
    <p:extLst>
      <p:ext uri="{BB962C8B-B14F-4D97-AF65-F5344CB8AC3E}">
        <p14:creationId xmlns:p14="http://schemas.microsoft.com/office/powerpoint/2010/main" val="677639778"/>
      </p:ext>
    </p:extLst>
  </p:cSld>
  <p:clrMapOvr>
    <a:masterClrMapping/>
  </p:clrMapOvr>
  <p:extLst>
    <p:ext uri="{DCECCB84-F9BA-43D5-87BE-67443E8EF086}">
      <p15:sldGuideLst xmlns:p15="http://schemas.microsoft.com/office/powerpoint/2012/main"/>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 colonnes">
    <p:spTree>
      <p:nvGrpSpPr>
        <p:cNvPr id="1" name=""/>
        <p:cNvGrpSpPr/>
        <p:nvPr/>
      </p:nvGrpSpPr>
      <p:grpSpPr>
        <a:xfrm>
          <a:off x="0" y="0"/>
          <a:ext cx="0" cy="0"/>
          <a:chOff x="0" y="0"/>
          <a:chExt cx="0" cy="0"/>
        </a:xfrm>
      </p:grpSpPr>
      <p:sp>
        <p:nvSpPr>
          <p:cNvPr id="22" name="Espace réservé du texte 21"/>
          <p:cNvSpPr>
            <a:spLocks noGrp="1"/>
          </p:cNvSpPr>
          <p:nvPr>
            <p:ph type="body" sz="quarter" idx="18" hasCustomPrompt="1"/>
          </p:nvPr>
        </p:nvSpPr>
        <p:spPr>
          <a:xfrm>
            <a:off x="3671893" y="1981596"/>
            <a:ext cx="2013491" cy="2430000"/>
          </a:xfrm>
          <a:prstGeom prst="rect">
            <a:avLst/>
          </a:prstGeom>
          <a:solidFill>
            <a:srgbClr val="EAEAEA"/>
          </a:solidFill>
        </p:spPr>
        <p:txBody>
          <a:bodyPr wrap="square" lIns="180000" tIns="72000" rIns="180000" bIns="324000" anchor="ctr" anchorCtr="0">
            <a:noAutofit/>
          </a:bodyPr>
          <a:lstStyle>
            <a:lvl1pPr algn="l">
              <a:lnSpc>
                <a:spcPct val="85000"/>
              </a:lnSpc>
              <a:spcBef>
                <a:spcPts val="0"/>
              </a:spcBef>
              <a:defRPr sz="3200" b="1">
                <a:solidFill>
                  <a:schemeClr val="accent1"/>
                </a:solidFill>
              </a:defRPr>
            </a:lvl1pPr>
            <a:lvl2pPr marL="0" indent="0" algn="l">
              <a:lnSpc>
                <a:spcPct val="85000"/>
              </a:lnSpc>
              <a:spcBef>
                <a:spcPts val="0"/>
              </a:spcBef>
              <a:buNone/>
              <a:defRPr sz="1100" b="0" cap="none" baseline="0">
                <a:solidFill>
                  <a:schemeClr val="tx1"/>
                </a:solidFill>
              </a:defRPr>
            </a:lvl2pPr>
            <a:lvl3pPr marL="0" indent="0" algn="l">
              <a:lnSpc>
                <a:spcPct val="85000"/>
              </a:lnSpc>
              <a:spcBef>
                <a:spcPts val="0"/>
              </a:spcBef>
              <a:buNone/>
              <a:defRPr sz="1000" b="0" cap="none" baseline="0">
                <a:solidFill>
                  <a:schemeClr val="tx1"/>
                </a:solidFill>
              </a:defRPr>
            </a:lvl3pPr>
            <a:lvl5pPr>
              <a:defRPr/>
            </a:lvl5pPr>
          </a:lstStyle>
          <a:p>
            <a:pPr lvl="0"/>
            <a:r>
              <a:rPr lang="fr-FR" dirty="0"/>
              <a:t>#</a:t>
            </a:r>
          </a:p>
          <a:p>
            <a:pPr lvl="1"/>
            <a:r>
              <a:rPr lang="fr-FR" dirty="0"/>
              <a:t>Deuxième niveau</a:t>
            </a:r>
          </a:p>
          <a:p>
            <a:pPr lvl="2"/>
            <a:r>
              <a:rPr lang="fr-FR" dirty="0"/>
              <a:t>Troisième niveau</a:t>
            </a:r>
          </a:p>
        </p:txBody>
      </p:sp>
      <p:sp>
        <p:nvSpPr>
          <p:cNvPr id="2" name="Titre 1"/>
          <p:cNvSpPr>
            <a:spLocks noGrp="1"/>
          </p:cNvSpPr>
          <p:nvPr>
            <p:ph type="title"/>
          </p:nvPr>
        </p:nvSpPr>
        <p:spPr/>
        <p:txBody>
          <a:bodyPr/>
          <a:lstStyle/>
          <a:p>
            <a:r>
              <a:rPr lang="fr-FR"/>
              <a:t>Modifiez le style du titre</a:t>
            </a:r>
          </a:p>
        </p:txBody>
      </p:sp>
      <p:sp>
        <p:nvSpPr>
          <p:cNvPr id="5" name="Espace réservé du pied de page 4"/>
          <p:cNvSpPr>
            <a:spLocks noGrp="1"/>
          </p:cNvSpPr>
          <p:nvPr>
            <p:ph type="ftr" sz="quarter" idx="11"/>
          </p:nvPr>
        </p:nvSpPr>
        <p:spPr/>
        <p:txBody>
          <a:bodyPr/>
          <a:lstStyle/>
          <a:p>
            <a:r>
              <a:rPr lang="en-US"/>
              <a:t>TITRE DE LA PRÉSENTATION</a:t>
            </a:r>
            <a:endParaRPr lang="fr-FR"/>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7" name="object 13"/>
          <p:cNvSpPr/>
          <p:nvPr userDrawn="1"/>
        </p:nvSpPr>
        <p:spPr>
          <a:xfrm>
            <a:off x="1080005" y="4795195"/>
            <a:ext cx="8067675"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1800"/>
          </a:p>
        </p:txBody>
      </p:sp>
      <p:sp>
        <p:nvSpPr>
          <p:cNvPr id="16" name="Espace réservé du texte 15"/>
          <p:cNvSpPr>
            <a:spLocks noGrp="1"/>
          </p:cNvSpPr>
          <p:nvPr>
            <p:ph type="body" sz="quarter" idx="15" hasCustomPrompt="1"/>
          </p:nvPr>
        </p:nvSpPr>
        <p:spPr>
          <a:xfrm>
            <a:off x="3671893" y="1020762"/>
            <a:ext cx="2013491" cy="1368000"/>
          </a:xfrm>
          <a:custGeom>
            <a:avLst/>
            <a:gdLst>
              <a:gd name="connsiteX0" fmla="*/ 0 w 2452805"/>
              <a:gd name="connsiteY0" fmla="*/ 0 h 1199490"/>
              <a:gd name="connsiteX1" fmla="*/ 2452805 w 2452805"/>
              <a:gd name="connsiteY1" fmla="*/ 0 h 1199490"/>
              <a:gd name="connsiteX2" fmla="*/ 2452805 w 2452805"/>
              <a:gd name="connsiteY2" fmla="*/ 955118 h 1199490"/>
              <a:gd name="connsiteX3" fmla="*/ 1226402 w 2452805"/>
              <a:gd name="connsiteY3" fmla="*/ 1199490 h 1199490"/>
              <a:gd name="connsiteX4" fmla="*/ 0 w 2452805"/>
              <a:gd name="connsiteY4" fmla="*/ 955118 h 11994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52805" h="1199490">
                <a:moveTo>
                  <a:pt x="0" y="0"/>
                </a:moveTo>
                <a:lnTo>
                  <a:pt x="2452805" y="0"/>
                </a:lnTo>
                <a:lnTo>
                  <a:pt x="2452805" y="955118"/>
                </a:lnTo>
                <a:lnTo>
                  <a:pt x="1226402" y="1199490"/>
                </a:lnTo>
                <a:lnTo>
                  <a:pt x="0" y="955118"/>
                </a:lnTo>
                <a:close/>
              </a:path>
            </a:pathLst>
          </a:custGeom>
          <a:solidFill>
            <a:schemeClr val="accent1"/>
          </a:solidFill>
        </p:spPr>
        <p:txBody>
          <a:bodyPr wrap="square" lIns="180000" tIns="72000" rIns="180000" bIns="324000" anchor="ctr" anchorCtr="0">
            <a:noAutofit/>
          </a:bodyPr>
          <a:lstStyle>
            <a:lvl1pPr algn="l">
              <a:lnSpc>
                <a:spcPct val="85000"/>
              </a:lnSpc>
              <a:spcBef>
                <a:spcPts val="0"/>
              </a:spcBef>
              <a:defRPr sz="3200" b="1">
                <a:solidFill>
                  <a:schemeClr val="bg1"/>
                </a:solidFill>
              </a:defRPr>
            </a:lvl1pPr>
            <a:lvl2pPr marL="0" indent="0" algn="l">
              <a:lnSpc>
                <a:spcPct val="85000"/>
              </a:lnSpc>
              <a:spcBef>
                <a:spcPts val="0"/>
              </a:spcBef>
              <a:buNone/>
              <a:defRPr sz="1100" b="0" cap="none" baseline="0">
                <a:solidFill>
                  <a:schemeClr val="bg1"/>
                </a:solidFill>
              </a:defRPr>
            </a:lvl2pPr>
            <a:lvl3pPr marL="0" indent="0" algn="l">
              <a:lnSpc>
                <a:spcPct val="85000"/>
              </a:lnSpc>
              <a:spcBef>
                <a:spcPts val="0"/>
              </a:spcBef>
              <a:buNone/>
              <a:defRPr sz="1000" b="0" cap="none" baseline="0">
                <a:solidFill>
                  <a:schemeClr val="bg1"/>
                </a:solidFill>
              </a:defRPr>
            </a:lvl3pPr>
            <a:lvl5pPr>
              <a:defRPr/>
            </a:lvl5pPr>
          </a:lstStyle>
          <a:p>
            <a:pPr lvl="0"/>
            <a:r>
              <a:rPr lang="fr-FR" dirty="0"/>
              <a:t>#</a:t>
            </a:r>
          </a:p>
          <a:p>
            <a:pPr lvl="1"/>
            <a:r>
              <a:rPr lang="fr-FR" dirty="0"/>
              <a:t>Deuxième niveau</a:t>
            </a:r>
          </a:p>
          <a:p>
            <a:pPr lvl="2"/>
            <a:r>
              <a:rPr lang="fr-FR" dirty="0"/>
              <a:t>Troisième niveau</a:t>
            </a:r>
          </a:p>
        </p:txBody>
      </p:sp>
      <p:sp>
        <p:nvSpPr>
          <p:cNvPr id="4" name="Espace réservé du texte 3"/>
          <p:cNvSpPr>
            <a:spLocks noGrp="1"/>
          </p:cNvSpPr>
          <p:nvPr>
            <p:ph type="body" sz="quarter" idx="17"/>
          </p:nvPr>
        </p:nvSpPr>
        <p:spPr>
          <a:xfrm>
            <a:off x="1080752" y="975600"/>
            <a:ext cx="2208163" cy="3435996"/>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27" name="Espace réservé du texte 3"/>
          <p:cNvSpPr>
            <a:spLocks noGrp="1"/>
          </p:cNvSpPr>
          <p:nvPr>
            <p:ph type="body" sz="quarter" idx="19" hasCustomPrompt="1"/>
          </p:nvPr>
        </p:nvSpPr>
        <p:spPr>
          <a:xfrm>
            <a:off x="6068362" y="918000"/>
            <a:ext cx="2797831" cy="658642"/>
          </a:xfrm>
        </p:spPr>
        <p:txBody>
          <a:bodyPr>
            <a:spAutoFit/>
          </a:bodyPr>
          <a:lstStyle>
            <a:lvl1pPr>
              <a:spcBef>
                <a:spcPts val="900"/>
              </a:spcBef>
              <a:defRPr sz="3400">
                <a:solidFill>
                  <a:schemeClr val="accent1"/>
                </a:solidFill>
              </a:defRPr>
            </a:lvl1pPr>
            <a:lvl2pPr marL="0" indent="0">
              <a:lnSpc>
                <a:spcPct val="80000"/>
              </a:lnSpc>
              <a:spcBef>
                <a:spcPts val="0"/>
              </a:spcBef>
              <a:buNone/>
              <a:defRPr sz="1100" b="0" cap="all" baseline="0"/>
            </a:lvl2pPr>
          </a:lstStyle>
          <a:p>
            <a:pPr lvl="0"/>
            <a:r>
              <a:rPr lang="fr-FR" dirty="0"/>
              <a:t>#</a:t>
            </a:r>
          </a:p>
          <a:p>
            <a:pPr lvl="1"/>
            <a:r>
              <a:rPr lang="fr-FR" dirty="0"/>
              <a:t>Deuxième niveau</a:t>
            </a:r>
          </a:p>
        </p:txBody>
      </p:sp>
      <p:sp>
        <p:nvSpPr>
          <p:cNvPr id="12" name="Espace réservé du texte 8"/>
          <p:cNvSpPr>
            <a:spLocks noGrp="1"/>
          </p:cNvSpPr>
          <p:nvPr>
            <p:ph type="body" sz="quarter" idx="13" hasCustomPrompt="1"/>
          </p:nvPr>
        </p:nvSpPr>
        <p:spPr>
          <a:xfrm>
            <a:off x="223838" y="262675"/>
            <a:ext cx="591950" cy="307777"/>
          </a:xfrm>
        </p:spPr>
        <p:txBody>
          <a:bodyPr>
            <a:spAutoFit/>
          </a:bodyPr>
          <a:lstStyle>
            <a:lvl1pPr algn="ctr">
              <a:defRPr sz="2000" b="1">
                <a:solidFill>
                  <a:schemeClr val="tx1"/>
                </a:solidFill>
              </a:defRPr>
            </a:lvl1pPr>
          </a:lstStyle>
          <a:p>
            <a:pPr lvl="0"/>
            <a:r>
              <a:rPr lang="fr-FR" dirty="0"/>
              <a:t>#</a:t>
            </a:r>
          </a:p>
        </p:txBody>
      </p:sp>
      <p:sp>
        <p:nvSpPr>
          <p:cNvPr id="3" name="Espace réservé de la date 2"/>
          <p:cNvSpPr>
            <a:spLocks noGrp="1"/>
          </p:cNvSpPr>
          <p:nvPr>
            <p:ph type="dt" sz="half" idx="20"/>
          </p:nvPr>
        </p:nvSpPr>
        <p:spPr/>
        <p:txBody>
          <a:bodyPr/>
          <a:lstStyle/>
          <a:p>
            <a:r>
              <a:rPr lang="fr-FR"/>
              <a:t>JJ MMMM AAAA</a:t>
            </a:r>
          </a:p>
        </p:txBody>
      </p:sp>
    </p:spTree>
    <p:extLst>
      <p:ext uri="{BB962C8B-B14F-4D97-AF65-F5344CB8AC3E}">
        <p14:creationId xmlns:p14="http://schemas.microsoft.com/office/powerpoint/2010/main" val="69346210"/>
      </p:ext>
    </p:extLst>
  </p:cSld>
  <p:clrMapOvr>
    <a:masterClrMapping/>
  </p:clrMapOvr>
  <p:extLst>
    <p:ext uri="{DCECCB84-F9BA-43D5-87BE-67443E8EF086}">
      <p15:sldGuideLst xmlns:p15="http://schemas.microsoft.com/office/powerpoint/2012/main"/>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Disclaimers">
    <p:spTree>
      <p:nvGrpSpPr>
        <p:cNvPr id="1" name=""/>
        <p:cNvGrpSpPr/>
        <p:nvPr/>
      </p:nvGrpSpPr>
      <p:grpSpPr>
        <a:xfrm>
          <a:off x="0" y="0"/>
          <a:ext cx="0" cy="0"/>
          <a:chOff x="0" y="0"/>
          <a:chExt cx="0" cy="0"/>
        </a:xfrm>
      </p:grpSpPr>
      <p:sp>
        <p:nvSpPr>
          <p:cNvPr id="7" name="bk object 16"/>
          <p:cNvSpPr/>
          <p:nvPr userDrawn="1"/>
        </p:nvSpPr>
        <p:spPr>
          <a:xfrm>
            <a:off x="287338" y="329803"/>
            <a:ext cx="8578849" cy="4465391"/>
          </a:xfrm>
          <a:custGeom>
            <a:avLst/>
            <a:gdLst/>
            <a:ahLst/>
            <a:cxnLst/>
            <a:rect l="l" t="t" r="r" b="b"/>
            <a:pathLst>
              <a:path w="8571865" h="5781675">
                <a:moveTo>
                  <a:pt x="0" y="5781598"/>
                </a:moveTo>
                <a:lnTo>
                  <a:pt x="8571598" y="5781598"/>
                </a:lnTo>
                <a:lnTo>
                  <a:pt x="8571598" y="0"/>
                </a:lnTo>
                <a:lnTo>
                  <a:pt x="0" y="0"/>
                </a:lnTo>
                <a:lnTo>
                  <a:pt x="0" y="5781598"/>
                </a:lnTo>
                <a:close/>
              </a:path>
            </a:pathLst>
          </a:custGeom>
          <a:solidFill>
            <a:srgbClr val="EAEAEA"/>
          </a:solidFill>
        </p:spPr>
        <p:txBody>
          <a:bodyPr wrap="square" lIns="0" tIns="0" rIns="0" bIns="0" rtlCol="0"/>
          <a:lstStyle/>
          <a:p>
            <a:endParaRPr sz="1800"/>
          </a:p>
        </p:txBody>
      </p:sp>
      <p:sp>
        <p:nvSpPr>
          <p:cNvPr id="5" name="Espace réservé du pied de page 4"/>
          <p:cNvSpPr>
            <a:spLocks noGrp="1"/>
          </p:cNvSpPr>
          <p:nvPr>
            <p:ph type="ftr" sz="quarter" idx="11"/>
          </p:nvPr>
        </p:nvSpPr>
        <p:spPr/>
        <p:txBody>
          <a:bodyPr/>
          <a:lstStyle/>
          <a:p>
            <a:r>
              <a:rPr lang="en-US"/>
              <a:t>TITRE DE LA PRÉSENTATION</a:t>
            </a:r>
            <a:endParaRPr lang="fr-FR"/>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8" name="Espace réservé du texte 7"/>
          <p:cNvSpPr>
            <a:spLocks noGrp="1"/>
          </p:cNvSpPr>
          <p:nvPr>
            <p:ph type="body" sz="quarter" idx="13"/>
          </p:nvPr>
        </p:nvSpPr>
        <p:spPr>
          <a:xfrm>
            <a:off x="1080000" y="580440"/>
            <a:ext cx="7400612" cy="3571889"/>
          </a:xfrm>
        </p:spPr>
        <p:txBody>
          <a:bodyPr/>
          <a:lstStyle>
            <a:lvl1pPr>
              <a:defRPr sz="1500" b="1" cap="all" baseline="0">
                <a:solidFill>
                  <a:schemeClr val="tx2"/>
                </a:solidFill>
              </a:defRPr>
            </a:lvl1pPr>
            <a:lvl2pPr marL="0" indent="0" algn="just">
              <a:lnSpc>
                <a:spcPct val="110000"/>
              </a:lnSpc>
              <a:spcBef>
                <a:spcPts val="600"/>
              </a:spcBef>
              <a:buNone/>
              <a:defRPr sz="900" b="0">
                <a:solidFill>
                  <a:schemeClr val="tx1"/>
                </a:solidFill>
              </a:defRPr>
            </a:lvl2pPr>
          </a:lstStyle>
          <a:p>
            <a:pPr lvl="0"/>
            <a:r>
              <a:rPr lang="fr-FR"/>
              <a:t>Cliquez pour modifier les styles du texte du masque</a:t>
            </a:r>
          </a:p>
          <a:p>
            <a:pPr lvl="1"/>
            <a:r>
              <a:rPr lang="fr-FR"/>
              <a:t>Deuxième niveau</a:t>
            </a:r>
          </a:p>
        </p:txBody>
      </p:sp>
      <p:sp>
        <p:nvSpPr>
          <p:cNvPr id="2" name="Espace réservé de la date 1"/>
          <p:cNvSpPr>
            <a:spLocks noGrp="1"/>
          </p:cNvSpPr>
          <p:nvPr>
            <p:ph type="dt" sz="half" idx="14"/>
          </p:nvPr>
        </p:nvSpPr>
        <p:spPr/>
        <p:txBody>
          <a:bodyPr/>
          <a:lstStyle/>
          <a:p>
            <a:r>
              <a:rPr lang="fr-FR"/>
              <a:t>JJ MMMM AAAA</a:t>
            </a:r>
          </a:p>
        </p:txBody>
      </p:sp>
    </p:spTree>
    <p:extLst>
      <p:ext uri="{BB962C8B-B14F-4D97-AF65-F5344CB8AC3E}">
        <p14:creationId xmlns:p14="http://schemas.microsoft.com/office/powerpoint/2010/main" val="246483337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Contact">
    <p:spTree>
      <p:nvGrpSpPr>
        <p:cNvPr id="1" name=""/>
        <p:cNvGrpSpPr/>
        <p:nvPr/>
      </p:nvGrpSpPr>
      <p:grpSpPr>
        <a:xfrm>
          <a:off x="0" y="0"/>
          <a:ext cx="0" cy="0"/>
          <a:chOff x="0" y="0"/>
          <a:chExt cx="0" cy="0"/>
        </a:xfrm>
      </p:grpSpPr>
      <p:sp>
        <p:nvSpPr>
          <p:cNvPr id="11" name="bk object 16"/>
          <p:cNvSpPr/>
          <p:nvPr userDrawn="1"/>
        </p:nvSpPr>
        <p:spPr>
          <a:xfrm>
            <a:off x="287338" y="329803"/>
            <a:ext cx="8578849" cy="4465391"/>
          </a:xfrm>
          <a:custGeom>
            <a:avLst/>
            <a:gdLst/>
            <a:ahLst/>
            <a:cxnLst/>
            <a:rect l="l" t="t" r="r" b="b"/>
            <a:pathLst>
              <a:path w="8571865" h="5781675">
                <a:moveTo>
                  <a:pt x="0" y="5781598"/>
                </a:moveTo>
                <a:lnTo>
                  <a:pt x="8571598" y="5781598"/>
                </a:lnTo>
                <a:lnTo>
                  <a:pt x="8571598" y="0"/>
                </a:lnTo>
                <a:lnTo>
                  <a:pt x="0" y="0"/>
                </a:lnTo>
                <a:lnTo>
                  <a:pt x="0" y="5781598"/>
                </a:lnTo>
                <a:close/>
              </a:path>
            </a:pathLst>
          </a:custGeom>
          <a:solidFill>
            <a:srgbClr val="EAEAEA"/>
          </a:solidFill>
        </p:spPr>
        <p:txBody>
          <a:bodyPr wrap="square" lIns="0" tIns="0" rIns="0" bIns="0" rtlCol="0"/>
          <a:lstStyle/>
          <a:p>
            <a:endParaRPr sz="1800"/>
          </a:p>
        </p:txBody>
      </p:sp>
      <p:sp>
        <p:nvSpPr>
          <p:cNvPr id="3" name="Espace réservé du texte 2"/>
          <p:cNvSpPr>
            <a:spLocks noGrp="1"/>
          </p:cNvSpPr>
          <p:nvPr>
            <p:ph type="body" sz="quarter" idx="10"/>
          </p:nvPr>
        </p:nvSpPr>
        <p:spPr>
          <a:xfrm>
            <a:off x="3665304" y="573648"/>
            <a:ext cx="2726690" cy="484748"/>
          </a:xfrm>
        </p:spPr>
        <p:txBody>
          <a:bodyPr>
            <a:spAutoFit/>
          </a:bodyPr>
          <a:lstStyle>
            <a:lvl1pPr>
              <a:defRPr sz="1300" b="1" cap="all" baseline="0">
                <a:solidFill>
                  <a:schemeClr val="tx2"/>
                </a:solidFill>
              </a:defRPr>
            </a:lvl1pPr>
            <a:lvl2pPr marL="0" indent="0">
              <a:spcBef>
                <a:spcPts val="900"/>
              </a:spcBef>
              <a:buNone/>
              <a:defRPr sz="1100" b="0" cap="none">
                <a:solidFill>
                  <a:schemeClr val="tx1"/>
                </a:solidFill>
              </a:defRPr>
            </a:lvl2pPr>
            <a:lvl3pPr>
              <a:defRPr sz="1200" b="0" cap="none">
                <a:solidFill>
                  <a:schemeClr val="tx1"/>
                </a:solidFill>
              </a:defRPr>
            </a:lvl3pPr>
          </a:lstStyle>
          <a:p>
            <a:pPr lvl="0"/>
            <a:r>
              <a:rPr lang="fr-FR"/>
              <a:t>Cliquez pour modifier les styles du texte du masque</a:t>
            </a:r>
          </a:p>
          <a:p>
            <a:pPr lvl="1"/>
            <a:r>
              <a:rPr lang="fr-FR"/>
              <a:t>Deuxième niveau</a:t>
            </a:r>
          </a:p>
        </p:txBody>
      </p:sp>
      <p:sp>
        <p:nvSpPr>
          <p:cNvPr id="16" name="Espace réservé du texte 2"/>
          <p:cNvSpPr>
            <a:spLocks noGrp="1"/>
          </p:cNvSpPr>
          <p:nvPr>
            <p:ph type="body" sz="quarter" idx="11"/>
          </p:nvPr>
        </p:nvSpPr>
        <p:spPr>
          <a:xfrm>
            <a:off x="3665304" y="3186000"/>
            <a:ext cx="2726690" cy="484748"/>
          </a:xfrm>
        </p:spPr>
        <p:txBody>
          <a:bodyPr>
            <a:spAutoFit/>
          </a:bodyPr>
          <a:lstStyle>
            <a:lvl1pPr>
              <a:defRPr sz="1300" b="1" cap="all" baseline="0">
                <a:solidFill>
                  <a:schemeClr val="tx2"/>
                </a:solidFill>
              </a:defRPr>
            </a:lvl1pPr>
            <a:lvl2pPr marL="0" indent="0">
              <a:spcBef>
                <a:spcPts val="900"/>
              </a:spcBef>
              <a:buNone/>
              <a:defRPr sz="1100" b="0" cap="none">
                <a:solidFill>
                  <a:schemeClr val="tx1"/>
                </a:solidFill>
              </a:defRPr>
            </a:lvl2pPr>
            <a:lvl3pPr>
              <a:defRPr sz="1200" b="0" cap="none">
                <a:solidFill>
                  <a:schemeClr val="tx1"/>
                </a:solidFill>
              </a:defRPr>
            </a:lvl3pPr>
          </a:lstStyle>
          <a:p>
            <a:pPr lvl="0"/>
            <a:r>
              <a:rPr lang="fr-FR"/>
              <a:t>Cliquez pour modifier les styles du texte du masque</a:t>
            </a:r>
          </a:p>
          <a:p>
            <a:pPr lvl="1"/>
            <a:r>
              <a:rPr lang="fr-FR"/>
              <a:t>Deuxième niveau</a:t>
            </a:r>
          </a:p>
        </p:txBody>
      </p:sp>
      <p:sp>
        <p:nvSpPr>
          <p:cNvPr id="4" name="ZoneTexte 3"/>
          <p:cNvSpPr txBox="1"/>
          <p:nvPr userDrawn="1"/>
        </p:nvSpPr>
        <p:spPr>
          <a:xfrm>
            <a:off x="1067305" y="531079"/>
            <a:ext cx="2250141" cy="430887"/>
          </a:xfrm>
          <a:prstGeom prst="rect">
            <a:avLst/>
          </a:prstGeom>
          <a:noFill/>
        </p:spPr>
        <p:txBody>
          <a:bodyPr wrap="square" lIns="0" tIns="0" rIns="0" bIns="0" rtlCol="0">
            <a:spAutoFit/>
          </a:bodyPr>
          <a:lstStyle/>
          <a:p>
            <a:r>
              <a:rPr lang="fr-FR" sz="2800" b="1">
                <a:solidFill>
                  <a:schemeClr val="bg2"/>
                </a:solidFill>
              </a:rPr>
              <a:t>CONTACT</a:t>
            </a:r>
          </a:p>
        </p:txBody>
      </p:sp>
      <p:pic>
        <p:nvPicPr>
          <p:cNvPr id="9" name="Image 8"/>
          <p:cNvPicPr>
            <a:picLocks noChangeAspect="1"/>
          </p:cNvPicPr>
          <p:nvPr userDrawn="1"/>
        </p:nvPicPr>
        <p:blipFill rotWithShape="1">
          <a:blip r:embed="rId2">
            <a:extLst>
              <a:ext uri="{28A0092B-C50C-407E-A947-70E740481C1C}">
                <a14:useLocalDpi xmlns:a14="http://schemas.microsoft.com/office/drawing/2010/main" val="0"/>
              </a:ext>
            </a:extLst>
          </a:blip>
          <a:srcRect r="68247"/>
          <a:stretch/>
        </p:blipFill>
        <p:spPr>
          <a:xfrm>
            <a:off x="3619477" y="4300837"/>
            <a:ext cx="266723" cy="251999"/>
          </a:xfrm>
          <a:prstGeom prst="rect">
            <a:avLst/>
          </a:prstGeom>
        </p:spPr>
      </p:pic>
      <p:pic>
        <p:nvPicPr>
          <p:cNvPr id="7" name="Image 6"/>
          <p:cNvPicPr>
            <a:picLocks noChangeAspect="1"/>
          </p:cNvPicPr>
          <p:nvPr userDrawn="1"/>
        </p:nvPicPr>
        <p:blipFill rotWithShape="1">
          <a:blip r:embed="rId2">
            <a:extLst>
              <a:ext uri="{28A0092B-C50C-407E-A947-70E740481C1C}">
                <a14:useLocalDpi xmlns:a14="http://schemas.microsoft.com/office/drawing/2010/main" val="0"/>
              </a:ext>
            </a:extLst>
          </a:blip>
          <a:srcRect l="31753" r="34124" b="863"/>
          <a:stretch/>
        </p:blipFill>
        <p:spPr>
          <a:xfrm>
            <a:off x="3886200" y="4303011"/>
            <a:ext cx="286638" cy="249825"/>
          </a:xfrm>
          <a:prstGeom prst="rect">
            <a:avLst/>
          </a:prstGeom>
        </p:spPr>
      </p:pic>
      <p:pic>
        <p:nvPicPr>
          <p:cNvPr id="8" name="Image 7"/>
          <p:cNvPicPr>
            <a:picLocks noChangeAspect="1"/>
          </p:cNvPicPr>
          <p:nvPr userDrawn="1"/>
        </p:nvPicPr>
        <p:blipFill rotWithShape="1">
          <a:blip r:embed="rId2">
            <a:extLst>
              <a:ext uri="{28A0092B-C50C-407E-A947-70E740481C1C}">
                <a14:useLocalDpi xmlns:a14="http://schemas.microsoft.com/office/drawing/2010/main" val="0"/>
              </a:ext>
            </a:extLst>
          </a:blip>
          <a:srcRect l="65876"/>
          <a:stretch/>
        </p:blipFill>
        <p:spPr>
          <a:xfrm>
            <a:off x="4172837" y="4300837"/>
            <a:ext cx="286639" cy="251999"/>
          </a:xfrm>
          <a:prstGeom prst="rect">
            <a:avLst/>
          </a:prstGeom>
        </p:spPr>
      </p:pic>
    </p:spTree>
    <p:extLst>
      <p:ext uri="{BB962C8B-B14F-4D97-AF65-F5344CB8AC3E}">
        <p14:creationId xmlns:p14="http://schemas.microsoft.com/office/powerpoint/2010/main" val="238724235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1_Couverture image modifiable">
    <p:spTree>
      <p:nvGrpSpPr>
        <p:cNvPr id="1" name=""/>
        <p:cNvGrpSpPr/>
        <p:nvPr/>
      </p:nvGrpSpPr>
      <p:grpSpPr>
        <a:xfrm>
          <a:off x="0" y="0"/>
          <a:ext cx="0" cy="0"/>
          <a:chOff x="0" y="0"/>
          <a:chExt cx="0" cy="0"/>
        </a:xfrm>
      </p:grpSpPr>
      <p:pic>
        <p:nvPicPr>
          <p:cNvPr id="13" name="Image 12">
            <a:extLst>
              <a:ext uri="{FF2B5EF4-FFF2-40B4-BE49-F238E27FC236}">
                <a16:creationId xmlns:a16="http://schemas.microsoft.com/office/drawing/2014/main" id="{A9114236-A431-478B-8BF2-559BD23DA34D}"/>
              </a:ext>
            </a:extLst>
          </p:cNvPr>
          <p:cNvPicPr>
            <a:picLocks noChangeAspect="1"/>
          </p:cNvPicPr>
          <p:nvPr userDrawn="1"/>
        </p:nvPicPr>
        <p:blipFill rotWithShape="1">
          <a:blip r:embed="rId2">
            <a:clrChange>
              <a:clrFrom>
                <a:srgbClr val="F0F1F0"/>
              </a:clrFrom>
              <a:clrTo>
                <a:srgbClr val="F0F1F0">
                  <a:alpha val="0"/>
                </a:srgbClr>
              </a:clrTo>
            </a:clrChange>
          </a:blip>
          <a:srcRect t="20466"/>
          <a:stretch/>
        </p:blipFill>
        <p:spPr>
          <a:xfrm>
            <a:off x="-40946" y="18668"/>
            <a:ext cx="9184946" cy="5166533"/>
          </a:xfrm>
          <a:prstGeom prst="rect">
            <a:avLst/>
          </a:prstGeom>
        </p:spPr>
      </p:pic>
      <p:sp>
        <p:nvSpPr>
          <p:cNvPr id="2" name="Titre 1"/>
          <p:cNvSpPr>
            <a:spLocks noGrp="1"/>
          </p:cNvSpPr>
          <p:nvPr>
            <p:ph type="ctrTitle" hasCustomPrompt="1"/>
          </p:nvPr>
        </p:nvSpPr>
        <p:spPr>
          <a:xfrm>
            <a:off x="1080005" y="1441801"/>
            <a:ext cx="3772545" cy="911019"/>
          </a:xfrm>
        </p:spPr>
        <p:txBody>
          <a:bodyPr anchor="t" anchorCtr="0">
            <a:spAutoFit/>
          </a:bodyPr>
          <a:lstStyle>
            <a:lvl1pPr algn="l">
              <a:lnSpc>
                <a:spcPct val="95000"/>
              </a:lnSpc>
              <a:defRPr sz="2800" b="0">
                <a:solidFill>
                  <a:srgbClr val="612977"/>
                </a:solidFill>
                <a:latin typeface="Arial" panose="020B0604020202020204" pitchFamily="34" charset="0"/>
                <a:cs typeface="Arial" panose="020B0604020202020204" pitchFamily="34" charset="0"/>
              </a:defRPr>
            </a:lvl1pPr>
          </a:lstStyle>
          <a:p>
            <a:r>
              <a:rPr lang="fr-FR" dirty="0"/>
              <a:t>MODIFIEZ LE STYLE DU TITRE</a:t>
            </a:r>
          </a:p>
        </p:txBody>
      </p:sp>
      <p:sp>
        <p:nvSpPr>
          <p:cNvPr id="8" name="Espace réservé du texte 4"/>
          <p:cNvSpPr>
            <a:spLocks noGrp="1"/>
          </p:cNvSpPr>
          <p:nvPr>
            <p:ph type="body" sz="quarter" idx="11" hasCustomPrompt="1"/>
          </p:nvPr>
        </p:nvSpPr>
        <p:spPr>
          <a:xfrm>
            <a:off x="7136358" y="4737567"/>
            <a:ext cx="1726825" cy="138499"/>
          </a:xfrm>
        </p:spPr>
        <p:txBody>
          <a:bodyPr wrap="square">
            <a:spAutoFit/>
          </a:bodyPr>
          <a:lstStyle>
            <a:lvl1pPr algn="r">
              <a:defRPr sz="900" cap="all" baseline="0">
                <a:solidFill>
                  <a:schemeClr val="bg1">
                    <a:lumMod val="50000"/>
                  </a:schemeClr>
                </a:solidFill>
              </a:defRPr>
            </a:lvl1pPr>
          </a:lstStyle>
          <a:p>
            <a:pPr lvl="0"/>
            <a:r>
              <a:rPr lang="fr-FR"/>
              <a:t>MENTION À REMPLIR</a:t>
            </a:r>
          </a:p>
        </p:txBody>
      </p:sp>
      <p:pic>
        <p:nvPicPr>
          <p:cNvPr id="11" name="Image 10"/>
          <p:cNvPicPr>
            <a:picLocks noChangeAspect="1"/>
          </p:cNvPicPr>
          <p:nvPr userDrawn="1"/>
        </p:nvPicPr>
        <p:blipFill>
          <a:blip r:embed="rId3"/>
          <a:stretch>
            <a:fillRect/>
          </a:stretch>
        </p:blipFill>
        <p:spPr>
          <a:xfrm>
            <a:off x="517083" y="4730683"/>
            <a:ext cx="1058400" cy="151948"/>
          </a:xfrm>
          <a:prstGeom prst="rect">
            <a:avLst/>
          </a:prstGeom>
        </p:spPr>
      </p:pic>
      <p:pic>
        <p:nvPicPr>
          <p:cNvPr id="14" name="Image 13"/>
          <p:cNvPicPr>
            <a:picLocks noChangeAspect="1"/>
          </p:cNvPicPr>
          <p:nvPr userDrawn="1"/>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86100" y="335225"/>
            <a:ext cx="2199600" cy="842618"/>
          </a:xfrm>
          <a:prstGeom prst="rect">
            <a:avLst/>
          </a:prstGeom>
        </p:spPr>
      </p:pic>
      <p:grpSp>
        <p:nvGrpSpPr>
          <p:cNvPr id="15" name="Groupe 14">
            <a:extLst>
              <a:ext uri="{FF2B5EF4-FFF2-40B4-BE49-F238E27FC236}">
                <a16:creationId xmlns:a16="http://schemas.microsoft.com/office/drawing/2014/main" id="{8F5BD991-4B05-4816-87C0-B9CA1C63FD33}"/>
              </a:ext>
            </a:extLst>
          </p:cNvPr>
          <p:cNvGrpSpPr/>
          <p:nvPr userDrawn="1"/>
        </p:nvGrpSpPr>
        <p:grpSpPr>
          <a:xfrm>
            <a:off x="5220072" y="505984"/>
            <a:ext cx="3722759" cy="560712"/>
            <a:chOff x="2013496" y="3371466"/>
            <a:chExt cx="6891251" cy="560712"/>
          </a:xfrm>
        </p:grpSpPr>
        <p:sp>
          <p:nvSpPr>
            <p:cNvPr id="16" name="ZoneTexte 15">
              <a:extLst>
                <a:ext uri="{FF2B5EF4-FFF2-40B4-BE49-F238E27FC236}">
                  <a16:creationId xmlns:a16="http://schemas.microsoft.com/office/drawing/2014/main" id="{B2B39FA9-F907-4761-B4AE-A8081ABCBEFA}"/>
                </a:ext>
              </a:extLst>
            </p:cNvPr>
            <p:cNvSpPr txBox="1"/>
            <p:nvPr/>
          </p:nvSpPr>
          <p:spPr>
            <a:xfrm>
              <a:off x="2013496" y="3371466"/>
              <a:ext cx="6891251" cy="353943"/>
            </a:xfrm>
            <a:prstGeom prst="rect">
              <a:avLst/>
            </a:prstGeom>
            <a:noFill/>
          </p:spPr>
          <p:txBody>
            <a:bodyPr wrap="square" rtlCol="0">
              <a:spAutoFit/>
            </a:bodyPr>
            <a:lstStyle/>
            <a:p>
              <a:pPr algn="r"/>
              <a:r>
                <a:rPr lang="fr-FR" sz="850" b="1" dirty="0">
                  <a:latin typeface="Pluto Medium" panose="020B0603020203060204" pitchFamily="34" charset="0"/>
                </a:rPr>
                <a:t>FAIRE GRANDIR VOTRE ÉPARGNE SALARIALE ET RETRAITE </a:t>
              </a:r>
            </a:p>
            <a:p>
              <a:pPr algn="r"/>
              <a:r>
                <a:rPr lang="fr-FR" sz="850" b="1" dirty="0">
                  <a:latin typeface="Pluto Medium" panose="020B0603020203060204" pitchFamily="34" charset="0"/>
                </a:rPr>
                <a:t>POUR VOUS AIDER À RÉALISER VOS PROJETS  </a:t>
              </a:r>
              <a:endParaRPr lang="fr-FR" sz="850" b="1" dirty="0"/>
            </a:p>
          </p:txBody>
        </p:sp>
        <p:sp>
          <p:nvSpPr>
            <p:cNvPr id="17" name="ZoneTexte 16">
              <a:extLst>
                <a:ext uri="{FF2B5EF4-FFF2-40B4-BE49-F238E27FC236}">
                  <a16:creationId xmlns:a16="http://schemas.microsoft.com/office/drawing/2014/main" id="{E5FE2B64-C672-4F3F-AB31-6BBCB9E9D4F3}"/>
                </a:ext>
              </a:extLst>
            </p:cNvPr>
            <p:cNvSpPr txBox="1"/>
            <p:nvPr/>
          </p:nvSpPr>
          <p:spPr>
            <a:xfrm>
              <a:off x="3613036" y="3709040"/>
              <a:ext cx="5291711" cy="223138"/>
            </a:xfrm>
            <a:prstGeom prst="rect">
              <a:avLst/>
            </a:prstGeom>
            <a:noFill/>
          </p:spPr>
          <p:txBody>
            <a:bodyPr wrap="square" rtlCol="0">
              <a:spAutoFit/>
            </a:bodyPr>
            <a:lstStyle/>
            <a:p>
              <a:pPr algn="r"/>
              <a:r>
                <a:rPr lang="fr-FR" sz="850" b="1" dirty="0">
                  <a:solidFill>
                    <a:srgbClr val="581D74"/>
                  </a:solidFill>
                  <a:latin typeface="Pluto Bold" panose="020B0803020203060204" pitchFamily="34" charset="0"/>
                </a:rPr>
                <a:t>C’EST ÇA, ÊTRE INVESTI DANS VOTRE AVENIR</a:t>
              </a:r>
            </a:p>
          </p:txBody>
        </p:sp>
      </p:grpSp>
      <p:sp>
        <p:nvSpPr>
          <p:cNvPr id="19" name="Sous-titre 2">
            <a:extLst>
              <a:ext uri="{FF2B5EF4-FFF2-40B4-BE49-F238E27FC236}">
                <a16:creationId xmlns:a16="http://schemas.microsoft.com/office/drawing/2014/main" id="{B756EE92-AE81-4E71-90CE-BF24F0183C1D}"/>
              </a:ext>
            </a:extLst>
          </p:cNvPr>
          <p:cNvSpPr>
            <a:spLocks noGrp="1"/>
          </p:cNvSpPr>
          <p:nvPr>
            <p:ph type="subTitle" idx="1"/>
          </p:nvPr>
        </p:nvSpPr>
        <p:spPr>
          <a:xfrm>
            <a:off x="1080000" y="3237531"/>
            <a:ext cx="3083858" cy="452432"/>
          </a:xfrm>
        </p:spPr>
        <p:txBody>
          <a:bodyPr>
            <a:spAutoFit/>
          </a:bodyPr>
          <a:lstStyle>
            <a:lvl1pPr marL="0" indent="0" algn="l">
              <a:spcBef>
                <a:spcPts val="0"/>
              </a:spcBef>
              <a:buNone/>
              <a:defRPr sz="1300" b="0">
                <a:solidFill>
                  <a:srgbClr val="7F7F7F"/>
                </a:solidFill>
                <a:latin typeface="Arial" panose="020B0604020202020204" pitchFamily="34" charset="0"/>
                <a:cs typeface="Arial" panose="020B0604020202020204" pitchFamily="34" charset="0"/>
              </a:defRPr>
            </a:lvl1pPr>
            <a:lvl2pPr marL="342891" indent="0" algn="ctr">
              <a:buNone/>
              <a:defRPr sz="1500"/>
            </a:lvl2pPr>
            <a:lvl3pPr marL="685783" indent="0" algn="ctr">
              <a:buNone/>
              <a:defRPr sz="1351"/>
            </a:lvl3pPr>
            <a:lvl4pPr marL="1028674" indent="0" algn="ctr">
              <a:buNone/>
              <a:defRPr sz="1200"/>
            </a:lvl4pPr>
            <a:lvl5pPr marL="1371566" indent="0" algn="ctr">
              <a:buNone/>
              <a:defRPr sz="1200"/>
            </a:lvl5pPr>
            <a:lvl6pPr marL="1714457" indent="0" algn="ctr">
              <a:buNone/>
              <a:defRPr sz="1200"/>
            </a:lvl6pPr>
            <a:lvl7pPr marL="2057349" indent="0" algn="ctr">
              <a:buNone/>
              <a:defRPr sz="1200"/>
            </a:lvl7pPr>
            <a:lvl8pPr marL="2400240" indent="0" algn="ctr">
              <a:buNone/>
              <a:defRPr sz="1200"/>
            </a:lvl8pPr>
            <a:lvl9pPr marL="2743131" indent="0" algn="ctr">
              <a:buNone/>
              <a:defRPr sz="1200"/>
            </a:lvl9pPr>
          </a:lstStyle>
          <a:p>
            <a:r>
              <a:rPr lang="fr-FR" dirty="0"/>
              <a:t>Modifiez le style des sous-titres du masque</a:t>
            </a:r>
          </a:p>
        </p:txBody>
      </p:sp>
    </p:spTree>
    <p:extLst>
      <p:ext uri="{BB962C8B-B14F-4D97-AF65-F5344CB8AC3E}">
        <p14:creationId xmlns:p14="http://schemas.microsoft.com/office/powerpoint/2010/main" val="576499340"/>
      </p:ext>
    </p:extLst>
  </p:cSld>
  <p:clrMapOvr>
    <a:masterClrMapping/>
  </p:clrMapOvr>
  <p:extLst>
    <p:ext uri="{DCECCB84-F9BA-43D5-87BE-67443E8EF086}">
      <p15:sldGuideLst xmlns:p15="http://schemas.microsoft.com/office/powerpoint/2012/main">
        <p15:guide id="1" orient="horz" pos="952">
          <p15:clr>
            <a:srgbClr val="FBAE40"/>
          </p15:clr>
        </p15:guide>
        <p15:guide id="2" pos="288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2_Couverture image modifiable">
    <p:spTree>
      <p:nvGrpSpPr>
        <p:cNvPr id="1" name=""/>
        <p:cNvGrpSpPr/>
        <p:nvPr/>
      </p:nvGrpSpPr>
      <p:grpSpPr>
        <a:xfrm>
          <a:off x="0" y="0"/>
          <a:ext cx="0" cy="0"/>
          <a:chOff x="0" y="0"/>
          <a:chExt cx="0" cy="0"/>
        </a:xfrm>
      </p:grpSpPr>
      <p:sp>
        <p:nvSpPr>
          <p:cNvPr id="8" name="Espace réservé du texte 4"/>
          <p:cNvSpPr>
            <a:spLocks noGrp="1"/>
          </p:cNvSpPr>
          <p:nvPr>
            <p:ph type="body" sz="quarter" idx="11" hasCustomPrompt="1"/>
          </p:nvPr>
        </p:nvSpPr>
        <p:spPr>
          <a:xfrm>
            <a:off x="7136358" y="4737567"/>
            <a:ext cx="1726825" cy="138499"/>
          </a:xfrm>
        </p:spPr>
        <p:txBody>
          <a:bodyPr wrap="square">
            <a:spAutoFit/>
          </a:bodyPr>
          <a:lstStyle>
            <a:lvl1pPr algn="r">
              <a:defRPr sz="900" cap="all" baseline="0">
                <a:solidFill>
                  <a:schemeClr val="bg1">
                    <a:lumMod val="50000"/>
                  </a:schemeClr>
                </a:solidFill>
              </a:defRPr>
            </a:lvl1pPr>
          </a:lstStyle>
          <a:p>
            <a:pPr lvl="0"/>
            <a:r>
              <a:rPr lang="fr-FR"/>
              <a:t>MENTION À REMPLIR</a:t>
            </a:r>
          </a:p>
        </p:txBody>
      </p:sp>
      <p:pic>
        <p:nvPicPr>
          <p:cNvPr id="11" name="Image 10"/>
          <p:cNvPicPr>
            <a:picLocks noChangeAspect="1"/>
          </p:cNvPicPr>
          <p:nvPr userDrawn="1"/>
        </p:nvPicPr>
        <p:blipFill>
          <a:blip r:embed="rId2"/>
          <a:stretch>
            <a:fillRect/>
          </a:stretch>
        </p:blipFill>
        <p:spPr>
          <a:xfrm>
            <a:off x="517083" y="4730683"/>
            <a:ext cx="1058400" cy="151948"/>
          </a:xfrm>
          <a:prstGeom prst="rect">
            <a:avLst/>
          </a:prstGeom>
        </p:spPr>
      </p:pic>
      <p:pic>
        <p:nvPicPr>
          <p:cNvPr id="14" name="Image 13"/>
          <p:cNvPicPr>
            <a:picLocks noChangeAspect="1"/>
          </p:cNvPicPr>
          <p:nvPr userDrawn="1"/>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86100" y="335225"/>
            <a:ext cx="2199600" cy="842618"/>
          </a:xfrm>
          <a:prstGeom prst="rect">
            <a:avLst/>
          </a:prstGeom>
        </p:spPr>
      </p:pic>
      <p:pic>
        <p:nvPicPr>
          <p:cNvPr id="18" name="Image 17">
            <a:extLst>
              <a:ext uri="{FF2B5EF4-FFF2-40B4-BE49-F238E27FC236}">
                <a16:creationId xmlns:a16="http://schemas.microsoft.com/office/drawing/2014/main" id="{A37D6AC2-77F2-493E-8F74-79855EFB5622}"/>
              </a:ext>
            </a:extLst>
          </p:cNvPr>
          <p:cNvPicPr>
            <a:picLocks noChangeAspect="1"/>
          </p:cNvPicPr>
          <p:nvPr userDrawn="1"/>
        </p:nvPicPr>
        <p:blipFill>
          <a:blip r:embed="rId4"/>
          <a:stretch>
            <a:fillRect/>
          </a:stretch>
        </p:blipFill>
        <p:spPr>
          <a:xfrm>
            <a:off x="2927705" y="29281"/>
            <a:ext cx="7233279" cy="5112482"/>
          </a:xfrm>
          <a:prstGeom prst="rect">
            <a:avLst/>
          </a:prstGeom>
        </p:spPr>
      </p:pic>
      <p:grpSp>
        <p:nvGrpSpPr>
          <p:cNvPr id="19" name="Groupe 18">
            <a:extLst>
              <a:ext uri="{FF2B5EF4-FFF2-40B4-BE49-F238E27FC236}">
                <a16:creationId xmlns:a16="http://schemas.microsoft.com/office/drawing/2014/main" id="{38F82DC7-573E-4BA5-A349-E5FEE3B00E9A}"/>
              </a:ext>
            </a:extLst>
          </p:cNvPr>
          <p:cNvGrpSpPr/>
          <p:nvPr userDrawn="1"/>
        </p:nvGrpSpPr>
        <p:grpSpPr>
          <a:xfrm>
            <a:off x="2971800" y="4203083"/>
            <a:ext cx="3688432" cy="723275"/>
            <a:chOff x="-946031" y="3292984"/>
            <a:chExt cx="6891251" cy="723275"/>
          </a:xfrm>
        </p:grpSpPr>
        <p:sp>
          <p:nvSpPr>
            <p:cNvPr id="20" name="ZoneTexte 19">
              <a:extLst>
                <a:ext uri="{FF2B5EF4-FFF2-40B4-BE49-F238E27FC236}">
                  <a16:creationId xmlns:a16="http://schemas.microsoft.com/office/drawing/2014/main" id="{A496A51F-5E02-4651-BC5E-8C9369EA37BF}"/>
                </a:ext>
              </a:extLst>
            </p:cNvPr>
            <p:cNvSpPr txBox="1"/>
            <p:nvPr/>
          </p:nvSpPr>
          <p:spPr>
            <a:xfrm>
              <a:off x="-946031" y="3292984"/>
              <a:ext cx="6891251" cy="484748"/>
            </a:xfrm>
            <a:prstGeom prst="rect">
              <a:avLst/>
            </a:prstGeom>
            <a:noFill/>
          </p:spPr>
          <p:txBody>
            <a:bodyPr wrap="square" rtlCol="0">
              <a:spAutoFit/>
            </a:bodyPr>
            <a:lstStyle/>
            <a:p>
              <a:pPr algn="r"/>
              <a:r>
                <a:rPr lang="fr-FR" sz="850" b="1" dirty="0">
                  <a:latin typeface="Pluto Medium" panose="020B0603020203060204" pitchFamily="34" charset="0"/>
                </a:rPr>
                <a:t>DÉVELOPPER DES SOLUTIONS </a:t>
              </a:r>
            </a:p>
            <a:p>
              <a:pPr algn="r"/>
              <a:r>
                <a:rPr lang="fr-FR" sz="850" b="1" dirty="0">
                  <a:latin typeface="Pluto Medium" panose="020B0603020203060204" pitchFamily="34" charset="0"/>
                </a:rPr>
                <a:t>D’ÉPARGNE SALARIALE ET RETRAITE</a:t>
              </a:r>
            </a:p>
            <a:p>
              <a:pPr algn="r"/>
              <a:r>
                <a:rPr lang="fr-FR" sz="850" b="1" dirty="0">
                  <a:latin typeface="Pluto Medium" panose="020B0603020203060204" pitchFamily="34" charset="0"/>
                </a:rPr>
                <a:t>TOUJOURS PLUS RESPONSABLES</a:t>
              </a:r>
            </a:p>
          </p:txBody>
        </p:sp>
        <p:sp>
          <p:nvSpPr>
            <p:cNvPr id="21" name="ZoneTexte 20">
              <a:extLst>
                <a:ext uri="{FF2B5EF4-FFF2-40B4-BE49-F238E27FC236}">
                  <a16:creationId xmlns:a16="http://schemas.microsoft.com/office/drawing/2014/main" id="{32B9D707-9516-4788-863B-3A7081883076}"/>
                </a:ext>
              </a:extLst>
            </p:cNvPr>
            <p:cNvSpPr txBox="1"/>
            <p:nvPr/>
          </p:nvSpPr>
          <p:spPr>
            <a:xfrm>
              <a:off x="563798" y="3793121"/>
              <a:ext cx="5381422" cy="223138"/>
            </a:xfrm>
            <a:prstGeom prst="rect">
              <a:avLst/>
            </a:prstGeom>
            <a:noFill/>
          </p:spPr>
          <p:txBody>
            <a:bodyPr wrap="square" rtlCol="0">
              <a:spAutoFit/>
            </a:bodyPr>
            <a:lstStyle/>
            <a:p>
              <a:pPr algn="r"/>
              <a:r>
                <a:rPr lang="fr-FR" sz="850" b="1" dirty="0">
                  <a:solidFill>
                    <a:srgbClr val="581D74"/>
                  </a:solidFill>
                  <a:latin typeface="Pluto Bold" panose="020B0803020203060204" pitchFamily="34" charset="0"/>
                </a:rPr>
                <a:t>C’EST ÇA, ÊTRE INVESTI DANS VOTRE AVENIR</a:t>
              </a:r>
            </a:p>
          </p:txBody>
        </p:sp>
      </p:grpSp>
      <p:sp>
        <p:nvSpPr>
          <p:cNvPr id="22" name="Titre 1">
            <a:extLst>
              <a:ext uri="{FF2B5EF4-FFF2-40B4-BE49-F238E27FC236}">
                <a16:creationId xmlns:a16="http://schemas.microsoft.com/office/drawing/2014/main" id="{EB542FD3-064C-43D9-8972-E4234760855A}"/>
              </a:ext>
            </a:extLst>
          </p:cNvPr>
          <p:cNvSpPr>
            <a:spLocks noGrp="1"/>
          </p:cNvSpPr>
          <p:nvPr>
            <p:ph type="ctrTitle" hasCustomPrompt="1"/>
          </p:nvPr>
        </p:nvSpPr>
        <p:spPr>
          <a:xfrm>
            <a:off x="1080005" y="1441801"/>
            <a:ext cx="3772545" cy="911019"/>
          </a:xfrm>
        </p:spPr>
        <p:txBody>
          <a:bodyPr anchor="t" anchorCtr="0">
            <a:spAutoFit/>
          </a:bodyPr>
          <a:lstStyle>
            <a:lvl1pPr algn="l">
              <a:lnSpc>
                <a:spcPct val="95000"/>
              </a:lnSpc>
              <a:defRPr sz="2800" b="0">
                <a:solidFill>
                  <a:srgbClr val="612977"/>
                </a:solidFill>
                <a:latin typeface="Arial" panose="020B0604020202020204" pitchFamily="34" charset="0"/>
                <a:cs typeface="Arial" panose="020B0604020202020204" pitchFamily="34" charset="0"/>
              </a:defRPr>
            </a:lvl1pPr>
          </a:lstStyle>
          <a:p>
            <a:r>
              <a:rPr lang="fr-FR" dirty="0"/>
              <a:t>MODIFIEZ LE STYLE DU TITRE</a:t>
            </a:r>
          </a:p>
        </p:txBody>
      </p:sp>
      <p:sp>
        <p:nvSpPr>
          <p:cNvPr id="23" name="Sous-titre 2">
            <a:extLst>
              <a:ext uri="{FF2B5EF4-FFF2-40B4-BE49-F238E27FC236}">
                <a16:creationId xmlns:a16="http://schemas.microsoft.com/office/drawing/2014/main" id="{856461D5-84EC-40E5-994C-93DB50574F09}"/>
              </a:ext>
            </a:extLst>
          </p:cNvPr>
          <p:cNvSpPr>
            <a:spLocks noGrp="1"/>
          </p:cNvSpPr>
          <p:nvPr>
            <p:ph type="subTitle" idx="1"/>
          </p:nvPr>
        </p:nvSpPr>
        <p:spPr>
          <a:xfrm>
            <a:off x="1080000" y="3237531"/>
            <a:ext cx="3083858" cy="452432"/>
          </a:xfrm>
        </p:spPr>
        <p:txBody>
          <a:bodyPr>
            <a:spAutoFit/>
          </a:bodyPr>
          <a:lstStyle>
            <a:lvl1pPr marL="0" indent="0" algn="l">
              <a:spcBef>
                <a:spcPts val="0"/>
              </a:spcBef>
              <a:buNone/>
              <a:defRPr sz="1300" b="0">
                <a:solidFill>
                  <a:srgbClr val="7F7F7F"/>
                </a:solidFill>
                <a:latin typeface="Arial" panose="020B0604020202020204" pitchFamily="34" charset="0"/>
                <a:cs typeface="Arial" panose="020B0604020202020204" pitchFamily="34" charset="0"/>
              </a:defRPr>
            </a:lvl1pPr>
            <a:lvl2pPr marL="342891" indent="0" algn="ctr">
              <a:buNone/>
              <a:defRPr sz="1500"/>
            </a:lvl2pPr>
            <a:lvl3pPr marL="685783" indent="0" algn="ctr">
              <a:buNone/>
              <a:defRPr sz="1351"/>
            </a:lvl3pPr>
            <a:lvl4pPr marL="1028674" indent="0" algn="ctr">
              <a:buNone/>
              <a:defRPr sz="1200"/>
            </a:lvl4pPr>
            <a:lvl5pPr marL="1371566" indent="0" algn="ctr">
              <a:buNone/>
              <a:defRPr sz="1200"/>
            </a:lvl5pPr>
            <a:lvl6pPr marL="1714457" indent="0" algn="ctr">
              <a:buNone/>
              <a:defRPr sz="1200"/>
            </a:lvl6pPr>
            <a:lvl7pPr marL="2057349" indent="0" algn="ctr">
              <a:buNone/>
              <a:defRPr sz="1200"/>
            </a:lvl7pPr>
            <a:lvl8pPr marL="2400240" indent="0" algn="ctr">
              <a:buNone/>
              <a:defRPr sz="1200"/>
            </a:lvl8pPr>
            <a:lvl9pPr marL="2743131" indent="0" algn="ctr">
              <a:buNone/>
              <a:defRPr sz="1200"/>
            </a:lvl9pPr>
          </a:lstStyle>
          <a:p>
            <a:r>
              <a:rPr lang="fr-FR" dirty="0"/>
              <a:t>Modifiez le style des sous-titres du masque</a:t>
            </a:r>
          </a:p>
        </p:txBody>
      </p:sp>
    </p:spTree>
    <p:extLst>
      <p:ext uri="{BB962C8B-B14F-4D97-AF65-F5344CB8AC3E}">
        <p14:creationId xmlns:p14="http://schemas.microsoft.com/office/powerpoint/2010/main" val="623045846"/>
      </p:ext>
    </p:extLst>
  </p:cSld>
  <p:clrMapOvr>
    <a:masterClrMapping/>
  </p:clrMapOvr>
  <p:extLst>
    <p:ext uri="{DCECCB84-F9BA-43D5-87BE-67443E8EF086}">
      <p15:sldGuideLst xmlns:p15="http://schemas.microsoft.com/office/powerpoint/2012/main">
        <p15:guide id="1" orient="horz" pos="952">
          <p15:clr>
            <a:srgbClr val="FBAE40"/>
          </p15:clr>
        </p15:guide>
        <p15:guide id="2" pos="288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2_Couverture image modifiable">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1080000" y="3237531"/>
            <a:ext cx="3083858" cy="452432"/>
          </a:xfrm>
        </p:spPr>
        <p:txBody>
          <a:bodyPr>
            <a:spAutoFit/>
          </a:bodyPr>
          <a:lstStyle>
            <a:lvl1pPr marL="0" indent="0" algn="l">
              <a:spcBef>
                <a:spcPts val="0"/>
              </a:spcBef>
              <a:buNone/>
              <a:defRPr sz="1300" b="0">
                <a:solidFill>
                  <a:srgbClr val="7F7F7F"/>
                </a:solidFill>
                <a:latin typeface="Arial" panose="020B0604020202020204" pitchFamily="34" charset="0"/>
                <a:cs typeface="Arial" panose="020B0604020202020204" pitchFamily="34" charset="0"/>
              </a:defRPr>
            </a:lvl1pPr>
            <a:lvl2pPr marL="342891" indent="0" algn="ctr">
              <a:buNone/>
              <a:defRPr sz="1500"/>
            </a:lvl2pPr>
            <a:lvl3pPr marL="685783" indent="0" algn="ctr">
              <a:buNone/>
              <a:defRPr sz="1351"/>
            </a:lvl3pPr>
            <a:lvl4pPr marL="1028674" indent="0" algn="ctr">
              <a:buNone/>
              <a:defRPr sz="1200"/>
            </a:lvl4pPr>
            <a:lvl5pPr marL="1371566" indent="0" algn="ctr">
              <a:buNone/>
              <a:defRPr sz="1200"/>
            </a:lvl5pPr>
            <a:lvl6pPr marL="1714457" indent="0" algn="ctr">
              <a:buNone/>
              <a:defRPr sz="1200"/>
            </a:lvl6pPr>
            <a:lvl7pPr marL="2057349" indent="0" algn="ctr">
              <a:buNone/>
              <a:defRPr sz="1200"/>
            </a:lvl7pPr>
            <a:lvl8pPr marL="2400240" indent="0" algn="ctr">
              <a:buNone/>
              <a:defRPr sz="1200"/>
            </a:lvl8pPr>
            <a:lvl9pPr marL="2743131" indent="0" algn="ctr">
              <a:buNone/>
              <a:defRPr sz="1200"/>
            </a:lvl9pPr>
          </a:lstStyle>
          <a:p>
            <a:r>
              <a:rPr lang="fr-FR" dirty="0"/>
              <a:t>Modifiez le style des sous-titres du masque</a:t>
            </a:r>
          </a:p>
        </p:txBody>
      </p:sp>
      <p:sp>
        <p:nvSpPr>
          <p:cNvPr id="8" name="Espace réservé du texte 4"/>
          <p:cNvSpPr>
            <a:spLocks noGrp="1"/>
          </p:cNvSpPr>
          <p:nvPr>
            <p:ph type="body" sz="quarter" idx="11" hasCustomPrompt="1"/>
          </p:nvPr>
        </p:nvSpPr>
        <p:spPr>
          <a:xfrm>
            <a:off x="7136358" y="4737567"/>
            <a:ext cx="1726825" cy="138499"/>
          </a:xfrm>
        </p:spPr>
        <p:txBody>
          <a:bodyPr wrap="square">
            <a:spAutoFit/>
          </a:bodyPr>
          <a:lstStyle>
            <a:lvl1pPr algn="r">
              <a:defRPr sz="900" cap="all" baseline="0">
                <a:solidFill>
                  <a:schemeClr val="bg1">
                    <a:lumMod val="50000"/>
                  </a:schemeClr>
                </a:solidFill>
              </a:defRPr>
            </a:lvl1pPr>
          </a:lstStyle>
          <a:p>
            <a:pPr lvl="0"/>
            <a:r>
              <a:rPr lang="fr-FR"/>
              <a:t>MENTION À REMPLIR</a:t>
            </a:r>
          </a:p>
        </p:txBody>
      </p:sp>
      <p:pic>
        <p:nvPicPr>
          <p:cNvPr id="11" name="Image 10"/>
          <p:cNvPicPr>
            <a:picLocks noChangeAspect="1"/>
          </p:cNvPicPr>
          <p:nvPr userDrawn="1"/>
        </p:nvPicPr>
        <p:blipFill>
          <a:blip r:embed="rId2"/>
          <a:stretch>
            <a:fillRect/>
          </a:stretch>
        </p:blipFill>
        <p:spPr>
          <a:xfrm>
            <a:off x="517083" y="4730683"/>
            <a:ext cx="1058400" cy="151948"/>
          </a:xfrm>
          <a:prstGeom prst="rect">
            <a:avLst/>
          </a:prstGeom>
        </p:spPr>
      </p:pic>
      <p:pic>
        <p:nvPicPr>
          <p:cNvPr id="14" name="Image 13"/>
          <p:cNvPicPr>
            <a:picLocks noChangeAspect="1"/>
          </p:cNvPicPr>
          <p:nvPr userDrawn="1"/>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86100" y="335225"/>
            <a:ext cx="2199600" cy="842618"/>
          </a:xfrm>
          <a:prstGeom prst="rect">
            <a:avLst/>
          </a:prstGeom>
        </p:spPr>
      </p:pic>
      <p:pic>
        <p:nvPicPr>
          <p:cNvPr id="12" name="Image 11">
            <a:extLst>
              <a:ext uri="{FF2B5EF4-FFF2-40B4-BE49-F238E27FC236}">
                <a16:creationId xmlns:a16="http://schemas.microsoft.com/office/drawing/2014/main" id="{4F0959C2-3A05-47F6-90F9-824140D251D3}"/>
              </a:ext>
            </a:extLst>
          </p:cNvPr>
          <p:cNvPicPr>
            <a:picLocks noChangeAspect="1"/>
          </p:cNvPicPr>
          <p:nvPr userDrawn="1"/>
        </p:nvPicPr>
        <p:blipFill rotWithShape="1">
          <a:blip r:embed="rId4">
            <a:clrChange>
              <a:clrFrom>
                <a:srgbClr val="EFF0F2"/>
              </a:clrFrom>
              <a:clrTo>
                <a:srgbClr val="EFF0F2">
                  <a:alpha val="0"/>
                </a:srgbClr>
              </a:clrTo>
            </a:clrChange>
          </a:blip>
          <a:srcRect t="60201"/>
          <a:stretch/>
        </p:blipFill>
        <p:spPr>
          <a:xfrm>
            <a:off x="0" y="2571750"/>
            <a:ext cx="9144000" cy="2571750"/>
          </a:xfrm>
          <a:prstGeom prst="rect">
            <a:avLst/>
          </a:prstGeom>
        </p:spPr>
      </p:pic>
      <p:grpSp>
        <p:nvGrpSpPr>
          <p:cNvPr id="13" name="Groupe 12">
            <a:extLst>
              <a:ext uri="{FF2B5EF4-FFF2-40B4-BE49-F238E27FC236}">
                <a16:creationId xmlns:a16="http://schemas.microsoft.com/office/drawing/2014/main" id="{8213450D-DDCB-4A22-9CBD-8ECF774EB25E}"/>
              </a:ext>
            </a:extLst>
          </p:cNvPr>
          <p:cNvGrpSpPr/>
          <p:nvPr userDrawn="1"/>
        </p:nvGrpSpPr>
        <p:grpSpPr>
          <a:xfrm>
            <a:off x="5652121" y="1480695"/>
            <a:ext cx="3384376" cy="594113"/>
            <a:chOff x="4642537" y="3415261"/>
            <a:chExt cx="5053364" cy="594113"/>
          </a:xfrm>
        </p:grpSpPr>
        <p:sp>
          <p:nvSpPr>
            <p:cNvPr id="15" name="ZoneTexte 14">
              <a:extLst>
                <a:ext uri="{FF2B5EF4-FFF2-40B4-BE49-F238E27FC236}">
                  <a16:creationId xmlns:a16="http://schemas.microsoft.com/office/drawing/2014/main" id="{862CC8E5-E39D-4386-8EEA-CA882D25CF9B}"/>
                </a:ext>
              </a:extLst>
            </p:cNvPr>
            <p:cNvSpPr txBox="1"/>
            <p:nvPr/>
          </p:nvSpPr>
          <p:spPr>
            <a:xfrm>
              <a:off x="4642537" y="3415261"/>
              <a:ext cx="4897789" cy="353943"/>
            </a:xfrm>
            <a:prstGeom prst="rect">
              <a:avLst/>
            </a:prstGeom>
            <a:noFill/>
          </p:spPr>
          <p:txBody>
            <a:bodyPr wrap="square" rtlCol="0">
              <a:spAutoFit/>
            </a:bodyPr>
            <a:lstStyle/>
            <a:p>
              <a:r>
                <a:rPr lang="fr-FR" sz="850" b="1" dirty="0">
                  <a:latin typeface="Pluto Medium" panose="020B0603020203060204" pitchFamily="34" charset="0"/>
                </a:rPr>
                <a:t>PROPOSER DES SOLUTIONS D’ÉPARGNE RETRAITE </a:t>
              </a:r>
            </a:p>
            <a:p>
              <a:r>
                <a:rPr lang="fr-FR" sz="850" b="1" dirty="0">
                  <a:latin typeface="Pluto Medium" panose="020B0603020203060204" pitchFamily="34" charset="0"/>
                </a:rPr>
                <a:t>QUI VOUS ASSURENT UN AVENIR SEREIN</a:t>
              </a:r>
              <a:endParaRPr lang="fr-FR" sz="850" b="1" dirty="0"/>
            </a:p>
          </p:txBody>
        </p:sp>
        <p:sp>
          <p:nvSpPr>
            <p:cNvPr id="16" name="ZoneTexte 15">
              <a:extLst>
                <a:ext uri="{FF2B5EF4-FFF2-40B4-BE49-F238E27FC236}">
                  <a16:creationId xmlns:a16="http://schemas.microsoft.com/office/drawing/2014/main" id="{04F48602-B465-4B25-B369-7B7D84418A81}"/>
                </a:ext>
              </a:extLst>
            </p:cNvPr>
            <p:cNvSpPr txBox="1"/>
            <p:nvPr/>
          </p:nvSpPr>
          <p:spPr>
            <a:xfrm>
              <a:off x="4642537" y="3786236"/>
              <a:ext cx="5053364" cy="223138"/>
            </a:xfrm>
            <a:prstGeom prst="rect">
              <a:avLst/>
            </a:prstGeom>
            <a:noFill/>
          </p:spPr>
          <p:txBody>
            <a:bodyPr wrap="square" rtlCol="0">
              <a:spAutoFit/>
            </a:bodyPr>
            <a:lstStyle/>
            <a:p>
              <a:r>
                <a:rPr lang="fr-FR" sz="850" b="1" dirty="0">
                  <a:solidFill>
                    <a:srgbClr val="581D74"/>
                  </a:solidFill>
                  <a:latin typeface="Pluto Bold" panose="020B0803020203060204" pitchFamily="34" charset="0"/>
                </a:rPr>
                <a:t>C’EST ÇA, ÊTRE INVESTI DANS VOTRE AVENIR</a:t>
              </a:r>
            </a:p>
          </p:txBody>
        </p:sp>
      </p:grpSp>
      <p:sp>
        <p:nvSpPr>
          <p:cNvPr id="17" name="Titre 1">
            <a:extLst>
              <a:ext uri="{FF2B5EF4-FFF2-40B4-BE49-F238E27FC236}">
                <a16:creationId xmlns:a16="http://schemas.microsoft.com/office/drawing/2014/main" id="{A35AEC54-AEC0-431B-96DE-BA791A6C5126}"/>
              </a:ext>
            </a:extLst>
          </p:cNvPr>
          <p:cNvSpPr>
            <a:spLocks noGrp="1"/>
          </p:cNvSpPr>
          <p:nvPr>
            <p:ph type="ctrTitle" hasCustomPrompt="1"/>
          </p:nvPr>
        </p:nvSpPr>
        <p:spPr>
          <a:xfrm>
            <a:off x="1080005" y="1441801"/>
            <a:ext cx="3772545" cy="911019"/>
          </a:xfrm>
        </p:spPr>
        <p:txBody>
          <a:bodyPr anchor="t" anchorCtr="0">
            <a:spAutoFit/>
          </a:bodyPr>
          <a:lstStyle>
            <a:lvl1pPr algn="l">
              <a:lnSpc>
                <a:spcPct val="95000"/>
              </a:lnSpc>
              <a:defRPr sz="2800" b="0">
                <a:solidFill>
                  <a:srgbClr val="612977"/>
                </a:solidFill>
                <a:latin typeface="Arial" panose="020B0604020202020204" pitchFamily="34" charset="0"/>
                <a:cs typeface="Arial" panose="020B0604020202020204" pitchFamily="34" charset="0"/>
              </a:defRPr>
            </a:lvl1pPr>
          </a:lstStyle>
          <a:p>
            <a:r>
              <a:rPr lang="fr-FR" dirty="0"/>
              <a:t>MODIFIEZ LE STYLE DU TITRE</a:t>
            </a:r>
          </a:p>
        </p:txBody>
      </p:sp>
    </p:spTree>
    <p:extLst>
      <p:ext uri="{BB962C8B-B14F-4D97-AF65-F5344CB8AC3E}">
        <p14:creationId xmlns:p14="http://schemas.microsoft.com/office/powerpoint/2010/main" val="3019287573"/>
      </p:ext>
    </p:extLst>
  </p:cSld>
  <p:clrMapOvr>
    <a:masterClrMapping/>
  </p:clrMapOvr>
  <p:extLst>
    <p:ext uri="{DCECCB84-F9BA-43D5-87BE-67443E8EF086}">
      <p15:sldGuideLst xmlns:p15="http://schemas.microsoft.com/office/powerpoint/2012/main">
        <p15:guide id="1" orient="horz" pos="952">
          <p15:clr>
            <a:srgbClr val="FBAE40"/>
          </p15:clr>
        </p15:guide>
        <p15:guide id="2" pos="288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EB7814C-6A36-4242-A6BE-1C8F2FEF7341}"/>
              </a:ext>
            </a:extLst>
          </p:cNvPr>
          <p:cNvSpPr>
            <a:spLocks noGrp="1"/>
          </p:cNvSpPr>
          <p:nvPr>
            <p:ph type="ctrTitle"/>
          </p:nvPr>
        </p:nvSpPr>
        <p:spPr>
          <a:xfrm>
            <a:off x="1143000" y="841375"/>
            <a:ext cx="6858000" cy="17907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93035DE5-E71F-42C0-9CF8-079E5A9FF31B}"/>
              </a:ext>
            </a:extLst>
          </p:cNvPr>
          <p:cNvSpPr>
            <a:spLocks noGrp="1"/>
          </p:cNvSpPr>
          <p:nvPr>
            <p:ph type="subTitle" idx="1"/>
          </p:nvPr>
        </p:nvSpPr>
        <p:spPr>
          <a:xfrm>
            <a:off x="1143000" y="2701925"/>
            <a:ext cx="6858000" cy="124142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780F6B9D-636D-46F0-8E49-8F6D262F6857}"/>
              </a:ext>
            </a:extLst>
          </p:cNvPr>
          <p:cNvSpPr>
            <a:spLocks noGrp="1"/>
          </p:cNvSpPr>
          <p:nvPr>
            <p:ph type="dt" sz="half" idx="10"/>
          </p:nvPr>
        </p:nvSpPr>
        <p:spPr/>
        <p:txBody>
          <a:bodyPr/>
          <a:lstStyle/>
          <a:p>
            <a:fld id="{9522CB8B-33CD-43E0-BDA8-51C1A5C7F333}" type="datetimeFigureOut">
              <a:rPr lang="fr-FR" smtClean="0"/>
              <a:t>12/10/2021</a:t>
            </a:fld>
            <a:endParaRPr lang="fr-FR"/>
          </a:p>
        </p:txBody>
      </p:sp>
      <p:sp>
        <p:nvSpPr>
          <p:cNvPr id="5" name="Espace réservé du pied de page 4">
            <a:extLst>
              <a:ext uri="{FF2B5EF4-FFF2-40B4-BE49-F238E27FC236}">
                <a16:creationId xmlns:a16="http://schemas.microsoft.com/office/drawing/2014/main" id="{C93978A6-1E20-4C2E-AFB5-6D4A706C237E}"/>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A51E2D05-B222-46CE-8058-D247BB25D6BE}"/>
              </a:ext>
            </a:extLst>
          </p:cNvPr>
          <p:cNvSpPr>
            <a:spLocks noGrp="1"/>
          </p:cNvSpPr>
          <p:nvPr>
            <p:ph type="sldNum" sz="quarter" idx="12"/>
          </p:nvPr>
        </p:nvSpPr>
        <p:spPr/>
        <p:txBody>
          <a:bodyPr/>
          <a:lstStyle/>
          <a:p>
            <a:fld id="{8279B73A-5FA7-4E61-8C02-671E53ECB7BB}" type="slidenum">
              <a:rPr lang="fr-FR" smtClean="0"/>
              <a:t>‹N°›</a:t>
            </a:fld>
            <a:endParaRPr lang="fr-FR"/>
          </a:p>
        </p:txBody>
      </p:sp>
    </p:spTree>
    <p:extLst>
      <p:ext uri="{BB962C8B-B14F-4D97-AF65-F5344CB8AC3E}">
        <p14:creationId xmlns:p14="http://schemas.microsoft.com/office/powerpoint/2010/main" val="266643934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BFBFDC0-45D4-4363-973C-66A0AA2A9B6A}"/>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731E03BF-7391-4D1E-A550-0504016F4423}"/>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721A943F-D7A9-4B4A-BC5B-9C475825B09A}"/>
              </a:ext>
            </a:extLst>
          </p:cNvPr>
          <p:cNvSpPr>
            <a:spLocks noGrp="1"/>
          </p:cNvSpPr>
          <p:nvPr>
            <p:ph type="dt" sz="half" idx="10"/>
          </p:nvPr>
        </p:nvSpPr>
        <p:spPr/>
        <p:txBody>
          <a:bodyPr/>
          <a:lstStyle/>
          <a:p>
            <a:fld id="{9522CB8B-33CD-43E0-BDA8-51C1A5C7F333}" type="datetimeFigureOut">
              <a:rPr lang="fr-FR" smtClean="0"/>
              <a:t>12/10/2021</a:t>
            </a:fld>
            <a:endParaRPr lang="fr-FR"/>
          </a:p>
        </p:txBody>
      </p:sp>
      <p:sp>
        <p:nvSpPr>
          <p:cNvPr id="5" name="Espace réservé du pied de page 4">
            <a:extLst>
              <a:ext uri="{FF2B5EF4-FFF2-40B4-BE49-F238E27FC236}">
                <a16:creationId xmlns:a16="http://schemas.microsoft.com/office/drawing/2014/main" id="{F84F7DBA-EBC9-44B0-BC78-2E9E47CE9F9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E37AB1C-3666-439C-8BD0-BC8BD8314DA5}"/>
              </a:ext>
            </a:extLst>
          </p:cNvPr>
          <p:cNvSpPr>
            <a:spLocks noGrp="1"/>
          </p:cNvSpPr>
          <p:nvPr>
            <p:ph type="sldNum" sz="quarter" idx="12"/>
          </p:nvPr>
        </p:nvSpPr>
        <p:spPr/>
        <p:txBody>
          <a:bodyPr/>
          <a:lstStyle/>
          <a:p>
            <a:fld id="{8279B73A-5FA7-4E61-8C02-671E53ECB7BB}" type="slidenum">
              <a:rPr lang="fr-FR" smtClean="0"/>
              <a:t>‹N°›</a:t>
            </a:fld>
            <a:endParaRPr lang="fr-FR"/>
          </a:p>
        </p:txBody>
      </p:sp>
    </p:spTree>
    <p:extLst>
      <p:ext uri="{BB962C8B-B14F-4D97-AF65-F5344CB8AC3E}">
        <p14:creationId xmlns:p14="http://schemas.microsoft.com/office/powerpoint/2010/main" val="238996867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92BA9F9-971C-4E9B-AC76-B4245C1480C5}"/>
              </a:ext>
            </a:extLst>
          </p:cNvPr>
          <p:cNvSpPr>
            <a:spLocks noGrp="1"/>
          </p:cNvSpPr>
          <p:nvPr>
            <p:ph type="title"/>
          </p:nvPr>
        </p:nvSpPr>
        <p:spPr>
          <a:xfrm>
            <a:off x="623888" y="1282700"/>
            <a:ext cx="7886700" cy="2139950"/>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AA0E66F9-E2E4-41E2-A2BD-5979A85199AC}"/>
              </a:ext>
            </a:extLst>
          </p:cNvPr>
          <p:cNvSpPr>
            <a:spLocks noGrp="1"/>
          </p:cNvSpPr>
          <p:nvPr>
            <p:ph type="body" idx="1"/>
          </p:nvPr>
        </p:nvSpPr>
        <p:spPr>
          <a:xfrm>
            <a:off x="623888" y="3441700"/>
            <a:ext cx="7886700" cy="1125538"/>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69035A4B-5273-4450-9123-BD5A016047B8}"/>
              </a:ext>
            </a:extLst>
          </p:cNvPr>
          <p:cNvSpPr>
            <a:spLocks noGrp="1"/>
          </p:cNvSpPr>
          <p:nvPr>
            <p:ph type="dt" sz="half" idx="10"/>
          </p:nvPr>
        </p:nvSpPr>
        <p:spPr/>
        <p:txBody>
          <a:bodyPr/>
          <a:lstStyle/>
          <a:p>
            <a:fld id="{9522CB8B-33CD-43E0-BDA8-51C1A5C7F333}" type="datetimeFigureOut">
              <a:rPr lang="fr-FR" smtClean="0"/>
              <a:t>12/10/2021</a:t>
            </a:fld>
            <a:endParaRPr lang="fr-FR"/>
          </a:p>
        </p:txBody>
      </p:sp>
      <p:sp>
        <p:nvSpPr>
          <p:cNvPr id="5" name="Espace réservé du pied de page 4">
            <a:extLst>
              <a:ext uri="{FF2B5EF4-FFF2-40B4-BE49-F238E27FC236}">
                <a16:creationId xmlns:a16="http://schemas.microsoft.com/office/drawing/2014/main" id="{C536678C-E7D0-45EE-8BD6-A821F3DC4867}"/>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E9A7E773-E02B-472A-9074-1DFF95C38372}"/>
              </a:ext>
            </a:extLst>
          </p:cNvPr>
          <p:cNvSpPr>
            <a:spLocks noGrp="1"/>
          </p:cNvSpPr>
          <p:nvPr>
            <p:ph type="sldNum" sz="quarter" idx="12"/>
          </p:nvPr>
        </p:nvSpPr>
        <p:spPr/>
        <p:txBody>
          <a:bodyPr/>
          <a:lstStyle/>
          <a:p>
            <a:fld id="{8279B73A-5FA7-4E61-8C02-671E53ECB7BB}" type="slidenum">
              <a:rPr lang="fr-FR" smtClean="0"/>
              <a:t>‹N°›</a:t>
            </a:fld>
            <a:endParaRPr lang="fr-FR"/>
          </a:p>
        </p:txBody>
      </p:sp>
    </p:spTree>
    <p:extLst>
      <p:ext uri="{BB962C8B-B14F-4D97-AF65-F5344CB8AC3E}">
        <p14:creationId xmlns:p14="http://schemas.microsoft.com/office/powerpoint/2010/main" val="320852121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B1E6911-4B21-4946-B758-8F956FA49F55}"/>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61CCE4CE-73C0-40A1-BE10-11353E9E027A}"/>
              </a:ext>
            </a:extLst>
          </p:cNvPr>
          <p:cNvSpPr>
            <a:spLocks noGrp="1"/>
          </p:cNvSpPr>
          <p:nvPr>
            <p:ph sz="half" idx="1"/>
          </p:nvPr>
        </p:nvSpPr>
        <p:spPr>
          <a:xfrm>
            <a:off x="628650" y="1370013"/>
            <a:ext cx="3867150" cy="3262312"/>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0E0E5DBE-5BB7-411A-8DEB-011E3680771A}"/>
              </a:ext>
            </a:extLst>
          </p:cNvPr>
          <p:cNvSpPr>
            <a:spLocks noGrp="1"/>
          </p:cNvSpPr>
          <p:nvPr>
            <p:ph sz="half" idx="2"/>
          </p:nvPr>
        </p:nvSpPr>
        <p:spPr>
          <a:xfrm>
            <a:off x="4648200" y="1370013"/>
            <a:ext cx="3867150" cy="3262312"/>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24086F3D-CCD1-4951-9852-2DA45EA9B7C1}"/>
              </a:ext>
            </a:extLst>
          </p:cNvPr>
          <p:cNvSpPr>
            <a:spLocks noGrp="1"/>
          </p:cNvSpPr>
          <p:nvPr>
            <p:ph type="dt" sz="half" idx="10"/>
          </p:nvPr>
        </p:nvSpPr>
        <p:spPr/>
        <p:txBody>
          <a:bodyPr/>
          <a:lstStyle/>
          <a:p>
            <a:fld id="{9522CB8B-33CD-43E0-BDA8-51C1A5C7F333}" type="datetimeFigureOut">
              <a:rPr lang="fr-FR" smtClean="0"/>
              <a:t>12/10/2021</a:t>
            </a:fld>
            <a:endParaRPr lang="fr-FR"/>
          </a:p>
        </p:txBody>
      </p:sp>
      <p:sp>
        <p:nvSpPr>
          <p:cNvPr id="6" name="Espace réservé du pied de page 5">
            <a:extLst>
              <a:ext uri="{FF2B5EF4-FFF2-40B4-BE49-F238E27FC236}">
                <a16:creationId xmlns:a16="http://schemas.microsoft.com/office/drawing/2014/main" id="{2164C7FC-7191-4AD2-B08C-A9B2F4F939CC}"/>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78DC5BD9-1DC1-42AC-BC8A-1B85E1A8A461}"/>
              </a:ext>
            </a:extLst>
          </p:cNvPr>
          <p:cNvSpPr>
            <a:spLocks noGrp="1"/>
          </p:cNvSpPr>
          <p:nvPr>
            <p:ph type="sldNum" sz="quarter" idx="12"/>
          </p:nvPr>
        </p:nvSpPr>
        <p:spPr/>
        <p:txBody>
          <a:bodyPr/>
          <a:lstStyle/>
          <a:p>
            <a:fld id="{8279B73A-5FA7-4E61-8C02-671E53ECB7BB}" type="slidenum">
              <a:rPr lang="fr-FR" smtClean="0"/>
              <a:t>‹N°›</a:t>
            </a:fld>
            <a:endParaRPr lang="fr-FR"/>
          </a:p>
        </p:txBody>
      </p:sp>
    </p:spTree>
    <p:extLst>
      <p:ext uri="{BB962C8B-B14F-4D97-AF65-F5344CB8AC3E}">
        <p14:creationId xmlns:p14="http://schemas.microsoft.com/office/powerpoint/2010/main" val="256551504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4B4DCD9-46BE-479B-80F9-A3B1381E2655}"/>
              </a:ext>
            </a:extLst>
          </p:cNvPr>
          <p:cNvSpPr>
            <a:spLocks noGrp="1"/>
          </p:cNvSpPr>
          <p:nvPr>
            <p:ph type="title"/>
          </p:nvPr>
        </p:nvSpPr>
        <p:spPr>
          <a:xfrm>
            <a:off x="630238" y="274638"/>
            <a:ext cx="7886700" cy="993775"/>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02C24C8A-23CD-4B45-A2BE-B8386010E212}"/>
              </a:ext>
            </a:extLst>
          </p:cNvPr>
          <p:cNvSpPr>
            <a:spLocks noGrp="1"/>
          </p:cNvSpPr>
          <p:nvPr>
            <p:ph type="body" idx="1"/>
          </p:nvPr>
        </p:nvSpPr>
        <p:spPr>
          <a:xfrm>
            <a:off x="630238" y="1260475"/>
            <a:ext cx="3868737" cy="6191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4D1418F5-4C5F-40F4-8E38-690BF0C509AA}"/>
              </a:ext>
            </a:extLst>
          </p:cNvPr>
          <p:cNvSpPr>
            <a:spLocks noGrp="1"/>
          </p:cNvSpPr>
          <p:nvPr>
            <p:ph sz="half" idx="2"/>
          </p:nvPr>
        </p:nvSpPr>
        <p:spPr>
          <a:xfrm>
            <a:off x="630238" y="1879600"/>
            <a:ext cx="3868737" cy="276225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EB77D992-950D-4CCA-8DD3-D543425E9AD0}"/>
              </a:ext>
            </a:extLst>
          </p:cNvPr>
          <p:cNvSpPr>
            <a:spLocks noGrp="1"/>
          </p:cNvSpPr>
          <p:nvPr>
            <p:ph type="body" sz="quarter" idx="3"/>
          </p:nvPr>
        </p:nvSpPr>
        <p:spPr>
          <a:xfrm>
            <a:off x="4629150" y="1260475"/>
            <a:ext cx="3887788" cy="6191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FEE067AF-704B-4734-A59D-4DB768112321}"/>
              </a:ext>
            </a:extLst>
          </p:cNvPr>
          <p:cNvSpPr>
            <a:spLocks noGrp="1"/>
          </p:cNvSpPr>
          <p:nvPr>
            <p:ph sz="quarter" idx="4"/>
          </p:nvPr>
        </p:nvSpPr>
        <p:spPr>
          <a:xfrm>
            <a:off x="4629150" y="1879600"/>
            <a:ext cx="3887788" cy="276225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6A39754D-0F04-4B55-A358-BB942A0B8EF0}"/>
              </a:ext>
            </a:extLst>
          </p:cNvPr>
          <p:cNvSpPr>
            <a:spLocks noGrp="1"/>
          </p:cNvSpPr>
          <p:nvPr>
            <p:ph type="dt" sz="half" idx="10"/>
          </p:nvPr>
        </p:nvSpPr>
        <p:spPr/>
        <p:txBody>
          <a:bodyPr/>
          <a:lstStyle/>
          <a:p>
            <a:fld id="{9522CB8B-33CD-43E0-BDA8-51C1A5C7F333}" type="datetimeFigureOut">
              <a:rPr lang="fr-FR" smtClean="0"/>
              <a:t>12/10/2021</a:t>
            </a:fld>
            <a:endParaRPr lang="fr-FR"/>
          </a:p>
        </p:txBody>
      </p:sp>
      <p:sp>
        <p:nvSpPr>
          <p:cNvPr id="8" name="Espace réservé du pied de page 7">
            <a:extLst>
              <a:ext uri="{FF2B5EF4-FFF2-40B4-BE49-F238E27FC236}">
                <a16:creationId xmlns:a16="http://schemas.microsoft.com/office/drawing/2014/main" id="{77DFE75C-2482-4ECE-BA21-E8499D682923}"/>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E3017FCF-E764-45B1-B749-3A082328889C}"/>
              </a:ext>
            </a:extLst>
          </p:cNvPr>
          <p:cNvSpPr>
            <a:spLocks noGrp="1"/>
          </p:cNvSpPr>
          <p:nvPr>
            <p:ph type="sldNum" sz="quarter" idx="12"/>
          </p:nvPr>
        </p:nvSpPr>
        <p:spPr/>
        <p:txBody>
          <a:bodyPr/>
          <a:lstStyle/>
          <a:p>
            <a:fld id="{8279B73A-5FA7-4E61-8C02-671E53ECB7BB}" type="slidenum">
              <a:rPr lang="fr-FR" smtClean="0"/>
              <a:t>‹N°›</a:t>
            </a:fld>
            <a:endParaRPr lang="fr-FR"/>
          </a:p>
        </p:txBody>
      </p:sp>
    </p:spTree>
    <p:extLst>
      <p:ext uri="{BB962C8B-B14F-4D97-AF65-F5344CB8AC3E}">
        <p14:creationId xmlns:p14="http://schemas.microsoft.com/office/powerpoint/2010/main" val="111400128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E55243A-5A75-41AF-8A02-3E7A47E3F764}"/>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9493AB71-F487-4C22-802D-23F05BB087F5}"/>
              </a:ext>
            </a:extLst>
          </p:cNvPr>
          <p:cNvSpPr>
            <a:spLocks noGrp="1"/>
          </p:cNvSpPr>
          <p:nvPr>
            <p:ph type="dt" sz="half" idx="10"/>
          </p:nvPr>
        </p:nvSpPr>
        <p:spPr/>
        <p:txBody>
          <a:bodyPr/>
          <a:lstStyle/>
          <a:p>
            <a:fld id="{9522CB8B-33CD-43E0-BDA8-51C1A5C7F333}" type="datetimeFigureOut">
              <a:rPr lang="fr-FR" smtClean="0"/>
              <a:t>12/10/2021</a:t>
            </a:fld>
            <a:endParaRPr lang="fr-FR"/>
          </a:p>
        </p:txBody>
      </p:sp>
      <p:sp>
        <p:nvSpPr>
          <p:cNvPr id="4" name="Espace réservé du pied de page 3">
            <a:extLst>
              <a:ext uri="{FF2B5EF4-FFF2-40B4-BE49-F238E27FC236}">
                <a16:creationId xmlns:a16="http://schemas.microsoft.com/office/drawing/2014/main" id="{99D97FC1-354A-42B4-AB40-B36D226E33AB}"/>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C798A300-8D6C-4FD7-A508-730605843BFC}"/>
              </a:ext>
            </a:extLst>
          </p:cNvPr>
          <p:cNvSpPr>
            <a:spLocks noGrp="1"/>
          </p:cNvSpPr>
          <p:nvPr>
            <p:ph type="sldNum" sz="quarter" idx="12"/>
          </p:nvPr>
        </p:nvSpPr>
        <p:spPr/>
        <p:txBody>
          <a:bodyPr/>
          <a:lstStyle/>
          <a:p>
            <a:fld id="{8279B73A-5FA7-4E61-8C02-671E53ECB7BB}" type="slidenum">
              <a:rPr lang="fr-FR" smtClean="0"/>
              <a:t>‹N°›</a:t>
            </a:fld>
            <a:endParaRPr lang="fr-FR"/>
          </a:p>
        </p:txBody>
      </p:sp>
    </p:spTree>
    <p:extLst>
      <p:ext uri="{BB962C8B-B14F-4D97-AF65-F5344CB8AC3E}">
        <p14:creationId xmlns:p14="http://schemas.microsoft.com/office/powerpoint/2010/main" val="253099246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3787DCF6-66AC-4AC6-8368-264AD4F9CF10}"/>
              </a:ext>
            </a:extLst>
          </p:cNvPr>
          <p:cNvSpPr>
            <a:spLocks noGrp="1"/>
          </p:cNvSpPr>
          <p:nvPr>
            <p:ph type="dt" sz="half" idx="10"/>
          </p:nvPr>
        </p:nvSpPr>
        <p:spPr/>
        <p:txBody>
          <a:bodyPr/>
          <a:lstStyle/>
          <a:p>
            <a:fld id="{9522CB8B-33CD-43E0-BDA8-51C1A5C7F333}" type="datetimeFigureOut">
              <a:rPr lang="fr-FR" smtClean="0"/>
              <a:t>12/10/2021</a:t>
            </a:fld>
            <a:endParaRPr lang="fr-FR"/>
          </a:p>
        </p:txBody>
      </p:sp>
      <p:sp>
        <p:nvSpPr>
          <p:cNvPr id="3" name="Espace réservé du pied de page 2">
            <a:extLst>
              <a:ext uri="{FF2B5EF4-FFF2-40B4-BE49-F238E27FC236}">
                <a16:creationId xmlns:a16="http://schemas.microsoft.com/office/drawing/2014/main" id="{C7626554-A59B-4356-B167-5D3CF0A65EC8}"/>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92868451-DC0B-495A-A2A5-2417150A2556}"/>
              </a:ext>
            </a:extLst>
          </p:cNvPr>
          <p:cNvSpPr>
            <a:spLocks noGrp="1"/>
          </p:cNvSpPr>
          <p:nvPr>
            <p:ph type="sldNum" sz="quarter" idx="12"/>
          </p:nvPr>
        </p:nvSpPr>
        <p:spPr/>
        <p:txBody>
          <a:bodyPr/>
          <a:lstStyle/>
          <a:p>
            <a:fld id="{8279B73A-5FA7-4E61-8C02-671E53ECB7BB}" type="slidenum">
              <a:rPr lang="fr-FR" smtClean="0"/>
              <a:t>‹N°›</a:t>
            </a:fld>
            <a:endParaRPr lang="fr-FR"/>
          </a:p>
        </p:txBody>
      </p:sp>
    </p:spTree>
    <p:extLst>
      <p:ext uri="{BB962C8B-B14F-4D97-AF65-F5344CB8AC3E}">
        <p14:creationId xmlns:p14="http://schemas.microsoft.com/office/powerpoint/2010/main" val="148903735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52FA47B-D42C-4F86-B2E4-C21D9E1351AD}"/>
              </a:ext>
            </a:extLst>
          </p:cNvPr>
          <p:cNvSpPr>
            <a:spLocks noGrp="1"/>
          </p:cNvSpPr>
          <p:nvPr>
            <p:ph type="title"/>
          </p:nvPr>
        </p:nvSpPr>
        <p:spPr>
          <a:xfrm>
            <a:off x="630238" y="342900"/>
            <a:ext cx="2949575" cy="120015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EA20346D-59B9-4716-853E-CFB2AB671DC0}"/>
              </a:ext>
            </a:extLst>
          </p:cNvPr>
          <p:cNvSpPr>
            <a:spLocks noGrp="1"/>
          </p:cNvSpPr>
          <p:nvPr>
            <p:ph idx="1"/>
          </p:nvPr>
        </p:nvSpPr>
        <p:spPr>
          <a:xfrm>
            <a:off x="3887788" y="741363"/>
            <a:ext cx="4629150" cy="36544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EE2F4057-B834-4DC3-9A35-9B7FBFAAF628}"/>
              </a:ext>
            </a:extLst>
          </p:cNvPr>
          <p:cNvSpPr>
            <a:spLocks noGrp="1"/>
          </p:cNvSpPr>
          <p:nvPr>
            <p:ph type="body" sz="half" idx="2"/>
          </p:nvPr>
        </p:nvSpPr>
        <p:spPr>
          <a:xfrm>
            <a:off x="630238" y="1543050"/>
            <a:ext cx="2949575" cy="28590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02DE1219-265B-4201-8120-8F416FAD1094}"/>
              </a:ext>
            </a:extLst>
          </p:cNvPr>
          <p:cNvSpPr>
            <a:spLocks noGrp="1"/>
          </p:cNvSpPr>
          <p:nvPr>
            <p:ph type="dt" sz="half" idx="10"/>
          </p:nvPr>
        </p:nvSpPr>
        <p:spPr/>
        <p:txBody>
          <a:bodyPr/>
          <a:lstStyle/>
          <a:p>
            <a:fld id="{9522CB8B-33CD-43E0-BDA8-51C1A5C7F333}" type="datetimeFigureOut">
              <a:rPr lang="fr-FR" smtClean="0"/>
              <a:t>12/10/2021</a:t>
            </a:fld>
            <a:endParaRPr lang="fr-FR"/>
          </a:p>
        </p:txBody>
      </p:sp>
      <p:sp>
        <p:nvSpPr>
          <p:cNvPr id="6" name="Espace réservé du pied de page 5">
            <a:extLst>
              <a:ext uri="{FF2B5EF4-FFF2-40B4-BE49-F238E27FC236}">
                <a16:creationId xmlns:a16="http://schemas.microsoft.com/office/drawing/2014/main" id="{9ED23835-E906-464E-9089-1AF030AD7F4F}"/>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217987DF-D038-4D3F-B2D8-554D247E128B}"/>
              </a:ext>
            </a:extLst>
          </p:cNvPr>
          <p:cNvSpPr>
            <a:spLocks noGrp="1"/>
          </p:cNvSpPr>
          <p:nvPr>
            <p:ph type="sldNum" sz="quarter" idx="12"/>
          </p:nvPr>
        </p:nvSpPr>
        <p:spPr/>
        <p:txBody>
          <a:bodyPr/>
          <a:lstStyle/>
          <a:p>
            <a:fld id="{8279B73A-5FA7-4E61-8C02-671E53ECB7BB}" type="slidenum">
              <a:rPr lang="fr-FR" smtClean="0"/>
              <a:t>‹N°›</a:t>
            </a:fld>
            <a:endParaRPr lang="fr-FR"/>
          </a:p>
        </p:txBody>
      </p:sp>
    </p:spTree>
    <p:extLst>
      <p:ext uri="{BB962C8B-B14F-4D97-AF65-F5344CB8AC3E}">
        <p14:creationId xmlns:p14="http://schemas.microsoft.com/office/powerpoint/2010/main" val="250663368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3EF376E-8204-44D4-836B-25BF3B510F78}"/>
              </a:ext>
            </a:extLst>
          </p:cNvPr>
          <p:cNvSpPr>
            <a:spLocks noGrp="1"/>
          </p:cNvSpPr>
          <p:nvPr>
            <p:ph type="title"/>
          </p:nvPr>
        </p:nvSpPr>
        <p:spPr>
          <a:xfrm>
            <a:off x="630238" y="342900"/>
            <a:ext cx="2949575" cy="120015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E1E19B6A-15E8-4B23-85DE-5B90600F217B}"/>
              </a:ext>
            </a:extLst>
          </p:cNvPr>
          <p:cNvSpPr>
            <a:spLocks noGrp="1"/>
          </p:cNvSpPr>
          <p:nvPr>
            <p:ph type="pic" idx="1"/>
          </p:nvPr>
        </p:nvSpPr>
        <p:spPr>
          <a:xfrm>
            <a:off x="3887788" y="741363"/>
            <a:ext cx="4629150" cy="36544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F2C77841-7D87-419D-B1A5-CC981EE8DAB3}"/>
              </a:ext>
            </a:extLst>
          </p:cNvPr>
          <p:cNvSpPr>
            <a:spLocks noGrp="1"/>
          </p:cNvSpPr>
          <p:nvPr>
            <p:ph type="body" sz="half" idx="2"/>
          </p:nvPr>
        </p:nvSpPr>
        <p:spPr>
          <a:xfrm>
            <a:off x="630238" y="1543050"/>
            <a:ext cx="2949575" cy="28590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860BC015-BB9E-4D52-8020-884960EDD2DD}"/>
              </a:ext>
            </a:extLst>
          </p:cNvPr>
          <p:cNvSpPr>
            <a:spLocks noGrp="1"/>
          </p:cNvSpPr>
          <p:nvPr>
            <p:ph type="dt" sz="half" idx="10"/>
          </p:nvPr>
        </p:nvSpPr>
        <p:spPr/>
        <p:txBody>
          <a:bodyPr/>
          <a:lstStyle/>
          <a:p>
            <a:fld id="{9522CB8B-33CD-43E0-BDA8-51C1A5C7F333}" type="datetimeFigureOut">
              <a:rPr lang="fr-FR" smtClean="0"/>
              <a:t>12/10/2021</a:t>
            </a:fld>
            <a:endParaRPr lang="fr-FR"/>
          </a:p>
        </p:txBody>
      </p:sp>
      <p:sp>
        <p:nvSpPr>
          <p:cNvPr id="6" name="Espace réservé du pied de page 5">
            <a:extLst>
              <a:ext uri="{FF2B5EF4-FFF2-40B4-BE49-F238E27FC236}">
                <a16:creationId xmlns:a16="http://schemas.microsoft.com/office/drawing/2014/main" id="{E52B761F-9489-4F1D-A4B7-90F7FC779629}"/>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565CFB4D-C432-4EA0-9B74-D79BB27A4A99}"/>
              </a:ext>
            </a:extLst>
          </p:cNvPr>
          <p:cNvSpPr>
            <a:spLocks noGrp="1"/>
          </p:cNvSpPr>
          <p:nvPr>
            <p:ph type="sldNum" sz="quarter" idx="12"/>
          </p:nvPr>
        </p:nvSpPr>
        <p:spPr/>
        <p:txBody>
          <a:bodyPr/>
          <a:lstStyle/>
          <a:p>
            <a:fld id="{8279B73A-5FA7-4E61-8C02-671E53ECB7BB}" type="slidenum">
              <a:rPr lang="fr-FR" smtClean="0"/>
              <a:t>‹N°›</a:t>
            </a:fld>
            <a:endParaRPr lang="fr-FR"/>
          </a:p>
        </p:txBody>
      </p:sp>
    </p:spTree>
    <p:extLst>
      <p:ext uri="{BB962C8B-B14F-4D97-AF65-F5344CB8AC3E}">
        <p14:creationId xmlns:p14="http://schemas.microsoft.com/office/powerpoint/2010/main" val="173558614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20E377B-F55F-4F56-B06D-F394343C1216}"/>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312FD9FE-E814-4462-88EA-89E443E8E568}"/>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E78D093-5D9A-40B8-8468-9AAD9AE039B0}"/>
              </a:ext>
            </a:extLst>
          </p:cNvPr>
          <p:cNvSpPr>
            <a:spLocks noGrp="1"/>
          </p:cNvSpPr>
          <p:nvPr>
            <p:ph type="dt" sz="half" idx="10"/>
          </p:nvPr>
        </p:nvSpPr>
        <p:spPr/>
        <p:txBody>
          <a:bodyPr/>
          <a:lstStyle/>
          <a:p>
            <a:fld id="{9522CB8B-33CD-43E0-BDA8-51C1A5C7F333}" type="datetimeFigureOut">
              <a:rPr lang="fr-FR" smtClean="0"/>
              <a:t>12/10/2021</a:t>
            </a:fld>
            <a:endParaRPr lang="fr-FR"/>
          </a:p>
        </p:txBody>
      </p:sp>
      <p:sp>
        <p:nvSpPr>
          <p:cNvPr id="5" name="Espace réservé du pied de page 4">
            <a:extLst>
              <a:ext uri="{FF2B5EF4-FFF2-40B4-BE49-F238E27FC236}">
                <a16:creationId xmlns:a16="http://schemas.microsoft.com/office/drawing/2014/main" id="{EF896770-AA85-431D-827B-1AD9CCF7B057}"/>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B7C98742-19C6-4818-8CD4-9D522894432D}"/>
              </a:ext>
            </a:extLst>
          </p:cNvPr>
          <p:cNvSpPr>
            <a:spLocks noGrp="1"/>
          </p:cNvSpPr>
          <p:nvPr>
            <p:ph type="sldNum" sz="quarter" idx="12"/>
          </p:nvPr>
        </p:nvSpPr>
        <p:spPr/>
        <p:txBody>
          <a:bodyPr/>
          <a:lstStyle/>
          <a:p>
            <a:fld id="{8279B73A-5FA7-4E61-8C02-671E53ECB7BB}" type="slidenum">
              <a:rPr lang="fr-FR" smtClean="0"/>
              <a:t>‹N°›</a:t>
            </a:fld>
            <a:endParaRPr lang="fr-FR"/>
          </a:p>
        </p:txBody>
      </p:sp>
    </p:spTree>
    <p:extLst>
      <p:ext uri="{BB962C8B-B14F-4D97-AF65-F5344CB8AC3E}">
        <p14:creationId xmlns:p14="http://schemas.microsoft.com/office/powerpoint/2010/main" val="242117245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AD1B90F0-36FD-4E45-A044-6DED9EE4A81A}"/>
              </a:ext>
            </a:extLst>
          </p:cNvPr>
          <p:cNvSpPr>
            <a:spLocks noGrp="1"/>
          </p:cNvSpPr>
          <p:nvPr>
            <p:ph type="title" orient="vert"/>
          </p:nvPr>
        </p:nvSpPr>
        <p:spPr>
          <a:xfrm>
            <a:off x="6543675" y="274638"/>
            <a:ext cx="1971675" cy="4357687"/>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2FA4AAC0-4903-40AD-930A-24D46138240D}"/>
              </a:ext>
            </a:extLst>
          </p:cNvPr>
          <p:cNvSpPr>
            <a:spLocks noGrp="1"/>
          </p:cNvSpPr>
          <p:nvPr>
            <p:ph type="body" orient="vert" idx="1"/>
          </p:nvPr>
        </p:nvSpPr>
        <p:spPr>
          <a:xfrm>
            <a:off x="628650" y="274638"/>
            <a:ext cx="5762625" cy="4357687"/>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FABEA9F5-8D47-49A7-A662-279353CC92C0}"/>
              </a:ext>
            </a:extLst>
          </p:cNvPr>
          <p:cNvSpPr>
            <a:spLocks noGrp="1"/>
          </p:cNvSpPr>
          <p:nvPr>
            <p:ph type="dt" sz="half" idx="10"/>
          </p:nvPr>
        </p:nvSpPr>
        <p:spPr/>
        <p:txBody>
          <a:bodyPr/>
          <a:lstStyle/>
          <a:p>
            <a:fld id="{9522CB8B-33CD-43E0-BDA8-51C1A5C7F333}" type="datetimeFigureOut">
              <a:rPr lang="fr-FR" smtClean="0"/>
              <a:t>12/10/2021</a:t>
            </a:fld>
            <a:endParaRPr lang="fr-FR"/>
          </a:p>
        </p:txBody>
      </p:sp>
      <p:sp>
        <p:nvSpPr>
          <p:cNvPr id="5" name="Espace réservé du pied de page 4">
            <a:extLst>
              <a:ext uri="{FF2B5EF4-FFF2-40B4-BE49-F238E27FC236}">
                <a16:creationId xmlns:a16="http://schemas.microsoft.com/office/drawing/2014/main" id="{9C144346-8109-4606-9BFE-0702A1A69B5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75C71A3E-8439-41E1-9563-888F6028B360}"/>
              </a:ext>
            </a:extLst>
          </p:cNvPr>
          <p:cNvSpPr>
            <a:spLocks noGrp="1"/>
          </p:cNvSpPr>
          <p:nvPr>
            <p:ph type="sldNum" sz="quarter" idx="12"/>
          </p:nvPr>
        </p:nvSpPr>
        <p:spPr/>
        <p:txBody>
          <a:bodyPr/>
          <a:lstStyle/>
          <a:p>
            <a:fld id="{8279B73A-5FA7-4E61-8C02-671E53ECB7BB}" type="slidenum">
              <a:rPr lang="fr-FR" smtClean="0"/>
              <a:t>‹N°›</a:t>
            </a:fld>
            <a:endParaRPr lang="fr-FR"/>
          </a:p>
        </p:txBody>
      </p:sp>
    </p:spTree>
    <p:extLst>
      <p:ext uri="{BB962C8B-B14F-4D97-AF65-F5344CB8AC3E}">
        <p14:creationId xmlns:p14="http://schemas.microsoft.com/office/powerpoint/2010/main" val="36022534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image" Target="../media/image1.jp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7.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2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theme" Target="../theme/theme4.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slideLayout" Target="../slideLayouts/slideLayout40.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1080005" y="294625"/>
            <a:ext cx="7780043" cy="456300"/>
          </a:xfrm>
          <a:prstGeom prst="rect">
            <a:avLst/>
          </a:prstGeom>
        </p:spPr>
        <p:txBody>
          <a:bodyPr vert="horz" lIns="0" tIns="0" rIns="0" bIns="0" rtlCol="0" anchor="t" anchorCtr="0">
            <a:noAutofit/>
          </a:bodyPr>
          <a:lstStyle/>
          <a:p>
            <a:r>
              <a:rPr lang="fr-FR"/>
              <a:t>Modifiez le </a:t>
            </a:r>
            <a:r>
              <a:rPr lang="fr-FR" dirty="0"/>
              <a:t>style du titre </a:t>
            </a:r>
          </a:p>
        </p:txBody>
      </p:sp>
      <p:sp>
        <p:nvSpPr>
          <p:cNvPr id="3" name="Espace réservé du texte 2"/>
          <p:cNvSpPr>
            <a:spLocks noGrp="1"/>
          </p:cNvSpPr>
          <p:nvPr>
            <p:ph type="body" idx="1"/>
          </p:nvPr>
        </p:nvSpPr>
        <p:spPr>
          <a:xfrm>
            <a:off x="1080005" y="975600"/>
            <a:ext cx="7780043" cy="3263504"/>
          </a:xfrm>
          <a:prstGeom prst="rect">
            <a:avLst/>
          </a:prstGeom>
        </p:spPr>
        <p:txBody>
          <a:bodyPr vert="horz" lIns="0" tIns="0" rIns="0" bIns="0" rtlCol="0">
            <a:noAutofit/>
          </a:body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a:t>Cinquième niveau</a:t>
            </a:r>
            <a:endParaRPr lang="fr-FR" dirty="0"/>
          </a:p>
        </p:txBody>
      </p:sp>
      <p:sp>
        <p:nvSpPr>
          <p:cNvPr id="5" name="Espace réservé du pied de page 4"/>
          <p:cNvSpPr>
            <a:spLocks noGrp="1"/>
          </p:cNvSpPr>
          <p:nvPr>
            <p:ph type="ftr" sz="quarter" idx="3"/>
          </p:nvPr>
        </p:nvSpPr>
        <p:spPr>
          <a:xfrm>
            <a:off x="2448000" y="4893579"/>
            <a:ext cx="5016166" cy="123111"/>
          </a:xfrm>
          <a:prstGeom prst="rect">
            <a:avLst/>
          </a:prstGeom>
        </p:spPr>
        <p:txBody>
          <a:bodyPr vert="horz" wrap="square" lIns="0" tIns="0" rIns="0" bIns="0" rtlCol="0" anchor="t" anchorCtr="0">
            <a:spAutoFit/>
          </a:bodyPr>
          <a:lstStyle>
            <a:lvl1pPr algn="l">
              <a:defRPr sz="800" b="0" cap="none" baseline="0">
                <a:solidFill>
                  <a:srgbClr val="7F7F7F"/>
                </a:solidFill>
              </a:defRPr>
            </a:lvl1pPr>
          </a:lstStyle>
          <a:p>
            <a:r>
              <a:rPr lang="en-US"/>
              <a:t>TITRE DE LA PRÉSENTATION</a:t>
            </a:r>
            <a:endParaRPr lang="fr-FR"/>
          </a:p>
        </p:txBody>
      </p:sp>
      <p:sp>
        <p:nvSpPr>
          <p:cNvPr id="6" name="Espace réservé du numéro de diapositive 5"/>
          <p:cNvSpPr>
            <a:spLocks noGrp="1"/>
          </p:cNvSpPr>
          <p:nvPr>
            <p:ph type="sldNum" sz="quarter" idx="4"/>
          </p:nvPr>
        </p:nvSpPr>
        <p:spPr>
          <a:xfrm>
            <a:off x="1080000" y="4893579"/>
            <a:ext cx="190800" cy="123111"/>
          </a:xfrm>
          <a:prstGeom prst="rect">
            <a:avLst/>
          </a:prstGeom>
        </p:spPr>
        <p:txBody>
          <a:bodyPr vert="horz" lIns="0" tIns="0" rIns="0" bIns="0" rtlCol="0" anchor="t" anchorCtr="0">
            <a:spAutoFit/>
          </a:bodyPr>
          <a:lstStyle>
            <a:lvl1pPr algn="l">
              <a:defRPr sz="800" b="1" cap="all" baseline="0">
                <a:solidFill>
                  <a:schemeClr val="tx2"/>
                </a:solidFill>
              </a:defRPr>
            </a:lvl1pPr>
          </a:lstStyle>
          <a:p>
            <a:fld id="{4F985FF9-ADA8-465B-B1B8-A5AF16A5E141}" type="slidenum">
              <a:rPr lang="fr-FR" smtClean="0"/>
              <a:pPr/>
              <a:t>‹N°›</a:t>
            </a:fld>
            <a:endParaRPr lang="fr-FR"/>
          </a:p>
        </p:txBody>
      </p:sp>
      <p:sp>
        <p:nvSpPr>
          <p:cNvPr id="11" name="object 13"/>
          <p:cNvSpPr/>
          <p:nvPr/>
        </p:nvSpPr>
        <p:spPr>
          <a:xfrm rot="16200000">
            <a:off x="848592" y="424680"/>
            <a:ext cx="462823" cy="262621"/>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1800"/>
          </a:p>
        </p:txBody>
      </p:sp>
      <p:sp>
        <p:nvSpPr>
          <p:cNvPr id="4" name="Espace réservé de la date 3"/>
          <p:cNvSpPr>
            <a:spLocks noGrp="1"/>
          </p:cNvSpPr>
          <p:nvPr>
            <p:ph type="dt" sz="half" idx="2"/>
          </p:nvPr>
        </p:nvSpPr>
        <p:spPr>
          <a:xfrm>
            <a:off x="1381494" y="4893579"/>
            <a:ext cx="1008000" cy="123111"/>
          </a:xfrm>
          <a:prstGeom prst="rect">
            <a:avLst/>
          </a:prstGeom>
        </p:spPr>
        <p:txBody>
          <a:bodyPr vert="horz" wrap="square" lIns="0" tIns="0" rIns="0" bIns="0" rtlCol="0" anchor="t" anchorCtr="0">
            <a:spAutoFit/>
          </a:bodyPr>
          <a:lstStyle>
            <a:lvl1pPr>
              <a:defRPr lang="fr-FR" sz="800" b="0" cap="all" baseline="0" smtClean="0">
                <a:solidFill>
                  <a:srgbClr val="7F7F7F"/>
                </a:solidFill>
              </a:defRPr>
            </a:lvl1pPr>
          </a:lstStyle>
          <a:p>
            <a:r>
              <a:rPr lang="fr-FR"/>
              <a:t>JJ MMMM AAAA</a:t>
            </a:r>
          </a:p>
        </p:txBody>
      </p:sp>
      <p:pic>
        <p:nvPicPr>
          <p:cNvPr id="7" name="Image 6"/>
          <p:cNvPicPr>
            <a:picLocks noChangeAspect="1"/>
          </p:cNvPicPr>
          <p:nvPr userDrawn="1"/>
        </p:nvPicPr>
        <p:blipFill rotWithShape="1">
          <a:blip r:embed="rId28">
            <a:extLst>
              <a:ext uri="{28A0092B-C50C-407E-A947-70E740481C1C}">
                <a14:useLocalDpi xmlns:a14="http://schemas.microsoft.com/office/drawing/2010/main" val="0"/>
              </a:ext>
            </a:extLst>
          </a:blip>
          <a:srcRect l="6695" r="13358"/>
          <a:stretch/>
        </p:blipFill>
        <p:spPr>
          <a:xfrm>
            <a:off x="8179562" y="4793301"/>
            <a:ext cx="691200" cy="331200"/>
          </a:xfrm>
          <a:prstGeom prst="rect">
            <a:avLst/>
          </a:prstGeom>
        </p:spPr>
      </p:pic>
      <p:sp>
        <p:nvSpPr>
          <p:cNvPr id="8" name="MSIPCMContentMarking" descr="{&quot;HashCode&quot;:-929196920,&quot;Placement&quot;:&quot;Footer&quot;}">
            <a:extLst>
              <a:ext uri="{FF2B5EF4-FFF2-40B4-BE49-F238E27FC236}">
                <a16:creationId xmlns:a16="http://schemas.microsoft.com/office/drawing/2014/main" id="{4B268651-D7FE-432E-B4C4-88A374826DFE}"/>
              </a:ext>
            </a:extLst>
          </p:cNvPr>
          <p:cNvSpPr txBox="1"/>
          <p:nvPr userDrawn="1"/>
        </p:nvSpPr>
        <p:spPr>
          <a:xfrm>
            <a:off x="0" y="5034969"/>
            <a:ext cx="212491" cy="108530"/>
          </a:xfrm>
          <a:prstGeom prst="rect">
            <a:avLst/>
          </a:prstGeom>
          <a:noFill/>
        </p:spPr>
        <p:txBody>
          <a:bodyPr vert="horz" wrap="square" lIns="0" tIns="0" rIns="0" bIns="0" rtlCol="0" anchor="ctr" anchorCtr="1">
            <a:spAutoFit/>
          </a:bodyPr>
          <a:lstStyle/>
          <a:p>
            <a:pPr algn="l">
              <a:spcBef>
                <a:spcPts val="0"/>
              </a:spcBef>
              <a:spcAft>
                <a:spcPts val="0"/>
              </a:spcAft>
            </a:pPr>
            <a:r>
              <a:rPr lang="fr-FR" sz="100">
                <a:solidFill>
                  <a:srgbClr val="FFFFFF"/>
                </a:solidFill>
                <a:latin typeface="Calibri" panose="020F0502020204030204" pitchFamily="34" charset="0"/>
              </a:rPr>
              <a:t>C2 - Internal Natixis</a:t>
            </a:r>
          </a:p>
        </p:txBody>
      </p:sp>
    </p:spTree>
    <p:extLst>
      <p:ext uri="{BB962C8B-B14F-4D97-AF65-F5344CB8AC3E}">
        <p14:creationId xmlns:p14="http://schemas.microsoft.com/office/powerpoint/2010/main" val="1081928517"/>
      </p:ext>
    </p:extLst>
  </p:cSld>
  <p:clrMap bg1="lt1" tx1="dk1" bg2="lt2" tx2="dk2" accent1="accent1" accent2="accent2" accent3="accent3" accent4="accent4" accent5="accent5" accent6="accent6" hlink="hlink" folHlink="folHlink"/>
  <p:sldLayoutIdLst>
    <p:sldLayoutId id="2147483649" r:id="rId1"/>
    <p:sldLayoutId id="2147483652" r:id="rId2"/>
    <p:sldLayoutId id="2147483653" r:id="rId3"/>
    <p:sldLayoutId id="2147483693" r:id="rId4"/>
    <p:sldLayoutId id="2147483677" r:id="rId5"/>
    <p:sldLayoutId id="2147483650" r:id="rId6"/>
    <p:sldLayoutId id="2147483657" r:id="rId7"/>
    <p:sldLayoutId id="2147483658" r:id="rId8"/>
    <p:sldLayoutId id="2147483655" r:id="rId9"/>
    <p:sldLayoutId id="2147483659" r:id="rId10"/>
    <p:sldLayoutId id="2147483660" r:id="rId11"/>
    <p:sldLayoutId id="2147483661" r:id="rId12"/>
    <p:sldLayoutId id="2147483662" r:id="rId13"/>
    <p:sldLayoutId id="2147483663" r:id="rId14"/>
    <p:sldLayoutId id="2147483664" r:id="rId15"/>
    <p:sldLayoutId id="2147483665" r:id="rId16"/>
    <p:sldLayoutId id="2147483666" r:id="rId17"/>
    <p:sldLayoutId id="2147483676" r:id="rId18"/>
    <p:sldLayoutId id="2147483667" r:id="rId19"/>
    <p:sldLayoutId id="2147483668" r:id="rId20"/>
    <p:sldLayoutId id="2147483669" r:id="rId21"/>
    <p:sldLayoutId id="2147483670" r:id="rId22"/>
    <p:sldLayoutId id="2147483671" r:id="rId23"/>
    <p:sldLayoutId id="2147483673" r:id="rId24"/>
    <p:sldLayoutId id="2147483674" r:id="rId25"/>
    <p:sldLayoutId id="2147483675" r:id="rId26"/>
  </p:sldLayoutIdLst>
  <p:hf hdr="0"/>
  <p:txStyles>
    <p:titleStyle>
      <a:lvl1pPr algn="l" defTabSz="685783" rtl="0" eaLnBrk="1" latinLnBrk="0" hangingPunct="1">
        <a:lnSpc>
          <a:spcPct val="90000"/>
        </a:lnSpc>
        <a:spcBef>
          <a:spcPct val="0"/>
        </a:spcBef>
        <a:buNone/>
        <a:defRPr sz="2000" b="1" kern="1200">
          <a:solidFill>
            <a:schemeClr val="tx2"/>
          </a:solidFill>
          <a:latin typeface="+mj-lt"/>
          <a:ea typeface="+mj-ea"/>
          <a:cs typeface="+mj-cs"/>
        </a:defRPr>
      </a:lvl1pPr>
    </p:titleStyle>
    <p:bodyStyle>
      <a:lvl1pPr marL="0" indent="0" algn="l" defTabSz="685783" rtl="0" eaLnBrk="1" latinLnBrk="0" hangingPunct="1">
        <a:lnSpc>
          <a:spcPct val="100000"/>
        </a:lnSpc>
        <a:spcBef>
          <a:spcPts val="1200"/>
        </a:spcBef>
        <a:buFont typeface="Arial" panose="020B0604020202020204" pitchFamily="34" charset="0"/>
        <a:buNone/>
        <a:defRPr sz="1700" b="1" kern="1200">
          <a:solidFill>
            <a:schemeClr val="accent1"/>
          </a:solidFill>
          <a:latin typeface="+mn-lt"/>
          <a:ea typeface="+mn-ea"/>
          <a:cs typeface="+mn-cs"/>
        </a:defRPr>
      </a:lvl1pPr>
      <a:lvl2pPr marL="216000" indent="-216000" algn="l" defTabSz="685783" rtl="0" eaLnBrk="1" latinLnBrk="0" hangingPunct="1">
        <a:lnSpc>
          <a:spcPct val="100000"/>
        </a:lnSpc>
        <a:spcBef>
          <a:spcPts val="1000"/>
        </a:spcBef>
        <a:buClr>
          <a:schemeClr val="accent1"/>
        </a:buClr>
        <a:buFont typeface="Wingdings 3" panose="05040102010807070707" pitchFamily="18" charset="2"/>
        <a:buChar char=""/>
        <a:defRPr sz="1400" b="1" kern="1200">
          <a:solidFill>
            <a:schemeClr val="tx1"/>
          </a:solidFill>
          <a:latin typeface="+mn-lt"/>
          <a:ea typeface="+mn-ea"/>
          <a:cs typeface="+mn-cs"/>
        </a:defRPr>
      </a:lvl2pPr>
      <a:lvl3pPr marL="234000" indent="-234000" algn="l" defTabSz="685783" rtl="0" eaLnBrk="1" latinLnBrk="0" hangingPunct="1">
        <a:lnSpc>
          <a:spcPct val="100000"/>
        </a:lnSpc>
        <a:spcBef>
          <a:spcPts val="1000"/>
        </a:spcBef>
        <a:buClr>
          <a:schemeClr val="accent1"/>
        </a:buClr>
        <a:buFont typeface="Wingdings" panose="05000000000000000000" pitchFamily="2" charset="2"/>
        <a:buChar char=""/>
        <a:defRPr sz="1300" b="0" kern="1200" cap="none" baseline="0">
          <a:solidFill>
            <a:schemeClr val="tx1"/>
          </a:solidFill>
          <a:latin typeface="+mn-lt"/>
          <a:ea typeface="+mn-ea"/>
          <a:cs typeface="+mn-cs"/>
        </a:defRPr>
      </a:lvl3pPr>
      <a:lvl4pPr marL="450000" indent="-180000" algn="l" defTabSz="685783" rtl="0" eaLnBrk="1" latinLnBrk="0" hangingPunct="1">
        <a:lnSpc>
          <a:spcPct val="100000"/>
        </a:lnSpc>
        <a:spcBef>
          <a:spcPts val="600"/>
        </a:spcBef>
        <a:buClr>
          <a:schemeClr val="accent1"/>
        </a:buClr>
        <a:buSzPct val="80000"/>
        <a:buFont typeface="Wingdings 3" panose="05040102010807070707" pitchFamily="18" charset="2"/>
        <a:buChar char=""/>
        <a:defRPr sz="1300" kern="1200">
          <a:solidFill>
            <a:schemeClr val="tx1"/>
          </a:solidFill>
          <a:latin typeface="+mn-lt"/>
          <a:ea typeface="+mn-ea"/>
          <a:cs typeface="+mn-cs"/>
        </a:defRPr>
      </a:lvl4pPr>
      <a:lvl5pPr marL="594000" indent="-129600" algn="l" defTabSz="685783" rtl="0" eaLnBrk="1" latinLnBrk="0" hangingPunct="1">
        <a:lnSpc>
          <a:spcPct val="100000"/>
        </a:lnSpc>
        <a:spcBef>
          <a:spcPts val="600"/>
        </a:spcBef>
        <a:buClr>
          <a:schemeClr val="accent1"/>
        </a:buClr>
        <a:buSzPct val="80000"/>
        <a:buFont typeface="Arial" panose="020B0604020202020204" pitchFamily="34" charset="0"/>
        <a:buChar char="•"/>
        <a:defRPr sz="1100" kern="1200">
          <a:solidFill>
            <a:schemeClr val="tx1"/>
          </a:solidFill>
          <a:latin typeface="+mn-lt"/>
          <a:ea typeface="+mn-ea"/>
          <a:cs typeface="+mn-cs"/>
        </a:defRPr>
      </a:lvl5pPr>
      <a:lvl6pPr marL="583185" indent="-129597" algn="l" defTabSz="685783" rtl="0" eaLnBrk="1" latinLnBrk="0" hangingPunct="1">
        <a:lnSpc>
          <a:spcPct val="100000"/>
        </a:lnSpc>
        <a:spcBef>
          <a:spcPts val="600"/>
        </a:spcBef>
        <a:buClr>
          <a:schemeClr val="accent1"/>
        </a:buClr>
        <a:buFont typeface="Arial" panose="020B0604020202020204" pitchFamily="34" charset="0"/>
        <a:buChar char="•"/>
        <a:defRPr sz="110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8pPr>
      <a:lvl9pPr marL="2914578" indent="-171446" algn="l" defTabSz="685783"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9pPr>
    </p:bodyStyle>
    <p:otherStyle>
      <a:defPPr>
        <a:defRPr lang="fr-FR"/>
      </a:defPPr>
      <a:lvl1pPr marL="0" algn="l" defTabSz="685783" rtl="0" eaLnBrk="1" latinLnBrk="0" hangingPunct="1">
        <a:defRPr sz="1351" kern="1200">
          <a:solidFill>
            <a:schemeClr val="tx1"/>
          </a:solidFill>
          <a:latin typeface="+mn-lt"/>
          <a:ea typeface="+mn-ea"/>
          <a:cs typeface="+mn-cs"/>
        </a:defRPr>
      </a:lvl1pPr>
      <a:lvl2pPr marL="342891" algn="l" defTabSz="685783" rtl="0" eaLnBrk="1" latinLnBrk="0" hangingPunct="1">
        <a:defRPr sz="1351" kern="1200">
          <a:solidFill>
            <a:schemeClr val="tx1"/>
          </a:solidFill>
          <a:latin typeface="+mn-lt"/>
          <a:ea typeface="+mn-ea"/>
          <a:cs typeface="+mn-cs"/>
        </a:defRPr>
      </a:lvl2pPr>
      <a:lvl3pPr marL="685783" algn="l" defTabSz="685783" rtl="0" eaLnBrk="1" latinLnBrk="0" hangingPunct="1">
        <a:defRPr sz="1351" kern="1200">
          <a:solidFill>
            <a:schemeClr val="tx1"/>
          </a:solidFill>
          <a:latin typeface="+mn-lt"/>
          <a:ea typeface="+mn-ea"/>
          <a:cs typeface="+mn-cs"/>
        </a:defRPr>
      </a:lvl3pPr>
      <a:lvl4pPr marL="1028674" algn="l" defTabSz="685783" rtl="0" eaLnBrk="1" latinLnBrk="0" hangingPunct="1">
        <a:defRPr sz="1351" kern="1200">
          <a:solidFill>
            <a:schemeClr val="tx1"/>
          </a:solidFill>
          <a:latin typeface="+mn-lt"/>
          <a:ea typeface="+mn-ea"/>
          <a:cs typeface="+mn-cs"/>
        </a:defRPr>
      </a:lvl4pPr>
      <a:lvl5pPr marL="1371566" algn="l" defTabSz="685783" rtl="0" eaLnBrk="1" latinLnBrk="0" hangingPunct="1">
        <a:defRPr sz="1351" kern="1200">
          <a:solidFill>
            <a:schemeClr val="tx1"/>
          </a:solidFill>
          <a:latin typeface="+mn-lt"/>
          <a:ea typeface="+mn-ea"/>
          <a:cs typeface="+mn-cs"/>
        </a:defRPr>
      </a:lvl5pPr>
      <a:lvl6pPr marL="1714457" algn="l" defTabSz="685783" rtl="0" eaLnBrk="1" latinLnBrk="0" hangingPunct="1">
        <a:defRPr sz="1351" kern="1200">
          <a:solidFill>
            <a:schemeClr val="tx1"/>
          </a:solidFill>
          <a:latin typeface="+mn-lt"/>
          <a:ea typeface="+mn-ea"/>
          <a:cs typeface="+mn-cs"/>
        </a:defRPr>
      </a:lvl6pPr>
      <a:lvl7pPr marL="2057349" algn="l" defTabSz="685783" rtl="0" eaLnBrk="1" latinLnBrk="0" hangingPunct="1">
        <a:defRPr sz="1351" kern="1200">
          <a:solidFill>
            <a:schemeClr val="tx1"/>
          </a:solidFill>
          <a:latin typeface="+mn-lt"/>
          <a:ea typeface="+mn-ea"/>
          <a:cs typeface="+mn-cs"/>
        </a:defRPr>
      </a:lvl7pPr>
      <a:lvl8pPr marL="2400240" algn="l" defTabSz="685783" rtl="0" eaLnBrk="1" latinLnBrk="0" hangingPunct="1">
        <a:defRPr sz="1351" kern="1200">
          <a:solidFill>
            <a:schemeClr val="tx1"/>
          </a:solidFill>
          <a:latin typeface="+mn-lt"/>
          <a:ea typeface="+mn-ea"/>
          <a:cs typeface="+mn-cs"/>
        </a:defRPr>
      </a:lvl8pPr>
      <a:lvl9pPr marL="2743131" algn="l" defTabSz="685783" rtl="0" eaLnBrk="1" latinLnBrk="0" hangingPunct="1">
        <a:defRPr sz="1351"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643" userDrawn="1">
          <p15:clr>
            <a:srgbClr val="F26B43"/>
          </p15:clr>
        </p15:guide>
        <p15:guide id="2" pos="678" userDrawn="1">
          <p15:clr>
            <a:srgbClr val="F26B43"/>
          </p15:clr>
        </p15:guide>
        <p15:guide id="3" pos="5585" userDrawn="1">
          <p15:clr>
            <a:srgbClr val="F26B43"/>
          </p15:clr>
        </p15:guide>
        <p15:guide id="6" orient="horz" pos="204" userDrawn="1">
          <p15:clr>
            <a:srgbClr val="F26B43"/>
          </p15:clr>
        </p15:guide>
        <p15:guide id="7" pos="1872" userDrawn="1">
          <p15:clr>
            <a:srgbClr val="F26B43"/>
          </p15:clr>
        </p15:guide>
        <p15:guide id="8" orient="horz" pos="389"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FF75215C-C7BB-4101-B8D0-24FEDC38CB01}"/>
              </a:ext>
            </a:extLst>
          </p:cNvPr>
          <p:cNvSpPr>
            <a:spLocks noGrp="1"/>
          </p:cNvSpPr>
          <p:nvPr>
            <p:ph type="title"/>
          </p:nvPr>
        </p:nvSpPr>
        <p:spPr>
          <a:xfrm>
            <a:off x="628650" y="274638"/>
            <a:ext cx="7886700" cy="993775"/>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E6D8B476-771E-4BDB-AE94-41B2BBBB0D2A}"/>
              </a:ext>
            </a:extLst>
          </p:cNvPr>
          <p:cNvSpPr>
            <a:spLocks noGrp="1"/>
          </p:cNvSpPr>
          <p:nvPr>
            <p:ph type="body" idx="1"/>
          </p:nvPr>
        </p:nvSpPr>
        <p:spPr>
          <a:xfrm>
            <a:off x="628650" y="1370013"/>
            <a:ext cx="7886700" cy="3262312"/>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1B482C97-2DD3-4D25-AB90-D0722DCF82D2}"/>
              </a:ext>
            </a:extLst>
          </p:cNvPr>
          <p:cNvSpPr>
            <a:spLocks noGrp="1"/>
          </p:cNvSpPr>
          <p:nvPr>
            <p:ph type="dt" sz="half" idx="2"/>
          </p:nvPr>
        </p:nvSpPr>
        <p:spPr>
          <a:xfrm>
            <a:off x="628650" y="4767263"/>
            <a:ext cx="2057400" cy="274637"/>
          </a:xfrm>
          <a:prstGeom prst="rect">
            <a:avLst/>
          </a:prstGeom>
        </p:spPr>
        <p:txBody>
          <a:bodyPr vert="horz" lIns="91440" tIns="45720" rIns="91440" bIns="45720" rtlCol="0" anchor="ctr"/>
          <a:lstStyle>
            <a:lvl1pPr algn="l">
              <a:defRPr sz="1200">
                <a:solidFill>
                  <a:schemeClr val="tx1">
                    <a:tint val="75000"/>
                  </a:schemeClr>
                </a:solidFill>
              </a:defRPr>
            </a:lvl1pPr>
          </a:lstStyle>
          <a:p>
            <a:fld id="{FC03111D-65D5-4458-9A67-300CEF901A30}" type="datetimeFigureOut">
              <a:rPr lang="fr-FR" smtClean="0"/>
              <a:t>12/10/2021</a:t>
            </a:fld>
            <a:endParaRPr lang="fr-FR"/>
          </a:p>
        </p:txBody>
      </p:sp>
      <p:sp>
        <p:nvSpPr>
          <p:cNvPr id="5" name="Espace réservé du pied de page 4">
            <a:extLst>
              <a:ext uri="{FF2B5EF4-FFF2-40B4-BE49-F238E27FC236}">
                <a16:creationId xmlns:a16="http://schemas.microsoft.com/office/drawing/2014/main" id="{5E476890-79DD-46CF-94ED-E3F1F5487CD5}"/>
              </a:ext>
            </a:extLst>
          </p:cNvPr>
          <p:cNvSpPr>
            <a:spLocks noGrp="1"/>
          </p:cNvSpPr>
          <p:nvPr>
            <p:ph type="ftr" sz="quarter" idx="3"/>
          </p:nvPr>
        </p:nvSpPr>
        <p:spPr>
          <a:xfrm>
            <a:off x="3028950" y="4767263"/>
            <a:ext cx="3086100" cy="274637"/>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B78302AF-DE70-485E-82D0-EB229484914E}"/>
              </a:ext>
            </a:extLst>
          </p:cNvPr>
          <p:cNvSpPr>
            <a:spLocks noGrp="1"/>
          </p:cNvSpPr>
          <p:nvPr>
            <p:ph type="sldNum" sz="quarter" idx="4"/>
          </p:nvPr>
        </p:nvSpPr>
        <p:spPr>
          <a:xfrm>
            <a:off x="6457950" y="4767263"/>
            <a:ext cx="2057400" cy="274637"/>
          </a:xfrm>
          <a:prstGeom prst="rect">
            <a:avLst/>
          </a:prstGeom>
        </p:spPr>
        <p:txBody>
          <a:bodyPr vert="horz" lIns="91440" tIns="45720" rIns="91440" bIns="45720" rtlCol="0" anchor="ctr"/>
          <a:lstStyle>
            <a:lvl1pPr algn="r">
              <a:defRPr sz="1200">
                <a:solidFill>
                  <a:schemeClr val="tx1">
                    <a:tint val="75000"/>
                  </a:schemeClr>
                </a:solidFill>
              </a:defRPr>
            </a:lvl1pPr>
          </a:lstStyle>
          <a:p>
            <a:fld id="{54617F76-BBA8-4B06-9ABF-1B0444A00826}" type="slidenum">
              <a:rPr lang="fr-FR" smtClean="0"/>
              <a:t>‹N°›</a:t>
            </a:fld>
            <a:endParaRPr lang="fr-FR"/>
          </a:p>
        </p:txBody>
      </p:sp>
      <p:sp>
        <p:nvSpPr>
          <p:cNvPr id="7" name="MSIPCMContentMarking" descr="{&quot;HashCode&quot;:-929196920,&quot;Placement&quot;:&quot;Footer&quot;}">
            <a:extLst>
              <a:ext uri="{FF2B5EF4-FFF2-40B4-BE49-F238E27FC236}">
                <a16:creationId xmlns:a16="http://schemas.microsoft.com/office/drawing/2014/main" id="{07C7BD6D-7A25-4B93-A4AA-3C3A17EF19C6}"/>
              </a:ext>
            </a:extLst>
          </p:cNvPr>
          <p:cNvSpPr txBox="1"/>
          <p:nvPr userDrawn="1"/>
        </p:nvSpPr>
        <p:spPr>
          <a:xfrm>
            <a:off x="0" y="5034969"/>
            <a:ext cx="212491" cy="108530"/>
          </a:xfrm>
          <a:prstGeom prst="rect">
            <a:avLst/>
          </a:prstGeom>
          <a:noFill/>
        </p:spPr>
        <p:txBody>
          <a:bodyPr vert="horz" wrap="square" lIns="0" tIns="0" rIns="0" bIns="0" rtlCol="0" anchor="ctr" anchorCtr="1">
            <a:spAutoFit/>
          </a:bodyPr>
          <a:lstStyle/>
          <a:p>
            <a:pPr algn="l">
              <a:spcBef>
                <a:spcPts val="0"/>
              </a:spcBef>
              <a:spcAft>
                <a:spcPts val="0"/>
              </a:spcAft>
            </a:pPr>
            <a:r>
              <a:rPr lang="fr-FR" sz="100">
                <a:solidFill>
                  <a:srgbClr val="FFFFFF"/>
                </a:solidFill>
                <a:latin typeface="Calibri" panose="020F0502020204030204" pitchFamily="34" charset="0"/>
              </a:rPr>
              <a:t>C2 - Internal Natixis</a:t>
            </a:r>
          </a:p>
        </p:txBody>
      </p:sp>
    </p:spTree>
    <p:extLst>
      <p:ext uri="{BB962C8B-B14F-4D97-AF65-F5344CB8AC3E}">
        <p14:creationId xmlns:p14="http://schemas.microsoft.com/office/powerpoint/2010/main" val="3483664657"/>
      </p:ext>
    </p:extLst>
  </p:cSld>
  <p:clrMap bg1="lt1" tx1="dk1" bg2="lt2" tx2="dk2" accent1="accent1" accent2="accent2" accent3="accent3" accent4="accent4" accent5="accent5" accent6="accent6" hlink="hlink" folHlink="folHlink"/>
  <p:sldLayoutIdLst>
    <p:sldLayoutId id="2147483718"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2C2DBB70-FBD8-4AAB-A786-855B1F9C5937}"/>
              </a:ext>
            </a:extLst>
          </p:cNvPr>
          <p:cNvSpPr>
            <a:spLocks noGrp="1"/>
          </p:cNvSpPr>
          <p:nvPr>
            <p:ph type="title"/>
          </p:nvPr>
        </p:nvSpPr>
        <p:spPr>
          <a:xfrm>
            <a:off x="628650" y="274638"/>
            <a:ext cx="7886700" cy="993775"/>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BE20936B-403C-4D67-80A1-B17A0D1F0248}"/>
              </a:ext>
            </a:extLst>
          </p:cNvPr>
          <p:cNvSpPr>
            <a:spLocks noGrp="1"/>
          </p:cNvSpPr>
          <p:nvPr>
            <p:ph type="body" idx="1"/>
          </p:nvPr>
        </p:nvSpPr>
        <p:spPr>
          <a:xfrm>
            <a:off x="628650" y="1370013"/>
            <a:ext cx="7886700" cy="3262312"/>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CE9E94E7-85EB-4286-95AC-F1D71D346968}"/>
              </a:ext>
            </a:extLst>
          </p:cNvPr>
          <p:cNvSpPr>
            <a:spLocks noGrp="1"/>
          </p:cNvSpPr>
          <p:nvPr>
            <p:ph type="dt" sz="half" idx="2"/>
          </p:nvPr>
        </p:nvSpPr>
        <p:spPr>
          <a:xfrm>
            <a:off x="628650" y="4767263"/>
            <a:ext cx="2057400" cy="274637"/>
          </a:xfrm>
          <a:prstGeom prst="rect">
            <a:avLst/>
          </a:prstGeom>
        </p:spPr>
        <p:txBody>
          <a:bodyPr vert="horz" lIns="91440" tIns="45720" rIns="91440" bIns="45720" rtlCol="0" anchor="ctr"/>
          <a:lstStyle>
            <a:lvl1pPr algn="l">
              <a:defRPr sz="1200">
                <a:solidFill>
                  <a:schemeClr val="tx1">
                    <a:tint val="75000"/>
                  </a:schemeClr>
                </a:solidFill>
              </a:defRPr>
            </a:lvl1pPr>
          </a:lstStyle>
          <a:p>
            <a:fld id="{9B9A8FC8-E2A2-4FD4-BED6-C7A1CB2D354C}" type="datetimeFigureOut">
              <a:rPr lang="fr-FR" smtClean="0"/>
              <a:t>12/10/2021</a:t>
            </a:fld>
            <a:endParaRPr lang="fr-FR"/>
          </a:p>
        </p:txBody>
      </p:sp>
      <p:sp>
        <p:nvSpPr>
          <p:cNvPr id="5" name="Espace réservé du pied de page 4">
            <a:extLst>
              <a:ext uri="{FF2B5EF4-FFF2-40B4-BE49-F238E27FC236}">
                <a16:creationId xmlns:a16="http://schemas.microsoft.com/office/drawing/2014/main" id="{363D2AB0-ED1F-458F-BD71-1C6334F52D34}"/>
              </a:ext>
            </a:extLst>
          </p:cNvPr>
          <p:cNvSpPr>
            <a:spLocks noGrp="1"/>
          </p:cNvSpPr>
          <p:nvPr>
            <p:ph type="ftr" sz="quarter" idx="3"/>
          </p:nvPr>
        </p:nvSpPr>
        <p:spPr>
          <a:xfrm>
            <a:off x="3028950" y="4767263"/>
            <a:ext cx="3086100" cy="274637"/>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A400AC29-374A-4285-84C3-7D30ACB6C7E7}"/>
              </a:ext>
            </a:extLst>
          </p:cNvPr>
          <p:cNvSpPr>
            <a:spLocks noGrp="1"/>
          </p:cNvSpPr>
          <p:nvPr>
            <p:ph type="sldNum" sz="quarter" idx="4"/>
          </p:nvPr>
        </p:nvSpPr>
        <p:spPr>
          <a:xfrm>
            <a:off x="6457950" y="4767263"/>
            <a:ext cx="2057400" cy="274637"/>
          </a:xfrm>
          <a:prstGeom prst="rect">
            <a:avLst/>
          </a:prstGeom>
        </p:spPr>
        <p:txBody>
          <a:bodyPr vert="horz" lIns="91440" tIns="45720" rIns="91440" bIns="45720" rtlCol="0" anchor="ctr"/>
          <a:lstStyle>
            <a:lvl1pPr algn="r">
              <a:defRPr sz="1200">
                <a:solidFill>
                  <a:schemeClr val="tx1">
                    <a:tint val="75000"/>
                  </a:schemeClr>
                </a:solidFill>
              </a:defRPr>
            </a:lvl1pPr>
          </a:lstStyle>
          <a:p>
            <a:fld id="{BAF82AE3-86A1-4D50-9AFE-E54409DD60A0}" type="slidenum">
              <a:rPr lang="fr-FR" smtClean="0"/>
              <a:t>‹N°›</a:t>
            </a:fld>
            <a:endParaRPr lang="fr-FR"/>
          </a:p>
        </p:txBody>
      </p:sp>
      <p:sp>
        <p:nvSpPr>
          <p:cNvPr id="11" name="MSIPCMContentMarking" descr="{&quot;HashCode&quot;:-929196920,&quot;Placement&quot;:&quot;Footer&quot;}">
            <a:extLst>
              <a:ext uri="{FF2B5EF4-FFF2-40B4-BE49-F238E27FC236}">
                <a16:creationId xmlns:a16="http://schemas.microsoft.com/office/drawing/2014/main" id="{FA6467B7-FDB9-4F80-AF5A-FBCCD4F72B04}"/>
              </a:ext>
            </a:extLst>
          </p:cNvPr>
          <p:cNvSpPr txBox="1"/>
          <p:nvPr userDrawn="1"/>
        </p:nvSpPr>
        <p:spPr>
          <a:xfrm>
            <a:off x="0" y="5034969"/>
            <a:ext cx="212491" cy="108530"/>
          </a:xfrm>
          <a:prstGeom prst="rect">
            <a:avLst/>
          </a:prstGeom>
          <a:noFill/>
        </p:spPr>
        <p:txBody>
          <a:bodyPr vert="horz" wrap="square" lIns="0" tIns="0" rIns="0" bIns="0" rtlCol="0" anchor="ctr" anchorCtr="1">
            <a:spAutoFit/>
          </a:bodyPr>
          <a:lstStyle/>
          <a:p>
            <a:pPr algn="l">
              <a:spcBef>
                <a:spcPts val="0"/>
              </a:spcBef>
              <a:spcAft>
                <a:spcPts val="0"/>
              </a:spcAft>
            </a:pPr>
            <a:r>
              <a:rPr lang="fr-FR" sz="100">
                <a:solidFill>
                  <a:srgbClr val="FFFFFF"/>
                </a:solidFill>
                <a:latin typeface="Calibri" panose="020F0502020204030204" pitchFamily="34" charset="0"/>
              </a:rPr>
              <a:t>C2 - Internal Natixis</a:t>
            </a:r>
          </a:p>
        </p:txBody>
      </p:sp>
    </p:spTree>
    <p:extLst>
      <p:ext uri="{BB962C8B-B14F-4D97-AF65-F5344CB8AC3E}">
        <p14:creationId xmlns:p14="http://schemas.microsoft.com/office/powerpoint/2010/main" val="3799854836"/>
      </p:ext>
    </p:extLst>
  </p:cSld>
  <p:clrMap bg1="lt1" tx1="dk1" bg2="lt2" tx2="dk2" accent1="accent1" accent2="accent2" accent3="accent3" accent4="accent4" accent5="accent5" accent6="accent6" hlink="hlink" folHlink="folHlink"/>
  <p:sldLayoutIdLst>
    <p:sldLayoutId id="214748372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3AFDF346-F7EE-4BB1-85D6-35199745BA5C}"/>
              </a:ext>
            </a:extLst>
          </p:cNvPr>
          <p:cNvSpPr>
            <a:spLocks noGrp="1"/>
          </p:cNvSpPr>
          <p:nvPr>
            <p:ph type="title"/>
          </p:nvPr>
        </p:nvSpPr>
        <p:spPr>
          <a:xfrm>
            <a:off x="628650" y="274638"/>
            <a:ext cx="7886700" cy="993775"/>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46108824-74AF-4664-9125-AD573ECAF618}"/>
              </a:ext>
            </a:extLst>
          </p:cNvPr>
          <p:cNvSpPr>
            <a:spLocks noGrp="1"/>
          </p:cNvSpPr>
          <p:nvPr>
            <p:ph type="body" idx="1"/>
          </p:nvPr>
        </p:nvSpPr>
        <p:spPr>
          <a:xfrm>
            <a:off x="628650" y="1370013"/>
            <a:ext cx="7886700" cy="3262312"/>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BD00977-E119-4E93-82C3-D82C891F9B81}"/>
              </a:ext>
            </a:extLst>
          </p:cNvPr>
          <p:cNvSpPr>
            <a:spLocks noGrp="1"/>
          </p:cNvSpPr>
          <p:nvPr>
            <p:ph type="dt" sz="half" idx="2"/>
          </p:nvPr>
        </p:nvSpPr>
        <p:spPr>
          <a:xfrm>
            <a:off x="628650" y="4767263"/>
            <a:ext cx="2057400" cy="274637"/>
          </a:xfrm>
          <a:prstGeom prst="rect">
            <a:avLst/>
          </a:prstGeom>
        </p:spPr>
        <p:txBody>
          <a:bodyPr vert="horz" lIns="91440" tIns="45720" rIns="91440" bIns="45720" rtlCol="0" anchor="ctr"/>
          <a:lstStyle>
            <a:lvl1pPr algn="l">
              <a:defRPr sz="1200">
                <a:solidFill>
                  <a:schemeClr val="tx1">
                    <a:tint val="75000"/>
                  </a:schemeClr>
                </a:solidFill>
              </a:defRPr>
            </a:lvl1pPr>
          </a:lstStyle>
          <a:p>
            <a:fld id="{9522CB8B-33CD-43E0-BDA8-51C1A5C7F333}" type="datetimeFigureOut">
              <a:rPr lang="fr-FR" smtClean="0"/>
              <a:t>12/10/2021</a:t>
            </a:fld>
            <a:endParaRPr lang="fr-FR"/>
          </a:p>
        </p:txBody>
      </p:sp>
      <p:sp>
        <p:nvSpPr>
          <p:cNvPr id="5" name="Espace réservé du pied de page 4">
            <a:extLst>
              <a:ext uri="{FF2B5EF4-FFF2-40B4-BE49-F238E27FC236}">
                <a16:creationId xmlns:a16="http://schemas.microsoft.com/office/drawing/2014/main" id="{D34A8F20-194C-40C9-A076-6A27A99B8583}"/>
              </a:ext>
            </a:extLst>
          </p:cNvPr>
          <p:cNvSpPr>
            <a:spLocks noGrp="1"/>
          </p:cNvSpPr>
          <p:nvPr>
            <p:ph type="ftr" sz="quarter" idx="3"/>
          </p:nvPr>
        </p:nvSpPr>
        <p:spPr>
          <a:xfrm>
            <a:off x="3028950" y="4767263"/>
            <a:ext cx="3086100" cy="274637"/>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B1983082-92A3-4F50-B83C-7FB673221CD3}"/>
              </a:ext>
            </a:extLst>
          </p:cNvPr>
          <p:cNvSpPr>
            <a:spLocks noGrp="1"/>
          </p:cNvSpPr>
          <p:nvPr>
            <p:ph type="sldNum" sz="quarter" idx="4"/>
          </p:nvPr>
        </p:nvSpPr>
        <p:spPr>
          <a:xfrm>
            <a:off x="6457950" y="4767263"/>
            <a:ext cx="2057400" cy="274637"/>
          </a:xfrm>
          <a:prstGeom prst="rect">
            <a:avLst/>
          </a:prstGeom>
        </p:spPr>
        <p:txBody>
          <a:bodyPr vert="horz" lIns="91440" tIns="45720" rIns="91440" bIns="45720" rtlCol="0" anchor="ctr"/>
          <a:lstStyle>
            <a:lvl1pPr algn="r">
              <a:defRPr sz="1200">
                <a:solidFill>
                  <a:schemeClr val="tx1">
                    <a:tint val="75000"/>
                  </a:schemeClr>
                </a:solidFill>
              </a:defRPr>
            </a:lvl1pPr>
          </a:lstStyle>
          <a:p>
            <a:fld id="{8279B73A-5FA7-4E61-8C02-671E53ECB7BB}" type="slidenum">
              <a:rPr lang="fr-FR" smtClean="0"/>
              <a:t>‹N°›</a:t>
            </a:fld>
            <a:endParaRPr lang="fr-FR"/>
          </a:p>
        </p:txBody>
      </p:sp>
      <p:sp>
        <p:nvSpPr>
          <p:cNvPr id="7" name="MSIPCMContentMarking" descr="{&quot;HashCode&quot;:-929196920,&quot;Placement&quot;:&quot;Footer&quot;}">
            <a:extLst>
              <a:ext uri="{FF2B5EF4-FFF2-40B4-BE49-F238E27FC236}">
                <a16:creationId xmlns:a16="http://schemas.microsoft.com/office/drawing/2014/main" id="{3F13B1D0-EF60-470F-8C66-5CF9D2CA1F5F}"/>
              </a:ext>
            </a:extLst>
          </p:cNvPr>
          <p:cNvSpPr txBox="1"/>
          <p:nvPr userDrawn="1"/>
        </p:nvSpPr>
        <p:spPr>
          <a:xfrm>
            <a:off x="0" y="5034969"/>
            <a:ext cx="212491" cy="108530"/>
          </a:xfrm>
          <a:prstGeom prst="rect">
            <a:avLst/>
          </a:prstGeom>
          <a:noFill/>
        </p:spPr>
        <p:txBody>
          <a:bodyPr vert="horz" wrap="square" lIns="0" tIns="0" rIns="0" bIns="0" rtlCol="0" anchor="ctr" anchorCtr="1">
            <a:spAutoFit/>
          </a:bodyPr>
          <a:lstStyle/>
          <a:p>
            <a:pPr algn="l">
              <a:spcBef>
                <a:spcPts val="0"/>
              </a:spcBef>
              <a:spcAft>
                <a:spcPts val="0"/>
              </a:spcAft>
            </a:pPr>
            <a:r>
              <a:rPr lang="fr-FR" sz="100">
                <a:solidFill>
                  <a:srgbClr val="FFFFFF"/>
                </a:solidFill>
                <a:latin typeface="Calibri" panose="020F0502020204030204" pitchFamily="34" charset="0"/>
              </a:rPr>
              <a:t>C2 - Internal Natixis</a:t>
            </a:r>
          </a:p>
        </p:txBody>
      </p:sp>
    </p:spTree>
    <p:extLst>
      <p:ext uri="{BB962C8B-B14F-4D97-AF65-F5344CB8AC3E}">
        <p14:creationId xmlns:p14="http://schemas.microsoft.com/office/powerpoint/2010/main" val="1095995280"/>
      </p:ext>
    </p:extLst>
  </p:cSld>
  <p:clrMap bg1="lt1" tx1="dk1" bg2="lt2" tx2="dk2" accent1="accent1" accent2="accent2" accent3="accent3" accent4="accent4" accent5="accent5" accent6="accent6" hlink="hlink" folHlink="folHlink"/>
  <p:sldLayoutIdLst>
    <p:sldLayoutId id="2147483721"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 id="2147483703" r:id="rId10"/>
    <p:sldLayoutId id="2147483704" r:id="rId11"/>
    <p:sldLayoutId id="2147483705"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8" Type="http://schemas.openxmlformats.org/officeDocument/2006/relationships/slide" Target="slide3.xml"/><Relationship Id="rId3" Type="http://schemas.openxmlformats.org/officeDocument/2006/relationships/slide" Target="slide6.xml"/><Relationship Id="rId7"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9.xml"/><Relationship Id="rId6" Type="http://schemas.openxmlformats.org/officeDocument/2006/relationships/image" Target="../media/image15.jpg"/><Relationship Id="rId5" Type="http://schemas.openxmlformats.org/officeDocument/2006/relationships/slide" Target="slide9.xml"/><Relationship Id="rId4" Type="http://schemas.openxmlformats.org/officeDocument/2006/relationships/image" Target="../media/image14.jpg"/><Relationship Id="rId9" Type="http://schemas.openxmlformats.org/officeDocument/2006/relationships/image" Target="../media/image16.png"/></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8" Type="http://schemas.openxmlformats.org/officeDocument/2006/relationships/image" Target="../media/image14.jpg"/><Relationship Id="rId3" Type="http://schemas.openxmlformats.org/officeDocument/2006/relationships/image" Target="../media/image17.png"/><Relationship Id="rId7" Type="http://schemas.openxmlformats.org/officeDocument/2006/relationships/image" Target="../media/image20.png"/><Relationship Id="rId2" Type="http://schemas.openxmlformats.org/officeDocument/2006/relationships/hyperlink" Target="https://monepargneetmoi.fr/lisr-explique-a-un-adolescent-un-epargnant-et-un-conseiller/" TargetMode="External"/><Relationship Id="rId1" Type="http://schemas.openxmlformats.org/officeDocument/2006/relationships/slideLayout" Target="../slideLayouts/slideLayout9.xml"/><Relationship Id="rId6" Type="http://schemas.openxmlformats.org/officeDocument/2006/relationships/hyperlink" Target="https://monepargneetmoi.fr/lannee-2020-a-prouve-la-pertinence-de-lapproche-isr-est-ce-que-le-mouvement-va-continuer/" TargetMode="External"/><Relationship Id="rId5" Type="http://schemas.openxmlformats.org/officeDocument/2006/relationships/image" Target="../media/image19.png"/><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21.png"/><Relationship Id="rId1" Type="http://schemas.openxmlformats.org/officeDocument/2006/relationships/slideLayout" Target="../slideLayouts/slideLayout9.xml"/><Relationship Id="rId5" Type="http://schemas.openxmlformats.org/officeDocument/2006/relationships/image" Target="../media/image23.png"/><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24.png"/><Relationship Id="rId1" Type="http://schemas.openxmlformats.org/officeDocument/2006/relationships/slideLayout" Target="../slideLayouts/slideLayout9.xml"/><Relationship Id="rId5" Type="http://schemas.openxmlformats.org/officeDocument/2006/relationships/image" Target="../media/image22.png"/><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5.jpg"/><Relationship Id="rId1" Type="http://schemas.openxmlformats.org/officeDocument/2006/relationships/slideLayout" Target="../slideLayouts/slideLayout9.xml"/><Relationship Id="rId6" Type="http://schemas.openxmlformats.org/officeDocument/2006/relationships/image" Target="../media/image23.png"/><Relationship Id="rId5" Type="http://schemas.openxmlformats.org/officeDocument/2006/relationships/image" Target="../media/image21.png"/><Relationship Id="rId4" Type="http://schemas.openxmlformats.org/officeDocument/2006/relationships/image" Target="../media/image22.png"/></Relationships>
</file>

<file path=ppt/slides/_rels/slide13.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26.png"/><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27.png"/><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8" Type="http://schemas.openxmlformats.org/officeDocument/2006/relationships/hyperlink" Target="https://www.youtube.com/user/natixisinterepargne" TargetMode="External"/><Relationship Id="rId3" Type="http://schemas.openxmlformats.org/officeDocument/2006/relationships/hyperlink" Target="file:///C:\Users\baraco\AppData\Local\Microsoft\Windows\INetCache\Content.Outlook\QQSUMMO8\Le%20Groupe%20BPCE%20premier%20collecteur%20et%20g&#195;&#169;rant%20d&#195;&#169;pargne%20solidaire.html" TargetMode="External"/><Relationship Id="rId7" Type="http://schemas.openxmlformats.org/officeDocument/2006/relationships/hyperlink" Target="https://www.linkedin.com/showcase/natixis-interepargne/" TargetMode="External"/><Relationship Id="rId12" Type="http://schemas.openxmlformats.org/officeDocument/2006/relationships/hyperlink" Target="https://www-mieuxvivre--votreargent-fr.cdn.ampproject.org/c/s/www.mieuxvivre-votreargent.fr/autres-placements/epargne-salariale/2021/04/22/placements-du-sens-recherche-aussi-en-epargne-salariale/amp/" TargetMode="External"/><Relationship Id="rId2" Type="http://schemas.openxmlformats.org/officeDocument/2006/relationships/image" Target="../media/image15.jpg"/><Relationship Id="rId1" Type="http://schemas.openxmlformats.org/officeDocument/2006/relationships/slideLayout" Target="../slideLayouts/slideLayout9.xml"/><Relationship Id="rId6" Type="http://schemas.openxmlformats.org/officeDocument/2006/relationships/image" Target="../media/image28.png"/><Relationship Id="rId11" Type="http://schemas.openxmlformats.org/officeDocument/2006/relationships/hyperlink" Target="https://fundscanner.fr/?utm_source=blog&amp;utm_medium=article&amp;utm_campaign=fundscanner&amp;utm_content=cta#etude" TargetMode="External"/><Relationship Id="rId5" Type="http://schemas.openxmlformats.org/officeDocument/2006/relationships/hyperlink" Target="https://twitter.com/NatixisIE" TargetMode="External"/><Relationship Id="rId10" Type="http://schemas.openxmlformats.org/officeDocument/2006/relationships/hyperlink" Target="https://www.interepargne.natixis.com/nie/entreprises/l-annee-2020-a-prouve-la-pertinence-de-l-approche-isr-est-ce-que-le-mouvement-va-continuer-lpf87_670028.html" TargetMode="External"/><Relationship Id="rId4" Type="http://schemas.openxmlformats.org/officeDocument/2006/relationships/hyperlink" Target="https://groupebpce.com/toute-l-actualite/actualites/2020/epargne-solidaire-en-2019-le-groupe-confirme-sa-position-de-leader" TargetMode="External"/><Relationship Id="rId9" Type="http://schemas.openxmlformats.org/officeDocument/2006/relationships/hyperlink" Target="https://www.interepargne.natixis.com/nie/entreprises/impact-es-actions-europe-franchit-la-barre-des-2-milliards-d-euros-d-encours-1-lpf87_669533.html" TargetMode="External"/></Relationships>
</file>

<file path=ppt/slides/_rels/slide18.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080005" y="1441801"/>
            <a:ext cx="4788139" cy="1228028"/>
          </a:xfrm>
        </p:spPr>
        <p:txBody>
          <a:bodyPr/>
          <a:lstStyle/>
          <a:p>
            <a:r>
              <a:rPr lang="fr-FR" b="1" dirty="0"/>
              <a:t>Développer des solutions d’épargne et retraite  toujours plus responsables  </a:t>
            </a:r>
          </a:p>
        </p:txBody>
      </p:sp>
      <p:sp>
        <p:nvSpPr>
          <p:cNvPr id="3" name="Sous-titre 2"/>
          <p:cNvSpPr>
            <a:spLocks noGrp="1"/>
          </p:cNvSpPr>
          <p:nvPr>
            <p:ph type="subTitle" idx="1"/>
          </p:nvPr>
        </p:nvSpPr>
        <p:spPr>
          <a:xfrm>
            <a:off x="1080000" y="3254948"/>
            <a:ext cx="3083858" cy="200055"/>
          </a:xfrm>
        </p:spPr>
        <p:txBody>
          <a:bodyPr/>
          <a:lstStyle/>
          <a:p>
            <a:r>
              <a:rPr lang="fr-FR" b="1" dirty="0"/>
              <a:t>Avril 2021</a:t>
            </a:r>
          </a:p>
        </p:txBody>
      </p:sp>
      <p:grpSp>
        <p:nvGrpSpPr>
          <p:cNvPr id="12" name="Groupe 11">
            <a:extLst>
              <a:ext uri="{FF2B5EF4-FFF2-40B4-BE49-F238E27FC236}">
                <a16:creationId xmlns:a16="http://schemas.microsoft.com/office/drawing/2014/main" id="{98E2B3C2-67BB-4712-A221-8EEB3FB46E41}"/>
              </a:ext>
            </a:extLst>
          </p:cNvPr>
          <p:cNvGrpSpPr/>
          <p:nvPr/>
        </p:nvGrpSpPr>
        <p:grpSpPr>
          <a:xfrm>
            <a:off x="2971800" y="4203083"/>
            <a:ext cx="3688432" cy="723275"/>
            <a:chOff x="-946031" y="3292984"/>
            <a:chExt cx="6891251" cy="723275"/>
          </a:xfrm>
        </p:grpSpPr>
        <p:sp>
          <p:nvSpPr>
            <p:cNvPr id="13" name="ZoneTexte 12">
              <a:extLst>
                <a:ext uri="{FF2B5EF4-FFF2-40B4-BE49-F238E27FC236}">
                  <a16:creationId xmlns:a16="http://schemas.microsoft.com/office/drawing/2014/main" id="{32EE87BD-B36A-4E51-BC77-842CB95D5CFC}"/>
                </a:ext>
              </a:extLst>
            </p:cNvPr>
            <p:cNvSpPr txBox="1"/>
            <p:nvPr/>
          </p:nvSpPr>
          <p:spPr>
            <a:xfrm>
              <a:off x="-946031" y="3292984"/>
              <a:ext cx="6891251" cy="484748"/>
            </a:xfrm>
            <a:prstGeom prst="rect">
              <a:avLst/>
            </a:prstGeom>
            <a:noFill/>
          </p:spPr>
          <p:txBody>
            <a:bodyPr wrap="square" rtlCol="0">
              <a:spAutoFit/>
            </a:bodyPr>
            <a:lstStyle/>
            <a:p>
              <a:pPr algn="r"/>
              <a:r>
                <a:rPr lang="fr-FR" sz="850" b="1" dirty="0">
                  <a:latin typeface="Pluto Medium" panose="020B0603020203060204" pitchFamily="34" charset="0"/>
                </a:rPr>
                <a:t>DÉVELOPPER DES SOLUTIONS </a:t>
              </a:r>
            </a:p>
            <a:p>
              <a:pPr algn="r"/>
              <a:r>
                <a:rPr lang="fr-FR" sz="850" b="1" dirty="0">
                  <a:latin typeface="Pluto Medium" panose="020B0603020203060204" pitchFamily="34" charset="0"/>
                </a:rPr>
                <a:t>D’ÉPARGNE SALARIALE ET RETRAITE</a:t>
              </a:r>
            </a:p>
            <a:p>
              <a:pPr algn="r"/>
              <a:r>
                <a:rPr lang="fr-FR" sz="850" b="1" dirty="0">
                  <a:latin typeface="Pluto Medium" panose="020B0603020203060204" pitchFamily="34" charset="0"/>
                </a:rPr>
                <a:t>TOUJOURS PLUS RESPONSABLES</a:t>
              </a:r>
            </a:p>
          </p:txBody>
        </p:sp>
        <p:sp>
          <p:nvSpPr>
            <p:cNvPr id="14" name="ZoneTexte 13">
              <a:extLst>
                <a:ext uri="{FF2B5EF4-FFF2-40B4-BE49-F238E27FC236}">
                  <a16:creationId xmlns:a16="http://schemas.microsoft.com/office/drawing/2014/main" id="{FACCE038-FEC4-4FFC-B4F8-F0074400D118}"/>
                </a:ext>
              </a:extLst>
            </p:cNvPr>
            <p:cNvSpPr txBox="1"/>
            <p:nvPr/>
          </p:nvSpPr>
          <p:spPr>
            <a:xfrm>
              <a:off x="563798" y="3793121"/>
              <a:ext cx="5381422" cy="223138"/>
            </a:xfrm>
            <a:prstGeom prst="rect">
              <a:avLst/>
            </a:prstGeom>
            <a:noFill/>
          </p:spPr>
          <p:txBody>
            <a:bodyPr wrap="square" rtlCol="0">
              <a:spAutoFit/>
            </a:bodyPr>
            <a:lstStyle/>
            <a:p>
              <a:pPr algn="r"/>
              <a:r>
                <a:rPr lang="fr-FR" sz="850" b="1" dirty="0">
                  <a:solidFill>
                    <a:srgbClr val="581D74"/>
                  </a:solidFill>
                  <a:latin typeface="Pluto Bold" panose="020B0803020203060204" pitchFamily="34" charset="0"/>
                </a:rPr>
                <a:t>C’EST ÇA, ÊTRE INVESTI DANS VOTRE AVENIR</a:t>
              </a:r>
            </a:p>
          </p:txBody>
        </p:sp>
      </p:grpSp>
      <p:pic>
        <p:nvPicPr>
          <p:cNvPr id="5" name="Image 4">
            <a:extLst>
              <a:ext uri="{FF2B5EF4-FFF2-40B4-BE49-F238E27FC236}">
                <a16:creationId xmlns:a16="http://schemas.microsoft.com/office/drawing/2014/main" id="{8253C5F2-BB39-4D46-A4C7-7509B6AE9D8D}"/>
              </a:ext>
            </a:extLst>
          </p:cNvPr>
          <p:cNvPicPr>
            <a:picLocks noChangeAspect="1"/>
          </p:cNvPicPr>
          <p:nvPr/>
        </p:nvPicPr>
        <p:blipFill>
          <a:blip r:embed="rId3"/>
          <a:stretch>
            <a:fillRect/>
          </a:stretch>
        </p:blipFill>
        <p:spPr>
          <a:xfrm>
            <a:off x="3563888" y="164544"/>
            <a:ext cx="6608256" cy="4672426"/>
          </a:xfrm>
          <a:prstGeom prst="rect">
            <a:avLst/>
          </a:prstGeom>
        </p:spPr>
      </p:pic>
    </p:spTree>
    <p:extLst>
      <p:ext uri="{BB962C8B-B14F-4D97-AF65-F5344CB8AC3E}">
        <p14:creationId xmlns:p14="http://schemas.microsoft.com/office/powerpoint/2010/main" val="39934017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358ED70-C0AD-4CF4-B307-A1AEE81F828E}"/>
              </a:ext>
            </a:extLst>
          </p:cNvPr>
          <p:cNvSpPr>
            <a:spLocks noGrp="1"/>
          </p:cNvSpPr>
          <p:nvPr>
            <p:ph type="title"/>
          </p:nvPr>
        </p:nvSpPr>
        <p:spPr/>
        <p:txBody>
          <a:bodyPr/>
          <a:lstStyle/>
          <a:p>
            <a:r>
              <a:rPr lang="fr-FR" dirty="0"/>
              <a:t>Les solutions d’épargne et retraite toujours plus responsables au cœur de notre histoire </a:t>
            </a:r>
          </a:p>
        </p:txBody>
      </p:sp>
      <p:sp>
        <p:nvSpPr>
          <p:cNvPr id="3" name="Espace réservé du pied de page 2">
            <a:extLst>
              <a:ext uri="{FF2B5EF4-FFF2-40B4-BE49-F238E27FC236}">
                <a16:creationId xmlns:a16="http://schemas.microsoft.com/office/drawing/2014/main" id="{BAE82FFC-5F57-4929-BF19-617471FA7F9D}"/>
              </a:ext>
            </a:extLst>
          </p:cNvPr>
          <p:cNvSpPr>
            <a:spLocks noGrp="1"/>
          </p:cNvSpPr>
          <p:nvPr>
            <p:ph type="ftr" sz="quarter" idx="11"/>
          </p:nvPr>
        </p:nvSpPr>
        <p:spPr/>
        <p:txBody>
          <a:bodyPr/>
          <a:lstStyle/>
          <a:p>
            <a:r>
              <a:rPr lang="fr-FR" dirty="0"/>
              <a:t>Développer des solutions d’épargne et retraite toujours plus responsable</a:t>
            </a:r>
          </a:p>
        </p:txBody>
      </p:sp>
      <p:sp>
        <p:nvSpPr>
          <p:cNvPr id="4" name="Espace réservé du numéro de diapositive 3">
            <a:extLst>
              <a:ext uri="{FF2B5EF4-FFF2-40B4-BE49-F238E27FC236}">
                <a16:creationId xmlns:a16="http://schemas.microsoft.com/office/drawing/2014/main" id="{0A9A09F2-F069-4261-B911-9D4CEF54F49D}"/>
              </a:ext>
            </a:extLst>
          </p:cNvPr>
          <p:cNvSpPr>
            <a:spLocks noGrp="1"/>
          </p:cNvSpPr>
          <p:nvPr>
            <p:ph type="sldNum" sz="quarter" idx="12"/>
          </p:nvPr>
        </p:nvSpPr>
        <p:spPr/>
        <p:txBody>
          <a:bodyPr/>
          <a:lstStyle/>
          <a:p>
            <a:fld id="{4F985FF9-ADA8-465B-B1B8-A5AF16A5E141}" type="slidenum">
              <a:rPr lang="fr-FR" smtClean="0"/>
              <a:t>2</a:t>
            </a:fld>
            <a:endParaRPr lang="fr-FR"/>
          </a:p>
        </p:txBody>
      </p:sp>
      <p:pic>
        <p:nvPicPr>
          <p:cNvPr id="9" name="Image 8">
            <a:hlinkClick r:id="rId3" action="ppaction://hlinksldjump"/>
            <a:extLst>
              <a:ext uri="{FF2B5EF4-FFF2-40B4-BE49-F238E27FC236}">
                <a16:creationId xmlns:a16="http://schemas.microsoft.com/office/drawing/2014/main" id="{24113B27-526C-4329-A776-1871D47E5A28}"/>
              </a:ext>
            </a:extLst>
          </p:cNvPr>
          <p:cNvPicPr>
            <a:picLocks noChangeAspect="1"/>
          </p:cNvPicPr>
          <p:nvPr/>
        </p:nvPicPr>
        <p:blipFill rotWithShape="1">
          <a:blip r:embed="rId4"/>
          <a:srcRect l="34861" t="6369" r="2757"/>
          <a:stretch/>
        </p:blipFill>
        <p:spPr>
          <a:xfrm>
            <a:off x="2788980" y="2047264"/>
            <a:ext cx="1524045" cy="1526959"/>
          </a:xfrm>
          <a:prstGeom prst="ellipse">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pic>
        <p:nvPicPr>
          <p:cNvPr id="10" name="Image 9">
            <a:hlinkClick r:id="rId5" action="ppaction://hlinksldjump"/>
            <a:extLst>
              <a:ext uri="{FF2B5EF4-FFF2-40B4-BE49-F238E27FC236}">
                <a16:creationId xmlns:a16="http://schemas.microsoft.com/office/drawing/2014/main" id="{DF55772B-9C18-4E95-BA15-C45C5E332E33}"/>
              </a:ext>
            </a:extLst>
          </p:cNvPr>
          <p:cNvPicPr>
            <a:picLocks noChangeAspect="1"/>
          </p:cNvPicPr>
          <p:nvPr/>
        </p:nvPicPr>
        <p:blipFill rotWithShape="1">
          <a:blip r:embed="rId6"/>
          <a:srcRect l="13333" r="16666"/>
          <a:stretch/>
        </p:blipFill>
        <p:spPr>
          <a:xfrm>
            <a:off x="5018608" y="3000217"/>
            <a:ext cx="1512168" cy="1441725"/>
          </a:xfrm>
          <a:prstGeom prst="ellipse">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
        <p:nvSpPr>
          <p:cNvPr id="21" name="Arc 20">
            <a:extLst>
              <a:ext uri="{FF2B5EF4-FFF2-40B4-BE49-F238E27FC236}">
                <a16:creationId xmlns:a16="http://schemas.microsoft.com/office/drawing/2014/main" id="{7737AB52-F224-46CE-97D4-82B175F10648}"/>
              </a:ext>
            </a:extLst>
          </p:cNvPr>
          <p:cNvSpPr/>
          <p:nvPr/>
        </p:nvSpPr>
        <p:spPr>
          <a:xfrm rot="12120134">
            <a:off x="711326" y="1270582"/>
            <a:ext cx="1512168" cy="1316344"/>
          </a:xfrm>
          <a:prstGeom prst="arc">
            <a:avLst>
              <a:gd name="adj1" fmla="val 15323423"/>
              <a:gd name="adj2" fmla="val 20459412"/>
            </a:avLst>
          </a:prstGeom>
          <a:ln w="19050">
            <a:solidFill>
              <a:srgbClr val="009900"/>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22" name="Arc 21">
            <a:extLst>
              <a:ext uri="{FF2B5EF4-FFF2-40B4-BE49-F238E27FC236}">
                <a16:creationId xmlns:a16="http://schemas.microsoft.com/office/drawing/2014/main" id="{24EE636C-53F6-402D-B480-21FEB7945DB5}"/>
              </a:ext>
            </a:extLst>
          </p:cNvPr>
          <p:cNvSpPr/>
          <p:nvPr/>
        </p:nvSpPr>
        <p:spPr>
          <a:xfrm rot="1580779">
            <a:off x="2942605" y="1854472"/>
            <a:ext cx="1512168" cy="1316344"/>
          </a:xfrm>
          <a:prstGeom prst="arc">
            <a:avLst>
              <a:gd name="adj1" fmla="val 14214788"/>
              <a:gd name="adj2" fmla="val 19759953"/>
            </a:avLst>
          </a:prstGeom>
          <a:ln w="19050">
            <a:solidFill>
              <a:srgbClr val="009900"/>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23" name="Arc 22">
            <a:extLst>
              <a:ext uri="{FF2B5EF4-FFF2-40B4-BE49-F238E27FC236}">
                <a16:creationId xmlns:a16="http://schemas.microsoft.com/office/drawing/2014/main" id="{224C13CF-F14A-430B-BAD7-6614AF74FA40}"/>
              </a:ext>
            </a:extLst>
          </p:cNvPr>
          <p:cNvSpPr/>
          <p:nvPr/>
        </p:nvSpPr>
        <p:spPr>
          <a:xfrm rot="12677099">
            <a:off x="4801959" y="3250502"/>
            <a:ext cx="1512168" cy="1316344"/>
          </a:xfrm>
          <a:prstGeom prst="arc">
            <a:avLst>
              <a:gd name="adj1" fmla="val 13903052"/>
              <a:gd name="adj2" fmla="val 19232903"/>
            </a:avLst>
          </a:prstGeom>
          <a:ln w="19050">
            <a:solidFill>
              <a:srgbClr val="009900"/>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47" name="Forme libre : forme 46">
            <a:extLst>
              <a:ext uri="{FF2B5EF4-FFF2-40B4-BE49-F238E27FC236}">
                <a16:creationId xmlns:a16="http://schemas.microsoft.com/office/drawing/2014/main" id="{29F101E5-EA25-4BB7-96C5-B0575F0D7C17}"/>
              </a:ext>
            </a:extLst>
          </p:cNvPr>
          <p:cNvSpPr/>
          <p:nvPr/>
        </p:nvSpPr>
        <p:spPr>
          <a:xfrm>
            <a:off x="1381494" y="1830844"/>
            <a:ext cx="2255520" cy="818736"/>
          </a:xfrm>
          <a:custGeom>
            <a:avLst/>
            <a:gdLst>
              <a:gd name="connsiteX0" fmla="*/ 2299063 w 2299063"/>
              <a:gd name="connsiteY0" fmla="*/ 44517 h 755604"/>
              <a:gd name="connsiteX1" fmla="*/ 1689463 w 2299063"/>
              <a:gd name="connsiteY1" fmla="*/ 35809 h 755604"/>
              <a:gd name="connsiteX2" fmla="*/ 1323703 w 2299063"/>
              <a:gd name="connsiteY2" fmla="*/ 436403 h 755604"/>
              <a:gd name="connsiteX3" fmla="*/ 1001486 w 2299063"/>
              <a:gd name="connsiteY3" fmla="*/ 645409 h 755604"/>
              <a:gd name="connsiteX4" fmla="*/ 400594 w 2299063"/>
              <a:gd name="connsiteY4" fmla="*/ 749912 h 755604"/>
              <a:gd name="connsiteX5" fmla="*/ 0 w 2299063"/>
              <a:gd name="connsiteY5" fmla="*/ 732494 h 755604"/>
              <a:gd name="connsiteX0" fmla="*/ 2299063 w 2299063"/>
              <a:gd name="connsiteY0" fmla="*/ 15527 h 726614"/>
              <a:gd name="connsiteX1" fmla="*/ 1698172 w 2299063"/>
              <a:gd name="connsiteY1" fmla="*/ 76487 h 726614"/>
              <a:gd name="connsiteX2" fmla="*/ 1323703 w 2299063"/>
              <a:gd name="connsiteY2" fmla="*/ 407413 h 726614"/>
              <a:gd name="connsiteX3" fmla="*/ 1001486 w 2299063"/>
              <a:gd name="connsiteY3" fmla="*/ 616419 h 726614"/>
              <a:gd name="connsiteX4" fmla="*/ 400594 w 2299063"/>
              <a:gd name="connsiteY4" fmla="*/ 720922 h 726614"/>
              <a:gd name="connsiteX5" fmla="*/ 0 w 2299063"/>
              <a:gd name="connsiteY5" fmla="*/ 703504 h 726614"/>
              <a:gd name="connsiteX0" fmla="*/ 2299063 w 2299063"/>
              <a:gd name="connsiteY0" fmla="*/ 11963 h 749176"/>
              <a:gd name="connsiteX1" fmla="*/ 1698172 w 2299063"/>
              <a:gd name="connsiteY1" fmla="*/ 99049 h 749176"/>
              <a:gd name="connsiteX2" fmla="*/ 1323703 w 2299063"/>
              <a:gd name="connsiteY2" fmla="*/ 429975 h 749176"/>
              <a:gd name="connsiteX3" fmla="*/ 1001486 w 2299063"/>
              <a:gd name="connsiteY3" fmla="*/ 638981 h 749176"/>
              <a:gd name="connsiteX4" fmla="*/ 400594 w 2299063"/>
              <a:gd name="connsiteY4" fmla="*/ 743484 h 749176"/>
              <a:gd name="connsiteX5" fmla="*/ 0 w 2299063"/>
              <a:gd name="connsiteY5" fmla="*/ 726066 h 749176"/>
              <a:gd name="connsiteX0" fmla="*/ 2255520 w 2255520"/>
              <a:gd name="connsiteY0" fmla="*/ 11088 h 757010"/>
              <a:gd name="connsiteX1" fmla="*/ 1698172 w 2255520"/>
              <a:gd name="connsiteY1" fmla="*/ 106883 h 757010"/>
              <a:gd name="connsiteX2" fmla="*/ 1323703 w 2255520"/>
              <a:gd name="connsiteY2" fmla="*/ 437809 h 757010"/>
              <a:gd name="connsiteX3" fmla="*/ 1001486 w 2255520"/>
              <a:gd name="connsiteY3" fmla="*/ 646815 h 757010"/>
              <a:gd name="connsiteX4" fmla="*/ 400594 w 2255520"/>
              <a:gd name="connsiteY4" fmla="*/ 751318 h 757010"/>
              <a:gd name="connsiteX5" fmla="*/ 0 w 2255520"/>
              <a:gd name="connsiteY5" fmla="*/ 733900 h 757010"/>
              <a:gd name="connsiteX0" fmla="*/ 2255520 w 2255520"/>
              <a:gd name="connsiteY0" fmla="*/ 11088 h 797121"/>
              <a:gd name="connsiteX1" fmla="*/ 1698172 w 2255520"/>
              <a:gd name="connsiteY1" fmla="*/ 106883 h 797121"/>
              <a:gd name="connsiteX2" fmla="*/ 1323703 w 2255520"/>
              <a:gd name="connsiteY2" fmla="*/ 437809 h 797121"/>
              <a:gd name="connsiteX3" fmla="*/ 1001486 w 2255520"/>
              <a:gd name="connsiteY3" fmla="*/ 646815 h 797121"/>
              <a:gd name="connsiteX4" fmla="*/ 400594 w 2255520"/>
              <a:gd name="connsiteY4" fmla="*/ 794861 h 797121"/>
              <a:gd name="connsiteX5" fmla="*/ 0 w 2255520"/>
              <a:gd name="connsiteY5" fmla="*/ 733900 h 797121"/>
              <a:gd name="connsiteX0" fmla="*/ 2255520 w 2255520"/>
              <a:gd name="connsiteY0" fmla="*/ 11088 h 800024"/>
              <a:gd name="connsiteX1" fmla="*/ 1698172 w 2255520"/>
              <a:gd name="connsiteY1" fmla="*/ 106883 h 800024"/>
              <a:gd name="connsiteX2" fmla="*/ 1323703 w 2255520"/>
              <a:gd name="connsiteY2" fmla="*/ 437809 h 800024"/>
              <a:gd name="connsiteX3" fmla="*/ 1001486 w 2255520"/>
              <a:gd name="connsiteY3" fmla="*/ 646815 h 800024"/>
              <a:gd name="connsiteX4" fmla="*/ 400594 w 2255520"/>
              <a:gd name="connsiteY4" fmla="*/ 794861 h 800024"/>
              <a:gd name="connsiteX5" fmla="*/ 0 w 2255520"/>
              <a:gd name="connsiteY5" fmla="*/ 760026 h 800024"/>
              <a:gd name="connsiteX0" fmla="*/ 2255520 w 2255520"/>
              <a:gd name="connsiteY0" fmla="*/ 11088 h 816985"/>
              <a:gd name="connsiteX1" fmla="*/ 1698172 w 2255520"/>
              <a:gd name="connsiteY1" fmla="*/ 106883 h 816985"/>
              <a:gd name="connsiteX2" fmla="*/ 1323703 w 2255520"/>
              <a:gd name="connsiteY2" fmla="*/ 437809 h 816985"/>
              <a:gd name="connsiteX3" fmla="*/ 1001486 w 2255520"/>
              <a:gd name="connsiteY3" fmla="*/ 646815 h 816985"/>
              <a:gd name="connsiteX4" fmla="*/ 400594 w 2255520"/>
              <a:gd name="connsiteY4" fmla="*/ 813149 h 816985"/>
              <a:gd name="connsiteX5" fmla="*/ 0 w 2255520"/>
              <a:gd name="connsiteY5" fmla="*/ 760026 h 816985"/>
              <a:gd name="connsiteX0" fmla="*/ 2255520 w 2255520"/>
              <a:gd name="connsiteY0" fmla="*/ 11088 h 818736"/>
              <a:gd name="connsiteX1" fmla="*/ 1698172 w 2255520"/>
              <a:gd name="connsiteY1" fmla="*/ 106883 h 818736"/>
              <a:gd name="connsiteX2" fmla="*/ 1323703 w 2255520"/>
              <a:gd name="connsiteY2" fmla="*/ 437809 h 818736"/>
              <a:gd name="connsiteX3" fmla="*/ 1001486 w 2255520"/>
              <a:gd name="connsiteY3" fmla="*/ 646815 h 818736"/>
              <a:gd name="connsiteX4" fmla="*/ 400594 w 2255520"/>
              <a:gd name="connsiteY4" fmla="*/ 813149 h 818736"/>
              <a:gd name="connsiteX5" fmla="*/ 0 w 2255520"/>
              <a:gd name="connsiteY5" fmla="*/ 773742 h 818736"/>
              <a:gd name="connsiteX0" fmla="*/ 2255520 w 2255520"/>
              <a:gd name="connsiteY0" fmla="*/ 11088 h 818736"/>
              <a:gd name="connsiteX1" fmla="*/ 1698172 w 2255520"/>
              <a:gd name="connsiteY1" fmla="*/ 106883 h 818736"/>
              <a:gd name="connsiteX2" fmla="*/ 1323703 w 2255520"/>
              <a:gd name="connsiteY2" fmla="*/ 437809 h 818736"/>
              <a:gd name="connsiteX3" fmla="*/ 1001486 w 2255520"/>
              <a:gd name="connsiteY3" fmla="*/ 646815 h 818736"/>
              <a:gd name="connsiteX4" fmla="*/ 510322 w 2255520"/>
              <a:gd name="connsiteY4" fmla="*/ 813149 h 818736"/>
              <a:gd name="connsiteX5" fmla="*/ 0 w 2255520"/>
              <a:gd name="connsiteY5" fmla="*/ 773742 h 818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55520" h="818736">
                <a:moveTo>
                  <a:pt x="2255520" y="11088"/>
                </a:moveTo>
                <a:cubicBezTo>
                  <a:pt x="2032000" y="-25923"/>
                  <a:pt x="1853475" y="35763"/>
                  <a:pt x="1698172" y="106883"/>
                </a:cubicBezTo>
                <a:cubicBezTo>
                  <a:pt x="1542869" y="178003"/>
                  <a:pt x="1439817" y="347820"/>
                  <a:pt x="1323703" y="437809"/>
                </a:cubicBezTo>
                <a:cubicBezTo>
                  <a:pt x="1207589" y="527798"/>
                  <a:pt x="1137049" y="584258"/>
                  <a:pt x="1001486" y="646815"/>
                </a:cubicBezTo>
                <a:cubicBezTo>
                  <a:pt x="865923" y="709372"/>
                  <a:pt x="677236" y="791995"/>
                  <a:pt x="510322" y="813149"/>
                </a:cubicBezTo>
                <a:cubicBezTo>
                  <a:pt x="343408" y="834303"/>
                  <a:pt x="116840" y="789708"/>
                  <a:pt x="0" y="773742"/>
                </a:cubicBezTo>
              </a:path>
            </a:pathLst>
          </a:custGeom>
          <a:noFill/>
          <a:ln w="19050">
            <a:solidFill>
              <a:srgbClr val="0099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5" name="Forme libre : forme 54">
            <a:extLst>
              <a:ext uri="{FF2B5EF4-FFF2-40B4-BE49-F238E27FC236}">
                <a16:creationId xmlns:a16="http://schemas.microsoft.com/office/drawing/2014/main" id="{A2C7195D-7EFE-4F0D-A459-E006B0311429}"/>
              </a:ext>
            </a:extLst>
          </p:cNvPr>
          <p:cNvSpPr/>
          <p:nvPr/>
        </p:nvSpPr>
        <p:spPr>
          <a:xfrm>
            <a:off x="4417017" y="2427733"/>
            <a:ext cx="503695" cy="1733561"/>
          </a:xfrm>
          <a:custGeom>
            <a:avLst/>
            <a:gdLst>
              <a:gd name="connsiteX0" fmla="*/ 0 w 503695"/>
              <a:gd name="connsiteY0" fmla="*/ 0 h 1852048"/>
              <a:gd name="connsiteX1" fmla="*/ 201478 w 503695"/>
              <a:gd name="connsiteY1" fmla="*/ 1007390 h 1852048"/>
              <a:gd name="connsiteX2" fmla="*/ 503695 w 503695"/>
              <a:gd name="connsiteY2" fmla="*/ 1852048 h 1852048"/>
            </a:gdLst>
            <a:ahLst/>
            <a:cxnLst>
              <a:cxn ang="0">
                <a:pos x="connsiteX0" y="connsiteY0"/>
              </a:cxn>
              <a:cxn ang="0">
                <a:pos x="connsiteX1" y="connsiteY1"/>
              </a:cxn>
              <a:cxn ang="0">
                <a:pos x="connsiteX2" y="connsiteY2"/>
              </a:cxn>
            </a:cxnLst>
            <a:rect l="l" t="t" r="r" b="b"/>
            <a:pathLst>
              <a:path w="503695" h="1852048">
                <a:moveTo>
                  <a:pt x="0" y="0"/>
                </a:moveTo>
                <a:cubicBezTo>
                  <a:pt x="58764" y="349357"/>
                  <a:pt x="117529" y="698715"/>
                  <a:pt x="201478" y="1007390"/>
                </a:cubicBezTo>
                <a:cubicBezTo>
                  <a:pt x="285427" y="1316065"/>
                  <a:pt x="394561" y="1584056"/>
                  <a:pt x="503695" y="1852048"/>
                </a:cubicBezTo>
              </a:path>
            </a:pathLst>
          </a:custGeom>
          <a:noFill/>
          <a:ln w="19050">
            <a:solidFill>
              <a:srgbClr val="0099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9" name="Forme libre : forme 58">
            <a:extLst>
              <a:ext uri="{FF2B5EF4-FFF2-40B4-BE49-F238E27FC236}">
                <a16:creationId xmlns:a16="http://schemas.microsoft.com/office/drawing/2014/main" id="{6994982A-ECBB-443C-97CE-A417668B0E80}"/>
              </a:ext>
            </a:extLst>
          </p:cNvPr>
          <p:cNvSpPr/>
          <p:nvPr/>
        </p:nvSpPr>
        <p:spPr>
          <a:xfrm>
            <a:off x="5614149" y="4161294"/>
            <a:ext cx="949108" cy="456300"/>
          </a:xfrm>
          <a:custGeom>
            <a:avLst/>
            <a:gdLst>
              <a:gd name="connsiteX0" fmla="*/ 0 w 1046136"/>
              <a:gd name="connsiteY0" fmla="*/ 680519 h 716394"/>
              <a:gd name="connsiteX1" fmla="*/ 588936 w 1046136"/>
              <a:gd name="connsiteY1" fmla="*/ 672770 h 716394"/>
              <a:gd name="connsiteX2" fmla="*/ 991892 w 1046136"/>
              <a:gd name="connsiteY2" fmla="*/ 246566 h 716394"/>
              <a:gd name="connsiteX3" fmla="*/ 1046136 w 1046136"/>
              <a:gd name="connsiteY3" fmla="*/ 21841 h 716394"/>
              <a:gd name="connsiteX0" fmla="*/ 0 w 1046136"/>
              <a:gd name="connsiteY0" fmla="*/ 684408 h 723248"/>
              <a:gd name="connsiteX1" fmla="*/ 588936 w 1046136"/>
              <a:gd name="connsiteY1" fmla="*/ 676659 h 723248"/>
              <a:gd name="connsiteX2" fmla="*/ 1026236 w 1046136"/>
              <a:gd name="connsiteY2" fmla="*/ 207525 h 723248"/>
              <a:gd name="connsiteX3" fmla="*/ 1046136 w 1046136"/>
              <a:gd name="connsiteY3" fmla="*/ 25730 h 723248"/>
              <a:gd name="connsiteX0" fmla="*/ 0 w 1054722"/>
              <a:gd name="connsiteY0" fmla="*/ 684408 h 723248"/>
              <a:gd name="connsiteX1" fmla="*/ 588936 w 1054722"/>
              <a:gd name="connsiteY1" fmla="*/ 676659 h 723248"/>
              <a:gd name="connsiteX2" fmla="*/ 1026236 w 1054722"/>
              <a:gd name="connsiteY2" fmla="*/ 207525 h 723248"/>
              <a:gd name="connsiteX3" fmla="*/ 1054722 w 1054722"/>
              <a:gd name="connsiteY3" fmla="*/ 25730 h 723248"/>
              <a:gd name="connsiteX0" fmla="*/ 0 w 1093965"/>
              <a:gd name="connsiteY0" fmla="*/ 663669 h 702509"/>
              <a:gd name="connsiteX1" fmla="*/ 588936 w 1093965"/>
              <a:gd name="connsiteY1" fmla="*/ 655920 h 702509"/>
              <a:gd name="connsiteX2" fmla="*/ 1026236 w 1093965"/>
              <a:gd name="connsiteY2" fmla="*/ 186786 h 702509"/>
              <a:gd name="connsiteX3" fmla="*/ 1054722 w 1093965"/>
              <a:gd name="connsiteY3" fmla="*/ 4991 h 702509"/>
              <a:gd name="connsiteX0" fmla="*/ 0 w 1139699"/>
              <a:gd name="connsiteY0" fmla="*/ 671995 h 710835"/>
              <a:gd name="connsiteX1" fmla="*/ 588936 w 1139699"/>
              <a:gd name="connsiteY1" fmla="*/ 664246 h 710835"/>
              <a:gd name="connsiteX2" fmla="*/ 1026236 w 1139699"/>
              <a:gd name="connsiteY2" fmla="*/ 195112 h 710835"/>
              <a:gd name="connsiteX3" fmla="*/ 1114824 w 1139699"/>
              <a:gd name="connsiteY3" fmla="*/ 4731 h 710835"/>
              <a:gd name="connsiteX0" fmla="*/ 0 w 1116484"/>
              <a:gd name="connsiteY0" fmla="*/ 667356 h 706196"/>
              <a:gd name="connsiteX1" fmla="*/ 588936 w 1116484"/>
              <a:gd name="connsiteY1" fmla="*/ 659607 h 706196"/>
              <a:gd name="connsiteX2" fmla="*/ 1026236 w 1116484"/>
              <a:gd name="connsiteY2" fmla="*/ 190473 h 706196"/>
              <a:gd name="connsiteX3" fmla="*/ 1114824 w 1116484"/>
              <a:gd name="connsiteY3" fmla="*/ 92 h 706196"/>
              <a:gd name="connsiteX0" fmla="*/ 0 w 1116484"/>
              <a:gd name="connsiteY0" fmla="*/ 667351 h 691058"/>
              <a:gd name="connsiteX1" fmla="*/ 588936 w 1116484"/>
              <a:gd name="connsiteY1" fmla="*/ 629551 h 691058"/>
              <a:gd name="connsiteX2" fmla="*/ 1026236 w 1116484"/>
              <a:gd name="connsiteY2" fmla="*/ 190468 h 691058"/>
              <a:gd name="connsiteX3" fmla="*/ 1114824 w 1116484"/>
              <a:gd name="connsiteY3" fmla="*/ 87 h 691058"/>
              <a:gd name="connsiteX0" fmla="*/ 0 w 1116584"/>
              <a:gd name="connsiteY0" fmla="*/ 667347 h 681951"/>
              <a:gd name="connsiteX1" fmla="*/ 580350 w 1116584"/>
              <a:gd name="connsiteY1" fmla="*/ 599496 h 681951"/>
              <a:gd name="connsiteX2" fmla="*/ 1026236 w 1116584"/>
              <a:gd name="connsiteY2" fmla="*/ 190464 h 681951"/>
              <a:gd name="connsiteX3" fmla="*/ 1114824 w 1116584"/>
              <a:gd name="connsiteY3" fmla="*/ 83 h 681951"/>
              <a:gd name="connsiteX0" fmla="*/ 0 w 1115762"/>
              <a:gd name="connsiteY0" fmla="*/ 667359 h 682376"/>
              <a:gd name="connsiteX1" fmla="*/ 580350 w 1115762"/>
              <a:gd name="connsiteY1" fmla="*/ 599508 h 682376"/>
              <a:gd name="connsiteX2" fmla="*/ 1009064 w 1115762"/>
              <a:gd name="connsiteY2" fmla="*/ 177597 h 682376"/>
              <a:gd name="connsiteX3" fmla="*/ 1114824 w 1115762"/>
              <a:gd name="connsiteY3" fmla="*/ 95 h 682376"/>
              <a:gd name="connsiteX0" fmla="*/ 0 w 1103299"/>
              <a:gd name="connsiteY0" fmla="*/ 684517 h 699534"/>
              <a:gd name="connsiteX1" fmla="*/ 580350 w 1103299"/>
              <a:gd name="connsiteY1" fmla="*/ 616666 h 699534"/>
              <a:gd name="connsiteX2" fmla="*/ 1009064 w 1103299"/>
              <a:gd name="connsiteY2" fmla="*/ 194755 h 699534"/>
              <a:gd name="connsiteX3" fmla="*/ 1101945 w 1103299"/>
              <a:gd name="connsiteY3" fmla="*/ 81 h 699534"/>
              <a:gd name="connsiteX0" fmla="*/ 0 w 1056633"/>
              <a:gd name="connsiteY0" fmla="*/ 684517 h 699534"/>
              <a:gd name="connsiteX1" fmla="*/ 580350 w 1056633"/>
              <a:gd name="connsiteY1" fmla="*/ 616666 h 699534"/>
              <a:gd name="connsiteX2" fmla="*/ 1009064 w 1056633"/>
              <a:gd name="connsiteY2" fmla="*/ 194755 h 699534"/>
              <a:gd name="connsiteX3" fmla="*/ 1041844 w 1056633"/>
              <a:gd name="connsiteY3" fmla="*/ 81 h 699534"/>
              <a:gd name="connsiteX0" fmla="*/ 0 w 1044176"/>
              <a:gd name="connsiteY0" fmla="*/ 684520 h 699678"/>
              <a:gd name="connsiteX1" fmla="*/ 580350 w 1044176"/>
              <a:gd name="connsiteY1" fmla="*/ 616669 h 699678"/>
              <a:gd name="connsiteX2" fmla="*/ 970427 w 1044176"/>
              <a:gd name="connsiteY2" fmla="*/ 190465 h 699678"/>
              <a:gd name="connsiteX3" fmla="*/ 1041844 w 1044176"/>
              <a:gd name="connsiteY3" fmla="*/ 84 h 699678"/>
            </a:gdLst>
            <a:ahLst/>
            <a:cxnLst>
              <a:cxn ang="0">
                <a:pos x="connsiteX0" y="connsiteY0"/>
              </a:cxn>
              <a:cxn ang="0">
                <a:pos x="connsiteX1" y="connsiteY1"/>
              </a:cxn>
              <a:cxn ang="0">
                <a:pos x="connsiteX2" y="connsiteY2"/>
              </a:cxn>
              <a:cxn ang="0">
                <a:pos x="connsiteX3" y="connsiteY3"/>
              </a:cxn>
            </a:cxnLst>
            <a:rect l="l" t="t" r="r" b="b"/>
            <a:pathLst>
              <a:path w="1044176" h="699678">
                <a:moveTo>
                  <a:pt x="0" y="684520"/>
                </a:moveTo>
                <a:cubicBezTo>
                  <a:pt x="211810" y="716808"/>
                  <a:pt x="418612" y="699012"/>
                  <a:pt x="580350" y="616669"/>
                </a:cubicBezTo>
                <a:cubicBezTo>
                  <a:pt x="742088" y="534326"/>
                  <a:pt x="893511" y="293229"/>
                  <a:pt x="970427" y="190465"/>
                </a:cubicBezTo>
                <a:cubicBezTo>
                  <a:pt x="1047343" y="87701"/>
                  <a:pt x="1047993" y="-3172"/>
                  <a:pt x="1041844" y="84"/>
                </a:cubicBezTo>
              </a:path>
            </a:pathLst>
          </a:custGeom>
          <a:noFill/>
          <a:ln w="19050">
            <a:solidFill>
              <a:srgbClr val="0099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ZoneTexte 15">
            <a:extLst>
              <a:ext uri="{FF2B5EF4-FFF2-40B4-BE49-F238E27FC236}">
                <a16:creationId xmlns:a16="http://schemas.microsoft.com/office/drawing/2014/main" id="{D0866D45-00A3-4D4E-ABD7-C57BD40AB92B}"/>
              </a:ext>
            </a:extLst>
          </p:cNvPr>
          <p:cNvSpPr txBox="1"/>
          <p:nvPr/>
        </p:nvSpPr>
        <p:spPr>
          <a:xfrm>
            <a:off x="2549739" y="1144739"/>
            <a:ext cx="5774018" cy="323165"/>
          </a:xfrm>
          <a:prstGeom prst="rect">
            <a:avLst/>
          </a:prstGeom>
          <a:noFill/>
        </p:spPr>
        <p:txBody>
          <a:bodyPr wrap="square" rtlCol="0">
            <a:spAutoFit/>
          </a:bodyPr>
          <a:lstStyle/>
          <a:p>
            <a:r>
              <a:rPr lang="fr-FR" sz="1500" dirty="0"/>
              <a:t>Voici l’histoire de Natixis </a:t>
            </a:r>
            <a:r>
              <a:rPr lang="fr-FR" sz="1500" dirty="0" err="1"/>
              <a:t>Interépargne</a:t>
            </a:r>
            <a:r>
              <a:rPr lang="fr-FR" sz="1500" dirty="0"/>
              <a:t> et de ses engagements …</a:t>
            </a:r>
          </a:p>
        </p:txBody>
      </p:sp>
      <p:sp>
        <p:nvSpPr>
          <p:cNvPr id="17" name="ZoneTexte 16">
            <a:extLst>
              <a:ext uri="{FF2B5EF4-FFF2-40B4-BE49-F238E27FC236}">
                <a16:creationId xmlns:a16="http://schemas.microsoft.com/office/drawing/2014/main" id="{4AC7A902-181A-4AA8-9F38-49BD665BD066}"/>
              </a:ext>
            </a:extLst>
          </p:cNvPr>
          <p:cNvSpPr txBox="1"/>
          <p:nvPr/>
        </p:nvSpPr>
        <p:spPr>
          <a:xfrm>
            <a:off x="4646614" y="2153392"/>
            <a:ext cx="4451633" cy="553998"/>
          </a:xfrm>
          <a:prstGeom prst="rect">
            <a:avLst/>
          </a:prstGeom>
          <a:noFill/>
        </p:spPr>
        <p:txBody>
          <a:bodyPr wrap="square" rtlCol="0">
            <a:spAutoFit/>
          </a:bodyPr>
          <a:lstStyle/>
          <a:p>
            <a:r>
              <a:rPr lang="fr-FR" sz="1500" dirty="0"/>
              <a:t>… depuis des années nous proposons de l’épargne utile, on vous dit tout…</a:t>
            </a:r>
          </a:p>
        </p:txBody>
      </p:sp>
      <p:sp>
        <p:nvSpPr>
          <p:cNvPr id="18" name="ZoneTexte 17">
            <a:extLst>
              <a:ext uri="{FF2B5EF4-FFF2-40B4-BE49-F238E27FC236}">
                <a16:creationId xmlns:a16="http://schemas.microsoft.com/office/drawing/2014/main" id="{A8095528-1C3B-42E5-A1E4-EEA71F49A3D6}"/>
              </a:ext>
            </a:extLst>
          </p:cNvPr>
          <p:cNvSpPr txBox="1"/>
          <p:nvPr/>
        </p:nvSpPr>
        <p:spPr>
          <a:xfrm>
            <a:off x="6699069" y="3354676"/>
            <a:ext cx="2527432" cy="553998"/>
          </a:xfrm>
          <a:prstGeom prst="rect">
            <a:avLst/>
          </a:prstGeom>
          <a:noFill/>
        </p:spPr>
        <p:txBody>
          <a:bodyPr wrap="square" rtlCol="0">
            <a:spAutoFit/>
          </a:bodyPr>
          <a:lstStyle/>
          <a:p>
            <a:r>
              <a:rPr lang="fr-FR" sz="1500" dirty="0"/>
              <a:t>… et découvrez nos fonds et récompenses.</a:t>
            </a:r>
          </a:p>
        </p:txBody>
      </p:sp>
      <p:pic>
        <p:nvPicPr>
          <p:cNvPr id="20" name="Image 19">
            <a:extLst>
              <a:ext uri="{FF2B5EF4-FFF2-40B4-BE49-F238E27FC236}">
                <a16:creationId xmlns:a16="http://schemas.microsoft.com/office/drawing/2014/main" id="{E2D73141-1264-48DB-8AD7-2657A7FD538F}"/>
              </a:ext>
            </a:extLst>
          </p:cNvPr>
          <p:cNvPicPr>
            <a:picLocks noChangeAspect="1"/>
          </p:cNvPicPr>
          <p:nvPr/>
        </p:nvPicPr>
        <p:blipFill>
          <a:blip r:embed="rId7"/>
          <a:stretch>
            <a:fillRect/>
          </a:stretch>
        </p:blipFill>
        <p:spPr>
          <a:xfrm>
            <a:off x="-604949" y="2542315"/>
            <a:ext cx="3111205" cy="2199806"/>
          </a:xfrm>
          <a:prstGeom prst="rect">
            <a:avLst/>
          </a:prstGeom>
        </p:spPr>
      </p:pic>
      <p:pic>
        <p:nvPicPr>
          <p:cNvPr id="6" name="Image 5">
            <a:hlinkClick r:id="rId8" action="ppaction://hlinksldjump"/>
            <a:extLst>
              <a:ext uri="{FF2B5EF4-FFF2-40B4-BE49-F238E27FC236}">
                <a16:creationId xmlns:a16="http://schemas.microsoft.com/office/drawing/2014/main" id="{4EC87F02-3C8A-414E-A9E6-8F5ECF1466C3}"/>
              </a:ext>
            </a:extLst>
          </p:cNvPr>
          <p:cNvPicPr>
            <a:picLocks noChangeAspect="1"/>
          </p:cNvPicPr>
          <p:nvPr/>
        </p:nvPicPr>
        <p:blipFill rotWithShape="1">
          <a:blip r:embed="rId9"/>
          <a:srcRect l="12164" t="33751" r="56559"/>
          <a:stretch/>
        </p:blipFill>
        <p:spPr>
          <a:xfrm>
            <a:off x="820243" y="876649"/>
            <a:ext cx="1645824" cy="1521902"/>
          </a:xfrm>
          <a:prstGeom prst="ellipse">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Tree>
    <p:extLst>
      <p:ext uri="{BB962C8B-B14F-4D97-AF65-F5344CB8AC3E}">
        <p14:creationId xmlns:p14="http://schemas.microsoft.com/office/powerpoint/2010/main" val="21763930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texte 4"/>
          <p:cNvSpPr>
            <a:spLocks noGrp="1"/>
          </p:cNvSpPr>
          <p:nvPr>
            <p:ph type="body" sz="quarter" idx="14"/>
          </p:nvPr>
        </p:nvSpPr>
        <p:spPr/>
        <p:txBody>
          <a:bodyPr/>
          <a:lstStyle/>
          <a:p>
            <a:r>
              <a:rPr lang="fr-FR"/>
              <a:t>1</a:t>
            </a:r>
          </a:p>
        </p:txBody>
      </p:sp>
      <p:sp>
        <p:nvSpPr>
          <p:cNvPr id="6" name="Titre 5"/>
          <p:cNvSpPr>
            <a:spLocks noGrp="1"/>
          </p:cNvSpPr>
          <p:nvPr>
            <p:ph type="title"/>
          </p:nvPr>
        </p:nvSpPr>
        <p:spPr>
          <a:xfrm>
            <a:off x="2970000" y="953791"/>
            <a:ext cx="5562440" cy="1403461"/>
          </a:xfrm>
        </p:spPr>
        <p:txBody>
          <a:bodyPr wrap="square">
            <a:spAutoFit/>
          </a:bodyPr>
          <a:lstStyle/>
          <a:p>
            <a:r>
              <a:rPr lang="fr-FR" sz="3200" dirty="0"/>
              <a:t>Voici l’histoire de Natixis </a:t>
            </a:r>
            <a:r>
              <a:rPr lang="fr-FR" sz="3200" dirty="0" err="1"/>
              <a:t>Interépargne</a:t>
            </a:r>
            <a:r>
              <a:rPr lang="fr-FR" sz="3200" dirty="0"/>
              <a:t> et de ses engagements …</a:t>
            </a:r>
          </a:p>
        </p:txBody>
      </p:sp>
      <p:sp>
        <p:nvSpPr>
          <p:cNvPr id="9" name="Espace réservé du pied de page 8"/>
          <p:cNvSpPr>
            <a:spLocks noGrp="1"/>
          </p:cNvSpPr>
          <p:nvPr>
            <p:ph type="ftr" sz="quarter" idx="11"/>
          </p:nvPr>
        </p:nvSpPr>
        <p:spPr/>
        <p:txBody>
          <a:bodyPr/>
          <a:lstStyle/>
          <a:p>
            <a:r>
              <a:rPr lang="fr-FR" dirty="0"/>
              <a:t>Développer des solutions d’épargne et retraite toujours plus responsable</a:t>
            </a:r>
          </a:p>
        </p:txBody>
      </p:sp>
      <p:sp>
        <p:nvSpPr>
          <p:cNvPr id="10" name="Espace réservé du numéro de diapositive 9"/>
          <p:cNvSpPr>
            <a:spLocks noGrp="1"/>
          </p:cNvSpPr>
          <p:nvPr>
            <p:ph type="sldNum" sz="quarter" idx="12"/>
          </p:nvPr>
        </p:nvSpPr>
        <p:spPr/>
        <p:txBody>
          <a:bodyPr/>
          <a:lstStyle/>
          <a:p>
            <a:fld id="{4F985FF9-ADA8-465B-B1B8-A5AF16A5E141}" type="slidenum">
              <a:rPr lang="fr-FR" smtClean="0"/>
              <a:t>3</a:t>
            </a:fld>
            <a:endParaRPr lang="fr-FR"/>
          </a:p>
        </p:txBody>
      </p:sp>
      <p:pic>
        <p:nvPicPr>
          <p:cNvPr id="12" name="Image 11">
            <a:extLst>
              <a:ext uri="{FF2B5EF4-FFF2-40B4-BE49-F238E27FC236}">
                <a16:creationId xmlns:a16="http://schemas.microsoft.com/office/drawing/2014/main" id="{69AD8B11-AC69-47DD-AC80-35D509B1656A}"/>
              </a:ext>
            </a:extLst>
          </p:cNvPr>
          <p:cNvPicPr>
            <a:picLocks noChangeAspect="1"/>
          </p:cNvPicPr>
          <p:nvPr/>
        </p:nvPicPr>
        <p:blipFill>
          <a:blip r:embed="rId2"/>
          <a:stretch>
            <a:fillRect/>
          </a:stretch>
        </p:blipFill>
        <p:spPr>
          <a:xfrm>
            <a:off x="-1081791" y="2586818"/>
            <a:ext cx="3111205" cy="2199806"/>
          </a:xfrm>
          <a:prstGeom prst="rect">
            <a:avLst/>
          </a:prstGeom>
        </p:spPr>
      </p:pic>
    </p:spTree>
    <p:extLst>
      <p:ext uri="{BB962C8B-B14F-4D97-AF65-F5344CB8AC3E}">
        <p14:creationId xmlns:p14="http://schemas.microsoft.com/office/powerpoint/2010/main" val="7769190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Bulle narrative : ronde 25">
            <a:extLst>
              <a:ext uri="{FF2B5EF4-FFF2-40B4-BE49-F238E27FC236}">
                <a16:creationId xmlns:a16="http://schemas.microsoft.com/office/drawing/2014/main" id="{14F9C3CB-2C64-4B33-9BB3-7A951D558934}"/>
              </a:ext>
            </a:extLst>
          </p:cNvPr>
          <p:cNvSpPr/>
          <p:nvPr/>
        </p:nvSpPr>
        <p:spPr>
          <a:xfrm>
            <a:off x="1270800" y="1150340"/>
            <a:ext cx="708912" cy="337923"/>
          </a:xfrm>
          <a:prstGeom prst="wedgeEllipseCallout">
            <a:avLst>
              <a:gd name="adj1" fmla="val -74207"/>
              <a:gd name="adj2" fmla="val 11180"/>
            </a:avLst>
          </a:prstGeom>
          <a:solidFill>
            <a:srgbClr val="00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a:extLst>
              <a:ext uri="{FF2B5EF4-FFF2-40B4-BE49-F238E27FC236}">
                <a16:creationId xmlns:a16="http://schemas.microsoft.com/office/drawing/2014/main" id="{E4C0FB75-7448-4BA6-9000-37B6D7A2C214}"/>
              </a:ext>
            </a:extLst>
          </p:cNvPr>
          <p:cNvSpPr>
            <a:spLocks noGrp="1"/>
          </p:cNvSpPr>
          <p:nvPr>
            <p:ph type="title"/>
          </p:nvPr>
        </p:nvSpPr>
        <p:spPr/>
        <p:txBody>
          <a:bodyPr/>
          <a:lstStyle/>
          <a:p>
            <a:r>
              <a:rPr lang="fr-FR" dirty="0"/>
              <a:t>L’histoire en quelques chiffres</a:t>
            </a:r>
          </a:p>
        </p:txBody>
      </p:sp>
      <p:sp>
        <p:nvSpPr>
          <p:cNvPr id="3" name="Espace réservé du pied de page 2">
            <a:extLst>
              <a:ext uri="{FF2B5EF4-FFF2-40B4-BE49-F238E27FC236}">
                <a16:creationId xmlns:a16="http://schemas.microsoft.com/office/drawing/2014/main" id="{C29BBAF5-254D-44E7-8A9F-0F6AFFF7A4F9}"/>
              </a:ext>
            </a:extLst>
          </p:cNvPr>
          <p:cNvSpPr>
            <a:spLocks noGrp="1"/>
          </p:cNvSpPr>
          <p:nvPr>
            <p:ph type="ftr" sz="quarter" idx="11"/>
          </p:nvPr>
        </p:nvSpPr>
        <p:spPr/>
        <p:txBody>
          <a:bodyPr/>
          <a:lstStyle/>
          <a:p>
            <a:r>
              <a:rPr lang="fr-FR" dirty="0"/>
              <a:t>Développer des solutions d’épargne et retraite toujours plus responsable</a:t>
            </a:r>
          </a:p>
        </p:txBody>
      </p:sp>
      <p:sp>
        <p:nvSpPr>
          <p:cNvPr id="4" name="Espace réservé du numéro de diapositive 3">
            <a:extLst>
              <a:ext uri="{FF2B5EF4-FFF2-40B4-BE49-F238E27FC236}">
                <a16:creationId xmlns:a16="http://schemas.microsoft.com/office/drawing/2014/main" id="{97014B02-759E-4D80-972F-D0033B2B2A51}"/>
              </a:ext>
            </a:extLst>
          </p:cNvPr>
          <p:cNvSpPr>
            <a:spLocks noGrp="1"/>
          </p:cNvSpPr>
          <p:nvPr>
            <p:ph type="sldNum" sz="quarter" idx="12"/>
          </p:nvPr>
        </p:nvSpPr>
        <p:spPr/>
        <p:txBody>
          <a:bodyPr/>
          <a:lstStyle/>
          <a:p>
            <a:fld id="{4F985FF9-ADA8-465B-B1B8-A5AF16A5E141}" type="slidenum">
              <a:rPr lang="fr-FR" smtClean="0"/>
              <a:t>4</a:t>
            </a:fld>
            <a:endParaRPr lang="fr-FR"/>
          </a:p>
        </p:txBody>
      </p:sp>
      <p:sp>
        <p:nvSpPr>
          <p:cNvPr id="5" name="Espace réservé du texte 4">
            <a:extLst>
              <a:ext uri="{FF2B5EF4-FFF2-40B4-BE49-F238E27FC236}">
                <a16:creationId xmlns:a16="http://schemas.microsoft.com/office/drawing/2014/main" id="{44F094E0-C002-4B7B-85C7-8A5690FFF752}"/>
              </a:ext>
            </a:extLst>
          </p:cNvPr>
          <p:cNvSpPr>
            <a:spLocks noGrp="1"/>
          </p:cNvSpPr>
          <p:nvPr>
            <p:ph type="body" sz="quarter" idx="13"/>
          </p:nvPr>
        </p:nvSpPr>
        <p:spPr/>
        <p:txBody>
          <a:bodyPr/>
          <a:lstStyle/>
          <a:p>
            <a:r>
              <a:rPr lang="fr-FR" dirty="0"/>
              <a:t>1</a:t>
            </a:r>
          </a:p>
        </p:txBody>
      </p:sp>
      <p:sp>
        <p:nvSpPr>
          <p:cNvPr id="23" name="Forme libre : forme 22">
            <a:extLst>
              <a:ext uri="{FF2B5EF4-FFF2-40B4-BE49-F238E27FC236}">
                <a16:creationId xmlns:a16="http://schemas.microsoft.com/office/drawing/2014/main" id="{D8104FA1-60D8-4105-8AC9-2F886D3C4333}"/>
              </a:ext>
            </a:extLst>
          </p:cNvPr>
          <p:cNvSpPr/>
          <p:nvPr/>
        </p:nvSpPr>
        <p:spPr>
          <a:xfrm>
            <a:off x="0" y="850952"/>
            <a:ext cx="796797" cy="4285791"/>
          </a:xfrm>
          <a:custGeom>
            <a:avLst/>
            <a:gdLst>
              <a:gd name="connsiteX0" fmla="*/ 0 w 888276"/>
              <a:gd name="connsiteY0" fmla="*/ 0 h 3762103"/>
              <a:gd name="connsiteX1" fmla="*/ 635726 w 888276"/>
              <a:gd name="connsiteY1" fmla="*/ 400594 h 3762103"/>
              <a:gd name="connsiteX2" fmla="*/ 261257 w 888276"/>
              <a:gd name="connsiteY2" fmla="*/ 1079863 h 3762103"/>
              <a:gd name="connsiteX3" fmla="*/ 888274 w 888276"/>
              <a:gd name="connsiteY3" fmla="*/ 1802674 h 3762103"/>
              <a:gd name="connsiteX4" fmla="*/ 269966 w 888276"/>
              <a:gd name="connsiteY4" fmla="*/ 2664823 h 3762103"/>
              <a:gd name="connsiteX5" fmla="*/ 670560 w 888276"/>
              <a:gd name="connsiteY5" fmla="*/ 3762103 h 3762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8276" h="3762103">
                <a:moveTo>
                  <a:pt x="0" y="0"/>
                </a:moveTo>
                <a:cubicBezTo>
                  <a:pt x="296091" y="110308"/>
                  <a:pt x="592183" y="220617"/>
                  <a:pt x="635726" y="400594"/>
                </a:cubicBezTo>
                <a:cubicBezTo>
                  <a:pt x="679269" y="580571"/>
                  <a:pt x="219166" y="846183"/>
                  <a:pt x="261257" y="1079863"/>
                </a:cubicBezTo>
                <a:cubicBezTo>
                  <a:pt x="303348" y="1313543"/>
                  <a:pt x="886823" y="1538514"/>
                  <a:pt x="888274" y="1802674"/>
                </a:cubicBezTo>
                <a:cubicBezTo>
                  <a:pt x="889726" y="2066834"/>
                  <a:pt x="306252" y="2338252"/>
                  <a:pt x="269966" y="2664823"/>
                </a:cubicBezTo>
                <a:cubicBezTo>
                  <a:pt x="233680" y="2991394"/>
                  <a:pt x="489132" y="3500846"/>
                  <a:pt x="670560" y="3762103"/>
                </a:cubicBezTo>
              </a:path>
            </a:pathLst>
          </a:custGeom>
          <a:ln w="19050">
            <a:solidFill>
              <a:srgbClr val="009900"/>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pic>
        <p:nvPicPr>
          <p:cNvPr id="24" name="Image 23">
            <a:extLst>
              <a:ext uri="{FF2B5EF4-FFF2-40B4-BE49-F238E27FC236}">
                <a16:creationId xmlns:a16="http://schemas.microsoft.com/office/drawing/2014/main" id="{9283275B-E04D-4B29-A456-B07717683B87}"/>
              </a:ext>
            </a:extLst>
          </p:cNvPr>
          <p:cNvPicPr>
            <a:picLocks noChangeAspect="1"/>
          </p:cNvPicPr>
          <p:nvPr/>
        </p:nvPicPr>
        <p:blipFill rotWithShape="1">
          <a:blip r:embed="rId2"/>
          <a:srcRect l="12164" t="33751" r="56559"/>
          <a:stretch/>
        </p:blipFill>
        <p:spPr>
          <a:xfrm>
            <a:off x="-29514" y="848991"/>
            <a:ext cx="796797" cy="736802"/>
          </a:xfrm>
          <a:prstGeom prst="ellipse">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
        <p:nvSpPr>
          <p:cNvPr id="11" name="ZoneTexte 10">
            <a:extLst>
              <a:ext uri="{FF2B5EF4-FFF2-40B4-BE49-F238E27FC236}">
                <a16:creationId xmlns:a16="http://schemas.microsoft.com/office/drawing/2014/main" id="{5DB29FC1-0BBD-48DB-821A-0F47DCFB08A4}"/>
              </a:ext>
            </a:extLst>
          </p:cNvPr>
          <p:cNvSpPr txBox="1"/>
          <p:nvPr/>
        </p:nvSpPr>
        <p:spPr>
          <a:xfrm>
            <a:off x="2339752" y="980671"/>
            <a:ext cx="6101363" cy="830997"/>
          </a:xfrm>
          <a:prstGeom prst="rect">
            <a:avLst/>
          </a:prstGeom>
          <a:noFill/>
        </p:spPr>
        <p:txBody>
          <a:bodyPr wrap="square" rtlCol="0">
            <a:spAutoFit/>
          </a:bodyPr>
          <a:lstStyle/>
          <a:p>
            <a:pPr algn="just"/>
            <a:r>
              <a:rPr lang="fr-FR" sz="1600" dirty="0"/>
              <a:t>Natixis </a:t>
            </a:r>
            <a:r>
              <a:rPr lang="fr-FR" sz="1600" dirty="0" err="1"/>
              <a:t>Interépargne</a:t>
            </a:r>
            <a:r>
              <a:rPr lang="fr-FR" sz="1600" dirty="0"/>
              <a:t> est </a:t>
            </a:r>
            <a:r>
              <a:rPr lang="fr-FR" sz="1600" b="1" dirty="0">
                <a:solidFill>
                  <a:srgbClr val="009900"/>
                </a:solidFill>
              </a:rPr>
              <a:t>pionnière</a:t>
            </a:r>
            <a:r>
              <a:rPr lang="fr-FR" sz="1600" dirty="0"/>
              <a:t> de l’épargne Investissement Socialement Responsable avec le premier FCPE « </a:t>
            </a:r>
            <a:r>
              <a:rPr lang="fr-FR" sz="1600" dirty="0" err="1"/>
              <a:t>Fructi</a:t>
            </a:r>
            <a:r>
              <a:rPr lang="fr-FR" sz="1600" dirty="0"/>
              <a:t> Capital Ethique » avec NIM.</a:t>
            </a:r>
          </a:p>
        </p:txBody>
      </p:sp>
      <p:sp>
        <p:nvSpPr>
          <p:cNvPr id="13" name="ZoneTexte 12">
            <a:extLst>
              <a:ext uri="{FF2B5EF4-FFF2-40B4-BE49-F238E27FC236}">
                <a16:creationId xmlns:a16="http://schemas.microsoft.com/office/drawing/2014/main" id="{4A3C4502-E46C-41ED-8F9F-5B84AAC1132D}"/>
              </a:ext>
            </a:extLst>
          </p:cNvPr>
          <p:cNvSpPr txBox="1"/>
          <p:nvPr/>
        </p:nvSpPr>
        <p:spPr>
          <a:xfrm>
            <a:off x="2339751" y="1903135"/>
            <a:ext cx="6101363" cy="584775"/>
          </a:xfrm>
          <a:prstGeom prst="rect">
            <a:avLst/>
          </a:prstGeom>
          <a:noFill/>
        </p:spPr>
        <p:txBody>
          <a:bodyPr wrap="square" rtlCol="0">
            <a:spAutoFit/>
          </a:bodyPr>
          <a:lstStyle/>
          <a:p>
            <a:pPr algn="just"/>
            <a:r>
              <a:rPr lang="fr-FR" sz="1600" dirty="0"/>
              <a:t>Natixis </a:t>
            </a:r>
            <a:r>
              <a:rPr lang="fr-FR" sz="1600" dirty="0" err="1"/>
              <a:t>Interépargne</a:t>
            </a:r>
            <a:r>
              <a:rPr lang="fr-FR" sz="1600" dirty="0"/>
              <a:t> transforme ses gammes de fonds avec une approche </a:t>
            </a:r>
            <a:r>
              <a:rPr lang="fr-FR" sz="1600" b="1" dirty="0">
                <a:solidFill>
                  <a:srgbClr val="009900"/>
                </a:solidFill>
              </a:rPr>
              <a:t>100 %</a:t>
            </a:r>
            <a:r>
              <a:rPr lang="fr-FR" sz="1600" dirty="0"/>
              <a:t> </a:t>
            </a:r>
            <a:r>
              <a:rPr lang="fr-FR" sz="1600" b="1" dirty="0">
                <a:solidFill>
                  <a:srgbClr val="009900"/>
                </a:solidFill>
              </a:rPr>
              <a:t>I</a:t>
            </a:r>
            <a:r>
              <a:rPr lang="fr-FR" sz="1600" dirty="0"/>
              <a:t>nvestissement </a:t>
            </a:r>
            <a:r>
              <a:rPr lang="fr-FR" sz="1600" b="1" dirty="0">
                <a:solidFill>
                  <a:srgbClr val="009900"/>
                </a:solidFill>
              </a:rPr>
              <a:t>S</a:t>
            </a:r>
            <a:r>
              <a:rPr lang="fr-FR" sz="1600" dirty="0"/>
              <a:t>ocialement </a:t>
            </a:r>
            <a:r>
              <a:rPr lang="fr-FR" sz="1600" b="1" dirty="0">
                <a:solidFill>
                  <a:srgbClr val="009900"/>
                </a:solidFill>
              </a:rPr>
              <a:t>R</a:t>
            </a:r>
            <a:r>
              <a:rPr lang="fr-FR" sz="1600" dirty="0"/>
              <a:t>esponsable.</a:t>
            </a:r>
          </a:p>
        </p:txBody>
      </p:sp>
      <p:sp>
        <p:nvSpPr>
          <p:cNvPr id="16" name="ZoneTexte 15">
            <a:extLst>
              <a:ext uri="{FF2B5EF4-FFF2-40B4-BE49-F238E27FC236}">
                <a16:creationId xmlns:a16="http://schemas.microsoft.com/office/drawing/2014/main" id="{D14547E2-3665-472F-9048-E8D1A736437D}"/>
              </a:ext>
            </a:extLst>
          </p:cNvPr>
          <p:cNvSpPr txBox="1"/>
          <p:nvPr/>
        </p:nvSpPr>
        <p:spPr>
          <a:xfrm>
            <a:off x="2345991" y="3525785"/>
            <a:ext cx="6101363" cy="584775"/>
          </a:xfrm>
          <a:prstGeom prst="rect">
            <a:avLst/>
          </a:prstGeom>
          <a:noFill/>
        </p:spPr>
        <p:txBody>
          <a:bodyPr wrap="square" rtlCol="0">
            <a:spAutoFit/>
          </a:bodyPr>
          <a:lstStyle/>
          <a:p>
            <a:pPr algn="just"/>
            <a:r>
              <a:rPr lang="fr-FR" sz="1600" dirty="0"/>
              <a:t>Natixis </a:t>
            </a:r>
            <a:r>
              <a:rPr lang="fr-FR" sz="1600" dirty="0" err="1"/>
              <a:t>Interépargne</a:t>
            </a:r>
            <a:r>
              <a:rPr lang="fr-FR" sz="1600" dirty="0"/>
              <a:t> est </a:t>
            </a:r>
            <a:r>
              <a:rPr lang="fr-FR" sz="1600" b="1" dirty="0">
                <a:solidFill>
                  <a:srgbClr val="009900"/>
                </a:solidFill>
              </a:rPr>
              <a:t>leader de la gestion ISR et solidaire </a:t>
            </a:r>
            <a:r>
              <a:rPr lang="fr-FR" sz="1600" dirty="0"/>
              <a:t>avec une part de marché de 30,6 %.</a:t>
            </a:r>
          </a:p>
        </p:txBody>
      </p:sp>
      <p:sp>
        <p:nvSpPr>
          <p:cNvPr id="6" name="ZoneTexte 5">
            <a:extLst>
              <a:ext uri="{FF2B5EF4-FFF2-40B4-BE49-F238E27FC236}">
                <a16:creationId xmlns:a16="http://schemas.microsoft.com/office/drawing/2014/main" id="{DBEACBB9-DACA-40F4-B30E-6780022D38C0}"/>
              </a:ext>
            </a:extLst>
          </p:cNvPr>
          <p:cNvSpPr txBox="1"/>
          <p:nvPr/>
        </p:nvSpPr>
        <p:spPr>
          <a:xfrm>
            <a:off x="1334701" y="1158205"/>
            <a:ext cx="835825" cy="276999"/>
          </a:xfrm>
          <a:prstGeom prst="rect">
            <a:avLst/>
          </a:prstGeom>
          <a:noFill/>
        </p:spPr>
        <p:txBody>
          <a:bodyPr wrap="square" rtlCol="0">
            <a:spAutoFit/>
          </a:bodyPr>
          <a:lstStyle/>
          <a:p>
            <a:r>
              <a:rPr lang="fr-FR" sz="1200" dirty="0">
                <a:solidFill>
                  <a:schemeClr val="bg1"/>
                </a:solidFill>
              </a:rPr>
              <a:t>1999</a:t>
            </a:r>
          </a:p>
        </p:txBody>
      </p:sp>
      <p:sp>
        <p:nvSpPr>
          <p:cNvPr id="8" name="Rectangle 7">
            <a:extLst>
              <a:ext uri="{FF2B5EF4-FFF2-40B4-BE49-F238E27FC236}">
                <a16:creationId xmlns:a16="http://schemas.microsoft.com/office/drawing/2014/main" id="{66B98200-A388-4F85-A219-78E91A7929C7}"/>
              </a:ext>
            </a:extLst>
          </p:cNvPr>
          <p:cNvSpPr/>
          <p:nvPr/>
        </p:nvSpPr>
        <p:spPr>
          <a:xfrm>
            <a:off x="2345991" y="2614448"/>
            <a:ext cx="6101363" cy="830997"/>
          </a:xfrm>
          <a:prstGeom prst="rect">
            <a:avLst/>
          </a:prstGeom>
        </p:spPr>
        <p:txBody>
          <a:bodyPr wrap="square">
            <a:spAutoFit/>
          </a:bodyPr>
          <a:lstStyle/>
          <a:p>
            <a:pPr algn="just"/>
            <a:r>
              <a:rPr lang="fr-FR" sz="1600" dirty="0"/>
              <a:t>Natixis </a:t>
            </a:r>
            <a:r>
              <a:rPr lang="fr-FR" sz="1600" dirty="0" err="1"/>
              <a:t>Interépargne</a:t>
            </a:r>
            <a:r>
              <a:rPr lang="fr-FR" sz="1600" dirty="0"/>
              <a:t> voit ses </a:t>
            </a:r>
            <a:r>
              <a:rPr lang="fr-FR" sz="1600" b="1" dirty="0">
                <a:solidFill>
                  <a:srgbClr val="009900"/>
                </a:solidFill>
              </a:rPr>
              <a:t>encours ISR et solidaire </a:t>
            </a:r>
            <a:r>
              <a:rPr lang="fr-FR" sz="1600" dirty="0"/>
              <a:t>progresser 2 fois plus vite que ses concurrents (en moyenne de 10.3% par an vs 4.9 % pour le marché).</a:t>
            </a:r>
          </a:p>
        </p:txBody>
      </p:sp>
      <p:sp>
        <p:nvSpPr>
          <p:cNvPr id="9" name="ZoneTexte 8">
            <a:extLst>
              <a:ext uri="{FF2B5EF4-FFF2-40B4-BE49-F238E27FC236}">
                <a16:creationId xmlns:a16="http://schemas.microsoft.com/office/drawing/2014/main" id="{AB3C28C8-E0ED-4D9C-9741-1DE330886F06}"/>
              </a:ext>
            </a:extLst>
          </p:cNvPr>
          <p:cNvSpPr txBox="1"/>
          <p:nvPr/>
        </p:nvSpPr>
        <p:spPr>
          <a:xfrm>
            <a:off x="1080005" y="4229612"/>
            <a:ext cx="7780043" cy="584775"/>
          </a:xfrm>
          <a:prstGeom prst="rect">
            <a:avLst/>
          </a:prstGeom>
          <a:noFill/>
        </p:spPr>
        <p:txBody>
          <a:bodyPr wrap="square" rtlCol="0">
            <a:spAutoFit/>
          </a:bodyPr>
          <a:lstStyle/>
          <a:p>
            <a:pPr algn="ctr"/>
            <a:r>
              <a:rPr lang="fr-FR" sz="1600" dirty="0"/>
              <a:t>… Natixis </a:t>
            </a:r>
            <a:r>
              <a:rPr lang="fr-FR" sz="1600" dirty="0" err="1"/>
              <a:t>Interépargne</a:t>
            </a:r>
            <a:r>
              <a:rPr lang="fr-FR" sz="1600" dirty="0"/>
              <a:t> reste proactive dans le renforcement de sa stratégie en matière de RSE</a:t>
            </a:r>
            <a:r>
              <a:rPr lang="fr-FR" sz="1400" dirty="0"/>
              <a:t>.</a:t>
            </a:r>
            <a:endParaRPr lang="fr-FR" sz="1600" dirty="0"/>
          </a:p>
        </p:txBody>
      </p:sp>
      <p:sp>
        <p:nvSpPr>
          <p:cNvPr id="22" name="Forme libre : forme 21">
            <a:extLst>
              <a:ext uri="{FF2B5EF4-FFF2-40B4-BE49-F238E27FC236}">
                <a16:creationId xmlns:a16="http://schemas.microsoft.com/office/drawing/2014/main" id="{E18DCA6A-44E8-49A1-A25E-E1D625A411CE}"/>
              </a:ext>
            </a:extLst>
          </p:cNvPr>
          <p:cNvSpPr/>
          <p:nvPr/>
        </p:nvSpPr>
        <p:spPr>
          <a:xfrm>
            <a:off x="990360" y="1132514"/>
            <a:ext cx="433571" cy="2860646"/>
          </a:xfrm>
          <a:custGeom>
            <a:avLst/>
            <a:gdLst>
              <a:gd name="connsiteX0" fmla="*/ 0 w 738234"/>
              <a:gd name="connsiteY0" fmla="*/ 0 h 2860646"/>
              <a:gd name="connsiteX1" fmla="*/ 738231 w 738234"/>
              <a:gd name="connsiteY1" fmla="*/ 1459684 h 2860646"/>
              <a:gd name="connsiteX2" fmla="*/ 8389 w 738234"/>
              <a:gd name="connsiteY2" fmla="*/ 2860646 h 2860646"/>
            </a:gdLst>
            <a:ahLst/>
            <a:cxnLst>
              <a:cxn ang="0">
                <a:pos x="connsiteX0" y="connsiteY0"/>
              </a:cxn>
              <a:cxn ang="0">
                <a:pos x="connsiteX1" y="connsiteY1"/>
              </a:cxn>
              <a:cxn ang="0">
                <a:pos x="connsiteX2" y="connsiteY2"/>
              </a:cxn>
            </a:cxnLst>
            <a:rect l="l" t="t" r="r" b="b"/>
            <a:pathLst>
              <a:path w="738234" h="2860646">
                <a:moveTo>
                  <a:pt x="0" y="0"/>
                </a:moveTo>
                <a:cubicBezTo>
                  <a:pt x="368416" y="491455"/>
                  <a:pt x="736833" y="982910"/>
                  <a:pt x="738231" y="1459684"/>
                </a:cubicBezTo>
                <a:cubicBezTo>
                  <a:pt x="739629" y="1936458"/>
                  <a:pt x="374009" y="2398552"/>
                  <a:pt x="8389" y="2860646"/>
                </a:cubicBezTo>
              </a:path>
            </a:pathLst>
          </a:custGeom>
          <a:no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Organigramme : Connecteur 24">
            <a:extLst>
              <a:ext uri="{FF2B5EF4-FFF2-40B4-BE49-F238E27FC236}">
                <a16:creationId xmlns:a16="http://schemas.microsoft.com/office/drawing/2014/main" id="{844EECE5-DEE3-432B-B491-EE1B9AEEB3DB}"/>
              </a:ext>
            </a:extLst>
          </p:cNvPr>
          <p:cNvSpPr/>
          <p:nvPr/>
        </p:nvSpPr>
        <p:spPr>
          <a:xfrm>
            <a:off x="1048109" y="1324161"/>
            <a:ext cx="72008" cy="72008"/>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Bulle narrative : ronde 26">
            <a:extLst>
              <a:ext uri="{FF2B5EF4-FFF2-40B4-BE49-F238E27FC236}">
                <a16:creationId xmlns:a16="http://schemas.microsoft.com/office/drawing/2014/main" id="{8FD8D041-2B15-44F6-AFF8-22C835193F8E}"/>
              </a:ext>
            </a:extLst>
          </p:cNvPr>
          <p:cNvSpPr/>
          <p:nvPr/>
        </p:nvSpPr>
        <p:spPr>
          <a:xfrm>
            <a:off x="1545439" y="1914503"/>
            <a:ext cx="708912" cy="344573"/>
          </a:xfrm>
          <a:prstGeom prst="wedgeEllipseCallout">
            <a:avLst>
              <a:gd name="adj1" fmla="val -72475"/>
              <a:gd name="adj2" fmla="val 28845"/>
            </a:avLst>
          </a:prstGeom>
          <a:solidFill>
            <a:srgbClr val="00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Organigramme : Connecteur 27">
            <a:extLst>
              <a:ext uri="{FF2B5EF4-FFF2-40B4-BE49-F238E27FC236}">
                <a16:creationId xmlns:a16="http://schemas.microsoft.com/office/drawing/2014/main" id="{2A737370-361A-4BDA-9111-FC28B319313E}"/>
              </a:ext>
            </a:extLst>
          </p:cNvPr>
          <p:cNvSpPr/>
          <p:nvPr/>
        </p:nvSpPr>
        <p:spPr>
          <a:xfrm>
            <a:off x="1334701" y="2143214"/>
            <a:ext cx="72008" cy="72008"/>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ZoneTexte 14">
            <a:extLst>
              <a:ext uri="{FF2B5EF4-FFF2-40B4-BE49-F238E27FC236}">
                <a16:creationId xmlns:a16="http://schemas.microsoft.com/office/drawing/2014/main" id="{419A049D-6FC0-44C9-9FD4-556923BCC093}"/>
              </a:ext>
            </a:extLst>
          </p:cNvPr>
          <p:cNvSpPr txBox="1"/>
          <p:nvPr/>
        </p:nvSpPr>
        <p:spPr>
          <a:xfrm>
            <a:off x="1635924" y="1938223"/>
            <a:ext cx="835825" cy="276999"/>
          </a:xfrm>
          <a:prstGeom prst="rect">
            <a:avLst/>
          </a:prstGeom>
          <a:noFill/>
        </p:spPr>
        <p:txBody>
          <a:bodyPr wrap="square" rtlCol="0">
            <a:spAutoFit/>
          </a:bodyPr>
          <a:lstStyle/>
          <a:p>
            <a:r>
              <a:rPr lang="fr-FR" sz="1200" dirty="0">
                <a:solidFill>
                  <a:schemeClr val="bg1"/>
                </a:solidFill>
              </a:rPr>
              <a:t>2013</a:t>
            </a:r>
          </a:p>
        </p:txBody>
      </p:sp>
      <p:sp>
        <p:nvSpPr>
          <p:cNvPr id="29" name="Bulle narrative : ronde 28">
            <a:extLst>
              <a:ext uri="{FF2B5EF4-FFF2-40B4-BE49-F238E27FC236}">
                <a16:creationId xmlns:a16="http://schemas.microsoft.com/office/drawing/2014/main" id="{CC86287F-A63C-4C3B-A6C6-D0D43A1AB429}"/>
              </a:ext>
            </a:extLst>
          </p:cNvPr>
          <p:cNvSpPr/>
          <p:nvPr/>
        </p:nvSpPr>
        <p:spPr>
          <a:xfrm>
            <a:off x="1258589" y="3619413"/>
            <a:ext cx="708912" cy="337923"/>
          </a:xfrm>
          <a:prstGeom prst="wedgeEllipseCallout">
            <a:avLst>
              <a:gd name="adj1" fmla="val -74207"/>
              <a:gd name="adj2" fmla="val 11180"/>
            </a:avLst>
          </a:prstGeom>
          <a:solidFill>
            <a:srgbClr val="00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 name="Organigramme : Connecteur 29">
            <a:extLst>
              <a:ext uri="{FF2B5EF4-FFF2-40B4-BE49-F238E27FC236}">
                <a16:creationId xmlns:a16="http://schemas.microsoft.com/office/drawing/2014/main" id="{7BBEF67F-3D45-45E0-97B0-B06C8C01408B}"/>
              </a:ext>
            </a:extLst>
          </p:cNvPr>
          <p:cNvSpPr/>
          <p:nvPr/>
        </p:nvSpPr>
        <p:spPr>
          <a:xfrm>
            <a:off x="1035898" y="3793234"/>
            <a:ext cx="72008" cy="72008"/>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ZoneTexte 16">
            <a:extLst>
              <a:ext uri="{FF2B5EF4-FFF2-40B4-BE49-F238E27FC236}">
                <a16:creationId xmlns:a16="http://schemas.microsoft.com/office/drawing/2014/main" id="{B552CC2C-042A-4CEA-AA7D-3478FA5AA528}"/>
              </a:ext>
            </a:extLst>
          </p:cNvPr>
          <p:cNvSpPr txBox="1"/>
          <p:nvPr/>
        </p:nvSpPr>
        <p:spPr>
          <a:xfrm>
            <a:off x="1370705" y="3628771"/>
            <a:ext cx="835825" cy="276999"/>
          </a:xfrm>
          <a:prstGeom prst="rect">
            <a:avLst/>
          </a:prstGeom>
          <a:noFill/>
        </p:spPr>
        <p:txBody>
          <a:bodyPr wrap="square" rtlCol="0">
            <a:spAutoFit/>
          </a:bodyPr>
          <a:lstStyle/>
          <a:p>
            <a:r>
              <a:rPr lang="fr-FR" sz="1200" dirty="0">
                <a:solidFill>
                  <a:schemeClr val="bg1"/>
                </a:solidFill>
              </a:rPr>
              <a:t>2021</a:t>
            </a:r>
          </a:p>
        </p:txBody>
      </p:sp>
      <p:sp>
        <p:nvSpPr>
          <p:cNvPr id="31" name="Bulle narrative : ronde 30">
            <a:extLst>
              <a:ext uri="{FF2B5EF4-FFF2-40B4-BE49-F238E27FC236}">
                <a16:creationId xmlns:a16="http://schemas.microsoft.com/office/drawing/2014/main" id="{B7C608ED-AF9C-4A26-8F8E-B91397251BB3}"/>
              </a:ext>
            </a:extLst>
          </p:cNvPr>
          <p:cNvSpPr/>
          <p:nvPr/>
        </p:nvSpPr>
        <p:spPr>
          <a:xfrm>
            <a:off x="1557391" y="2739867"/>
            <a:ext cx="788599" cy="348172"/>
          </a:xfrm>
          <a:prstGeom prst="wedgeEllipseCallout">
            <a:avLst>
              <a:gd name="adj1" fmla="val -76574"/>
              <a:gd name="adj2" fmla="val 37241"/>
            </a:avLst>
          </a:prstGeom>
          <a:solidFill>
            <a:srgbClr val="00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 name="Organigramme : Connecteur 31">
            <a:extLst>
              <a:ext uri="{FF2B5EF4-FFF2-40B4-BE49-F238E27FC236}">
                <a16:creationId xmlns:a16="http://schemas.microsoft.com/office/drawing/2014/main" id="{8CFADA4A-EC6A-4E0B-8EF7-857EB061FD82}"/>
              </a:ext>
            </a:extLst>
          </p:cNvPr>
          <p:cNvSpPr/>
          <p:nvPr/>
        </p:nvSpPr>
        <p:spPr>
          <a:xfrm>
            <a:off x="1334701" y="3004248"/>
            <a:ext cx="72008" cy="72008"/>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ZoneTexte 17">
            <a:extLst>
              <a:ext uri="{FF2B5EF4-FFF2-40B4-BE49-F238E27FC236}">
                <a16:creationId xmlns:a16="http://schemas.microsoft.com/office/drawing/2014/main" id="{B10E0BCD-F19A-48AB-9433-D34164D512D8}"/>
              </a:ext>
            </a:extLst>
          </p:cNvPr>
          <p:cNvSpPr txBox="1"/>
          <p:nvPr/>
        </p:nvSpPr>
        <p:spPr>
          <a:xfrm>
            <a:off x="1423931" y="2771301"/>
            <a:ext cx="1050390" cy="276999"/>
          </a:xfrm>
          <a:prstGeom prst="rect">
            <a:avLst/>
          </a:prstGeom>
          <a:noFill/>
        </p:spPr>
        <p:txBody>
          <a:bodyPr wrap="square" rtlCol="0">
            <a:spAutoFit/>
          </a:bodyPr>
          <a:lstStyle/>
          <a:p>
            <a:pPr algn="ctr"/>
            <a:r>
              <a:rPr lang="fr-FR" sz="1200" dirty="0">
                <a:solidFill>
                  <a:schemeClr val="bg1"/>
                </a:solidFill>
              </a:rPr>
              <a:t>2015 -2020</a:t>
            </a:r>
          </a:p>
        </p:txBody>
      </p:sp>
    </p:spTree>
    <p:extLst>
      <p:ext uri="{BB962C8B-B14F-4D97-AF65-F5344CB8AC3E}">
        <p14:creationId xmlns:p14="http://schemas.microsoft.com/office/powerpoint/2010/main" val="38459478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Forme libre : forme 13">
            <a:extLst>
              <a:ext uri="{FF2B5EF4-FFF2-40B4-BE49-F238E27FC236}">
                <a16:creationId xmlns:a16="http://schemas.microsoft.com/office/drawing/2014/main" id="{35F1BA1A-FDD8-4446-B4BF-299766EA952A}"/>
              </a:ext>
            </a:extLst>
          </p:cNvPr>
          <p:cNvSpPr/>
          <p:nvPr/>
        </p:nvSpPr>
        <p:spPr>
          <a:xfrm>
            <a:off x="-22461" y="1498387"/>
            <a:ext cx="751211" cy="3694797"/>
          </a:xfrm>
          <a:custGeom>
            <a:avLst/>
            <a:gdLst>
              <a:gd name="connsiteX0" fmla="*/ 483503 w 751211"/>
              <a:gd name="connsiteY0" fmla="*/ 0 h 3694797"/>
              <a:gd name="connsiteX1" fmla="*/ 744760 w 751211"/>
              <a:gd name="connsiteY1" fmla="*/ 806823 h 3694797"/>
              <a:gd name="connsiteX2" fmla="*/ 245298 w 751211"/>
              <a:gd name="connsiteY2" fmla="*/ 1605963 h 3694797"/>
              <a:gd name="connsiteX3" fmla="*/ 568027 w 751211"/>
              <a:gd name="connsiteY3" fmla="*/ 2497310 h 3694797"/>
              <a:gd name="connsiteX4" fmla="*/ 22461 w 751211"/>
              <a:gd name="connsiteY4" fmla="*/ 3649916 h 36947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1211" h="3694797">
                <a:moveTo>
                  <a:pt x="483503" y="0"/>
                </a:moveTo>
                <a:cubicBezTo>
                  <a:pt x="633982" y="269581"/>
                  <a:pt x="784461" y="539163"/>
                  <a:pt x="744760" y="806823"/>
                </a:cubicBezTo>
                <a:cubicBezTo>
                  <a:pt x="705059" y="1074483"/>
                  <a:pt x="274753" y="1324215"/>
                  <a:pt x="245298" y="1605963"/>
                </a:cubicBezTo>
                <a:cubicBezTo>
                  <a:pt x="215842" y="1887711"/>
                  <a:pt x="605166" y="2156651"/>
                  <a:pt x="568027" y="2497310"/>
                </a:cubicBezTo>
                <a:cubicBezTo>
                  <a:pt x="530888" y="2837969"/>
                  <a:pt x="-128658" y="3927822"/>
                  <a:pt x="22461" y="3649916"/>
                </a:cubicBezTo>
              </a:path>
            </a:pathLst>
          </a:custGeom>
          <a:noFill/>
          <a:ln w="19050">
            <a:solidFill>
              <a:srgbClr val="0099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a:extLst>
              <a:ext uri="{FF2B5EF4-FFF2-40B4-BE49-F238E27FC236}">
                <a16:creationId xmlns:a16="http://schemas.microsoft.com/office/drawing/2014/main" id="{DC7243ED-8354-48BC-A55E-227FC8C54684}"/>
              </a:ext>
            </a:extLst>
          </p:cNvPr>
          <p:cNvSpPr>
            <a:spLocks noGrp="1"/>
          </p:cNvSpPr>
          <p:nvPr>
            <p:ph type="title"/>
          </p:nvPr>
        </p:nvSpPr>
        <p:spPr/>
        <p:txBody>
          <a:bodyPr/>
          <a:lstStyle/>
          <a:p>
            <a:r>
              <a:rPr lang="fr-FR" dirty="0"/>
              <a:t>La Responsabilité Sociétale d’Entreprise (RSE) au cœur des activités de Natixis </a:t>
            </a:r>
            <a:r>
              <a:rPr lang="fr-FR" dirty="0" err="1"/>
              <a:t>Interépargne</a:t>
            </a:r>
            <a:r>
              <a:rPr lang="fr-FR" dirty="0"/>
              <a:t> </a:t>
            </a:r>
            <a:br>
              <a:rPr lang="fr-FR" dirty="0"/>
            </a:br>
            <a:endParaRPr lang="fr-FR" dirty="0"/>
          </a:p>
        </p:txBody>
      </p:sp>
      <p:sp>
        <p:nvSpPr>
          <p:cNvPr id="3" name="Espace réservé du pied de page 2">
            <a:extLst>
              <a:ext uri="{FF2B5EF4-FFF2-40B4-BE49-F238E27FC236}">
                <a16:creationId xmlns:a16="http://schemas.microsoft.com/office/drawing/2014/main" id="{49119404-43A5-4C1B-9A8B-2237D94D1901}"/>
              </a:ext>
            </a:extLst>
          </p:cNvPr>
          <p:cNvSpPr>
            <a:spLocks noGrp="1"/>
          </p:cNvSpPr>
          <p:nvPr>
            <p:ph type="ftr" sz="quarter" idx="11"/>
          </p:nvPr>
        </p:nvSpPr>
        <p:spPr/>
        <p:txBody>
          <a:bodyPr/>
          <a:lstStyle/>
          <a:p>
            <a:r>
              <a:rPr lang="fr-FR" dirty="0"/>
              <a:t>Développer des solutions d’épargne et retraite toujours plus responsable</a:t>
            </a:r>
          </a:p>
        </p:txBody>
      </p:sp>
      <p:sp>
        <p:nvSpPr>
          <p:cNvPr id="4" name="Espace réservé du numéro de diapositive 3">
            <a:extLst>
              <a:ext uri="{FF2B5EF4-FFF2-40B4-BE49-F238E27FC236}">
                <a16:creationId xmlns:a16="http://schemas.microsoft.com/office/drawing/2014/main" id="{35AE0426-DE3C-4CAD-AB6C-CC37F8C46468}"/>
              </a:ext>
            </a:extLst>
          </p:cNvPr>
          <p:cNvSpPr>
            <a:spLocks noGrp="1"/>
          </p:cNvSpPr>
          <p:nvPr>
            <p:ph type="sldNum" sz="quarter" idx="12"/>
          </p:nvPr>
        </p:nvSpPr>
        <p:spPr/>
        <p:txBody>
          <a:bodyPr/>
          <a:lstStyle/>
          <a:p>
            <a:fld id="{4F985FF9-ADA8-465B-B1B8-A5AF16A5E141}" type="slidenum">
              <a:rPr lang="fr-FR" smtClean="0"/>
              <a:t>5</a:t>
            </a:fld>
            <a:endParaRPr lang="fr-FR"/>
          </a:p>
        </p:txBody>
      </p:sp>
      <p:sp>
        <p:nvSpPr>
          <p:cNvPr id="5" name="Espace réservé du texte 4">
            <a:extLst>
              <a:ext uri="{FF2B5EF4-FFF2-40B4-BE49-F238E27FC236}">
                <a16:creationId xmlns:a16="http://schemas.microsoft.com/office/drawing/2014/main" id="{DC8F75F5-18B4-41B0-8C9D-D91E9F7371D3}"/>
              </a:ext>
            </a:extLst>
          </p:cNvPr>
          <p:cNvSpPr>
            <a:spLocks noGrp="1"/>
          </p:cNvSpPr>
          <p:nvPr>
            <p:ph type="body" sz="quarter" idx="13"/>
          </p:nvPr>
        </p:nvSpPr>
        <p:spPr/>
        <p:txBody>
          <a:bodyPr/>
          <a:lstStyle/>
          <a:p>
            <a:r>
              <a:rPr lang="fr-FR" dirty="0"/>
              <a:t>1</a:t>
            </a:r>
          </a:p>
        </p:txBody>
      </p:sp>
      <p:sp>
        <p:nvSpPr>
          <p:cNvPr id="6" name="Espace réservé du texte 5">
            <a:extLst>
              <a:ext uri="{FF2B5EF4-FFF2-40B4-BE49-F238E27FC236}">
                <a16:creationId xmlns:a16="http://schemas.microsoft.com/office/drawing/2014/main" id="{EB4911E2-E201-4944-B085-19A5B85BA555}"/>
              </a:ext>
            </a:extLst>
          </p:cNvPr>
          <p:cNvSpPr>
            <a:spLocks noGrp="1"/>
          </p:cNvSpPr>
          <p:nvPr>
            <p:ph type="body" sz="quarter" idx="14"/>
          </p:nvPr>
        </p:nvSpPr>
        <p:spPr>
          <a:xfrm>
            <a:off x="1079503" y="1191568"/>
            <a:ext cx="7428777" cy="3540421"/>
          </a:xfrm>
        </p:spPr>
        <p:txBody>
          <a:bodyPr/>
          <a:lstStyle/>
          <a:p>
            <a:pPr algn="just" fontAlgn="base"/>
            <a:r>
              <a:rPr lang="fr-FR" sz="1400" dirty="0">
                <a:solidFill>
                  <a:schemeClr val="tx1"/>
                </a:solidFill>
              </a:rPr>
              <a:t>La RSE (Responsabilité Sociétale des Entreprises) c’est quoi ? </a:t>
            </a:r>
            <a:r>
              <a:rPr lang="fr-FR" sz="1400" b="0" dirty="0">
                <a:solidFill>
                  <a:schemeClr val="tx1"/>
                </a:solidFill>
              </a:rPr>
              <a:t>Cela regroupe l’ensemble des pratiques mises en place par les entreprises dans le but de respecter les principes du développement durable (social, environnemental et économique).</a:t>
            </a:r>
            <a:endParaRPr lang="fr-FR" sz="1400" b="0" dirty="0">
              <a:solidFill>
                <a:schemeClr val="tx1"/>
              </a:solidFill>
              <a:cs typeface="Arial" panose="020B0604020202020204"/>
            </a:endParaRPr>
          </a:p>
          <a:p>
            <a:pPr algn="just" fontAlgn="base"/>
            <a:r>
              <a:rPr lang="fr-FR" sz="1400" dirty="0">
                <a:solidFill>
                  <a:schemeClr val="tx1"/>
                </a:solidFill>
              </a:rPr>
              <a:t>Natixis </a:t>
            </a:r>
            <a:r>
              <a:rPr lang="fr-FR" sz="1400" dirty="0" err="1">
                <a:solidFill>
                  <a:schemeClr val="tx1"/>
                </a:solidFill>
              </a:rPr>
              <a:t>Interépargne</a:t>
            </a:r>
            <a:r>
              <a:rPr lang="fr-FR" sz="1400" dirty="0">
                <a:solidFill>
                  <a:schemeClr val="tx1"/>
                </a:solidFill>
              </a:rPr>
              <a:t>, une démarche RSE </a:t>
            </a:r>
            <a:r>
              <a:rPr lang="fr-FR" sz="1400" b="0" dirty="0">
                <a:solidFill>
                  <a:schemeClr val="tx1"/>
                </a:solidFill>
              </a:rPr>
              <a:t>engagée autours de 3 piliers : </a:t>
            </a:r>
          </a:p>
        </p:txBody>
      </p:sp>
      <p:sp>
        <p:nvSpPr>
          <p:cNvPr id="8" name="Rectangle : coins arrondis 7">
            <a:extLst>
              <a:ext uri="{FF2B5EF4-FFF2-40B4-BE49-F238E27FC236}">
                <a16:creationId xmlns:a16="http://schemas.microsoft.com/office/drawing/2014/main" id="{58918C2B-5A7F-44F6-89F2-28BAC25C04C5}"/>
              </a:ext>
            </a:extLst>
          </p:cNvPr>
          <p:cNvSpPr/>
          <p:nvPr/>
        </p:nvSpPr>
        <p:spPr>
          <a:xfrm>
            <a:off x="980668" y="2283718"/>
            <a:ext cx="2403089" cy="2448272"/>
          </a:xfrm>
          <a:prstGeom prst="roundRect">
            <a:avLst/>
          </a:prstGeom>
          <a:ln>
            <a:solidFill>
              <a:srgbClr val="009900"/>
            </a:solidFill>
          </a:ln>
        </p:spPr>
        <p:style>
          <a:lnRef idx="2">
            <a:schemeClr val="accent2"/>
          </a:lnRef>
          <a:fillRef idx="1">
            <a:schemeClr val="lt1"/>
          </a:fillRef>
          <a:effectRef idx="0">
            <a:schemeClr val="accent2"/>
          </a:effectRef>
          <a:fontRef idx="minor">
            <a:schemeClr val="dk1"/>
          </a:fontRef>
        </p:style>
        <p:txBody>
          <a:bodyPr rtlCol="0" anchor="t"/>
          <a:lstStyle/>
          <a:p>
            <a:r>
              <a:rPr lang="fr-FR" sz="1200" dirty="0">
                <a:solidFill>
                  <a:srgbClr val="008000"/>
                </a:solidFill>
              </a:rPr>
              <a:t>Responsable et engagée vis-à-vis </a:t>
            </a:r>
            <a:r>
              <a:rPr lang="fr-FR" sz="1200" b="1" dirty="0">
                <a:solidFill>
                  <a:srgbClr val="008000"/>
                </a:solidFill>
              </a:rPr>
              <a:t>de ses clients</a:t>
            </a:r>
          </a:p>
          <a:p>
            <a:endParaRPr lang="fr-FR" sz="1200" dirty="0"/>
          </a:p>
          <a:p>
            <a:pPr marL="171450" indent="-171450">
              <a:buFont typeface="Arial" panose="020B0604020202020204" pitchFamily="34" charset="0"/>
              <a:buChar char="•"/>
            </a:pPr>
            <a:r>
              <a:rPr lang="fr-FR" sz="1200" dirty="0"/>
              <a:t>NIE valorise l’investissement  responsable dans son offre de produits </a:t>
            </a:r>
          </a:p>
          <a:p>
            <a:pPr marL="171450" indent="-171450">
              <a:buFont typeface="Arial" panose="020B0604020202020204" pitchFamily="34" charset="0"/>
              <a:buChar char="•"/>
            </a:pPr>
            <a:r>
              <a:rPr lang="fr-FR" sz="1200" dirty="0"/>
              <a:t>NIE est à l’écoute des ses clients entreprises et épargnants afin de mieux répondre à leurs besoins.</a:t>
            </a:r>
          </a:p>
        </p:txBody>
      </p:sp>
      <p:sp>
        <p:nvSpPr>
          <p:cNvPr id="9" name="Rectangle : coins arrondis 8">
            <a:extLst>
              <a:ext uri="{FF2B5EF4-FFF2-40B4-BE49-F238E27FC236}">
                <a16:creationId xmlns:a16="http://schemas.microsoft.com/office/drawing/2014/main" id="{2A03DD91-FE48-46C5-AF96-EA1B8FE08D39}"/>
              </a:ext>
            </a:extLst>
          </p:cNvPr>
          <p:cNvSpPr/>
          <p:nvPr/>
        </p:nvSpPr>
        <p:spPr>
          <a:xfrm>
            <a:off x="6210947" y="2283717"/>
            <a:ext cx="2306923" cy="2448271"/>
          </a:xfrm>
          <a:prstGeom prst="roundRect">
            <a:avLst/>
          </a:prstGeom>
          <a:ln>
            <a:solidFill>
              <a:srgbClr val="009900"/>
            </a:solidFill>
          </a:ln>
        </p:spPr>
        <p:style>
          <a:lnRef idx="2">
            <a:schemeClr val="accent2"/>
          </a:lnRef>
          <a:fillRef idx="1">
            <a:schemeClr val="lt1"/>
          </a:fillRef>
          <a:effectRef idx="0">
            <a:schemeClr val="accent2"/>
          </a:effectRef>
          <a:fontRef idx="minor">
            <a:schemeClr val="dk1"/>
          </a:fontRef>
        </p:style>
        <p:txBody>
          <a:bodyPr rtlCol="0" anchor="t"/>
          <a:lstStyle/>
          <a:p>
            <a:r>
              <a:rPr lang="fr-FR" sz="1200" dirty="0">
                <a:solidFill>
                  <a:srgbClr val="008000"/>
                </a:solidFill>
              </a:rPr>
              <a:t>Responsable et engagée vis-à-vis </a:t>
            </a:r>
            <a:r>
              <a:rPr lang="fr-FR" sz="1200" b="1" dirty="0">
                <a:solidFill>
                  <a:srgbClr val="008000"/>
                </a:solidFill>
              </a:rPr>
              <a:t>de la société et de l’environnement</a:t>
            </a:r>
          </a:p>
          <a:p>
            <a:endParaRPr lang="fr-FR" sz="1200" dirty="0"/>
          </a:p>
          <a:p>
            <a:pPr marL="171450" indent="-171450">
              <a:buFont typeface="Arial" panose="020B0604020202020204" pitchFamily="34" charset="0"/>
              <a:buChar char="•"/>
            </a:pPr>
            <a:r>
              <a:rPr lang="fr-FR" sz="1200" dirty="0"/>
              <a:t>NIE pilote activement l’impact environnemental de ses activités.</a:t>
            </a:r>
          </a:p>
          <a:p>
            <a:pPr marL="171450" indent="-171450">
              <a:buFont typeface="Arial" panose="020B0604020202020204" pitchFamily="34" charset="0"/>
              <a:buChar char="•"/>
            </a:pPr>
            <a:r>
              <a:rPr lang="fr-FR" sz="1200" dirty="0"/>
              <a:t>NIE contribue à l’intégration  des jeunes génération dans la vie Professionnelle </a:t>
            </a:r>
          </a:p>
          <a:p>
            <a:endParaRPr lang="fr-FR" sz="1200" dirty="0"/>
          </a:p>
          <a:p>
            <a:pPr marL="171450" indent="-171450">
              <a:buFont typeface="Arial" panose="020B0604020202020204" pitchFamily="34" charset="0"/>
              <a:buChar char="•"/>
            </a:pPr>
            <a:endParaRPr lang="fr-FR" sz="1200" dirty="0"/>
          </a:p>
        </p:txBody>
      </p:sp>
      <p:sp>
        <p:nvSpPr>
          <p:cNvPr id="10" name="Rectangle : coins arrondis 9">
            <a:extLst>
              <a:ext uri="{FF2B5EF4-FFF2-40B4-BE49-F238E27FC236}">
                <a16:creationId xmlns:a16="http://schemas.microsoft.com/office/drawing/2014/main" id="{DF6710F4-B878-4CDE-97FD-341FE780CEF5}"/>
              </a:ext>
            </a:extLst>
          </p:cNvPr>
          <p:cNvSpPr/>
          <p:nvPr/>
        </p:nvSpPr>
        <p:spPr>
          <a:xfrm>
            <a:off x="3592346" y="2283718"/>
            <a:ext cx="2403089" cy="2448272"/>
          </a:xfrm>
          <a:prstGeom prst="roundRect">
            <a:avLst/>
          </a:prstGeom>
          <a:ln>
            <a:solidFill>
              <a:srgbClr val="009900"/>
            </a:solidFill>
          </a:ln>
        </p:spPr>
        <p:style>
          <a:lnRef idx="2">
            <a:schemeClr val="accent2"/>
          </a:lnRef>
          <a:fillRef idx="1">
            <a:schemeClr val="lt1"/>
          </a:fillRef>
          <a:effectRef idx="0">
            <a:schemeClr val="accent2"/>
          </a:effectRef>
          <a:fontRef idx="minor">
            <a:schemeClr val="dk1"/>
          </a:fontRef>
        </p:style>
        <p:txBody>
          <a:bodyPr rtlCol="0" anchor="t"/>
          <a:lstStyle/>
          <a:p>
            <a:r>
              <a:rPr lang="fr-FR" sz="1200" dirty="0">
                <a:solidFill>
                  <a:srgbClr val="008000"/>
                </a:solidFill>
              </a:rPr>
              <a:t>Responsable et engagée vis-à-vis </a:t>
            </a:r>
            <a:r>
              <a:rPr lang="fr-FR" sz="1200" b="1" dirty="0">
                <a:solidFill>
                  <a:srgbClr val="008000"/>
                </a:solidFill>
              </a:rPr>
              <a:t>de ses collaborateurs</a:t>
            </a:r>
          </a:p>
          <a:p>
            <a:endParaRPr lang="fr-FR" sz="1200" dirty="0"/>
          </a:p>
          <a:p>
            <a:pPr marL="171450" indent="-171450">
              <a:buFont typeface="Arial" panose="020B0604020202020204" pitchFamily="34" charset="0"/>
              <a:buChar char="•"/>
            </a:pPr>
            <a:r>
              <a:rPr lang="fr-FR" sz="1200" dirty="0"/>
              <a:t>NIE facilite le développement des collaborateurs,</a:t>
            </a:r>
          </a:p>
          <a:p>
            <a:pPr marL="171450" indent="-171450">
              <a:buFont typeface="Arial" panose="020B0604020202020204" pitchFamily="34" charset="0"/>
              <a:buChar char="•"/>
            </a:pPr>
            <a:r>
              <a:rPr lang="fr-FR" sz="1200" dirty="0"/>
              <a:t>NIE promeut l’égalité homme-femme et favorise la diversité.</a:t>
            </a:r>
          </a:p>
          <a:p>
            <a:pPr marL="171450" indent="-171450">
              <a:buFont typeface="Arial" panose="020B0604020202020204" pitchFamily="34" charset="0"/>
              <a:buChar char="•"/>
            </a:pPr>
            <a:r>
              <a:rPr lang="fr-FR" sz="1200" dirty="0"/>
              <a:t>NIE créé les conditions d’un dialogue social de qualité</a:t>
            </a:r>
          </a:p>
        </p:txBody>
      </p:sp>
      <p:pic>
        <p:nvPicPr>
          <p:cNvPr id="11" name="Image 10">
            <a:extLst>
              <a:ext uri="{FF2B5EF4-FFF2-40B4-BE49-F238E27FC236}">
                <a16:creationId xmlns:a16="http://schemas.microsoft.com/office/drawing/2014/main" id="{ABCDF723-148C-4ABA-B2D3-F986A0F0B880}"/>
              </a:ext>
            </a:extLst>
          </p:cNvPr>
          <p:cNvPicPr>
            <a:picLocks noChangeAspect="1"/>
          </p:cNvPicPr>
          <p:nvPr/>
        </p:nvPicPr>
        <p:blipFill rotWithShape="1">
          <a:blip r:embed="rId2"/>
          <a:srcRect l="12164" t="33751" r="56559"/>
          <a:stretch/>
        </p:blipFill>
        <p:spPr>
          <a:xfrm>
            <a:off x="186128" y="1719854"/>
            <a:ext cx="751211" cy="694648"/>
          </a:xfrm>
          <a:prstGeom prst="ellipse">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Tree>
    <p:extLst>
      <p:ext uri="{BB962C8B-B14F-4D97-AF65-F5344CB8AC3E}">
        <p14:creationId xmlns:p14="http://schemas.microsoft.com/office/powerpoint/2010/main" val="38411753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5F01B209-1CAD-444F-94FC-DFD329BCB4B3}"/>
              </a:ext>
            </a:extLst>
          </p:cNvPr>
          <p:cNvSpPr>
            <a:spLocks noGrp="1"/>
          </p:cNvSpPr>
          <p:nvPr>
            <p:ph type="ftr" sz="quarter" idx="11"/>
          </p:nvPr>
        </p:nvSpPr>
        <p:spPr/>
        <p:txBody>
          <a:bodyPr/>
          <a:lstStyle/>
          <a:p>
            <a:r>
              <a:rPr lang="fr-FR" dirty="0"/>
              <a:t>Développer des solutions d’épargne et retraite toujours plus responsable</a:t>
            </a:r>
          </a:p>
        </p:txBody>
      </p:sp>
      <p:sp>
        <p:nvSpPr>
          <p:cNvPr id="3" name="Espace réservé du numéro de diapositive 2">
            <a:extLst>
              <a:ext uri="{FF2B5EF4-FFF2-40B4-BE49-F238E27FC236}">
                <a16:creationId xmlns:a16="http://schemas.microsoft.com/office/drawing/2014/main" id="{CE4C3C1C-9037-4B7B-80AA-66CC1045C4F7}"/>
              </a:ext>
            </a:extLst>
          </p:cNvPr>
          <p:cNvSpPr>
            <a:spLocks noGrp="1"/>
          </p:cNvSpPr>
          <p:nvPr>
            <p:ph type="sldNum" sz="quarter" idx="12"/>
          </p:nvPr>
        </p:nvSpPr>
        <p:spPr/>
        <p:txBody>
          <a:bodyPr/>
          <a:lstStyle/>
          <a:p>
            <a:fld id="{4F985FF9-ADA8-465B-B1B8-A5AF16A5E141}" type="slidenum">
              <a:rPr lang="fr-FR" smtClean="0"/>
              <a:t>6</a:t>
            </a:fld>
            <a:endParaRPr lang="fr-FR"/>
          </a:p>
        </p:txBody>
      </p:sp>
      <p:sp>
        <p:nvSpPr>
          <p:cNvPr id="5" name="Espace réservé du texte 4">
            <a:extLst>
              <a:ext uri="{FF2B5EF4-FFF2-40B4-BE49-F238E27FC236}">
                <a16:creationId xmlns:a16="http://schemas.microsoft.com/office/drawing/2014/main" id="{CBE94350-E08F-4884-9D65-96C4686A6CF7}"/>
              </a:ext>
            </a:extLst>
          </p:cNvPr>
          <p:cNvSpPr>
            <a:spLocks noGrp="1"/>
          </p:cNvSpPr>
          <p:nvPr>
            <p:ph type="body" sz="quarter" idx="14"/>
          </p:nvPr>
        </p:nvSpPr>
        <p:spPr/>
        <p:txBody>
          <a:bodyPr/>
          <a:lstStyle/>
          <a:p>
            <a:r>
              <a:rPr lang="fr-FR" dirty="0"/>
              <a:t>2</a:t>
            </a:r>
          </a:p>
        </p:txBody>
      </p:sp>
      <p:sp>
        <p:nvSpPr>
          <p:cNvPr id="6" name="Titre 5">
            <a:extLst>
              <a:ext uri="{FF2B5EF4-FFF2-40B4-BE49-F238E27FC236}">
                <a16:creationId xmlns:a16="http://schemas.microsoft.com/office/drawing/2014/main" id="{BB5D50C0-8FA8-419A-8C7E-CA3B5CA7A7F2}"/>
              </a:ext>
            </a:extLst>
          </p:cNvPr>
          <p:cNvSpPr>
            <a:spLocks noGrp="1"/>
          </p:cNvSpPr>
          <p:nvPr>
            <p:ph type="title"/>
          </p:nvPr>
        </p:nvSpPr>
        <p:spPr>
          <a:xfrm>
            <a:off x="2970000" y="953791"/>
            <a:ext cx="5706456" cy="1871282"/>
          </a:xfrm>
        </p:spPr>
        <p:txBody>
          <a:bodyPr/>
          <a:lstStyle/>
          <a:p>
            <a:r>
              <a:rPr lang="fr-FR" sz="3200" dirty="0"/>
              <a:t>… depuis des années nous proposons de l’épargne utile, on vous dit tout…</a:t>
            </a:r>
            <a:endParaRPr lang="fr-FR" dirty="0"/>
          </a:p>
        </p:txBody>
      </p:sp>
      <p:pic>
        <p:nvPicPr>
          <p:cNvPr id="8" name="Image 7">
            <a:extLst>
              <a:ext uri="{FF2B5EF4-FFF2-40B4-BE49-F238E27FC236}">
                <a16:creationId xmlns:a16="http://schemas.microsoft.com/office/drawing/2014/main" id="{40DE216C-7D15-41EC-8A19-A7E734DB8A5A}"/>
              </a:ext>
            </a:extLst>
          </p:cNvPr>
          <p:cNvPicPr>
            <a:picLocks noChangeAspect="1"/>
          </p:cNvPicPr>
          <p:nvPr/>
        </p:nvPicPr>
        <p:blipFill>
          <a:blip r:embed="rId2"/>
          <a:stretch>
            <a:fillRect/>
          </a:stretch>
        </p:blipFill>
        <p:spPr>
          <a:xfrm>
            <a:off x="-1081791" y="2586818"/>
            <a:ext cx="3111205" cy="2199806"/>
          </a:xfrm>
          <a:prstGeom prst="rect">
            <a:avLst/>
          </a:prstGeom>
        </p:spPr>
      </p:pic>
    </p:spTree>
    <p:extLst>
      <p:ext uri="{BB962C8B-B14F-4D97-AF65-F5344CB8AC3E}">
        <p14:creationId xmlns:p14="http://schemas.microsoft.com/office/powerpoint/2010/main" val="9633471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rme libre : forme 5">
            <a:extLst>
              <a:ext uri="{FF2B5EF4-FFF2-40B4-BE49-F238E27FC236}">
                <a16:creationId xmlns:a16="http://schemas.microsoft.com/office/drawing/2014/main" id="{501E4DB9-8A95-418A-8E7D-7E1076677AC8}"/>
              </a:ext>
            </a:extLst>
          </p:cNvPr>
          <p:cNvSpPr/>
          <p:nvPr/>
        </p:nvSpPr>
        <p:spPr>
          <a:xfrm>
            <a:off x="247163" y="971069"/>
            <a:ext cx="614952" cy="4172431"/>
          </a:xfrm>
          <a:custGeom>
            <a:avLst/>
            <a:gdLst>
              <a:gd name="connsiteX0" fmla="*/ 29462 w 614952"/>
              <a:gd name="connsiteY0" fmla="*/ 0 h 4172431"/>
              <a:gd name="connsiteX1" fmla="*/ 598081 w 614952"/>
              <a:gd name="connsiteY1" fmla="*/ 883664 h 4172431"/>
              <a:gd name="connsiteX2" fmla="*/ 190827 w 614952"/>
              <a:gd name="connsiteY2" fmla="*/ 1644383 h 4172431"/>
              <a:gd name="connsiteX3" fmla="*/ 613449 w 614952"/>
              <a:gd name="connsiteY3" fmla="*/ 2704780 h 4172431"/>
              <a:gd name="connsiteX4" fmla="*/ 6410 w 614952"/>
              <a:gd name="connsiteY4" fmla="*/ 3611496 h 4172431"/>
              <a:gd name="connsiteX5" fmla="*/ 344508 w 614952"/>
              <a:gd name="connsiteY5" fmla="*/ 4172431 h 4172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14952" h="4172431">
                <a:moveTo>
                  <a:pt x="29462" y="0"/>
                </a:moveTo>
                <a:cubicBezTo>
                  <a:pt x="300324" y="304800"/>
                  <a:pt x="571187" y="609600"/>
                  <a:pt x="598081" y="883664"/>
                </a:cubicBezTo>
                <a:cubicBezTo>
                  <a:pt x="624975" y="1157728"/>
                  <a:pt x="188266" y="1340864"/>
                  <a:pt x="190827" y="1644383"/>
                </a:cubicBezTo>
                <a:cubicBezTo>
                  <a:pt x="193388" y="1947902"/>
                  <a:pt x="644185" y="2376928"/>
                  <a:pt x="613449" y="2704780"/>
                </a:cubicBezTo>
                <a:cubicBezTo>
                  <a:pt x="582713" y="3032632"/>
                  <a:pt x="51233" y="3366888"/>
                  <a:pt x="6410" y="3611496"/>
                </a:cubicBezTo>
                <a:cubicBezTo>
                  <a:pt x="-38413" y="3856104"/>
                  <a:pt x="160091" y="4117362"/>
                  <a:pt x="344508" y="4172431"/>
                </a:cubicBezTo>
              </a:path>
            </a:pathLst>
          </a:custGeom>
          <a:noFill/>
          <a:ln w="19050">
            <a:solidFill>
              <a:srgbClr val="0099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a:extLst>
              <a:ext uri="{FF2B5EF4-FFF2-40B4-BE49-F238E27FC236}">
                <a16:creationId xmlns:a16="http://schemas.microsoft.com/office/drawing/2014/main" id="{4553543A-58B8-48F8-B1F3-81C4A5EC1A6A}"/>
              </a:ext>
            </a:extLst>
          </p:cNvPr>
          <p:cNvSpPr>
            <a:spLocks noGrp="1"/>
          </p:cNvSpPr>
          <p:nvPr>
            <p:ph type="title"/>
          </p:nvPr>
        </p:nvSpPr>
        <p:spPr/>
        <p:txBody>
          <a:bodyPr/>
          <a:lstStyle/>
          <a:p>
            <a:r>
              <a:rPr lang="fr-FR" dirty="0"/>
              <a:t>Comprendre l’ISR en vidéo</a:t>
            </a:r>
          </a:p>
        </p:txBody>
      </p:sp>
      <p:sp>
        <p:nvSpPr>
          <p:cNvPr id="3" name="Espace réservé du pied de page 2">
            <a:extLst>
              <a:ext uri="{FF2B5EF4-FFF2-40B4-BE49-F238E27FC236}">
                <a16:creationId xmlns:a16="http://schemas.microsoft.com/office/drawing/2014/main" id="{CB0523A0-0B2D-4466-A5A4-CB82739F91BB}"/>
              </a:ext>
            </a:extLst>
          </p:cNvPr>
          <p:cNvSpPr>
            <a:spLocks noGrp="1"/>
          </p:cNvSpPr>
          <p:nvPr>
            <p:ph type="ftr" sz="quarter" idx="11"/>
          </p:nvPr>
        </p:nvSpPr>
        <p:spPr/>
        <p:txBody>
          <a:bodyPr/>
          <a:lstStyle/>
          <a:p>
            <a:r>
              <a:rPr lang="fr-FR" dirty="0"/>
              <a:t>Développer des solutions d’épargne et retraite toujours plus responsable</a:t>
            </a:r>
          </a:p>
        </p:txBody>
      </p:sp>
      <p:sp>
        <p:nvSpPr>
          <p:cNvPr id="4" name="Espace réservé du numéro de diapositive 3">
            <a:extLst>
              <a:ext uri="{FF2B5EF4-FFF2-40B4-BE49-F238E27FC236}">
                <a16:creationId xmlns:a16="http://schemas.microsoft.com/office/drawing/2014/main" id="{F304AB7A-9D5C-4BEA-B53A-7EFBFDDD88AD}"/>
              </a:ext>
            </a:extLst>
          </p:cNvPr>
          <p:cNvSpPr>
            <a:spLocks noGrp="1"/>
          </p:cNvSpPr>
          <p:nvPr>
            <p:ph type="sldNum" sz="quarter" idx="12"/>
          </p:nvPr>
        </p:nvSpPr>
        <p:spPr/>
        <p:txBody>
          <a:bodyPr/>
          <a:lstStyle/>
          <a:p>
            <a:fld id="{4F985FF9-ADA8-465B-B1B8-A5AF16A5E141}" type="slidenum">
              <a:rPr lang="fr-FR" smtClean="0"/>
              <a:t>7</a:t>
            </a:fld>
            <a:endParaRPr lang="fr-FR"/>
          </a:p>
        </p:txBody>
      </p:sp>
      <p:sp>
        <p:nvSpPr>
          <p:cNvPr id="5" name="Espace réservé du texte 4">
            <a:extLst>
              <a:ext uri="{FF2B5EF4-FFF2-40B4-BE49-F238E27FC236}">
                <a16:creationId xmlns:a16="http://schemas.microsoft.com/office/drawing/2014/main" id="{22B56AB0-718C-4423-A7F7-4DC8092CF73A}"/>
              </a:ext>
            </a:extLst>
          </p:cNvPr>
          <p:cNvSpPr>
            <a:spLocks noGrp="1"/>
          </p:cNvSpPr>
          <p:nvPr>
            <p:ph type="body" sz="quarter" idx="13"/>
          </p:nvPr>
        </p:nvSpPr>
        <p:spPr/>
        <p:txBody>
          <a:bodyPr/>
          <a:lstStyle/>
          <a:p>
            <a:r>
              <a:rPr lang="fr-FR" dirty="0"/>
              <a:t>2</a:t>
            </a:r>
          </a:p>
        </p:txBody>
      </p:sp>
      <p:pic>
        <p:nvPicPr>
          <p:cNvPr id="9" name="Image 8">
            <a:hlinkClick r:id="rId2"/>
            <a:extLst>
              <a:ext uri="{FF2B5EF4-FFF2-40B4-BE49-F238E27FC236}">
                <a16:creationId xmlns:a16="http://schemas.microsoft.com/office/drawing/2014/main" id="{9DA10C5D-A371-4F51-BAC4-83F79A0F4963}"/>
              </a:ext>
            </a:extLst>
          </p:cNvPr>
          <p:cNvPicPr>
            <a:picLocks noChangeAspect="1"/>
          </p:cNvPicPr>
          <p:nvPr/>
        </p:nvPicPr>
        <p:blipFill>
          <a:blip r:embed="rId3"/>
          <a:stretch>
            <a:fillRect/>
          </a:stretch>
        </p:blipFill>
        <p:spPr>
          <a:xfrm>
            <a:off x="1619672" y="1131408"/>
            <a:ext cx="1765733" cy="1759609"/>
          </a:xfrm>
          <a:prstGeom prst="rect">
            <a:avLst/>
          </a:prstGeom>
        </p:spPr>
      </p:pic>
      <p:pic>
        <p:nvPicPr>
          <p:cNvPr id="10" name="Image 9">
            <a:hlinkClick r:id="rId2"/>
            <a:extLst>
              <a:ext uri="{FF2B5EF4-FFF2-40B4-BE49-F238E27FC236}">
                <a16:creationId xmlns:a16="http://schemas.microsoft.com/office/drawing/2014/main" id="{38B8C936-F91F-406B-BF79-8C7A13869469}"/>
              </a:ext>
            </a:extLst>
          </p:cNvPr>
          <p:cNvPicPr>
            <a:picLocks noChangeAspect="1"/>
          </p:cNvPicPr>
          <p:nvPr/>
        </p:nvPicPr>
        <p:blipFill>
          <a:blip r:embed="rId4"/>
          <a:stretch>
            <a:fillRect/>
          </a:stretch>
        </p:blipFill>
        <p:spPr>
          <a:xfrm>
            <a:off x="4590316" y="1181362"/>
            <a:ext cx="1776034" cy="1759609"/>
          </a:xfrm>
          <a:prstGeom prst="rect">
            <a:avLst/>
          </a:prstGeom>
        </p:spPr>
      </p:pic>
      <p:pic>
        <p:nvPicPr>
          <p:cNvPr id="11" name="Image 10">
            <a:hlinkClick r:id="rId2"/>
            <a:extLst>
              <a:ext uri="{FF2B5EF4-FFF2-40B4-BE49-F238E27FC236}">
                <a16:creationId xmlns:a16="http://schemas.microsoft.com/office/drawing/2014/main" id="{5E220619-8FD1-4B77-8842-59EAB1DC8EAC}"/>
              </a:ext>
            </a:extLst>
          </p:cNvPr>
          <p:cNvPicPr>
            <a:picLocks noChangeAspect="1"/>
          </p:cNvPicPr>
          <p:nvPr/>
        </p:nvPicPr>
        <p:blipFill>
          <a:blip r:embed="rId5"/>
          <a:stretch>
            <a:fillRect/>
          </a:stretch>
        </p:blipFill>
        <p:spPr>
          <a:xfrm>
            <a:off x="3179289" y="2561979"/>
            <a:ext cx="1765733" cy="1765733"/>
          </a:xfrm>
          <a:prstGeom prst="rect">
            <a:avLst/>
          </a:prstGeom>
        </p:spPr>
      </p:pic>
      <p:pic>
        <p:nvPicPr>
          <p:cNvPr id="12" name="Image 11">
            <a:hlinkClick r:id="rId6"/>
            <a:extLst>
              <a:ext uri="{FF2B5EF4-FFF2-40B4-BE49-F238E27FC236}">
                <a16:creationId xmlns:a16="http://schemas.microsoft.com/office/drawing/2014/main" id="{A410C96E-E5E9-47A4-8D1A-081357290A6B}"/>
              </a:ext>
            </a:extLst>
          </p:cNvPr>
          <p:cNvPicPr>
            <a:picLocks noChangeAspect="1"/>
          </p:cNvPicPr>
          <p:nvPr/>
        </p:nvPicPr>
        <p:blipFill>
          <a:blip r:embed="rId7"/>
          <a:stretch>
            <a:fillRect/>
          </a:stretch>
        </p:blipFill>
        <p:spPr>
          <a:xfrm>
            <a:off x="6071097" y="2572162"/>
            <a:ext cx="1765733" cy="1755550"/>
          </a:xfrm>
          <a:prstGeom prst="rect">
            <a:avLst/>
          </a:prstGeom>
        </p:spPr>
      </p:pic>
      <p:pic>
        <p:nvPicPr>
          <p:cNvPr id="13" name="Image 12">
            <a:extLst>
              <a:ext uri="{FF2B5EF4-FFF2-40B4-BE49-F238E27FC236}">
                <a16:creationId xmlns:a16="http://schemas.microsoft.com/office/drawing/2014/main" id="{148DAD42-5A14-4DA6-AE66-D20C55F88227}"/>
              </a:ext>
            </a:extLst>
          </p:cNvPr>
          <p:cNvPicPr>
            <a:picLocks noChangeAspect="1"/>
          </p:cNvPicPr>
          <p:nvPr/>
        </p:nvPicPr>
        <p:blipFill rotWithShape="1">
          <a:blip r:embed="rId8"/>
          <a:srcRect l="34861" t="6369" r="2757"/>
          <a:stretch/>
        </p:blipFill>
        <p:spPr>
          <a:xfrm>
            <a:off x="109246" y="1868604"/>
            <a:ext cx="845544" cy="847161"/>
          </a:xfrm>
          <a:prstGeom prst="ellipse">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Tree>
    <p:extLst>
      <p:ext uri="{BB962C8B-B14F-4D97-AF65-F5344CB8AC3E}">
        <p14:creationId xmlns:p14="http://schemas.microsoft.com/office/powerpoint/2010/main" val="39865792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1C12A51-01C5-44BE-8529-FE794C2017E3}"/>
              </a:ext>
            </a:extLst>
          </p:cNvPr>
          <p:cNvSpPr>
            <a:spLocks noGrp="1"/>
          </p:cNvSpPr>
          <p:nvPr>
            <p:ph type="title"/>
          </p:nvPr>
        </p:nvSpPr>
        <p:spPr/>
        <p:txBody>
          <a:bodyPr/>
          <a:lstStyle/>
          <a:p>
            <a:r>
              <a:rPr lang="fr-FR" dirty="0"/>
              <a:t>La gestion ISR</a:t>
            </a:r>
          </a:p>
        </p:txBody>
      </p:sp>
      <p:sp>
        <p:nvSpPr>
          <p:cNvPr id="3" name="Espace réservé du pied de page 2">
            <a:extLst>
              <a:ext uri="{FF2B5EF4-FFF2-40B4-BE49-F238E27FC236}">
                <a16:creationId xmlns:a16="http://schemas.microsoft.com/office/drawing/2014/main" id="{CDD85886-9674-4B08-ADA5-5FF647238236}"/>
              </a:ext>
            </a:extLst>
          </p:cNvPr>
          <p:cNvSpPr>
            <a:spLocks noGrp="1"/>
          </p:cNvSpPr>
          <p:nvPr>
            <p:ph type="ftr" sz="quarter" idx="11"/>
          </p:nvPr>
        </p:nvSpPr>
        <p:spPr/>
        <p:txBody>
          <a:bodyPr/>
          <a:lstStyle/>
          <a:p>
            <a:r>
              <a:rPr lang="fr-FR" dirty="0"/>
              <a:t>Développer des solutions d’épargne et retraite toujours plus responsable</a:t>
            </a:r>
          </a:p>
        </p:txBody>
      </p:sp>
      <p:sp>
        <p:nvSpPr>
          <p:cNvPr id="4" name="Espace réservé du numéro de diapositive 3">
            <a:extLst>
              <a:ext uri="{FF2B5EF4-FFF2-40B4-BE49-F238E27FC236}">
                <a16:creationId xmlns:a16="http://schemas.microsoft.com/office/drawing/2014/main" id="{C074D2C7-749C-4814-8EF2-29D4EA764E63}"/>
              </a:ext>
            </a:extLst>
          </p:cNvPr>
          <p:cNvSpPr>
            <a:spLocks noGrp="1"/>
          </p:cNvSpPr>
          <p:nvPr>
            <p:ph type="sldNum" sz="quarter" idx="12"/>
          </p:nvPr>
        </p:nvSpPr>
        <p:spPr/>
        <p:txBody>
          <a:bodyPr/>
          <a:lstStyle/>
          <a:p>
            <a:fld id="{4F985FF9-ADA8-465B-B1B8-A5AF16A5E141}" type="slidenum">
              <a:rPr lang="fr-FR" smtClean="0"/>
              <a:t>8</a:t>
            </a:fld>
            <a:endParaRPr lang="fr-FR"/>
          </a:p>
        </p:txBody>
      </p:sp>
      <p:sp>
        <p:nvSpPr>
          <p:cNvPr id="5" name="Espace réservé du texte 4">
            <a:extLst>
              <a:ext uri="{FF2B5EF4-FFF2-40B4-BE49-F238E27FC236}">
                <a16:creationId xmlns:a16="http://schemas.microsoft.com/office/drawing/2014/main" id="{A1926F43-D339-4914-A887-23BE718FD4D3}"/>
              </a:ext>
            </a:extLst>
          </p:cNvPr>
          <p:cNvSpPr>
            <a:spLocks noGrp="1"/>
          </p:cNvSpPr>
          <p:nvPr>
            <p:ph type="body" sz="quarter" idx="13"/>
          </p:nvPr>
        </p:nvSpPr>
        <p:spPr/>
        <p:txBody>
          <a:bodyPr/>
          <a:lstStyle/>
          <a:p>
            <a:r>
              <a:rPr lang="fr-FR" dirty="0"/>
              <a:t>2</a:t>
            </a:r>
          </a:p>
        </p:txBody>
      </p:sp>
      <p:sp>
        <p:nvSpPr>
          <p:cNvPr id="6" name="Rectangle : coins arrondis 5">
            <a:extLst>
              <a:ext uri="{FF2B5EF4-FFF2-40B4-BE49-F238E27FC236}">
                <a16:creationId xmlns:a16="http://schemas.microsoft.com/office/drawing/2014/main" id="{704C52A0-AA92-493A-9620-9B5E6DE2B1B3}"/>
              </a:ext>
            </a:extLst>
          </p:cNvPr>
          <p:cNvSpPr/>
          <p:nvPr/>
        </p:nvSpPr>
        <p:spPr>
          <a:xfrm>
            <a:off x="1115615" y="915566"/>
            <a:ext cx="7813295" cy="456300"/>
          </a:xfrm>
          <a:prstGeom prst="roundRect">
            <a:avLst/>
          </a:prstGeom>
          <a:solidFill>
            <a:srgbClr val="00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t>ISR (Investissement Socialement Responsable)</a:t>
            </a:r>
          </a:p>
        </p:txBody>
      </p:sp>
      <p:sp>
        <p:nvSpPr>
          <p:cNvPr id="10" name="Forme libre : forme 9">
            <a:extLst>
              <a:ext uri="{FF2B5EF4-FFF2-40B4-BE49-F238E27FC236}">
                <a16:creationId xmlns:a16="http://schemas.microsoft.com/office/drawing/2014/main" id="{F2EFCE97-AA8E-4086-9E57-89137D9B9E51}"/>
              </a:ext>
            </a:extLst>
          </p:cNvPr>
          <p:cNvSpPr/>
          <p:nvPr/>
        </p:nvSpPr>
        <p:spPr>
          <a:xfrm>
            <a:off x="58593" y="998924"/>
            <a:ext cx="625341" cy="4200392"/>
          </a:xfrm>
          <a:custGeom>
            <a:avLst/>
            <a:gdLst>
              <a:gd name="connsiteX0" fmla="*/ 371713 w 625341"/>
              <a:gd name="connsiteY0" fmla="*/ 0 h 4200392"/>
              <a:gd name="connsiteX1" fmla="*/ 41299 w 625341"/>
              <a:gd name="connsiteY1" fmla="*/ 1383126 h 4200392"/>
              <a:gd name="connsiteX2" fmla="*/ 625286 w 625341"/>
              <a:gd name="connsiteY2" fmla="*/ 3065930 h 4200392"/>
              <a:gd name="connsiteX3" fmla="*/ 2879 w 625341"/>
              <a:gd name="connsiteY3" fmla="*/ 4003382 h 4200392"/>
              <a:gd name="connsiteX4" fmla="*/ 425501 w 625341"/>
              <a:gd name="connsiteY4" fmla="*/ 4126326 h 42003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5341" h="4200392">
                <a:moveTo>
                  <a:pt x="371713" y="0"/>
                </a:moveTo>
                <a:cubicBezTo>
                  <a:pt x="185375" y="436069"/>
                  <a:pt x="-963" y="872138"/>
                  <a:pt x="41299" y="1383126"/>
                </a:cubicBezTo>
                <a:cubicBezTo>
                  <a:pt x="83561" y="1894114"/>
                  <a:pt x="631689" y="2629221"/>
                  <a:pt x="625286" y="3065930"/>
                </a:cubicBezTo>
                <a:cubicBezTo>
                  <a:pt x="618883" y="3502639"/>
                  <a:pt x="36176" y="3826649"/>
                  <a:pt x="2879" y="4003382"/>
                </a:cubicBezTo>
                <a:cubicBezTo>
                  <a:pt x="-30419" y="4180115"/>
                  <a:pt x="232119" y="4276165"/>
                  <a:pt x="425501" y="4126326"/>
                </a:cubicBezTo>
              </a:path>
            </a:pathLst>
          </a:custGeom>
          <a:noFill/>
          <a:ln w="19050">
            <a:solidFill>
              <a:srgbClr val="0099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1" name="Image 10">
            <a:extLst>
              <a:ext uri="{FF2B5EF4-FFF2-40B4-BE49-F238E27FC236}">
                <a16:creationId xmlns:a16="http://schemas.microsoft.com/office/drawing/2014/main" id="{A221EE6A-D0A6-44E8-ABAE-0A4516C79918}"/>
              </a:ext>
            </a:extLst>
          </p:cNvPr>
          <p:cNvPicPr>
            <a:picLocks noChangeAspect="1"/>
          </p:cNvPicPr>
          <p:nvPr/>
        </p:nvPicPr>
        <p:blipFill rotWithShape="1">
          <a:blip r:embed="rId2"/>
          <a:srcRect l="34861" t="6369" r="2757"/>
          <a:stretch/>
        </p:blipFill>
        <p:spPr>
          <a:xfrm>
            <a:off x="97041" y="2292185"/>
            <a:ext cx="845544" cy="847161"/>
          </a:xfrm>
          <a:prstGeom prst="ellipse">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
        <p:nvSpPr>
          <p:cNvPr id="12" name="Rectangle : coins arrondis 11">
            <a:extLst>
              <a:ext uri="{FF2B5EF4-FFF2-40B4-BE49-F238E27FC236}">
                <a16:creationId xmlns:a16="http://schemas.microsoft.com/office/drawing/2014/main" id="{8BC5CD9F-AD2A-496F-BC52-837398B2ADFE}"/>
              </a:ext>
            </a:extLst>
          </p:cNvPr>
          <p:cNvSpPr/>
          <p:nvPr/>
        </p:nvSpPr>
        <p:spPr>
          <a:xfrm>
            <a:off x="1115616" y="1563638"/>
            <a:ext cx="3888432" cy="3168352"/>
          </a:xfrm>
          <a:prstGeom prst="roundRect">
            <a:avLst>
              <a:gd name="adj" fmla="val 4354"/>
            </a:avLst>
          </a:prstGeom>
          <a:solidFill>
            <a:schemeClr val="bg1"/>
          </a:solid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fr-FR" sz="1400" dirty="0">
                <a:solidFill>
                  <a:schemeClr val="tx1"/>
                </a:solidFill>
              </a:rPr>
              <a:t>Une gestion ISR met en œuvre 2 approches complémentaires :</a:t>
            </a:r>
          </a:p>
          <a:p>
            <a:endParaRPr lang="fr-FR" sz="1400" dirty="0">
              <a:solidFill>
                <a:schemeClr val="tx1"/>
              </a:solidFill>
            </a:endParaRPr>
          </a:p>
          <a:p>
            <a:pPr marL="342900" indent="-342900">
              <a:buFont typeface="+mj-lt"/>
              <a:buAutoNum type="arabicPeriod"/>
            </a:pPr>
            <a:r>
              <a:rPr lang="fr-FR" sz="1400" b="1" dirty="0">
                <a:solidFill>
                  <a:schemeClr val="tx1"/>
                </a:solidFill>
              </a:rPr>
              <a:t>Une approche financière</a:t>
            </a:r>
            <a:r>
              <a:rPr lang="fr-FR" sz="1400" dirty="0">
                <a:solidFill>
                  <a:schemeClr val="tx1"/>
                </a:solidFill>
              </a:rPr>
              <a:t>, classique, qui mesure la solidité financière d’une société et sa capacité à créer de la valeur</a:t>
            </a:r>
          </a:p>
          <a:p>
            <a:pPr marL="342900" indent="-342900">
              <a:buFont typeface="+mj-lt"/>
              <a:buAutoNum type="arabicPeriod"/>
            </a:pPr>
            <a:r>
              <a:rPr lang="fr-FR" sz="1400" b="1" dirty="0">
                <a:solidFill>
                  <a:schemeClr val="tx1"/>
                </a:solidFill>
              </a:rPr>
              <a:t>Une approche </a:t>
            </a:r>
            <a:r>
              <a:rPr lang="fr-FR" sz="1400" b="1" dirty="0">
                <a:solidFill>
                  <a:schemeClr val="accent4"/>
                </a:solidFill>
              </a:rPr>
              <a:t>extra-financière</a:t>
            </a:r>
            <a:r>
              <a:rPr lang="fr-FR" sz="1400" b="1" dirty="0">
                <a:solidFill>
                  <a:schemeClr val="tx1"/>
                </a:solidFill>
              </a:rPr>
              <a:t> </a:t>
            </a:r>
            <a:r>
              <a:rPr lang="fr-FR" sz="1400" dirty="0">
                <a:solidFill>
                  <a:schemeClr val="tx1"/>
                </a:solidFill>
              </a:rPr>
              <a:t>destinée à évaluer les sociétés sur leur comportement vis-à-vis de l’environnement sur le respect des valeurs sociales, leur engagement sociétal et leur gouvernance d’entreprise</a:t>
            </a:r>
          </a:p>
        </p:txBody>
      </p:sp>
      <p:sp>
        <p:nvSpPr>
          <p:cNvPr id="14" name="Rectangle : coins arrondis 13">
            <a:extLst>
              <a:ext uri="{FF2B5EF4-FFF2-40B4-BE49-F238E27FC236}">
                <a16:creationId xmlns:a16="http://schemas.microsoft.com/office/drawing/2014/main" id="{A54A88F3-FB8E-4FB8-BB0A-5DF02E61F396}"/>
              </a:ext>
            </a:extLst>
          </p:cNvPr>
          <p:cNvSpPr/>
          <p:nvPr/>
        </p:nvSpPr>
        <p:spPr>
          <a:xfrm>
            <a:off x="5325331" y="1813841"/>
            <a:ext cx="3603579" cy="2664296"/>
          </a:xfrm>
          <a:prstGeom prst="roundRect">
            <a:avLst>
              <a:gd name="adj" fmla="val 4354"/>
            </a:avLst>
          </a:prstGeom>
          <a:solidFill>
            <a:schemeClr val="bg1"/>
          </a:solidFill>
          <a:ln>
            <a:solidFill>
              <a:srgbClr val="0099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fr-FR" sz="1400" dirty="0">
                <a:solidFill>
                  <a:schemeClr val="tx1"/>
                </a:solidFill>
              </a:rPr>
              <a:t>Cette </a:t>
            </a:r>
            <a:r>
              <a:rPr lang="fr-FR" sz="1400" b="1" dirty="0">
                <a:solidFill>
                  <a:schemeClr val="tx1"/>
                </a:solidFill>
              </a:rPr>
              <a:t>analyse </a:t>
            </a:r>
            <a:r>
              <a:rPr lang="fr-FR" sz="1400" b="1" dirty="0">
                <a:solidFill>
                  <a:schemeClr val="accent4"/>
                </a:solidFill>
              </a:rPr>
              <a:t>extra-financière</a:t>
            </a:r>
            <a:r>
              <a:rPr lang="fr-FR" sz="1400" b="1" dirty="0">
                <a:solidFill>
                  <a:schemeClr val="tx1"/>
                </a:solidFill>
              </a:rPr>
              <a:t> repose sur les critères ESG</a:t>
            </a:r>
            <a:r>
              <a:rPr lang="fr-FR" sz="1400" dirty="0">
                <a:solidFill>
                  <a:schemeClr val="tx1"/>
                </a:solidFill>
              </a:rPr>
              <a:t>, avec pour objectifs :</a:t>
            </a:r>
          </a:p>
          <a:p>
            <a:endParaRPr lang="fr-FR" sz="1400" dirty="0">
              <a:solidFill>
                <a:schemeClr val="tx1"/>
              </a:solidFill>
            </a:endParaRPr>
          </a:p>
          <a:p>
            <a:pPr marL="285750" indent="-285750">
              <a:buFont typeface="Arial" panose="020B0604020202020204" pitchFamily="34" charset="0"/>
              <a:buChar char="•"/>
            </a:pPr>
            <a:r>
              <a:rPr lang="fr-FR" sz="1400" dirty="0">
                <a:solidFill>
                  <a:schemeClr val="tx1"/>
                </a:solidFill>
              </a:rPr>
              <a:t>De chercher à éviter les risques (ex : réputation, pénalités financières, rupture d’activité)</a:t>
            </a:r>
          </a:p>
          <a:p>
            <a:pPr marL="285750" indent="-285750">
              <a:buFont typeface="Arial" panose="020B0604020202020204" pitchFamily="34" charset="0"/>
              <a:buChar char="•"/>
            </a:pPr>
            <a:r>
              <a:rPr lang="fr-FR" sz="1400" dirty="0">
                <a:solidFill>
                  <a:schemeClr val="tx1"/>
                </a:solidFill>
              </a:rPr>
              <a:t>De saisir les opportunités :</a:t>
            </a:r>
          </a:p>
          <a:p>
            <a:pPr marL="742950" lvl="1" indent="-285750">
              <a:buFont typeface="Arial" panose="020B0604020202020204" pitchFamily="34" charset="0"/>
              <a:buChar char="•"/>
            </a:pPr>
            <a:r>
              <a:rPr lang="fr-FR" sz="1400" dirty="0">
                <a:solidFill>
                  <a:schemeClr val="tx1"/>
                </a:solidFill>
              </a:rPr>
              <a:t>Innovation technique ou de modèle économique sur un produit ou service</a:t>
            </a:r>
          </a:p>
          <a:p>
            <a:pPr marL="742950" lvl="1" indent="-285750">
              <a:buFont typeface="Arial" panose="020B0604020202020204" pitchFamily="34" charset="0"/>
              <a:buChar char="•"/>
            </a:pPr>
            <a:r>
              <a:rPr lang="fr-FR" sz="1400" dirty="0">
                <a:solidFill>
                  <a:schemeClr val="tx1"/>
                </a:solidFill>
              </a:rPr>
              <a:t>Nouvelles sources de croissance</a:t>
            </a:r>
          </a:p>
        </p:txBody>
      </p:sp>
      <p:sp>
        <p:nvSpPr>
          <p:cNvPr id="8" name="Flèche : droite 7">
            <a:extLst>
              <a:ext uri="{FF2B5EF4-FFF2-40B4-BE49-F238E27FC236}">
                <a16:creationId xmlns:a16="http://schemas.microsoft.com/office/drawing/2014/main" id="{24F17B08-82D1-4096-A102-3D039C64B6DA}"/>
              </a:ext>
            </a:extLst>
          </p:cNvPr>
          <p:cNvSpPr/>
          <p:nvPr/>
        </p:nvSpPr>
        <p:spPr>
          <a:xfrm>
            <a:off x="5005961" y="2956471"/>
            <a:ext cx="335996" cy="263351"/>
          </a:xfrm>
          <a:prstGeom prst="rightArrow">
            <a:avLst>
              <a:gd name="adj1" fmla="val 50000"/>
              <a:gd name="adj2" fmla="val 71164"/>
            </a:avLst>
          </a:prstGeom>
          <a:solidFill>
            <a:srgbClr val="00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29913164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1961E764-0CEB-4D34-B7FE-168229CFC8D6}"/>
              </a:ext>
            </a:extLst>
          </p:cNvPr>
          <p:cNvSpPr>
            <a:spLocks noGrp="1"/>
          </p:cNvSpPr>
          <p:nvPr>
            <p:ph type="ftr" sz="quarter" idx="11"/>
          </p:nvPr>
        </p:nvSpPr>
        <p:spPr/>
        <p:txBody>
          <a:bodyPr/>
          <a:lstStyle/>
          <a:p>
            <a:r>
              <a:rPr lang="fr-FR" dirty="0"/>
              <a:t>Développer des solutions d’épargne et retraite toujours plus responsable</a:t>
            </a:r>
          </a:p>
        </p:txBody>
      </p:sp>
      <p:sp>
        <p:nvSpPr>
          <p:cNvPr id="3" name="Espace réservé du numéro de diapositive 2">
            <a:extLst>
              <a:ext uri="{FF2B5EF4-FFF2-40B4-BE49-F238E27FC236}">
                <a16:creationId xmlns:a16="http://schemas.microsoft.com/office/drawing/2014/main" id="{75716C19-98CE-4C24-8A2C-0FBAEB4F9CEA}"/>
              </a:ext>
            </a:extLst>
          </p:cNvPr>
          <p:cNvSpPr>
            <a:spLocks noGrp="1"/>
          </p:cNvSpPr>
          <p:nvPr>
            <p:ph type="sldNum" sz="quarter" idx="12"/>
          </p:nvPr>
        </p:nvSpPr>
        <p:spPr/>
        <p:txBody>
          <a:bodyPr/>
          <a:lstStyle/>
          <a:p>
            <a:fld id="{4F985FF9-ADA8-465B-B1B8-A5AF16A5E141}" type="slidenum">
              <a:rPr lang="fr-FR" smtClean="0"/>
              <a:t>9</a:t>
            </a:fld>
            <a:endParaRPr lang="fr-FR"/>
          </a:p>
        </p:txBody>
      </p:sp>
      <p:sp>
        <p:nvSpPr>
          <p:cNvPr id="5" name="Espace réservé du texte 4">
            <a:extLst>
              <a:ext uri="{FF2B5EF4-FFF2-40B4-BE49-F238E27FC236}">
                <a16:creationId xmlns:a16="http://schemas.microsoft.com/office/drawing/2014/main" id="{5236BAF3-F9CE-4831-ACD2-E610D89F40D3}"/>
              </a:ext>
            </a:extLst>
          </p:cNvPr>
          <p:cNvSpPr>
            <a:spLocks noGrp="1"/>
          </p:cNvSpPr>
          <p:nvPr>
            <p:ph type="body" sz="quarter" idx="14"/>
          </p:nvPr>
        </p:nvSpPr>
        <p:spPr/>
        <p:txBody>
          <a:bodyPr/>
          <a:lstStyle/>
          <a:p>
            <a:r>
              <a:rPr lang="fr-FR" dirty="0"/>
              <a:t>3</a:t>
            </a:r>
          </a:p>
        </p:txBody>
      </p:sp>
      <p:sp>
        <p:nvSpPr>
          <p:cNvPr id="6" name="Titre 5">
            <a:extLst>
              <a:ext uri="{FF2B5EF4-FFF2-40B4-BE49-F238E27FC236}">
                <a16:creationId xmlns:a16="http://schemas.microsoft.com/office/drawing/2014/main" id="{E90308A6-8A01-41BA-BCD6-9862E2E4A30E}"/>
              </a:ext>
            </a:extLst>
          </p:cNvPr>
          <p:cNvSpPr>
            <a:spLocks noGrp="1"/>
          </p:cNvSpPr>
          <p:nvPr>
            <p:ph type="title"/>
          </p:nvPr>
        </p:nvSpPr>
        <p:spPr>
          <a:xfrm>
            <a:off x="2970000" y="953791"/>
            <a:ext cx="4212443" cy="1403461"/>
          </a:xfrm>
        </p:spPr>
        <p:txBody>
          <a:bodyPr/>
          <a:lstStyle/>
          <a:p>
            <a:r>
              <a:rPr lang="fr-FR" sz="3200" dirty="0"/>
              <a:t>… et découvrez nos fonds et récompenses.</a:t>
            </a:r>
            <a:endParaRPr lang="fr-FR" dirty="0"/>
          </a:p>
        </p:txBody>
      </p:sp>
      <p:pic>
        <p:nvPicPr>
          <p:cNvPr id="8" name="Image 7">
            <a:extLst>
              <a:ext uri="{FF2B5EF4-FFF2-40B4-BE49-F238E27FC236}">
                <a16:creationId xmlns:a16="http://schemas.microsoft.com/office/drawing/2014/main" id="{E983A453-41A2-49E8-9B2C-2810D4FC5BD1}"/>
              </a:ext>
            </a:extLst>
          </p:cNvPr>
          <p:cNvPicPr>
            <a:picLocks noChangeAspect="1"/>
          </p:cNvPicPr>
          <p:nvPr/>
        </p:nvPicPr>
        <p:blipFill>
          <a:blip r:embed="rId2"/>
          <a:stretch>
            <a:fillRect/>
          </a:stretch>
        </p:blipFill>
        <p:spPr>
          <a:xfrm>
            <a:off x="-1081791" y="2586818"/>
            <a:ext cx="3111205" cy="2199806"/>
          </a:xfrm>
          <a:prstGeom prst="rect">
            <a:avLst/>
          </a:prstGeom>
        </p:spPr>
      </p:pic>
    </p:spTree>
    <p:extLst>
      <p:ext uri="{BB962C8B-B14F-4D97-AF65-F5344CB8AC3E}">
        <p14:creationId xmlns:p14="http://schemas.microsoft.com/office/powerpoint/2010/main" val="6679701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Image 14">
            <a:extLst>
              <a:ext uri="{FF2B5EF4-FFF2-40B4-BE49-F238E27FC236}">
                <a16:creationId xmlns:a16="http://schemas.microsoft.com/office/drawing/2014/main" id="{B7742190-9438-42F0-9ECF-FDD446C738C3}"/>
              </a:ext>
            </a:extLst>
          </p:cNvPr>
          <p:cNvPicPr>
            <a:picLocks noChangeAspect="1"/>
          </p:cNvPicPr>
          <p:nvPr/>
        </p:nvPicPr>
        <p:blipFill rotWithShape="1">
          <a:blip r:embed="rId2"/>
          <a:srcRect l="44390" t="41092" r="27300" b="18897"/>
          <a:stretch/>
        </p:blipFill>
        <p:spPr>
          <a:xfrm>
            <a:off x="950336" y="2195939"/>
            <a:ext cx="1497663" cy="1375256"/>
          </a:xfrm>
          <a:prstGeom prst="rect">
            <a:avLst/>
          </a:prstGeom>
        </p:spPr>
      </p:pic>
      <p:sp>
        <p:nvSpPr>
          <p:cNvPr id="2" name="Titre 1">
            <a:extLst>
              <a:ext uri="{FF2B5EF4-FFF2-40B4-BE49-F238E27FC236}">
                <a16:creationId xmlns:a16="http://schemas.microsoft.com/office/drawing/2014/main" id="{DC1875D8-9FF0-43F5-8A8A-24C4EC00F744}"/>
              </a:ext>
            </a:extLst>
          </p:cNvPr>
          <p:cNvSpPr>
            <a:spLocks noGrp="1"/>
          </p:cNvSpPr>
          <p:nvPr>
            <p:ph type="title"/>
          </p:nvPr>
        </p:nvSpPr>
        <p:spPr/>
        <p:txBody>
          <a:bodyPr/>
          <a:lstStyle/>
          <a:p>
            <a:r>
              <a:rPr lang="fr-FR" dirty="0"/>
              <a:t>Nos labels</a:t>
            </a:r>
          </a:p>
        </p:txBody>
      </p:sp>
      <p:sp>
        <p:nvSpPr>
          <p:cNvPr id="3" name="Espace réservé du pied de page 2">
            <a:extLst>
              <a:ext uri="{FF2B5EF4-FFF2-40B4-BE49-F238E27FC236}">
                <a16:creationId xmlns:a16="http://schemas.microsoft.com/office/drawing/2014/main" id="{C2A0FD54-4F18-4E1B-A019-05A96C100FD0}"/>
              </a:ext>
            </a:extLst>
          </p:cNvPr>
          <p:cNvSpPr>
            <a:spLocks noGrp="1"/>
          </p:cNvSpPr>
          <p:nvPr>
            <p:ph type="ftr" sz="quarter" idx="11"/>
          </p:nvPr>
        </p:nvSpPr>
        <p:spPr/>
        <p:txBody>
          <a:bodyPr/>
          <a:lstStyle/>
          <a:p>
            <a:r>
              <a:rPr lang="fr-FR" dirty="0"/>
              <a:t>Développer des solutions d’épargne et retraite toujours plus responsable</a:t>
            </a:r>
          </a:p>
        </p:txBody>
      </p:sp>
      <p:sp>
        <p:nvSpPr>
          <p:cNvPr id="4" name="Espace réservé du numéro de diapositive 3">
            <a:extLst>
              <a:ext uri="{FF2B5EF4-FFF2-40B4-BE49-F238E27FC236}">
                <a16:creationId xmlns:a16="http://schemas.microsoft.com/office/drawing/2014/main" id="{2038FCFA-8B6F-49E7-9E4E-90D9DD367D58}"/>
              </a:ext>
            </a:extLst>
          </p:cNvPr>
          <p:cNvSpPr>
            <a:spLocks noGrp="1"/>
          </p:cNvSpPr>
          <p:nvPr>
            <p:ph type="sldNum" sz="quarter" idx="12"/>
          </p:nvPr>
        </p:nvSpPr>
        <p:spPr/>
        <p:txBody>
          <a:bodyPr/>
          <a:lstStyle/>
          <a:p>
            <a:fld id="{4F985FF9-ADA8-465B-B1B8-A5AF16A5E141}" type="slidenum">
              <a:rPr lang="fr-FR" smtClean="0"/>
              <a:t>10</a:t>
            </a:fld>
            <a:endParaRPr lang="fr-FR"/>
          </a:p>
        </p:txBody>
      </p:sp>
      <p:sp>
        <p:nvSpPr>
          <p:cNvPr id="5" name="Espace réservé du texte 4">
            <a:extLst>
              <a:ext uri="{FF2B5EF4-FFF2-40B4-BE49-F238E27FC236}">
                <a16:creationId xmlns:a16="http://schemas.microsoft.com/office/drawing/2014/main" id="{F1535688-25FF-462C-91CD-F3C80C3A1001}"/>
              </a:ext>
            </a:extLst>
          </p:cNvPr>
          <p:cNvSpPr>
            <a:spLocks noGrp="1"/>
          </p:cNvSpPr>
          <p:nvPr>
            <p:ph type="body" sz="quarter" idx="13"/>
          </p:nvPr>
        </p:nvSpPr>
        <p:spPr/>
        <p:txBody>
          <a:bodyPr/>
          <a:lstStyle/>
          <a:p>
            <a:r>
              <a:rPr lang="fr-FR" dirty="0"/>
              <a:t>3</a:t>
            </a:r>
          </a:p>
        </p:txBody>
      </p:sp>
      <p:sp>
        <p:nvSpPr>
          <p:cNvPr id="10" name="Forme libre : forme 9">
            <a:extLst>
              <a:ext uri="{FF2B5EF4-FFF2-40B4-BE49-F238E27FC236}">
                <a16:creationId xmlns:a16="http://schemas.microsoft.com/office/drawing/2014/main" id="{2BDA6EED-C18B-47D0-A45E-DFC453B961C3}"/>
              </a:ext>
            </a:extLst>
          </p:cNvPr>
          <p:cNvSpPr/>
          <p:nvPr/>
        </p:nvSpPr>
        <p:spPr>
          <a:xfrm>
            <a:off x="30811" y="617838"/>
            <a:ext cx="679626" cy="4510216"/>
          </a:xfrm>
          <a:custGeom>
            <a:avLst/>
            <a:gdLst>
              <a:gd name="connsiteX0" fmla="*/ 679626 w 679626"/>
              <a:gd name="connsiteY0" fmla="*/ 0 h 4510216"/>
              <a:gd name="connsiteX1" fmla="*/ 4 w 679626"/>
              <a:gd name="connsiteY1" fmla="*/ 1470454 h 4510216"/>
              <a:gd name="connsiteX2" fmla="*/ 667269 w 679626"/>
              <a:gd name="connsiteY2" fmla="*/ 2940908 h 4510216"/>
              <a:gd name="connsiteX3" fmla="*/ 37075 w 679626"/>
              <a:gd name="connsiteY3" fmla="*/ 4510216 h 4510216"/>
            </a:gdLst>
            <a:ahLst/>
            <a:cxnLst>
              <a:cxn ang="0">
                <a:pos x="connsiteX0" y="connsiteY0"/>
              </a:cxn>
              <a:cxn ang="0">
                <a:pos x="connsiteX1" y="connsiteY1"/>
              </a:cxn>
              <a:cxn ang="0">
                <a:pos x="connsiteX2" y="connsiteY2"/>
              </a:cxn>
              <a:cxn ang="0">
                <a:pos x="connsiteX3" y="connsiteY3"/>
              </a:cxn>
            </a:cxnLst>
            <a:rect l="l" t="t" r="r" b="b"/>
            <a:pathLst>
              <a:path w="679626" h="4510216">
                <a:moveTo>
                  <a:pt x="679626" y="0"/>
                </a:moveTo>
                <a:cubicBezTo>
                  <a:pt x="340844" y="490151"/>
                  <a:pt x="2063" y="980303"/>
                  <a:pt x="4" y="1470454"/>
                </a:cubicBezTo>
                <a:cubicBezTo>
                  <a:pt x="-2056" y="1960605"/>
                  <a:pt x="661090" y="2434281"/>
                  <a:pt x="667269" y="2940908"/>
                </a:cubicBezTo>
                <a:cubicBezTo>
                  <a:pt x="673447" y="3447535"/>
                  <a:pt x="2064" y="4153930"/>
                  <a:pt x="37075" y="4510216"/>
                </a:cubicBezTo>
              </a:path>
            </a:pathLst>
          </a:custGeom>
          <a:noFill/>
          <a:ln w="19050">
            <a:solidFill>
              <a:srgbClr val="0099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1" name="Image 10">
            <a:extLst>
              <a:ext uri="{FF2B5EF4-FFF2-40B4-BE49-F238E27FC236}">
                <a16:creationId xmlns:a16="http://schemas.microsoft.com/office/drawing/2014/main" id="{8121B19D-CFA1-48EF-8D4C-DECB1F557D5F}"/>
              </a:ext>
            </a:extLst>
          </p:cNvPr>
          <p:cNvPicPr>
            <a:picLocks noChangeAspect="1"/>
          </p:cNvPicPr>
          <p:nvPr/>
        </p:nvPicPr>
        <p:blipFill rotWithShape="1">
          <a:blip r:embed="rId3"/>
          <a:srcRect l="13333" r="16666"/>
          <a:stretch/>
        </p:blipFill>
        <p:spPr>
          <a:xfrm>
            <a:off x="92273" y="2783461"/>
            <a:ext cx="732212" cy="698103"/>
          </a:xfrm>
          <a:prstGeom prst="ellipse">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pic>
        <p:nvPicPr>
          <p:cNvPr id="14" name="Image 13">
            <a:extLst>
              <a:ext uri="{FF2B5EF4-FFF2-40B4-BE49-F238E27FC236}">
                <a16:creationId xmlns:a16="http://schemas.microsoft.com/office/drawing/2014/main" id="{65C34EEF-F606-4414-A5A2-DB337B96DBFC}"/>
              </a:ext>
            </a:extLst>
          </p:cNvPr>
          <p:cNvPicPr>
            <a:picLocks noChangeAspect="1"/>
          </p:cNvPicPr>
          <p:nvPr/>
        </p:nvPicPr>
        <p:blipFill>
          <a:blip r:embed="rId4"/>
          <a:stretch>
            <a:fillRect/>
          </a:stretch>
        </p:blipFill>
        <p:spPr>
          <a:xfrm>
            <a:off x="974654" y="675852"/>
            <a:ext cx="1560163" cy="1560163"/>
          </a:xfrm>
          <a:prstGeom prst="rect">
            <a:avLst/>
          </a:prstGeom>
        </p:spPr>
      </p:pic>
      <p:sp>
        <p:nvSpPr>
          <p:cNvPr id="17" name="ZoneTexte 16">
            <a:extLst>
              <a:ext uri="{FF2B5EF4-FFF2-40B4-BE49-F238E27FC236}">
                <a16:creationId xmlns:a16="http://schemas.microsoft.com/office/drawing/2014/main" id="{42834CA1-C777-43A8-8924-2611B0EADAAE}"/>
              </a:ext>
            </a:extLst>
          </p:cNvPr>
          <p:cNvSpPr txBox="1"/>
          <p:nvPr/>
        </p:nvSpPr>
        <p:spPr>
          <a:xfrm>
            <a:off x="2573554" y="1232868"/>
            <a:ext cx="6435417" cy="738664"/>
          </a:xfrm>
          <a:prstGeom prst="rect">
            <a:avLst/>
          </a:prstGeom>
          <a:noFill/>
        </p:spPr>
        <p:txBody>
          <a:bodyPr wrap="square" rtlCol="0">
            <a:spAutoFit/>
          </a:bodyPr>
          <a:lstStyle/>
          <a:p>
            <a:pPr algn="just"/>
            <a:r>
              <a:rPr lang="fr-FR" sz="1400" dirty="0"/>
              <a:t>Le </a:t>
            </a:r>
            <a:r>
              <a:rPr lang="fr-FR" sz="1400" b="1" dirty="0"/>
              <a:t>Label du Comité Intersyndical de l’Epargne Salariale (CIES) </a:t>
            </a:r>
            <a:r>
              <a:rPr lang="fr-FR" sz="1400" dirty="0"/>
              <a:t>atteste que les gammes de fonds proposés dans le cadre du dispositif de l’épargne salariale intègrent des critères ESG dans leur gestion.</a:t>
            </a:r>
          </a:p>
        </p:txBody>
      </p:sp>
      <p:sp>
        <p:nvSpPr>
          <p:cNvPr id="18" name="ZoneTexte 17">
            <a:extLst>
              <a:ext uri="{FF2B5EF4-FFF2-40B4-BE49-F238E27FC236}">
                <a16:creationId xmlns:a16="http://schemas.microsoft.com/office/drawing/2014/main" id="{0757DC8B-2B5A-45B6-94B4-E339CDDD50FD}"/>
              </a:ext>
            </a:extLst>
          </p:cNvPr>
          <p:cNvSpPr txBox="1"/>
          <p:nvPr/>
        </p:nvSpPr>
        <p:spPr>
          <a:xfrm>
            <a:off x="2394065" y="2601883"/>
            <a:ext cx="6592024" cy="522447"/>
          </a:xfrm>
          <a:prstGeom prst="rect">
            <a:avLst/>
          </a:prstGeom>
          <a:noFill/>
        </p:spPr>
        <p:txBody>
          <a:bodyPr wrap="square" rtlCol="0">
            <a:spAutoFit/>
          </a:bodyPr>
          <a:lstStyle/>
          <a:p>
            <a:pPr algn="just"/>
            <a:r>
              <a:rPr lang="fr-FR" sz="1400" dirty="0"/>
              <a:t>Le </a:t>
            </a:r>
            <a:r>
              <a:rPr lang="fr-FR" sz="1400" b="1" dirty="0"/>
              <a:t>Label </a:t>
            </a:r>
            <a:r>
              <a:rPr lang="fr-FR" sz="1400" b="1" dirty="0" err="1"/>
              <a:t>Finansol</a:t>
            </a:r>
            <a:r>
              <a:rPr lang="fr-FR" sz="1400" b="1" dirty="0"/>
              <a:t> </a:t>
            </a:r>
            <a:r>
              <a:rPr lang="fr-FR" sz="1400" dirty="0"/>
              <a:t>distingue les placements d’épargne solidaire. Il garantit le financement d’activités à forte utilité sociale et/ou environnementale.</a:t>
            </a:r>
          </a:p>
        </p:txBody>
      </p:sp>
      <p:pic>
        <p:nvPicPr>
          <p:cNvPr id="6" name="Image 5">
            <a:extLst>
              <a:ext uri="{FF2B5EF4-FFF2-40B4-BE49-F238E27FC236}">
                <a16:creationId xmlns:a16="http://schemas.microsoft.com/office/drawing/2014/main" id="{71292371-8362-497C-8E29-81A4A0CF795C}"/>
              </a:ext>
            </a:extLst>
          </p:cNvPr>
          <p:cNvPicPr>
            <a:picLocks noChangeAspect="1"/>
          </p:cNvPicPr>
          <p:nvPr/>
        </p:nvPicPr>
        <p:blipFill>
          <a:blip r:embed="rId5"/>
          <a:stretch>
            <a:fillRect/>
          </a:stretch>
        </p:blipFill>
        <p:spPr>
          <a:xfrm>
            <a:off x="919085" y="3571195"/>
            <a:ext cx="1560164" cy="1375256"/>
          </a:xfrm>
          <a:prstGeom prst="rect">
            <a:avLst/>
          </a:prstGeom>
          <a:ln>
            <a:noFill/>
          </a:ln>
          <a:effectLst>
            <a:softEdge rad="112500"/>
          </a:effectLst>
        </p:spPr>
      </p:pic>
      <p:sp>
        <p:nvSpPr>
          <p:cNvPr id="19" name="ZoneTexte 18">
            <a:extLst>
              <a:ext uri="{FF2B5EF4-FFF2-40B4-BE49-F238E27FC236}">
                <a16:creationId xmlns:a16="http://schemas.microsoft.com/office/drawing/2014/main" id="{358B3103-18C6-4B53-A11C-04A4D093767A}"/>
              </a:ext>
            </a:extLst>
          </p:cNvPr>
          <p:cNvSpPr txBox="1"/>
          <p:nvPr/>
        </p:nvSpPr>
        <p:spPr>
          <a:xfrm>
            <a:off x="2534817" y="3822490"/>
            <a:ext cx="6578372" cy="954107"/>
          </a:xfrm>
          <a:prstGeom prst="rect">
            <a:avLst/>
          </a:prstGeom>
          <a:noFill/>
        </p:spPr>
        <p:txBody>
          <a:bodyPr wrap="square" rtlCol="0">
            <a:spAutoFit/>
          </a:bodyPr>
          <a:lstStyle/>
          <a:p>
            <a:r>
              <a:rPr lang="fr-FR" sz="1400" dirty="0"/>
              <a:t>Le </a:t>
            </a:r>
            <a:r>
              <a:rPr lang="fr-FR" sz="1400" b="1" dirty="0"/>
              <a:t>Label Relance </a:t>
            </a:r>
            <a:r>
              <a:rPr lang="fr-FR" sz="1400" dirty="0"/>
              <a:t>est ouvert aux fonds d’investissement qui s’engagent à mobiliser rapidement des ressources nouvelles pour soutenir les fonds propres et quasi-fonds propres des entreprises françaises.</a:t>
            </a:r>
          </a:p>
          <a:p>
            <a:r>
              <a:rPr lang="fr-FR" sz="1400" b="1" dirty="0"/>
              <a:t> </a:t>
            </a:r>
            <a:endParaRPr lang="fr-FR" sz="1400" dirty="0"/>
          </a:p>
        </p:txBody>
      </p:sp>
    </p:spTree>
    <p:extLst>
      <p:ext uri="{BB962C8B-B14F-4D97-AF65-F5344CB8AC3E}">
        <p14:creationId xmlns:p14="http://schemas.microsoft.com/office/powerpoint/2010/main" val="3397470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E1BA2A-EC62-4D3F-9A26-B62BA3A4F8D4}"/>
              </a:ext>
            </a:extLst>
          </p:cNvPr>
          <p:cNvSpPr>
            <a:spLocks noGrp="1"/>
          </p:cNvSpPr>
          <p:nvPr>
            <p:ph type="title"/>
          </p:nvPr>
        </p:nvSpPr>
        <p:spPr/>
        <p:txBody>
          <a:bodyPr/>
          <a:lstStyle/>
          <a:p>
            <a:r>
              <a:rPr lang="fr-FR" dirty="0"/>
              <a:t>Gamme de fonds CAP 100 % ISR (dont 1 fonds solidaire)</a:t>
            </a:r>
          </a:p>
        </p:txBody>
      </p:sp>
      <p:sp>
        <p:nvSpPr>
          <p:cNvPr id="3" name="Espace réservé du pied de page 2">
            <a:extLst>
              <a:ext uri="{FF2B5EF4-FFF2-40B4-BE49-F238E27FC236}">
                <a16:creationId xmlns:a16="http://schemas.microsoft.com/office/drawing/2014/main" id="{21DD9876-0A65-4ABB-8562-F85C0E0CA09A}"/>
              </a:ext>
            </a:extLst>
          </p:cNvPr>
          <p:cNvSpPr>
            <a:spLocks noGrp="1"/>
          </p:cNvSpPr>
          <p:nvPr>
            <p:ph type="ftr" sz="quarter" idx="11"/>
          </p:nvPr>
        </p:nvSpPr>
        <p:spPr/>
        <p:txBody>
          <a:bodyPr/>
          <a:lstStyle/>
          <a:p>
            <a:r>
              <a:rPr lang="fr-FR" dirty="0"/>
              <a:t>Développer des solutions d’épargne et retraite toujours plus responsable</a:t>
            </a:r>
          </a:p>
        </p:txBody>
      </p:sp>
      <p:sp>
        <p:nvSpPr>
          <p:cNvPr id="4" name="Espace réservé du numéro de diapositive 3">
            <a:extLst>
              <a:ext uri="{FF2B5EF4-FFF2-40B4-BE49-F238E27FC236}">
                <a16:creationId xmlns:a16="http://schemas.microsoft.com/office/drawing/2014/main" id="{671C3408-385D-4E2A-8C65-2F4BC201BD7A}"/>
              </a:ext>
            </a:extLst>
          </p:cNvPr>
          <p:cNvSpPr>
            <a:spLocks noGrp="1"/>
          </p:cNvSpPr>
          <p:nvPr>
            <p:ph type="sldNum" sz="quarter" idx="12"/>
          </p:nvPr>
        </p:nvSpPr>
        <p:spPr/>
        <p:txBody>
          <a:bodyPr/>
          <a:lstStyle/>
          <a:p>
            <a:fld id="{4F985FF9-ADA8-465B-B1B8-A5AF16A5E141}" type="slidenum">
              <a:rPr lang="fr-FR" smtClean="0"/>
              <a:t>11</a:t>
            </a:fld>
            <a:endParaRPr lang="fr-FR"/>
          </a:p>
        </p:txBody>
      </p:sp>
      <p:sp>
        <p:nvSpPr>
          <p:cNvPr id="5" name="Espace réservé du texte 4">
            <a:extLst>
              <a:ext uri="{FF2B5EF4-FFF2-40B4-BE49-F238E27FC236}">
                <a16:creationId xmlns:a16="http://schemas.microsoft.com/office/drawing/2014/main" id="{D94E88FE-A371-430D-AE4F-3B40DF9D265D}"/>
              </a:ext>
            </a:extLst>
          </p:cNvPr>
          <p:cNvSpPr>
            <a:spLocks noGrp="1"/>
          </p:cNvSpPr>
          <p:nvPr>
            <p:ph type="body" sz="quarter" idx="13"/>
          </p:nvPr>
        </p:nvSpPr>
        <p:spPr/>
        <p:txBody>
          <a:bodyPr/>
          <a:lstStyle/>
          <a:p>
            <a:r>
              <a:rPr lang="fr-FR" dirty="0"/>
              <a:t>3</a:t>
            </a:r>
          </a:p>
        </p:txBody>
      </p:sp>
      <p:sp>
        <p:nvSpPr>
          <p:cNvPr id="15" name="Forme libre : forme 14">
            <a:extLst>
              <a:ext uri="{FF2B5EF4-FFF2-40B4-BE49-F238E27FC236}">
                <a16:creationId xmlns:a16="http://schemas.microsoft.com/office/drawing/2014/main" id="{4EFC969B-B120-4F1C-9873-3B5242BFEDD5}"/>
              </a:ext>
            </a:extLst>
          </p:cNvPr>
          <p:cNvSpPr/>
          <p:nvPr/>
        </p:nvSpPr>
        <p:spPr>
          <a:xfrm>
            <a:off x="223838" y="750925"/>
            <a:ext cx="350928" cy="4392575"/>
          </a:xfrm>
          <a:custGeom>
            <a:avLst/>
            <a:gdLst>
              <a:gd name="connsiteX0" fmla="*/ 638288 w 638288"/>
              <a:gd name="connsiteY0" fmla="*/ 0 h 4171405"/>
              <a:gd name="connsiteX1" fmla="*/ 185442 w 638288"/>
              <a:gd name="connsiteY1" fmla="*/ 1288868 h 4171405"/>
              <a:gd name="connsiteX2" fmla="*/ 490242 w 638288"/>
              <a:gd name="connsiteY2" fmla="*/ 2316480 h 4171405"/>
              <a:gd name="connsiteX3" fmla="*/ 46105 w 638288"/>
              <a:gd name="connsiteY3" fmla="*/ 4171405 h 4171405"/>
            </a:gdLst>
            <a:ahLst/>
            <a:cxnLst>
              <a:cxn ang="0">
                <a:pos x="connsiteX0" y="connsiteY0"/>
              </a:cxn>
              <a:cxn ang="0">
                <a:pos x="connsiteX1" y="connsiteY1"/>
              </a:cxn>
              <a:cxn ang="0">
                <a:pos x="connsiteX2" y="connsiteY2"/>
              </a:cxn>
              <a:cxn ang="0">
                <a:pos x="connsiteX3" y="connsiteY3"/>
              </a:cxn>
            </a:cxnLst>
            <a:rect l="l" t="t" r="r" b="b"/>
            <a:pathLst>
              <a:path w="638288" h="4171405">
                <a:moveTo>
                  <a:pt x="638288" y="0"/>
                </a:moveTo>
                <a:cubicBezTo>
                  <a:pt x="424202" y="451394"/>
                  <a:pt x="210116" y="902788"/>
                  <a:pt x="185442" y="1288868"/>
                </a:cubicBezTo>
                <a:cubicBezTo>
                  <a:pt x="160768" y="1674948"/>
                  <a:pt x="513465" y="1836057"/>
                  <a:pt x="490242" y="2316480"/>
                </a:cubicBezTo>
                <a:cubicBezTo>
                  <a:pt x="467019" y="2796903"/>
                  <a:pt x="-174512" y="3866605"/>
                  <a:pt x="46105" y="4171405"/>
                </a:cubicBezTo>
              </a:path>
            </a:pathLst>
          </a:custGeom>
          <a:noFill/>
          <a:ln w="19050">
            <a:solidFill>
              <a:srgbClr val="0099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12" name="Image 111">
            <a:extLst>
              <a:ext uri="{FF2B5EF4-FFF2-40B4-BE49-F238E27FC236}">
                <a16:creationId xmlns:a16="http://schemas.microsoft.com/office/drawing/2014/main" id="{493C9006-CCF0-4DD9-918A-DAF30BAB706D}"/>
              </a:ext>
            </a:extLst>
          </p:cNvPr>
          <p:cNvPicPr>
            <a:picLocks noChangeAspect="1"/>
          </p:cNvPicPr>
          <p:nvPr/>
        </p:nvPicPr>
        <p:blipFill>
          <a:blip r:embed="rId2"/>
          <a:stretch>
            <a:fillRect/>
          </a:stretch>
        </p:blipFill>
        <p:spPr>
          <a:xfrm>
            <a:off x="1053002" y="1056007"/>
            <a:ext cx="4108747" cy="2277061"/>
          </a:xfrm>
          <a:prstGeom prst="rect">
            <a:avLst/>
          </a:prstGeom>
        </p:spPr>
      </p:pic>
      <p:sp>
        <p:nvSpPr>
          <p:cNvPr id="114" name="Rectangle : coins arrondis 113">
            <a:extLst>
              <a:ext uri="{FF2B5EF4-FFF2-40B4-BE49-F238E27FC236}">
                <a16:creationId xmlns:a16="http://schemas.microsoft.com/office/drawing/2014/main" id="{38F7EFB4-206E-4EA3-9925-B4EDC28DA7E0}"/>
              </a:ext>
            </a:extLst>
          </p:cNvPr>
          <p:cNvSpPr/>
          <p:nvPr/>
        </p:nvSpPr>
        <p:spPr>
          <a:xfrm>
            <a:off x="5257144" y="890862"/>
            <a:ext cx="3648651" cy="2664296"/>
          </a:xfrm>
          <a:prstGeom prst="roundRect">
            <a:avLst/>
          </a:prstGeom>
          <a:solidFill>
            <a:schemeClr val="bg1"/>
          </a:solidFill>
          <a:ln w="19050">
            <a:solidFill>
              <a:srgbClr val="0099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fr-FR" sz="1400" b="1" dirty="0">
                <a:solidFill>
                  <a:schemeClr val="tx2"/>
                </a:solidFill>
              </a:rPr>
              <a:t>Les + de la Gamme CAP ISR</a:t>
            </a:r>
          </a:p>
          <a:p>
            <a:endParaRPr lang="fr-FR" sz="1400" b="1" dirty="0">
              <a:solidFill>
                <a:schemeClr val="tx1"/>
              </a:solidFill>
            </a:endParaRPr>
          </a:p>
          <a:p>
            <a:pPr algn="just"/>
            <a:r>
              <a:rPr lang="fr-FR" sz="1400" dirty="0">
                <a:solidFill>
                  <a:schemeClr val="tx1"/>
                </a:solidFill>
              </a:rPr>
              <a:t>Cette gamme s’articule autour de </a:t>
            </a:r>
            <a:r>
              <a:rPr lang="fr-FR" sz="1400" b="1" dirty="0">
                <a:solidFill>
                  <a:schemeClr val="tx1"/>
                </a:solidFill>
              </a:rPr>
              <a:t>6 compartiments</a:t>
            </a:r>
            <a:r>
              <a:rPr lang="fr-FR" sz="1400" dirty="0">
                <a:solidFill>
                  <a:schemeClr val="tx1"/>
                </a:solidFill>
              </a:rPr>
              <a:t> composant le FCPE Cap ISR, couvrant </a:t>
            </a:r>
            <a:r>
              <a:rPr lang="fr-FR" sz="1400" b="1" dirty="0">
                <a:solidFill>
                  <a:schemeClr val="tx1"/>
                </a:solidFill>
              </a:rPr>
              <a:t>différents profils de risque et horizons de placement</a:t>
            </a:r>
            <a:r>
              <a:rPr lang="fr-FR" sz="1400" dirty="0">
                <a:solidFill>
                  <a:schemeClr val="tx1"/>
                </a:solidFill>
              </a:rPr>
              <a:t>. Elle permet </a:t>
            </a:r>
            <a:r>
              <a:rPr lang="fr-FR" sz="1400" b="1" dirty="0">
                <a:solidFill>
                  <a:schemeClr val="tx1"/>
                </a:solidFill>
              </a:rPr>
              <a:t>de redonner du sens à l’épargne </a:t>
            </a:r>
            <a:r>
              <a:rPr lang="fr-FR" sz="1400" dirty="0">
                <a:solidFill>
                  <a:schemeClr val="tx1"/>
                </a:solidFill>
              </a:rPr>
              <a:t>en investissant dans des </a:t>
            </a:r>
            <a:r>
              <a:rPr lang="fr-FR" sz="1400" b="1" dirty="0">
                <a:solidFill>
                  <a:schemeClr val="tx1"/>
                </a:solidFill>
              </a:rPr>
              <a:t>sociétés européennes socialement responsables </a:t>
            </a:r>
            <a:r>
              <a:rPr lang="fr-FR" sz="1400" dirty="0">
                <a:solidFill>
                  <a:schemeClr val="tx1"/>
                </a:solidFill>
              </a:rPr>
              <a:t>dans le cadre d’un investissement sur le moyen/long terme.</a:t>
            </a:r>
          </a:p>
        </p:txBody>
      </p:sp>
      <p:pic>
        <p:nvPicPr>
          <p:cNvPr id="14" name="Image 13">
            <a:extLst>
              <a:ext uri="{FF2B5EF4-FFF2-40B4-BE49-F238E27FC236}">
                <a16:creationId xmlns:a16="http://schemas.microsoft.com/office/drawing/2014/main" id="{1BE498B2-88AB-4348-B8D0-222383AEBBA0}"/>
              </a:ext>
            </a:extLst>
          </p:cNvPr>
          <p:cNvPicPr>
            <a:picLocks noChangeAspect="1"/>
          </p:cNvPicPr>
          <p:nvPr/>
        </p:nvPicPr>
        <p:blipFill rotWithShape="1">
          <a:blip r:embed="rId3"/>
          <a:srcRect l="13333" r="16666"/>
          <a:stretch/>
        </p:blipFill>
        <p:spPr>
          <a:xfrm>
            <a:off x="83576" y="2286918"/>
            <a:ext cx="732212" cy="698103"/>
          </a:xfrm>
          <a:prstGeom prst="ellipse">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pic>
        <p:nvPicPr>
          <p:cNvPr id="12" name="Image 11">
            <a:extLst>
              <a:ext uri="{FF2B5EF4-FFF2-40B4-BE49-F238E27FC236}">
                <a16:creationId xmlns:a16="http://schemas.microsoft.com/office/drawing/2014/main" id="{90C7F480-DA71-4A45-95D6-31A7287104A6}"/>
              </a:ext>
            </a:extLst>
          </p:cNvPr>
          <p:cNvPicPr>
            <a:picLocks noChangeAspect="1"/>
          </p:cNvPicPr>
          <p:nvPr/>
        </p:nvPicPr>
        <p:blipFill rotWithShape="1">
          <a:blip r:embed="rId4"/>
          <a:srcRect l="44390" t="41092" r="27300" b="18897"/>
          <a:stretch/>
        </p:blipFill>
        <p:spPr>
          <a:xfrm>
            <a:off x="6265071" y="3931205"/>
            <a:ext cx="653842" cy="600403"/>
          </a:xfrm>
          <a:prstGeom prst="rect">
            <a:avLst/>
          </a:prstGeom>
        </p:spPr>
      </p:pic>
      <p:sp>
        <p:nvSpPr>
          <p:cNvPr id="6" name="ZoneTexte 5">
            <a:extLst>
              <a:ext uri="{FF2B5EF4-FFF2-40B4-BE49-F238E27FC236}">
                <a16:creationId xmlns:a16="http://schemas.microsoft.com/office/drawing/2014/main" id="{EE80EC40-7780-4349-BE7B-94C883B96D00}"/>
              </a:ext>
            </a:extLst>
          </p:cNvPr>
          <p:cNvSpPr txBox="1"/>
          <p:nvPr/>
        </p:nvSpPr>
        <p:spPr>
          <a:xfrm>
            <a:off x="2141827" y="3932825"/>
            <a:ext cx="3329532" cy="738664"/>
          </a:xfrm>
          <a:prstGeom prst="rect">
            <a:avLst/>
          </a:prstGeom>
          <a:noFill/>
        </p:spPr>
        <p:txBody>
          <a:bodyPr wrap="square" rtlCol="0">
            <a:spAutoFit/>
          </a:bodyPr>
          <a:lstStyle/>
          <a:p>
            <a:r>
              <a:rPr lang="fr-FR" sz="1400" dirty="0"/>
              <a:t>Cap ISR Monétaire, Cap ISR </a:t>
            </a:r>
            <a:r>
              <a:rPr lang="fr-FR" sz="1400" dirty="0" err="1"/>
              <a:t>Oblig</a:t>
            </a:r>
            <a:r>
              <a:rPr lang="fr-FR" sz="1400" dirty="0"/>
              <a:t> Euro, Cap ISR Rendement, Cap ISR Croissance, Cap ISR Actions Europe</a:t>
            </a:r>
          </a:p>
        </p:txBody>
      </p:sp>
      <p:sp>
        <p:nvSpPr>
          <p:cNvPr id="17" name="ZoneTexte 16">
            <a:extLst>
              <a:ext uri="{FF2B5EF4-FFF2-40B4-BE49-F238E27FC236}">
                <a16:creationId xmlns:a16="http://schemas.microsoft.com/office/drawing/2014/main" id="{BEF7474D-7043-4528-AF41-81C54447919A}"/>
              </a:ext>
            </a:extLst>
          </p:cNvPr>
          <p:cNvSpPr txBox="1"/>
          <p:nvPr/>
        </p:nvSpPr>
        <p:spPr>
          <a:xfrm>
            <a:off x="6918913" y="4093734"/>
            <a:ext cx="2121703" cy="307777"/>
          </a:xfrm>
          <a:prstGeom prst="rect">
            <a:avLst/>
          </a:prstGeom>
          <a:noFill/>
        </p:spPr>
        <p:txBody>
          <a:bodyPr wrap="square" rtlCol="0">
            <a:spAutoFit/>
          </a:bodyPr>
          <a:lstStyle/>
          <a:p>
            <a:r>
              <a:rPr lang="fr-FR" sz="1400" dirty="0"/>
              <a:t>CAP ISR Mixte Solidaire</a:t>
            </a:r>
          </a:p>
        </p:txBody>
      </p:sp>
      <p:pic>
        <p:nvPicPr>
          <p:cNvPr id="18" name="Image 17">
            <a:extLst>
              <a:ext uri="{FF2B5EF4-FFF2-40B4-BE49-F238E27FC236}">
                <a16:creationId xmlns:a16="http://schemas.microsoft.com/office/drawing/2014/main" id="{AF600ED2-4309-4053-A318-9EF7AEF08948}"/>
              </a:ext>
            </a:extLst>
          </p:cNvPr>
          <p:cNvPicPr>
            <a:picLocks noChangeAspect="1"/>
          </p:cNvPicPr>
          <p:nvPr/>
        </p:nvPicPr>
        <p:blipFill>
          <a:blip r:embed="rId5"/>
          <a:stretch>
            <a:fillRect/>
          </a:stretch>
        </p:blipFill>
        <p:spPr>
          <a:xfrm>
            <a:off x="1537789" y="3954006"/>
            <a:ext cx="646371" cy="646371"/>
          </a:xfrm>
          <a:prstGeom prst="rect">
            <a:avLst/>
          </a:prstGeom>
        </p:spPr>
      </p:pic>
      <p:pic>
        <p:nvPicPr>
          <p:cNvPr id="16" name="Image 15">
            <a:extLst>
              <a:ext uri="{FF2B5EF4-FFF2-40B4-BE49-F238E27FC236}">
                <a16:creationId xmlns:a16="http://schemas.microsoft.com/office/drawing/2014/main" id="{E79406E5-5036-46D3-95F3-9DAE3137F78B}"/>
              </a:ext>
            </a:extLst>
          </p:cNvPr>
          <p:cNvPicPr>
            <a:picLocks noChangeAspect="1"/>
          </p:cNvPicPr>
          <p:nvPr/>
        </p:nvPicPr>
        <p:blipFill>
          <a:blip r:embed="rId5"/>
          <a:stretch>
            <a:fillRect/>
          </a:stretch>
        </p:blipFill>
        <p:spPr>
          <a:xfrm>
            <a:off x="5696140" y="3926514"/>
            <a:ext cx="681152" cy="681152"/>
          </a:xfrm>
          <a:prstGeom prst="rect">
            <a:avLst/>
          </a:prstGeom>
        </p:spPr>
      </p:pic>
      <p:sp>
        <p:nvSpPr>
          <p:cNvPr id="13" name="Flèche : pentagone 12">
            <a:extLst>
              <a:ext uri="{FF2B5EF4-FFF2-40B4-BE49-F238E27FC236}">
                <a16:creationId xmlns:a16="http://schemas.microsoft.com/office/drawing/2014/main" id="{A303FDF7-F9BD-4EA8-B308-656ED62D4660}"/>
              </a:ext>
            </a:extLst>
          </p:cNvPr>
          <p:cNvSpPr/>
          <p:nvPr/>
        </p:nvSpPr>
        <p:spPr>
          <a:xfrm>
            <a:off x="971739" y="3459028"/>
            <a:ext cx="1944216" cy="328191"/>
          </a:xfrm>
          <a:prstGeom prst="homePlate">
            <a:avLst/>
          </a:prstGeom>
          <a:solidFill>
            <a:schemeClr val="bg1"/>
          </a:solidFill>
          <a:ln w="19050">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ZoneTexte 7">
            <a:extLst>
              <a:ext uri="{FF2B5EF4-FFF2-40B4-BE49-F238E27FC236}">
                <a16:creationId xmlns:a16="http://schemas.microsoft.com/office/drawing/2014/main" id="{0B88DDDC-C5D3-42F1-9090-3DA1FB4ACDD6}"/>
              </a:ext>
            </a:extLst>
          </p:cNvPr>
          <p:cNvSpPr txBox="1"/>
          <p:nvPr/>
        </p:nvSpPr>
        <p:spPr>
          <a:xfrm>
            <a:off x="1010638" y="3465779"/>
            <a:ext cx="1749712" cy="307777"/>
          </a:xfrm>
          <a:prstGeom prst="rect">
            <a:avLst/>
          </a:prstGeom>
          <a:noFill/>
        </p:spPr>
        <p:txBody>
          <a:bodyPr wrap="square" rtlCol="0">
            <a:spAutoFit/>
          </a:bodyPr>
          <a:lstStyle/>
          <a:p>
            <a:r>
              <a:rPr lang="fr-FR" sz="1400" dirty="0"/>
              <a:t>Zoom sur les labels</a:t>
            </a:r>
          </a:p>
        </p:txBody>
      </p:sp>
      <p:cxnSp>
        <p:nvCxnSpPr>
          <p:cNvPr id="21" name="Connecteur droit 20">
            <a:extLst>
              <a:ext uri="{FF2B5EF4-FFF2-40B4-BE49-F238E27FC236}">
                <a16:creationId xmlns:a16="http://schemas.microsoft.com/office/drawing/2014/main" id="{BCB9D5A4-0FBB-4449-86C0-03A83B893257}"/>
              </a:ext>
            </a:extLst>
          </p:cNvPr>
          <p:cNvCxnSpPr/>
          <p:nvPr/>
        </p:nvCxnSpPr>
        <p:spPr>
          <a:xfrm>
            <a:off x="1280994" y="3787219"/>
            <a:ext cx="0" cy="969782"/>
          </a:xfrm>
          <a:prstGeom prst="line">
            <a:avLst/>
          </a:prstGeom>
          <a:ln w="19050">
            <a:solidFill>
              <a:srgbClr val="0099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396522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Forme libre : forme 55">
            <a:extLst>
              <a:ext uri="{FF2B5EF4-FFF2-40B4-BE49-F238E27FC236}">
                <a16:creationId xmlns:a16="http://schemas.microsoft.com/office/drawing/2014/main" id="{901160EF-26C9-43FD-8326-9DBEF48F382B}"/>
              </a:ext>
            </a:extLst>
          </p:cNvPr>
          <p:cNvSpPr/>
          <p:nvPr/>
        </p:nvSpPr>
        <p:spPr>
          <a:xfrm>
            <a:off x="195943" y="849086"/>
            <a:ext cx="446338" cy="4310743"/>
          </a:xfrm>
          <a:custGeom>
            <a:avLst/>
            <a:gdLst>
              <a:gd name="connsiteX0" fmla="*/ 0 w 446338"/>
              <a:gd name="connsiteY0" fmla="*/ 0 h 4310743"/>
              <a:gd name="connsiteX1" fmla="*/ 446314 w 446338"/>
              <a:gd name="connsiteY1" fmla="*/ 1360714 h 4310743"/>
              <a:gd name="connsiteX2" fmla="*/ 21771 w 446338"/>
              <a:gd name="connsiteY2" fmla="*/ 2677885 h 4310743"/>
              <a:gd name="connsiteX3" fmla="*/ 283028 w 446338"/>
              <a:gd name="connsiteY3" fmla="*/ 4310743 h 4310743"/>
            </a:gdLst>
            <a:ahLst/>
            <a:cxnLst>
              <a:cxn ang="0">
                <a:pos x="connsiteX0" y="connsiteY0"/>
              </a:cxn>
              <a:cxn ang="0">
                <a:pos x="connsiteX1" y="connsiteY1"/>
              </a:cxn>
              <a:cxn ang="0">
                <a:pos x="connsiteX2" y="connsiteY2"/>
              </a:cxn>
              <a:cxn ang="0">
                <a:pos x="connsiteX3" y="connsiteY3"/>
              </a:cxn>
            </a:cxnLst>
            <a:rect l="l" t="t" r="r" b="b"/>
            <a:pathLst>
              <a:path w="446338" h="4310743">
                <a:moveTo>
                  <a:pt x="0" y="0"/>
                </a:moveTo>
                <a:cubicBezTo>
                  <a:pt x="221343" y="457200"/>
                  <a:pt x="442686" y="914400"/>
                  <a:pt x="446314" y="1360714"/>
                </a:cubicBezTo>
                <a:cubicBezTo>
                  <a:pt x="449942" y="1807028"/>
                  <a:pt x="48985" y="2186214"/>
                  <a:pt x="21771" y="2677885"/>
                </a:cubicBezTo>
                <a:cubicBezTo>
                  <a:pt x="-5443" y="3169556"/>
                  <a:pt x="138792" y="3740149"/>
                  <a:pt x="283028" y="4310743"/>
                </a:cubicBezTo>
              </a:path>
            </a:pathLst>
          </a:custGeom>
          <a:noFill/>
          <a:ln w="19050">
            <a:solidFill>
              <a:srgbClr val="0099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a:extLst>
              <a:ext uri="{FF2B5EF4-FFF2-40B4-BE49-F238E27FC236}">
                <a16:creationId xmlns:a16="http://schemas.microsoft.com/office/drawing/2014/main" id="{01E1BA2A-EC62-4D3F-9A26-B62BA3A4F8D4}"/>
              </a:ext>
            </a:extLst>
          </p:cNvPr>
          <p:cNvSpPr>
            <a:spLocks noGrp="1"/>
          </p:cNvSpPr>
          <p:nvPr>
            <p:ph type="title"/>
          </p:nvPr>
        </p:nvSpPr>
        <p:spPr/>
        <p:txBody>
          <a:bodyPr/>
          <a:lstStyle/>
          <a:p>
            <a:r>
              <a:rPr lang="fr-FR" dirty="0"/>
              <a:t>Gamme de fonds Impact 100 % ISR (dont 2 fonds solidaires)</a:t>
            </a:r>
          </a:p>
        </p:txBody>
      </p:sp>
      <p:sp>
        <p:nvSpPr>
          <p:cNvPr id="3" name="Espace réservé du pied de page 2">
            <a:extLst>
              <a:ext uri="{FF2B5EF4-FFF2-40B4-BE49-F238E27FC236}">
                <a16:creationId xmlns:a16="http://schemas.microsoft.com/office/drawing/2014/main" id="{21DD9876-0A65-4ABB-8562-F85C0E0CA09A}"/>
              </a:ext>
            </a:extLst>
          </p:cNvPr>
          <p:cNvSpPr>
            <a:spLocks noGrp="1"/>
          </p:cNvSpPr>
          <p:nvPr>
            <p:ph type="ftr" sz="quarter" idx="11"/>
          </p:nvPr>
        </p:nvSpPr>
        <p:spPr/>
        <p:txBody>
          <a:bodyPr/>
          <a:lstStyle/>
          <a:p>
            <a:r>
              <a:rPr lang="fr-FR" dirty="0"/>
              <a:t>Développer des solutions d’épargne et retraite toujours plus responsable</a:t>
            </a:r>
          </a:p>
        </p:txBody>
      </p:sp>
      <p:sp>
        <p:nvSpPr>
          <p:cNvPr id="4" name="Espace réservé du numéro de diapositive 3">
            <a:extLst>
              <a:ext uri="{FF2B5EF4-FFF2-40B4-BE49-F238E27FC236}">
                <a16:creationId xmlns:a16="http://schemas.microsoft.com/office/drawing/2014/main" id="{671C3408-385D-4E2A-8C65-2F4BC201BD7A}"/>
              </a:ext>
            </a:extLst>
          </p:cNvPr>
          <p:cNvSpPr>
            <a:spLocks noGrp="1"/>
          </p:cNvSpPr>
          <p:nvPr>
            <p:ph type="sldNum" sz="quarter" idx="12"/>
          </p:nvPr>
        </p:nvSpPr>
        <p:spPr/>
        <p:txBody>
          <a:bodyPr/>
          <a:lstStyle/>
          <a:p>
            <a:fld id="{4F985FF9-ADA8-465B-B1B8-A5AF16A5E141}" type="slidenum">
              <a:rPr lang="fr-FR" smtClean="0"/>
              <a:t>12</a:t>
            </a:fld>
            <a:endParaRPr lang="fr-FR"/>
          </a:p>
        </p:txBody>
      </p:sp>
      <p:sp>
        <p:nvSpPr>
          <p:cNvPr id="5" name="Espace réservé du texte 4">
            <a:extLst>
              <a:ext uri="{FF2B5EF4-FFF2-40B4-BE49-F238E27FC236}">
                <a16:creationId xmlns:a16="http://schemas.microsoft.com/office/drawing/2014/main" id="{D94E88FE-A371-430D-AE4F-3B40DF9D265D}"/>
              </a:ext>
            </a:extLst>
          </p:cNvPr>
          <p:cNvSpPr>
            <a:spLocks noGrp="1"/>
          </p:cNvSpPr>
          <p:nvPr>
            <p:ph type="body" sz="quarter" idx="13"/>
          </p:nvPr>
        </p:nvSpPr>
        <p:spPr/>
        <p:txBody>
          <a:bodyPr/>
          <a:lstStyle/>
          <a:p>
            <a:r>
              <a:rPr lang="fr-FR" dirty="0"/>
              <a:t>3</a:t>
            </a:r>
          </a:p>
        </p:txBody>
      </p:sp>
      <p:pic>
        <p:nvPicPr>
          <p:cNvPr id="14" name="Image 13">
            <a:extLst>
              <a:ext uri="{FF2B5EF4-FFF2-40B4-BE49-F238E27FC236}">
                <a16:creationId xmlns:a16="http://schemas.microsoft.com/office/drawing/2014/main" id="{1BE498B2-88AB-4348-B8D0-222383AEBBA0}"/>
              </a:ext>
            </a:extLst>
          </p:cNvPr>
          <p:cNvPicPr>
            <a:picLocks noChangeAspect="1"/>
          </p:cNvPicPr>
          <p:nvPr/>
        </p:nvPicPr>
        <p:blipFill rotWithShape="1">
          <a:blip r:embed="rId2"/>
          <a:srcRect l="13333" r="16666"/>
          <a:stretch/>
        </p:blipFill>
        <p:spPr>
          <a:xfrm>
            <a:off x="67026" y="2655405"/>
            <a:ext cx="732212" cy="698103"/>
          </a:xfrm>
          <a:prstGeom prst="ellipse">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
        <p:nvSpPr>
          <p:cNvPr id="17" name="Rectangle : coins arrondis 16">
            <a:extLst>
              <a:ext uri="{FF2B5EF4-FFF2-40B4-BE49-F238E27FC236}">
                <a16:creationId xmlns:a16="http://schemas.microsoft.com/office/drawing/2014/main" id="{1F47784E-BD03-40A6-AA87-D6E28274700A}"/>
              </a:ext>
            </a:extLst>
          </p:cNvPr>
          <p:cNvSpPr/>
          <p:nvPr/>
        </p:nvSpPr>
        <p:spPr>
          <a:xfrm>
            <a:off x="5299764" y="1038211"/>
            <a:ext cx="3636015" cy="2384568"/>
          </a:xfrm>
          <a:prstGeom prst="roundRect">
            <a:avLst/>
          </a:prstGeom>
          <a:solidFill>
            <a:schemeClr val="bg1"/>
          </a:solidFill>
          <a:ln w="19050">
            <a:solidFill>
              <a:srgbClr val="0099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fr-FR" sz="1400" b="1" dirty="0">
                <a:solidFill>
                  <a:schemeClr val="tx2"/>
                </a:solidFill>
              </a:rPr>
              <a:t>Les + de la Gamme Impact ISR</a:t>
            </a:r>
          </a:p>
          <a:p>
            <a:endParaRPr lang="fr-FR" sz="1400" b="1" dirty="0">
              <a:solidFill>
                <a:schemeClr val="tx1"/>
              </a:solidFill>
            </a:endParaRPr>
          </a:p>
          <a:p>
            <a:pPr algn="just"/>
            <a:r>
              <a:rPr lang="fr-FR" sz="1400" dirty="0">
                <a:solidFill>
                  <a:schemeClr val="tx1"/>
                </a:solidFill>
              </a:rPr>
              <a:t>Cette gamme s’articule autour de 7 fonds, couvrant différents profils de risque et horizons de placement.</a:t>
            </a:r>
          </a:p>
          <a:p>
            <a:pPr algn="just"/>
            <a:r>
              <a:rPr lang="fr-FR" sz="1400" dirty="0">
                <a:solidFill>
                  <a:schemeClr val="tx1"/>
                </a:solidFill>
              </a:rPr>
              <a:t>Elle permet de redonner du sens à l’épargne en investissant dans des sociétés européennes socialement responsables dans le cadre d’un investissement sur le moyen/long terme.</a:t>
            </a:r>
          </a:p>
        </p:txBody>
      </p:sp>
      <p:grpSp>
        <p:nvGrpSpPr>
          <p:cNvPr id="6" name="Groupe 5">
            <a:extLst>
              <a:ext uri="{FF2B5EF4-FFF2-40B4-BE49-F238E27FC236}">
                <a16:creationId xmlns:a16="http://schemas.microsoft.com/office/drawing/2014/main" id="{98564DF8-7A3F-4C0E-B485-261AF567A4CF}"/>
              </a:ext>
            </a:extLst>
          </p:cNvPr>
          <p:cNvGrpSpPr/>
          <p:nvPr/>
        </p:nvGrpSpPr>
        <p:grpSpPr>
          <a:xfrm>
            <a:off x="1286417" y="987574"/>
            <a:ext cx="3642353" cy="2448273"/>
            <a:chOff x="1286417" y="1143321"/>
            <a:chExt cx="3642353" cy="2448273"/>
          </a:xfrm>
        </p:grpSpPr>
        <p:pic>
          <p:nvPicPr>
            <p:cNvPr id="51" name="Image 50">
              <a:extLst>
                <a:ext uri="{FF2B5EF4-FFF2-40B4-BE49-F238E27FC236}">
                  <a16:creationId xmlns:a16="http://schemas.microsoft.com/office/drawing/2014/main" id="{872A724E-4B44-47E3-9CDF-5FF2CA0F2ABC}"/>
                </a:ext>
              </a:extLst>
            </p:cNvPr>
            <p:cNvPicPr>
              <a:picLocks noChangeAspect="1"/>
            </p:cNvPicPr>
            <p:nvPr/>
          </p:nvPicPr>
          <p:blipFill>
            <a:blip r:embed="rId3"/>
            <a:stretch>
              <a:fillRect/>
            </a:stretch>
          </p:blipFill>
          <p:spPr>
            <a:xfrm>
              <a:off x="1286417" y="1143321"/>
              <a:ext cx="3642353" cy="2448273"/>
            </a:xfrm>
            <a:prstGeom prst="rect">
              <a:avLst/>
            </a:prstGeom>
          </p:spPr>
        </p:pic>
        <p:sp>
          <p:nvSpPr>
            <p:cNvPr id="18" name="Rectangle 17">
              <a:extLst>
                <a:ext uri="{FF2B5EF4-FFF2-40B4-BE49-F238E27FC236}">
                  <a16:creationId xmlns:a16="http://schemas.microsoft.com/office/drawing/2014/main" id="{65AF7263-A883-481C-A613-D757FA5E6B99}"/>
                </a:ext>
              </a:extLst>
            </p:cNvPr>
            <p:cNvSpPr/>
            <p:nvPr/>
          </p:nvSpPr>
          <p:spPr>
            <a:xfrm>
              <a:off x="1633410" y="1275606"/>
              <a:ext cx="1512168" cy="5760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15" name="Image 14">
            <a:extLst>
              <a:ext uri="{FF2B5EF4-FFF2-40B4-BE49-F238E27FC236}">
                <a16:creationId xmlns:a16="http://schemas.microsoft.com/office/drawing/2014/main" id="{647EE086-F3ED-403C-99DB-3E56D39DFF5A}"/>
              </a:ext>
            </a:extLst>
          </p:cNvPr>
          <p:cNvPicPr>
            <a:picLocks noChangeAspect="1"/>
          </p:cNvPicPr>
          <p:nvPr/>
        </p:nvPicPr>
        <p:blipFill>
          <a:blip r:embed="rId4"/>
          <a:stretch>
            <a:fillRect/>
          </a:stretch>
        </p:blipFill>
        <p:spPr>
          <a:xfrm>
            <a:off x="1383235" y="3970231"/>
            <a:ext cx="674408" cy="674408"/>
          </a:xfrm>
          <a:prstGeom prst="rect">
            <a:avLst/>
          </a:prstGeom>
        </p:spPr>
      </p:pic>
      <p:sp>
        <p:nvSpPr>
          <p:cNvPr id="16" name="ZoneTexte 15">
            <a:extLst>
              <a:ext uri="{FF2B5EF4-FFF2-40B4-BE49-F238E27FC236}">
                <a16:creationId xmlns:a16="http://schemas.microsoft.com/office/drawing/2014/main" id="{1CF6B460-5613-41A4-B2E3-F9155482916E}"/>
              </a:ext>
            </a:extLst>
          </p:cNvPr>
          <p:cNvSpPr txBox="1"/>
          <p:nvPr/>
        </p:nvSpPr>
        <p:spPr>
          <a:xfrm>
            <a:off x="2027518" y="3960211"/>
            <a:ext cx="3361368" cy="738664"/>
          </a:xfrm>
          <a:prstGeom prst="rect">
            <a:avLst/>
          </a:prstGeom>
          <a:noFill/>
        </p:spPr>
        <p:txBody>
          <a:bodyPr wrap="square" rtlCol="0">
            <a:spAutoFit/>
          </a:bodyPr>
          <a:lstStyle/>
          <a:p>
            <a:r>
              <a:rPr lang="fr-FR" sz="1400" dirty="0"/>
              <a:t>Impact ISR Monétaire, Impact ISR </a:t>
            </a:r>
            <a:r>
              <a:rPr lang="fr-FR" sz="1400" dirty="0" err="1"/>
              <a:t>Oblig</a:t>
            </a:r>
            <a:r>
              <a:rPr lang="fr-FR" sz="1400" dirty="0"/>
              <a:t> Euro, Impact ISR Equilibre, Impact ISR Dynamique, Impact ISR Performance</a:t>
            </a:r>
          </a:p>
        </p:txBody>
      </p:sp>
      <p:sp>
        <p:nvSpPr>
          <p:cNvPr id="19" name="ZoneTexte 18">
            <a:extLst>
              <a:ext uri="{FF2B5EF4-FFF2-40B4-BE49-F238E27FC236}">
                <a16:creationId xmlns:a16="http://schemas.microsoft.com/office/drawing/2014/main" id="{25085834-296D-4630-AFB0-BDF4F9F6F383}"/>
              </a:ext>
            </a:extLst>
          </p:cNvPr>
          <p:cNvSpPr txBox="1"/>
          <p:nvPr/>
        </p:nvSpPr>
        <p:spPr>
          <a:xfrm>
            <a:off x="6804248" y="3931205"/>
            <a:ext cx="2184168" cy="738664"/>
          </a:xfrm>
          <a:prstGeom prst="rect">
            <a:avLst/>
          </a:prstGeom>
          <a:noFill/>
        </p:spPr>
        <p:txBody>
          <a:bodyPr wrap="square" rtlCol="0">
            <a:spAutoFit/>
          </a:bodyPr>
          <a:lstStyle/>
          <a:p>
            <a:r>
              <a:rPr lang="fr-FR" sz="1400" dirty="0"/>
              <a:t>Impact ISR Rendement Solidaire, </a:t>
            </a:r>
            <a:r>
              <a:rPr lang="fr-FR" sz="1400" dirty="0">
                <a:solidFill>
                  <a:srgbClr val="008000"/>
                </a:solidFill>
              </a:rPr>
              <a:t>Impact Actions Emploi Solidaire</a:t>
            </a:r>
          </a:p>
        </p:txBody>
      </p:sp>
      <p:sp>
        <p:nvSpPr>
          <p:cNvPr id="21" name="Flèche : pentagone 20">
            <a:extLst>
              <a:ext uri="{FF2B5EF4-FFF2-40B4-BE49-F238E27FC236}">
                <a16:creationId xmlns:a16="http://schemas.microsoft.com/office/drawing/2014/main" id="{C90D8D19-E470-4B65-9009-6A52EE3F91EC}"/>
              </a:ext>
            </a:extLst>
          </p:cNvPr>
          <p:cNvSpPr/>
          <p:nvPr/>
        </p:nvSpPr>
        <p:spPr>
          <a:xfrm>
            <a:off x="971739" y="3459028"/>
            <a:ext cx="1944216" cy="328191"/>
          </a:xfrm>
          <a:prstGeom prst="homePlate">
            <a:avLst/>
          </a:prstGeom>
          <a:solidFill>
            <a:schemeClr val="bg1"/>
          </a:solidFill>
          <a:ln w="19050">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ZoneTexte 21">
            <a:extLst>
              <a:ext uri="{FF2B5EF4-FFF2-40B4-BE49-F238E27FC236}">
                <a16:creationId xmlns:a16="http://schemas.microsoft.com/office/drawing/2014/main" id="{BA68243F-3F66-43B8-9062-D1096DBD9856}"/>
              </a:ext>
            </a:extLst>
          </p:cNvPr>
          <p:cNvSpPr txBox="1"/>
          <p:nvPr/>
        </p:nvSpPr>
        <p:spPr>
          <a:xfrm>
            <a:off x="1010638" y="3465779"/>
            <a:ext cx="1749712" cy="307777"/>
          </a:xfrm>
          <a:prstGeom prst="rect">
            <a:avLst/>
          </a:prstGeom>
          <a:noFill/>
        </p:spPr>
        <p:txBody>
          <a:bodyPr wrap="square" rtlCol="0">
            <a:spAutoFit/>
          </a:bodyPr>
          <a:lstStyle/>
          <a:p>
            <a:r>
              <a:rPr lang="fr-FR" sz="1400" dirty="0"/>
              <a:t>Zoom sur les labels</a:t>
            </a:r>
          </a:p>
        </p:txBody>
      </p:sp>
      <p:cxnSp>
        <p:nvCxnSpPr>
          <p:cNvPr id="23" name="Connecteur droit 22">
            <a:extLst>
              <a:ext uri="{FF2B5EF4-FFF2-40B4-BE49-F238E27FC236}">
                <a16:creationId xmlns:a16="http://schemas.microsoft.com/office/drawing/2014/main" id="{8A1C3B16-B809-49CF-BCF9-C6B9AB761414}"/>
              </a:ext>
            </a:extLst>
          </p:cNvPr>
          <p:cNvCxnSpPr/>
          <p:nvPr/>
        </p:nvCxnSpPr>
        <p:spPr>
          <a:xfrm>
            <a:off x="1313191" y="3795886"/>
            <a:ext cx="0" cy="969782"/>
          </a:xfrm>
          <a:prstGeom prst="line">
            <a:avLst/>
          </a:prstGeom>
          <a:ln w="19050">
            <a:solidFill>
              <a:srgbClr val="009900"/>
            </a:solidFill>
          </a:ln>
        </p:spPr>
        <p:style>
          <a:lnRef idx="1">
            <a:schemeClr val="accent1"/>
          </a:lnRef>
          <a:fillRef idx="0">
            <a:schemeClr val="accent1"/>
          </a:fillRef>
          <a:effectRef idx="0">
            <a:schemeClr val="accent1"/>
          </a:effectRef>
          <a:fontRef idx="minor">
            <a:schemeClr val="tx1"/>
          </a:fontRef>
        </p:style>
      </p:cxnSp>
      <p:pic>
        <p:nvPicPr>
          <p:cNvPr id="24" name="Image 23">
            <a:extLst>
              <a:ext uri="{FF2B5EF4-FFF2-40B4-BE49-F238E27FC236}">
                <a16:creationId xmlns:a16="http://schemas.microsoft.com/office/drawing/2014/main" id="{63AE1013-79EC-46A1-9787-09B39F6A8942}"/>
              </a:ext>
            </a:extLst>
          </p:cNvPr>
          <p:cNvPicPr>
            <a:picLocks noChangeAspect="1"/>
          </p:cNvPicPr>
          <p:nvPr/>
        </p:nvPicPr>
        <p:blipFill rotWithShape="1">
          <a:blip r:embed="rId5"/>
          <a:srcRect l="44390" t="41092" r="27300" b="18897"/>
          <a:stretch/>
        </p:blipFill>
        <p:spPr>
          <a:xfrm>
            <a:off x="6228047" y="3549125"/>
            <a:ext cx="653842" cy="600403"/>
          </a:xfrm>
          <a:prstGeom prst="rect">
            <a:avLst/>
          </a:prstGeom>
        </p:spPr>
      </p:pic>
      <p:pic>
        <p:nvPicPr>
          <p:cNvPr id="25" name="Image 24">
            <a:extLst>
              <a:ext uri="{FF2B5EF4-FFF2-40B4-BE49-F238E27FC236}">
                <a16:creationId xmlns:a16="http://schemas.microsoft.com/office/drawing/2014/main" id="{B9B62CA9-8AC3-4F35-881E-F47438446CCC}"/>
              </a:ext>
            </a:extLst>
          </p:cNvPr>
          <p:cNvPicPr>
            <a:picLocks noChangeAspect="1"/>
          </p:cNvPicPr>
          <p:nvPr/>
        </p:nvPicPr>
        <p:blipFill>
          <a:blip r:embed="rId4"/>
          <a:stretch>
            <a:fillRect/>
          </a:stretch>
        </p:blipFill>
        <p:spPr>
          <a:xfrm>
            <a:off x="5624511" y="3629655"/>
            <a:ext cx="681152" cy="681152"/>
          </a:xfrm>
          <a:prstGeom prst="rect">
            <a:avLst/>
          </a:prstGeom>
        </p:spPr>
      </p:pic>
      <p:pic>
        <p:nvPicPr>
          <p:cNvPr id="26" name="Image 25">
            <a:extLst>
              <a:ext uri="{FF2B5EF4-FFF2-40B4-BE49-F238E27FC236}">
                <a16:creationId xmlns:a16="http://schemas.microsoft.com/office/drawing/2014/main" id="{7520055C-1F37-43B1-9C57-A5A856B24FB0}"/>
              </a:ext>
            </a:extLst>
          </p:cNvPr>
          <p:cNvPicPr>
            <a:picLocks noChangeAspect="1"/>
          </p:cNvPicPr>
          <p:nvPr/>
        </p:nvPicPr>
        <p:blipFill>
          <a:blip r:embed="rId6"/>
          <a:stretch>
            <a:fillRect/>
          </a:stretch>
        </p:blipFill>
        <p:spPr>
          <a:xfrm>
            <a:off x="5902520" y="4160225"/>
            <a:ext cx="765382" cy="674670"/>
          </a:xfrm>
          <a:prstGeom prst="rect">
            <a:avLst/>
          </a:prstGeom>
          <a:ln>
            <a:noFill/>
          </a:ln>
          <a:effectLst>
            <a:softEdge rad="112500"/>
          </a:effectLst>
        </p:spPr>
      </p:pic>
    </p:spTree>
    <p:extLst>
      <p:ext uri="{BB962C8B-B14F-4D97-AF65-F5344CB8AC3E}">
        <p14:creationId xmlns:p14="http://schemas.microsoft.com/office/powerpoint/2010/main" val="17227462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Forme libre : forme 12">
            <a:extLst>
              <a:ext uri="{FF2B5EF4-FFF2-40B4-BE49-F238E27FC236}">
                <a16:creationId xmlns:a16="http://schemas.microsoft.com/office/drawing/2014/main" id="{5EC10B2D-DA81-4A9E-AD6D-4D3F9D2C6DF6}"/>
              </a:ext>
            </a:extLst>
          </p:cNvPr>
          <p:cNvSpPr/>
          <p:nvPr/>
        </p:nvSpPr>
        <p:spPr>
          <a:xfrm>
            <a:off x="91234" y="891348"/>
            <a:ext cx="500437" cy="4344698"/>
          </a:xfrm>
          <a:custGeom>
            <a:avLst/>
            <a:gdLst>
              <a:gd name="connsiteX0" fmla="*/ 323704 w 500437"/>
              <a:gd name="connsiteY0" fmla="*/ 0 h 4023535"/>
              <a:gd name="connsiteX1" fmla="*/ 974 w 500437"/>
              <a:gd name="connsiteY1" fmla="*/ 1075765 h 4023535"/>
              <a:gd name="connsiteX2" fmla="*/ 415912 w 500437"/>
              <a:gd name="connsiteY2" fmla="*/ 2128477 h 4023535"/>
              <a:gd name="connsiteX3" fmla="*/ 246863 w 500437"/>
              <a:gd name="connsiteY3" fmla="*/ 3158138 h 4023535"/>
              <a:gd name="connsiteX4" fmla="*/ 500437 w 500437"/>
              <a:gd name="connsiteY4" fmla="*/ 3972645 h 40235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0437" h="4023535">
                <a:moveTo>
                  <a:pt x="323704" y="0"/>
                </a:moveTo>
                <a:cubicBezTo>
                  <a:pt x="154655" y="360509"/>
                  <a:pt x="-14394" y="721019"/>
                  <a:pt x="974" y="1075765"/>
                </a:cubicBezTo>
                <a:cubicBezTo>
                  <a:pt x="16342" y="1430511"/>
                  <a:pt x="374931" y="1781415"/>
                  <a:pt x="415912" y="2128477"/>
                </a:cubicBezTo>
                <a:cubicBezTo>
                  <a:pt x="456893" y="2475539"/>
                  <a:pt x="232776" y="2850777"/>
                  <a:pt x="246863" y="3158138"/>
                </a:cubicBezTo>
                <a:cubicBezTo>
                  <a:pt x="260950" y="3465499"/>
                  <a:pt x="269916" y="4226218"/>
                  <a:pt x="500437" y="3972645"/>
                </a:cubicBezTo>
              </a:path>
            </a:pathLst>
          </a:custGeom>
          <a:noFill/>
          <a:ln w="19050">
            <a:solidFill>
              <a:srgbClr val="0099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a:extLst>
              <a:ext uri="{FF2B5EF4-FFF2-40B4-BE49-F238E27FC236}">
                <a16:creationId xmlns:a16="http://schemas.microsoft.com/office/drawing/2014/main" id="{BC1A2590-D866-4131-A1D7-306E44A1D4C4}"/>
              </a:ext>
            </a:extLst>
          </p:cNvPr>
          <p:cNvSpPr>
            <a:spLocks noGrp="1"/>
          </p:cNvSpPr>
          <p:nvPr>
            <p:ph type="title"/>
          </p:nvPr>
        </p:nvSpPr>
        <p:spPr/>
        <p:txBody>
          <a:bodyPr/>
          <a:lstStyle/>
          <a:p>
            <a:r>
              <a:rPr lang="fr-FR" dirty="0"/>
              <a:t>Une gestion d’actifs régulièrement récompensée</a:t>
            </a:r>
          </a:p>
        </p:txBody>
      </p:sp>
      <p:sp>
        <p:nvSpPr>
          <p:cNvPr id="3" name="Espace réservé du pied de page 2">
            <a:extLst>
              <a:ext uri="{FF2B5EF4-FFF2-40B4-BE49-F238E27FC236}">
                <a16:creationId xmlns:a16="http://schemas.microsoft.com/office/drawing/2014/main" id="{2849BD09-B7B5-4987-8688-5A6253FA775B}"/>
              </a:ext>
            </a:extLst>
          </p:cNvPr>
          <p:cNvSpPr>
            <a:spLocks noGrp="1"/>
          </p:cNvSpPr>
          <p:nvPr>
            <p:ph type="ftr" sz="quarter" idx="11"/>
          </p:nvPr>
        </p:nvSpPr>
        <p:spPr/>
        <p:txBody>
          <a:bodyPr/>
          <a:lstStyle/>
          <a:p>
            <a:r>
              <a:rPr lang="fr-FR" dirty="0"/>
              <a:t>Développer des solutions d’épargne et retraite toujours plus responsable</a:t>
            </a:r>
          </a:p>
        </p:txBody>
      </p:sp>
      <p:sp>
        <p:nvSpPr>
          <p:cNvPr id="4" name="Espace réservé du numéro de diapositive 3">
            <a:extLst>
              <a:ext uri="{FF2B5EF4-FFF2-40B4-BE49-F238E27FC236}">
                <a16:creationId xmlns:a16="http://schemas.microsoft.com/office/drawing/2014/main" id="{E50BF524-9C1E-4166-9EE7-6B8784A85516}"/>
              </a:ext>
            </a:extLst>
          </p:cNvPr>
          <p:cNvSpPr>
            <a:spLocks noGrp="1"/>
          </p:cNvSpPr>
          <p:nvPr>
            <p:ph type="sldNum" sz="quarter" idx="12"/>
          </p:nvPr>
        </p:nvSpPr>
        <p:spPr/>
        <p:txBody>
          <a:bodyPr/>
          <a:lstStyle/>
          <a:p>
            <a:fld id="{4F985FF9-ADA8-465B-B1B8-A5AF16A5E141}" type="slidenum">
              <a:rPr lang="fr-FR" smtClean="0"/>
              <a:t>13</a:t>
            </a:fld>
            <a:endParaRPr lang="fr-FR"/>
          </a:p>
        </p:txBody>
      </p:sp>
      <p:sp>
        <p:nvSpPr>
          <p:cNvPr id="5" name="Espace réservé du texte 4">
            <a:extLst>
              <a:ext uri="{FF2B5EF4-FFF2-40B4-BE49-F238E27FC236}">
                <a16:creationId xmlns:a16="http://schemas.microsoft.com/office/drawing/2014/main" id="{A04C92D3-359E-464C-AA75-AF0B2DDEFAFB}"/>
              </a:ext>
            </a:extLst>
          </p:cNvPr>
          <p:cNvSpPr>
            <a:spLocks noGrp="1"/>
          </p:cNvSpPr>
          <p:nvPr>
            <p:ph type="body" sz="quarter" idx="13"/>
          </p:nvPr>
        </p:nvSpPr>
        <p:spPr/>
        <p:txBody>
          <a:bodyPr/>
          <a:lstStyle/>
          <a:p>
            <a:r>
              <a:rPr lang="fr-FR" dirty="0"/>
              <a:t>3</a:t>
            </a:r>
          </a:p>
        </p:txBody>
      </p:sp>
      <p:sp>
        <p:nvSpPr>
          <p:cNvPr id="6" name="Espace réservé du texte 5">
            <a:extLst>
              <a:ext uri="{FF2B5EF4-FFF2-40B4-BE49-F238E27FC236}">
                <a16:creationId xmlns:a16="http://schemas.microsoft.com/office/drawing/2014/main" id="{30868E82-EA20-4A62-8461-827071BC47CC}"/>
              </a:ext>
            </a:extLst>
          </p:cNvPr>
          <p:cNvSpPr>
            <a:spLocks noGrp="1"/>
          </p:cNvSpPr>
          <p:nvPr>
            <p:ph type="body" sz="quarter" idx="14"/>
          </p:nvPr>
        </p:nvSpPr>
        <p:spPr/>
        <p:txBody>
          <a:bodyPr/>
          <a:lstStyle/>
          <a:p>
            <a:r>
              <a:rPr lang="fr-FR" dirty="0">
                <a:solidFill>
                  <a:schemeClr val="tx1"/>
                </a:solidFill>
                <a:latin typeface="Verdana" panose="020B0604030504040204" pitchFamily="34" charset="0"/>
                <a:ea typeface="Verdana" panose="020B0604030504040204" pitchFamily="34" charset="0"/>
              </a:rPr>
              <a:t>Classement des Corbeilles Mieux-Vivre votre argent, catégorie Epargne Salariale </a:t>
            </a:r>
          </a:p>
          <a:p>
            <a:r>
              <a:rPr lang="fr-FR" b="0" dirty="0">
                <a:solidFill>
                  <a:schemeClr val="tx1"/>
                </a:solidFill>
                <a:latin typeface="Verdana" panose="020B0604030504040204" pitchFamily="34" charset="0"/>
                <a:ea typeface="Verdana" panose="020B0604030504040204" pitchFamily="34" charset="0"/>
              </a:rPr>
              <a:t>2015 : </a:t>
            </a:r>
            <a:r>
              <a:rPr lang="fr-FR" dirty="0">
                <a:solidFill>
                  <a:schemeClr val="tx1"/>
                </a:solidFill>
                <a:latin typeface="Verdana" panose="020B0604030504040204" pitchFamily="34" charset="0"/>
                <a:ea typeface="Verdana" panose="020B0604030504040204" pitchFamily="34" charset="0"/>
              </a:rPr>
              <a:t>1</a:t>
            </a:r>
            <a:r>
              <a:rPr lang="fr-FR" baseline="30000" dirty="0">
                <a:solidFill>
                  <a:schemeClr val="tx1"/>
                </a:solidFill>
                <a:latin typeface="Verdana" panose="020B0604030504040204" pitchFamily="34" charset="0"/>
                <a:ea typeface="Verdana" panose="020B0604030504040204" pitchFamily="34" charset="0"/>
              </a:rPr>
              <a:t>ère </a:t>
            </a:r>
            <a:r>
              <a:rPr lang="fr-FR" dirty="0">
                <a:solidFill>
                  <a:schemeClr val="tx1"/>
                </a:solidFill>
                <a:latin typeface="Verdana" panose="020B0604030504040204" pitchFamily="34" charset="0"/>
                <a:ea typeface="Verdana" panose="020B0604030504040204" pitchFamily="34" charset="0"/>
              </a:rPr>
              <a:t> place </a:t>
            </a:r>
          </a:p>
          <a:p>
            <a:r>
              <a:rPr lang="fr-FR" b="0" dirty="0">
                <a:solidFill>
                  <a:schemeClr val="tx1"/>
                </a:solidFill>
                <a:latin typeface="Verdana" panose="020B0604030504040204" pitchFamily="34" charset="0"/>
                <a:ea typeface="Verdana" panose="020B0604030504040204" pitchFamily="34" charset="0"/>
              </a:rPr>
              <a:t>2016 : </a:t>
            </a:r>
            <a:r>
              <a:rPr lang="fr-FR" dirty="0">
                <a:solidFill>
                  <a:schemeClr val="tx1"/>
                </a:solidFill>
                <a:latin typeface="Verdana" panose="020B0604030504040204" pitchFamily="34" charset="0"/>
                <a:ea typeface="Verdana" panose="020B0604030504040204" pitchFamily="34" charset="0"/>
              </a:rPr>
              <a:t>1</a:t>
            </a:r>
            <a:r>
              <a:rPr lang="fr-FR" baseline="30000" dirty="0">
                <a:solidFill>
                  <a:schemeClr val="tx1"/>
                </a:solidFill>
                <a:latin typeface="Verdana" panose="020B0604030504040204" pitchFamily="34" charset="0"/>
                <a:ea typeface="Verdana" panose="020B0604030504040204" pitchFamily="34" charset="0"/>
              </a:rPr>
              <a:t>ère </a:t>
            </a:r>
            <a:r>
              <a:rPr lang="fr-FR" dirty="0">
                <a:solidFill>
                  <a:schemeClr val="tx1"/>
                </a:solidFill>
                <a:latin typeface="Verdana" panose="020B0604030504040204" pitchFamily="34" charset="0"/>
                <a:ea typeface="Verdana" panose="020B0604030504040204" pitchFamily="34" charset="0"/>
              </a:rPr>
              <a:t> place </a:t>
            </a:r>
          </a:p>
          <a:p>
            <a:r>
              <a:rPr lang="fr-FR" b="0" dirty="0">
                <a:solidFill>
                  <a:schemeClr val="tx1"/>
                </a:solidFill>
                <a:latin typeface="Verdana" panose="020B0604030504040204" pitchFamily="34" charset="0"/>
                <a:ea typeface="Verdana" panose="020B0604030504040204" pitchFamily="34" charset="0"/>
              </a:rPr>
              <a:t>2017 : </a:t>
            </a:r>
            <a:r>
              <a:rPr lang="fr-FR" dirty="0">
                <a:solidFill>
                  <a:schemeClr val="tx1"/>
                </a:solidFill>
                <a:latin typeface="Verdana" panose="020B0604030504040204" pitchFamily="34" charset="0"/>
                <a:ea typeface="Verdana" panose="020B0604030504040204" pitchFamily="34" charset="0"/>
              </a:rPr>
              <a:t>3</a:t>
            </a:r>
            <a:r>
              <a:rPr lang="fr-FR" baseline="30000" dirty="0">
                <a:solidFill>
                  <a:schemeClr val="tx1"/>
                </a:solidFill>
                <a:latin typeface="Verdana" panose="020B0604030504040204" pitchFamily="34" charset="0"/>
                <a:ea typeface="Verdana" panose="020B0604030504040204" pitchFamily="34" charset="0"/>
              </a:rPr>
              <a:t>ème </a:t>
            </a:r>
            <a:r>
              <a:rPr lang="fr-FR" dirty="0">
                <a:solidFill>
                  <a:schemeClr val="tx1"/>
                </a:solidFill>
                <a:latin typeface="Verdana" panose="020B0604030504040204" pitchFamily="34" charset="0"/>
                <a:ea typeface="Verdana" panose="020B0604030504040204" pitchFamily="34" charset="0"/>
              </a:rPr>
              <a:t> place</a:t>
            </a:r>
          </a:p>
          <a:p>
            <a:r>
              <a:rPr lang="fr-FR" b="0" dirty="0">
                <a:solidFill>
                  <a:schemeClr val="tx1"/>
                </a:solidFill>
                <a:latin typeface="Verdana" panose="020B0604030504040204" pitchFamily="34" charset="0"/>
                <a:ea typeface="Verdana" panose="020B0604030504040204" pitchFamily="34" charset="0"/>
              </a:rPr>
              <a:t>2019 : </a:t>
            </a:r>
            <a:r>
              <a:rPr lang="fr-FR" dirty="0">
                <a:solidFill>
                  <a:schemeClr val="tx1"/>
                </a:solidFill>
                <a:latin typeface="Verdana" panose="020B0604030504040204" pitchFamily="34" charset="0"/>
                <a:ea typeface="Verdana" panose="020B0604030504040204" pitchFamily="34" charset="0"/>
              </a:rPr>
              <a:t>2</a:t>
            </a:r>
            <a:r>
              <a:rPr lang="fr-FR" baseline="30000" dirty="0">
                <a:solidFill>
                  <a:schemeClr val="tx1"/>
                </a:solidFill>
                <a:latin typeface="Verdana" panose="020B0604030504040204" pitchFamily="34" charset="0"/>
                <a:ea typeface="Verdana" panose="020B0604030504040204" pitchFamily="34" charset="0"/>
              </a:rPr>
              <a:t>ème</a:t>
            </a:r>
            <a:r>
              <a:rPr lang="fr-FR" dirty="0">
                <a:solidFill>
                  <a:schemeClr val="tx1"/>
                </a:solidFill>
                <a:latin typeface="Verdana" panose="020B0604030504040204" pitchFamily="34" charset="0"/>
                <a:ea typeface="Verdana" panose="020B0604030504040204" pitchFamily="34" charset="0"/>
              </a:rPr>
              <a:t> place</a:t>
            </a:r>
          </a:p>
          <a:p>
            <a:r>
              <a:rPr lang="fr-FR" b="0" dirty="0">
                <a:solidFill>
                  <a:schemeClr val="tx1"/>
                </a:solidFill>
                <a:latin typeface="Verdana" panose="020B0604030504040204" pitchFamily="34" charset="0"/>
                <a:ea typeface="Verdana" panose="020B0604030504040204" pitchFamily="34" charset="0"/>
              </a:rPr>
              <a:t>2020 : </a:t>
            </a:r>
            <a:r>
              <a:rPr lang="fr-FR" dirty="0">
                <a:solidFill>
                  <a:schemeClr val="tx1"/>
                </a:solidFill>
                <a:latin typeface="Verdana" panose="020B0604030504040204" pitchFamily="34" charset="0"/>
                <a:ea typeface="Verdana" panose="020B0604030504040204" pitchFamily="34" charset="0"/>
              </a:rPr>
              <a:t>1</a:t>
            </a:r>
            <a:r>
              <a:rPr lang="fr-FR" baseline="30000" dirty="0">
                <a:solidFill>
                  <a:schemeClr val="tx1"/>
                </a:solidFill>
                <a:latin typeface="Verdana" panose="020B0604030504040204" pitchFamily="34" charset="0"/>
                <a:ea typeface="Verdana" panose="020B0604030504040204" pitchFamily="34" charset="0"/>
              </a:rPr>
              <a:t>ère  </a:t>
            </a:r>
            <a:r>
              <a:rPr lang="fr-FR" dirty="0">
                <a:solidFill>
                  <a:schemeClr val="tx1"/>
                </a:solidFill>
                <a:latin typeface="Verdana" panose="020B0604030504040204" pitchFamily="34" charset="0"/>
                <a:ea typeface="Verdana" panose="020B0604030504040204" pitchFamily="34" charset="0"/>
              </a:rPr>
              <a:t>place</a:t>
            </a:r>
          </a:p>
          <a:p>
            <a:endParaRPr lang="fr-FR" dirty="0"/>
          </a:p>
        </p:txBody>
      </p:sp>
      <p:pic>
        <p:nvPicPr>
          <p:cNvPr id="8" name="Image 7">
            <a:extLst>
              <a:ext uri="{FF2B5EF4-FFF2-40B4-BE49-F238E27FC236}">
                <a16:creationId xmlns:a16="http://schemas.microsoft.com/office/drawing/2014/main" id="{C5E021CF-946F-4A7D-8F77-F525EF307174}"/>
              </a:ext>
            </a:extLst>
          </p:cNvPr>
          <p:cNvPicPr>
            <a:picLocks noChangeAspect="1"/>
          </p:cNvPicPr>
          <p:nvPr/>
        </p:nvPicPr>
        <p:blipFill>
          <a:blip r:embed="rId2"/>
          <a:stretch>
            <a:fillRect/>
          </a:stretch>
        </p:blipFill>
        <p:spPr>
          <a:xfrm>
            <a:off x="3635896" y="1923678"/>
            <a:ext cx="5124021" cy="1174545"/>
          </a:xfrm>
          <a:prstGeom prst="rect">
            <a:avLst/>
          </a:prstGeom>
        </p:spPr>
      </p:pic>
      <p:sp>
        <p:nvSpPr>
          <p:cNvPr id="9" name="ZoneTexte 8">
            <a:extLst>
              <a:ext uri="{FF2B5EF4-FFF2-40B4-BE49-F238E27FC236}">
                <a16:creationId xmlns:a16="http://schemas.microsoft.com/office/drawing/2014/main" id="{6BACEE7F-99C8-4DEC-9F34-E0C3BF08427A}"/>
              </a:ext>
            </a:extLst>
          </p:cNvPr>
          <p:cNvSpPr txBox="1"/>
          <p:nvPr/>
        </p:nvSpPr>
        <p:spPr>
          <a:xfrm>
            <a:off x="1270800" y="4026199"/>
            <a:ext cx="7189632" cy="584775"/>
          </a:xfrm>
          <a:prstGeom prst="rect">
            <a:avLst/>
          </a:prstGeom>
          <a:noFill/>
        </p:spPr>
        <p:txBody>
          <a:bodyPr wrap="square" rtlCol="0">
            <a:spAutoFit/>
          </a:bodyPr>
          <a:lstStyle/>
          <a:p>
            <a:pPr algn="ctr"/>
            <a:r>
              <a:rPr lang="fr-FR" sz="1600" b="1" dirty="0">
                <a:solidFill>
                  <a:srgbClr val="008000"/>
                </a:solidFill>
              </a:rPr>
              <a:t>Une épargne utile et responsable labellisée sans pour autant renoncer à la performance financière !</a:t>
            </a:r>
          </a:p>
        </p:txBody>
      </p:sp>
      <p:pic>
        <p:nvPicPr>
          <p:cNvPr id="11" name="Image 10">
            <a:extLst>
              <a:ext uri="{FF2B5EF4-FFF2-40B4-BE49-F238E27FC236}">
                <a16:creationId xmlns:a16="http://schemas.microsoft.com/office/drawing/2014/main" id="{36B9809A-19C1-4D78-A5EA-9BE22C12645D}"/>
              </a:ext>
            </a:extLst>
          </p:cNvPr>
          <p:cNvPicPr>
            <a:picLocks noChangeAspect="1"/>
          </p:cNvPicPr>
          <p:nvPr/>
        </p:nvPicPr>
        <p:blipFill rotWithShape="1">
          <a:blip r:embed="rId3"/>
          <a:srcRect l="13333" r="16666"/>
          <a:stretch/>
        </p:blipFill>
        <p:spPr>
          <a:xfrm>
            <a:off x="0" y="3554049"/>
            <a:ext cx="732212" cy="698103"/>
          </a:xfrm>
          <a:prstGeom prst="ellipse">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
        <p:nvSpPr>
          <p:cNvPr id="12" name="Forme libre : forme 11">
            <a:extLst>
              <a:ext uri="{FF2B5EF4-FFF2-40B4-BE49-F238E27FC236}">
                <a16:creationId xmlns:a16="http://schemas.microsoft.com/office/drawing/2014/main" id="{C795A7E3-59B9-417D-AFC2-82FEB034337C}"/>
              </a:ext>
            </a:extLst>
          </p:cNvPr>
          <p:cNvSpPr/>
          <p:nvPr/>
        </p:nvSpPr>
        <p:spPr>
          <a:xfrm>
            <a:off x="176733" y="691563"/>
            <a:ext cx="560934" cy="2320578"/>
          </a:xfrm>
          <a:custGeom>
            <a:avLst/>
            <a:gdLst>
              <a:gd name="connsiteX0" fmla="*/ 261257 w 560934"/>
              <a:gd name="connsiteY0" fmla="*/ 0 h 2320578"/>
              <a:gd name="connsiteX1" fmla="*/ 0 w 560934"/>
              <a:gd name="connsiteY1" fmla="*/ 1098817 h 2320578"/>
              <a:gd name="connsiteX2" fmla="*/ 0 w 560934"/>
              <a:gd name="connsiteY2" fmla="*/ 1098817 h 2320578"/>
              <a:gd name="connsiteX3" fmla="*/ 560934 w 560934"/>
              <a:gd name="connsiteY3" fmla="*/ 2320578 h 2320578"/>
            </a:gdLst>
            <a:ahLst/>
            <a:cxnLst>
              <a:cxn ang="0">
                <a:pos x="connsiteX0" y="connsiteY0"/>
              </a:cxn>
              <a:cxn ang="0">
                <a:pos x="connsiteX1" y="connsiteY1"/>
              </a:cxn>
              <a:cxn ang="0">
                <a:pos x="connsiteX2" y="connsiteY2"/>
              </a:cxn>
              <a:cxn ang="0">
                <a:pos x="connsiteX3" y="connsiteY3"/>
              </a:cxn>
            </a:cxnLst>
            <a:rect l="l" t="t" r="r" b="b"/>
            <a:pathLst>
              <a:path w="560934" h="2320578">
                <a:moveTo>
                  <a:pt x="261257" y="0"/>
                </a:moveTo>
                <a:lnTo>
                  <a:pt x="0" y="1098817"/>
                </a:lnTo>
                <a:lnTo>
                  <a:pt x="0" y="1098817"/>
                </a:lnTo>
                <a:cubicBezTo>
                  <a:pt x="93489" y="1302444"/>
                  <a:pt x="541724" y="1903079"/>
                  <a:pt x="560934" y="2320578"/>
                </a:cubicBezTo>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838551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257C5F0-5F60-4BB0-A82E-E5C85B8ACD1E}"/>
              </a:ext>
            </a:extLst>
          </p:cNvPr>
          <p:cNvSpPr>
            <a:spLocks noGrp="1"/>
          </p:cNvSpPr>
          <p:nvPr>
            <p:ph type="title"/>
          </p:nvPr>
        </p:nvSpPr>
        <p:spPr/>
        <p:txBody>
          <a:bodyPr/>
          <a:lstStyle/>
          <a:p>
            <a:r>
              <a:rPr lang="fr-FR" dirty="0"/>
              <a:t>NOS FONDS BENEFICIENT DE L’EXPERTISE DE... </a:t>
            </a:r>
          </a:p>
        </p:txBody>
      </p:sp>
      <p:sp>
        <p:nvSpPr>
          <p:cNvPr id="3" name="Espace réservé du pied de page 2">
            <a:extLst>
              <a:ext uri="{FF2B5EF4-FFF2-40B4-BE49-F238E27FC236}">
                <a16:creationId xmlns:a16="http://schemas.microsoft.com/office/drawing/2014/main" id="{2B5F34D4-052E-4B6C-AE36-1F629CFA5A68}"/>
              </a:ext>
            </a:extLst>
          </p:cNvPr>
          <p:cNvSpPr>
            <a:spLocks noGrp="1"/>
          </p:cNvSpPr>
          <p:nvPr>
            <p:ph type="ftr" sz="quarter" idx="11"/>
          </p:nvPr>
        </p:nvSpPr>
        <p:spPr/>
        <p:txBody>
          <a:bodyPr/>
          <a:lstStyle/>
          <a:p>
            <a:r>
              <a:rPr lang="fr-FR" dirty="0"/>
              <a:t>Développer des solutions d’épargne et retraite toujours plus responsable</a:t>
            </a:r>
          </a:p>
        </p:txBody>
      </p:sp>
      <p:sp>
        <p:nvSpPr>
          <p:cNvPr id="4" name="Espace réservé du numéro de diapositive 3">
            <a:extLst>
              <a:ext uri="{FF2B5EF4-FFF2-40B4-BE49-F238E27FC236}">
                <a16:creationId xmlns:a16="http://schemas.microsoft.com/office/drawing/2014/main" id="{B6A45440-75E8-42ED-A503-5EB4A466B350}"/>
              </a:ext>
            </a:extLst>
          </p:cNvPr>
          <p:cNvSpPr>
            <a:spLocks noGrp="1"/>
          </p:cNvSpPr>
          <p:nvPr>
            <p:ph type="sldNum" sz="quarter" idx="12"/>
          </p:nvPr>
        </p:nvSpPr>
        <p:spPr/>
        <p:txBody>
          <a:bodyPr/>
          <a:lstStyle/>
          <a:p>
            <a:fld id="{4F985FF9-ADA8-465B-B1B8-A5AF16A5E141}" type="slidenum">
              <a:rPr lang="fr-FR" smtClean="0"/>
              <a:t>14</a:t>
            </a:fld>
            <a:endParaRPr lang="fr-FR"/>
          </a:p>
        </p:txBody>
      </p:sp>
      <p:sp>
        <p:nvSpPr>
          <p:cNvPr id="5" name="Espace réservé du texte 4">
            <a:extLst>
              <a:ext uri="{FF2B5EF4-FFF2-40B4-BE49-F238E27FC236}">
                <a16:creationId xmlns:a16="http://schemas.microsoft.com/office/drawing/2014/main" id="{B402966A-AA9E-42D6-85FE-D8E96839CF71}"/>
              </a:ext>
            </a:extLst>
          </p:cNvPr>
          <p:cNvSpPr>
            <a:spLocks noGrp="1"/>
          </p:cNvSpPr>
          <p:nvPr>
            <p:ph type="body" sz="quarter" idx="13"/>
          </p:nvPr>
        </p:nvSpPr>
        <p:spPr/>
        <p:txBody>
          <a:bodyPr/>
          <a:lstStyle/>
          <a:p>
            <a:r>
              <a:rPr lang="fr-FR" dirty="0"/>
              <a:t>3</a:t>
            </a:r>
          </a:p>
        </p:txBody>
      </p:sp>
      <p:sp>
        <p:nvSpPr>
          <p:cNvPr id="6" name="Espace réservé du texte 5">
            <a:extLst>
              <a:ext uri="{FF2B5EF4-FFF2-40B4-BE49-F238E27FC236}">
                <a16:creationId xmlns:a16="http://schemas.microsoft.com/office/drawing/2014/main" id="{C75FEF07-BF85-4C6E-9067-27A148A1474A}"/>
              </a:ext>
            </a:extLst>
          </p:cNvPr>
          <p:cNvSpPr>
            <a:spLocks noGrp="1"/>
          </p:cNvSpPr>
          <p:nvPr>
            <p:ph type="body" sz="quarter" idx="14"/>
          </p:nvPr>
        </p:nvSpPr>
        <p:spPr>
          <a:xfrm>
            <a:off x="1065810" y="1120730"/>
            <a:ext cx="7780545" cy="3312368"/>
          </a:xfrm>
        </p:spPr>
        <p:txBody>
          <a:bodyPr/>
          <a:lstStyle/>
          <a:p>
            <a:r>
              <a:rPr lang="fr-FR" sz="1300" dirty="0">
                <a:solidFill>
                  <a:schemeClr val="tx1"/>
                </a:solidFill>
              </a:rPr>
              <a:t>Leader de la gestion ISR et solidaire, Natixis Investment Managers place l’investissement responsable au cœur de sa culture de gestion avec </a:t>
            </a:r>
            <a:r>
              <a:rPr lang="fr-FR" sz="1300" dirty="0" err="1">
                <a:solidFill>
                  <a:schemeClr val="tx1"/>
                </a:solidFill>
              </a:rPr>
              <a:t>Mirova</a:t>
            </a:r>
            <a:r>
              <a:rPr lang="fr-FR" sz="1300" b="0" dirty="0">
                <a:solidFill>
                  <a:schemeClr val="tx1"/>
                </a:solidFill>
              </a:rPr>
              <a:t>, sa société de gestion affiliée, dédiée à l’investissement durable.</a:t>
            </a:r>
          </a:p>
          <a:p>
            <a:r>
              <a:rPr lang="fr-FR" sz="1300" b="0" dirty="0">
                <a:solidFill>
                  <a:schemeClr val="tx1"/>
                </a:solidFill>
              </a:rPr>
              <a:t>Natixis </a:t>
            </a:r>
            <a:r>
              <a:rPr lang="fr-FR" sz="1300" b="0" dirty="0" err="1">
                <a:solidFill>
                  <a:schemeClr val="tx1"/>
                </a:solidFill>
              </a:rPr>
              <a:t>Interépargne</a:t>
            </a:r>
            <a:r>
              <a:rPr lang="fr-FR" sz="1300" b="0" dirty="0">
                <a:solidFill>
                  <a:schemeClr val="tx1"/>
                </a:solidFill>
              </a:rPr>
              <a:t> et Natixis Investment Managers ont associé leurs expertises complémentaires pour créer les gammes Cap ISR et Impact ISR.</a:t>
            </a:r>
          </a:p>
          <a:p>
            <a:pPr marL="285750" indent="-285750">
              <a:buFont typeface="Arial" panose="020B0604020202020204" pitchFamily="34" charset="0"/>
              <a:buChar char="•"/>
            </a:pPr>
            <a:r>
              <a:rPr lang="fr-FR" sz="1300" b="0" dirty="0">
                <a:solidFill>
                  <a:schemeClr val="tx1"/>
                </a:solidFill>
              </a:rPr>
              <a:t>Une gamme conçue pour concilier recherche de rendement financier et qualité des pratiques ESG,</a:t>
            </a:r>
          </a:p>
          <a:p>
            <a:pPr marL="285750" indent="-285750">
              <a:buFont typeface="Arial" panose="020B0604020202020204" pitchFamily="34" charset="0"/>
              <a:buChar char="•"/>
            </a:pPr>
            <a:r>
              <a:rPr lang="fr-FR" sz="1300" b="0" dirty="0">
                <a:solidFill>
                  <a:schemeClr val="tx1"/>
                </a:solidFill>
              </a:rPr>
              <a:t>Une gestion de conviction fondée sur la sélection d’entreprises européennes offrant des solutions aux enjeux du développement durable,</a:t>
            </a:r>
          </a:p>
          <a:p>
            <a:pPr marL="285750" indent="-285750">
              <a:buFont typeface="Arial" panose="020B0604020202020204" pitchFamily="34" charset="0"/>
              <a:buChar char="•"/>
            </a:pPr>
            <a:r>
              <a:rPr lang="fr-FR" sz="1300" b="0" dirty="0">
                <a:solidFill>
                  <a:schemeClr val="tx1"/>
                </a:solidFill>
              </a:rPr>
              <a:t>Une gamme labellisée par le CIES.</a:t>
            </a:r>
          </a:p>
        </p:txBody>
      </p:sp>
      <p:pic>
        <p:nvPicPr>
          <p:cNvPr id="1026" name="Picture 2" descr="UN FONDS A LA LOUPE : Mirova Global Sustainable Equity Fund - LINXEA">
            <a:extLst>
              <a:ext uri="{FF2B5EF4-FFF2-40B4-BE49-F238E27FC236}">
                <a16:creationId xmlns:a16="http://schemas.microsoft.com/office/drawing/2014/main" id="{3A3D9822-2F27-40CF-84F7-337D0CBD019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3280" t="21630" r="13280" b="21629"/>
          <a:stretch/>
        </p:blipFill>
        <p:spPr bwMode="auto">
          <a:xfrm>
            <a:off x="7112017" y="0"/>
            <a:ext cx="2031983" cy="1051996"/>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B9FD2688-B7A3-4298-9C85-ADAD377E9988}"/>
              </a:ext>
            </a:extLst>
          </p:cNvPr>
          <p:cNvSpPr/>
          <p:nvPr/>
        </p:nvSpPr>
        <p:spPr>
          <a:xfrm>
            <a:off x="1034338" y="3651870"/>
            <a:ext cx="7917512" cy="1092607"/>
          </a:xfrm>
          <a:prstGeom prst="rect">
            <a:avLst/>
          </a:prstGeom>
          <a:solidFill>
            <a:srgbClr val="009900"/>
          </a:solidFill>
        </p:spPr>
        <p:txBody>
          <a:bodyPr wrap="square">
            <a:spAutoFit/>
          </a:bodyPr>
          <a:lstStyle/>
          <a:p>
            <a:r>
              <a:rPr lang="fr-FR" sz="1300" dirty="0">
                <a:solidFill>
                  <a:schemeClr val="bg1"/>
                </a:solidFill>
                <a:latin typeface="+mj-lt"/>
              </a:rPr>
              <a:t>Au titre de la règlementation SFDR, nos gammes CAP ISR et IMPACT ISR seront classifiées </a:t>
            </a:r>
            <a:r>
              <a:rPr lang="fr-FR" sz="1300" b="1" dirty="0">
                <a:solidFill>
                  <a:schemeClr val="bg1"/>
                </a:solidFill>
                <a:latin typeface="+mj-lt"/>
              </a:rPr>
              <a:t>« Article 9 » </a:t>
            </a:r>
            <a:r>
              <a:rPr lang="fr-FR" sz="1300" dirty="0">
                <a:solidFill>
                  <a:schemeClr val="bg1"/>
                </a:solidFill>
                <a:latin typeface="+mj-lt"/>
              </a:rPr>
              <a:t>qui est le plus haut niveau d’engagement en matière d’ISR. Concrètement, cela signifie que nos gammes intègrent au sein de leur processus de gestion un objectif d’investissement durable clairement mesurable contrairement à la plupart de nos concurrents qui se classent </a:t>
            </a:r>
            <a:r>
              <a:rPr lang="fr-FR" sz="1300" b="1" dirty="0">
                <a:solidFill>
                  <a:schemeClr val="bg1"/>
                </a:solidFill>
                <a:latin typeface="+mj-lt"/>
              </a:rPr>
              <a:t>« Article 8 » </a:t>
            </a:r>
            <a:r>
              <a:rPr lang="fr-FR" sz="1300" dirty="0">
                <a:solidFill>
                  <a:schemeClr val="bg1"/>
                </a:solidFill>
                <a:latin typeface="+mj-lt"/>
              </a:rPr>
              <a:t>(ex : Gamme Label d’Amundi).</a:t>
            </a:r>
          </a:p>
        </p:txBody>
      </p:sp>
      <p:sp>
        <p:nvSpPr>
          <p:cNvPr id="8" name="ZoneTexte 7">
            <a:extLst>
              <a:ext uri="{FF2B5EF4-FFF2-40B4-BE49-F238E27FC236}">
                <a16:creationId xmlns:a16="http://schemas.microsoft.com/office/drawing/2014/main" id="{5A61ED39-3205-442B-80E6-2FA9ADA3D262}"/>
              </a:ext>
            </a:extLst>
          </p:cNvPr>
          <p:cNvSpPr txBox="1"/>
          <p:nvPr/>
        </p:nvSpPr>
        <p:spPr>
          <a:xfrm rot="19613166">
            <a:off x="35852" y="3947368"/>
            <a:ext cx="1154382" cy="492443"/>
          </a:xfrm>
          <a:prstGeom prst="rect">
            <a:avLst/>
          </a:prstGeom>
          <a:noFill/>
        </p:spPr>
        <p:txBody>
          <a:bodyPr wrap="square" rtlCol="0">
            <a:spAutoFit/>
          </a:bodyPr>
          <a:lstStyle/>
          <a:p>
            <a:pPr algn="ctr"/>
            <a:r>
              <a:rPr lang="fr-FR" sz="1300" b="1" dirty="0">
                <a:solidFill>
                  <a:schemeClr val="tx2"/>
                </a:solidFill>
              </a:rPr>
              <a:t>BON À SAVOIR !</a:t>
            </a:r>
          </a:p>
        </p:txBody>
      </p:sp>
      <p:sp>
        <p:nvSpPr>
          <p:cNvPr id="10" name="Forme libre : forme 9">
            <a:extLst>
              <a:ext uri="{FF2B5EF4-FFF2-40B4-BE49-F238E27FC236}">
                <a16:creationId xmlns:a16="http://schemas.microsoft.com/office/drawing/2014/main" id="{F03A22EB-EEED-4AB1-95B4-95F0E4B6899B}"/>
              </a:ext>
            </a:extLst>
          </p:cNvPr>
          <p:cNvSpPr/>
          <p:nvPr/>
        </p:nvSpPr>
        <p:spPr>
          <a:xfrm>
            <a:off x="158586" y="949911"/>
            <a:ext cx="595540" cy="4358936"/>
          </a:xfrm>
          <a:custGeom>
            <a:avLst/>
            <a:gdLst>
              <a:gd name="connsiteX0" fmla="*/ 232031 w 595540"/>
              <a:gd name="connsiteY0" fmla="*/ 0 h 4358936"/>
              <a:gd name="connsiteX1" fmla="*/ 480606 w 595540"/>
              <a:gd name="connsiteY1" fmla="*/ 461639 h 4358936"/>
              <a:gd name="connsiteX2" fmla="*/ 356319 w 595540"/>
              <a:gd name="connsiteY2" fmla="*/ 1562470 h 4358936"/>
              <a:gd name="connsiteX3" fmla="*/ 587138 w 595540"/>
              <a:gd name="connsiteY3" fmla="*/ 2521258 h 4358936"/>
              <a:gd name="connsiteX4" fmla="*/ 1212 w 595540"/>
              <a:gd name="connsiteY4" fmla="*/ 3124939 h 4358936"/>
              <a:gd name="connsiteX5" fmla="*/ 507239 w 595540"/>
              <a:gd name="connsiteY5" fmla="*/ 4358936 h 43589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5540" h="4358936">
                <a:moveTo>
                  <a:pt x="232031" y="0"/>
                </a:moveTo>
                <a:cubicBezTo>
                  <a:pt x="345961" y="100613"/>
                  <a:pt x="459891" y="201227"/>
                  <a:pt x="480606" y="461639"/>
                </a:cubicBezTo>
                <a:cubicBezTo>
                  <a:pt x="501321" y="722051"/>
                  <a:pt x="338564" y="1219200"/>
                  <a:pt x="356319" y="1562470"/>
                </a:cubicBezTo>
                <a:cubicBezTo>
                  <a:pt x="374074" y="1905740"/>
                  <a:pt x="646322" y="2260847"/>
                  <a:pt x="587138" y="2521258"/>
                </a:cubicBezTo>
                <a:cubicBezTo>
                  <a:pt x="527954" y="2781669"/>
                  <a:pt x="14528" y="2818659"/>
                  <a:pt x="1212" y="3124939"/>
                </a:cubicBezTo>
                <a:cubicBezTo>
                  <a:pt x="-12104" y="3431219"/>
                  <a:pt x="79631" y="4101484"/>
                  <a:pt x="507239" y="4358936"/>
                </a:cubicBezTo>
              </a:path>
            </a:pathLst>
          </a:custGeom>
          <a:noFill/>
          <a:ln w="19050">
            <a:solidFill>
              <a:srgbClr val="0099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2" name="Image 11">
            <a:extLst>
              <a:ext uri="{FF2B5EF4-FFF2-40B4-BE49-F238E27FC236}">
                <a16:creationId xmlns:a16="http://schemas.microsoft.com/office/drawing/2014/main" id="{B3A759C4-2168-4B45-86C3-D09668909BE5}"/>
              </a:ext>
            </a:extLst>
          </p:cNvPr>
          <p:cNvPicPr>
            <a:picLocks noChangeAspect="1"/>
          </p:cNvPicPr>
          <p:nvPr/>
        </p:nvPicPr>
        <p:blipFill rotWithShape="1">
          <a:blip r:embed="rId3"/>
          <a:srcRect l="13333" r="16666"/>
          <a:stretch/>
        </p:blipFill>
        <p:spPr>
          <a:xfrm>
            <a:off x="115128" y="3028476"/>
            <a:ext cx="732212" cy="698103"/>
          </a:xfrm>
          <a:prstGeom prst="ellipse">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Tree>
    <p:extLst>
      <p:ext uri="{BB962C8B-B14F-4D97-AF65-F5344CB8AC3E}">
        <p14:creationId xmlns:p14="http://schemas.microsoft.com/office/powerpoint/2010/main" val="33645413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0C264DB-CC7B-487D-B1CF-5809A42A0BDD}"/>
              </a:ext>
            </a:extLst>
          </p:cNvPr>
          <p:cNvSpPr>
            <a:spLocks noGrp="1"/>
          </p:cNvSpPr>
          <p:nvPr>
            <p:ph type="title"/>
          </p:nvPr>
        </p:nvSpPr>
        <p:spPr/>
        <p:txBody>
          <a:bodyPr/>
          <a:lstStyle/>
          <a:p>
            <a:r>
              <a:rPr lang="fr-FR" dirty="0"/>
              <a:t>En synthèse</a:t>
            </a:r>
          </a:p>
        </p:txBody>
      </p:sp>
      <p:sp>
        <p:nvSpPr>
          <p:cNvPr id="3" name="Espace réservé du pied de page 2">
            <a:extLst>
              <a:ext uri="{FF2B5EF4-FFF2-40B4-BE49-F238E27FC236}">
                <a16:creationId xmlns:a16="http://schemas.microsoft.com/office/drawing/2014/main" id="{C5F1B52A-FAF9-4C18-87D3-A021E2205149}"/>
              </a:ext>
            </a:extLst>
          </p:cNvPr>
          <p:cNvSpPr>
            <a:spLocks noGrp="1"/>
          </p:cNvSpPr>
          <p:nvPr>
            <p:ph type="ftr" sz="quarter" idx="11"/>
          </p:nvPr>
        </p:nvSpPr>
        <p:spPr/>
        <p:txBody>
          <a:bodyPr/>
          <a:lstStyle/>
          <a:p>
            <a:r>
              <a:rPr lang="fr-FR" dirty="0"/>
              <a:t>Développer des solutions d’épargne et retraite toujours plus responsable</a:t>
            </a:r>
          </a:p>
        </p:txBody>
      </p:sp>
      <p:sp>
        <p:nvSpPr>
          <p:cNvPr id="4" name="Espace réservé du numéro de diapositive 3">
            <a:extLst>
              <a:ext uri="{FF2B5EF4-FFF2-40B4-BE49-F238E27FC236}">
                <a16:creationId xmlns:a16="http://schemas.microsoft.com/office/drawing/2014/main" id="{1D1AE552-A00F-4C85-9992-D795C3CC1712}"/>
              </a:ext>
            </a:extLst>
          </p:cNvPr>
          <p:cNvSpPr>
            <a:spLocks noGrp="1"/>
          </p:cNvSpPr>
          <p:nvPr>
            <p:ph type="sldNum" sz="quarter" idx="12"/>
          </p:nvPr>
        </p:nvSpPr>
        <p:spPr/>
        <p:txBody>
          <a:bodyPr/>
          <a:lstStyle/>
          <a:p>
            <a:fld id="{4F985FF9-ADA8-465B-B1B8-A5AF16A5E141}" type="slidenum">
              <a:rPr lang="fr-FR" smtClean="0"/>
              <a:t>15</a:t>
            </a:fld>
            <a:endParaRPr lang="fr-FR"/>
          </a:p>
        </p:txBody>
      </p:sp>
      <p:sp>
        <p:nvSpPr>
          <p:cNvPr id="5" name="Espace réservé du texte 4">
            <a:extLst>
              <a:ext uri="{FF2B5EF4-FFF2-40B4-BE49-F238E27FC236}">
                <a16:creationId xmlns:a16="http://schemas.microsoft.com/office/drawing/2014/main" id="{48B72B4F-4239-49C0-980D-43DFCE3BCD0D}"/>
              </a:ext>
            </a:extLst>
          </p:cNvPr>
          <p:cNvSpPr>
            <a:spLocks noGrp="1"/>
          </p:cNvSpPr>
          <p:nvPr>
            <p:ph type="body" sz="quarter" idx="13"/>
          </p:nvPr>
        </p:nvSpPr>
        <p:spPr/>
        <p:txBody>
          <a:bodyPr/>
          <a:lstStyle/>
          <a:p>
            <a:r>
              <a:rPr lang="fr-FR" dirty="0"/>
              <a:t>3</a:t>
            </a:r>
          </a:p>
        </p:txBody>
      </p:sp>
      <p:sp>
        <p:nvSpPr>
          <p:cNvPr id="8" name="Rectangle : coins arrondis 7">
            <a:extLst>
              <a:ext uri="{FF2B5EF4-FFF2-40B4-BE49-F238E27FC236}">
                <a16:creationId xmlns:a16="http://schemas.microsoft.com/office/drawing/2014/main" id="{B65BB7A6-4D78-4A63-892A-A9B022405596}"/>
              </a:ext>
            </a:extLst>
          </p:cNvPr>
          <p:cNvSpPr/>
          <p:nvPr/>
        </p:nvSpPr>
        <p:spPr>
          <a:xfrm>
            <a:off x="1505762" y="1231978"/>
            <a:ext cx="2592288" cy="576064"/>
          </a:xfrm>
          <a:prstGeom prst="roundRect">
            <a:avLst/>
          </a:prstGeom>
          <a:solidFill>
            <a:srgbClr val="00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t>Avantages pour l’entreprise</a:t>
            </a:r>
          </a:p>
        </p:txBody>
      </p:sp>
      <p:sp>
        <p:nvSpPr>
          <p:cNvPr id="9" name="Rectangle : coins arrondis 8">
            <a:extLst>
              <a:ext uri="{FF2B5EF4-FFF2-40B4-BE49-F238E27FC236}">
                <a16:creationId xmlns:a16="http://schemas.microsoft.com/office/drawing/2014/main" id="{FF3F6F36-349D-4F2D-8D1D-0D5B5F9DC585}"/>
              </a:ext>
            </a:extLst>
          </p:cNvPr>
          <p:cNvSpPr/>
          <p:nvPr/>
        </p:nvSpPr>
        <p:spPr>
          <a:xfrm>
            <a:off x="5785101" y="1231978"/>
            <a:ext cx="2592288" cy="576064"/>
          </a:xfrm>
          <a:prstGeom prst="roundRect">
            <a:avLst/>
          </a:prstGeom>
          <a:solidFill>
            <a:srgbClr val="00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t>Avantages pour l’épargnant</a:t>
            </a:r>
          </a:p>
        </p:txBody>
      </p:sp>
      <p:sp>
        <p:nvSpPr>
          <p:cNvPr id="10" name="ZoneTexte 9">
            <a:extLst>
              <a:ext uri="{FF2B5EF4-FFF2-40B4-BE49-F238E27FC236}">
                <a16:creationId xmlns:a16="http://schemas.microsoft.com/office/drawing/2014/main" id="{764BDB04-7F01-4C17-8725-D85DA35A51BC}"/>
              </a:ext>
            </a:extLst>
          </p:cNvPr>
          <p:cNvSpPr txBox="1"/>
          <p:nvPr/>
        </p:nvSpPr>
        <p:spPr>
          <a:xfrm>
            <a:off x="965702" y="1952789"/>
            <a:ext cx="3672408" cy="1538883"/>
          </a:xfrm>
          <a:prstGeom prst="rect">
            <a:avLst/>
          </a:prstGeom>
          <a:noFill/>
        </p:spPr>
        <p:txBody>
          <a:bodyPr wrap="square" rtlCol="0">
            <a:spAutoFit/>
          </a:bodyPr>
          <a:lstStyle/>
          <a:p>
            <a:pPr algn="ctr"/>
            <a:r>
              <a:rPr lang="fr-FR" sz="1400" b="1" dirty="0"/>
              <a:t>Un engagement social pérenne</a:t>
            </a:r>
          </a:p>
          <a:p>
            <a:endParaRPr lang="fr-FR" sz="1000" dirty="0"/>
          </a:p>
          <a:p>
            <a:pPr algn="just"/>
            <a:r>
              <a:rPr lang="fr-FR" sz="1400" dirty="0"/>
              <a:t>En faisant le choix de placements ISR dans son dispositif d’épargne salariale, l’entreprise conforte son </a:t>
            </a:r>
            <a:r>
              <a:rPr lang="fr-FR" sz="1400" b="1" dirty="0"/>
              <a:t>rôle social </a:t>
            </a:r>
            <a:r>
              <a:rPr lang="fr-FR" sz="1400" dirty="0"/>
              <a:t>et trouve une réponse à </a:t>
            </a:r>
            <a:r>
              <a:rPr lang="fr-FR" sz="1400" b="1" dirty="0"/>
              <a:t>ses exigences de performance durable</a:t>
            </a:r>
            <a:r>
              <a:rPr lang="fr-FR" sz="1400" dirty="0"/>
              <a:t>.</a:t>
            </a:r>
          </a:p>
        </p:txBody>
      </p:sp>
      <p:sp>
        <p:nvSpPr>
          <p:cNvPr id="11" name="ZoneTexte 10">
            <a:extLst>
              <a:ext uri="{FF2B5EF4-FFF2-40B4-BE49-F238E27FC236}">
                <a16:creationId xmlns:a16="http://schemas.microsoft.com/office/drawing/2014/main" id="{D3778B0A-BD3B-4097-BC2B-1E14F727A3F2}"/>
              </a:ext>
            </a:extLst>
          </p:cNvPr>
          <p:cNvSpPr txBox="1"/>
          <p:nvPr/>
        </p:nvSpPr>
        <p:spPr>
          <a:xfrm>
            <a:off x="5178131" y="1952789"/>
            <a:ext cx="3672408" cy="1323439"/>
          </a:xfrm>
          <a:prstGeom prst="rect">
            <a:avLst/>
          </a:prstGeom>
          <a:noFill/>
        </p:spPr>
        <p:txBody>
          <a:bodyPr wrap="square" rtlCol="0">
            <a:spAutoFit/>
          </a:bodyPr>
          <a:lstStyle/>
          <a:p>
            <a:pPr algn="ctr"/>
            <a:r>
              <a:rPr lang="fr-FR" sz="1400" b="1" dirty="0"/>
              <a:t>Donner du sens à son épargne</a:t>
            </a:r>
          </a:p>
          <a:p>
            <a:endParaRPr lang="fr-FR" sz="1000" dirty="0"/>
          </a:p>
          <a:p>
            <a:pPr algn="just"/>
            <a:r>
              <a:rPr lang="fr-FR" sz="1400" dirty="0"/>
              <a:t>L’ISR permet aux épargnants de jouer un </a:t>
            </a:r>
            <a:r>
              <a:rPr lang="fr-FR" sz="1400" b="1" dirty="0"/>
              <a:t>rôle plus responsable et actif dans l’économie</a:t>
            </a:r>
            <a:r>
              <a:rPr lang="fr-FR" sz="1400" dirty="0"/>
              <a:t>, sans pour autant renoncer à la performance financière.</a:t>
            </a:r>
          </a:p>
        </p:txBody>
      </p:sp>
      <p:sp>
        <p:nvSpPr>
          <p:cNvPr id="6" name="ZoneTexte 5">
            <a:extLst>
              <a:ext uri="{FF2B5EF4-FFF2-40B4-BE49-F238E27FC236}">
                <a16:creationId xmlns:a16="http://schemas.microsoft.com/office/drawing/2014/main" id="{4212EDF1-4127-4C76-B2C3-8E9C9EAE9796}"/>
              </a:ext>
            </a:extLst>
          </p:cNvPr>
          <p:cNvSpPr txBox="1"/>
          <p:nvPr/>
        </p:nvSpPr>
        <p:spPr>
          <a:xfrm>
            <a:off x="1211324" y="3886179"/>
            <a:ext cx="7932676" cy="369332"/>
          </a:xfrm>
          <a:prstGeom prst="rect">
            <a:avLst/>
          </a:prstGeom>
          <a:noFill/>
        </p:spPr>
        <p:txBody>
          <a:bodyPr wrap="square" rtlCol="0">
            <a:spAutoFit/>
          </a:bodyPr>
          <a:lstStyle/>
          <a:p>
            <a:pPr algn="ctr"/>
            <a:r>
              <a:rPr lang="fr-FR" dirty="0">
                <a:solidFill>
                  <a:srgbClr val="008000"/>
                </a:solidFill>
              </a:rPr>
              <a:t>Donnons un élan utile et responsable à l’épargne de nos clients !</a:t>
            </a:r>
          </a:p>
        </p:txBody>
      </p:sp>
      <p:sp>
        <p:nvSpPr>
          <p:cNvPr id="13" name="Forme libre : forme 12">
            <a:extLst>
              <a:ext uri="{FF2B5EF4-FFF2-40B4-BE49-F238E27FC236}">
                <a16:creationId xmlns:a16="http://schemas.microsoft.com/office/drawing/2014/main" id="{6220FBFF-E1A8-473A-9F82-7C793D9D2D62}"/>
              </a:ext>
            </a:extLst>
          </p:cNvPr>
          <p:cNvSpPr/>
          <p:nvPr/>
        </p:nvSpPr>
        <p:spPr>
          <a:xfrm>
            <a:off x="23052" y="1014292"/>
            <a:ext cx="522521" cy="4118642"/>
          </a:xfrm>
          <a:custGeom>
            <a:avLst/>
            <a:gdLst>
              <a:gd name="connsiteX0" fmla="*/ 199785 w 522521"/>
              <a:gd name="connsiteY0" fmla="*/ 0 h 4118642"/>
              <a:gd name="connsiteX1" fmla="*/ 522514 w 522521"/>
              <a:gd name="connsiteY1" fmla="*/ 1014293 h 4118642"/>
              <a:gd name="connsiteX2" fmla="*/ 192101 w 522521"/>
              <a:gd name="connsiteY2" fmla="*/ 2220686 h 4118642"/>
              <a:gd name="connsiteX3" fmla="*/ 476410 w 522521"/>
              <a:gd name="connsiteY3" fmla="*/ 3204242 h 4118642"/>
              <a:gd name="connsiteX4" fmla="*/ 0 w 522521"/>
              <a:gd name="connsiteY4" fmla="*/ 4118642 h 41186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2521" h="4118642">
                <a:moveTo>
                  <a:pt x="199785" y="0"/>
                </a:moveTo>
                <a:cubicBezTo>
                  <a:pt x="361790" y="322089"/>
                  <a:pt x="523795" y="644179"/>
                  <a:pt x="522514" y="1014293"/>
                </a:cubicBezTo>
                <a:cubicBezTo>
                  <a:pt x="521233" y="1384407"/>
                  <a:pt x="199785" y="1855695"/>
                  <a:pt x="192101" y="2220686"/>
                </a:cubicBezTo>
                <a:cubicBezTo>
                  <a:pt x="184417" y="2585677"/>
                  <a:pt x="508427" y="2887916"/>
                  <a:pt x="476410" y="3204242"/>
                </a:cubicBezTo>
                <a:cubicBezTo>
                  <a:pt x="444393" y="3520568"/>
                  <a:pt x="222196" y="3819605"/>
                  <a:pt x="0" y="4118642"/>
                </a:cubicBezTo>
              </a:path>
            </a:pathLst>
          </a:custGeom>
          <a:noFill/>
          <a:ln w="19050">
            <a:solidFill>
              <a:srgbClr val="0099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2" name="Image 11">
            <a:extLst>
              <a:ext uri="{FF2B5EF4-FFF2-40B4-BE49-F238E27FC236}">
                <a16:creationId xmlns:a16="http://schemas.microsoft.com/office/drawing/2014/main" id="{D9601E10-5420-40A9-AE61-47CF39724524}"/>
              </a:ext>
            </a:extLst>
          </p:cNvPr>
          <p:cNvPicPr>
            <a:picLocks noChangeAspect="1"/>
          </p:cNvPicPr>
          <p:nvPr/>
        </p:nvPicPr>
        <p:blipFill rotWithShape="1">
          <a:blip r:embed="rId2"/>
          <a:srcRect l="13333" r="16666"/>
          <a:stretch/>
        </p:blipFill>
        <p:spPr>
          <a:xfrm>
            <a:off x="49845" y="3721793"/>
            <a:ext cx="732212" cy="698103"/>
          </a:xfrm>
          <a:prstGeom prst="ellipse">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Tree>
    <p:extLst>
      <p:ext uri="{BB962C8B-B14F-4D97-AF65-F5344CB8AC3E}">
        <p14:creationId xmlns:p14="http://schemas.microsoft.com/office/powerpoint/2010/main" val="36705107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F9DAD13-579A-42ED-A176-CBAE542A4423}"/>
              </a:ext>
            </a:extLst>
          </p:cNvPr>
          <p:cNvSpPr>
            <a:spLocks noGrp="1"/>
          </p:cNvSpPr>
          <p:nvPr>
            <p:ph type="title"/>
          </p:nvPr>
        </p:nvSpPr>
        <p:spPr>
          <a:xfrm>
            <a:off x="1080005" y="294625"/>
            <a:ext cx="7780043" cy="456300"/>
          </a:xfrm>
        </p:spPr>
        <p:txBody>
          <a:bodyPr/>
          <a:lstStyle/>
          <a:p>
            <a:r>
              <a:rPr lang="fr-FR" dirty="0"/>
              <a:t>Résultat de la dernière enquête de Natixis </a:t>
            </a:r>
            <a:r>
              <a:rPr lang="fr-FR" dirty="0" err="1"/>
              <a:t>Interépargne</a:t>
            </a:r>
            <a:endParaRPr lang="fr-FR" dirty="0"/>
          </a:p>
        </p:txBody>
      </p:sp>
      <p:sp>
        <p:nvSpPr>
          <p:cNvPr id="3" name="Espace réservé du pied de page 2">
            <a:extLst>
              <a:ext uri="{FF2B5EF4-FFF2-40B4-BE49-F238E27FC236}">
                <a16:creationId xmlns:a16="http://schemas.microsoft.com/office/drawing/2014/main" id="{BDA6A304-DDD9-4576-81BA-1E6BAADA0B89}"/>
              </a:ext>
            </a:extLst>
          </p:cNvPr>
          <p:cNvSpPr>
            <a:spLocks noGrp="1"/>
          </p:cNvSpPr>
          <p:nvPr>
            <p:ph type="ftr" sz="quarter" idx="11"/>
          </p:nvPr>
        </p:nvSpPr>
        <p:spPr/>
        <p:txBody>
          <a:bodyPr/>
          <a:lstStyle/>
          <a:p>
            <a:r>
              <a:rPr lang="fr-FR" dirty="0"/>
              <a:t>Développer des solutions d’épargne et retraite toujours plus responsable</a:t>
            </a:r>
          </a:p>
        </p:txBody>
      </p:sp>
      <p:sp>
        <p:nvSpPr>
          <p:cNvPr id="4" name="Espace réservé du numéro de diapositive 3">
            <a:extLst>
              <a:ext uri="{FF2B5EF4-FFF2-40B4-BE49-F238E27FC236}">
                <a16:creationId xmlns:a16="http://schemas.microsoft.com/office/drawing/2014/main" id="{CA3AE978-7BD0-41AA-A979-B13B3D94DC81}"/>
              </a:ext>
            </a:extLst>
          </p:cNvPr>
          <p:cNvSpPr>
            <a:spLocks noGrp="1"/>
          </p:cNvSpPr>
          <p:nvPr>
            <p:ph type="sldNum" sz="quarter" idx="12"/>
          </p:nvPr>
        </p:nvSpPr>
        <p:spPr/>
        <p:txBody>
          <a:bodyPr/>
          <a:lstStyle/>
          <a:p>
            <a:fld id="{4F985FF9-ADA8-465B-B1B8-A5AF16A5E141}" type="slidenum">
              <a:rPr lang="fr-FR" smtClean="0"/>
              <a:t>16</a:t>
            </a:fld>
            <a:endParaRPr lang="fr-FR"/>
          </a:p>
        </p:txBody>
      </p:sp>
      <p:sp>
        <p:nvSpPr>
          <p:cNvPr id="5" name="Espace réservé du texte 4">
            <a:extLst>
              <a:ext uri="{FF2B5EF4-FFF2-40B4-BE49-F238E27FC236}">
                <a16:creationId xmlns:a16="http://schemas.microsoft.com/office/drawing/2014/main" id="{58CC0E60-538B-43F4-95F1-4D8B8BF3FBD4}"/>
              </a:ext>
            </a:extLst>
          </p:cNvPr>
          <p:cNvSpPr>
            <a:spLocks noGrp="1"/>
          </p:cNvSpPr>
          <p:nvPr>
            <p:ph type="body" sz="quarter" idx="13"/>
          </p:nvPr>
        </p:nvSpPr>
        <p:spPr/>
        <p:txBody>
          <a:bodyPr/>
          <a:lstStyle/>
          <a:p>
            <a:r>
              <a:rPr lang="fr-FR" dirty="0"/>
              <a:t>3</a:t>
            </a:r>
          </a:p>
        </p:txBody>
      </p:sp>
      <p:sp>
        <p:nvSpPr>
          <p:cNvPr id="11" name="ZoneTexte 10">
            <a:extLst>
              <a:ext uri="{FF2B5EF4-FFF2-40B4-BE49-F238E27FC236}">
                <a16:creationId xmlns:a16="http://schemas.microsoft.com/office/drawing/2014/main" id="{47805C9D-F21A-49A6-85FA-83CCFA61F851}"/>
              </a:ext>
            </a:extLst>
          </p:cNvPr>
          <p:cNvSpPr txBox="1"/>
          <p:nvPr/>
        </p:nvSpPr>
        <p:spPr>
          <a:xfrm>
            <a:off x="899592" y="4602432"/>
            <a:ext cx="7672424" cy="230832"/>
          </a:xfrm>
          <a:prstGeom prst="rect">
            <a:avLst/>
          </a:prstGeom>
          <a:noFill/>
        </p:spPr>
        <p:txBody>
          <a:bodyPr wrap="square" rtlCol="0">
            <a:spAutoFit/>
          </a:bodyPr>
          <a:lstStyle/>
          <a:p>
            <a:r>
              <a:rPr lang="fr-FR" sz="900" dirty="0"/>
              <a:t>*Etude réalisée auprès de 1751 épargnants et 290 responsables d’épargne salariale en entreprise du 7 au 21 janvier 2021.</a:t>
            </a:r>
          </a:p>
        </p:txBody>
      </p:sp>
      <p:sp>
        <p:nvSpPr>
          <p:cNvPr id="16" name="ZoneTexte 15">
            <a:extLst>
              <a:ext uri="{FF2B5EF4-FFF2-40B4-BE49-F238E27FC236}">
                <a16:creationId xmlns:a16="http://schemas.microsoft.com/office/drawing/2014/main" id="{5BF0ECBD-6B33-46CC-A675-AF0A492F4946}"/>
              </a:ext>
            </a:extLst>
          </p:cNvPr>
          <p:cNvSpPr txBox="1"/>
          <p:nvPr/>
        </p:nvSpPr>
        <p:spPr>
          <a:xfrm>
            <a:off x="2844522" y="899297"/>
            <a:ext cx="3870355" cy="523220"/>
          </a:xfrm>
          <a:prstGeom prst="rect">
            <a:avLst/>
          </a:prstGeom>
          <a:noFill/>
        </p:spPr>
        <p:txBody>
          <a:bodyPr wrap="square" rtlCol="0">
            <a:spAutoFit/>
          </a:bodyPr>
          <a:lstStyle/>
          <a:p>
            <a:pPr algn="ctr"/>
            <a:r>
              <a:rPr lang="fr-FR" sz="1400" b="1" dirty="0"/>
              <a:t>Que pense les dirigeants et les épargnants de l’Investissement responsable ?</a:t>
            </a:r>
          </a:p>
        </p:txBody>
      </p:sp>
      <p:sp>
        <p:nvSpPr>
          <p:cNvPr id="17" name="Demi-cadre 16">
            <a:extLst>
              <a:ext uri="{FF2B5EF4-FFF2-40B4-BE49-F238E27FC236}">
                <a16:creationId xmlns:a16="http://schemas.microsoft.com/office/drawing/2014/main" id="{9D3A9F86-2DB5-440E-9273-990D5C990ED9}"/>
              </a:ext>
            </a:extLst>
          </p:cNvPr>
          <p:cNvSpPr/>
          <p:nvPr/>
        </p:nvSpPr>
        <p:spPr>
          <a:xfrm>
            <a:off x="1208771" y="3666437"/>
            <a:ext cx="451727" cy="452828"/>
          </a:xfrm>
          <a:prstGeom prst="halfFrame">
            <a:avLst>
              <a:gd name="adj1" fmla="val 18205"/>
              <a:gd name="adj2" fmla="val 19214"/>
            </a:avLst>
          </a:prstGeom>
          <a:solidFill>
            <a:srgbClr val="00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18" name="Demi-cadre 17">
            <a:extLst>
              <a:ext uri="{FF2B5EF4-FFF2-40B4-BE49-F238E27FC236}">
                <a16:creationId xmlns:a16="http://schemas.microsoft.com/office/drawing/2014/main" id="{707EF399-D59B-400E-9F67-58CA1676D483}"/>
              </a:ext>
            </a:extLst>
          </p:cNvPr>
          <p:cNvSpPr/>
          <p:nvPr/>
        </p:nvSpPr>
        <p:spPr>
          <a:xfrm rot="10800000">
            <a:off x="8296737" y="4034983"/>
            <a:ext cx="451727" cy="452828"/>
          </a:xfrm>
          <a:prstGeom prst="halfFrame">
            <a:avLst>
              <a:gd name="adj1" fmla="val 18205"/>
              <a:gd name="adj2" fmla="val 19214"/>
            </a:avLst>
          </a:prstGeom>
          <a:solidFill>
            <a:srgbClr val="00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6" name="Ellipse 5">
            <a:extLst>
              <a:ext uri="{FF2B5EF4-FFF2-40B4-BE49-F238E27FC236}">
                <a16:creationId xmlns:a16="http://schemas.microsoft.com/office/drawing/2014/main" id="{687C7F5C-46D6-4F71-BA5F-65DE613585DC}"/>
              </a:ext>
            </a:extLst>
          </p:cNvPr>
          <p:cNvSpPr/>
          <p:nvPr/>
        </p:nvSpPr>
        <p:spPr>
          <a:xfrm>
            <a:off x="1760363" y="1484728"/>
            <a:ext cx="2127468" cy="1946295"/>
          </a:xfrm>
          <a:prstGeom prst="ellipse">
            <a:avLst/>
          </a:prstGeom>
          <a:no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solidFill>
                <a:schemeClr val="tx1"/>
              </a:solidFill>
            </a:endParaRPr>
          </a:p>
        </p:txBody>
      </p:sp>
      <p:sp>
        <p:nvSpPr>
          <p:cNvPr id="19" name="Ellipse 18">
            <a:extLst>
              <a:ext uri="{FF2B5EF4-FFF2-40B4-BE49-F238E27FC236}">
                <a16:creationId xmlns:a16="http://schemas.microsoft.com/office/drawing/2014/main" id="{57C79341-D826-4A1C-95C5-FDD8A781F32B}"/>
              </a:ext>
            </a:extLst>
          </p:cNvPr>
          <p:cNvSpPr/>
          <p:nvPr/>
        </p:nvSpPr>
        <p:spPr>
          <a:xfrm>
            <a:off x="5596316" y="1479903"/>
            <a:ext cx="2127468" cy="1955943"/>
          </a:xfrm>
          <a:prstGeom prst="ellipse">
            <a:avLst/>
          </a:prstGeom>
          <a:no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solidFill>
                <a:schemeClr val="tx1"/>
              </a:solidFill>
            </a:endParaRPr>
          </a:p>
        </p:txBody>
      </p:sp>
      <p:sp>
        <p:nvSpPr>
          <p:cNvPr id="20" name="ZoneTexte 19">
            <a:extLst>
              <a:ext uri="{FF2B5EF4-FFF2-40B4-BE49-F238E27FC236}">
                <a16:creationId xmlns:a16="http://schemas.microsoft.com/office/drawing/2014/main" id="{2D21D2CC-560A-482B-9BDB-C8E9F77240FA}"/>
              </a:ext>
            </a:extLst>
          </p:cNvPr>
          <p:cNvSpPr txBox="1"/>
          <p:nvPr/>
        </p:nvSpPr>
        <p:spPr>
          <a:xfrm>
            <a:off x="1353683" y="3836983"/>
            <a:ext cx="7269681" cy="646331"/>
          </a:xfrm>
          <a:prstGeom prst="rect">
            <a:avLst/>
          </a:prstGeom>
          <a:noFill/>
        </p:spPr>
        <p:txBody>
          <a:bodyPr wrap="square" rtlCol="0">
            <a:spAutoFit/>
          </a:bodyPr>
          <a:lstStyle/>
          <a:p>
            <a:pPr algn="ctr"/>
            <a:r>
              <a:rPr lang="fr-FR" sz="1200" dirty="0"/>
              <a:t>L’enquête révèle une réelle volonté des entreprises et des épargnants de donner du sens à leur épargne. Cet intérêt pour l’Investissement responsable reste associé à un important besoin de pédagogie et d’accompagnement auquel Natixis </a:t>
            </a:r>
            <a:r>
              <a:rPr lang="fr-FR" sz="1200" dirty="0" err="1"/>
              <a:t>Interépargne</a:t>
            </a:r>
            <a:r>
              <a:rPr lang="fr-FR" sz="1200" dirty="0"/>
              <a:t> s’applique à répondre.</a:t>
            </a:r>
          </a:p>
        </p:txBody>
      </p:sp>
      <p:sp>
        <p:nvSpPr>
          <p:cNvPr id="15" name="Forme libre : forme 14">
            <a:extLst>
              <a:ext uri="{FF2B5EF4-FFF2-40B4-BE49-F238E27FC236}">
                <a16:creationId xmlns:a16="http://schemas.microsoft.com/office/drawing/2014/main" id="{E670520B-11E7-4B47-952B-47D47A14BD41}"/>
              </a:ext>
            </a:extLst>
          </p:cNvPr>
          <p:cNvSpPr/>
          <p:nvPr/>
        </p:nvSpPr>
        <p:spPr>
          <a:xfrm flipH="1">
            <a:off x="291149" y="931847"/>
            <a:ext cx="461626" cy="4279037"/>
          </a:xfrm>
          <a:custGeom>
            <a:avLst/>
            <a:gdLst>
              <a:gd name="connsiteX0" fmla="*/ 0 w 530559"/>
              <a:gd name="connsiteY0" fmla="*/ 0 h 4279037"/>
              <a:gd name="connsiteX1" fmla="*/ 523782 w 530559"/>
              <a:gd name="connsiteY1" fmla="*/ 834501 h 4279037"/>
              <a:gd name="connsiteX2" fmla="*/ 310718 w 530559"/>
              <a:gd name="connsiteY2" fmla="*/ 2130641 h 4279037"/>
              <a:gd name="connsiteX3" fmla="*/ 506027 w 530559"/>
              <a:gd name="connsiteY3" fmla="*/ 3258105 h 4279037"/>
              <a:gd name="connsiteX4" fmla="*/ 106532 w 530559"/>
              <a:gd name="connsiteY4" fmla="*/ 4279037 h 42790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559" h="4279037">
                <a:moveTo>
                  <a:pt x="0" y="0"/>
                </a:moveTo>
                <a:cubicBezTo>
                  <a:pt x="235998" y="239697"/>
                  <a:pt x="471996" y="479394"/>
                  <a:pt x="523782" y="834501"/>
                </a:cubicBezTo>
                <a:cubicBezTo>
                  <a:pt x="575568" y="1189608"/>
                  <a:pt x="313677" y="1726707"/>
                  <a:pt x="310718" y="2130641"/>
                </a:cubicBezTo>
                <a:cubicBezTo>
                  <a:pt x="307759" y="2534575"/>
                  <a:pt x="540058" y="2900039"/>
                  <a:pt x="506027" y="3258105"/>
                </a:cubicBezTo>
                <a:cubicBezTo>
                  <a:pt x="471996" y="3616171"/>
                  <a:pt x="-267810" y="4270159"/>
                  <a:pt x="106532" y="4279037"/>
                </a:cubicBezTo>
              </a:path>
            </a:pathLst>
          </a:custGeom>
          <a:noFill/>
          <a:ln w="19050">
            <a:solidFill>
              <a:srgbClr val="0099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1" name="Image 20">
            <a:extLst>
              <a:ext uri="{FF2B5EF4-FFF2-40B4-BE49-F238E27FC236}">
                <a16:creationId xmlns:a16="http://schemas.microsoft.com/office/drawing/2014/main" id="{70633B0E-FC3E-4C50-9E61-B30B883EC4FC}"/>
              </a:ext>
            </a:extLst>
          </p:cNvPr>
          <p:cNvPicPr>
            <a:picLocks noChangeAspect="1"/>
          </p:cNvPicPr>
          <p:nvPr/>
        </p:nvPicPr>
        <p:blipFill rotWithShape="1">
          <a:blip r:embed="rId2"/>
          <a:srcRect l="13333" r="16666"/>
          <a:stretch/>
        </p:blipFill>
        <p:spPr>
          <a:xfrm>
            <a:off x="49845" y="3886179"/>
            <a:ext cx="732212" cy="698103"/>
          </a:xfrm>
          <a:prstGeom prst="ellipse">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
        <p:nvSpPr>
          <p:cNvPr id="8" name="ZoneTexte 7">
            <a:extLst>
              <a:ext uri="{FF2B5EF4-FFF2-40B4-BE49-F238E27FC236}">
                <a16:creationId xmlns:a16="http://schemas.microsoft.com/office/drawing/2014/main" id="{C7D06542-9F14-4597-A1BE-E29B50749B20}"/>
              </a:ext>
            </a:extLst>
          </p:cNvPr>
          <p:cNvSpPr txBox="1"/>
          <p:nvPr/>
        </p:nvSpPr>
        <p:spPr>
          <a:xfrm>
            <a:off x="5612884" y="1771555"/>
            <a:ext cx="2127468" cy="1323439"/>
          </a:xfrm>
          <a:prstGeom prst="rect">
            <a:avLst/>
          </a:prstGeom>
          <a:noFill/>
        </p:spPr>
        <p:txBody>
          <a:bodyPr wrap="square" rtlCol="0">
            <a:spAutoFit/>
          </a:bodyPr>
          <a:lstStyle/>
          <a:p>
            <a:pPr algn="ctr"/>
            <a:r>
              <a:rPr lang="fr-FR" sz="3200" b="1" dirty="0">
                <a:solidFill>
                  <a:schemeClr val="tx2"/>
                </a:solidFill>
              </a:rPr>
              <a:t>72 %</a:t>
            </a:r>
          </a:p>
          <a:p>
            <a:pPr algn="ctr"/>
            <a:r>
              <a:rPr lang="fr-FR" sz="1600" dirty="0"/>
              <a:t>des épargnants y accordent une place importante</a:t>
            </a:r>
          </a:p>
        </p:txBody>
      </p:sp>
      <p:sp>
        <p:nvSpPr>
          <p:cNvPr id="9" name="ZoneTexte 8">
            <a:extLst>
              <a:ext uri="{FF2B5EF4-FFF2-40B4-BE49-F238E27FC236}">
                <a16:creationId xmlns:a16="http://schemas.microsoft.com/office/drawing/2014/main" id="{FB7D6FCA-C3DE-4F33-8514-DDCC1F7A6B43}"/>
              </a:ext>
            </a:extLst>
          </p:cNvPr>
          <p:cNvSpPr txBox="1"/>
          <p:nvPr/>
        </p:nvSpPr>
        <p:spPr>
          <a:xfrm>
            <a:off x="1804079" y="1755753"/>
            <a:ext cx="2127468" cy="1600438"/>
          </a:xfrm>
          <a:prstGeom prst="rect">
            <a:avLst/>
          </a:prstGeom>
          <a:noFill/>
        </p:spPr>
        <p:txBody>
          <a:bodyPr wrap="square" rtlCol="0">
            <a:spAutoFit/>
          </a:bodyPr>
          <a:lstStyle/>
          <a:p>
            <a:pPr algn="ctr"/>
            <a:r>
              <a:rPr lang="fr-FR" sz="3200" b="1" dirty="0">
                <a:solidFill>
                  <a:schemeClr val="tx2"/>
                </a:solidFill>
              </a:rPr>
              <a:t>82 %</a:t>
            </a:r>
          </a:p>
          <a:p>
            <a:pPr algn="ctr"/>
            <a:r>
              <a:rPr lang="fr-FR" sz="1600" dirty="0"/>
              <a:t>des entreprises y  accordent une place importante</a:t>
            </a:r>
          </a:p>
          <a:p>
            <a:endParaRPr lang="fr-FR" dirty="0"/>
          </a:p>
        </p:txBody>
      </p:sp>
    </p:spTree>
    <p:extLst>
      <p:ext uri="{BB962C8B-B14F-4D97-AF65-F5344CB8AC3E}">
        <p14:creationId xmlns:p14="http://schemas.microsoft.com/office/powerpoint/2010/main" val="8699728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B6A4A85-367D-45D3-897D-40CEDD3E6893}"/>
              </a:ext>
            </a:extLst>
          </p:cNvPr>
          <p:cNvSpPr>
            <a:spLocks noGrp="1"/>
          </p:cNvSpPr>
          <p:nvPr>
            <p:ph type="title"/>
          </p:nvPr>
        </p:nvSpPr>
        <p:spPr/>
        <p:txBody>
          <a:bodyPr/>
          <a:lstStyle/>
          <a:p>
            <a:r>
              <a:rPr lang="fr-FR" dirty="0"/>
              <a:t>Actualités, news…</a:t>
            </a:r>
          </a:p>
        </p:txBody>
      </p:sp>
      <p:sp>
        <p:nvSpPr>
          <p:cNvPr id="3" name="Espace réservé du pied de page 2">
            <a:extLst>
              <a:ext uri="{FF2B5EF4-FFF2-40B4-BE49-F238E27FC236}">
                <a16:creationId xmlns:a16="http://schemas.microsoft.com/office/drawing/2014/main" id="{97D04979-8814-4063-8163-18A40F09BA90}"/>
              </a:ext>
            </a:extLst>
          </p:cNvPr>
          <p:cNvSpPr>
            <a:spLocks noGrp="1"/>
          </p:cNvSpPr>
          <p:nvPr>
            <p:ph type="ftr" sz="quarter" idx="11"/>
          </p:nvPr>
        </p:nvSpPr>
        <p:spPr>
          <a:xfrm>
            <a:off x="2448000" y="4893579"/>
            <a:ext cx="5016166" cy="123111"/>
          </a:xfrm>
        </p:spPr>
        <p:txBody>
          <a:bodyPr/>
          <a:lstStyle/>
          <a:p>
            <a:r>
              <a:rPr lang="fr-FR" dirty="0"/>
              <a:t>Développer des solutions d’épargne et retraite toujours plus responsable</a:t>
            </a:r>
          </a:p>
        </p:txBody>
      </p:sp>
      <p:sp>
        <p:nvSpPr>
          <p:cNvPr id="4" name="Espace réservé du numéro de diapositive 3">
            <a:extLst>
              <a:ext uri="{FF2B5EF4-FFF2-40B4-BE49-F238E27FC236}">
                <a16:creationId xmlns:a16="http://schemas.microsoft.com/office/drawing/2014/main" id="{522B1CA2-3E02-4226-82EE-B05BB7B5A0EE}"/>
              </a:ext>
            </a:extLst>
          </p:cNvPr>
          <p:cNvSpPr>
            <a:spLocks noGrp="1"/>
          </p:cNvSpPr>
          <p:nvPr>
            <p:ph type="sldNum" sz="quarter" idx="12"/>
          </p:nvPr>
        </p:nvSpPr>
        <p:spPr/>
        <p:txBody>
          <a:bodyPr/>
          <a:lstStyle/>
          <a:p>
            <a:fld id="{4F985FF9-ADA8-465B-B1B8-A5AF16A5E141}" type="slidenum">
              <a:rPr lang="fr-FR" smtClean="0"/>
              <a:t>17</a:t>
            </a:fld>
            <a:endParaRPr lang="fr-FR"/>
          </a:p>
        </p:txBody>
      </p:sp>
      <p:sp>
        <p:nvSpPr>
          <p:cNvPr id="5" name="Espace réservé du texte 4">
            <a:extLst>
              <a:ext uri="{FF2B5EF4-FFF2-40B4-BE49-F238E27FC236}">
                <a16:creationId xmlns:a16="http://schemas.microsoft.com/office/drawing/2014/main" id="{9DD3F693-71A6-43B7-A0EB-459FEDD41915}"/>
              </a:ext>
            </a:extLst>
          </p:cNvPr>
          <p:cNvSpPr>
            <a:spLocks noGrp="1"/>
          </p:cNvSpPr>
          <p:nvPr>
            <p:ph type="body" sz="quarter" idx="13"/>
          </p:nvPr>
        </p:nvSpPr>
        <p:spPr/>
        <p:txBody>
          <a:bodyPr/>
          <a:lstStyle/>
          <a:p>
            <a:r>
              <a:rPr lang="fr-FR" dirty="0"/>
              <a:t>3</a:t>
            </a:r>
          </a:p>
        </p:txBody>
      </p:sp>
      <p:sp>
        <p:nvSpPr>
          <p:cNvPr id="6" name="Forme libre : forme 5">
            <a:extLst>
              <a:ext uri="{FF2B5EF4-FFF2-40B4-BE49-F238E27FC236}">
                <a16:creationId xmlns:a16="http://schemas.microsoft.com/office/drawing/2014/main" id="{0D007BFD-57F0-4B8C-BA33-16F625BACFD2}"/>
              </a:ext>
            </a:extLst>
          </p:cNvPr>
          <p:cNvSpPr/>
          <p:nvPr/>
        </p:nvSpPr>
        <p:spPr>
          <a:xfrm>
            <a:off x="-38420" y="1237129"/>
            <a:ext cx="545566" cy="983557"/>
          </a:xfrm>
          <a:custGeom>
            <a:avLst/>
            <a:gdLst>
              <a:gd name="connsiteX0" fmla="*/ 545566 w 545566"/>
              <a:gd name="connsiteY0" fmla="*/ 0 h 983557"/>
              <a:gd name="connsiteX1" fmla="*/ 0 w 545566"/>
              <a:gd name="connsiteY1" fmla="*/ 983557 h 983557"/>
              <a:gd name="connsiteX2" fmla="*/ 0 w 545566"/>
              <a:gd name="connsiteY2" fmla="*/ 983557 h 983557"/>
            </a:gdLst>
            <a:ahLst/>
            <a:cxnLst>
              <a:cxn ang="0">
                <a:pos x="connsiteX0" y="connsiteY0"/>
              </a:cxn>
              <a:cxn ang="0">
                <a:pos x="connsiteX1" y="connsiteY1"/>
              </a:cxn>
              <a:cxn ang="0">
                <a:pos x="connsiteX2" y="connsiteY2"/>
              </a:cxn>
            </a:cxnLst>
            <a:rect l="l" t="t" r="r" b="b"/>
            <a:pathLst>
              <a:path w="545566" h="983557">
                <a:moveTo>
                  <a:pt x="545566" y="0"/>
                </a:moveTo>
                <a:lnTo>
                  <a:pt x="0" y="983557"/>
                </a:lnTo>
                <a:lnTo>
                  <a:pt x="0" y="983557"/>
                </a:lnTo>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Forme libre : forme 7">
            <a:extLst>
              <a:ext uri="{FF2B5EF4-FFF2-40B4-BE49-F238E27FC236}">
                <a16:creationId xmlns:a16="http://schemas.microsoft.com/office/drawing/2014/main" id="{C232B4DE-2E28-4D81-888A-783713927428}"/>
              </a:ext>
            </a:extLst>
          </p:cNvPr>
          <p:cNvSpPr/>
          <p:nvPr/>
        </p:nvSpPr>
        <p:spPr>
          <a:xfrm>
            <a:off x="15368" y="968188"/>
            <a:ext cx="430306" cy="1037345"/>
          </a:xfrm>
          <a:custGeom>
            <a:avLst/>
            <a:gdLst>
              <a:gd name="connsiteX0" fmla="*/ 430306 w 430306"/>
              <a:gd name="connsiteY0" fmla="*/ 0 h 1037345"/>
              <a:gd name="connsiteX1" fmla="*/ 0 w 430306"/>
              <a:gd name="connsiteY1" fmla="*/ 1037345 h 1037345"/>
              <a:gd name="connsiteX2" fmla="*/ 0 w 430306"/>
              <a:gd name="connsiteY2" fmla="*/ 1037345 h 1037345"/>
            </a:gdLst>
            <a:ahLst/>
            <a:cxnLst>
              <a:cxn ang="0">
                <a:pos x="connsiteX0" y="connsiteY0"/>
              </a:cxn>
              <a:cxn ang="0">
                <a:pos x="connsiteX1" y="connsiteY1"/>
              </a:cxn>
              <a:cxn ang="0">
                <a:pos x="connsiteX2" y="connsiteY2"/>
              </a:cxn>
            </a:cxnLst>
            <a:rect l="l" t="t" r="r" b="b"/>
            <a:pathLst>
              <a:path w="430306" h="1037345">
                <a:moveTo>
                  <a:pt x="430306" y="0"/>
                </a:moveTo>
                <a:lnTo>
                  <a:pt x="0" y="1037345"/>
                </a:lnTo>
                <a:lnTo>
                  <a:pt x="0" y="1037345"/>
                </a:lnTo>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Forme libre : forme 8">
            <a:extLst>
              <a:ext uri="{FF2B5EF4-FFF2-40B4-BE49-F238E27FC236}">
                <a16:creationId xmlns:a16="http://schemas.microsoft.com/office/drawing/2014/main" id="{3136E1EB-6D61-4A1E-B75F-C4A4A69682A7}"/>
              </a:ext>
            </a:extLst>
          </p:cNvPr>
          <p:cNvSpPr/>
          <p:nvPr/>
        </p:nvSpPr>
        <p:spPr>
          <a:xfrm>
            <a:off x="0" y="1114185"/>
            <a:ext cx="676195" cy="1283233"/>
          </a:xfrm>
          <a:custGeom>
            <a:avLst/>
            <a:gdLst>
              <a:gd name="connsiteX0" fmla="*/ 676195 w 676195"/>
              <a:gd name="connsiteY0" fmla="*/ 0 h 1283233"/>
              <a:gd name="connsiteX1" fmla="*/ 0 w 676195"/>
              <a:gd name="connsiteY1" fmla="*/ 1283233 h 1283233"/>
              <a:gd name="connsiteX2" fmla="*/ 0 w 676195"/>
              <a:gd name="connsiteY2" fmla="*/ 1283233 h 1283233"/>
            </a:gdLst>
            <a:ahLst/>
            <a:cxnLst>
              <a:cxn ang="0">
                <a:pos x="connsiteX0" y="connsiteY0"/>
              </a:cxn>
              <a:cxn ang="0">
                <a:pos x="connsiteX1" y="connsiteY1"/>
              </a:cxn>
              <a:cxn ang="0">
                <a:pos x="connsiteX2" y="connsiteY2"/>
              </a:cxn>
            </a:cxnLst>
            <a:rect l="l" t="t" r="r" b="b"/>
            <a:pathLst>
              <a:path w="676195" h="1283233">
                <a:moveTo>
                  <a:pt x="676195" y="0"/>
                </a:moveTo>
                <a:lnTo>
                  <a:pt x="0" y="1283233"/>
                </a:lnTo>
                <a:lnTo>
                  <a:pt x="0" y="1283233"/>
                </a:lnTo>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Forme libre : forme 10">
            <a:extLst>
              <a:ext uri="{FF2B5EF4-FFF2-40B4-BE49-F238E27FC236}">
                <a16:creationId xmlns:a16="http://schemas.microsoft.com/office/drawing/2014/main" id="{CAC08483-918D-4AED-8F1B-A0D80243630F}"/>
              </a:ext>
            </a:extLst>
          </p:cNvPr>
          <p:cNvSpPr/>
          <p:nvPr/>
        </p:nvSpPr>
        <p:spPr>
          <a:xfrm>
            <a:off x="-8015" y="852928"/>
            <a:ext cx="530529" cy="4406952"/>
          </a:xfrm>
          <a:custGeom>
            <a:avLst/>
            <a:gdLst>
              <a:gd name="connsiteX0" fmla="*/ 530529 w 530529"/>
              <a:gd name="connsiteY0" fmla="*/ 0 h 4406952"/>
              <a:gd name="connsiteX1" fmla="*/ 331 w 530529"/>
              <a:gd name="connsiteY1" fmla="*/ 1552175 h 4406952"/>
              <a:gd name="connsiteX2" fmla="*/ 446005 w 530529"/>
              <a:gd name="connsiteY2" fmla="*/ 4011065 h 4406952"/>
              <a:gd name="connsiteX3" fmla="*/ 123276 w 530529"/>
              <a:gd name="connsiteY3" fmla="*/ 4356847 h 4406952"/>
            </a:gdLst>
            <a:ahLst/>
            <a:cxnLst>
              <a:cxn ang="0">
                <a:pos x="connsiteX0" y="connsiteY0"/>
              </a:cxn>
              <a:cxn ang="0">
                <a:pos x="connsiteX1" y="connsiteY1"/>
              </a:cxn>
              <a:cxn ang="0">
                <a:pos x="connsiteX2" y="connsiteY2"/>
              </a:cxn>
              <a:cxn ang="0">
                <a:pos x="connsiteX3" y="connsiteY3"/>
              </a:cxn>
            </a:cxnLst>
            <a:rect l="l" t="t" r="r" b="b"/>
            <a:pathLst>
              <a:path w="530529" h="4406952">
                <a:moveTo>
                  <a:pt x="530529" y="0"/>
                </a:moveTo>
                <a:cubicBezTo>
                  <a:pt x="272473" y="441832"/>
                  <a:pt x="14418" y="883664"/>
                  <a:pt x="331" y="1552175"/>
                </a:cubicBezTo>
                <a:cubicBezTo>
                  <a:pt x="-13756" y="2220686"/>
                  <a:pt x="425514" y="3543620"/>
                  <a:pt x="446005" y="4011065"/>
                </a:cubicBezTo>
                <a:cubicBezTo>
                  <a:pt x="466496" y="4478510"/>
                  <a:pt x="334587" y="4437529"/>
                  <a:pt x="123276" y="4356847"/>
                </a:cubicBezTo>
              </a:path>
            </a:pathLst>
          </a:custGeom>
          <a:noFill/>
          <a:ln w="19050">
            <a:solidFill>
              <a:srgbClr val="0099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2" name="Image 11">
            <a:extLst>
              <a:ext uri="{FF2B5EF4-FFF2-40B4-BE49-F238E27FC236}">
                <a16:creationId xmlns:a16="http://schemas.microsoft.com/office/drawing/2014/main" id="{B1173788-52BB-46EF-B14F-A6AFB01E20D3}"/>
              </a:ext>
            </a:extLst>
          </p:cNvPr>
          <p:cNvPicPr>
            <a:picLocks noChangeAspect="1"/>
          </p:cNvPicPr>
          <p:nvPr/>
        </p:nvPicPr>
        <p:blipFill rotWithShape="1">
          <a:blip r:embed="rId2"/>
          <a:srcRect l="13333" r="16666"/>
          <a:stretch/>
        </p:blipFill>
        <p:spPr>
          <a:xfrm>
            <a:off x="49845" y="4318587"/>
            <a:ext cx="732212" cy="698103"/>
          </a:xfrm>
          <a:prstGeom prst="ellipse">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
        <p:nvSpPr>
          <p:cNvPr id="10" name="Rectangle 9">
            <a:extLst>
              <a:ext uri="{FF2B5EF4-FFF2-40B4-BE49-F238E27FC236}">
                <a16:creationId xmlns:a16="http://schemas.microsoft.com/office/drawing/2014/main" id="{F5CD10E0-D452-46CD-B838-3C7D5CFC2D3F}"/>
              </a:ext>
            </a:extLst>
          </p:cNvPr>
          <p:cNvSpPr/>
          <p:nvPr/>
        </p:nvSpPr>
        <p:spPr>
          <a:xfrm rot="20929575">
            <a:off x="957865" y="693637"/>
            <a:ext cx="3052660" cy="2386368"/>
          </a:xfrm>
          <a:prstGeom prst="rect">
            <a:avLst/>
          </a:prstGeom>
          <a:solidFill>
            <a:schemeClr val="accent5">
              <a:lumMod val="20000"/>
              <a:lumOff val="80000"/>
            </a:schemeClr>
          </a:solidFill>
          <a:ln>
            <a:solidFill>
              <a:schemeClr val="bg1">
                <a:lumMod val="95000"/>
              </a:schemeClr>
            </a:solid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fr-FR" sz="1400" b="1" dirty="0">
                <a:solidFill>
                  <a:schemeClr val="tx1"/>
                </a:solidFill>
              </a:rPr>
              <a:t>Le Groupe BPCE, premier collecteur et gérant d’épargne solidaire</a:t>
            </a:r>
          </a:p>
          <a:p>
            <a:pPr algn="ctr"/>
            <a:r>
              <a:rPr lang="fr-FR" sz="1200" dirty="0">
                <a:solidFill>
                  <a:schemeClr val="tx1"/>
                </a:solidFill>
              </a:rPr>
              <a:t>Jeudi 14 novembre 2019</a:t>
            </a:r>
          </a:p>
          <a:p>
            <a:endParaRPr lang="fr-FR" sz="500" dirty="0">
              <a:solidFill>
                <a:schemeClr val="tx1"/>
              </a:solidFill>
            </a:endParaRPr>
          </a:p>
          <a:p>
            <a:pPr algn="just"/>
            <a:r>
              <a:rPr lang="fr-FR" sz="1200" dirty="0">
                <a:solidFill>
                  <a:schemeClr val="tx1"/>
                </a:solidFill>
              </a:rPr>
              <a:t>De plus en plus d’épargnants et d’investisseurs institutionnels se tournent chaque année vers la finance solidaire, portant l’encours global d’épargne gérée à 12,6 milliards d’euros (+ 8,7 % sur un an).</a:t>
            </a:r>
          </a:p>
          <a:p>
            <a:endParaRPr lang="fr-FR" sz="400" dirty="0">
              <a:solidFill>
                <a:schemeClr val="tx1"/>
              </a:solidFill>
            </a:endParaRPr>
          </a:p>
          <a:p>
            <a:r>
              <a:rPr lang="fr-FR" sz="1200" b="1" dirty="0">
                <a:solidFill>
                  <a:schemeClr val="tx1"/>
                </a:solidFill>
              </a:rPr>
              <a:t>Premier collecteur et gérant</a:t>
            </a:r>
          </a:p>
          <a:p>
            <a:pPr algn="just"/>
            <a:r>
              <a:rPr lang="fr-FR" sz="1200" u="sng" dirty="0">
                <a:solidFill>
                  <a:schemeClr val="tx1"/>
                </a:solidFill>
              </a:rPr>
              <a:t>… </a:t>
            </a:r>
            <a:r>
              <a:rPr lang="fr-FR" sz="1200" u="sng" dirty="0">
                <a:solidFill>
                  <a:schemeClr val="tx1"/>
                </a:solidFill>
                <a:hlinkClick r:id="rId3"/>
              </a:rPr>
              <a:t>En savoir plus</a:t>
            </a:r>
            <a:endParaRPr lang="fr-FR" sz="1200" u="sng" dirty="0">
              <a:solidFill>
                <a:schemeClr val="tx1"/>
              </a:solidFill>
            </a:endParaRPr>
          </a:p>
        </p:txBody>
      </p:sp>
      <p:sp>
        <p:nvSpPr>
          <p:cNvPr id="14" name="Rectangle 13">
            <a:extLst>
              <a:ext uri="{FF2B5EF4-FFF2-40B4-BE49-F238E27FC236}">
                <a16:creationId xmlns:a16="http://schemas.microsoft.com/office/drawing/2014/main" id="{B41523C7-49AE-40F1-AD85-2017E38868A2}"/>
              </a:ext>
            </a:extLst>
          </p:cNvPr>
          <p:cNvSpPr/>
          <p:nvPr/>
        </p:nvSpPr>
        <p:spPr>
          <a:xfrm>
            <a:off x="4139952" y="0"/>
            <a:ext cx="2979693" cy="2142109"/>
          </a:xfrm>
          <a:prstGeom prst="rect">
            <a:avLst/>
          </a:prstGeom>
          <a:solidFill>
            <a:schemeClr val="tx2">
              <a:lumMod val="20000"/>
              <a:lumOff val="80000"/>
            </a:schemeClr>
          </a:solidFill>
          <a:ln>
            <a:solidFill>
              <a:schemeClr val="bg1">
                <a:lumMod val="95000"/>
              </a:schemeClr>
            </a:solid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fr-FR" sz="1400" b="1" dirty="0">
                <a:solidFill>
                  <a:schemeClr val="tx1"/>
                </a:solidFill>
              </a:rPr>
              <a:t>Epargne solidaire : en 2019, le Groupe confirme sa position de leader</a:t>
            </a:r>
          </a:p>
          <a:p>
            <a:pPr algn="ctr"/>
            <a:r>
              <a:rPr lang="fr-FR" sz="1200" dirty="0">
                <a:solidFill>
                  <a:schemeClr val="tx1"/>
                </a:solidFill>
              </a:rPr>
              <a:t>Vendredi 6 novembre 2020</a:t>
            </a:r>
          </a:p>
          <a:p>
            <a:endParaRPr lang="fr-FR" sz="500" dirty="0">
              <a:solidFill>
                <a:schemeClr val="tx1"/>
              </a:solidFill>
            </a:endParaRPr>
          </a:p>
          <a:p>
            <a:pPr algn="just"/>
            <a:r>
              <a:rPr lang="fr-FR" sz="1200" dirty="0">
                <a:solidFill>
                  <a:schemeClr val="tx1"/>
                </a:solidFill>
              </a:rPr>
              <a:t>C’est ce qu’il ressort du bilan de Place 2019 publié par </a:t>
            </a:r>
            <a:r>
              <a:rPr lang="fr-FR" sz="1200" dirty="0" err="1">
                <a:solidFill>
                  <a:schemeClr val="tx1"/>
                </a:solidFill>
              </a:rPr>
              <a:t>Finansol</a:t>
            </a:r>
            <a:r>
              <a:rPr lang="fr-FR" sz="1200" dirty="0">
                <a:solidFill>
                  <a:schemeClr val="tx1"/>
                </a:solidFill>
              </a:rPr>
              <a:t> à l’occasion de la Semaine nationale de la Finance solidaire qui se déroule du 2 au 9 novembre.</a:t>
            </a:r>
            <a:endParaRPr lang="fr-FR" sz="400" dirty="0">
              <a:solidFill>
                <a:schemeClr val="tx1"/>
              </a:solidFill>
            </a:endParaRPr>
          </a:p>
          <a:p>
            <a:endParaRPr lang="fr-FR" sz="400" b="1" dirty="0">
              <a:solidFill>
                <a:schemeClr val="tx1"/>
              </a:solidFill>
            </a:endParaRPr>
          </a:p>
          <a:p>
            <a:pPr algn="just"/>
            <a:r>
              <a:rPr lang="fr-FR" sz="1200" u="sng" dirty="0">
                <a:solidFill>
                  <a:schemeClr val="tx1"/>
                </a:solidFill>
              </a:rPr>
              <a:t>… </a:t>
            </a:r>
            <a:r>
              <a:rPr lang="fr-FR" sz="1200" u="sng" dirty="0">
                <a:solidFill>
                  <a:schemeClr val="tx1"/>
                </a:solidFill>
                <a:hlinkClick r:id="rId4"/>
              </a:rPr>
              <a:t>En savoir plus</a:t>
            </a:r>
            <a:endParaRPr lang="fr-FR" sz="1200" u="sng" dirty="0">
              <a:solidFill>
                <a:schemeClr val="tx1"/>
              </a:solidFill>
            </a:endParaRPr>
          </a:p>
        </p:txBody>
      </p:sp>
      <p:pic>
        <p:nvPicPr>
          <p:cNvPr id="13" name="Image 12">
            <a:hlinkClick r:id="rId5"/>
            <a:extLst>
              <a:ext uri="{FF2B5EF4-FFF2-40B4-BE49-F238E27FC236}">
                <a16:creationId xmlns:a16="http://schemas.microsoft.com/office/drawing/2014/main" id="{B8D9BC61-F2CA-4C6E-ADEB-75446F06B6F0}"/>
              </a:ext>
            </a:extLst>
          </p:cNvPr>
          <p:cNvPicPr>
            <a:picLocks noChangeAspect="1"/>
          </p:cNvPicPr>
          <p:nvPr/>
        </p:nvPicPr>
        <p:blipFill rotWithShape="1">
          <a:blip r:embed="rId6"/>
          <a:srcRect r="71385"/>
          <a:stretch/>
        </p:blipFill>
        <p:spPr>
          <a:xfrm>
            <a:off x="7812360" y="4371950"/>
            <a:ext cx="448835" cy="387370"/>
          </a:xfrm>
          <a:prstGeom prst="rect">
            <a:avLst/>
          </a:prstGeom>
        </p:spPr>
      </p:pic>
      <p:pic>
        <p:nvPicPr>
          <p:cNvPr id="15" name="Image 14">
            <a:hlinkClick r:id="rId7"/>
            <a:extLst>
              <a:ext uri="{FF2B5EF4-FFF2-40B4-BE49-F238E27FC236}">
                <a16:creationId xmlns:a16="http://schemas.microsoft.com/office/drawing/2014/main" id="{5FB051B4-4050-4E3B-910C-5165B325FB3D}"/>
              </a:ext>
            </a:extLst>
          </p:cNvPr>
          <p:cNvPicPr>
            <a:picLocks noChangeAspect="1"/>
          </p:cNvPicPr>
          <p:nvPr/>
        </p:nvPicPr>
        <p:blipFill rotWithShape="1">
          <a:blip r:embed="rId6"/>
          <a:srcRect l="36726" r="35729"/>
          <a:stretch/>
        </p:blipFill>
        <p:spPr>
          <a:xfrm>
            <a:off x="8244409" y="4371950"/>
            <a:ext cx="432048" cy="387370"/>
          </a:xfrm>
          <a:prstGeom prst="rect">
            <a:avLst/>
          </a:prstGeom>
        </p:spPr>
      </p:pic>
      <p:pic>
        <p:nvPicPr>
          <p:cNvPr id="16" name="Image 15">
            <a:hlinkClick r:id="rId8"/>
            <a:extLst>
              <a:ext uri="{FF2B5EF4-FFF2-40B4-BE49-F238E27FC236}">
                <a16:creationId xmlns:a16="http://schemas.microsoft.com/office/drawing/2014/main" id="{6CEF9F40-014B-4DAC-9618-E7889587D333}"/>
              </a:ext>
            </a:extLst>
          </p:cNvPr>
          <p:cNvPicPr>
            <a:picLocks noChangeAspect="1"/>
          </p:cNvPicPr>
          <p:nvPr/>
        </p:nvPicPr>
        <p:blipFill rotWithShape="1">
          <a:blip r:embed="rId6"/>
          <a:srcRect l="72954"/>
          <a:stretch/>
        </p:blipFill>
        <p:spPr>
          <a:xfrm>
            <a:off x="8676456" y="4371950"/>
            <a:ext cx="424226" cy="387370"/>
          </a:xfrm>
          <a:prstGeom prst="rect">
            <a:avLst/>
          </a:prstGeom>
        </p:spPr>
      </p:pic>
      <p:sp>
        <p:nvSpPr>
          <p:cNvPr id="17" name="ZoneTexte 16">
            <a:extLst>
              <a:ext uri="{FF2B5EF4-FFF2-40B4-BE49-F238E27FC236}">
                <a16:creationId xmlns:a16="http://schemas.microsoft.com/office/drawing/2014/main" id="{9E514A9C-4931-4E7F-AA99-CE63C6A3FB86}"/>
              </a:ext>
            </a:extLst>
          </p:cNvPr>
          <p:cNvSpPr txBox="1"/>
          <p:nvPr/>
        </p:nvSpPr>
        <p:spPr>
          <a:xfrm>
            <a:off x="7914110" y="4203171"/>
            <a:ext cx="1152128" cy="230832"/>
          </a:xfrm>
          <a:prstGeom prst="rect">
            <a:avLst/>
          </a:prstGeom>
          <a:noFill/>
        </p:spPr>
        <p:txBody>
          <a:bodyPr wrap="square" rtlCol="0">
            <a:spAutoFit/>
          </a:bodyPr>
          <a:lstStyle/>
          <a:p>
            <a:r>
              <a:rPr lang="fr-FR" sz="900" dirty="0"/>
              <a:t>Suivez-nous sur :</a:t>
            </a:r>
          </a:p>
        </p:txBody>
      </p:sp>
      <p:sp>
        <p:nvSpPr>
          <p:cNvPr id="19" name="Rectangle 18">
            <a:extLst>
              <a:ext uri="{FF2B5EF4-FFF2-40B4-BE49-F238E27FC236}">
                <a16:creationId xmlns:a16="http://schemas.microsoft.com/office/drawing/2014/main" id="{1A669B67-DF81-4712-ACF2-D954B95AB2BF}"/>
              </a:ext>
            </a:extLst>
          </p:cNvPr>
          <p:cNvSpPr/>
          <p:nvPr/>
        </p:nvSpPr>
        <p:spPr>
          <a:xfrm>
            <a:off x="3570050" y="2354151"/>
            <a:ext cx="2772065" cy="1775197"/>
          </a:xfrm>
          <a:prstGeom prst="rect">
            <a:avLst/>
          </a:prstGeom>
          <a:solidFill>
            <a:schemeClr val="accent4">
              <a:lumMod val="20000"/>
              <a:lumOff val="80000"/>
            </a:schemeClr>
          </a:solidFill>
          <a:ln>
            <a:solidFill>
              <a:schemeClr val="bg1">
                <a:lumMod val="95000"/>
              </a:schemeClr>
            </a:solid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fr-FR" sz="1400" b="1" dirty="0">
                <a:solidFill>
                  <a:schemeClr val="tx1"/>
                </a:solidFill>
              </a:rPr>
              <a:t>Impact ES Actions Europe franchit la barre des 2 milliards d’euros d’encours !</a:t>
            </a:r>
          </a:p>
          <a:p>
            <a:pPr algn="ctr"/>
            <a:r>
              <a:rPr lang="fr-FR" sz="1200" dirty="0">
                <a:solidFill>
                  <a:schemeClr val="tx1"/>
                </a:solidFill>
              </a:rPr>
              <a:t>Mercredi 24 février 2021</a:t>
            </a:r>
          </a:p>
          <a:p>
            <a:pPr algn="ctr"/>
            <a:endParaRPr lang="fr-FR" sz="500" dirty="0">
              <a:solidFill>
                <a:schemeClr val="tx1"/>
              </a:solidFill>
            </a:endParaRPr>
          </a:p>
          <a:p>
            <a:pPr algn="ctr"/>
            <a:r>
              <a:rPr lang="fr-FR" sz="1200" b="1" dirty="0">
                <a:solidFill>
                  <a:schemeClr val="tx1"/>
                </a:solidFill>
              </a:rPr>
              <a:t>Les fonds Impact ISR sont investis majoritairement au travers de la SICAV « Impact ES »</a:t>
            </a:r>
            <a:endParaRPr lang="fr-FR" sz="500" b="1" dirty="0">
              <a:solidFill>
                <a:schemeClr val="tx1"/>
              </a:solidFill>
            </a:endParaRPr>
          </a:p>
          <a:p>
            <a:endParaRPr lang="fr-FR" sz="400" dirty="0">
              <a:solidFill>
                <a:schemeClr val="tx1"/>
              </a:solidFill>
            </a:endParaRPr>
          </a:p>
          <a:p>
            <a:pPr algn="just"/>
            <a:r>
              <a:rPr lang="fr-FR" sz="1200" dirty="0">
                <a:solidFill>
                  <a:schemeClr val="tx1"/>
                </a:solidFill>
                <a:hlinkClick r:id="rId9"/>
              </a:rPr>
              <a:t>En savoir plus</a:t>
            </a:r>
            <a:endParaRPr lang="fr-FR" sz="1200" dirty="0">
              <a:solidFill>
                <a:schemeClr val="tx1"/>
              </a:solidFill>
            </a:endParaRPr>
          </a:p>
        </p:txBody>
      </p:sp>
      <p:sp>
        <p:nvSpPr>
          <p:cNvPr id="18" name="Rectangle 17">
            <a:extLst>
              <a:ext uri="{FF2B5EF4-FFF2-40B4-BE49-F238E27FC236}">
                <a16:creationId xmlns:a16="http://schemas.microsoft.com/office/drawing/2014/main" id="{40D185BB-159A-4600-8DD2-85527E4EEAA7}"/>
              </a:ext>
            </a:extLst>
          </p:cNvPr>
          <p:cNvSpPr/>
          <p:nvPr/>
        </p:nvSpPr>
        <p:spPr>
          <a:xfrm rot="20888972">
            <a:off x="6401419" y="1542897"/>
            <a:ext cx="2563935" cy="1367359"/>
          </a:xfrm>
          <a:prstGeom prst="rect">
            <a:avLst/>
          </a:prstGeom>
          <a:solidFill>
            <a:schemeClr val="bg1">
              <a:lumMod val="95000"/>
            </a:schemeClr>
          </a:solidFill>
          <a:ln>
            <a:solidFill>
              <a:schemeClr val="bg1">
                <a:lumMod val="95000"/>
              </a:schemeClr>
            </a:solid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fr-FR" sz="1400" b="1" dirty="0">
                <a:solidFill>
                  <a:schemeClr val="tx1"/>
                </a:solidFill>
              </a:rPr>
              <a:t>L’année 2020 a prouvé la pertinence de l’approche ISR, est-ce que le mouvement va continuer ?</a:t>
            </a:r>
          </a:p>
          <a:p>
            <a:pPr algn="ctr"/>
            <a:r>
              <a:rPr lang="fr-FR" sz="1200" dirty="0">
                <a:solidFill>
                  <a:schemeClr val="tx1"/>
                </a:solidFill>
              </a:rPr>
              <a:t>Mercredi 31 mars 2021</a:t>
            </a:r>
          </a:p>
          <a:p>
            <a:endParaRPr lang="fr-FR" sz="400" dirty="0">
              <a:solidFill>
                <a:schemeClr val="tx1"/>
              </a:solidFill>
            </a:endParaRPr>
          </a:p>
          <a:p>
            <a:pPr algn="just"/>
            <a:r>
              <a:rPr lang="fr-FR" sz="1200" dirty="0">
                <a:solidFill>
                  <a:schemeClr val="tx1"/>
                </a:solidFill>
                <a:hlinkClick r:id="rId10"/>
              </a:rPr>
              <a:t>… En savoir plus</a:t>
            </a:r>
            <a:endParaRPr lang="fr-FR" sz="1200" dirty="0">
              <a:solidFill>
                <a:schemeClr val="tx1"/>
              </a:solidFill>
            </a:endParaRPr>
          </a:p>
        </p:txBody>
      </p:sp>
      <p:sp>
        <p:nvSpPr>
          <p:cNvPr id="21" name="Rectangle 20">
            <a:extLst>
              <a:ext uri="{FF2B5EF4-FFF2-40B4-BE49-F238E27FC236}">
                <a16:creationId xmlns:a16="http://schemas.microsoft.com/office/drawing/2014/main" id="{9B8A8489-82B1-4645-BBF6-F799D185045D}"/>
              </a:ext>
            </a:extLst>
          </p:cNvPr>
          <p:cNvSpPr/>
          <p:nvPr/>
        </p:nvSpPr>
        <p:spPr>
          <a:xfrm rot="755760">
            <a:off x="406805" y="3302229"/>
            <a:ext cx="3183285" cy="1110471"/>
          </a:xfrm>
          <a:prstGeom prst="rect">
            <a:avLst/>
          </a:prstGeom>
          <a:solidFill>
            <a:schemeClr val="accent6">
              <a:lumMod val="20000"/>
              <a:lumOff val="80000"/>
            </a:schemeClr>
          </a:solidFill>
          <a:ln>
            <a:solidFill>
              <a:schemeClr val="bg1">
                <a:lumMod val="95000"/>
              </a:schemeClr>
            </a:solid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fr-FR" sz="1400" b="1" dirty="0">
                <a:solidFill>
                  <a:schemeClr val="tx1"/>
                </a:solidFill>
              </a:rPr>
              <a:t>Les fonds Mirova dans le TOP 10!</a:t>
            </a:r>
          </a:p>
          <a:p>
            <a:pPr algn="ctr">
              <a:spcAft>
                <a:spcPts val="500"/>
              </a:spcAft>
            </a:pPr>
            <a:r>
              <a:rPr lang="fr-FR" sz="1200" dirty="0">
                <a:solidFill>
                  <a:schemeClr val="tx1"/>
                </a:solidFill>
              </a:rPr>
              <a:t>31 janvier 2021</a:t>
            </a:r>
          </a:p>
          <a:p>
            <a:pPr algn="just"/>
            <a:r>
              <a:rPr lang="fr-FR" sz="1200" dirty="0">
                <a:solidFill>
                  <a:schemeClr val="tx1"/>
                </a:solidFill>
              </a:rPr>
              <a:t>Etude EPSOR portant sur 300 fonds, basée </a:t>
            </a:r>
          </a:p>
          <a:p>
            <a:pPr algn="just"/>
            <a:r>
              <a:rPr lang="fr-FR" sz="1200" dirty="0">
                <a:solidFill>
                  <a:schemeClr val="tx1"/>
                </a:solidFill>
              </a:rPr>
              <a:t>sur 4 critères : performance, transparence…</a:t>
            </a:r>
            <a:endParaRPr lang="fr-FR" sz="400" dirty="0">
              <a:solidFill>
                <a:schemeClr val="tx1"/>
              </a:solidFill>
            </a:endParaRPr>
          </a:p>
          <a:p>
            <a:pPr algn="just"/>
            <a:r>
              <a:rPr lang="fr-FR" sz="1200" dirty="0">
                <a:solidFill>
                  <a:srgbClr val="000000"/>
                </a:solidFill>
                <a:hlinkClick r:id="rId11">
                  <a:extLst>
                    <a:ext uri="{A12FA001-AC4F-418D-AE19-62706E023703}">
                      <ahyp:hlinkClr xmlns:ahyp="http://schemas.microsoft.com/office/drawing/2018/hyperlinkcolor" xmlns="" val="tx"/>
                    </a:ext>
                  </a:extLst>
                </a:hlinkClick>
              </a:rPr>
              <a:t>… En savoir plus</a:t>
            </a:r>
            <a:endParaRPr lang="fr-FR" sz="1200" dirty="0">
              <a:solidFill>
                <a:schemeClr val="tx1"/>
              </a:solidFill>
            </a:endParaRPr>
          </a:p>
        </p:txBody>
      </p:sp>
      <p:sp>
        <p:nvSpPr>
          <p:cNvPr id="22" name="Rectangle 21">
            <a:extLst>
              <a:ext uri="{FF2B5EF4-FFF2-40B4-BE49-F238E27FC236}">
                <a16:creationId xmlns:a16="http://schemas.microsoft.com/office/drawing/2014/main" id="{DBDECB90-7338-45F8-9869-B167CB50140F}"/>
              </a:ext>
            </a:extLst>
          </p:cNvPr>
          <p:cNvSpPr/>
          <p:nvPr/>
        </p:nvSpPr>
        <p:spPr>
          <a:xfrm rot="21253363">
            <a:off x="6340170" y="3081092"/>
            <a:ext cx="2294957" cy="1145540"/>
          </a:xfrm>
          <a:prstGeom prst="rect">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2700000" scaled="1"/>
            <a:tileRect/>
          </a:gradFill>
          <a:ln>
            <a:solidFill>
              <a:schemeClr val="bg1">
                <a:lumMod val="95000"/>
              </a:schemeClr>
            </a:solid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fr-FR" sz="1400" b="1" dirty="0">
                <a:solidFill>
                  <a:schemeClr val="tx1"/>
                </a:solidFill>
              </a:rPr>
              <a:t>Placements : du sens recherché aussi en épargne salariale</a:t>
            </a:r>
          </a:p>
          <a:p>
            <a:pPr algn="ctr">
              <a:spcAft>
                <a:spcPts val="500"/>
              </a:spcAft>
            </a:pPr>
            <a:r>
              <a:rPr lang="fr-FR" sz="1200" dirty="0">
                <a:solidFill>
                  <a:schemeClr val="tx1"/>
                </a:solidFill>
              </a:rPr>
              <a:t>Mercredi 21 avril 2021</a:t>
            </a:r>
          </a:p>
          <a:p>
            <a:pPr algn="just"/>
            <a:r>
              <a:rPr lang="fr-FR" sz="1200" dirty="0">
                <a:solidFill>
                  <a:srgbClr val="000000"/>
                </a:solidFill>
                <a:hlinkClick r:id="rId12"/>
              </a:rPr>
              <a:t>… En savoir plus</a:t>
            </a:r>
            <a:endParaRPr lang="fr-FR" sz="1200" dirty="0">
              <a:solidFill>
                <a:schemeClr val="tx1"/>
              </a:solidFill>
            </a:endParaRPr>
          </a:p>
        </p:txBody>
      </p:sp>
    </p:spTree>
    <p:extLst>
      <p:ext uri="{BB962C8B-B14F-4D97-AF65-F5344CB8AC3E}">
        <p14:creationId xmlns:p14="http://schemas.microsoft.com/office/powerpoint/2010/main" val="7702099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pied de page 2">
            <a:extLst>
              <a:ext uri="{FF2B5EF4-FFF2-40B4-BE49-F238E27FC236}">
                <a16:creationId xmlns:a16="http://schemas.microsoft.com/office/drawing/2014/main" id="{A5AA88B4-CCD2-4EF7-BD71-F29C41F38369}"/>
              </a:ext>
            </a:extLst>
          </p:cNvPr>
          <p:cNvSpPr>
            <a:spLocks noGrp="1"/>
          </p:cNvSpPr>
          <p:nvPr>
            <p:ph type="ftr" sz="quarter" idx="11"/>
          </p:nvPr>
        </p:nvSpPr>
        <p:spPr/>
        <p:txBody>
          <a:bodyPr/>
          <a:lstStyle/>
          <a:p>
            <a:r>
              <a:rPr lang="en-US"/>
              <a:t>TITRE DE LA PRÉSENTATION</a:t>
            </a:r>
            <a:endParaRPr lang="fr-FR"/>
          </a:p>
        </p:txBody>
      </p:sp>
      <p:sp>
        <p:nvSpPr>
          <p:cNvPr id="4" name="Espace réservé du numéro de diapositive 3">
            <a:extLst>
              <a:ext uri="{FF2B5EF4-FFF2-40B4-BE49-F238E27FC236}">
                <a16:creationId xmlns:a16="http://schemas.microsoft.com/office/drawing/2014/main" id="{03B1CE0E-5021-4034-98C4-7CA56B9A64A2}"/>
              </a:ext>
            </a:extLst>
          </p:cNvPr>
          <p:cNvSpPr>
            <a:spLocks noGrp="1"/>
          </p:cNvSpPr>
          <p:nvPr>
            <p:ph type="sldNum" sz="quarter" idx="12"/>
          </p:nvPr>
        </p:nvSpPr>
        <p:spPr/>
        <p:txBody>
          <a:bodyPr/>
          <a:lstStyle/>
          <a:p>
            <a:fld id="{4F985FF9-ADA8-465B-B1B8-A5AF16A5E141}" type="slidenum">
              <a:rPr lang="fr-FR" smtClean="0"/>
              <a:t>18</a:t>
            </a:fld>
            <a:endParaRPr lang="fr-FR"/>
          </a:p>
        </p:txBody>
      </p:sp>
      <p:sp>
        <p:nvSpPr>
          <p:cNvPr id="7" name="Espace réservé de la date 6">
            <a:extLst>
              <a:ext uri="{FF2B5EF4-FFF2-40B4-BE49-F238E27FC236}">
                <a16:creationId xmlns:a16="http://schemas.microsoft.com/office/drawing/2014/main" id="{E2C0A679-0517-4F98-BF37-11493883FCE2}"/>
              </a:ext>
            </a:extLst>
          </p:cNvPr>
          <p:cNvSpPr>
            <a:spLocks noGrp="1"/>
          </p:cNvSpPr>
          <p:nvPr>
            <p:ph type="dt" sz="half" idx="15"/>
          </p:nvPr>
        </p:nvSpPr>
        <p:spPr/>
        <p:txBody>
          <a:bodyPr/>
          <a:lstStyle/>
          <a:p>
            <a:r>
              <a:rPr lang="fr-FR"/>
              <a:t>JJ MMMM AAAA</a:t>
            </a:r>
          </a:p>
        </p:txBody>
      </p:sp>
      <p:pic>
        <p:nvPicPr>
          <p:cNvPr id="9" name="Image 8">
            <a:extLst>
              <a:ext uri="{FF2B5EF4-FFF2-40B4-BE49-F238E27FC236}">
                <a16:creationId xmlns:a16="http://schemas.microsoft.com/office/drawing/2014/main" id="{E54DC6AA-5522-4EFE-9FFB-08A49C94ADD9}"/>
              </a:ext>
            </a:extLst>
          </p:cNvPr>
          <p:cNvPicPr>
            <a:picLocks noChangeAspect="1"/>
          </p:cNvPicPr>
          <p:nvPr/>
        </p:nvPicPr>
        <p:blipFill>
          <a:blip r:embed="rId2"/>
          <a:stretch>
            <a:fillRect/>
          </a:stretch>
        </p:blipFill>
        <p:spPr>
          <a:xfrm>
            <a:off x="0" y="0"/>
            <a:ext cx="9144000" cy="5143500"/>
          </a:xfrm>
          <a:prstGeom prst="rect">
            <a:avLst/>
          </a:prstGeom>
        </p:spPr>
      </p:pic>
    </p:spTree>
    <p:extLst>
      <p:ext uri="{BB962C8B-B14F-4D97-AF65-F5344CB8AC3E}">
        <p14:creationId xmlns:p14="http://schemas.microsoft.com/office/powerpoint/2010/main" val="2265711473"/>
      </p:ext>
    </p:extLst>
  </p:cSld>
  <p:clrMapOvr>
    <a:masterClrMapping/>
  </p:clrMapOvr>
</p:sld>
</file>

<file path=ppt/theme/theme1.xml><?xml version="1.0" encoding="utf-8"?>
<a:theme xmlns:a="http://schemas.openxmlformats.org/drawingml/2006/main" name="Thème NATIXIS 2017">
  <a:themeElements>
    <a:clrScheme name="NATIXIS 2017">
      <a:dk1>
        <a:sysClr val="windowText" lastClr="000000"/>
      </a:dk1>
      <a:lt1>
        <a:sysClr val="window" lastClr="FFFFFF"/>
      </a:lt1>
      <a:dk2>
        <a:srgbClr val="581D74"/>
      </a:dk2>
      <a:lt2>
        <a:srgbClr val="707372"/>
      </a:lt2>
      <a:accent1>
        <a:srgbClr val="4D6995"/>
      </a:accent1>
      <a:accent2>
        <a:srgbClr val="AF1280"/>
      </a:accent2>
      <a:accent3>
        <a:srgbClr val="B14EB5"/>
      </a:accent3>
      <a:accent4>
        <a:srgbClr val="F07E53"/>
      </a:accent4>
      <a:accent5>
        <a:srgbClr val="7197BA"/>
      </a:accent5>
      <a:accent6>
        <a:srgbClr val="2499B6"/>
      </a:accent6>
      <a:hlink>
        <a:srgbClr val="000000"/>
      </a:hlink>
      <a:folHlink>
        <a:srgbClr val="0000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Conception personnalisé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Conception personnalisé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Conception personnalisé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3672D9ED830B54BA563855AFE88BD74" ma:contentTypeVersion="11" ma:contentTypeDescription="Crée un document." ma:contentTypeScope="" ma:versionID="8dfa34071c680617da58253d6cdf2175">
  <xsd:schema xmlns:xsd="http://www.w3.org/2001/XMLSchema" xmlns:xs="http://www.w3.org/2001/XMLSchema" xmlns:p="http://schemas.microsoft.com/office/2006/metadata/properties" xmlns:ns2="0de61d98-dfcd-4516-8632-15ecbb38447b" targetNamespace="http://schemas.microsoft.com/office/2006/metadata/properties" ma:root="true" ma:fieldsID="609d5309c56ed589c3bd83a2ea748013" ns2:_="">
    <xsd:import namespace="0de61d98-dfcd-4516-8632-15ecbb38447b"/>
    <xsd:element name="properties">
      <xsd:complexType>
        <xsd:sequence>
          <xsd:element name="documentManagement">
            <xsd:complexType>
              <xsd:all>
                <xsd:element ref="ns2:Commentaires" minOccurs="0"/>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de61d98-dfcd-4516-8632-15ecbb38447b" elementFormDefault="qualified">
    <xsd:import namespace="http://schemas.microsoft.com/office/2006/documentManagement/types"/>
    <xsd:import namespace="http://schemas.microsoft.com/office/infopath/2007/PartnerControls"/>
    <xsd:element name="Commentaires" ma:index="4" nillable="true" ma:displayName="Commentaires" ma:internalName="Commentaires" ma:readOnly="false">
      <xsd:simpleType>
        <xsd:restriction base="dms:Text">
          <xsd:maxLength value="255"/>
        </xsd:restriction>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5" ma:displayName="Type de contenu"/>
        <xsd:element ref="dc:title" minOccurs="0" maxOccurs="1" ma:index="3"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Commentaires xmlns="0de61d98-dfcd-4516-8632-15ecbb38447b"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mso-contentType ?>
<SharedContentType xmlns="Microsoft.SharePoint.Taxonomy.ContentTypeSync" SourceId="c52eb4dc-0ef3-4aa8-8e03-025dbf6c8637" ContentTypeId="0x0101" PreviousValue="false"/>
</file>

<file path=customXml/itemProps1.xml><?xml version="1.0" encoding="utf-8"?>
<ds:datastoreItem xmlns:ds="http://schemas.openxmlformats.org/officeDocument/2006/customXml" ds:itemID="{E90249F9-BF96-4BD1-BF88-10DBB84CD67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de61d98-dfcd-4516-8632-15ecbb38447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18312B4-015B-4FD8-9146-9D3F6DF4E7E7}">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0de61d98-dfcd-4516-8632-15ecbb38447b"/>
    <ds:schemaRef ds:uri="http://www.w3.org/XML/1998/namespace"/>
    <ds:schemaRef ds:uri="http://purl.org/dc/dcmitype/"/>
  </ds:schemaRefs>
</ds:datastoreItem>
</file>

<file path=customXml/itemProps3.xml><?xml version="1.0" encoding="utf-8"?>
<ds:datastoreItem xmlns:ds="http://schemas.openxmlformats.org/officeDocument/2006/customXml" ds:itemID="{DE72FC90-569D-4614-9FC4-749AD4B438DF}">
  <ds:schemaRefs>
    <ds:schemaRef ds:uri="http://schemas.microsoft.com/sharepoint/v3/contenttype/forms"/>
  </ds:schemaRefs>
</ds:datastoreItem>
</file>

<file path=customXml/itemProps4.xml><?xml version="1.0" encoding="utf-8"?>
<ds:datastoreItem xmlns:ds="http://schemas.openxmlformats.org/officeDocument/2006/customXml" ds:itemID="{152564CD-5598-45FD-8792-854661151348}">
  <ds:schemaRefs>
    <ds:schemaRef ds:uri="Microsoft.SharePoint.Taxonomy.ContentTypeSync"/>
  </ds:schemaRefs>
</ds:datastoreItem>
</file>

<file path=docProps/app.xml><?xml version="1.0" encoding="utf-8"?>
<Properties xmlns="http://schemas.openxmlformats.org/officeDocument/2006/extended-properties" xmlns:vt="http://schemas.openxmlformats.org/officeDocument/2006/docPropsVTypes">
  <Template>16-9_INTEREPARGNE</Template>
  <TotalTime>5127</TotalTime>
  <Words>1613</Words>
  <Application>Microsoft Office PowerPoint</Application>
  <PresentationFormat>Affichage à l'écran (16:9)</PresentationFormat>
  <Paragraphs>191</Paragraphs>
  <Slides>18</Slides>
  <Notes>2</Notes>
  <HiddenSlides>0</HiddenSlides>
  <MMClips>0</MMClips>
  <ScaleCrop>false</ScaleCrop>
  <HeadingPairs>
    <vt:vector size="6" baseType="variant">
      <vt:variant>
        <vt:lpstr>Polices utilisées</vt:lpstr>
      </vt:variant>
      <vt:variant>
        <vt:i4>8</vt:i4>
      </vt:variant>
      <vt:variant>
        <vt:lpstr>Thème</vt:lpstr>
      </vt:variant>
      <vt:variant>
        <vt:i4>4</vt:i4>
      </vt:variant>
      <vt:variant>
        <vt:lpstr>Titres des diapositives</vt:lpstr>
      </vt:variant>
      <vt:variant>
        <vt:i4>18</vt:i4>
      </vt:variant>
    </vt:vector>
  </HeadingPairs>
  <TitlesOfParts>
    <vt:vector size="30" baseType="lpstr">
      <vt:lpstr>Arial</vt:lpstr>
      <vt:lpstr>Calibri</vt:lpstr>
      <vt:lpstr>Calibri Light</vt:lpstr>
      <vt:lpstr>Pluto Bold</vt:lpstr>
      <vt:lpstr>Pluto Medium</vt:lpstr>
      <vt:lpstr>Verdana</vt:lpstr>
      <vt:lpstr>Wingdings</vt:lpstr>
      <vt:lpstr>Wingdings 3</vt:lpstr>
      <vt:lpstr>Thème NATIXIS 2017</vt:lpstr>
      <vt:lpstr>1_Conception personnalisée</vt:lpstr>
      <vt:lpstr>2_Conception personnalisée</vt:lpstr>
      <vt:lpstr>Conception personnalisée</vt:lpstr>
      <vt:lpstr>Développer des solutions d’épargne et retraite  toujours plus responsables  </vt:lpstr>
      <vt:lpstr>Les solutions d’épargne et retraite toujours plus responsables au cœur de notre histoire </vt:lpstr>
      <vt:lpstr>Voici l’histoire de Natixis Interépargne et de ses engagements …</vt:lpstr>
      <vt:lpstr>L’histoire en quelques chiffres</vt:lpstr>
      <vt:lpstr>La Responsabilité Sociétale d’Entreprise (RSE) au cœur des activités de Natixis Interépargne  </vt:lpstr>
      <vt:lpstr>… depuis des années nous proposons de l’épargne utile, on vous dit tout…</vt:lpstr>
      <vt:lpstr>Comprendre l’ISR en vidéo</vt:lpstr>
      <vt:lpstr>La gestion ISR</vt:lpstr>
      <vt:lpstr>… et découvrez nos fonds et récompenses.</vt:lpstr>
      <vt:lpstr>Nos labels</vt:lpstr>
      <vt:lpstr>Gamme de fonds CAP 100 % ISR (dont 1 fonds solidaire)</vt:lpstr>
      <vt:lpstr>Gamme de fonds Impact 100 % ISR (dont 2 fonds solidaires)</vt:lpstr>
      <vt:lpstr>Une gestion d’actifs régulièrement récompensée</vt:lpstr>
      <vt:lpstr>NOS FONDS BENEFICIENT DE L’EXPERTISE DE... </vt:lpstr>
      <vt:lpstr>En synthèse</vt:lpstr>
      <vt:lpstr>Résultat de la dernière enquête de Natixis Interépargne</vt:lpstr>
      <vt:lpstr>Actualités, news…</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TITRE DE LA PRÉSENTATION MUS EARUM IPSUNTUR OCCUPTAE</dc:title>
  <dc:creator>Perna Clara</dc:creator>
  <cp:lastModifiedBy>PARISSE Valerie [CEGEE]</cp:lastModifiedBy>
  <cp:revision>272</cp:revision>
  <dcterms:created xsi:type="dcterms:W3CDTF">2020-06-09T09:27:42Z</dcterms:created>
  <dcterms:modified xsi:type="dcterms:W3CDTF">2021-10-12T05:29:11Z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797e4f81-4b1c-4a3a-b237-8636707719dc_Enabled">
    <vt:lpwstr>True</vt:lpwstr>
  </property>
  <property fmtid="{D5CDD505-2E9C-101B-9397-08002B2CF9AE}" pid="3" name="MSIP_Label_797e4f81-4b1c-4a3a-b237-8636707719dc_SiteId">
    <vt:lpwstr>d5bb6d35-8a82-4329-b49a-5030bd6497ab</vt:lpwstr>
  </property>
  <property fmtid="{D5CDD505-2E9C-101B-9397-08002B2CF9AE}" pid="4" name="MSIP_Label_797e4f81-4b1c-4a3a-b237-8636707719dc_Owner">
    <vt:lpwstr>clara.perna@natixis.com</vt:lpwstr>
  </property>
  <property fmtid="{D5CDD505-2E9C-101B-9397-08002B2CF9AE}" pid="5" name="MSIP_Label_797e4f81-4b1c-4a3a-b237-8636707719dc_SetDate">
    <vt:lpwstr>2020-06-09T09:41:14.2198274Z</vt:lpwstr>
  </property>
  <property fmtid="{D5CDD505-2E9C-101B-9397-08002B2CF9AE}" pid="6" name="MSIP_Label_797e4f81-4b1c-4a3a-b237-8636707719dc_Name">
    <vt:lpwstr>C2 - Internal Natixis</vt:lpwstr>
  </property>
  <property fmtid="{D5CDD505-2E9C-101B-9397-08002B2CF9AE}" pid="7" name="MSIP_Label_797e4f81-4b1c-4a3a-b237-8636707719dc_Application">
    <vt:lpwstr>Microsoft Azure Information Protection</vt:lpwstr>
  </property>
  <property fmtid="{D5CDD505-2E9C-101B-9397-08002B2CF9AE}" pid="8" name="MSIP_Label_797e4f81-4b1c-4a3a-b237-8636707719dc_ActionId">
    <vt:lpwstr>3129e84f-1662-4f34-96b8-df2f13eae535</vt:lpwstr>
  </property>
  <property fmtid="{D5CDD505-2E9C-101B-9397-08002B2CF9AE}" pid="9" name="MSIP_Label_797e4f81-4b1c-4a3a-b237-8636707719dc_Extended_MSFT_Method">
    <vt:lpwstr>Manual</vt:lpwstr>
  </property>
  <property fmtid="{D5CDD505-2E9C-101B-9397-08002B2CF9AE}" pid="10" name="Sensitivity">
    <vt:lpwstr>C2 - Internal Natixis</vt:lpwstr>
  </property>
  <property fmtid="{D5CDD505-2E9C-101B-9397-08002B2CF9AE}" pid="11" name="ContentTypeId">
    <vt:lpwstr>0x01010063672D9ED830B54BA563855AFE88BD74</vt:lpwstr>
  </property>
</Properties>
</file>