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71" r:id="rId4"/>
  </p:sldMasterIdLst>
  <p:notesMasterIdLst>
    <p:notesMasterId r:id="rId8"/>
  </p:notesMasterIdLst>
  <p:handoutMasterIdLst>
    <p:handoutMasterId r:id="rId9"/>
  </p:handoutMasterIdLst>
  <p:sldIdLst>
    <p:sldId id="3288" r:id="rId5"/>
    <p:sldId id="3287" r:id="rId6"/>
    <p:sldId id="375"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19A77B-1630-3B9A-B984-D381C5ADD474}" name="SAULNIER Cecile [ECUVIE]" initials="SC[" userId="S::cecile.saulnier@ecuvie.caisse-epargne.fr::9e0507c2-a4cc-4a46-81c9-c48db279409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hilippe Alberteau" initials="PA" lastIdx="1" clrIdx="0">
    <p:extLst>
      <p:ext uri="{19B8F6BF-5375-455C-9EA6-DF929625EA0E}">
        <p15:presenceInfo xmlns:p15="http://schemas.microsoft.com/office/powerpoint/2012/main" userId="S::palberteau@gulfstream-communication.fr::0e3634cd-89fb-4526-a2dd-99c4f15dd8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9D63"/>
    <a:srgbClr val="EB0F0F"/>
    <a:srgbClr val="FBD8C1"/>
    <a:srgbClr val="FF0000"/>
    <a:srgbClr val="1B2D54"/>
    <a:srgbClr val="344657"/>
    <a:srgbClr val="E30613"/>
    <a:srgbClr val="263B51"/>
    <a:srgbClr val="666666"/>
    <a:srgbClr val="E31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04" autoAdjust="0"/>
    <p:restoredTop sz="94096" autoAdjust="0"/>
  </p:normalViewPr>
  <p:slideViewPr>
    <p:cSldViewPr snapToGrid="0">
      <p:cViewPr varScale="1">
        <p:scale>
          <a:sx n="103" d="100"/>
          <a:sy n="103" d="100"/>
        </p:scale>
        <p:origin x="984" y="114"/>
      </p:cViewPr>
      <p:guideLst/>
    </p:cSldViewPr>
  </p:slideViewPr>
  <p:notesTextViewPr>
    <p:cViewPr>
      <p:scale>
        <a:sx n="1" d="1"/>
        <a:sy n="1" d="1"/>
      </p:scale>
      <p:origin x="0" y="0"/>
    </p:cViewPr>
  </p:notesTextViewPr>
  <p:notesViewPr>
    <p:cSldViewPr snapToGrid="0">
      <p:cViewPr varScale="1">
        <p:scale>
          <a:sx n="62" d="100"/>
          <a:sy n="62" d="100"/>
        </p:scale>
        <p:origin x="2299"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682E027-C5D4-4B83-8A98-E7EB80F529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F9AAB7E6-1B25-4C86-A3A3-DE0E687400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EE9318-8187-4AD4-BAB3-38C76E41549E}" type="datetimeFigureOut">
              <a:rPr lang="fr-FR" smtClean="0"/>
              <a:t>03/11/2022</a:t>
            </a:fld>
            <a:endParaRPr lang="fr-FR"/>
          </a:p>
        </p:txBody>
      </p:sp>
      <p:sp>
        <p:nvSpPr>
          <p:cNvPr id="4" name="Espace réservé du pied de page 3">
            <a:extLst>
              <a:ext uri="{FF2B5EF4-FFF2-40B4-BE49-F238E27FC236}">
                <a16:creationId xmlns:a16="http://schemas.microsoft.com/office/drawing/2014/main" id="{9DCD99D0-9276-4D52-86C0-2B9B14FFA0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43C41657-261E-4237-B155-19B76CF51A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4F811D-065E-4CEC-9F7C-C4120B0B2427}" type="slidenum">
              <a:rPr lang="fr-FR" smtClean="0"/>
              <a:t>‹N°›</a:t>
            </a:fld>
            <a:endParaRPr lang="fr-FR"/>
          </a:p>
        </p:txBody>
      </p:sp>
    </p:spTree>
    <p:extLst>
      <p:ext uri="{BB962C8B-B14F-4D97-AF65-F5344CB8AC3E}">
        <p14:creationId xmlns:p14="http://schemas.microsoft.com/office/powerpoint/2010/main" val="2210536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39E2A1-EEC4-48C9-9E26-78D39A6E3999}" type="datetimeFigureOut">
              <a:rPr lang="fr-FR" smtClean="0"/>
              <a:t>03/11/2022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DF37DC-C8CF-4E3F-B214-D96A3B4A9E6B}" type="slidenum">
              <a:rPr lang="fr-FR" smtClean="0"/>
              <a:t>‹N°›</a:t>
            </a:fld>
            <a:endParaRPr lang="fr-FR"/>
          </a:p>
        </p:txBody>
      </p:sp>
    </p:spTree>
    <p:extLst>
      <p:ext uri="{BB962C8B-B14F-4D97-AF65-F5344CB8AC3E}">
        <p14:creationId xmlns:p14="http://schemas.microsoft.com/office/powerpoint/2010/main" val="2101868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1 ligne">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21270FE8-B79C-4790-B26A-8BE3E030AD62}"/>
              </a:ext>
            </a:extLst>
          </p:cNvPr>
          <p:cNvGrpSpPr/>
          <p:nvPr userDrawn="1"/>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3070109"/>
            <a:ext cx="9769107" cy="561740"/>
          </a:xfrm>
        </p:spPr>
        <p:txBody>
          <a:bodyPr>
            <a:normAutofit/>
          </a:bodyPr>
          <a:lstStyle>
            <a:lvl1pPr marL="0" indent="0" algn="r">
              <a:buNone/>
              <a:defRPr sz="3600" b="1"/>
            </a:lvl1pPr>
            <a:lvl5pPr>
              <a:defRPr/>
            </a:lvl5pPr>
          </a:lstStyle>
          <a:p>
            <a:pPr lvl="0"/>
            <a:r>
              <a:rPr lang="fr-FR" dirty="0"/>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1" y="3664118"/>
            <a:ext cx="9769107" cy="939082"/>
          </a:xfrm>
        </p:spPr>
        <p:txBody>
          <a:bodyPr>
            <a:noAutofit/>
          </a:bodyPr>
          <a:lstStyle>
            <a:lvl1pPr marL="0" indent="0" algn="r">
              <a:buNone/>
              <a:defRPr sz="6600" b="1"/>
            </a:lvl1pPr>
            <a:lvl5pPr>
              <a:defRPr/>
            </a:lvl5pPr>
          </a:lstStyle>
          <a:p>
            <a:pPr lvl="0"/>
            <a:r>
              <a:rPr lang="fr-FR" dirty="0"/>
              <a:t>Titre Calibri 66 pt Bold</a:t>
            </a:r>
          </a:p>
        </p:txBody>
      </p:sp>
      <p:sp>
        <p:nvSpPr>
          <p:cNvPr id="4" name="ZoneTexte 3">
            <a:extLst>
              <a:ext uri="{FF2B5EF4-FFF2-40B4-BE49-F238E27FC236}">
                <a16:creationId xmlns:a16="http://schemas.microsoft.com/office/drawing/2014/main" id="{A1D836CE-C6BD-4311-8F82-FE9DE44C2387}"/>
              </a:ext>
            </a:extLst>
          </p:cNvPr>
          <p:cNvSpPr txBox="1"/>
          <p:nvPr userDrawn="1"/>
        </p:nvSpPr>
        <p:spPr>
          <a:xfrm>
            <a:off x="5637703" y="2776092"/>
            <a:ext cx="914400" cy="914400"/>
          </a:xfrm>
          <a:prstGeom prst="rect">
            <a:avLst/>
          </a:prstGeom>
          <a:noFill/>
        </p:spPr>
        <p:txBody>
          <a:bodyPr wrap="square" rtlCol="0">
            <a:spAutoFit/>
          </a:bodyPr>
          <a:lstStyle/>
          <a:p>
            <a:endParaRPr lang="fr-FR" dirty="0"/>
          </a:p>
        </p:txBody>
      </p:sp>
      <p:sp>
        <p:nvSpPr>
          <p:cNvPr id="29" name="Forme libre : forme 28">
            <a:extLst>
              <a:ext uri="{FF2B5EF4-FFF2-40B4-BE49-F238E27FC236}">
                <a16:creationId xmlns:a16="http://schemas.microsoft.com/office/drawing/2014/main" id="{6F642F03-3FBB-4F83-93A0-F0E6E393BF63}"/>
              </a:ext>
            </a:extLst>
          </p:cNvPr>
          <p:cNvSpPr/>
          <p:nvPr userDrawn="1"/>
        </p:nvSpPr>
        <p:spPr>
          <a:xfrm>
            <a:off x="0" y="4633741"/>
            <a:ext cx="10528300" cy="381000"/>
          </a:xfrm>
          <a:custGeom>
            <a:avLst/>
            <a:gdLst>
              <a:gd name="connsiteX0" fmla="*/ 0 w 10528300"/>
              <a:gd name="connsiteY0" fmla="*/ 0 h 381000"/>
              <a:gd name="connsiteX1" fmla="*/ 8712200 w 10528300"/>
              <a:gd name="connsiteY1" fmla="*/ 0 h 381000"/>
              <a:gd name="connsiteX2" fmla="*/ 8712200 w 10528300"/>
              <a:gd name="connsiteY2" fmla="*/ 381000 h 381000"/>
              <a:gd name="connsiteX3" fmla="*/ 8972550 w 10528300"/>
              <a:gd name="connsiteY3" fmla="*/ 0 h 381000"/>
              <a:gd name="connsiteX4" fmla="*/ 10528300 w 1052830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8300" h="381000">
                <a:moveTo>
                  <a:pt x="0" y="0"/>
                </a:moveTo>
                <a:lnTo>
                  <a:pt x="8712200" y="0"/>
                </a:lnTo>
                <a:lnTo>
                  <a:pt x="8712200" y="381000"/>
                </a:lnTo>
                <a:lnTo>
                  <a:pt x="8972550" y="0"/>
                </a:lnTo>
                <a:lnTo>
                  <a:pt x="10528300" y="0"/>
                </a:lnTo>
              </a:path>
            </a:pathLst>
          </a:custGeom>
          <a:noFill/>
          <a:ln w="47625">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893CB51-2E7B-4AAF-B510-D6F296657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977" y="482062"/>
            <a:ext cx="2936688" cy="908588"/>
          </a:xfrm>
          <a:prstGeom prst="rect">
            <a:avLst/>
          </a:prstGeom>
        </p:spPr>
      </p:pic>
      <p:sp>
        <p:nvSpPr>
          <p:cNvPr id="35" name="Rectangle 34">
            <a:extLst>
              <a:ext uri="{FF2B5EF4-FFF2-40B4-BE49-F238E27FC236}">
                <a16:creationId xmlns:a16="http://schemas.microsoft.com/office/drawing/2014/main" id="{B4ADBEA6-457D-8C15-1903-1C74565BF938}"/>
              </a:ext>
            </a:extLst>
          </p:cNvPr>
          <p:cNvSpPr/>
          <p:nvPr userDrawn="1"/>
        </p:nvSpPr>
        <p:spPr>
          <a:xfrm>
            <a:off x="10123390" y="6288012"/>
            <a:ext cx="2068610" cy="5869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95856B96-F4E7-6BC4-02C3-56B150C8A230}"/>
              </a:ext>
            </a:extLst>
          </p:cNvPr>
          <p:cNvSpPr txBox="1"/>
          <p:nvPr userDrawn="1"/>
        </p:nvSpPr>
        <p:spPr>
          <a:xfrm>
            <a:off x="539427" y="6479409"/>
            <a:ext cx="9097952" cy="200055"/>
          </a:xfrm>
          <a:prstGeom prst="rect">
            <a:avLst/>
          </a:prstGeom>
          <a:noFill/>
          <a:ln>
            <a:noFill/>
          </a:ln>
        </p:spPr>
        <p:txBody>
          <a:bodyPr wrap="square" rtlCol="0">
            <a:spAutoFit/>
          </a:bodyPr>
          <a:lstStyle/>
          <a:p>
            <a:pPr marL="0" lvl="1" algn="r"/>
            <a:r>
              <a:rPr lang="fr-FR" sz="700" dirty="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dirty="0">
              <a:cs typeface="Poppins" panose="00000500000000000000" pitchFamily="2" charset="0"/>
            </a:endParaRPr>
          </a:p>
        </p:txBody>
      </p:sp>
      <p:sp>
        <p:nvSpPr>
          <p:cNvPr id="37" name="Rectangle 36">
            <a:extLst>
              <a:ext uri="{FF2B5EF4-FFF2-40B4-BE49-F238E27FC236}">
                <a16:creationId xmlns:a16="http://schemas.microsoft.com/office/drawing/2014/main" id="{83726D99-CB6F-5273-A70B-6B1D2EC50A3D}"/>
              </a:ext>
            </a:extLst>
          </p:cNvPr>
          <p:cNvSpPr/>
          <p:nvPr userDrawn="1"/>
        </p:nvSpPr>
        <p:spPr>
          <a:xfrm>
            <a:off x="0" y="6435525"/>
            <a:ext cx="2861612"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a:extLst>
              <a:ext uri="{FF2B5EF4-FFF2-40B4-BE49-F238E27FC236}">
                <a16:creationId xmlns:a16="http://schemas.microsoft.com/office/drawing/2014/main" id="{40101C3E-B5CD-4FE3-2B15-8B8D9B7B0AE8}"/>
              </a:ext>
            </a:extLst>
          </p:cNvPr>
          <p:cNvSpPr txBox="1"/>
          <p:nvPr userDrawn="1"/>
        </p:nvSpPr>
        <p:spPr>
          <a:xfrm>
            <a:off x="535615" y="6412391"/>
            <a:ext cx="3174612" cy="323165"/>
          </a:xfrm>
          <a:prstGeom prst="rect">
            <a:avLst/>
          </a:prstGeom>
          <a:noFill/>
          <a:effectLst/>
        </p:spPr>
        <p:txBody>
          <a:bodyPr wrap="square">
            <a:spAutoFit/>
          </a:bodyPr>
          <a:lstStyle/>
          <a:p>
            <a:pPr algn="l"/>
            <a:r>
              <a:rPr lang="fr-FR" sz="1500" b="1" dirty="0">
                <a:solidFill>
                  <a:srgbClr val="FD5D3D"/>
                </a:solidFill>
                <a:cs typeface="Poppins" panose="00000500000000000000" pitchFamily="2" charset="0"/>
              </a:rPr>
              <a:t>ASSURANCES DU GROUPE BPCE</a:t>
            </a:r>
            <a:endParaRPr lang="fr-FR" sz="1500" b="1" dirty="0">
              <a:solidFill>
                <a:srgbClr val="FD5D3D"/>
              </a:solidFill>
            </a:endParaRPr>
          </a:p>
        </p:txBody>
      </p:sp>
      <p:sp>
        <p:nvSpPr>
          <p:cNvPr id="39" name="ZoneTexte 38">
            <a:extLst>
              <a:ext uri="{FF2B5EF4-FFF2-40B4-BE49-F238E27FC236}">
                <a16:creationId xmlns:a16="http://schemas.microsoft.com/office/drawing/2014/main" id="{B7B9056D-9F20-9292-D629-76D2966AEA5F}"/>
              </a:ext>
            </a:extLst>
          </p:cNvPr>
          <p:cNvSpPr txBox="1"/>
          <p:nvPr userDrawn="1"/>
        </p:nvSpPr>
        <p:spPr>
          <a:xfrm>
            <a:off x="3166409" y="6473654"/>
            <a:ext cx="5856988" cy="360000"/>
          </a:xfrm>
          <a:prstGeom prst="rect">
            <a:avLst/>
          </a:prstGeom>
          <a:solidFill>
            <a:schemeClr val="bg1"/>
          </a:solidFill>
          <a:effectLst/>
        </p:spPr>
        <p:txBody>
          <a:bodyPr wrap="square">
            <a:spAutoFit/>
          </a:bodyPr>
          <a:lstStyle/>
          <a:p>
            <a:pPr algn="ctr"/>
            <a:r>
              <a:rPr lang="fr-FR" sz="1000" dirty="0">
                <a:solidFill>
                  <a:schemeClr val="bg1">
                    <a:lumMod val="65000"/>
                  </a:schemeClr>
                </a:solidFill>
                <a:cs typeface="Poppins" panose="00000500000000000000" pitchFamily="2" charset="0"/>
              </a:rPr>
              <a:t>À usage strictement interne – Ne pas diffuser </a:t>
            </a:r>
            <a:endParaRPr lang="fr-FR" sz="1000" dirty="0">
              <a:solidFill>
                <a:schemeClr val="bg1">
                  <a:lumMod val="65000"/>
                </a:schemeClr>
              </a:solidFill>
            </a:endParaRPr>
          </a:p>
        </p:txBody>
      </p:sp>
      <p:sp>
        <p:nvSpPr>
          <p:cNvPr id="40" name="Espace réservé du texte 2">
            <a:extLst>
              <a:ext uri="{FF2B5EF4-FFF2-40B4-BE49-F238E27FC236}">
                <a16:creationId xmlns:a16="http://schemas.microsoft.com/office/drawing/2014/main" id="{3983CE69-1D98-F07E-AE1A-0612798A764B}"/>
              </a:ext>
            </a:extLst>
          </p:cNvPr>
          <p:cNvSpPr>
            <a:spLocks noGrp="1"/>
          </p:cNvSpPr>
          <p:nvPr>
            <p:ph type="body" sz="quarter" idx="12" hasCustomPrompt="1"/>
          </p:nvPr>
        </p:nvSpPr>
        <p:spPr>
          <a:xfrm>
            <a:off x="7919008" y="6448868"/>
            <a:ext cx="1592263" cy="263919"/>
          </a:xfrm>
        </p:spPr>
        <p:txBody>
          <a:bodyPr anchor="ctr">
            <a:noAutofit/>
          </a:bodyPr>
          <a:lstStyle>
            <a:lvl1pPr marL="0" indent="0" algn="r">
              <a:buNone/>
              <a:defRPr sz="1600"/>
            </a:lvl1pPr>
          </a:lstStyle>
          <a:p>
            <a:pPr lvl="0"/>
            <a:r>
              <a:rPr lang="fr-FR" dirty="0"/>
              <a:t>01/01/21</a:t>
            </a:r>
          </a:p>
        </p:txBody>
      </p:sp>
      <p:sp>
        <p:nvSpPr>
          <p:cNvPr id="41" name="Espace réservé du texte 5">
            <a:extLst>
              <a:ext uri="{FF2B5EF4-FFF2-40B4-BE49-F238E27FC236}">
                <a16:creationId xmlns:a16="http://schemas.microsoft.com/office/drawing/2014/main" id="{83A893A4-2F84-0685-2ABC-D3681D5D3B10}"/>
              </a:ext>
            </a:extLst>
          </p:cNvPr>
          <p:cNvSpPr>
            <a:spLocks noGrp="1"/>
          </p:cNvSpPr>
          <p:nvPr>
            <p:ph type="body" sz="quarter" idx="13" hasCustomPrompt="1"/>
          </p:nvPr>
        </p:nvSpPr>
        <p:spPr>
          <a:xfrm>
            <a:off x="9512859" y="6446087"/>
            <a:ext cx="2545777" cy="266700"/>
          </a:xfrm>
        </p:spPr>
        <p:txBody>
          <a:bodyPr anchor="ctr">
            <a:noAutofit/>
          </a:bodyPr>
          <a:lstStyle>
            <a:lvl1pPr marL="0" indent="0">
              <a:buNone/>
              <a:defRPr sz="1600"/>
            </a:lvl1pPr>
          </a:lstStyle>
          <a:p>
            <a:pPr lvl="0"/>
            <a:r>
              <a:rPr lang="fr-FR" dirty="0"/>
              <a:t>Aquitaine Poitou-Charentes</a:t>
            </a:r>
          </a:p>
        </p:txBody>
      </p:sp>
    </p:spTree>
    <p:extLst>
      <p:ext uri="{BB962C8B-B14F-4D97-AF65-F5344CB8AC3E}">
        <p14:creationId xmlns:p14="http://schemas.microsoft.com/office/powerpoint/2010/main" val="3622622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2 ligne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CA503F5-B9FF-411B-A5A8-B85B15FD2077}"/>
              </a:ext>
            </a:extLst>
          </p:cNvPr>
          <p:cNvSpPr/>
          <p:nvPr userDrawn="1"/>
        </p:nvSpPr>
        <p:spPr>
          <a:xfrm>
            <a:off x="0" y="-8466"/>
            <a:ext cx="12192000" cy="6461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21270FE8-B79C-4790-B26A-8BE3E030AD62}"/>
              </a:ext>
            </a:extLst>
          </p:cNvPr>
          <p:cNvGrpSpPr/>
          <p:nvPr userDrawn="1"/>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2186109"/>
            <a:ext cx="9769107" cy="561740"/>
          </a:xfrm>
        </p:spPr>
        <p:txBody>
          <a:bodyPr>
            <a:normAutofit/>
          </a:bodyPr>
          <a:lstStyle>
            <a:lvl1pPr marL="0" indent="0" algn="r">
              <a:buNone/>
              <a:defRPr sz="3600" b="1"/>
            </a:lvl1pPr>
            <a:lvl5pPr>
              <a:defRPr/>
            </a:lvl5pPr>
          </a:lstStyle>
          <a:p>
            <a:pPr lvl="0"/>
            <a:r>
              <a:rPr lang="fr-FR" dirty="0"/>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0" y="2771402"/>
            <a:ext cx="9769107" cy="1830915"/>
          </a:xfrm>
        </p:spPr>
        <p:txBody>
          <a:bodyPr>
            <a:noAutofit/>
          </a:bodyPr>
          <a:lstStyle>
            <a:lvl1pPr marL="0" indent="0" algn="r">
              <a:buNone/>
              <a:defRPr sz="6600" b="1"/>
            </a:lvl1pPr>
            <a:lvl5pPr>
              <a:defRPr/>
            </a:lvl5pPr>
          </a:lstStyle>
          <a:p>
            <a:pPr lvl="0"/>
            <a:r>
              <a:rPr lang="fr-FR" dirty="0"/>
              <a:t>Titre Calibri 66 pt Bold    sur 2 lignes</a:t>
            </a:r>
          </a:p>
        </p:txBody>
      </p:sp>
      <p:sp>
        <p:nvSpPr>
          <p:cNvPr id="23" name="Forme libre : forme 22">
            <a:extLst>
              <a:ext uri="{FF2B5EF4-FFF2-40B4-BE49-F238E27FC236}">
                <a16:creationId xmlns:a16="http://schemas.microsoft.com/office/drawing/2014/main" id="{E04A01F9-5278-4DDB-B8F1-FC337F3C673B}"/>
              </a:ext>
            </a:extLst>
          </p:cNvPr>
          <p:cNvSpPr/>
          <p:nvPr userDrawn="1"/>
        </p:nvSpPr>
        <p:spPr>
          <a:xfrm>
            <a:off x="0" y="4633741"/>
            <a:ext cx="10528300" cy="381000"/>
          </a:xfrm>
          <a:custGeom>
            <a:avLst/>
            <a:gdLst>
              <a:gd name="connsiteX0" fmla="*/ 0 w 10528300"/>
              <a:gd name="connsiteY0" fmla="*/ 0 h 381000"/>
              <a:gd name="connsiteX1" fmla="*/ 8712200 w 10528300"/>
              <a:gd name="connsiteY1" fmla="*/ 0 h 381000"/>
              <a:gd name="connsiteX2" fmla="*/ 8712200 w 10528300"/>
              <a:gd name="connsiteY2" fmla="*/ 381000 h 381000"/>
              <a:gd name="connsiteX3" fmla="*/ 8972550 w 10528300"/>
              <a:gd name="connsiteY3" fmla="*/ 0 h 381000"/>
              <a:gd name="connsiteX4" fmla="*/ 10528300 w 1052830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8300" h="381000">
                <a:moveTo>
                  <a:pt x="0" y="0"/>
                </a:moveTo>
                <a:lnTo>
                  <a:pt x="8712200" y="0"/>
                </a:lnTo>
                <a:lnTo>
                  <a:pt x="8712200" y="381000"/>
                </a:lnTo>
                <a:lnTo>
                  <a:pt x="8972550" y="0"/>
                </a:lnTo>
                <a:lnTo>
                  <a:pt x="10528300" y="0"/>
                </a:lnTo>
              </a:path>
            </a:pathLst>
          </a:custGeom>
          <a:noFill/>
          <a:ln w="47625">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Image 21">
            <a:extLst>
              <a:ext uri="{FF2B5EF4-FFF2-40B4-BE49-F238E27FC236}">
                <a16:creationId xmlns:a16="http://schemas.microsoft.com/office/drawing/2014/main" id="{D2A474E3-04CD-4B8F-AA76-5C77FEC1D0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977" y="482062"/>
            <a:ext cx="2936688" cy="908588"/>
          </a:xfrm>
          <a:prstGeom prst="rect">
            <a:avLst/>
          </a:prstGeom>
        </p:spPr>
      </p:pic>
      <p:sp>
        <p:nvSpPr>
          <p:cNvPr id="36" name="Rectangle 35">
            <a:extLst>
              <a:ext uri="{FF2B5EF4-FFF2-40B4-BE49-F238E27FC236}">
                <a16:creationId xmlns:a16="http://schemas.microsoft.com/office/drawing/2014/main" id="{0CA2DC3F-022C-EEF4-6F94-9417B977C548}"/>
              </a:ext>
            </a:extLst>
          </p:cNvPr>
          <p:cNvSpPr/>
          <p:nvPr userDrawn="1"/>
        </p:nvSpPr>
        <p:spPr>
          <a:xfrm>
            <a:off x="10124184" y="6287363"/>
            <a:ext cx="2068610" cy="5869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ZoneTexte 36">
            <a:extLst>
              <a:ext uri="{FF2B5EF4-FFF2-40B4-BE49-F238E27FC236}">
                <a16:creationId xmlns:a16="http://schemas.microsoft.com/office/drawing/2014/main" id="{F48D9B29-1507-09CA-ABD8-F5D907BA4661}"/>
              </a:ext>
            </a:extLst>
          </p:cNvPr>
          <p:cNvSpPr txBox="1"/>
          <p:nvPr userDrawn="1"/>
        </p:nvSpPr>
        <p:spPr>
          <a:xfrm>
            <a:off x="539427" y="6479409"/>
            <a:ext cx="9097952" cy="200055"/>
          </a:xfrm>
          <a:prstGeom prst="rect">
            <a:avLst/>
          </a:prstGeom>
          <a:noFill/>
          <a:ln>
            <a:noFill/>
          </a:ln>
        </p:spPr>
        <p:txBody>
          <a:bodyPr wrap="square" rtlCol="0">
            <a:spAutoFit/>
          </a:bodyPr>
          <a:lstStyle/>
          <a:p>
            <a:pPr marL="0" lvl="1" algn="r"/>
            <a:r>
              <a:rPr lang="fr-FR" sz="700" dirty="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dirty="0">
              <a:cs typeface="Poppins" panose="00000500000000000000" pitchFamily="2" charset="0"/>
            </a:endParaRPr>
          </a:p>
        </p:txBody>
      </p:sp>
      <p:sp>
        <p:nvSpPr>
          <p:cNvPr id="38" name="Rectangle 37">
            <a:extLst>
              <a:ext uri="{FF2B5EF4-FFF2-40B4-BE49-F238E27FC236}">
                <a16:creationId xmlns:a16="http://schemas.microsoft.com/office/drawing/2014/main" id="{0994C68B-A394-F68D-6DD9-60D57B00E706}"/>
              </a:ext>
            </a:extLst>
          </p:cNvPr>
          <p:cNvSpPr/>
          <p:nvPr userDrawn="1"/>
        </p:nvSpPr>
        <p:spPr>
          <a:xfrm>
            <a:off x="0" y="6435525"/>
            <a:ext cx="2861612"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B5DECED0-8E9D-BCFE-E468-D2B9E6629E8C}"/>
              </a:ext>
            </a:extLst>
          </p:cNvPr>
          <p:cNvSpPr txBox="1"/>
          <p:nvPr userDrawn="1"/>
        </p:nvSpPr>
        <p:spPr>
          <a:xfrm>
            <a:off x="535615" y="6412391"/>
            <a:ext cx="3174612" cy="323165"/>
          </a:xfrm>
          <a:prstGeom prst="rect">
            <a:avLst/>
          </a:prstGeom>
          <a:noFill/>
          <a:effectLst/>
        </p:spPr>
        <p:txBody>
          <a:bodyPr wrap="square">
            <a:spAutoFit/>
          </a:bodyPr>
          <a:lstStyle/>
          <a:p>
            <a:pPr algn="l"/>
            <a:r>
              <a:rPr lang="fr-FR" sz="1500" b="1" dirty="0">
                <a:solidFill>
                  <a:srgbClr val="FD5D3D"/>
                </a:solidFill>
                <a:cs typeface="Poppins" panose="00000500000000000000" pitchFamily="2" charset="0"/>
              </a:rPr>
              <a:t>ASSURANCES DU GROUPE BPCE</a:t>
            </a:r>
            <a:endParaRPr lang="fr-FR" sz="1500" b="1" dirty="0">
              <a:solidFill>
                <a:srgbClr val="FD5D3D"/>
              </a:solidFill>
            </a:endParaRPr>
          </a:p>
        </p:txBody>
      </p:sp>
      <p:sp>
        <p:nvSpPr>
          <p:cNvPr id="40" name="ZoneTexte 39">
            <a:extLst>
              <a:ext uri="{FF2B5EF4-FFF2-40B4-BE49-F238E27FC236}">
                <a16:creationId xmlns:a16="http://schemas.microsoft.com/office/drawing/2014/main" id="{E802E5D7-7B7E-B310-61A4-1B805FD83A69}"/>
              </a:ext>
            </a:extLst>
          </p:cNvPr>
          <p:cNvSpPr txBox="1"/>
          <p:nvPr userDrawn="1"/>
        </p:nvSpPr>
        <p:spPr>
          <a:xfrm>
            <a:off x="3166409" y="6473654"/>
            <a:ext cx="5856988" cy="360000"/>
          </a:xfrm>
          <a:prstGeom prst="rect">
            <a:avLst/>
          </a:prstGeom>
          <a:solidFill>
            <a:schemeClr val="bg1"/>
          </a:solidFill>
          <a:effectLst/>
        </p:spPr>
        <p:txBody>
          <a:bodyPr wrap="square">
            <a:spAutoFit/>
          </a:bodyPr>
          <a:lstStyle/>
          <a:p>
            <a:pPr algn="ctr"/>
            <a:r>
              <a:rPr lang="fr-FR" sz="1000" dirty="0">
                <a:solidFill>
                  <a:schemeClr val="bg1">
                    <a:lumMod val="65000"/>
                  </a:schemeClr>
                </a:solidFill>
                <a:cs typeface="Poppins" panose="00000500000000000000" pitchFamily="2" charset="0"/>
              </a:rPr>
              <a:t>À usage strictement interne – Ne pas diffuser </a:t>
            </a:r>
            <a:endParaRPr lang="fr-FR" sz="1000" dirty="0">
              <a:solidFill>
                <a:schemeClr val="bg1">
                  <a:lumMod val="65000"/>
                </a:schemeClr>
              </a:solidFill>
            </a:endParaRPr>
          </a:p>
        </p:txBody>
      </p:sp>
      <p:sp>
        <p:nvSpPr>
          <p:cNvPr id="41" name="Espace réservé du texte 2">
            <a:extLst>
              <a:ext uri="{FF2B5EF4-FFF2-40B4-BE49-F238E27FC236}">
                <a16:creationId xmlns:a16="http://schemas.microsoft.com/office/drawing/2014/main" id="{16499D86-B852-42CD-294F-6E015BC3BF44}"/>
              </a:ext>
            </a:extLst>
          </p:cNvPr>
          <p:cNvSpPr>
            <a:spLocks noGrp="1"/>
          </p:cNvSpPr>
          <p:nvPr>
            <p:ph type="body" sz="quarter" idx="12" hasCustomPrompt="1"/>
          </p:nvPr>
        </p:nvSpPr>
        <p:spPr>
          <a:xfrm>
            <a:off x="7919008" y="6448868"/>
            <a:ext cx="1592263" cy="263919"/>
          </a:xfrm>
        </p:spPr>
        <p:txBody>
          <a:bodyPr anchor="ctr">
            <a:noAutofit/>
          </a:bodyPr>
          <a:lstStyle>
            <a:lvl1pPr marL="0" indent="0" algn="r">
              <a:buNone/>
              <a:defRPr sz="1600"/>
            </a:lvl1pPr>
          </a:lstStyle>
          <a:p>
            <a:pPr lvl="0"/>
            <a:r>
              <a:rPr lang="fr-FR" dirty="0"/>
              <a:t>01/01/21</a:t>
            </a:r>
          </a:p>
        </p:txBody>
      </p:sp>
      <p:sp>
        <p:nvSpPr>
          <p:cNvPr id="42" name="Espace réservé du texte 5">
            <a:extLst>
              <a:ext uri="{FF2B5EF4-FFF2-40B4-BE49-F238E27FC236}">
                <a16:creationId xmlns:a16="http://schemas.microsoft.com/office/drawing/2014/main" id="{93D4D76F-768E-21D5-4186-013EC36DEE17}"/>
              </a:ext>
            </a:extLst>
          </p:cNvPr>
          <p:cNvSpPr>
            <a:spLocks noGrp="1"/>
          </p:cNvSpPr>
          <p:nvPr>
            <p:ph type="body" sz="quarter" idx="13" hasCustomPrompt="1"/>
          </p:nvPr>
        </p:nvSpPr>
        <p:spPr>
          <a:xfrm>
            <a:off x="9512859" y="6446087"/>
            <a:ext cx="2545777" cy="266700"/>
          </a:xfrm>
        </p:spPr>
        <p:txBody>
          <a:bodyPr anchor="ctr">
            <a:noAutofit/>
          </a:bodyPr>
          <a:lstStyle>
            <a:lvl1pPr marL="0" indent="0">
              <a:buNone/>
              <a:defRPr sz="1600"/>
            </a:lvl1pPr>
          </a:lstStyle>
          <a:p>
            <a:pPr lvl="0"/>
            <a:r>
              <a:rPr lang="fr-FR" dirty="0"/>
              <a:t>Aquitaine Poitou-Charentes</a:t>
            </a:r>
          </a:p>
        </p:txBody>
      </p:sp>
    </p:spTree>
    <p:extLst>
      <p:ext uri="{BB962C8B-B14F-4D97-AF65-F5344CB8AC3E}">
        <p14:creationId xmlns:p14="http://schemas.microsoft.com/office/powerpoint/2010/main" val="2342710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uverture 3 ligne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CEAEC93-9C4B-438B-8B59-9D83632C00CE}"/>
              </a:ext>
            </a:extLst>
          </p:cNvPr>
          <p:cNvSpPr/>
          <p:nvPr userDrawn="1"/>
        </p:nvSpPr>
        <p:spPr>
          <a:xfrm>
            <a:off x="0" y="-8466"/>
            <a:ext cx="12192000" cy="6461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21270FE8-B79C-4790-B26A-8BE3E030AD62}"/>
              </a:ext>
            </a:extLst>
          </p:cNvPr>
          <p:cNvGrpSpPr/>
          <p:nvPr userDrawn="1"/>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1272569"/>
            <a:ext cx="9769107" cy="561740"/>
          </a:xfrm>
        </p:spPr>
        <p:txBody>
          <a:bodyPr>
            <a:normAutofit/>
          </a:bodyPr>
          <a:lstStyle>
            <a:lvl1pPr marL="0" indent="0" algn="r">
              <a:buNone/>
              <a:defRPr sz="3600" b="1"/>
            </a:lvl1pPr>
            <a:lvl5pPr>
              <a:defRPr/>
            </a:lvl5pPr>
          </a:lstStyle>
          <a:p>
            <a:pPr lvl="0"/>
            <a:r>
              <a:rPr lang="fr-FR" dirty="0"/>
              <a:t>Sur-Titre Calibri 36 pt Bold</a:t>
            </a:r>
          </a:p>
        </p:txBody>
      </p:sp>
      <p:sp>
        <p:nvSpPr>
          <p:cNvPr id="20" name="Espace réservé du texte 3">
            <a:extLst>
              <a:ext uri="{FF2B5EF4-FFF2-40B4-BE49-F238E27FC236}">
                <a16:creationId xmlns:a16="http://schemas.microsoft.com/office/drawing/2014/main" id="{7F8ACBCE-1F92-4805-9117-BC77650E9DCA}"/>
              </a:ext>
            </a:extLst>
          </p:cNvPr>
          <p:cNvSpPr>
            <a:spLocks noGrp="1"/>
          </p:cNvSpPr>
          <p:nvPr>
            <p:ph type="body" sz="quarter" idx="11" hasCustomPrompt="1"/>
          </p:nvPr>
        </p:nvSpPr>
        <p:spPr>
          <a:xfrm>
            <a:off x="572320" y="1856586"/>
            <a:ext cx="9769107" cy="2752310"/>
          </a:xfrm>
        </p:spPr>
        <p:txBody>
          <a:bodyPr>
            <a:noAutofit/>
          </a:bodyPr>
          <a:lstStyle>
            <a:lvl1pPr marL="0" indent="0" algn="r">
              <a:buNone/>
              <a:defRPr sz="6600" b="1"/>
            </a:lvl1pPr>
            <a:lvl5pPr>
              <a:defRPr/>
            </a:lvl5pPr>
          </a:lstStyle>
          <a:p>
            <a:pPr lvl="0"/>
            <a:r>
              <a:rPr lang="fr-FR" dirty="0"/>
              <a:t>Titre Calibri Titre Calibri   60 pt Bold 60 pt Bold       sur 3 lignes sur 3 lignes</a:t>
            </a:r>
          </a:p>
        </p:txBody>
      </p:sp>
      <p:sp>
        <p:nvSpPr>
          <p:cNvPr id="26" name="Forme libre : forme 25">
            <a:extLst>
              <a:ext uri="{FF2B5EF4-FFF2-40B4-BE49-F238E27FC236}">
                <a16:creationId xmlns:a16="http://schemas.microsoft.com/office/drawing/2014/main" id="{FA8ED296-1BBB-49AB-B17C-2EDD19EE8CE4}"/>
              </a:ext>
            </a:extLst>
          </p:cNvPr>
          <p:cNvSpPr/>
          <p:nvPr userDrawn="1"/>
        </p:nvSpPr>
        <p:spPr>
          <a:xfrm>
            <a:off x="0" y="4633741"/>
            <a:ext cx="10528300" cy="381000"/>
          </a:xfrm>
          <a:custGeom>
            <a:avLst/>
            <a:gdLst>
              <a:gd name="connsiteX0" fmla="*/ 0 w 10528300"/>
              <a:gd name="connsiteY0" fmla="*/ 0 h 381000"/>
              <a:gd name="connsiteX1" fmla="*/ 8712200 w 10528300"/>
              <a:gd name="connsiteY1" fmla="*/ 0 h 381000"/>
              <a:gd name="connsiteX2" fmla="*/ 8712200 w 10528300"/>
              <a:gd name="connsiteY2" fmla="*/ 381000 h 381000"/>
              <a:gd name="connsiteX3" fmla="*/ 8972550 w 10528300"/>
              <a:gd name="connsiteY3" fmla="*/ 0 h 381000"/>
              <a:gd name="connsiteX4" fmla="*/ 10528300 w 10528300"/>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8300" h="381000">
                <a:moveTo>
                  <a:pt x="0" y="0"/>
                </a:moveTo>
                <a:lnTo>
                  <a:pt x="8712200" y="0"/>
                </a:lnTo>
                <a:lnTo>
                  <a:pt x="8712200" y="381000"/>
                </a:lnTo>
                <a:lnTo>
                  <a:pt x="8972550" y="0"/>
                </a:lnTo>
                <a:lnTo>
                  <a:pt x="10528300" y="0"/>
                </a:lnTo>
              </a:path>
            </a:pathLst>
          </a:custGeom>
          <a:noFill/>
          <a:ln w="47625">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a:extLst>
              <a:ext uri="{FF2B5EF4-FFF2-40B4-BE49-F238E27FC236}">
                <a16:creationId xmlns:a16="http://schemas.microsoft.com/office/drawing/2014/main" id="{51448822-55EC-444D-9B52-1936520940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977" y="386811"/>
            <a:ext cx="2936688" cy="908588"/>
          </a:xfrm>
          <a:prstGeom prst="rect">
            <a:avLst/>
          </a:prstGeom>
        </p:spPr>
      </p:pic>
      <p:sp>
        <p:nvSpPr>
          <p:cNvPr id="22" name="Rectangle 21">
            <a:extLst>
              <a:ext uri="{FF2B5EF4-FFF2-40B4-BE49-F238E27FC236}">
                <a16:creationId xmlns:a16="http://schemas.microsoft.com/office/drawing/2014/main" id="{34EC68A9-378E-2BBC-0895-4A0B6E6C8FA4}"/>
              </a:ext>
            </a:extLst>
          </p:cNvPr>
          <p:cNvSpPr/>
          <p:nvPr userDrawn="1"/>
        </p:nvSpPr>
        <p:spPr>
          <a:xfrm>
            <a:off x="10123390" y="6246726"/>
            <a:ext cx="2068610" cy="5869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3A39CD0D-8C6D-F213-B0DB-8D309844AE9B}"/>
              </a:ext>
            </a:extLst>
          </p:cNvPr>
          <p:cNvSpPr txBox="1"/>
          <p:nvPr userDrawn="1"/>
        </p:nvSpPr>
        <p:spPr>
          <a:xfrm>
            <a:off x="539427" y="6479409"/>
            <a:ext cx="9097952" cy="200055"/>
          </a:xfrm>
          <a:prstGeom prst="rect">
            <a:avLst/>
          </a:prstGeom>
          <a:noFill/>
          <a:ln>
            <a:noFill/>
          </a:ln>
        </p:spPr>
        <p:txBody>
          <a:bodyPr wrap="square" rtlCol="0">
            <a:spAutoFit/>
          </a:bodyPr>
          <a:lstStyle/>
          <a:p>
            <a:pPr marL="0" lvl="1" algn="r"/>
            <a:r>
              <a:rPr lang="fr-FR" sz="700" dirty="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dirty="0">
              <a:cs typeface="Poppins" panose="00000500000000000000" pitchFamily="2" charset="0"/>
            </a:endParaRPr>
          </a:p>
        </p:txBody>
      </p:sp>
      <p:sp>
        <p:nvSpPr>
          <p:cNvPr id="27" name="Rectangle 26">
            <a:extLst>
              <a:ext uri="{FF2B5EF4-FFF2-40B4-BE49-F238E27FC236}">
                <a16:creationId xmlns:a16="http://schemas.microsoft.com/office/drawing/2014/main" id="{9D69EB09-9578-7AE8-EEAF-C12BA6B12370}"/>
              </a:ext>
            </a:extLst>
          </p:cNvPr>
          <p:cNvSpPr/>
          <p:nvPr userDrawn="1"/>
        </p:nvSpPr>
        <p:spPr>
          <a:xfrm>
            <a:off x="0" y="6435525"/>
            <a:ext cx="2861612" cy="42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EB15A433-0362-EBE1-CDEE-6394BF095203}"/>
              </a:ext>
            </a:extLst>
          </p:cNvPr>
          <p:cNvSpPr txBox="1"/>
          <p:nvPr userDrawn="1"/>
        </p:nvSpPr>
        <p:spPr>
          <a:xfrm>
            <a:off x="535615" y="6412391"/>
            <a:ext cx="3174612" cy="323165"/>
          </a:xfrm>
          <a:prstGeom prst="rect">
            <a:avLst/>
          </a:prstGeom>
          <a:noFill/>
          <a:effectLst/>
        </p:spPr>
        <p:txBody>
          <a:bodyPr wrap="square">
            <a:spAutoFit/>
          </a:bodyPr>
          <a:lstStyle/>
          <a:p>
            <a:pPr algn="l"/>
            <a:r>
              <a:rPr lang="fr-FR" sz="1500" b="1" dirty="0">
                <a:solidFill>
                  <a:srgbClr val="FD5D3D"/>
                </a:solidFill>
                <a:cs typeface="Poppins" panose="00000500000000000000" pitchFamily="2" charset="0"/>
              </a:rPr>
              <a:t>ASSURANCES DU GROUPE BPCE</a:t>
            </a:r>
            <a:endParaRPr lang="fr-FR" sz="1500" b="1" dirty="0">
              <a:solidFill>
                <a:srgbClr val="FD5D3D"/>
              </a:solidFill>
            </a:endParaRPr>
          </a:p>
        </p:txBody>
      </p:sp>
      <p:sp>
        <p:nvSpPr>
          <p:cNvPr id="33" name="ZoneTexte 32">
            <a:extLst>
              <a:ext uri="{FF2B5EF4-FFF2-40B4-BE49-F238E27FC236}">
                <a16:creationId xmlns:a16="http://schemas.microsoft.com/office/drawing/2014/main" id="{7923A96A-62FE-87D1-7AED-6B973F59D458}"/>
              </a:ext>
            </a:extLst>
          </p:cNvPr>
          <p:cNvSpPr txBox="1"/>
          <p:nvPr userDrawn="1"/>
        </p:nvSpPr>
        <p:spPr>
          <a:xfrm>
            <a:off x="3166409" y="6473654"/>
            <a:ext cx="5856988" cy="360000"/>
          </a:xfrm>
          <a:prstGeom prst="rect">
            <a:avLst/>
          </a:prstGeom>
          <a:solidFill>
            <a:schemeClr val="bg1"/>
          </a:solidFill>
          <a:effectLst/>
        </p:spPr>
        <p:txBody>
          <a:bodyPr wrap="square">
            <a:spAutoFit/>
          </a:bodyPr>
          <a:lstStyle/>
          <a:p>
            <a:pPr algn="ctr"/>
            <a:r>
              <a:rPr lang="fr-FR" sz="1000" dirty="0">
                <a:solidFill>
                  <a:schemeClr val="bg1">
                    <a:lumMod val="65000"/>
                  </a:schemeClr>
                </a:solidFill>
                <a:cs typeface="Poppins" panose="00000500000000000000" pitchFamily="2" charset="0"/>
              </a:rPr>
              <a:t>À usage strictement interne – Ne pas diffuser </a:t>
            </a:r>
            <a:endParaRPr lang="fr-FR" sz="1000" dirty="0">
              <a:solidFill>
                <a:schemeClr val="bg1">
                  <a:lumMod val="65000"/>
                </a:schemeClr>
              </a:solidFill>
            </a:endParaRPr>
          </a:p>
        </p:txBody>
      </p:sp>
      <p:sp>
        <p:nvSpPr>
          <p:cNvPr id="34" name="Espace réservé du texte 2">
            <a:extLst>
              <a:ext uri="{FF2B5EF4-FFF2-40B4-BE49-F238E27FC236}">
                <a16:creationId xmlns:a16="http://schemas.microsoft.com/office/drawing/2014/main" id="{1C27AFCC-D6B5-35CE-CB23-59E407C82A95}"/>
              </a:ext>
            </a:extLst>
          </p:cNvPr>
          <p:cNvSpPr>
            <a:spLocks noGrp="1"/>
          </p:cNvSpPr>
          <p:nvPr>
            <p:ph type="body" sz="quarter" idx="12" hasCustomPrompt="1"/>
          </p:nvPr>
        </p:nvSpPr>
        <p:spPr>
          <a:xfrm>
            <a:off x="7919008" y="6448868"/>
            <a:ext cx="1592263" cy="263919"/>
          </a:xfrm>
        </p:spPr>
        <p:txBody>
          <a:bodyPr anchor="ctr">
            <a:noAutofit/>
          </a:bodyPr>
          <a:lstStyle>
            <a:lvl1pPr marL="0" indent="0" algn="r">
              <a:buNone/>
              <a:defRPr sz="1600"/>
            </a:lvl1pPr>
          </a:lstStyle>
          <a:p>
            <a:pPr lvl="0"/>
            <a:r>
              <a:rPr lang="fr-FR" dirty="0"/>
              <a:t>01/01/21</a:t>
            </a:r>
          </a:p>
        </p:txBody>
      </p:sp>
      <p:sp>
        <p:nvSpPr>
          <p:cNvPr id="35" name="Espace réservé du texte 5">
            <a:extLst>
              <a:ext uri="{FF2B5EF4-FFF2-40B4-BE49-F238E27FC236}">
                <a16:creationId xmlns:a16="http://schemas.microsoft.com/office/drawing/2014/main" id="{0264812E-5878-C855-BFD7-212C0CC672BD}"/>
              </a:ext>
            </a:extLst>
          </p:cNvPr>
          <p:cNvSpPr>
            <a:spLocks noGrp="1"/>
          </p:cNvSpPr>
          <p:nvPr>
            <p:ph type="body" sz="quarter" idx="13" hasCustomPrompt="1"/>
          </p:nvPr>
        </p:nvSpPr>
        <p:spPr>
          <a:xfrm>
            <a:off x="9512859" y="6446087"/>
            <a:ext cx="2545777" cy="266700"/>
          </a:xfrm>
        </p:spPr>
        <p:txBody>
          <a:bodyPr anchor="ctr">
            <a:noAutofit/>
          </a:bodyPr>
          <a:lstStyle>
            <a:lvl1pPr marL="0" indent="0">
              <a:buNone/>
              <a:defRPr sz="1600"/>
            </a:lvl1pPr>
          </a:lstStyle>
          <a:p>
            <a:pPr lvl="0"/>
            <a:r>
              <a:rPr lang="fr-FR" dirty="0"/>
              <a:t>Aquitaine Poitou-Charentes</a:t>
            </a:r>
          </a:p>
        </p:txBody>
      </p:sp>
    </p:spTree>
    <p:extLst>
      <p:ext uri="{BB962C8B-B14F-4D97-AF65-F5344CB8AC3E}">
        <p14:creationId xmlns:p14="http://schemas.microsoft.com/office/powerpoint/2010/main" val="2672479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1 parti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1" name="Espace réservé du texte 5">
            <a:extLst>
              <a:ext uri="{FF2B5EF4-FFF2-40B4-BE49-F238E27FC236}">
                <a16:creationId xmlns:a16="http://schemas.microsoft.com/office/drawing/2014/main" id="{D7F1DA08-8E22-4FD4-8336-7FAFE3C7939C}"/>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p:txBody>
      </p:sp>
      <p:sp>
        <p:nvSpPr>
          <p:cNvPr id="12" name="Espace réservé du pied de page 4">
            <a:extLst>
              <a:ext uri="{FF2B5EF4-FFF2-40B4-BE49-F238E27FC236}">
                <a16:creationId xmlns:a16="http://schemas.microsoft.com/office/drawing/2014/main" id="{109E6573-9A8B-DD9F-11B5-8788E2FFD036}"/>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4" name="Espace réservé du numéro de diapositive 5">
            <a:extLst>
              <a:ext uri="{FF2B5EF4-FFF2-40B4-BE49-F238E27FC236}">
                <a16:creationId xmlns:a16="http://schemas.microsoft.com/office/drawing/2014/main" id="{A08C5977-310C-00C5-C0C9-A53FF954AF7B}"/>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1101D6E9-B234-1222-B06C-AD85F91503C5}"/>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778927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2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2" name="Espace réservé du texte 5">
            <a:extLst>
              <a:ext uri="{FF2B5EF4-FFF2-40B4-BE49-F238E27FC236}">
                <a16:creationId xmlns:a16="http://schemas.microsoft.com/office/drawing/2014/main" id="{B8E8D758-80E8-413C-A2FD-945033D612CF}"/>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p:txBody>
      </p:sp>
      <p:sp>
        <p:nvSpPr>
          <p:cNvPr id="13" name="Espace réservé du pied de page 4">
            <a:extLst>
              <a:ext uri="{FF2B5EF4-FFF2-40B4-BE49-F238E27FC236}">
                <a16:creationId xmlns:a16="http://schemas.microsoft.com/office/drawing/2014/main" id="{9763B713-53A3-F930-3BAD-B46BDFF6D271}"/>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8" name="Espace réservé du numéro de diapositive 5">
            <a:extLst>
              <a:ext uri="{FF2B5EF4-FFF2-40B4-BE49-F238E27FC236}">
                <a16:creationId xmlns:a16="http://schemas.microsoft.com/office/drawing/2014/main" id="{C657D723-5BBF-88A5-AAA4-1D7976C94E7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A134FE61-F79F-D508-59B3-B7809CB981C9}"/>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298735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3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3" name="Espace réservé du texte 5">
            <a:extLst>
              <a:ext uri="{FF2B5EF4-FFF2-40B4-BE49-F238E27FC236}">
                <a16:creationId xmlns:a16="http://schemas.microsoft.com/office/drawing/2014/main" id="{98535236-A3A1-4AC4-AC0B-3ACE6883E182}"/>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p:txBody>
      </p:sp>
      <p:sp>
        <p:nvSpPr>
          <p:cNvPr id="14" name="Espace réservé du pied de page 4">
            <a:extLst>
              <a:ext uri="{FF2B5EF4-FFF2-40B4-BE49-F238E27FC236}">
                <a16:creationId xmlns:a16="http://schemas.microsoft.com/office/drawing/2014/main" id="{9C78EC84-BDE7-1253-2CC3-0B4094275EFA}"/>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9" name="Espace réservé du numéro de diapositive 5">
            <a:extLst>
              <a:ext uri="{FF2B5EF4-FFF2-40B4-BE49-F238E27FC236}">
                <a16:creationId xmlns:a16="http://schemas.microsoft.com/office/drawing/2014/main" id="{FA56A2E9-D76A-1FEC-7580-40A2F4CE4757}"/>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5CEEB943-7586-8F5C-1F38-047C7E2C5FA9}"/>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335555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4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3" name="Espace réservé du texte 5">
            <a:extLst>
              <a:ext uri="{FF2B5EF4-FFF2-40B4-BE49-F238E27FC236}">
                <a16:creationId xmlns:a16="http://schemas.microsoft.com/office/drawing/2014/main" id="{8E426D4D-F6C4-4AD5-835D-90C28D23725B}"/>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28 pt</a:t>
            </a:r>
          </a:p>
        </p:txBody>
      </p:sp>
      <p:sp>
        <p:nvSpPr>
          <p:cNvPr id="22" name="Espace réservé du pied de page 4">
            <a:extLst>
              <a:ext uri="{FF2B5EF4-FFF2-40B4-BE49-F238E27FC236}">
                <a16:creationId xmlns:a16="http://schemas.microsoft.com/office/drawing/2014/main" id="{249D0416-E51C-4D69-8FB3-5BDC75C11B15}"/>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25" name="Espace réservé du numéro de diapositive 5">
            <a:extLst>
              <a:ext uri="{FF2B5EF4-FFF2-40B4-BE49-F238E27FC236}">
                <a16:creationId xmlns:a16="http://schemas.microsoft.com/office/drawing/2014/main" id="{BEB4258A-0CC6-850D-FFBC-1602FC89333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731F6FD6-0863-9BE1-5E0E-2EC72C248508}"/>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4280652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ommaire 5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5376229"/>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28 pt</a:t>
            </a:r>
          </a:p>
          <a:p>
            <a:pPr lvl="0"/>
            <a:endParaRPr lang="fr-FR" dirty="0"/>
          </a:p>
        </p:txBody>
      </p:sp>
      <p:sp>
        <p:nvSpPr>
          <p:cNvPr id="18" name="Espace réservé du pied de page 4">
            <a:extLst>
              <a:ext uri="{FF2B5EF4-FFF2-40B4-BE49-F238E27FC236}">
                <a16:creationId xmlns:a16="http://schemas.microsoft.com/office/drawing/2014/main" id="{99A4499A-B1BB-65BB-E7F0-197C586DE1D4}"/>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22" name="Espace réservé du numéro de diapositive 5">
            <a:extLst>
              <a:ext uri="{FF2B5EF4-FFF2-40B4-BE49-F238E27FC236}">
                <a16:creationId xmlns:a16="http://schemas.microsoft.com/office/drawing/2014/main" id="{0578FB56-F549-FD4C-4A00-3943309D76E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37700E0D-B6C6-1A3C-C86E-A2D37068B30C}"/>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925251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mmaire 6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2135327"/>
            <a:ext cx="301783" cy="33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2902088"/>
            <a:ext cx="301783" cy="3342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668848"/>
            <a:ext cx="301783" cy="334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4435608"/>
            <a:ext cx="301783" cy="3342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1871110"/>
            <a:ext cx="9825938" cy="4503374"/>
          </a:xfrm>
        </p:spPr>
        <p:txBody>
          <a:bodyPr/>
          <a:lstStyle>
            <a:lvl1pPr marL="0" indent="0">
              <a:lnSpc>
                <a:spcPct val="150000"/>
              </a:lnSpc>
              <a:buNone/>
              <a:defRPr sz="2800"/>
            </a:lvl1pPr>
          </a:lstStyle>
          <a:p>
            <a:pPr lvl="0"/>
            <a:r>
              <a:rPr lang="fr-FR" dirty="0"/>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6 Calibri 28 pt</a:t>
            </a:r>
          </a:p>
          <a:p>
            <a:pPr lvl="0"/>
            <a:endParaRPr lang="fr-FR" dirty="0"/>
          </a:p>
        </p:txBody>
      </p:sp>
      <p:sp>
        <p:nvSpPr>
          <p:cNvPr id="18" name="Rectangle 17">
            <a:extLst>
              <a:ext uri="{FF2B5EF4-FFF2-40B4-BE49-F238E27FC236}">
                <a16:creationId xmlns:a16="http://schemas.microsoft.com/office/drawing/2014/main" id="{8ADA119D-3E65-4CDA-88F3-4660D21A453F}"/>
              </a:ext>
            </a:extLst>
          </p:cNvPr>
          <p:cNvSpPr/>
          <p:nvPr userDrawn="1"/>
        </p:nvSpPr>
        <p:spPr>
          <a:xfrm>
            <a:off x="994286" y="5818162"/>
            <a:ext cx="301783" cy="3342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1" name="Espace réservé du pied de page 4">
            <a:extLst>
              <a:ext uri="{FF2B5EF4-FFF2-40B4-BE49-F238E27FC236}">
                <a16:creationId xmlns:a16="http://schemas.microsoft.com/office/drawing/2014/main" id="{3F6BE56D-ECE7-15CF-B3AA-A848200F8015}"/>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25" name="Espace réservé du numéro de diapositive 5">
            <a:extLst>
              <a:ext uri="{FF2B5EF4-FFF2-40B4-BE49-F238E27FC236}">
                <a16:creationId xmlns:a16="http://schemas.microsoft.com/office/drawing/2014/main" id="{5E1F5FD8-88DF-5E77-553B-3F2A746FCFDD}"/>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0" name="Espace réservé de la date 3">
            <a:extLst>
              <a:ext uri="{FF2B5EF4-FFF2-40B4-BE49-F238E27FC236}">
                <a16:creationId xmlns:a16="http://schemas.microsoft.com/office/drawing/2014/main" id="{5F382D90-4829-72D5-ADE3-F7C07BBAC9B6}"/>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493460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mmaire 7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1985100"/>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2646964"/>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259075"/>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3920033"/>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4581502"/>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1831644"/>
            <a:ext cx="9825938" cy="4613247"/>
          </a:xfrm>
        </p:spPr>
        <p:txBody>
          <a:bodyPr>
            <a:normAutofit/>
          </a:bodyPr>
          <a:lstStyle>
            <a:lvl1pPr marL="0" indent="0">
              <a:lnSpc>
                <a:spcPct val="150000"/>
              </a:lnSpc>
              <a:buNone/>
              <a:defRPr sz="2300"/>
            </a:lvl1pPr>
          </a:lstStyle>
          <a:p>
            <a:pPr lvl="0"/>
            <a:r>
              <a:rPr lang="fr-FR" dirty="0"/>
              <a:t>Titre partie 1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6 Calibri 23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7 Calibri 23 pt</a:t>
            </a:r>
          </a:p>
          <a:p>
            <a:pPr lvl="0"/>
            <a:endParaRPr lang="fr-FR" dirty="0"/>
          </a:p>
        </p:txBody>
      </p:sp>
      <p:sp>
        <p:nvSpPr>
          <p:cNvPr id="18" name="Rectangle 17">
            <a:extLst>
              <a:ext uri="{FF2B5EF4-FFF2-40B4-BE49-F238E27FC236}">
                <a16:creationId xmlns:a16="http://schemas.microsoft.com/office/drawing/2014/main" id="{BF594F2C-96A0-4123-961A-21BFA6D2EA78}"/>
              </a:ext>
            </a:extLst>
          </p:cNvPr>
          <p:cNvSpPr/>
          <p:nvPr userDrawn="1"/>
        </p:nvSpPr>
        <p:spPr>
          <a:xfrm>
            <a:off x="994286" y="5242971"/>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21" name="Rectangle 20">
            <a:extLst>
              <a:ext uri="{FF2B5EF4-FFF2-40B4-BE49-F238E27FC236}">
                <a16:creationId xmlns:a16="http://schemas.microsoft.com/office/drawing/2014/main" id="{47EB7F27-4305-4E28-9BE7-D46B1CFB3DEB}"/>
              </a:ext>
            </a:extLst>
          </p:cNvPr>
          <p:cNvSpPr/>
          <p:nvPr userDrawn="1"/>
        </p:nvSpPr>
        <p:spPr>
          <a:xfrm>
            <a:off x="994286" y="5904440"/>
            <a:ext cx="301783" cy="301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sp>
        <p:nvSpPr>
          <p:cNvPr id="22" name="Espace réservé du pied de page 4">
            <a:extLst>
              <a:ext uri="{FF2B5EF4-FFF2-40B4-BE49-F238E27FC236}">
                <a16:creationId xmlns:a16="http://schemas.microsoft.com/office/drawing/2014/main" id="{442A7E36-8FBB-A08B-7A7B-A1BE45CB6FBB}"/>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26" name="Espace réservé du numéro de diapositive 5">
            <a:extLst>
              <a:ext uri="{FF2B5EF4-FFF2-40B4-BE49-F238E27FC236}">
                <a16:creationId xmlns:a16="http://schemas.microsoft.com/office/drawing/2014/main" id="{BEC4FA9E-58EB-008E-4DC3-17BAC1CD227D}"/>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CF46B372-4446-CEF2-E98C-8FDCA1DE17D2}"/>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262152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ommaire 8 parti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F957DD-60DA-44CA-A4F0-EE95B6C45EF8}"/>
              </a:ext>
            </a:extLst>
          </p:cNvPr>
          <p:cNvSpPr/>
          <p:nvPr userDrawn="1"/>
        </p:nvSpPr>
        <p:spPr>
          <a:xfrm>
            <a:off x="994286" y="1946041"/>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userDrawn="1"/>
        </p:nvSpPr>
        <p:spPr>
          <a:xfrm>
            <a:off x="994286" y="2528553"/>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2" name="Rectangle 11">
            <a:extLst>
              <a:ext uri="{FF2B5EF4-FFF2-40B4-BE49-F238E27FC236}">
                <a16:creationId xmlns:a16="http://schemas.microsoft.com/office/drawing/2014/main" id="{7C0409D5-CBF5-4F55-8149-D3E6EEC8173D}"/>
              </a:ext>
            </a:extLst>
          </p:cNvPr>
          <p:cNvSpPr/>
          <p:nvPr userDrawn="1"/>
        </p:nvSpPr>
        <p:spPr>
          <a:xfrm>
            <a:off x="994286" y="3120639"/>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userDrawn="1"/>
        </p:nvSpPr>
        <p:spPr>
          <a:xfrm>
            <a:off x="994286" y="3709042"/>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userDrawn="1"/>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EB0F0F"/>
                </a:solidFill>
              </a:defRPr>
            </a:lvl1pPr>
          </a:lstStyle>
          <a:p>
            <a:pPr lvl="0"/>
            <a:r>
              <a:rPr lang="fr-FR" dirty="0"/>
              <a:t>Sommaire Calibri 40 pt Bold</a:t>
            </a:r>
          </a:p>
        </p:txBody>
      </p:sp>
      <p:sp>
        <p:nvSpPr>
          <p:cNvPr id="19" name="Rectangle 18">
            <a:extLst>
              <a:ext uri="{FF2B5EF4-FFF2-40B4-BE49-F238E27FC236}">
                <a16:creationId xmlns:a16="http://schemas.microsoft.com/office/drawing/2014/main" id="{FC3709BA-8D7D-4610-A4DD-8A8A1E0AA654}"/>
              </a:ext>
            </a:extLst>
          </p:cNvPr>
          <p:cNvSpPr/>
          <p:nvPr userDrawn="1"/>
        </p:nvSpPr>
        <p:spPr>
          <a:xfrm>
            <a:off x="994286" y="429892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1831644"/>
            <a:ext cx="9825938" cy="4613247"/>
          </a:xfrm>
        </p:spPr>
        <p:txBody>
          <a:bodyPr>
            <a:normAutofit/>
          </a:bodyPr>
          <a:lstStyle>
            <a:lvl1pPr marL="0" indent="0">
              <a:lnSpc>
                <a:spcPct val="150000"/>
              </a:lnSpc>
              <a:buNone/>
              <a:defRPr sz="2000"/>
            </a:lvl1pPr>
          </a:lstStyle>
          <a:p>
            <a:pPr lvl="0"/>
            <a:r>
              <a:rPr lang="fr-FR" dirty="0"/>
              <a:t>Titre partie 1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2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3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4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5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6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7 Calibri 20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dirty="0"/>
              <a:t>Titre partie 8 Calibri 20 pt</a:t>
            </a:r>
          </a:p>
          <a:p>
            <a:pPr lvl="0"/>
            <a:endParaRPr lang="fr-FR" dirty="0"/>
          </a:p>
        </p:txBody>
      </p:sp>
      <p:sp>
        <p:nvSpPr>
          <p:cNvPr id="18" name="Rectangle 17">
            <a:extLst>
              <a:ext uri="{FF2B5EF4-FFF2-40B4-BE49-F238E27FC236}">
                <a16:creationId xmlns:a16="http://schemas.microsoft.com/office/drawing/2014/main" id="{BF594F2C-96A0-4123-961A-21BFA6D2EA78}"/>
              </a:ext>
            </a:extLst>
          </p:cNvPr>
          <p:cNvSpPr/>
          <p:nvPr userDrawn="1"/>
        </p:nvSpPr>
        <p:spPr>
          <a:xfrm>
            <a:off x="994286" y="4888810"/>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21" name="Rectangle 20">
            <a:extLst>
              <a:ext uri="{FF2B5EF4-FFF2-40B4-BE49-F238E27FC236}">
                <a16:creationId xmlns:a16="http://schemas.microsoft.com/office/drawing/2014/main" id="{47EB7F27-4305-4E28-9BE7-D46B1CFB3DEB}"/>
              </a:ext>
            </a:extLst>
          </p:cNvPr>
          <p:cNvSpPr/>
          <p:nvPr userDrawn="1"/>
        </p:nvSpPr>
        <p:spPr>
          <a:xfrm>
            <a:off x="994286" y="5478694"/>
            <a:ext cx="301783" cy="301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a:t>
            </a:r>
          </a:p>
        </p:txBody>
      </p:sp>
      <p:sp>
        <p:nvSpPr>
          <p:cNvPr id="25" name="Rectangle 24">
            <a:extLst>
              <a:ext uri="{FF2B5EF4-FFF2-40B4-BE49-F238E27FC236}">
                <a16:creationId xmlns:a16="http://schemas.microsoft.com/office/drawing/2014/main" id="{B2FAD6FC-9EDB-4449-BD12-0FE9CCE6310C}"/>
              </a:ext>
            </a:extLst>
          </p:cNvPr>
          <p:cNvSpPr/>
          <p:nvPr userDrawn="1"/>
        </p:nvSpPr>
        <p:spPr>
          <a:xfrm>
            <a:off x="994286" y="6066124"/>
            <a:ext cx="301783" cy="3017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8</a:t>
            </a:r>
          </a:p>
        </p:txBody>
      </p:sp>
      <p:sp>
        <p:nvSpPr>
          <p:cNvPr id="22" name="Espace réservé du pied de page 4">
            <a:extLst>
              <a:ext uri="{FF2B5EF4-FFF2-40B4-BE49-F238E27FC236}">
                <a16:creationId xmlns:a16="http://schemas.microsoft.com/office/drawing/2014/main" id="{76F31A79-072A-FB3D-9E8F-12B50D59E2F8}"/>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27" name="Espace réservé du numéro de diapositive 5">
            <a:extLst>
              <a:ext uri="{FF2B5EF4-FFF2-40B4-BE49-F238E27FC236}">
                <a16:creationId xmlns:a16="http://schemas.microsoft.com/office/drawing/2014/main" id="{0F9AD8AD-C7FF-8F58-CDF2-D035B127BA9F}"/>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7" name="Espace réservé de la date 3">
            <a:extLst>
              <a:ext uri="{FF2B5EF4-FFF2-40B4-BE49-F238E27FC236}">
                <a16:creationId xmlns:a16="http://schemas.microsoft.com/office/drawing/2014/main" id="{97C97155-C4DD-1D04-0F32-648B818027AB}"/>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1665843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us-Partie 2 lignes">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754326"/>
          </a:xfrm>
        </p:spPr>
        <p:txBody>
          <a:bodyPr>
            <a:spAutoFit/>
          </a:bodyPr>
          <a:lstStyle>
            <a:lvl1pPr marL="0" indent="0">
              <a:buNone/>
              <a:defRPr sz="6000" b="1">
                <a:solidFill>
                  <a:schemeClr val="accent1"/>
                </a:solidFill>
              </a:defRPr>
            </a:lvl1pPr>
          </a:lstStyle>
          <a:p>
            <a:pPr lvl="0"/>
            <a:r>
              <a:rPr lang="fr-FR" dirty="0"/>
              <a:t>Titre grande partie Calibri 60 pt Bold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4048264"/>
            <a:ext cx="9088335" cy="214994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1325563" y="1506538"/>
            <a:ext cx="569912" cy="569912"/>
          </a:xfrm>
          <a:solidFill>
            <a:schemeClr val="accent1"/>
          </a:solidFill>
        </p:spPr>
        <p:txBody>
          <a:bodyPr lIns="0" tIns="0" rIns="0" bIns="0" anchor="ctr">
            <a:noAutofit/>
          </a:bodyPr>
          <a:lstStyle>
            <a:lvl1pPr marL="0" indent="0" algn="ctr">
              <a:buNone/>
              <a:defRPr sz="3200" b="1">
                <a:solidFill>
                  <a:schemeClr val="bg1"/>
                </a:solidFill>
              </a:defRPr>
            </a:lvl1pPr>
          </a:lstStyle>
          <a:p>
            <a:pPr lvl="0"/>
            <a:r>
              <a:rPr lang="fr-FR" dirty="0"/>
              <a:t>01</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0" name="Espace réservé du pied de page 4">
            <a:extLst>
              <a:ext uri="{FF2B5EF4-FFF2-40B4-BE49-F238E27FC236}">
                <a16:creationId xmlns:a16="http://schemas.microsoft.com/office/drawing/2014/main" id="{C0982FE5-2599-FBC7-06B7-658B8B50942B}"/>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9" name="Espace réservé du numéro de diapositive 5">
            <a:extLst>
              <a:ext uri="{FF2B5EF4-FFF2-40B4-BE49-F238E27FC236}">
                <a16:creationId xmlns:a16="http://schemas.microsoft.com/office/drawing/2014/main" id="{66F904A0-BAC0-3C45-A31B-C342AFA567D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1" name="Espace réservé de la date 3">
            <a:extLst>
              <a:ext uri="{FF2B5EF4-FFF2-40B4-BE49-F238E27FC236}">
                <a16:creationId xmlns:a16="http://schemas.microsoft.com/office/drawing/2014/main" id="{6335B38B-41E0-B11E-992D-ACBB3F4EE0D4}"/>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4079622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us-Partie 2 lignes avec photo">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6821821" y="2202905"/>
            <a:ext cx="5177211" cy="1754326"/>
          </a:xfrm>
        </p:spPr>
        <p:txBody>
          <a:bodyPr wrap="square">
            <a:spAutoFit/>
          </a:bodyPr>
          <a:lstStyle>
            <a:lvl1pPr marL="0" indent="0">
              <a:buNone/>
              <a:defRPr sz="6000" b="1">
                <a:solidFill>
                  <a:schemeClr val="accent1"/>
                </a:solidFill>
              </a:defRPr>
            </a:lvl1pPr>
          </a:lstStyle>
          <a:p>
            <a:pPr lvl="0"/>
            <a:r>
              <a:rPr lang="fr-FR" dirty="0"/>
              <a:t>Titre grande partie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6821821" y="4048264"/>
            <a:ext cx="4493057" cy="175432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5593243" y="423218"/>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flipV="1">
            <a:off x="6383024" y="2002781"/>
            <a:ext cx="0" cy="3799809"/>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6098068" y="2425999"/>
            <a:ext cx="569912" cy="569912"/>
          </a:xfrm>
          <a:solidFill>
            <a:schemeClr val="accent1"/>
          </a:solidFill>
        </p:spPr>
        <p:txBody>
          <a:bodyPr lIns="0" tIns="0" rIns="0" bIns="0" anchor="ctr">
            <a:noAutofit/>
          </a:bodyPr>
          <a:lstStyle>
            <a:lvl1pPr marL="0" indent="0" algn="ctr">
              <a:buNone/>
              <a:defRPr sz="3200" b="1">
                <a:solidFill>
                  <a:schemeClr val="bg1"/>
                </a:solidFill>
              </a:defRPr>
            </a:lvl1pPr>
          </a:lstStyle>
          <a:p>
            <a:pPr lvl="0"/>
            <a:r>
              <a:rPr lang="fr-FR" dirty="0"/>
              <a:t>01</a:t>
            </a:r>
          </a:p>
        </p:txBody>
      </p:sp>
      <p:sp>
        <p:nvSpPr>
          <p:cNvPr id="68" name="Espace réservé pour une image  67">
            <a:extLst>
              <a:ext uri="{FF2B5EF4-FFF2-40B4-BE49-F238E27FC236}">
                <a16:creationId xmlns:a16="http://schemas.microsoft.com/office/drawing/2014/main" id="{816EC554-BB84-4AF0-871C-140D2460593B}"/>
              </a:ext>
              <a:ext uri="{C183D7F6-B498-43B3-948B-1728B52AA6E4}">
                <adec:decorative xmlns:adec="http://schemas.microsoft.com/office/drawing/2017/decorative" val="0"/>
              </a:ext>
            </a:extLst>
          </p:cNvPr>
          <p:cNvSpPr>
            <a:spLocks noGrp="1"/>
          </p:cNvSpPr>
          <p:nvPr>
            <p:ph type="pic" sz="quarter" idx="16"/>
          </p:nvPr>
        </p:nvSpPr>
        <p:spPr>
          <a:xfrm>
            <a:off x="0" y="0"/>
            <a:ext cx="5260416" cy="6862814"/>
          </a:xfrm>
          <a:custGeom>
            <a:avLst/>
            <a:gdLst>
              <a:gd name="connsiteX0" fmla="*/ 3 w 5260416"/>
              <a:gd name="connsiteY0" fmla="*/ 0 h 6862814"/>
              <a:gd name="connsiteX1" fmla="*/ 3110176 w 5260416"/>
              <a:gd name="connsiteY1" fmla="*/ 0 h 6862814"/>
              <a:gd name="connsiteX2" fmla="*/ 3263530 w 5260416"/>
              <a:gd name="connsiteY2" fmla="*/ 73875 h 6862814"/>
              <a:gd name="connsiteX3" fmla="*/ 5260416 w 5260416"/>
              <a:gd name="connsiteY3" fmla="*/ 3428998 h 6862814"/>
              <a:gd name="connsiteX4" fmla="*/ 3263530 w 5260416"/>
              <a:gd name="connsiteY4" fmla="*/ 6784122 h 6862814"/>
              <a:gd name="connsiteX5" fmla="*/ 3100174 w 5260416"/>
              <a:gd name="connsiteY5" fmla="*/ 6862814 h 6862814"/>
              <a:gd name="connsiteX6" fmla="*/ 0 w 5260416"/>
              <a:gd name="connsiteY6" fmla="*/ 6862814 h 6862814"/>
              <a:gd name="connsiteX7" fmla="*/ 0 w 5260416"/>
              <a:gd name="connsiteY7" fmla="*/ 6857999 h 6862814"/>
              <a:gd name="connsiteX8" fmla="*/ 3 w 5260416"/>
              <a:gd name="connsiteY8" fmla="*/ 6857999 h 686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0416" h="6862814">
                <a:moveTo>
                  <a:pt x="3" y="0"/>
                </a:moveTo>
                <a:lnTo>
                  <a:pt x="3110176" y="0"/>
                </a:lnTo>
                <a:lnTo>
                  <a:pt x="3263530" y="73875"/>
                </a:lnTo>
                <a:cubicBezTo>
                  <a:pt x="4452965" y="720015"/>
                  <a:pt x="5260416" y="1980212"/>
                  <a:pt x="5260416" y="3428998"/>
                </a:cubicBezTo>
                <a:cubicBezTo>
                  <a:pt x="5260416" y="4877785"/>
                  <a:pt x="4452965" y="6137982"/>
                  <a:pt x="3263530" y="6784122"/>
                </a:cubicBezTo>
                <a:lnTo>
                  <a:pt x="3100174" y="6862814"/>
                </a:lnTo>
                <a:lnTo>
                  <a:pt x="0" y="6862814"/>
                </a:lnTo>
                <a:lnTo>
                  <a:pt x="0" y="6857999"/>
                </a:lnTo>
                <a:lnTo>
                  <a:pt x="3" y="6857999"/>
                </a:lnTo>
                <a:close/>
              </a:path>
            </a:pathLst>
          </a:custGeom>
        </p:spPr>
        <p:txBody>
          <a:bodyPr wrap="square" anchor="ctr">
            <a:noAutofit/>
          </a:bodyPr>
          <a:lstStyle>
            <a:lvl1pPr marL="0" indent="0" algn="ctr">
              <a:buNone/>
              <a:defRPr/>
            </a:lvl1pPr>
            <a:lvl5pPr marL="0" indent="0" algn="ctr">
              <a:buNone/>
              <a:defRPr/>
            </a:lvl5pPr>
          </a:lstStyle>
          <a:p>
            <a:endParaRPr lang="fr-FR" dirty="0"/>
          </a:p>
        </p:txBody>
      </p:sp>
      <p:sp>
        <p:nvSpPr>
          <p:cNvPr id="8" name="Espace réservé du pied de page 4">
            <a:extLst>
              <a:ext uri="{FF2B5EF4-FFF2-40B4-BE49-F238E27FC236}">
                <a16:creationId xmlns:a16="http://schemas.microsoft.com/office/drawing/2014/main" id="{CA1CA86E-8FBB-31B4-B184-A98EB28601C9}"/>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0" name="Espace réservé du numéro de diapositive 5">
            <a:extLst>
              <a:ext uri="{FF2B5EF4-FFF2-40B4-BE49-F238E27FC236}">
                <a16:creationId xmlns:a16="http://schemas.microsoft.com/office/drawing/2014/main" id="{C1D6B859-D73E-7144-B5A3-3DA6BFAC4C25}"/>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1" name="Espace réservé de la date 3">
            <a:extLst>
              <a:ext uri="{FF2B5EF4-FFF2-40B4-BE49-F238E27FC236}">
                <a16:creationId xmlns:a16="http://schemas.microsoft.com/office/drawing/2014/main" id="{6B7E16A1-99BE-9EAB-9C15-C8E03DEF55F8}"/>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218990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us-Partie 1 ligne">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9"/>
            <a:ext cx="9088437" cy="923330"/>
          </a:xfrm>
        </p:spPr>
        <p:txBody>
          <a:bodyPr>
            <a:spAutoFit/>
          </a:bodyPr>
          <a:lstStyle>
            <a:lvl1pPr marL="0" indent="0">
              <a:buNone/>
              <a:defRPr sz="6000" b="1">
                <a:solidFill>
                  <a:schemeClr val="accent3"/>
                </a:solidFill>
              </a:defRPr>
            </a:lvl1pPr>
          </a:lstStyle>
          <a:p>
            <a:pPr lvl="0"/>
            <a:r>
              <a:rPr lang="fr-FR" dirty="0"/>
              <a:t>Titre grande partie 1 ligne</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3217269"/>
            <a:ext cx="9087771" cy="214994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19" name="Espace réservé du texte 6">
            <a:extLst>
              <a:ext uri="{FF2B5EF4-FFF2-40B4-BE49-F238E27FC236}">
                <a16:creationId xmlns:a16="http://schemas.microsoft.com/office/drawing/2014/main" id="{F312B80D-3460-4EB7-9BA2-A0DE1DE0A79A}"/>
              </a:ext>
            </a:extLst>
          </p:cNvPr>
          <p:cNvSpPr>
            <a:spLocks noGrp="1"/>
          </p:cNvSpPr>
          <p:nvPr>
            <p:ph type="body" sz="quarter" idx="14" hasCustomPrompt="1"/>
          </p:nvPr>
        </p:nvSpPr>
        <p:spPr>
          <a:xfrm>
            <a:off x="1325563" y="1506538"/>
            <a:ext cx="569912" cy="569912"/>
          </a:xfrm>
          <a:solidFill>
            <a:schemeClr val="accent3"/>
          </a:solidFill>
        </p:spPr>
        <p:txBody>
          <a:bodyPr lIns="0" tIns="0" rIns="0" bIns="0" anchor="ctr">
            <a:noAutofit/>
          </a:bodyPr>
          <a:lstStyle>
            <a:lvl1pPr marL="0" indent="0" algn="ctr">
              <a:buNone/>
              <a:defRPr sz="3200" b="1">
                <a:solidFill>
                  <a:schemeClr val="bg1"/>
                </a:solidFill>
              </a:defRPr>
            </a:lvl1pPr>
          </a:lstStyle>
          <a:p>
            <a:pPr lvl="0"/>
            <a:r>
              <a:rPr lang="fr-FR" dirty="0"/>
              <a:t>02</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0" name="Espace réservé du pied de page 4">
            <a:extLst>
              <a:ext uri="{FF2B5EF4-FFF2-40B4-BE49-F238E27FC236}">
                <a16:creationId xmlns:a16="http://schemas.microsoft.com/office/drawing/2014/main" id="{65E3DE1A-74FF-B0F7-D351-C819F8491FC2}"/>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7" name="Espace réservé du numéro de diapositive 5">
            <a:extLst>
              <a:ext uri="{FF2B5EF4-FFF2-40B4-BE49-F238E27FC236}">
                <a16:creationId xmlns:a16="http://schemas.microsoft.com/office/drawing/2014/main" id="{5E3D7EE1-32E2-84D6-436B-C56965E18216}"/>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1" name="Espace réservé de la date 3">
            <a:extLst>
              <a:ext uri="{FF2B5EF4-FFF2-40B4-BE49-F238E27FC236}">
                <a16:creationId xmlns:a16="http://schemas.microsoft.com/office/drawing/2014/main" id="{E89F5CC5-368B-8C24-8E94-CA73CBE765EF}"/>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011334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us-Partie 2 lignes avec photo 2">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6821821" y="2202905"/>
            <a:ext cx="5177211" cy="1754326"/>
          </a:xfrm>
        </p:spPr>
        <p:txBody>
          <a:bodyPr wrap="square">
            <a:spAutoFit/>
          </a:bodyPr>
          <a:lstStyle>
            <a:lvl1pPr marL="0" indent="0">
              <a:buNone/>
              <a:defRPr sz="6000" b="1">
                <a:solidFill>
                  <a:schemeClr val="accent3"/>
                </a:solidFill>
              </a:defRPr>
            </a:lvl1pPr>
          </a:lstStyle>
          <a:p>
            <a:pPr lvl="0"/>
            <a:r>
              <a:rPr lang="fr-FR" dirty="0"/>
              <a:t>Titre grande partie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6821821" y="4048264"/>
            <a:ext cx="4493057" cy="1754326"/>
          </a:xfrm>
        </p:spPr>
        <p:txBody>
          <a:bodyPr>
            <a:noAutofit/>
          </a:bodyPr>
          <a:lstStyle>
            <a:lvl1pPr marL="0" indent="0">
              <a:buNone/>
              <a:defRPr sz="2000"/>
            </a:lvl1pPr>
          </a:lstStyle>
          <a:p>
            <a:pPr lvl="0"/>
            <a:r>
              <a:rPr lang="fr-FR" dirty="0">
                <a:latin typeface="+mj-lt"/>
                <a:ea typeface="Microsoft YaHei Light" panose="020B0502040204020203" pitchFamily="34" charset="-122"/>
              </a:rPr>
              <a:t>Paragraphe d’explication de la partie (non obligatoire) Calibri 20 pt                          Lorem ipsum </a:t>
            </a:r>
            <a:r>
              <a:rPr lang="fr-FR" dirty="0" err="1">
                <a:latin typeface="+mj-lt"/>
                <a:ea typeface="Microsoft YaHei Light" panose="020B0502040204020203" pitchFamily="34" charset="-122"/>
              </a:rPr>
              <a:t>dolor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amet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consectetur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adipiscing</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elit</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sed</a:t>
            </a:r>
            <a:r>
              <a:rPr lang="fr-FR" dirty="0">
                <a:latin typeface="+mj-lt"/>
                <a:ea typeface="Microsoft YaHei Light" panose="020B0502040204020203" pitchFamily="34" charset="-122"/>
              </a:rPr>
              <a:t> do </a:t>
            </a:r>
            <a:r>
              <a:rPr lang="fr-FR" dirty="0" err="1">
                <a:latin typeface="+mj-lt"/>
                <a:ea typeface="Microsoft YaHei Light" panose="020B0502040204020203" pitchFamily="34" charset="-122"/>
              </a:rPr>
              <a:t>eiusmod</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tempor</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incididunt</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labore</a:t>
            </a:r>
            <a:r>
              <a:rPr lang="fr-FR" dirty="0">
                <a:latin typeface="+mj-lt"/>
                <a:ea typeface="Microsoft YaHei Light" panose="020B0502040204020203" pitchFamily="34" charset="-122"/>
              </a:rPr>
              <a:t> et </a:t>
            </a:r>
            <a:r>
              <a:rPr lang="fr-FR" dirty="0" err="1">
                <a:latin typeface="+mj-lt"/>
                <a:ea typeface="Microsoft YaHei Light" panose="020B0502040204020203" pitchFamily="34" charset="-122"/>
              </a:rPr>
              <a:t>dolore</a:t>
            </a:r>
            <a:r>
              <a:rPr lang="fr-FR" dirty="0">
                <a:latin typeface="+mj-lt"/>
                <a:ea typeface="Microsoft YaHei Light" panose="020B0502040204020203" pitchFamily="34" charset="-122"/>
              </a:rPr>
              <a:t> magna </a:t>
            </a:r>
            <a:r>
              <a:rPr lang="fr-FR" dirty="0" err="1">
                <a:latin typeface="+mj-lt"/>
                <a:ea typeface="Microsoft YaHei Light" panose="020B0502040204020203" pitchFamily="34" charset="-122"/>
              </a:rPr>
              <a:t>aliqua</a:t>
            </a:r>
            <a:r>
              <a:rPr lang="fr-FR" dirty="0">
                <a:latin typeface="+mj-lt"/>
                <a:ea typeface="Microsoft YaHei Light" panose="020B0502040204020203" pitchFamily="34" charset="-122"/>
              </a:rPr>
              <a:t>. Ut </a:t>
            </a:r>
            <a:r>
              <a:rPr lang="fr-FR" dirty="0" err="1">
                <a:latin typeface="+mj-lt"/>
                <a:ea typeface="Microsoft YaHei Light" panose="020B0502040204020203" pitchFamily="34" charset="-122"/>
              </a:rPr>
              <a:t>enim</a:t>
            </a:r>
            <a:r>
              <a:rPr lang="fr-FR" dirty="0">
                <a:latin typeface="+mj-lt"/>
                <a:ea typeface="Microsoft YaHei Light" panose="020B0502040204020203" pitchFamily="34" charset="-122"/>
              </a:rPr>
              <a:t> ad </a:t>
            </a:r>
            <a:r>
              <a:rPr lang="fr-FR" dirty="0" err="1">
                <a:latin typeface="+mj-lt"/>
                <a:ea typeface="Microsoft YaHei Light" panose="020B0502040204020203" pitchFamily="34" charset="-122"/>
              </a:rPr>
              <a:t>minim</a:t>
            </a:r>
            <a:r>
              <a:rPr lang="fr-FR" dirty="0">
                <a:latin typeface="+mj-lt"/>
                <a:ea typeface="Microsoft YaHei Light" panose="020B0502040204020203" pitchFamily="34" charset="-122"/>
              </a:rPr>
              <a:t> </a:t>
            </a:r>
            <a:r>
              <a:rPr lang="fr-FR" dirty="0" err="1">
                <a:latin typeface="+mj-lt"/>
                <a:ea typeface="Microsoft YaHei Light" panose="020B0502040204020203" pitchFamily="34" charset="-122"/>
              </a:rPr>
              <a:t>veniam</a:t>
            </a:r>
            <a:r>
              <a:rPr lang="fr-FR" dirty="0">
                <a:latin typeface="+mj-lt"/>
                <a:ea typeface="Microsoft YaHei Light" panose="020B0502040204020203" pitchFamily="34" charset="-122"/>
              </a:rPr>
              <a:t>,</a:t>
            </a:r>
            <a:endParaRPr lang="fr-FR" dirty="0"/>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5593243" y="423218"/>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flipV="1">
            <a:off x="6383024" y="2002781"/>
            <a:ext cx="0" cy="3799809"/>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6098068" y="2425999"/>
            <a:ext cx="569912" cy="569912"/>
          </a:xfrm>
          <a:solidFill>
            <a:schemeClr val="accent3"/>
          </a:solidFill>
        </p:spPr>
        <p:txBody>
          <a:bodyPr lIns="0" tIns="0" rIns="0" bIns="0" anchor="ctr">
            <a:noAutofit/>
          </a:bodyPr>
          <a:lstStyle>
            <a:lvl1pPr marL="0" indent="0" algn="ctr">
              <a:buNone/>
              <a:defRPr sz="3200" b="1">
                <a:solidFill>
                  <a:schemeClr val="bg1"/>
                </a:solidFill>
              </a:defRPr>
            </a:lvl1pPr>
          </a:lstStyle>
          <a:p>
            <a:pPr lvl="0"/>
            <a:r>
              <a:rPr lang="fr-FR" dirty="0"/>
              <a:t>02</a:t>
            </a:r>
          </a:p>
        </p:txBody>
      </p:sp>
      <p:sp>
        <p:nvSpPr>
          <p:cNvPr id="4" name="Rectangle 3" hidden="1">
            <a:extLst>
              <a:ext uri="{FF2B5EF4-FFF2-40B4-BE49-F238E27FC236}">
                <a16:creationId xmlns:a16="http://schemas.microsoft.com/office/drawing/2014/main" id="{1A3A1928-81D6-4ED7-AD98-438787C47A14}"/>
              </a:ext>
            </a:extLst>
          </p:cNvPr>
          <p:cNvSpPr/>
          <p:nvPr userDrawn="1"/>
        </p:nvSpPr>
        <p:spPr>
          <a:xfrm>
            <a:off x="0" y="0"/>
            <a:ext cx="309933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space réservé pour une image  57">
            <a:extLst>
              <a:ext uri="{FF2B5EF4-FFF2-40B4-BE49-F238E27FC236}">
                <a16:creationId xmlns:a16="http://schemas.microsoft.com/office/drawing/2014/main" id="{5BBC69CA-55F2-4669-B69A-0E4992DA4B5C}"/>
              </a:ext>
              <a:ext uri="{C183D7F6-B498-43B3-948B-1728B52AA6E4}">
                <adec:decorative xmlns:adec="http://schemas.microsoft.com/office/drawing/2017/decorative" val="0"/>
              </a:ext>
            </a:extLst>
          </p:cNvPr>
          <p:cNvSpPr>
            <a:spLocks noGrp="1"/>
          </p:cNvSpPr>
          <p:nvPr>
            <p:ph type="pic" sz="quarter" idx="16"/>
          </p:nvPr>
        </p:nvSpPr>
        <p:spPr>
          <a:xfrm>
            <a:off x="0" y="0"/>
            <a:ext cx="5260416" cy="6862814"/>
          </a:xfrm>
          <a:custGeom>
            <a:avLst/>
            <a:gdLst>
              <a:gd name="connsiteX0" fmla="*/ 3 w 5260416"/>
              <a:gd name="connsiteY0" fmla="*/ 0 h 6862814"/>
              <a:gd name="connsiteX1" fmla="*/ 3110176 w 5260416"/>
              <a:gd name="connsiteY1" fmla="*/ 0 h 6862814"/>
              <a:gd name="connsiteX2" fmla="*/ 3263530 w 5260416"/>
              <a:gd name="connsiteY2" fmla="*/ 73875 h 6862814"/>
              <a:gd name="connsiteX3" fmla="*/ 5260416 w 5260416"/>
              <a:gd name="connsiteY3" fmla="*/ 3428998 h 6862814"/>
              <a:gd name="connsiteX4" fmla="*/ 3263530 w 5260416"/>
              <a:gd name="connsiteY4" fmla="*/ 6784122 h 6862814"/>
              <a:gd name="connsiteX5" fmla="*/ 3100174 w 5260416"/>
              <a:gd name="connsiteY5" fmla="*/ 6862814 h 6862814"/>
              <a:gd name="connsiteX6" fmla="*/ 0 w 5260416"/>
              <a:gd name="connsiteY6" fmla="*/ 6862814 h 6862814"/>
              <a:gd name="connsiteX7" fmla="*/ 0 w 5260416"/>
              <a:gd name="connsiteY7" fmla="*/ 6857999 h 6862814"/>
              <a:gd name="connsiteX8" fmla="*/ 3 w 5260416"/>
              <a:gd name="connsiteY8" fmla="*/ 6857999 h 686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0416" h="6862814">
                <a:moveTo>
                  <a:pt x="3" y="0"/>
                </a:moveTo>
                <a:lnTo>
                  <a:pt x="3110176" y="0"/>
                </a:lnTo>
                <a:lnTo>
                  <a:pt x="3263530" y="73875"/>
                </a:lnTo>
                <a:cubicBezTo>
                  <a:pt x="4452965" y="720015"/>
                  <a:pt x="5260416" y="1980212"/>
                  <a:pt x="5260416" y="3428998"/>
                </a:cubicBezTo>
                <a:cubicBezTo>
                  <a:pt x="5260416" y="4877785"/>
                  <a:pt x="4452965" y="6137982"/>
                  <a:pt x="3263530" y="6784122"/>
                </a:cubicBezTo>
                <a:lnTo>
                  <a:pt x="3100174" y="6862814"/>
                </a:lnTo>
                <a:lnTo>
                  <a:pt x="0" y="6862814"/>
                </a:lnTo>
                <a:lnTo>
                  <a:pt x="0" y="6857999"/>
                </a:lnTo>
                <a:lnTo>
                  <a:pt x="3" y="6857999"/>
                </a:lnTo>
                <a:close/>
              </a:path>
            </a:pathLst>
          </a:custGeom>
        </p:spPr>
        <p:txBody>
          <a:bodyPr wrap="square" anchor="ctr">
            <a:noAutofit/>
          </a:bodyPr>
          <a:lstStyle>
            <a:lvl1pPr marL="0" indent="0" algn="ctr">
              <a:buNone/>
              <a:defRPr/>
            </a:lvl1pPr>
            <a:lvl5pPr marL="0" indent="0" algn="ctr">
              <a:buNone/>
              <a:defRPr/>
            </a:lvl5pPr>
          </a:lstStyle>
          <a:p>
            <a:endParaRPr lang="fr-FR" dirty="0"/>
          </a:p>
        </p:txBody>
      </p:sp>
      <p:sp>
        <p:nvSpPr>
          <p:cNvPr id="9" name="Espace réservé du pied de page 4">
            <a:extLst>
              <a:ext uri="{FF2B5EF4-FFF2-40B4-BE49-F238E27FC236}">
                <a16:creationId xmlns:a16="http://schemas.microsoft.com/office/drawing/2014/main" id="{132B787C-4CE1-19D7-0D50-4340A7CAAED1}"/>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1" name="Espace réservé du numéro de diapositive 5">
            <a:extLst>
              <a:ext uri="{FF2B5EF4-FFF2-40B4-BE49-F238E27FC236}">
                <a16:creationId xmlns:a16="http://schemas.microsoft.com/office/drawing/2014/main" id="{272B46EB-211A-3300-28C8-F0316DDDF66A}"/>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2" name="Espace réservé de la date 3">
            <a:extLst>
              <a:ext uri="{FF2B5EF4-FFF2-40B4-BE49-F238E27FC236}">
                <a16:creationId xmlns:a16="http://schemas.microsoft.com/office/drawing/2014/main" id="{087DBEDE-E345-C8FF-DFA6-385905DAA944}"/>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18788192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us-Partie Générique">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692275"/>
          </a:xfrm>
        </p:spPr>
        <p:txBody>
          <a:bodyPr>
            <a:noAutofit/>
          </a:bodyPr>
          <a:lstStyle>
            <a:lvl1pPr marL="0" indent="0">
              <a:buNone/>
              <a:defRPr sz="6000" b="1">
                <a:solidFill>
                  <a:schemeClr val="accent2"/>
                </a:solidFill>
              </a:defRPr>
            </a:lvl1pPr>
          </a:lstStyle>
          <a:p>
            <a:pPr lvl="0"/>
            <a:r>
              <a:rPr lang="fr-FR" dirty="0"/>
              <a:t>Titre grande partie sans paragraphe</a:t>
            </a: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18" name="Espace réservé du texte 6">
            <a:extLst>
              <a:ext uri="{FF2B5EF4-FFF2-40B4-BE49-F238E27FC236}">
                <a16:creationId xmlns:a16="http://schemas.microsoft.com/office/drawing/2014/main" id="{71A4F75C-833C-4FDF-BAFE-EECAC926FB57}"/>
              </a:ext>
            </a:extLst>
          </p:cNvPr>
          <p:cNvSpPr>
            <a:spLocks noGrp="1"/>
          </p:cNvSpPr>
          <p:nvPr>
            <p:ph type="body" sz="quarter" idx="14" hasCustomPrompt="1"/>
          </p:nvPr>
        </p:nvSpPr>
        <p:spPr>
          <a:xfrm>
            <a:off x="1325563" y="1506538"/>
            <a:ext cx="569912" cy="569912"/>
          </a:xfrm>
          <a:solidFill>
            <a:schemeClr val="accent2"/>
          </a:solidFill>
        </p:spPr>
        <p:txBody>
          <a:bodyPr lIns="0" tIns="0" rIns="0" bIns="0" anchor="ctr">
            <a:noAutofit/>
          </a:bodyPr>
          <a:lstStyle>
            <a:lvl1pPr marL="0" indent="0" algn="ctr">
              <a:buNone/>
              <a:defRPr sz="3200" b="1">
                <a:solidFill>
                  <a:schemeClr val="bg1"/>
                </a:solidFill>
              </a:defRPr>
            </a:lvl1pPr>
          </a:lstStyle>
          <a:p>
            <a:pPr lvl="0"/>
            <a:r>
              <a:rPr lang="fr-FR" dirty="0"/>
              <a:t>03</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9" name="Espace réservé du pied de page 4">
            <a:extLst>
              <a:ext uri="{FF2B5EF4-FFF2-40B4-BE49-F238E27FC236}">
                <a16:creationId xmlns:a16="http://schemas.microsoft.com/office/drawing/2014/main" id="{9CB13887-7105-041A-0537-16D98A2BF53B}"/>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5" name="Espace réservé du numéro de diapositive 5">
            <a:extLst>
              <a:ext uri="{FF2B5EF4-FFF2-40B4-BE49-F238E27FC236}">
                <a16:creationId xmlns:a16="http://schemas.microsoft.com/office/drawing/2014/main" id="{3B864E6B-26B6-AD48-1492-B24DE7084114}"/>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1" name="Espace réservé de la date 3">
            <a:extLst>
              <a:ext uri="{FF2B5EF4-FFF2-40B4-BE49-F238E27FC236}">
                <a16:creationId xmlns:a16="http://schemas.microsoft.com/office/drawing/2014/main" id="{8F588750-6F6C-A06F-FF14-3830BDF2762E}"/>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400578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us-Partie 4 lignes">
    <p:spTree>
      <p:nvGrpSpPr>
        <p:cNvPr id="1" name=""/>
        <p:cNvGrpSpPr/>
        <p:nvPr/>
      </p:nvGrpSpPr>
      <p:grpSpPr>
        <a:xfrm>
          <a:off x="0" y="0"/>
          <a:ext cx="0" cy="0"/>
          <a:chOff x="0" y="0"/>
          <a:chExt cx="0" cy="0"/>
        </a:xfrm>
      </p:grpSpPr>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6821821" y="2202905"/>
            <a:ext cx="5177211" cy="3544560"/>
          </a:xfrm>
        </p:spPr>
        <p:txBody>
          <a:bodyPr wrap="square">
            <a:spAutoFit/>
          </a:bodyPr>
          <a:lstStyle>
            <a:lvl1pPr marL="0" indent="0">
              <a:buNone/>
              <a:defRPr sz="6000" b="1">
                <a:solidFill>
                  <a:schemeClr val="accent5"/>
                </a:solidFill>
              </a:defRPr>
            </a:lvl1pPr>
          </a:lstStyle>
          <a:p>
            <a:pPr lvl="0"/>
            <a:r>
              <a:rPr lang="fr-FR" dirty="0"/>
              <a:t>Titre grande partie Calibri 60 pt Bold 		 4 lignes</a:t>
            </a: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5593243" y="423218"/>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userDrawn="1"/>
        </p:nvCxnSpPr>
        <p:spPr>
          <a:xfrm flipV="1">
            <a:off x="6383024" y="2002781"/>
            <a:ext cx="0" cy="3445118"/>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6098068" y="2425999"/>
            <a:ext cx="569912" cy="569912"/>
          </a:xfrm>
          <a:solidFill>
            <a:schemeClr val="accent2"/>
          </a:solidFill>
        </p:spPr>
        <p:txBody>
          <a:bodyPr lIns="0" tIns="0" rIns="0" bIns="0" anchor="ctr">
            <a:noAutofit/>
          </a:bodyPr>
          <a:lstStyle>
            <a:lvl1pPr marL="0" indent="0" algn="ctr">
              <a:buNone/>
              <a:defRPr sz="3200" b="1">
                <a:solidFill>
                  <a:schemeClr val="bg1"/>
                </a:solidFill>
              </a:defRPr>
            </a:lvl1pPr>
          </a:lstStyle>
          <a:p>
            <a:pPr lvl="0"/>
            <a:r>
              <a:rPr lang="fr-FR" dirty="0"/>
              <a:t>03</a:t>
            </a:r>
          </a:p>
        </p:txBody>
      </p:sp>
      <p:sp>
        <p:nvSpPr>
          <p:cNvPr id="25" name="Espace réservé pour une image  24">
            <a:extLst>
              <a:ext uri="{FF2B5EF4-FFF2-40B4-BE49-F238E27FC236}">
                <a16:creationId xmlns:a16="http://schemas.microsoft.com/office/drawing/2014/main" id="{B356340D-5A11-4123-B463-A3899BFA75B7}"/>
              </a:ext>
              <a:ext uri="{C183D7F6-B498-43B3-948B-1728B52AA6E4}">
                <adec:decorative xmlns:adec="http://schemas.microsoft.com/office/drawing/2017/decorative" val="0"/>
              </a:ext>
            </a:extLst>
          </p:cNvPr>
          <p:cNvSpPr>
            <a:spLocks noGrp="1"/>
          </p:cNvSpPr>
          <p:nvPr>
            <p:ph type="pic" sz="quarter" idx="16"/>
          </p:nvPr>
        </p:nvSpPr>
        <p:spPr>
          <a:xfrm>
            <a:off x="0" y="0"/>
            <a:ext cx="5260416" cy="6862814"/>
          </a:xfrm>
          <a:custGeom>
            <a:avLst/>
            <a:gdLst>
              <a:gd name="connsiteX0" fmla="*/ 3 w 5260416"/>
              <a:gd name="connsiteY0" fmla="*/ 0 h 6862814"/>
              <a:gd name="connsiteX1" fmla="*/ 3110176 w 5260416"/>
              <a:gd name="connsiteY1" fmla="*/ 0 h 6862814"/>
              <a:gd name="connsiteX2" fmla="*/ 3263530 w 5260416"/>
              <a:gd name="connsiteY2" fmla="*/ 73875 h 6862814"/>
              <a:gd name="connsiteX3" fmla="*/ 5260416 w 5260416"/>
              <a:gd name="connsiteY3" fmla="*/ 3428998 h 6862814"/>
              <a:gd name="connsiteX4" fmla="*/ 3263530 w 5260416"/>
              <a:gd name="connsiteY4" fmla="*/ 6784122 h 6862814"/>
              <a:gd name="connsiteX5" fmla="*/ 3100174 w 5260416"/>
              <a:gd name="connsiteY5" fmla="*/ 6862814 h 6862814"/>
              <a:gd name="connsiteX6" fmla="*/ 0 w 5260416"/>
              <a:gd name="connsiteY6" fmla="*/ 6862814 h 6862814"/>
              <a:gd name="connsiteX7" fmla="*/ 0 w 5260416"/>
              <a:gd name="connsiteY7" fmla="*/ 6857999 h 6862814"/>
              <a:gd name="connsiteX8" fmla="*/ 3 w 5260416"/>
              <a:gd name="connsiteY8" fmla="*/ 6857999 h 686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60416" h="6862814">
                <a:moveTo>
                  <a:pt x="3" y="0"/>
                </a:moveTo>
                <a:lnTo>
                  <a:pt x="3110176" y="0"/>
                </a:lnTo>
                <a:lnTo>
                  <a:pt x="3263530" y="73875"/>
                </a:lnTo>
                <a:cubicBezTo>
                  <a:pt x="4452965" y="720015"/>
                  <a:pt x="5260416" y="1980212"/>
                  <a:pt x="5260416" y="3428998"/>
                </a:cubicBezTo>
                <a:cubicBezTo>
                  <a:pt x="5260416" y="4877785"/>
                  <a:pt x="4452965" y="6137982"/>
                  <a:pt x="3263530" y="6784122"/>
                </a:cubicBezTo>
                <a:lnTo>
                  <a:pt x="3100174" y="6862814"/>
                </a:lnTo>
                <a:lnTo>
                  <a:pt x="0" y="6862814"/>
                </a:lnTo>
                <a:lnTo>
                  <a:pt x="0" y="6857999"/>
                </a:lnTo>
                <a:lnTo>
                  <a:pt x="3" y="6857999"/>
                </a:lnTo>
                <a:close/>
              </a:path>
            </a:pathLst>
          </a:custGeom>
        </p:spPr>
        <p:txBody>
          <a:bodyPr wrap="square" anchor="ctr">
            <a:noAutofit/>
          </a:bodyPr>
          <a:lstStyle>
            <a:lvl1pPr marL="0" indent="0" algn="ctr">
              <a:buNone/>
              <a:defRPr/>
            </a:lvl1pPr>
            <a:lvl5pPr marL="0" indent="0" algn="ctr">
              <a:buNone/>
              <a:defRPr/>
            </a:lvl5pPr>
          </a:lstStyle>
          <a:p>
            <a:endParaRPr lang="fr-FR" dirty="0"/>
          </a:p>
        </p:txBody>
      </p:sp>
      <p:sp>
        <p:nvSpPr>
          <p:cNvPr id="7" name="Espace réservé du pied de page 4">
            <a:extLst>
              <a:ext uri="{FF2B5EF4-FFF2-40B4-BE49-F238E27FC236}">
                <a16:creationId xmlns:a16="http://schemas.microsoft.com/office/drawing/2014/main" id="{9EC69638-7180-4B5F-89E4-3D62F4719741}"/>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9" name="Espace réservé du numéro de diapositive 5">
            <a:extLst>
              <a:ext uri="{FF2B5EF4-FFF2-40B4-BE49-F238E27FC236}">
                <a16:creationId xmlns:a16="http://schemas.microsoft.com/office/drawing/2014/main" id="{904AF79D-7129-13DE-07A8-5946CD52600C}"/>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0" name="Espace réservé de la date 3">
            <a:extLst>
              <a:ext uri="{FF2B5EF4-FFF2-40B4-BE49-F238E27FC236}">
                <a16:creationId xmlns:a16="http://schemas.microsoft.com/office/drawing/2014/main" id="{345FC409-242E-7F91-B48E-B8A690C036C8}"/>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966711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age de contenu simple">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dirty="0"/>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447131" y="1427558"/>
            <a:ext cx="11290050" cy="4608909"/>
          </a:xfrm>
        </p:spPr>
        <p:txBody>
          <a:bodyPr/>
          <a:lstStyle>
            <a:lvl1pPr>
              <a:lnSpc>
                <a:spcPct val="150000"/>
              </a:lnSpc>
              <a:spcBef>
                <a:spcPts val="1000"/>
              </a:spcBef>
              <a:defRPr sz="1700"/>
            </a:lvl1pPr>
            <a:lvl2pPr>
              <a:lnSpc>
                <a:spcPct val="150000"/>
              </a:lnSpc>
              <a:spcBef>
                <a:spcPts val="1000"/>
              </a:spcBef>
              <a:defRPr sz="1700"/>
            </a:lvl2pPr>
            <a:lvl3pPr>
              <a:lnSpc>
                <a:spcPct val="150000"/>
              </a:lnSpc>
              <a:spcBef>
                <a:spcPts val="1000"/>
              </a:spcBef>
              <a:defRPr sz="1700"/>
            </a:lvl3pPr>
          </a:lstStyle>
          <a:p>
            <a:pPr lvl="0"/>
            <a:r>
              <a:rPr lang="fr-FR" dirty="0"/>
              <a:t>Une page de contenu très sobre pour faire passer le message sans artifices. Il est cependant possible d’intégrer certains </a:t>
            </a:r>
            <a:r>
              <a:rPr lang="fr-FR" dirty="0" err="1"/>
              <a:t>pictos</a:t>
            </a:r>
            <a:r>
              <a:rPr lang="fr-FR" dirty="0"/>
              <a:t> de l’identité visuelle pour illustrer le </a:t>
            </a:r>
            <a:r>
              <a:rPr lang="fr-FR" dirty="0" err="1"/>
              <a:t>propo</a:t>
            </a:r>
            <a:r>
              <a:rPr lang="fr-FR" dirty="0"/>
              <a:t>.</a:t>
            </a:r>
          </a:p>
          <a:p>
            <a:pPr lvl="1"/>
            <a:r>
              <a:rPr lang="fr-FR" dirty="0"/>
              <a:t>Deuxième niveau</a:t>
            </a:r>
          </a:p>
          <a:p>
            <a:pPr lvl="2"/>
            <a:r>
              <a:rPr lang="fr-FR" dirty="0"/>
              <a:t>Troisième niveau</a:t>
            </a:r>
          </a:p>
        </p:txBody>
      </p:sp>
      <p:sp>
        <p:nvSpPr>
          <p:cNvPr id="10" name="Espace réservé du pied de page 4">
            <a:extLst>
              <a:ext uri="{FF2B5EF4-FFF2-40B4-BE49-F238E27FC236}">
                <a16:creationId xmlns:a16="http://schemas.microsoft.com/office/drawing/2014/main" id="{A210156A-1388-AF99-75E8-7BB74FB5E9D5}"/>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3" name="Espace réservé du numéro de diapositive 5">
            <a:extLst>
              <a:ext uri="{FF2B5EF4-FFF2-40B4-BE49-F238E27FC236}">
                <a16:creationId xmlns:a16="http://schemas.microsoft.com/office/drawing/2014/main" id="{8203AAB4-C7DC-0FBD-01A5-4E8C860AB8C6}"/>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7" name="Espace réservé de la date 3">
            <a:extLst>
              <a:ext uri="{FF2B5EF4-FFF2-40B4-BE49-F238E27FC236}">
                <a16:creationId xmlns:a16="http://schemas.microsoft.com/office/drawing/2014/main" id="{22B1C287-3AD3-4EAE-D3BE-E836B508580C}"/>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4269360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ge de contenu multi-blocs">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dirty="0"/>
              <a:t>Page de contenu multi-blocs</a:t>
            </a:r>
          </a:p>
        </p:txBody>
      </p:sp>
      <p:sp>
        <p:nvSpPr>
          <p:cNvPr id="24" name="Espace réservé du texte 22">
            <a:extLst>
              <a:ext uri="{FF2B5EF4-FFF2-40B4-BE49-F238E27FC236}">
                <a16:creationId xmlns:a16="http://schemas.microsoft.com/office/drawing/2014/main" id="{45734E6A-C966-45D6-AFCA-FD3809D573AB}"/>
              </a:ext>
            </a:extLst>
          </p:cNvPr>
          <p:cNvSpPr>
            <a:spLocks noGrp="1"/>
          </p:cNvSpPr>
          <p:nvPr>
            <p:ph type="body" sz="quarter" idx="11" hasCustomPrompt="1"/>
          </p:nvPr>
        </p:nvSpPr>
        <p:spPr>
          <a:xfrm>
            <a:off x="51328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23" name="Espace réservé du texte 17">
            <a:extLst>
              <a:ext uri="{FF2B5EF4-FFF2-40B4-BE49-F238E27FC236}">
                <a16:creationId xmlns:a16="http://schemas.microsoft.com/office/drawing/2014/main" id="{1FCACA10-C732-4F80-96AC-37D638FCDF48}"/>
              </a:ext>
            </a:extLst>
          </p:cNvPr>
          <p:cNvSpPr>
            <a:spLocks noGrp="1"/>
          </p:cNvSpPr>
          <p:nvPr>
            <p:ph type="body" sz="quarter" idx="12" hasCustomPrompt="1"/>
          </p:nvPr>
        </p:nvSpPr>
        <p:spPr>
          <a:xfrm>
            <a:off x="874800" y="1732377"/>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25" name="Espace réservé du texte 18">
            <a:extLst>
              <a:ext uri="{FF2B5EF4-FFF2-40B4-BE49-F238E27FC236}">
                <a16:creationId xmlns:a16="http://schemas.microsoft.com/office/drawing/2014/main" id="{80C8874B-F5D4-475F-B395-79CA9EEE6BEC}"/>
              </a:ext>
            </a:extLst>
          </p:cNvPr>
          <p:cNvSpPr>
            <a:spLocks noGrp="1"/>
          </p:cNvSpPr>
          <p:nvPr>
            <p:ph type="body" sz="quarter" idx="15" hasCustomPrompt="1"/>
          </p:nvPr>
        </p:nvSpPr>
        <p:spPr>
          <a:xfrm>
            <a:off x="513289" y="1732377"/>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29" name="Espace réservé du texte 22">
            <a:extLst>
              <a:ext uri="{FF2B5EF4-FFF2-40B4-BE49-F238E27FC236}">
                <a16:creationId xmlns:a16="http://schemas.microsoft.com/office/drawing/2014/main" id="{BD5674FA-DD47-4553-851C-114963650183}"/>
              </a:ext>
            </a:extLst>
          </p:cNvPr>
          <p:cNvSpPr>
            <a:spLocks noGrp="1"/>
          </p:cNvSpPr>
          <p:nvPr>
            <p:ph type="body" sz="quarter" idx="16" hasCustomPrompt="1"/>
          </p:nvPr>
        </p:nvSpPr>
        <p:spPr>
          <a:xfrm>
            <a:off x="577743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30" name="Espace réservé du texte 17">
            <a:extLst>
              <a:ext uri="{FF2B5EF4-FFF2-40B4-BE49-F238E27FC236}">
                <a16:creationId xmlns:a16="http://schemas.microsoft.com/office/drawing/2014/main" id="{86A284F6-8201-44FB-9397-5505720B74BD}"/>
              </a:ext>
            </a:extLst>
          </p:cNvPr>
          <p:cNvSpPr>
            <a:spLocks noGrp="1"/>
          </p:cNvSpPr>
          <p:nvPr>
            <p:ph type="body" sz="quarter" idx="17" hasCustomPrompt="1"/>
          </p:nvPr>
        </p:nvSpPr>
        <p:spPr>
          <a:xfrm>
            <a:off x="6138950" y="1732377"/>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31" name="Espace réservé du texte 18">
            <a:extLst>
              <a:ext uri="{FF2B5EF4-FFF2-40B4-BE49-F238E27FC236}">
                <a16:creationId xmlns:a16="http://schemas.microsoft.com/office/drawing/2014/main" id="{3FC31FE6-F02B-4CC4-A3C8-965E2EA4FFD8}"/>
              </a:ext>
            </a:extLst>
          </p:cNvPr>
          <p:cNvSpPr>
            <a:spLocks noGrp="1"/>
          </p:cNvSpPr>
          <p:nvPr>
            <p:ph type="body" sz="quarter" idx="18" hasCustomPrompt="1"/>
          </p:nvPr>
        </p:nvSpPr>
        <p:spPr>
          <a:xfrm>
            <a:off x="5777439" y="1732377"/>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35" name="Espace réservé du texte 22">
            <a:extLst>
              <a:ext uri="{FF2B5EF4-FFF2-40B4-BE49-F238E27FC236}">
                <a16:creationId xmlns:a16="http://schemas.microsoft.com/office/drawing/2014/main" id="{E51E36C0-27A5-4715-9439-94F7D98CA9BD}"/>
              </a:ext>
            </a:extLst>
          </p:cNvPr>
          <p:cNvSpPr>
            <a:spLocks noGrp="1"/>
          </p:cNvSpPr>
          <p:nvPr>
            <p:ph type="body" sz="quarter" idx="19" hasCustomPrompt="1"/>
          </p:nvPr>
        </p:nvSpPr>
        <p:spPr>
          <a:xfrm>
            <a:off x="51328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36" name="Espace réservé du texte 17">
            <a:extLst>
              <a:ext uri="{FF2B5EF4-FFF2-40B4-BE49-F238E27FC236}">
                <a16:creationId xmlns:a16="http://schemas.microsoft.com/office/drawing/2014/main" id="{53B47B7A-AE67-4605-BD1F-CF469C835EAE}"/>
              </a:ext>
            </a:extLst>
          </p:cNvPr>
          <p:cNvSpPr>
            <a:spLocks noGrp="1"/>
          </p:cNvSpPr>
          <p:nvPr>
            <p:ph type="body" sz="quarter" idx="20" hasCustomPrompt="1"/>
          </p:nvPr>
        </p:nvSpPr>
        <p:spPr>
          <a:xfrm>
            <a:off x="874800" y="3847722"/>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37" name="Espace réservé du texte 18">
            <a:extLst>
              <a:ext uri="{FF2B5EF4-FFF2-40B4-BE49-F238E27FC236}">
                <a16:creationId xmlns:a16="http://schemas.microsoft.com/office/drawing/2014/main" id="{76EFEEEF-1B8D-4E44-AD7F-83C39C9033E2}"/>
              </a:ext>
            </a:extLst>
          </p:cNvPr>
          <p:cNvSpPr>
            <a:spLocks noGrp="1"/>
          </p:cNvSpPr>
          <p:nvPr>
            <p:ph type="body" sz="quarter" idx="21" hasCustomPrompt="1"/>
          </p:nvPr>
        </p:nvSpPr>
        <p:spPr>
          <a:xfrm>
            <a:off x="513289" y="3847722"/>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41" name="Espace réservé du texte 22">
            <a:extLst>
              <a:ext uri="{FF2B5EF4-FFF2-40B4-BE49-F238E27FC236}">
                <a16:creationId xmlns:a16="http://schemas.microsoft.com/office/drawing/2014/main" id="{041314FA-513D-4A5E-8EE1-DE848902E303}"/>
              </a:ext>
            </a:extLst>
          </p:cNvPr>
          <p:cNvSpPr>
            <a:spLocks noGrp="1"/>
          </p:cNvSpPr>
          <p:nvPr>
            <p:ph type="body" sz="quarter" idx="22" hasCustomPrompt="1"/>
          </p:nvPr>
        </p:nvSpPr>
        <p:spPr>
          <a:xfrm>
            <a:off x="577743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dirty="0"/>
              <a:t>Paragraphe avec pictogramme pour dynamiser la mise en page et mettre en avant plusieurs parties de contenu.</a:t>
            </a:r>
          </a:p>
        </p:txBody>
      </p:sp>
      <p:sp>
        <p:nvSpPr>
          <p:cNvPr id="42" name="Espace réservé du texte 17">
            <a:extLst>
              <a:ext uri="{FF2B5EF4-FFF2-40B4-BE49-F238E27FC236}">
                <a16:creationId xmlns:a16="http://schemas.microsoft.com/office/drawing/2014/main" id="{9724E0CC-D29C-4ECE-971B-C328AB022DFE}"/>
              </a:ext>
            </a:extLst>
          </p:cNvPr>
          <p:cNvSpPr>
            <a:spLocks noGrp="1"/>
          </p:cNvSpPr>
          <p:nvPr>
            <p:ph type="body" sz="quarter" idx="23" hasCustomPrompt="1"/>
          </p:nvPr>
        </p:nvSpPr>
        <p:spPr>
          <a:xfrm>
            <a:off x="6138950" y="3847722"/>
            <a:ext cx="3882597" cy="353160"/>
          </a:xfrm>
        </p:spPr>
        <p:txBody>
          <a:bodyPr>
            <a:noAutofit/>
          </a:bodyPr>
          <a:lstStyle>
            <a:lvl1pPr marL="0" indent="0">
              <a:buNone/>
              <a:defRPr sz="2400" b="1">
                <a:solidFill>
                  <a:schemeClr val="accent2"/>
                </a:solidFill>
              </a:defRPr>
            </a:lvl1pPr>
          </a:lstStyle>
          <a:p>
            <a:pPr lvl="0"/>
            <a:r>
              <a:rPr lang="fr-FR" dirty="0"/>
              <a:t>Titre</a:t>
            </a:r>
          </a:p>
        </p:txBody>
      </p:sp>
      <p:sp>
        <p:nvSpPr>
          <p:cNvPr id="43" name="Espace réservé du texte 18">
            <a:extLst>
              <a:ext uri="{FF2B5EF4-FFF2-40B4-BE49-F238E27FC236}">
                <a16:creationId xmlns:a16="http://schemas.microsoft.com/office/drawing/2014/main" id="{7270A600-71E9-47B4-9543-1B238EFFB823}"/>
              </a:ext>
            </a:extLst>
          </p:cNvPr>
          <p:cNvSpPr>
            <a:spLocks noGrp="1"/>
          </p:cNvSpPr>
          <p:nvPr>
            <p:ph type="body" sz="quarter" idx="24" hasCustomPrompt="1"/>
          </p:nvPr>
        </p:nvSpPr>
        <p:spPr>
          <a:xfrm>
            <a:off x="5777439" y="3847722"/>
            <a:ext cx="361511" cy="353160"/>
          </a:xfrm>
        </p:spPr>
        <p:txBody>
          <a:bodyPr lIns="0" tIns="0" rIns="0" bIns="0" anchor="ctr">
            <a:noAutofit/>
          </a:bodyPr>
          <a:lstStyle>
            <a:lvl1pPr marL="0" indent="0" algn="ctr">
              <a:buNone/>
              <a:defRPr sz="800"/>
            </a:lvl1pPr>
          </a:lstStyle>
          <a:p>
            <a:pPr lvl="0"/>
            <a:r>
              <a:rPr lang="fr-FR" dirty="0"/>
              <a:t>Insérer un </a:t>
            </a:r>
            <a:r>
              <a:rPr lang="fr-FR" dirty="0" err="1"/>
              <a:t>picto</a:t>
            </a:r>
            <a:endParaRPr lang="fr-FR" dirty="0"/>
          </a:p>
        </p:txBody>
      </p:sp>
      <p:sp>
        <p:nvSpPr>
          <p:cNvPr id="18" name="Espace réservé du pied de page 4">
            <a:extLst>
              <a:ext uri="{FF2B5EF4-FFF2-40B4-BE49-F238E27FC236}">
                <a16:creationId xmlns:a16="http://schemas.microsoft.com/office/drawing/2014/main" id="{9D8763C0-3EE0-22B1-DA35-68CEFBE4CC2C}"/>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21" name="Espace réservé du numéro de diapositive 5">
            <a:extLst>
              <a:ext uri="{FF2B5EF4-FFF2-40B4-BE49-F238E27FC236}">
                <a16:creationId xmlns:a16="http://schemas.microsoft.com/office/drawing/2014/main" id="{9C7BA54A-CB34-B32F-CD6D-CAF072804F9B}"/>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2" name="Espace réservé de la date 3">
            <a:extLst>
              <a:ext uri="{FF2B5EF4-FFF2-40B4-BE49-F238E27FC236}">
                <a16:creationId xmlns:a16="http://schemas.microsoft.com/office/drawing/2014/main" id="{02AE74BD-5926-4A47-EE21-95A74DE4DDDC}"/>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34404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ge de contenu + chiffre clé">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dirty="0"/>
              <a:t>Page de contenu texte + chiffre clé</a:t>
            </a:r>
          </a:p>
        </p:txBody>
      </p:sp>
      <p:cxnSp>
        <p:nvCxnSpPr>
          <p:cNvPr id="14" name="Connecteur droit 13">
            <a:extLst>
              <a:ext uri="{FF2B5EF4-FFF2-40B4-BE49-F238E27FC236}">
                <a16:creationId xmlns:a16="http://schemas.microsoft.com/office/drawing/2014/main" id="{62B9E7AF-2C3A-4A25-BDEC-28F7E180433E}"/>
              </a:ext>
            </a:extLst>
          </p:cNvPr>
          <p:cNvCxnSpPr>
            <a:cxnSpLocks/>
          </p:cNvCxnSpPr>
          <p:nvPr userDrawn="1"/>
        </p:nvCxnSpPr>
        <p:spPr>
          <a:xfrm>
            <a:off x="6310037" y="1433189"/>
            <a:ext cx="3971477"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20" name="Espace réservé du texte 22">
            <a:extLst>
              <a:ext uri="{FF2B5EF4-FFF2-40B4-BE49-F238E27FC236}">
                <a16:creationId xmlns:a16="http://schemas.microsoft.com/office/drawing/2014/main" id="{72BEC469-65CC-4EEB-AE44-4B53909B73AD}"/>
              </a:ext>
            </a:extLst>
          </p:cNvPr>
          <p:cNvSpPr>
            <a:spLocks noGrp="1"/>
          </p:cNvSpPr>
          <p:nvPr>
            <p:ph type="body" sz="quarter" idx="11" hasCustomPrompt="1"/>
          </p:nvPr>
        </p:nvSpPr>
        <p:spPr>
          <a:xfrm>
            <a:off x="447131" y="1379545"/>
            <a:ext cx="4861779" cy="4608910"/>
          </a:xfrm>
        </p:spPr>
        <p:txBody>
          <a:bodyPr>
            <a:normAutofit/>
          </a:bodyPr>
          <a:lstStyle>
            <a:lvl1pPr marL="0" indent="0">
              <a:lnSpc>
                <a:spcPct val="150000"/>
              </a:lnSpc>
              <a:spcBef>
                <a:spcPts val="0"/>
              </a:spcBef>
              <a:buFont typeface="Wingdings" panose="05000000000000000000" pitchFamily="2" charset="2"/>
              <a:buNone/>
              <a:defRPr sz="1600"/>
            </a:lvl1pPr>
          </a:lstStyle>
          <a:p>
            <a:pPr>
              <a:lnSpc>
                <a:spcPct val="150000"/>
              </a:lnSpc>
            </a:pPr>
            <a:r>
              <a:rPr lang="en-US" sz="1600" dirty="0" err="1">
                <a:latin typeface="+mn-lt"/>
                <a:ea typeface="Muli" charset="0"/>
                <a:cs typeface="Muli" charset="0"/>
              </a:rPr>
              <a:t>Afaucibus</a:t>
            </a:r>
            <a:r>
              <a:rPr lang="en-US" sz="1600" dirty="0">
                <a:latin typeface="+mn-lt"/>
                <a:ea typeface="Muli" charset="0"/>
                <a:cs typeface="Muli" charset="0"/>
              </a:rPr>
              <a:t> </a:t>
            </a:r>
            <a:r>
              <a:rPr lang="en-US" sz="1600" dirty="0" err="1">
                <a:latin typeface="+mn-lt"/>
                <a:ea typeface="Muli" charset="0"/>
                <a:cs typeface="Muli" charset="0"/>
              </a:rPr>
              <a:t>orci</a:t>
            </a:r>
            <a:r>
              <a:rPr lang="en-US" sz="1600" dirty="0">
                <a:latin typeface="+mn-lt"/>
                <a:ea typeface="Muli" charset="0"/>
                <a:cs typeface="Muli" charset="0"/>
              </a:rPr>
              <a:t> </a:t>
            </a:r>
            <a:r>
              <a:rPr lang="en-US" sz="1600" dirty="0" err="1">
                <a:latin typeface="+mn-lt"/>
                <a:ea typeface="Muli" charset="0"/>
                <a:cs typeface="Muli" charset="0"/>
              </a:rPr>
              <a:t>luctus</a:t>
            </a:r>
            <a:r>
              <a:rPr lang="en-US" sz="1600" dirty="0">
                <a:latin typeface="+mn-lt"/>
                <a:ea typeface="Muli" charset="0"/>
                <a:cs typeface="Muli" charset="0"/>
              </a:rPr>
              <a:t> et </a:t>
            </a:r>
            <a:r>
              <a:rPr lang="en-US" sz="1600" dirty="0" err="1">
                <a:latin typeface="+mn-lt"/>
                <a:ea typeface="Muli" charset="0"/>
                <a:cs typeface="Muli" charset="0"/>
              </a:rPr>
              <a:t>ultrices</a:t>
            </a:r>
            <a:r>
              <a:rPr lang="en-US" sz="1600" dirty="0">
                <a:latin typeface="+mn-lt"/>
                <a:ea typeface="Muli" charset="0"/>
                <a:cs typeface="Muli" charset="0"/>
              </a:rPr>
              <a:t> </a:t>
            </a:r>
            <a:r>
              <a:rPr lang="en-US" sz="1600" dirty="0" err="1">
                <a:latin typeface="+mn-lt"/>
                <a:ea typeface="Muli" charset="0"/>
                <a:cs typeface="Muli" charset="0"/>
              </a:rPr>
              <a:t>posuere</a:t>
            </a:r>
            <a:r>
              <a:rPr lang="en-US" sz="1600" dirty="0">
                <a:latin typeface="+mn-lt"/>
                <a:ea typeface="Muli" charset="0"/>
                <a:cs typeface="Muli" charset="0"/>
              </a:rPr>
              <a:t> </a:t>
            </a:r>
            <a:r>
              <a:rPr lang="en-US" sz="1600" dirty="0" err="1">
                <a:latin typeface="+mn-lt"/>
                <a:ea typeface="Muli" charset="0"/>
                <a:cs typeface="Muli" charset="0"/>
              </a:rPr>
              <a:t>cubilia</a:t>
            </a:r>
            <a:r>
              <a:rPr lang="en-US" sz="1600" dirty="0">
                <a:latin typeface="+mn-lt"/>
                <a:ea typeface="Muli" charset="0"/>
                <a:cs typeface="Muli" charset="0"/>
              </a:rPr>
              <a:t> </a:t>
            </a:r>
            <a:r>
              <a:rPr lang="en-US" sz="1600" dirty="0" err="1">
                <a:latin typeface="+mn-lt"/>
                <a:ea typeface="Muli" charset="0"/>
                <a:cs typeface="Muli" charset="0"/>
              </a:rPr>
              <a:t>Curae</a:t>
            </a:r>
            <a:r>
              <a:rPr lang="en-US" sz="1600" dirty="0">
                <a:latin typeface="+mn-lt"/>
                <a:ea typeface="Muli" charset="0"/>
                <a:cs typeface="Muli" charset="0"/>
              </a:rPr>
              <a:t>; </a:t>
            </a:r>
            <a:r>
              <a:rPr lang="en-US" sz="1600" dirty="0" err="1">
                <a:latin typeface="+mn-lt"/>
                <a:ea typeface="Muli" charset="0"/>
                <a:cs typeface="Muli" charset="0"/>
              </a:rPr>
              <a:t>Aliquam</a:t>
            </a:r>
            <a:r>
              <a:rPr lang="en-US" sz="1600" dirty="0">
                <a:latin typeface="+mn-lt"/>
                <a:ea typeface="Muli" charset="0"/>
                <a:cs typeface="Muli" charset="0"/>
              </a:rPr>
              <a:t> </a:t>
            </a:r>
            <a:r>
              <a:rPr lang="en-US" sz="1600" dirty="0" err="1">
                <a:latin typeface="+mn-lt"/>
                <a:ea typeface="Muli" charset="0"/>
                <a:cs typeface="Muli" charset="0"/>
              </a:rPr>
              <a:t>erat</a:t>
            </a:r>
            <a:r>
              <a:rPr lang="en-US" sz="1600" dirty="0">
                <a:latin typeface="+mn-lt"/>
                <a:ea typeface="Muli" charset="0"/>
                <a:cs typeface="Muli" charset="0"/>
              </a:rPr>
              <a:t> </a:t>
            </a:r>
            <a:r>
              <a:rPr lang="en-US" sz="1600" dirty="0" err="1">
                <a:latin typeface="+mn-lt"/>
                <a:ea typeface="Muli" charset="0"/>
                <a:cs typeface="Muli" charset="0"/>
              </a:rPr>
              <a:t>volutpat</a:t>
            </a:r>
            <a:r>
              <a:rPr lang="en-US" sz="1600" dirty="0">
                <a:latin typeface="+mn-lt"/>
                <a:ea typeface="Muli" charset="0"/>
                <a:cs typeface="Muli" charset="0"/>
              </a:rPr>
              <a:t>. Ut </a:t>
            </a:r>
            <a:r>
              <a:rPr lang="en-US" sz="1600" dirty="0" err="1">
                <a:latin typeface="+mn-lt"/>
                <a:ea typeface="Muli" charset="0"/>
                <a:cs typeface="Muli" charset="0"/>
              </a:rPr>
              <a:t>venenatis</a:t>
            </a:r>
            <a:r>
              <a:rPr lang="en-US" sz="1600" dirty="0">
                <a:latin typeface="+mn-lt"/>
                <a:ea typeface="Muli" charset="0"/>
                <a:cs typeface="Muli" charset="0"/>
              </a:rPr>
              <a:t> </a:t>
            </a:r>
            <a:r>
              <a:rPr lang="en-US" sz="1600" dirty="0" err="1">
                <a:latin typeface="+mn-lt"/>
                <a:ea typeface="Muli" charset="0"/>
                <a:cs typeface="Muli" charset="0"/>
              </a:rPr>
              <a:t>finibus</a:t>
            </a:r>
            <a:r>
              <a:rPr lang="en-US" sz="1600" dirty="0">
                <a:latin typeface="+mn-lt"/>
                <a:ea typeface="Muli" charset="0"/>
                <a:cs typeface="Muli" charset="0"/>
              </a:rPr>
              <a:t> </a:t>
            </a:r>
            <a:r>
              <a:rPr lang="en-US" sz="1600" dirty="0" err="1">
                <a:latin typeface="+mn-lt"/>
                <a:ea typeface="Muli" charset="0"/>
                <a:cs typeface="Muli" charset="0"/>
              </a:rPr>
              <a:t>metus</a:t>
            </a:r>
            <a:r>
              <a:rPr lang="en-US" sz="1600" dirty="0">
                <a:latin typeface="+mn-lt"/>
                <a:ea typeface="Muli" charset="0"/>
                <a:cs typeface="Muli" charset="0"/>
              </a:rPr>
              <a:t>. </a:t>
            </a:r>
            <a:r>
              <a:rPr lang="en-US" sz="1600" dirty="0" err="1">
                <a:latin typeface="+mn-lt"/>
                <a:ea typeface="Muli" charset="0"/>
                <a:cs typeface="Muli" charset="0"/>
              </a:rPr>
              <a:t>Nullam</a:t>
            </a:r>
            <a:r>
              <a:rPr lang="en-US" sz="1600" dirty="0">
                <a:latin typeface="+mn-lt"/>
                <a:ea typeface="Muli" charset="0"/>
                <a:cs typeface="Muli" charset="0"/>
              </a:rPr>
              <a:t> </a:t>
            </a:r>
            <a:r>
              <a:rPr lang="en-US" sz="1600" dirty="0" err="1">
                <a:latin typeface="+mn-lt"/>
                <a:ea typeface="Muli" charset="0"/>
                <a:cs typeface="Muli" charset="0"/>
              </a:rPr>
              <a:t>dignissim</a:t>
            </a:r>
            <a:r>
              <a:rPr lang="en-US" sz="1600" dirty="0">
                <a:latin typeface="+mn-lt"/>
                <a:ea typeface="Muli" charset="0"/>
                <a:cs typeface="Muli" charset="0"/>
              </a:rPr>
              <a:t> </a:t>
            </a:r>
            <a:r>
              <a:rPr lang="en-US" sz="1600" dirty="0" err="1">
                <a:latin typeface="+mn-lt"/>
                <a:ea typeface="Muli" charset="0"/>
                <a:cs typeface="Muli" charset="0"/>
              </a:rPr>
              <a:t>metus</a:t>
            </a:r>
            <a:r>
              <a:rPr lang="en-US" sz="1600" dirty="0">
                <a:latin typeface="+mn-lt"/>
                <a:ea typeface="Muli" charset="0"/>
                <a:cs typeface="Muli" charset="0"/>
              </a:rPr>
              <a:t> </a:t>
            </a:r>
            <a:r>
              <a:rPr lang="en-US" sz="1600" dirty="0" err="1">
                <a:latin typeface="+mn-lt"/>
                <a:ea typeface="Muli" charset="0"/>
                <a:cs typeface="Muli" charset="0"/>
              </a:rPr>
              <a:t>justo</a:t>
            </a:r>
            <a:r>
              <a:rPr lang="en-US" sz="1600" dirty="0">
                <a:latin typeface="+mn-lt"/>
                <a:ea typeface="Muli" charset="0"/>
                <a:cs typeface="Muli" charset="0"/>
              </a:rPr>
              <a:t>, </a:t>
            </a:r>
            <a:r>
              <a:rPr lang="en-US" sz="1600" dirty="0" err="1">
                <a:latin typeface="+mn-lt"/>
                <a:ea typeface="Muli" charset="0"/>
                <a:cs typeface="Muli" charset="0"/>
              </a:rPr>
              <a:t>luctus</a:t>
            </a:r>
            <a:r>
              <a:rPr lang="en-US" sz="1600" dirty="0">
                <a:latin typeface="+mn-lt"/>
                <a:ea typeface="Muli" charset="0"/>
                <a:cs typeface="Muli" charset="0"/>
              </a:rPr>
              <a:t> </a:t>
            </a:r>
            <a:r>
              <a:rPr lang="en-US" sz="1600" dirty="0" err="1">
                <a:latin typeface="+mn-lt"/>
                <a:ea typeface="Muli" charset="0"/>
                <a:cs typeface="Muli" charset="0"/>
              </a:rPr>
              <a:t>fringilla</a:t>
            </a:r>
            <a:r>
              <a:rPr lang="en-US" sz="1600" dirty="0">
                <a:latin typeface="+mn-lt"/>
                <a:ea typeface="Muli" charset="0"/>
                <a:cs typeface="Muli" charset="0"/>
              </a:rPr>
              <a:t> </a:t>
            </a:r>
            <a:r>
              <a:rPr lang="en-US" sz="1600" dirty="0" err="1">
                <a:latin typeface="+mn-lt"/>
                <a:ea typeface="Muli" charset="0"/>
                <a:cs typeface="Muli" charset="0"/>
              </a:rPr>
              <a:t>est</a:t>
            </a:r>
            <a:r>
              <a:rPr lang="en-US" sz="1600" dirty="0">
                <a:latin typeface="+mn-lt"/>
                <a:ea typeface="Muli" charset="0"/>
                <a:cs typeface="Muli" charset="0"/>
              </a:rPr>
              <a:t> </a:t>
            </a:r>
            <a:r>
              <a:rPr lang="en-US" sz="1600" dirty="0" err="1">
                <a:latin typeface="+mn-lt"/>
                <a:ea typeface="Muli" charset="0"/>
                <a:cs typeface="Muli" charset="0"/>
              </a:rPr>
              <a:t>tristique</a:t>
            </a:r>
            <a:r>
              <a:rPr lang="en-US" sz="1600" dirty="0">
                <a:latin typeface="+mn-lt"/>
                <a:ea typeface="Muli" charset="0"/>
                <a:cs typeface="Muli" charset="0"/>
              </a:rPr>
              <a:t> </a:t>
            </a:r>
            <a:r>
              <a:rPr lang="en-US" sz="1600" dirty="0" err="1">
                <a:latin typeface="+mn-lt"/>
                <a:ea typeface="Muli" charset="0"/>
                <a:cs typeface="Muli" charset="0"/>
              </a:rPr>
              <a:t>ut.</a:t>
            </a:r>
            <a:r>
              <a:rPr lang="en-US" sz="1600" dirty="0">
                <a:latin typeface="+mn-lt"/>
                <a:ea typeface="Muli" charset="0"/>
                <a:cs typeface="Muli" charset="0"/>
              </a:rPr>
              <a:t> Sed sit </a:t>
            </a:r>
            <a:r>
              <a:rPr lang="en-US" sz="1600" dirty="0" err="1">
                <a:latin typeface="+mn-lt"/>
                <a:ea typeface="Muli" charset="0"/>
                <a:cs typeface="Muli" charset="0"/>
              </a:rPr>
              <a:t>amet</a:t>
            </a:r>
            <a:r>
              <a:rPr lang="en-US" sz="1600" dirty="0">
                <a:latin typeface="+mn-lt"/>
                <a:ea typeface="Muli" charset="0"/>
                <a:cs typeface="Muli" charset="0"/>
              </a:rPr>
              <a:t> </a:t>
            </a:r>
            <a:r>
              <a:rPr lang="en-US" sz="1600" dirty="0" err="1">
                <a:latin typeface="+mn-lt"/>
                <a:ea typeface="Muli" charset="0"/>
                <a:cs typeface="Muli" charset="0"/>
              </a:rPr>
              <a:t>placerat</a:t>
            </a:r>
            <a:r>
              <a:rPr lang="en-US" sz="1600" dirty="0">
                <a:latin typeface="+mn-lt"/>
                <a:ea typeface="Muli" charset="0"/>
                <a:cs typeface="Muli" charset="0"/>
              </a:rPr>
              <a:t> </a:t>
            </a:r>
            <a:r>
              <a:rPr lang="en-US" sz="1600" dirty="0" err="1">
                <a:latin typeface="+mn-lt"/>
                <a:ea typeface="Muli" charset="0"/>
                <a:cs typeface="Muli" charset="0"/>
              </a:rPr>
              <a:t>elit</a:t>
            </a:r>
            <a:r>
              <a:rPr lang="en-US" sz="1600" dirty="0">
                <a:latin typeface="+mn-lt"/>
                <a:ea typeface="Muli" charset="0"/>
                <a:cs typeface="Muli" charset="0"/>
              </a:rPr>
              <a:t>. Sed </a:t>
            </a:r>
            <a:r>
              <a:rPr lang="en-US" sz="1600" dirty="0" err="1">
                <a:latin typeface="+mn-lt"/>
                <a:ea typeface="Muli" charset="0"/>
                <a:cs typeface="Muli" charset="0"/>
              </a:rPr>
              <a:t>ornare</a:t>
            </a:r>
            <a:r>
              <a:rPr lang="en-US" sz="1600" dirty="0">
                <a:latin typeface="+mn-lt"/>
                <a:ea typeface="Muli" charset="0"/>
                <a:cs typeface="Muli" charset="0"/>
              </a:rPr>
              <a:t> </a:t>
            </a:r>
            <a:r>
              <a:rPr lang="en-US" sz="1600" dirty="0" err="1">
                <a:latin typeface="+mn-lt"/>
                <a:ea typeface="Muli" charset="0"/>
                <a:cs typeface="Muli" charset="0"/>
              </a:rPr>
              <a:t>posuere</a:t>
            </a:r>
            <a:r>
              <a:rPr lang="en-US" sz="1600" dirty="0">
                <a:latin typeface="+mn-lt"/>
                <a:ea typeface="Muli" charset="0"/>
                <a:cs typeface="Muli" charset="0"/>
              </a:rPr>
              <a:t> lacinia. sit </a:t>
            </a:r>
            <a:r>
              <a:rPr lang="en-US" sz="1600" dirty="0" err="1">
                <a:latin typeface="+mn-lt"/>
                <a:ea typeface="Muli" charset="0"/>
                <a:cs typeface="Muli" charset="0"/>
              </a:rPr>
              <a:t>aspernatur</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a:t>
            </a:r>
            <a:r>
              <a:rPr lang="en-US" sz="1600" dirty="0" err="1">
                <a:latin typeface="+mn-lt"/>
                <a:ea typeface="Muli" charset="0"/>
                <a:cs typeface="Muli" charset="0"/>
              </a:rPr>
              <a:t>odit</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fugit, sed.</a:t>
            </a:r>
          </a:p>
          <a:p>
            <a:pPr>
              <a:lnSpc>
                <a:spcPct val="150000"/>
              </a:lnSpc>
            </a:pPr>
            <a:r>
              <a:rPr lang="en-US" sz="1600" dirty="0">
                <a:latin typeface="+mn-lt"/>
                <a:ea typeface="Muli" charset="0"/>
                <a:cs typeface="Muli" charset="0"/>
              </a:rPr>
              <a:t>Sed </a:t>
            </a:r>
            <a:r>
              <a:rPr lang="en-US" sz="1600" dirty="0" err="1">
                <a:latin typeface="+mn-lt"/>
                <a:ea typeface="Muli" charset="0"/>
                <a:cs typeface="Muli" charset="0"/>
              </a:rPr>
              <a:t>quia</a:t>
            </a:r>
            <a:r>
              <a:rPr lang="en-US" sz="1600" dirty="0">
                <a:latin typeface="+mn-lt"/>
                <a:ea typeface="Muli" charset="0"/>
                <a:cs typeface="Muli" charset="0"/>
              </a:rPr>
              <a:t> non </a:t>
            </a:r>
            <a:r>
              <a:rPr lang="en-US" sz="1600" dirty="0" err="1">
                <a:latin typeface="+mn-lt"/>
                <a:ea typeface="Muli" charset="0"/>
                <a:cs typeface="Muli" charset="0"/>
              </a:rPr>
              <a:t>numquam</a:t>
            </a:r>
            <a:r>
              <a:rPr lang="en-US" sz="1600" dirty="0">
                <a:latin typeface="+mn-lt"/>
                <a:ea typeface="Muli" charset="0"/>
                <a:cs typeface="Muli" charset="0"/>
              </a:rPr>
              <a:t> </a:t>
            </a:r>
            <a:r>
              <a:rPr lang="en-US" sz="1600" dirty="0" err="1">
                <a:latin typeface="+mn-lt"/>
                <a:ea typeface="Muli" charset="0"/>
                <a:cs typeface="Muli" charset="0"/>
              </a:rPr>
              <a:t>eius</a:t>
            </a:r>
            <a:r>
              <a:rPr lang="en-US" sz="1600" dirty="0">
                <a:latin typeface="+mn-lt"/>
                <a:ea typeface="Muli" charset="0"/>
                <a:cs typeface="Muli" charset="0"/>
              </a:rPr>
              <a:t> </a:t>
            </a:r>
            <a:r>
              <a:rPr lang="en-US" sz="1600" dirty="0" err="1">
                <a:latin typeface="+mn-lt"/>
                <a:ea typeface="Muli" charset="0"/>
                <a:cs typeface="Muli" charset="0"/>
              </a:rPr>
              <a:t>modi</a:t>
            </a:r>
            <a:r>
              <a:rPr lang="en-US" sz="1600" dirty="0">
                <a:latin typeface="+mn-lt"/>
                <a:ea typeface="Muli" charset="0"/>
                <a:cs typeface="Muli" charset="0"/>
              </a:rPr>
              <a:t> </a:t>
            </a:r>
            <a:r>
              <a:rPr lang="en-US" sz="1600" dirty="0" err="1">
                <a:latin typeface="+mn-lt"/>
                <a:ea typeface="Muli" charset="0"/>
                <a:cs typeface="Muli" charset="0"/>
              </a:rPr>
              <a:t>tempora</a:t>
            </a:r>
            <a:r>
              <a:rPr lang="en-US" sz="1600" dirty="0">
                <a:latin typeface="+mn-lt"/>
                <a:ea typeface="Muli" charset="0"/>
                <a:cs typeface="Muli" charset="0"/>
              </a:rPr>
              <a:t> </a:t>
            </a:r>
            <a:r>
              <a:rPr lang="en-US" sz="1600" dirty="0" err="1">
                <a:latin typeface="+mn-lt"/>
                <a:ea typeface="Muli" charset="0"/>
                <a:cs typeface="Muli" charset="0"/>
              </a:rPr>
              <a:t>incidunt</a:t>
            </a:r>
            <a:r>
              <a:rPr lang="en-US" sz="1600" dirty="0">
                <a:latin typeface="+mn-lt"/>
                <a:ea typeface="Muli" charset="0"/>
                <a:cs typeface="Muli" charset="0"/>
              </a:rPr>
              <a:t> </a:t>
            </a:r>
            <a:r>
              <a:rPr lang="en-US" sz="1600" dirty="0" err="1">
                <a:latin typeface="+mn-lt"/>
                <a:ea typeface="Muli" charset="0"/>
                <a:cs typeface="Muli" charset="0"/>
              </a:rPr>
              <a:t>ut</a:t>
            </a:r>
            <a:r>
              <a:rPr lang="en-US" sz="1600" dirty="0">
                <a:latin typeface="+mn-lt"/>
                <a:ea typeface="Muli" charset="0"/>
                <a:cs typeface="Muli" charset="0"/>
              </a:rPr>
              <a:t> </a:t>
            </a:r>
            <a:r>
              <a:rPr lang="en-US" sz="1600" dirty="0" err="1">
                <a:latin typeface="+mn-lt"/>
                <a:ea typeface="Muli" charset="0"/>
                <a:cs typeface="Muli" charset="0"/>
              </a:rPr>
              <a:t>labore</a:t>
            </a:r>
            <a:r>
              <a:rPr lang="en-US" sz="1600" dirty="0">
                <a:latin typeface="+mn-lt"/>
                <a:ea typeface="Muli" charset="0"/>
                <a:cs typeface="Muli" charset="0"/>
              </a:rPr>
              <a:t> et dolore </a:t>
            </a:r>
            <a:r>
              <a:rPr lang="en-US" sz="1600" dirty="0" err="1">
                <a:latin typeface="+mn-lt"/>
                <a:ea typeface="Muli" charset="0"/>
                <a:cs typeface="Muli" charset="0"/>
              </a:rPr>
              <a:t>magnam</a:t>
            </a:r>
            <a:r>
              <a:rPr lang="en-US" sz="1600" dirty="0">
                <a:latin typeface="+mn-lt"/>
                <a:ea typeface="Muli" charset="0"/>
                <a:cs typeface="Muli" charset="0"/>
              </a:rPr>
              <a:t> </a:t>
            </a:r>
            <a:r>
              <a:rPr lang="en-US" sz="1600" dirty="0" err="1">
                <a:latin typeface="+mn-lt"/>
                <a:ea typeface="Muli" charset="0"/>
                <a:cs typeface="Muli" charset="0"/>
              </a:rPr>
              <a:t>aliquam</a:t>
            </a:r>
            <a:r>
              <a:rPr lang="en-US" sz="1600" dirty="0">
                <a:latin typeface="+mn-lt"/>
                <a:ea typeface="Muli" charset="0"/>
                <a:cs typeface="Muli" charset="0"/>
              </a:rPr>
              <a:t> </a:t>
            </a:r>
          </a:p>
          <a:p>
            <a:pPr>
              <a:lnSpc>
                <a:spcPct val="150000"/>
              </a:lnSpc>
            </a:pPr>
            <a:r>
              <a:rPr lang="en-US" sz="1600" dirty="0">
                <a:latin typeface="+mn-lt"/>
                <a:ea typeface="Muli" charset="0"/>
                <a:cs typeface="Muli" charset="0"/>
              </a:rPr>
              <a:t>Sed </a:t>
            </a:r>
            <a:r>
              <a:rPr lang="en-US" sz="1600" dirty="0" err="1">
                <a:latin typeface="+mn-lt"/>
                <a:ea typeface="Muli" charset="0"/>
                <a:cs typeface="Muli" charset="0"/>
              </a:rPr>
              <a:t>ornare</a:t>
            </a:r>
            <a:r>
              <a:rPr lang="en-US" sz="1600" dirty="0">
                <a:latin typeface="+mn-lt"/>
                <a:ea typeface="Muli" charset="0"/>
                <a:cs typeface="Muli" charset="0"/>
              </a:rPr>
              <a:t> </a:t>
            </a:r>
            <a:r>
              <a:rPr lang="en-US" sz="1600" dirty="0" err="1">
                <a:latin typeface="+mn-lt"/>
                <a:ea typeface="Muli" charset="0"/>
                <a:cs typeface="Muli" charset="0"/>
              </a:rPr>
              <a:t>posuere</a:t>
            </a:r>
            <a:r>
              <a:rPr lang="en-US" sz="1600" dirty="0">
                <a:latin typeface="+mn-lt"/>
                <a:ea typeface="Muli" charset="0"/>
                <a:cs typeface="Muli" charset="0"/>
              </a:rPr>
              <a:t> lacinia. sit </a:t>
            </a:r>
            <a:r>
              <a:rPr lang="en-US" sz="1600" dirty="0" err="1">
                <a:latin typeface="+mn-lt"/>
                <a:ea typeface="Muli" charset="0"/>
                <a:cs typeface="Muli" charset="0"/>
              </a:rPr>
              <a:t>aspernatur</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a:t>
            </a:r>
            <a:r>
              <a:rPr lang="en-US" sz="1600" dirty="0" err="1">
                <a:latin typeface="+mn-lt"/>
                <a:ea typeface="Muli" charset="0"/>
                <a:cs typeface="Muli" charset="0"/>
              </a:rPr>
              <a:t>odit</a:t>
            </a:r>
            <a:r>
              <a:rPr lang="en-US" sz="1600" dirty="0">
                <a:latin typeface="+mn-lt"/>
                <a:ea typeface="Muli" charset="0"/>
                <a:cs typeface="Muli" charset="0"/>
              </a:rPr>
              <a:t> </a:t>
            </a:r>
            <a:r>
              <a:rPr lang="en-US" sz="1600" dirty="0" err="1">
                <a:latin typeface="+mn-lt"/>
                <a:ea typeface="Muli" charset="0"/>
                <a:cs typeface="Muli" charset="0"/>
              </a:rPr>
              <a:t>aut</a:t>
            </a:r>
            <a:r>
              <a:rPr lang="en-US" sz="1600" dirty="0">
                <a:latin typeface="+mn-lt"/>
                <a:ea typeface="Muli" charset="0"/>
                <a:cs typeface="Muli" charset="0"/>
              </a:rPr>
              <a:t> fugit, sed.</a:t>
            </a:r>
          </a:p>
          <a:p>
            <a:pPr>
              <a:lnSpc>
                <a:spcPct val="150000"/>
              </a:lnSpc>
            </a:pPr>
            <a:r>
              <a:rPr lang="en-US" sz="1600" dirty="0">
                <a:latin typeface="+mn-lt"/>
                <a:ea typeface="Muli" charset="0"/>
                <a:cs typeface="Muli" charset="0"/>
              </a:rPr>
              <a:t>Sed </a:t>
            </a:r>
            <a:r>
              <a:rPr lang="en-US" sz="1600" dirty="0" err="1">
                <a:latin typeface="+mn-lt"/>
                <a:ea typeface="Muli" charset="0"/>
                <a:cs typeface="Muli" charset="0"/>
              </a:rPr>
              <a:t>quia</a:t>
            </a:r>
            <a:r>
              <a:rPr lang="en-US" sz="1600" dirty="0">
                <a:latin typeface="+mn-lt"/>
                <a:ea typeface="Muli" charset="0"/>
                <a:cs typeface="Muli" charset="0"/>
              </a:rPr>
              <a:t> non </a:t>
            </a:r>
            <a:r>
              <a:rPr lang="en-US" sz="1600" dirty="0" err="1">
                <a:latin typeface="+mn-lt"/>
                <a:ea typeface="Muli" charset="0"/>
                <a:cs typeface="Muli" charset="0"/>
              </a:rPr>
              <a:t>numquam</a:t>
            </a:r>
            <a:r>
              <a:rPr lang="en-US" sz="1600" dirty="0">
                <a:latin typeface="+mn-lt"/>
                <a:ea typeface="Muli" charset="0"/>
                <a:cs typeface="Muli" charset="0"/>
              </a:rPr>
              <a:t> </a:t>
            </a:r>
            <a:r>
              <a:rPr lang="en-US" sz="1600" dirty="0" err="1">
                <a:latin typeface="+mn-lt"/>
                <a:ea typeface="Muli" charset="0"/>
                <a:cs typeface="Muli" charset="0"/>
              </a:rPr>
              <a:t>eius</a:t>
            </a:r>
            <a:r>
              <a:rPr lang="en-US" sz="1600" dirty="0">
                <a:latin typeface="+mn-lt"/>
                <a:ea typeface="Muli" charset="0"/>
                <a:cs typeface="Muli" charset="0"/>
              </a:rPr>
              <a:t> </a:t>
            </a:r>
            <a:r>
              <a:rPr lang="en-US" sz="1600" dirty="0" err="1">
                <a:latin typeface="+mn-lt"/>
                <a:ea typeface="Muli" charset="0"/>
                <a:cs typeface="Muli" charset="0"/>
              </a:rPr>
              <a:t>modi</a:t>
            </a:r>
            <a:r>
              <a:rPr lang="en-US" sz="1600" dirty="0">
                <a:latin typeface="+mn-lt"/>
                <a:ea typeface="Muli" charset="0"/>
                <a:cs typeface="Muli" charset="0"/>
              </a:rPr>
              <a:t> </a:t>
            </a:r>
            <a:r>
              <a:rPr lang="en-US" sz="1600" dirty="0" err="1">
                <a:latin typeface="+mn-lt"/>
                <a:ea typeface="Muli" charset="0"/>
                <a:cs typeface="Muli" charset="0"/>
              </a:rPr>
              <a:t>tempora</a:t>
            </a:r>
            <a:r>
              <a:rPr lang="en-US" sz="1600" dirty="0">
                <a:latin typeface="+mn-lt"/>
                <a:ea typeface="Muli" charset="0"/>
                <a:cs typeface="Muli" charset="0"/>
              </a:rPr>
              <a:t> </a:t>
            </a:r>
            <a:r>
              <a:rPr lang="en-US" sz="1600" dirty="0" err="1">
                <a:latin typeface="+mn-lt"/>
                <a:ea typeface="Muli" charset="0"/>
                <a:cs typeface="Muli" charset="0"/>
              </a:rPr>
              <a:t>incidunt</a:t>
            </a:r>
            <a:r>
              <a:rPr lang="en-US" sz="1600" dirty="0">
                <a:latin typeface="+mn-lt"/>
                <a:ea typeface="Muli" charset="0"/>
                <a:cs typeface="Muli" charset="0"/>
              </a:rPr>
              <a:t> </a:t>
            </a:r>
            <a:r>
              <a:rPr lang="en-US" sz="1600" dirty="0" err="1">
                <a:latin typeface="+mn-lt"/>
                <a:ea typeface="Muli" charset="0"/>
                <a:cs typeface="Muli" charset="0"/>
              </a:rPr>
              <a:t>ut</a:t>
            </a:r>
            <a:r>
              <a:rPr lang="en-US" sz="1600" dirty="0">
                <a:latin typeface="+mn-lt"/>
                <a:ea typeface="Muli" charset="0"/>
                <a:cs typeface="Muli" charset="0"/>
              </a:rPr>
              <a:t> </a:t>
            </a:r>
            <a:r>
              <a:rPr lang="en-US" sz="1600" dirty="0" err="1">
                <a:latin typeface="+mn-lt"/>
                <a:ea typeface="Muli" charset="0"/>
                <a:cs typeface="Muli" charset="0"/>
              </a:rPr>
              <a:t>labore</a:t>
            </a:r>
            <a:r>
              <a:rPr lang="en-US" sz="1600" dirty="0">
                <a:latin typeface="+mn-lt"/>
                <a:ea typeface="Muli" charset="0"/>
                <a:cs typeface="Muli" charset="0"/>
              </a:rPr>
              <a:t> et dolore </a:t>
            </a:r>
            <a:r>
              <a:rPr lang="en-US" sz="1600" dirty="0" err="1">
                <a:latin typeface="+mn-lt"/>
                <a:ea typeface="Muli" charset="0"/>
                <a:cs typeface="Muli" charset="0"/>
              </a:rPr>
              <a:t>magnam</a:t>
            </a:r>
            <a:r>
              <a:rPr lang="en-US" sz="1600" dirty="0">
                <a:latin typeface="+mn-lt"/>
                <a:ea typeface="Muli" charset="0"/>
                <a:cs typeface="Muli" charset="0"/>
              </a:rPr>
              <a:t> </a:t>
            </a:r>
            <a:r>
              <a:rPr lang="en-US" sz="1600" dirty="0" err="1">
                <a:latin typeface="+mn-lt"/>
                <a:ea typeface="Muli" charset="0"/>
                <a:cs typeface="Muli" charset="0"/>
              </a:rPr>
              <a:t>aliquam</a:t>
            </a:r>
            <a:endParaRPr lang="en-US" sz="1600" dirty="0">
              <a:latin typeface="+mn-lt"/>
              <a:ea typeface="Muli" charset="0"/>
              <a:cs typeface="Muli" charset="0"/>
            </a:endParaRPr>
          </a:p>
          <a:p>
            <a:pPr lvl="0"/>
            <a:endParaRPr lang="fr-FR" dirty="0"/>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059988" y="726656"/>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sp>
        <p:nvSpPr>
          <p:cNvPr id="25" name="Espace réservé du texte 4">
            <a:extLst>
              <a:ext uri="{FF2B5EF4-FFF2-40B4-BE49-F238E27FC236}">
                <a16:creationId xmlns:a16="http://schemas.microsoft.com/office/drawing/2014/main" id="{B896376E-3CD8-4939-A9B5-9CAF663EBAD1}"/>
              </a:ext>
            </a:extLst>
          </p:cNvPr>
          <p:cNvSpPr>
            <a:spLocks noGrp="1"/>
          </p:cNvSpPr>
          <p:nvPr>
            <p:ph type="body" sz="quarter" idx="16" hasCustomPrompt="1"/>
          </p:nvPr>
        </p:nvSpPr>
        <p:spPr>
          <a:xfrm>
            <a:off x="6235700" y="4147028"/>
            <a:ext cx="3850620" cy="1192597"/>
          </a:xfrm>
        </p:spPr>
        <p:txBody>
          <a:bodyPr>
            <a:noAutofit/>
          </a:bodyPr>
          <a:lstStyle>
            <a:lvl1pPr marL="0" indent="0">
              <a:buNone/>
              <a:defRPr sz="9600" b="1"/>
            </a:lvl1pPr>
          </a:lstStyle>
          <a:p>
            <a:pPr lvl="0"/>
            <a:r>
              <a:rPr lang="fr-FR" dirty="0"/>
              <a:t>90 %</a:t>
            </a:r>
          </a:p>
        </p:txBody>
      </p:sp>
      <p:sp>
        <p:nvSpPr>
          <p:cNvPr id="27" name="Espace réservé du texte 25">
            <a:extLst>
              <a:ext uri="{FF2B5EF4-FFF2-40B4-BE49-F238E27FC236}">
                <a16:creationId xmlns:a16="http://schemas.microsoft.com/office/drawing/2014/main" id="{E66FDA2D-1D8B-4A91-9413-4DE4C35A9A9E}"/>
              </a:ext>
            </a:extLst>
          </p:cNvPr>
          <p:cNvSpPr>
            <a:spLocks noGrp="1"/>
          </p:cNvSpPr>
          <p:nvPr>
            <p:ph type="body" sz="quarter" idx="17" hasCustomPrompt="1"/>
          </p:nvPr>
        </p:nvSpPr>
        <p:spPr>
          <a:xfrm>
            <a:off x="6235700" y="5371485"/>
            <a:ext cx="3850619" cy="395287"/>
          </a:xfrm>
        </p:spPr>
        <p:txBody>
          <a:bodyPr/>
          <a:lstStyle>
            <a:lvl1pPr marL="0" indent="0">
              <a:buNone/>
              <a:defRPr b="1">
                <a:solidFill>
                  <a:schemeClr val="accent2"/>
                </a:solidFill>
              </a:defRPr>
            </a:lvl1pPr>
          </a:lstStyle>
          <a:p>
            <a:pPr lvl="0"/>
            <a:r>
              <a:rPr lang="fr-FR" dirty="0"/>
              <a:t>Lorem ipsum</a:t>
            </a:r>
          </a:p>
        </p:txBody>
      </p:sp>
      <p:sp>
        <p:nvSpPr>
          <p:cNvPr id="32" name="Espace réservé du texte 30">
            <a:extLst>
              <a:ext uri="{FF2B5EF4-FFF2-40B4-BE49-F238E27FC236}">
                <a16:creationId xmlns:a16="http://schemas.microsoft.com/office/drawing/2014/main" id="{03E8A3F6-DCD6-4A1C-9E73-B83C39E9DF5D}"/>
              </a:ext>
            </a:extLst>
          </p:cNvPr>
          <p:cNvSpPr>
            <a:spLocks noGrp="1"/>
          </p:cNvSpPr>
          <p:nvPr>
            <p:ph type="body" sz="quarter" idx="18" hasCustomPrompt="1"/>
          </p:nvPr>
        </p:nvSpPr>
        <p:spPr>
          <a:xfrm>
            <a:off x="6235700" y="1543470"/>
            <a:ext cx="3850619" cy="2578462"/>
          </a:xfrm>
        </p:spPr>
        <p:txBody>
          <a:bodyPr>
            <a:noAutofit/>
          </a:bodyPr>
          <a:lstStyle>
            <a:lvl1pPr marL="0" indent="0">
              <a:lnSpc>
                <a:spcPct val="150000"/>
              </a:lnSpc>
              <a:buNone/>
              <a:defRPr sz="1600" b="1">
                <a:solidFill>
                  <a:schemeClr val="accent2"/>
                </a:solidFill>
              </a:defRPr>
            </a:lvl1pPr>
          </a:lstStyle>
          <a:p>
            <a:pPr lvl="0"/>
            <a:r>
              <a:rPr lang="fr-FR" dirty="0"/>
              <a:t>Le filet du dessus est fixe, c’est le </a:t>
            </a:r>
            <a:r>
              <a:rPr lang="fr-FR" dirty="0" err="1"/>
              <a:t>picto</a:t>
            </a:r>
            <a:r>
              <a:rPr lang="fr-FR" dirty="0"/>
              <a:t> qui est interchangeable, il suffit simplement de le coller au filet pour donner cette impression de continuité (dans l’esprit du phylactère de l’identité visuelle).</a:t>
            </a:r>
          </a:p>
        </p:txBody>
      </p:sp>
      <p:sp>
        <p:nvSpPr>
          <p:cNvPr id="12" name="Espace réservé du pied de page 4">
            <a:extLst>
              <a:ext uri="{FF2B5EF4-FFF2-40B4-BE49-F238E27FC236}">
                <a16:creationId xmlns:a16="http://schemas.microsoft.com/office/drawing/2014/main" id="{C38FACE8-7E51-D4EC-BA5D-C76521F157AB}"/>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5" name="Espace réservé du numéro de diapositive 5">
            <a:extLst>
              <a:ext uri="{FF2B5EF4-FFF2-40B4-BE49-F238E27FC236}">
                <a16:creationId xmlns:a16="http://schemas.microsoft.com/office/drawing/2014/main" id="{5D948FD1-8C14-737B-877C-F1F710BAC7B1}"/>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16" name="Espace réservé de la date 3">
            <a:extLst>
              <a:ext uri="{FF2B5EF4-FFF2-40B4-BE49-F238E27FC236}">
                <a16:creationId xmlns:a16="http://schemas.microsoft.com/office/drawing/2014/main" id="{114804E1-C0B4-C3CD-7623-7A6C206C1ABF}"/>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8606521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iffres clés V1">
    <p:spTree>
      <p:nvGrpSpPr>
        <p:cNvPr id="1" name=""/>
        <p:cNvGrpSpPr/>
        <p:nvPr/>
      </p:nvGrpSpPr>
      <p:grpSpPr>
        <a:xfrm>
          <a:off x="0" y="0"/>
          <a:ext cx="0" cy="0"/>
          <a:chOff x="0" y="0"/>
          <a:chExt cx="0" cy="0"/>
        </a:xfrm>
      </p:grpSpPr>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194419" y="69659"/>
            <a:ext cx="1579562" cy="1579563"/>
          </a:xfrm>
        </p:spPr>
        <p:txBody>
          <a:bodyPr anchor="ctr"/>
          <a:lstStyle>
            <a:lvl1pPr marL="0" indent="0" algn="ctr">
              <a:buNone/>
              <a:defRPr/>
            </a:lvl1pPr>
          </a:lstStyle>
          <a:p>
            <a:pPr lvl="0"/>
            <a:r>
              <a:rPr lang="fr-FR" dirty="0"/>
              <a:t>Insérer un </a:t>
            </a:r>
            <a:r>
              <a:rPr lang="fr-FR" dirty="0" err="1"/>
              <a:t>picto</a:t>
            </a:r>
            <a:endParaRPr lang="fr-FR" dirty="0"/>
          </a:p>
        </p:txBody>
      </p:sp>
      <p:cxnSp>
        <p:nvCxnSpPr>
          <p:cNvPr id="47" name="Connecteur droit 46">
            <a:extLst>
              <a:ext uri="{FF2B5EF4-FFF2-40B4-BE49-F238E27FC236}">
                <a16:creationId xmlns:a16="http://schemas.microsoft.com/office/drawing/2014/main" id="{E488552D-D34E-458D-A536-3DC86D6FED47}"/>
              </a:ext>
            </a:extLst>
          </p:cNvPr>
          <p:cNvCxnSpPr>
            <a:cxnSpLocks/>
          </p:cNvCxnSpPr>
          <p:nvPr userDrawn="1"/>
        </p:nvCxnSpPr>
        <p:spPr>
          <a:xfrm flipV="1">
            <a:off x="3346329" y="775426"/>
            <a:ext cx="6931146" cy="16399"/>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53" name="TextBox 3">
            <a:extLst>
              <a:ext uri="{FF2B5EF4-FFF2-40B4-BE49-F238E27FC236}">
                <a16:creationId xmlns:a16="http://schemas.microsoft.com/office/drawing/2014/main" id="{0CF382A7-3C90-4C1D-A4AD-91331AD15A1C}"/>
              </a:ext>
            </a:extLst>
          </p:cNvPr>
          <p:cNvSpPr txBox="1"/>
          <p:nvPr userDrawn="1"/>
        </p:nvSpPr>
        <p:spPr>
          <a:xfrm>
            <a:off x="454819" y="289765"/>
            <a:ext cx="2891510" cy="677108"/>
          </a:xfrm>
          <a:prstGeom prst="rect">
            <a:avLst/>
          </a:prstGeom>
          <a:solidFill>
            <a:schemeClr val="bg1"/>
          </a:solidFill>
        </p:spPr>
        <p:txBody>
          <a:bodyPr wrap="square" lIns="0" tIns="0" rIns="0" bIns="0" rtlCol="0" anchor="t">
            <a:spAutoFit/>
          </a:bodyPr>
          <a:lstStyle/>
          <a:p>
            <a:r>
              <a:rPr lang="en-US" sz="4400" b="1" dirty="0">
                <a:solidFill>
                  <a:schemeClr val="accent2"/>
                </a:solidFill>
                <a:ea typeface="Poppins" charset="0"/>
                <a:cs typeface="Poppins" charset="0"/>
              </a:rPr>
              <a:t>Chiffres </a:t>
            </a:r>
            <a:r>
              <a:rPr lang="en-US" sz="4400" b="1" dirty="0" err="1">
                <a:solidFill>
                  <a:schemeClr val="accent2"/>
                </a:solidFill>
                <a:ea typeface="Poppins" charset="0"/>
                <a:cs typeface="Poppins" charset="0"/>
              </a:rPr>
              <a:t>clés</a:t>
            </a:r>
            <a:endParaRPr lang="fr-FR" sz="4400" b="1" dirty="0">
              <a:solidFill>
                <a:schemeClr val="accent2"/>
              </a:solidFill>
              <a:ea typeface="Poppins" charset="0"/>
              <a:cs typeface="Poppins" charset="0"/>
            </a:endParaRPr>
          </a:p>
        </p:txBody>
      </p:sp>
      <p:sp>
        <p:nvSpPr>
          <p:cNvPr id="51" name="Espace réservé du texte 3">
            <a:extLst>
              <a:ext uri="{FF2B5EF4-FFF2-40B4-BE49-F238E27FC236}">
                <a16:creationId xmlns:a16="http://schemas.microsoft.com/office/drawing/2014/main" id="{0475315E-C538-4B03-A89C-988273327B67}"/>
              </a:ext>
            </a:extLst>
          </p:cNvPr>
          <p:cNvSpPr>
            <a:spLocks noGrp="1"/>
          </p:cNvSpPr>
          <p:nvPr>
            <p:ph type="body" sz="quarter" idx="16" hasCustomPrompt="1"/>
          </p:nvPr>
        </p:nvSpPr>
        <p:spPr>
          <a:xfrm>
            <a:off x="454819" y="859441"/>
            <a:ext cx="7413625" cy="400050"/>
          </a:xfrm>
        </p:spPr>
        <p:txBody>
          <a:bodyPr>
            <a:normAutofit/>
          </a:bodyPr>
          <a:lstStyle>
            <a:lvl1pPr marL="0" indent="0">
              <a:buNone/>
              <a:defRPr sz="1600">
                <a:solidFill>
                  <a:schemeClr val="accent2"/>
                </a:solidFill>
              </a:defRPr>
            </a:lvl1pPr>
          </a:lstStyle>
          <a:p>
            <a:pPr lvl="0"/>
            <a:r>
              <a:rPr lang="fr-FR" dirty="0"/>
              <a:t>Possibilité d’intégrer un sous-titre dans l’une des 3 couleurs complémentaires</a:t>
            </a:r>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467868" y="2184756"/>
            <a:ext cx="2751337" cy="893076"/>
          </a:xfrm>
        </p:spPr>
        <p:txBody>
          <a:bodyPr>
            <a:noAutofit/>
          </a:bodyPr>
          <a:lstStyle>
            <a:lvl1pPr marL="0" indent="0">
              <a:buNone/>
              <a:defRPr sz="7200" b="1"/>
            </a:lvl1pPr>
          </a:lstStyle>
          <a:p>
            <a:pPr lvl="0"/>
            <a:r>
              <a:rPr lang="fr-FR" dirty="0"/>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468477" y="308056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60" name="Espace réservé du texte 5">
            <a:extLst>
              <a:ext uri="{FF2B5EF4-FFF2-40B4-BE49-F238E27FC236}">
                <a16:creationId xmlns:a16="http://schemas.microsoft.com/office/drawing/2014/main" id="{773F1FA2-1980-4748-BAFF-918F02B22CDF}"/>
              </a:ext>
            </a:extLst>
          </p:cNvPr>
          <p:cNvSpPr>
            <a:spLocks noGrp="1"/>
          </p:cNvSpPr>
          <p:nvPr>
            <p:ph type="body" sz="quarter" idx="19" hasCustomPrompt="1"/>
          </p:nvPr>
        </p:nvSpPr>
        <p:spPr>
          <a:xfrm>
            <a:off x="3691580" y="2184756"/>
            <a:ext cx="2751337" cy="893076"/>
          </a:xfrm>
        </p:spPr>
        <p:txBody>
          <a:bodyPr>
            <a:noAutofit/>
          </a:bodyPr>
          <a:lstStyle>
            <a:lvl1pPr marL="0" indent="0">
              <a:buNone/>
              <a:defRPr sz="7200" b="1"/>
            </a:lvl1pPr>
          </a:lstStyle>
          <a:p>
            <a:pPr lvl="0"/>
            <a:r>
              <a:rPr lang="fr-FR" dirty="0"/>
              <a:t>50 M</a:t>
            </a:r>
          </a:p>
        </p:txBody>
      </p:sp>
      <p:sp>
        <p:nvSpPr>
          <p:cNvPr id="61" name="Espace réservé du texte 10">
            <a:extLst>
              <a:ext uri="{FF2B5EF4-FFF2-40B4-BE49-F238E27FC236}">
                <a16:creationId xmlns:a16="http://schemas.microsoft.com/office/drawing/2014/main" id="{B3EBCA9D-3C2D-458B-BDF1-8A706A8CE38C}"/>
              </a:ext>
            </a:extLst>
          </p:cNvPr>
          <p:cNvSpPr>
            <a:spLocks noGrp="1"/>
          </p:cNvSpPr>
          <p:nvPr>
            <p:ph type="body" sz="quarter" idx="20" hasCustomPrompt="1"/>
          </p:nvPr>
        </p:nvSpPr>
        <p:spPr>
          <a:xfrm>
            <a:off x="3692189" y="308056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64" name="Espace réservé du texte 5">
            <a:extLst>
              <a:ext uri="{FF2B5EF4-FFF2-40B4-BE49-F238E27FC236}">
                <a16:creationId xmlns:a16="http://schemas.microsoft.com/office/drawing/2014/main" id="{805F92F7-71D1-4009-A903-2CAF35674899}"/>
              </a:ext>
            </a:extLst>
          </p:cNvPr>
          <p:cNvSpPr>
            <a:spLocks noGrp="1"/>
          </p:cNvSpPr>
          <p:nvPr>
            <p:ph type="body" sz="quarter" idx="21" hasCustomPrompt="1"/>
          </p:nvPr>
        </p:nvSpPr>
        <p:spPr>
          <a:xfrm>
            <a:off x="6915292" y="2184756"/>
            <a:ext cx="2751337" cy="893076"/>
          </a:xfrm>
        </p:spPr>
        <p:txBody>
          <a:bodyPr>
            <a:noAutofit/>
          </a:bodyPr>
          <a:lstStyle>
            <a:lvl1pPr marL="0" indent="0">
              <a:buNone/>
              <a:defRPr sz="7200" b="1"/>
            </a:lvl1pPr>
          </a:lstStyle>
          <a:p>
            <a:pPr lvl="0"/>
            <a:r>
              <a:rPr lang="fr-FR" dirty="0"/>
              <a:t>90 %</a:t>
            </a:r>
          </a:p>
        </p:txBody>
      </p:sp>
      <p:sp>
        <p:nvSpPr>
          <p:cNvPr id="65" name="Espace réservé du texte 10">
            <a:extLst>
              <a:ext uri="{FF2B5EF4-FFF2-40B4-BE49-F238E27FC236}">
                <a16:creationId xmlns:a16="http://schemas.microsoft.com/office/drawing/2014/main" id="{2CA6FB7D-12F2-4033-B70B-EA1F8598465F}"/>
              </a:ext>
            </a:extLst>
          </p:cNvPr>
          <p:cNvSpPr>
            <a:spLocks noGrp="1"/>
          </p:cNvSpPr>
          <p:nvPr>
            <p:ph type="body" sz="quarter" idx="22" hasCustomPrompt="1"/>
          </p:nvPr>
        </p:nvSpPr>
        <p:spPr>
          <a:xfrm>
            <a:off x="6915901" y="308056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68" name="Espace réservé du texte 5">
            <a:extLst>
              <a:ext uri="{FF2B5EF4-FFF2-40B4-BE49-F238E27FC236}">
                <a16:creationId xmlns:a16="http://schemas.microsoft.com/office/drawing/2014/main" id="{B5539159-F8CF-47D2-8E45-758595DE2177}"/>
              </a:ext>
            </a:extLst>
          </p:cNvPr>
          <p:cNvSpPr>
            <a:spLocks noGrp="1"/>
          </p:cNvSpPr>
          <p:nvPr>
            <p:ph type="body" sz="quarter" idx="23" hasCustomPrompt="1"/>
          </p:nvPr>
        </p:nvSpPr>
        <p:spPr>
          <a:xfrm>
            <a:off x="467868" y="4109606"/>
            <a:ext cx="2751337" cy="893076"/>
          </a:xfrm>
        </p:spPr>
        <p:txBody>
          <a:bodyPr>
            <a:noAutofit/>
          </a:bodyPr>
          <a:lstStyle>
            <a:lvl1pPr marL="0" indent="0">
              <a:buNone/>
              <a:defRPr sz="7200" b="1"/>
            </a:lvl1pPr>
          </a:lstStyle>
          <a:p>
            <a:pPr lvl="0"/>
            <a:r>
              <a:rPr lang="fr-FR" dirty="0"/>
              <a:t>XX</a:t>
            </a:r>
          </a:p>
        </p:txBody>
      </p:sp>
      <p:sp>
        <p:nvSpPr>
          <p:cNvPr id="69" name="Espace réservé du texte 10">
            <a:extLst>
              <a:ext uri="{FF2B5EF4-FFF2-40B4-BE49-F238E27FC236}">
                <a16:creationId xmlns:a16="http://schemas.microsoft.com/office/drawing/2014/main" id="{F524228E-8DF3-4C7D-AC97-3234F2B7C1CF}"/>
              </a:ext>
            </a:extLst>
          </p:cNvPr>
          <p:cNvSpPr>
            <a:spLocks noGrp="1"/>
          </p:cNvSpPr>
          <p:nvPr>
            <p:ph type="body" sz="quarter" idx="24" hasCustomPrompt="1"/>
          </p:nvPr>
        </p:nvSpPr>
        <p:spPr>
          <a:xfrm>
            <a:off x="468477" y="500541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70" name="Espace réservé du texte 5">
            <a:extLst>
              <a:ext uri="{FF2B5EF4-FFF2-40B4-BE49-F238E27FC236}">
                <a16:creationId xmlns:a16="http://schemas.microsoft.com/office/drawing/2014/main" id="{8AAD0C47-C4F8-46F8-9156-B637E5E4E731}"/>
              </a:ext>
            </a:extLst>
          </p:cNvPr>
          <p:cNvSpPr>
            <a:spLocks noGrp="1"/>
          </p:cNvSpPr>
          <p:nvPr>
            <p:ph type="body" sz="quarter" idx="25" hasCustomPrompt="1"/>
          </p:nvPr>
        </p:nvSpPr>
        <p:spPr>
          <a:xfrm>
            <a:off x="3691580" y="4109606"/>
            <a:ext cx="2751337" cy="893076"/>
          </a:xfrm>
        </p:spPr>
        <p:txBody>
          <a:bodyPr>
            <a:noAutofit/>
          </a:bodyPr>
          <a:lstStyle>
            <a:lvl1pPr marL="0" indent="0">
              <a:buNone/>
              <a:defRPr sz="7200" b="1"/>
            </a:lvl1pPr>
          </a:lstStyle>
          <a:p>
            <a:pPr lvl="0"/>
            <a:r>
              <a:rPr lang="fr-FR" dirty="0"/>
              <a:t>XX</a:t>
            </a:r>
          </a:p>
        </p:txBody>
      </p:sp>
      <p:sp>
        <p:nvSpPr>
          <p:cNvPr id="71" name="Espace réservé du texte 10">
            <a:extLst>
              <a:ext uri="{FF2B5EF4-FFF2-40B4-BE49-F238E27FC236}">
                <a16:creationId xmlns:a16="http://schemas.microsoft.com/office/drawing/2014/main" id="{5EECB9A6-BA9D-4F26-AA57-3E9FD07D1F36}"/>
              </a:ext>
            </a:extLst>
          </p:cNvPr>
          <p:cNvSpPr>
            <a:spLocks noGrp="1"/>
          </p:cNvSpPr>
          <p:nvPr>
            <p:ph type="body" sz="quarter" idx="26" hasCustomPrompt="1"/>
          </p:nvPr>
        </p:nvSpPr>
        <p:spPr>
          <a:xfrm>
            <a:off x="3692189" y="500541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72" name="Espace réservé du texte 5">
            <a:extLst>
              <a:ext uri="{FF2B5EF4-FFF2-40B4-BE49-F238E27FC236}">
                <a16:creationId xmlns:a16="http://schemas.microsoft.com/office/drawing/2014/main" id="{F8AC6D3A-C790-4A1F-B29B-D9EF42C7A8A0}"/>
              </a:ext>
            </a:extLst>
          </p:cNvPr>
          <p:cNvSpPr>
            <a:spLocks noGrp="1"/>
          </p:cNvSpPr>
          <p:nvPr>
            <p:ph type="body" sz="quarter" idx="27" hasCustomPrompt="1"/>
          </p:nvPr>
        </p:nvSpPr>
        <p:spPr>
          <a:xfrm>
            <a:off x="6915292" y="4109606"/>
            <a:ext cx="2751337" cy="893076"/>
          </a:xfrm>
        </p:spPr>
        <p:txBody>
          <a:bodyPr>
            <a:noAutofit/>
          </a:bodyPr>
          <a:lstStyle>
            <a:lvl1pPr marL="0" indent="0">
              <a:buNone/>
              <a:defRPr sz="7200" b="1"/>
            </a:lvl1pPr>
          </a:lstStyle>
          <a:p>
            <a:pPr lvl="0"/>
            <a:r>
              <a:rPr lang="fr-FR" dirty="0"/>
              <a:t>XX</a:t>
            </a:r>
          </a:p>
        </p:txBody>
      </p:sp>
      <p:sp>
        <p:nvSpPr>
          <p:cNvPr id="73" name="Espace réservé du texte 10">
            <a:extLst>
              <a:ext uri="{FF2B5EF4-FFF2-40B4-BE49-F238E27FC236}">
                <a16:creationId xmlns:a16="http://schemas.microsoft.com/office/drawing/2014/main" id="{A33F7C2B-CEF3-452C-A89B-884AD42A63F3}"/>
              </a:ext>
            </a:extLst>
          </p:cNvPr>
          <p:cNvSpPr>
            <a:spLocks noGrp="1"/>
          </p:cNvSpPr>
          <p:nvPr>
            <p:ph type="body" sz="quarter" idx="28" hasCustomPrompt="1"/>
          </p:nvPr>
        </p:nvSpPr>
        <p:spPr>
          <a:xfrm>
            <a:off x="6915901" y="5005419"/>
            <a:ext cx="2750728" cy="699600"/>
          </a:xfrm>
        </p:spPr>
        <p:txBody>
          <a:bodyPr>
            <a:noAutofit/>
          </a:bodyPr>
          <a:lstStyle>
            <a:lvl1pPr marL="0" indent="0">
              <a:buNone/>
              <a:defRPr sz="2000" b="1">
                <a:solidFill>
                  <a:schemeClr val="accent2"/>
                </a:solidFill>
              </a:defRPr>
            </a:lvl1pPr>
          </a:lstStyle>
          <a:p>
            <a:pPr lvl="0"/>
            <a:r>
              <a:rPr lang="fr-FR" dirty="0"/>
              <a:t>Légende du chiffre clé</a:t>
            </a:r>
          </a:p>
        </p:txBody>
      </p:sp>
      <p:sp>
        <p:nvSpPr>
          <p:cNvPr id="21" name="Espace réservé du pied de page 4">
            <a:extLst>
              <a:ext uri="{FF2B5EF4-FFF2-40B4-BE49-F238E27FC236}">
                <a16:creationId xmlns:a16="http://schemas.microsoft.com/office/drawing/2014/main" id="{02051B07-3CEE-47BF-5558-63301F3B3AB6}"/>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24" name="Espace réservé du numéro de diapositive 5">
            <a:extLst>
              <a:ext uri="{FF2B5EF4-FFF2-40B4-BE49-F238E27FC236}">
                <a16:creationId xmlns:a16="http://schemas.microsoft.com/office/drawing/2014/main" id="{D3F2A6B5-6A3C-6446-486C-DDA2E621AE3A}"/>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5" name="Espace réservé de la date 3">
            <a:extLst>
              <a:ext uri="{FF2B5EF4-FFF2-40B4-BE49-F238E27FC236}">
                <a16:creationId xmlns:a16="http://schemas.microsoft.com/office/drawing/2014/main" id="{564A5396-23F1-F18C-BDFB-EAD7918136E8}"/>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2915239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iffres clés V2">
    <p:spTree>
      <p:nvGrpSpPr>
        <p:cNvPr id="1" name=""/>
        <p:cNvGrpSpPr/>
        <p:nvPr/>
      </p:nvGrpSpPr>
      <p:grpSpPr>
        <a:xfrm>
          <a:off x="0" y="0"/>
          <a:ext cx="0" cy="0"/>
          <a:chOff x="0" y="0"/>
          <a:chExt cx="0" cy="0"/>
        </a:xfrm>
      </p:grpSpPr>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1331080" y="2349195"/>
            <a:ext cx="2751337" cy="893076"/>
          </a:xfrm>
        </p:spPr>
        <p:txBody>
          <a:bodyPr>
            <a:noAutofit/>
          </a:bodyPr>
          <a:lstStyle>
            <a:lvl1pPr marL="0" indent="0">
              <a:buNone/>
              <a:defRPr sz="7200" b="1"/>
            </a:lvl1pPr>
          </a:lstStyle>
          <a:p>
            <a:pPr lvl="0"/>
            <a:r>
              <a:rPr lang="fr-FR" dirty="0"/>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1331689" y="3245008"/>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36" name="Espace réservé du texte 3">
            <a:extLst>
              <a:ext uri="{FF2B5EF4-FFF2-40B4-BE49-F238E27FC236}">
                <a16:creationId xmlns:a16="http://schemas.microsoft.com/office/drawing/2014/main" id="{ECD34677-24E2-4C4E-8244-2338F6ACCA0A}"/>
              </a:ext>
            </a:extLst>
          </p:cNvPr>
          <p:cNvSpPr>
            <a:spLocks noGrp="1"/>
          </p:cNvSpPr>
          <p:nvPr>
            <p:ph type="body" sz="quarter" idx="16" hasCustomPrompt="1"/>
          </p:nvPr>
        </p:nvSpPr>
        <p:spPr>
          <a:xfrm>
            <a:off x="454819" y="952127"/>
            <a:ext cx="11290050" cy="400050"/>
          </a:xfrm>
        </p:spPr>
        <p:txBody>
          <a:bodyPr>
            <a:normAutofit/>
          </a:bodyPr>
          <a:lstStyle>
            <a:lvl1pPr marL="0" indent="0">
              <a:buNone/>
              <a:defRPr sz="1600">
                <a:solidFill>
                  <a:schemeClr val="accent3"/>
                </a:solidFill>
              </a:defRPr>
            </a:lvl1pPr>
          </a:lstStyle>
          <a:p>
            <a:pPr lvl="0"/>
            <a:r>
              <a:rPr lang="fr-FR" dirty="0"/>
              <a:t>Possibilité d’intégrer un sous-titre dans l’une des 3 couleurs complémentaires</a:t>
            </a:r>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dirty="0"/>
              <a:t>Chiffres clés</a:t>
            </a:r>
          </a:p>
        </p:txBody>
      </p:sp>
      <p:sp>
        <p:nvSpPr>
          <p:cNvPr id="42" name="Espace réservé du texte 5">
            <a:extLst>
              <a:ext uri="{FF2B5EF4-FFF2-40B4-BE49-F238E27FC236}">
                <a16:creationId xmlns:a16="http://schemas.microsoft.com/office/drawing/2014/main" id="{F294D980-1985-460C-8DED-D1E3D4A7D8D3}"/>
              </a:ext>
            </a:extLst>
          </p:cNvPr>
          <p:cNvSpPr>
            <a:spLocks noGrp="1"/>
          </p:cNvSpPr>
          <p:nvPr>
            <p:ph type="body" sz="quarter" idx="29" hasCustomPrompt="1"/>
          </p:nvPr>
        </p:nvSpPr>
        <p:spPr>
          <a:xfrm>
            <a:off x="6793323" y="2349195"/>
            <a:ext cx="2751337" cy="893076"/>
          </a:xfrm>
        </p:spPr>
        <p:txBody>
          <a:bodyPr>
            <a:noAutofit/>
          </a:bodyPr>
          <a:lstStyle>
            <a:lvl1pPr marL="0" indent="0">
              <a:buNone/>
              <a:defRPr sz="7200" b="1"/>
            </a:lvl1pPr>
          </a:lstStyle>
          <a:p>
            <a:pPr lvl="0"/>
            <a:r>
              <a:rPr lang="fr-FR" dirty="0"/>
              <a:t>100 k</a:t>
            </a:r>
          </a:p>
        </p:txBody>
      </p:sp>
      <p:sp>
        <p:nvSpPr>
          <p:cNvPr id="43" name="Espace réservé du texte 10">
            <a:extLst>
              <a:ext uri="{FF2B5EF4-FFF2-40B4-BE49-F238E27FC236}">
                <a16:creationId xmlns:a16="http://schemas.microsoft.com/office/drawing/2014/main" id="{9AB3608A-9D23-4588-B75D-3F78D4D1648C}"/>
              </a:ext>
            </a:extLst>
          </p:cNvPr>
          <p:cNvSpPr>
            <a:spLocks noGrp="1"/>
          </p:cNvSpPr>
          <p:nvPr>
            <p:ph type="body" sz="quarter" idx="30" hasCustomPrompt="1"/>
          </p:nvPr>
        </p:nvSpPr>
        <p:spPr>
          <a:xfrm>
            <a:off x="6793932" y="3245008"/>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46" name="Espace réservé du texte 18">
            <a:extLst>
              <a:ext uri="{FF2B5EF4-FFF2-40B4-BE49-F238E27FC236}">
                <a16:creationId xmlns:a16="http://schemas.microsoft.com/office/drawing/2014/main" id="{DAD8EA03-3385-4910-BCB0-6C5D10D31E72}"/>
              </a:ext>
            </a:extLst>
          </p:cNvPr>
          <p:cNvSpPr>
            <a:spLocks noGrp="1"/>
          </p:cNvSpPr>
          <p:nvPr>
            <p:ph type="body" sz="quarter" idx="15" hasCustomPrompt="1"/>
          </p:nvPr>
        </p:nvSpPr>
        <p:spPr>
          <a:xfrm>
            <a:off x="440552" y="2349194"/>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48" name="Espace réservé du texte 18">
            <a:extLst>
              <a:ext uri="{FF2B5EF4-FFF2-40B4-BE49-F238E27FC236}">
                <a16:creationId xmlns:a16="http://schemas.microsoft.com/office/drawing/2014/main" id="{DE90CE4B-E815-4C66-9E4F-C1DA1EE5E208}"/>
              </a:ext>
            </a:extLst>
          </p:cNvPr>
          <p:cNvSpPr>
            <a:spLocks noGrp="1"/>
          </p:cNvSpPr>
          <p:nvPr>
            <p:ph type="body" sz="quarter" idx="31" hasCustomPrompt="1"/>
          </p:nvPr>
        </p:nvSpPr>
        <p:spPr>
          <a:xfrm>
            <a:off x="5909678" y="2349194"/>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49" name="Espace réservé du texte 5">
            <a:extLst>
              <a:ext uri="{FF2B5EF4-FFF2-40B4-BE49-F238E27FC236}">
                <a16:creationId xmlns:a16="http://schemas.microsoft.com/office/drawing/2014/main" id="{ADE953DB-F532-4F7A-93DB-F3A3AB1C2FF6}"/>
              </a:ext>
            </a:extLst>
          </p:cNvPr>
          <p:cNvSpPr>
            <a:spLocks noGrp="1"/>
          </p:cNvSpPr>
          <p:nvPr>
            <p:ph type="body" sz="quarter" idx="32" hasCustomPrompt="1"/>
          </p:nvPr>
        </p:nvSpPr>
        <p:spPr>
          <a:xfrm>
            <a:off x="1331080" y="4239288"/>
            <a:ext cx="2751337" cy="893076"/>
          </a:xfrm>
        </p:spPr>
        <p:txBody>
          <a:bodyPr>
            <a:noAutofit/>
          </a:bodyPr>
          <a:lstStyle>
            <a:lvl1pPr marL="0" indent="0">
              <a:buNone/>
              <a:defRPr sz="7200" b="1"/>
            </a:lvl1pPr>
          </a:lstStyle>
          <a:p>
            <a:pPr lvl="0"/>
            <a:r>
              <a:rPr lang="fr-FR" dirty="0"/>
              <a:t>100 k</a:t>
            </a:r>
          </a:p>
        </p:txBody>
      </p:sp>
      <p:sp>
        <p:nvSpPr>
          <p:cNvPr id="50" name="Espace réservé du texte 10">
            <a:extLst>
              <a:ext uri="{FF2B5EF4-FFF2-40B4-BE49-F238E27FC236}">
                <a16:creationId xmlns:a16="http://schemas.microsoft.com/office/drawing/2014/main" id="{81D427B1-84CE-4131-A453-75DDB358EA8C}"/>
              </a:ext>
            </a:extLst>
          </p:cNvPr>
          <p:cNvSpPr>
            <a:spLocks noGrp="1"/>
          </p:cNvSpPr>
          <p:nvPr>
            <p:ph type="body" sz="quarter" idx="33" hasCustomPrompt="1"/>
          </p:nvPr>
        </p:nvSpPr>
        <p:spPr>
          <a:xfrm>
            <a:off x="1331689" y="5135101"/>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52" name="Espace réservé du texte 18">
            <a:extLst>
              <a:ext uri="{FF2B5EF4-FFF2-40B4-BE49-F238E27FC236}">
                <a16:creationId xmlns:a16="http://schemas.microsoft.com/office/drawing/2014/main" id="{2B413C1B-AC8C-4C97-9830-DEDFFF4CBB62}"/>
              </a:ext>
            </a:extLst>
          </p:cNvPr>
          <p:cNvSpPr>
            <a:spLocks noGrp="1"/>
          </p:cNvSpPr>
          <p:nvPr>
            <p:ph type="body" sz="quarter" idx="34" hasCustomPrompt="1"/>
          </p:nvPr>
        </p:nvSpPr>
        <p:spPr>
          <a:xfrm>
            <a:off x="440552" y="4239287"/>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56" name="Espace réservé du texte 5">
            <a:extLst>
              <a:ext uri="{FF2B5EF4-FFF2-40B4-BE49-F238E27FC236}">
                <a16:creationId xmlns:a16="http://schemas.microsoft.com/office/drawing/2014/main" id="{4157C5A3-0D44-40D6-9B8A-8481E84F055B}"/>
              </a:ext>
            </a:extLst>
          </p:cNvPr>
          <p:cNvSpPr>
            <a:spLocks noGrp="1"/>
          </p:cNvSpPr>
          <p:nvPr>
            <p:ph type="body" sz="quarter" idx="35" hasCustomPrompt="1"/>
          </p:nvPr>
        </p:nvSpPr>
        <p:spPr>
          <a:xfrm>
            <a:off x="6793628" y="4239288"/>
            <a:ext cx="2751337" cy="893076"/>
          </a:xfrm>
        </p:spPr>
        <p:txBody>
          <a:bodyPr>
            <a:noAutofit/>
          </a:bodyPr>
          <a:lstStyle>
            <a:lvl1pPr marL="0" indent="0">
              <a:buNone/>
              <a:defRPr sz="7200" b="1"/>
            </a:lvl1pPr>
          </a:lstStyle>
          <a:p>
            <a:pPr lvl="0"/>
            <a:r>
              <a:rPr lang="fr-FR" dirty="0"/>
              <a:t>100 k</a:t>
            </a:r>
          </a:p>
        </p:txBody>
      </p:sp>
      <p:sp>
        <p:nvSpPr>
          <p:cNvPr id="57" name="Espace réservé du texte 10">
            <a:extLst>
              <a:ext uri="{FF2B5EF4-FFF2-40B4-BE49-F238E27FC236}">
                <a16:creationId xmlns:a16="http://schemas.microsoft.com/office/drawing/2014/main" id="{5F7DCB27-CD67-4115-8034-675CA210073B}"/>
              </a:ext>
            </a:extLst>
          </p:cNvPr>
          <p:cNvSpPr>
            <a:spLocks noGrp="1"/>
          </p:cNvSpPr>
          <p:nvPr>
            <p:ph type="body" sz="quarter" idx="36" hasCustomPrompt="1"/>
          </p:nvPr>
        </p:nvSpPr>
        <p:spPr>
          <a:xfrm>
            <a:off x="6794237" y="5135101"/>
            <a:ext cx="2750728" cy="699600"/>
          </a:xfrm>
        </p:spPr>
        <p:txBody>
          <a:bodyPr>
            <a:noAutofit/>
          </a:bodyPr>
          <a:lstStyle>
            <a:lvl1pPr marL="0" indent="0">
              <a:buNone/>
              <a:defRPr sz="2000" b="1">
                <a:solidFill>
                  <a:schemeClr val="accent3"/>
                </a:solidFill>
              </a:defRPr>
            </a:lvl1pPr>
          </a:lstStyle>
          <a:p>
            <a:pPr lvl="0"/>
            <a:r>
              <a:rPr lang="fr-FR" dirty="0"/>
              <a:t>Légende du chiffre clé</a:t>
            </a:r>
          </a:p>
        </p:txBody>
      </p:sp>
      <p:sp>
        <p:nvSpPr>
          <p:cNvPr id="58" name="Espace réservé du texte 18">
            <a:extLst>
              <a:ext uri="{FF2B5EF4-FFF2-40B4-BE49-F238E27FC236}">
                <a16:creationId xmlns:a16="http://schemas.microsoft.com/office/drawing/2014/main" id="{C93CAC2D-3EBF-45AB-AF16-31FF1F6D314D}"/>
              </a:ext>
            </a:extLst>
          </p:cNvPr>
          <p:cNvSpPr>
            <a:spLocks noGrp="1"/>
          </p:cNvSpPr>
          <p:nvPr>
            <p:ph type="body" sz="quarter" idx="37" hasCustomPrompt="1"/>
          </p:nvPr>
        </p:nvSpPr>
        <p:spPr>
          <a:xfrm>
            <a:off x="5909678" y="4239287"/>
            <a:ext cx="883950" cy="893077"/>
          </a:xfrm>
        </p:spPr>
        <p:txBody>
          <a:bodyPr anchor="ctr">
            <a:noAutofit/>
          </a:bodyPr>
          <a:lstStyle>
            <a:lvl1pPr marL="0" indent="0" algn="ctr">
              <a:buNone/>
              <a:defRPr sz="1800"/>
            </a:lvl1pPr>
          </a:lstStyle>
          <a:p>
            <a:pPr lvl="0"/>
            <a:r>
              <a:rPr lang="fr-FR" dirty="0"/>
              <a:t>Insérer un </a:t>
            </a:r>
            <a:r>
              <a:rPr lang="fr-FR" dirty="0" err="1"/>
              <a:t>picto</a:t>
            </a:r>
            <a:endParaRPr lang="fr-FR" dirty="0"/>
          </a:p>
        </p:txBody>
      </p:sp>
      <p:sp>
        <p:nvSpPr>
          <p:cNvPr id="19" name="Espace réservé du pied de page 4">
            <a:extLst>
              <a:ext uri="{FF2B5EF4-FFF2-40B4-BE49-F238E27FC236}">
                <a16:creationId xmlns:a16="http://schemas.microsoft.com/office/drawing/2014/main" id="{26E3BD4A-82FF-FB00-8556-1782C22954E2}"/>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21" name="Espace réservé du numéro de diapositive 5">
            <a:extLst>
              <a:ext uri="{FF2B5EF4-FFF2-40B4-BE49-F238E27FC236}">
                <a16:creationId xmlns:a16="http://schemas.microsoft.com/office/drawing/2014/main" id="{213C3626-AB49-6C0E-2A1B-EB0616350042}"/>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2" name="Espace réservé de la date 3">
            <a:extLst>
              <a:ext uri="{FF2B5EF4-FFF2-40B4-BE49-F238E27FC236}">
                <a16:creationId xmlns:a16="http://schemas.microsoft.com/office/drawing/2014/main" id="{D812C99A-2C6C-D5E7-AFA7-0C7C96E64F33}"/>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14508489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ronologie">
    <p:spTree>
      <p:nvGrpSpPr>
        <p:cNvPr id="1" name=""/>
        <p:cNvGrpSpPr/>
        <p:nvPr/>
      </p:nvGrpSpPr>
      <p:grpSpPr>
        <a:xfrm>
          <a:off x="0" y="0"/>
          <a:ext cx="0" cy="0"/>
          <a:chOff x="0" y="0"/>
          <a:chExt cx="0" cy="0"/>
        </a:xfrm>
      </p:grpSpPr>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dirty="0"/>
              <a:t>Chronologie</a:t>
            </a:r>
          </a:p>
        </p:txBody>
      </p:sp>
      <p:cxnSp>
        <p:nvCxnSpPr>
          <p:cNvPr id="31" name="Connecteur droit 30">
            <a:extLst>
              <a:ext uri="{FF2B5EF4-FFF2-40B4-BE49-F238E27FC236}">
                <a16:creationId xmlns:a16="http://schemas.microsoft.com/office/drawing/2014/main" id="{44B00621-13A2-4046-A2DB-86C036CA88B5}"/>
              </a:ext>
            </a:extLst>
          </p:cNvPr>
          <p:cNvCxnSpPr/>
          <p:nvPr userDrawn="1"/>
        </p:nvCxnSpPr>
        <p:spPr>
          <a:xfrm flipV="1">
            <a:off x="616413" y="3420532"/>
            <a:ext cx="0" cy="2908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B542AC0-A1F6-4E84-AB7B-02F5115D8984}"/>
              </a:ext>
            </a:extLst>
          </p:cNvPr>
          <p:cNvCxnSpPr>
            <a:cxnSpLocks/>
          </p:cNvCxnSpPr>
          <p:nvPr userDrawn="1"/>
        </p:nvCxnSpPr>
        <p:spPr>
          <a:xfrm flipH="1">
            <a:off x="413213" y="3714182"/>
            <a:ext cx="11323968" cy="0"/>
          </a:xfrm>
          <a:prstGeom prst="line">
            <a:avLst/>
          </a:prstGeom>
          <a:ln w="47625">
            <a:solidFill>
              <a:srgbClr val="EB0F0F"/>
            </a:solidFill>
          </a:ln>
        </p:spPr>
        <p:style>
          <a:lnRef idx="1">
            <a:schemeClr val="accent1"/>
          </a:lnRef>
          <a:fillRef idx="0">
            <a:schemeClr val="accent1"/>
          </a:fillRef>
          <a:effectRef idx="0">
            <a:schemeClr val="accent1"/>
          </a:effectRef>
          <a:fontRef idx="minor">
            <a:schemeClr val="tx1"/>
          </a:fontRef>
        </p:style>
      </p:cxnSp>
      <p:sp>
        <p:nvSpPr>
          <p:cNvPr id="47" name="Espace réservé du texte 2">
            <a:extLst>
              <a:ext uri="{FF2B5EF4-FFF2-40B4-BE49-F238E27FC236}">
                <a16:creationId xmlns:a16="http://schemas.microsoft.com/office/drawing/2014/main" id="{A5A34281-2620-4727-8737-DB27DA208CB0}"/>
              </a:ext>
            </a:extLst>
          </p:cNvPr>
          <p:cNvSpPr>
            <a:spLocks noGrp="1"/>
          </p:cNvSpPr>
          <p:nvPr>
            <p:ph type="body" sz="quarter" idx="11" hasCustomPrompt="1"/>
          </p:nvPr>
        </p:nvSpPr>
        <p:spPr>
          <a:xfrm>
            <a:off x="447675" y="1943745"/>
            <a:ext cx="2100263" cy="290512"/>
          </a:xfrm>
        </p:spPr>
        <p:txBody>
          <a:bodyPr>
            <a:noAutofit/>
          </a:bodyPr>
          <a:lstStyle>
            <a:lvl1pPr marL="0" indent="0">
              <a:buNone/>
              <a:defRPr sz="1800" b="1"/>
            </a:lvl1pPr>
          </a:lstStyle>
          <a:p>
            <a:pPr lvl="0"/>
            <a:r>
              <a:rPr lang="fr-FR" dirty="0"/>
              <a:t>00/00/00</a:t>
            </a:r>
          </a:p>
        </p:txBody>
      </p:sp>
      <p:sp>
        <p:nvSpPr>
          <p:cNvPr id="51" name="Espace réservé du texte 2">
            <a:extLst>
              <a:ext uri="{FF2B5EF4-FFF2-40B4-BE49-F238E27FC236}">
                <a16:creationId xmlns:a16="http://schemas.microsoft.com/office/drawing/2014/main" id="{BE2326A9-30A1-4B11-84AA-E32E695681CC}"/>
              </a:ext>
            </a:extLst>
          </p:cNvPr>
          <p:cNvSpPr>
            <a:spLocks noGrp="1"/>
          </p:cNvSpPr>
          <p:nvPr>
            <p:ph type="body" sz="quarter" idx="12" hasCustomPrompt="1"/>
          </p:nvPr>
        </p:nvSpPr>
        <p:spPr>
          <a:xfrm>
            <a:off x="447675" y="2278320"/>
            <a:ext cx="2645569" cy="290512"/>
          </a:xfrm>
        </p:spPr>
        <p:txBody>
          <a:bodyPr>
            <a:noAutofit/>
          </a:bodyPr>
          <a:lstStyle>
            <a:lvl1pPr marL="0" indent="0">
              <a:buNone/>
              <a:defRPr sz="1800" b="1"/>
            </a:lvl1pPr>
          </a:lstStyle>
          <a:p>
            <a:pPr lvl="0"/>
            <a:r>
              <a:rPr lang="fr-FR" dirty="0"/>
              <a:t>Titre Calibri 18 pt Bold</a:t>
            </a:r>
          </a:p>
        </p:txBody>
      </p:sp>
      <p:sp>
        <p:nvSpPr>
          <p:cNvPr id="53" name="Espace réservé du texte 4">
            <a:extLst>
              <a:ext uri="{FF2B5EF4-FFF2-40B4-BE49-F238E27FC236}">
                <a16:creationId xmlns:a16="http://schemas.microsoft.com/office/drawing/2014/main" id="{4756D813-0EFA-45B3-8E79-F9408FC8E78E}"/>
              </a:ext>
            </a:extLst>
          </p:cNvPr>
          <p:cNvSpPr>
            <a:spLocks noGrp="1"/>
          </p:cNvSpPr>
          <p:nvPr>
            <p:ph type="body" sz="quarter" idx="13" hasCustomPrompt="1"/>
          </p:nvPr>
        </p:nvSpPr>
        <p:spPr>
          <a:xfrm>
            <a:off x="447131" y="2618420"/>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65" name="Espace réservé du texte 2">
            <a:extLst>
              <a:ext uri="{FF2B5EF4-FFF2-40B4-BE49-F238E27FC236}">
                <a16:creationId xmlns:a16="http://schemas.microsoft.com/office/drawing/2014/main" id="{281DA833-B255-4DB0-AAD1-DD98DFBA1F06}"/>
              </a:ext>
            </a:extLst>
          </p:cNvPr>
          <p:cNvSpPr>
            <a:spLocks noGrp="1"/>
          </p:cNvSpPr>
          <p:nvPr>
            <p:ph type="body" sz="quarter" idx="14" hasCustomPrompt="1"/>
          </p:nvPr>
        </p:nvSpPr>
        <p:spPr>
          <a:xfrm>
            <a:off x="3723848" y="1943745"/>
            <a:ext cx="2100263" cy="290512"/>
          </a:xfrm>
        </p:spPr>
        <p:txBody>
          <a:bodyPr>
            <a:noAutofit/>
          </a:bodyPr>
          <a:lstStyle>
            <a:lvl1pPr marL="0" indent="0">
              <a:buNone/>
              <a:defRPr sz="1800" b="1"/>
            </a:lvl1pPr>
          </a:lstStyle>
          <a:p>
            <a:pPr lvl="0"/>
            <a:r>
              <a:rPr lang="fr-FR" dirty="0"/>
              <a:t>00/00/00</a:t>
            </a:r>
          </a:p>
        </p:txBody>
      </p:sp>
      <p:sp>
        <p:nvSpPr>
          <p:cNvPr id="66" name="Espace réservé du texte 2">
            <a:extLst>
              <a:ext uri="{FF2B5EF4-FFF2-40B4-BE49-F238E27FC236}">
                <a16:creationId xmlns:a16="http://schemas.microsoft.com/office/drawing/2014/main" id="{42660110-9CA3-48FF-80E4-EE4C6E9625FC}"/>
              </a:ext>
            </a:extLst>
          </p:cNvPr>
          <p:cNvSpPr>
            <a:spLocks noGrp="1"/>
          </p:cNvSpPr>
          <p:nvPr>
            <p:ph type="body" sz="quarter" idx="15" hasCustomPrompt="1"/>
          </p:nvPr>
        </p:nvSpPr>
        <p:spPr>
          <a:xfrm>
            <a:off x="3723848" y="2278320"/>
            <a:ext cx="2645569" cy="290512"/>
          </a:xfrm>
        </p:spPr>
        <p:txBody>
          <a:bodyPr>
            <a:noAutofit/>
          </a:bodyPr>
          <a:lstStyle>
            <a:lvl1pPr marL="0" indent="0">
              <a:buNone/>
              <a:defRPr sz="1800" b="1"/>
            </a:lvl1pPr>
          </a:lstStyle>
          <a:p>
            <a:pPr lvl="0"/>
            <a:r>
              <a:rPr lang="fr-FR" dirty="0"/>
              <a:t>Titre Calibri 18 pt Bold</a:t>
            </a:r>
          </a:p>
        </p:txBody>
      </p:sp>
      <p:sp>
        <p:nvSpPr>
          <p:cNvPr id="67" name="Espace réservé du texte 4">
            <a:extLst>
              <a:ext uri="{FF2B5EF4-FFF2-40B4-BE49-F238E27FC236}">
                <a16:creationId xmlns:a16="http://schemas.microsoft.com/office/drawing/2014/main" id="{AF89F26D-34C2-4C6E-9837-9E0788C097CA}"/>
              </a:ext>
            </a:extLst>
          </p:cNvPr>
          <p:cNvSpPr>
            <a:spLocks noGrp="1"/>
          </p:cNvSpPr>
          <p:nvPr>
            <p:ph type="body" sz="quarter" idx="16" hasCustomPrompt="1"/>
          </p:nvPr>
        </p:nvSpPr>
        <p:spPr>
          <a:xfrm>
            <a:off x="3723304" y="2618420"/>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71" name="Espace réservé du texte 2">
            <a:extLst>
              <a:ext uri="{FF2B5EF4-FFF2-40B4-BE49-F238E27FC236}">
                <a16:creationId xmlns:a16="http://schemas.microsoft.com/office/drawing/2014/main" id="{02E2FBF0-C3CF-42DB-96CC-2934C0DEAD30}"/>
              </a:ext>
            </a:extLst>
          </p:cNvPr>
          <p:cNvSpPr>
            <a:spLocks noGrp="1"/>
          </p:cNvSpPr>
          <p:nvPr>
            <p:ph type="body" sz="quarter" idx="17" hasCustomPrompt="1"/>
          </p:nvPr>
        </p:nvSpPr>
        <p:spPr>
          <a:xfrm>
            <a:off x="7000021" y="1943745"/>
            <a:ext cx="2100263" cy="290512"/>
          </a:xfrm>
        </p:spPr>
        <p:txBody>
          <a:bodyPr>
            <a:noAutofit/>
          </a:bodyPr>
          <a:lstStyle>
            <a:lvl1pPr marL="0" indent="0">
              <a:buNone/>
              <a:defRPr sz="1800" b="1"/>
            </a:lvl1pPr>
          </a:lstStyle>
          <a:p>
            <a:pPr lvl="0"/>
            <a:r>
              <a:rPr lang="fr-FR" dirty="0"/>
              <a:t>00/00/00</a:t>
            </a:r>
          </a:p>
        </p:txBody>
      </p:sp>
      <p:sp>
        <p:nvSpPr>
          <p:cNvPr id="72" name="Espace réservé du texte 2">
            <a:extLst>
              <a:ext uri="{FF2B5EF4-FFF2-40B4-BE49-F238E27FC236}">
                <a16:creationId xmlns:a16="http://schemas.microsoft.com/office/drawing/2014/main" id="{9579AD66-E801-47A3-AC41-8DA69409293A}"/>
              </a:ext>
            </a:extLst>
          </p:cNvPr>
          <p:cNvSpPr>
            <a:spLocks noGrp="1"/>
          </p:cNvSpPr>
          <p:nvPr>
            <p:ph type="body" sz="quarter" idx="18" hasCustomPrompt="1"/>
          </p:nvPr>
        </p:nvSpPr>
        <p:spPr>
          <a:xfrm>
            <a:off x="7000021" y="2278320"/>
            <a:ext cx="2645569" cy="290512"/>
          </a:xfrm>
        </p:spPr>
        <p:txBody>
          <a:bodyPr>
            <a:noAutofit/>
          </a:bodyPr>
          <a:lstStyle>
            <a:lvl1pPr marL="0" indent="0">
              <a:buNone/>
              <a:defRPr sz="1800" b="1"/>
            </a:lvl1pPr>
          </a:lstStyle>
          <a:p>
            <a:pPr lvl="0"/>
            <a:r>
              <a:rPr lang="fr-FR" dirty="0"/>
              <a:t>Titre Calibri 18 pt Bold</a:t>
            </a:r>
          </a:p>
        </p:txBody>
      </p:sp>
      <p:sp>
        <p:nvSpPr>
          <p:cNvPr id="73" name="Espace réservé du texte 4">
            <a:extLst>
              <a:ext uri="{FF2B5EF4-FFF2-40B4-BE49-F238E27FC236}">
                <a16:creationId xmlns:a16="http://schemas.microsoft.com/office/drawing/2014/main" id="{DCD451FC-295A-4CB2-9A9B-87D54A6DA10A}"/>
              </a:ext>
            </a:extLst>
          </p:cNvPr>
          <p:cNvSpPr>
            <a:spLocks noGrp="1"/>
          </p:cNvSpPr>
          <p:nvPr>
            <p:ph type="body" sz="quarter" idx="19" hasCustomPrompt="1"/>
          </p:nvPr>
        </p:nvSpPr>
        <p:spPr>
          <a:xfrm>
            <a:off x="6999477" y="2618420"/>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77" name="Espace réservé du texte 2">
            <a:extLst>
              <a:ext uri="{FF2B5EF4-FFF2-40B4-BE49-F238E27FC236}">
                <a16:creationId xmlns:a16="http://schemas.microsoft.com/office/drawing/2014/main" id="{4F69061E-D1FA-4D15-92F5-C375760A6C73}"/>
              </a:ext>
            </a:extLst>
          </p:cNvPr>
          <p:cNvSpPr>
            <a:spLocks noGrp="1"/>
          </p:cNvSpPr>
          <p:nvPr>
            <p:ph type="body" sz="quarter" idx="20" hasCustomPrompt="1"/>
          </p:nvPr>
        </p:nvSpPr>
        <p:spPr>
          <a:xfrm>
            <a:off x="1995106" y="4421478"/>
            <a:ext cx="2100263" cy="290512"/>
          </a:xfrm>
        </p:spPr>
        <p:txBody>
          <a:bodyPr>
            <a:noAutofit/>
          </a:bodyPr>
          <a:lstStyle>
            <a:lvl1pPr marL="0" indent="0">
              <a:buNone/>
              <a:defRPr sz="1800" b="1"/>
            </a:lvl1pPr>
          </a:lstStyle>
          <a:p>
            <a:pPr lvl="0"/>
            <a:r>
              <a:rPr lang="fr-FR" dirty="0"/>
              <a:t>00/00/00</a:t>
            </a:r>
          </a:p>
        </p:txBody>
      </p:sp>
      <p:sp>
        <p:nvSpPr>
          <p:cNvPr id="78" name="Espace réservé du texte 2">
            <a:extLst>
              <a:ext uri="{FF2B5EF4-FFF2-40B4-BE49-F238E27FC236}">
                <a16:creationId xmlns:a16="http://schemas.microsoft.com/office/drawing/2014/main" id="{1CD7E7D4-92F4-4947-BC09-A95FAAB6ED73}"/>
              </a:ext>
            </a:extLst>
          </p:cNvPr>
          <p:cNvSpPr>
            <a:spLocks noGrp="1"/>
          </p:cNvSpPr>
          <p:nvPr>
            <p:ph type="body" sz="quarter" idx="21" hasCustomPrompt="1"/>
          </p:nvPr>
        </p:nvSpPr>
        <p:spPr>
          <a:xfrm>
            <a:off x="1995106" y="4755457"/>
            <a:ext cx="2645569" cy="290512"/>
          </a:xfrm>
        </p:spPr>
        <p:txBody>
          <a:bodyPr>
            <a:noAutofit/>
          </a:bodyPr>
          <a:lstStyle>
            <a:lvl1pPr marL="0" indent="0">
              <a:buNone/>
              <a:defRPr sz="1800" b="1"/>
            </a:lvl1pPr>
          </a:lstStyle>
          <a:p>
            <a:pPr lvl="0"/>
            <a:r>
              <a:rPr lang="fr-FR" dirty="0"/>
              <a:t>Titre Calibri 18 pt Bold</a:t>
            </a:r>
          </a:p>
        </p:txBody>
      </p:sp>
      <p:sp>
        <p:nvSpPr>
          <p:cNvPr id="79" name="Espace réservé du texte 4">
            <a:extLst>
              <a:ext uri="{FF2B5EF4-FFF2-40B4-BE49-F238E27FC236}">
                <a16:creationId xmlns:a16="http://schemas.microsoft.com/office/drawing/2014/main" id="{17597B47-1508-4A3D-8F4F-695FD4AC0A02}"/>
              </a:ext>
            </a:extLst>
          </p:cNvPr>
          <p:cNvSpPr>
            <a:spLocks noGrp="1"/>
          </p:cNvSpPr>
          <p:nvPr>
            <p:ph type="body" sz="quarter" idx="22" hasCustomPrompt="1"/>
          </p:nvPr>
        </p:nvSpPr>
        <p:spPr>
          <a:xfrm>
            <a:off x="1994562" y="5095557"/>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83" name="Espace réservé du texte 2">
            <a:extLst>
              <a:ext uri="{FF2B5EF4-FFF2-40B4-BE49-F238E27FC236}">
                <a16:creationId xmlns:a16="http://schemas.microsoft.com/office/drawing/2014/main" id="{AFA02D0A-DF6F-4D01-BBFF-10B18D5AA859}"/>
              </a:ext>
            </a:extLst>
          </p:cNvPr>
          <p:cNvSpPr>
            <a:spLocks noGrp="1"/>
          </p:cNvSpPr>
          <p:nvPr>
            <p:ph type="body" sz="quarter" idx="23" hasCustomPrompt="1"/>
          </p:nvPr>
        </p:nvSpPr>
        <p:spPr>
          <a:xfrm>
            <a:off x="5223671" y="4421478"/>
            <a:ext cx="2100263" cy="290512"/>
          </a:xfrm>
        </p:spPr>
        <p:txBody>
          <a:bodyPr>
            <a:noAutofit/>
          </a:bodyPr>
          <a:lstStyle>
            <a:lvl1pPr marL="0" indent="0">
              <a:buNone/>
              <a:defRPr sz="1800" b="1"/>
            </a:lvl1pPr>
          </a:lstStyle>
          <a:p>
            <a:pPr lvl="0"/>
            <a:r>
              <a:rPr lang="fr-FR" dirty="0"/>
              <a:t>00/00/00</a:t>
            </a:r>
          </a:p>
        </p:txBody>
      </p:sp>
      <p:sp>
        <p:nvSpPr>
          <p:cNvPr id="84" name="Espace réservé du texte 2">
            <a:extLst>
              <a:ext uri="{FF2B5EF4-FFF2-40B4-BE49-F238E27FC236}">
                <a16:creationId xmlns:a16="http://schemas.microsoft.com/office/drawing/2014/main" id="{8A605544-4CA2-4212-91E0-BE422C775AA2}"/>
              </a:ext>
            </a:extLst>
          </p:cNvPr>
          <p:cNvSpPr>
            <a:spLocks noGrp="1"/>
          </p:cNvSpPr>
          <p:nvPr>
            <p:ph type="body" sz="quarter" idx="24" hasCustomPrompt="1"/>
          </p:nvPr>
        </p:nvSpPr>
        <p:spPr>
          <a:xfrm>
            <a:off x="5223671" y="4755457"/>
            <a:ext cx="2645569" cy="290512"/>
          </a:xfrm>
        </p:spPr>
        <p:txBody>
          <a:bodyPr>
            <a:noAutofit/>
          </a:bodyPr>
          <a:lstStyle>
            <a:lvl1pPr marL="0" indent="0">
              <a:buNone/>
              <a:defRPr sz="1800" b="1"/>
            </a:lvl1pPr>
          </a:lstStyle>
          <a:p>
            <a:pPr lvl="0"/>
            <a:r>
              <a:rPr lang="fr-FR" dirty="0"/>
              <a:t>Titre Calibri 18 pt Bold</a:t>
            </a:r>
          </a:p>
        </p:txBody>
      </p:sp>
      <p:sp>
        <p:nvSpPr>
          <p:cNvPr id="85" name="Espace réservé du texte 4">
            <a:extLst>
              <a:ext uri="{FF2B5EF4-FFF2-40B4-BE49-F238E27FC236}">
                <a16:creationId xmlns:a16="http://schemas.microsoft.com/office/drawing/2014/main" id="{2B88F7EE-E968-485D-B30D-09B9ACD38DA3}"/>
              </a:ext>
            </a:extLst>
          </p:cNvPr>
          <p:cNvSpPr>
            <a:spLocks noGrp="1"/>
          </p:cNvSpPr>
          <p:nvPr>
            <p:ph type="body" sz="quarter" idx="25" hasCustomPrompt="1"/>
          </p:nvPr>
        </p:nvSpPr>
        <p:spPr>
          <a:xfrm>
            <a:off x="5223127" y="5095557"/>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89" name="Espace réservé du texte 2">
            <a:extLst>
              <a:ext uri="{FF2B5EF4-FFF2-40B4-BE49-F238E27FC236}">
                <a16:creationId xmlns:a16="http://schemas.microsoft.com/office/drawing/2014/main" id="{6CDD13D9-1201-4DA5-BA7D-A2D120F023EF}"/>
              </a:ext>
            </a:extLst>
          </p:cNvPr>
          <p:cNvSpPr>
            <a:spLocks noGrp="1"/>
          </p:cNvSpPr>
          <p:nvPr>
            <p:ph type="body" sz="quarter" idx="26" hasCustomPrompt="1"/>
          </p:nvPr>
        </p:nvSpPr>
        <p:spPr>
          <a:xfrm>
            <a:off x="8452236" y="4421478"/>
            <a:ext cx="2100263" cy="290512"/>
          </a:xfrm>
        </p:spPr>
        <p:txBody>
          <a:bodyPr>
            <a:noAutofit/>
          </a:bodyPr>
          <a:lstStyle>
            <a:lvl1pPr marL="0" indent="0">
              <a:buNone/>
              <a:defRPr sz="1800" b="1"/>
            </a:lvl1pPr>
          </a:lstStyle>
          <a:p>
            <a:pPr lvl="0"/>
            <a:r>
              <a:rPr lang="fr-FR" dirty="0"/>
              <a:t>00/00/00</a:t>
            </a:r>
          </a:p>
        </p:txBody>
      </p:sp>
      <p:sp>
        <p:nvSpPr>
          <p:cNvPr id="90" name="Espace réservé du texte 2">
            <a:extLst>
              <a:ext uri="{FF2B5EF4-FFF2-40B4-BE49-F238E27FC236}">
                <a16:creationId xmlns:a16="http://schemas.microsoft.com/office/drawing/2014/main" id="{8605C944-5B97-4EC5-AD40-9E46849CB74A}"/>
              </a:ext>
            </a:extLst>
          </p:cNvPr>
          <p:cNvSpPr>
            <a:spLocks noGrp="1"/>
          </p:cNvSpPr>
          <p:nvPr>
            <p:ph type="body" sz="quarter" idx="27" hasCustomPrompt="1"/>
          </p:nvPr>
        </p:nvSpPr>
        <p:spPr>
          <a:xfrm>
            <a:off x="8452236" y="4755457"/>
            <a:ext cx="2645569" cy="290512"/>
          </a:xfrm>
        </p:spPr>
        <p:txBody>
          <a:bodyPr>
            <a:noAutofit/>
          </a:bodyPr>
          <a:lstStyle>
            <a:lvl1pPr marL="0" indent="0">
              <a:buNone/>
              <a:defRPr sz="1800" b="1"/>
            </a:lvl1pPr>
          </a:lstStyle>
          <a:p>
            <a:pPr lvl="0"/>
            <a:r>
              <a:rPr lang="fr-FR" dirty="0"/>
              <a:t>Titre Calibri 18 pt Bold</a:t>
            </a:r>
          </a:p>
        </p:txBody>
      </p:sp>
      <p:sp>
        <p:nvSpPr>
          <p:cNvPr id="91" name="Espace réservé du texte 4">
            <a:extLst>
              <a:ext uri="{FF2B5EF4-FFF2-40B4-BE49-F238E27FC236}">
                <a16:creationId xmlns:a16="http://schemas.microsoft.com/office/drawing/2014/main" id="{9A557E9F-7FC4-4BD3-8E88-F1B7C8B9850B}"/>
              </a:ext>
            </a:extLst>
          </p:cNvPr>
          <p:cNvSpPr>
            <a:spLocks noGrp="1"/>
          </p:cNvSpPr>
          <p:nvPr>
            <p:ph type="body" sz="quarter" idx="28" hasCustomPrompt="1"/>
          </p:nvPr>
        </p:nvSpPr>
        <p:spPr>
          <a:xfrm>
            <a:off x="8451692" y="5095557"/>
            <a:ext cx="2716212" cy="717123"/>
          </a:xfrm>
        </p:spPr>
        <p:txBody>
          <a:bodyPr>
            <a:noAutofit/>
          </a:bodyPr>
          <a:lstStyle>
            <a:lvl1pPr marL="0" indent="0">
              <a:lnSpc>
                <a:spcPct val="100000"/>
              </a:lnSpc>
              <a:spcBef>
                <a:spcPts val="0"/>
              </a:spcBef>
              <a:buNone/>
              <a:defRPr sz="1200"/>
            </a:lvl1pPr>
          </a:lstStyle>
          <a:p>
            <a:pPr lvl="0"/>
            <a:r>
              <a:rPr lang="fr-FR" dirty="0"/>
              <a:t>Légende Calibri 12 pt</a:t>
            </a:r>
          </a:p>
          <a:p>
            <a:pPr lvl="0"/>
            <a:r>
              <a:rPr lang="fr-FR" dirty="0"/>
              <a:t>En lien avec le tiret de la ligne gris temporelle situé en-dessous</a:t>
            </a:r>
          </a:p>
        </p:txBody>
      </p:sp>
      <p:sp>
        <p:nvSpPr>
          <p:cNvPr id="26" name="Espace réservé du pied de page 4">
            <a:extLst>
              <a:ext uri="{FF2B5EF4-FFF2-40B4-BE49-F238E27FC236}">
                <a16:creationId xmlns:a16="http://schemas.microsoft.com/office/drawing/2014/main" id="{6CAB58DF-0B15-C6F4-3A62-AD5E5F5C76FF}"/>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28" name="Espace réservé du numéro de diapositive 5">
            <a:extLst>
              <a:ext uri="{FF2B5EF4-FFF2-40B4-BE49-F238E27FC236}">
                <a16:creationId xmlns:a16="http://schemas.microsoft.com/office/drawing/2014/main" id="{993502AD-E3A9-1E79-9455-08C2F2F125AF}"/>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29" name="Espace réservé de la date 3">
            <a:extLst>
              <a:ext uri="{FF2B5EF4-FFF2-40B4-BE49-F238E27FC236}">
                <a16:creationId xmlns:a16="http://schemas.microsoft.com/office/drawing/2014/main" id="{D18F4F07-9221-01B1-8C5E-E91C87575A81}"/>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33009368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phique">
    <p:spTree>
      <p:nvGrpSpPr>
        <p:cNvPr id="1" name=""/>
        <p:cNvGrpSpPr/>
        <p:nvPr/>
      </p:nvGrpSpPr>
      <p:grpSpPr>
        <a:xfrm>
          <a:off x="0" y="0"/>
          <a:ext cx="0" cy="0"/>
          <a:chOff x="0" y="0"/>
          <a:chExt cx="0" cy="0"/>
        </a:xfrm>
      </p:grpSpPr>
      <p:sp>
        <p:nvSpPr>
          <p:cNvPr id="35" name="Espace réservé du graphique 4">
            <a:extLst>
              <a:ext uri="{FF2B5EF4-FFF2-40B4-BE49-F238E27FC236}">
                <a16:creationId xmlns:a16="http://schemas.microsoft.com/office/drawing/2014/main" id="{64AE0470-CDF3-4817-985C-1C8B96F0F6C6}"/>
              </a:ext>
            </a:extLst>
          </p:cNvPr>
          <p:cNvSpPr>
            <a:spLocks noGrp="1"/>
          </p:cNvSpPr>
          <p:nvPr>
            <p:ph type="chart" sz="quarter" idx="11" hasCustomPrompt="1"/>
          </p:nvPr>
        </p:nvSpPr>
        <p:spPr>
          <a:xfrm>
            <a:off x="447131" y="1261914"/>
            <a:ext cx="7882482" cy="5010029"/>
          </a:xfrm>
        </p:spPr>
        <p:txBody>
          <a:bodyPr anchor="ctr"/>
          <a:lstStyle>
            <a:lvl1pPr marL="0" indent="0" algn="ctr">
              <a:buNone/>
              <a:defRPr/>
            </a:lvl1pPr>
          </a:lstStyle>
          <a:p>
            <a:r>
              <a:rPr lang="fr-FR" dirty="0"/>
              <a:t>Insérer un graphique</a:t>
            </a:r>
          </a:p>
        </p:txBody>
      </p:sp>
      <p:sp>
        <p:nvSpPr>
          <p:cNvPr id="40" name="Espace réservé du texte 9">
            <a:extLst>
              <a:ext uri="{FF2B5EF4-FFF2-40B4-BE49-F238E27FC236}">
                <a16:creationId xmlns:a16="http://schemas.microsoft.com/office/drawing/2014/main" id="{8875C898-323A-491B-87E1-3927828A617A}"/>
              </a:ext>
            </a:extLst>
          </p:cNvPr>
          <p:cNvSpPr>
            <a:spLocks noGrp="1"/>
          </p:cNvSpPr>
          <p:nvPr>
            <p:ph type="body" sz="quarter" idx="12" hasCustomPrompt="1"/>
          </p:nvPr>
        </p:nvSpPr>
        <p:spPr>
          <a:xfrm>
            <a:off x="8565355" y="1995281"/>
            <a:ext cx="3171825" cy="971586"/>
          </a:xfrm>
        </p:spPr>
        <p:txBody>
          <a:bodyPr>
            <a:noAutofit/>
          </a:bodyPr>
          <a:lstStyle>
            <a:lvl1pPr marL="0" indent="0">
              <a:buNone/>
              <a:defRPr sz="3200" b="1">
                <a:solidFill>
                  <a:schemeClr val="accent1"/>
                </a:solidFill>
              </a:defRPr>
            </a:lvl1pPr>
          </a:lstStyle>
          <a:p>
            <a:pPr lvl="0"/>
            <a:r>
              <a:rPr lang="fr-FR" dirty="0"/>
              <a:t>Titre du graphique</a:t>
            </a:r>
          </a:p>
        </p:txBody>
      </p:sp>
      <p:sp>
        <p:nvSpPr>
          <p:cNvPr id="41" name="Espace réservé du texte 11">
            <a:extLst>
              <a:ext uri="{FF2B5EF4-FFF2-40B4-BE49-F238E27FC236}">
                <a16:creationId xmlns:a16="http://schemas.microsoft.com/office/drawing/2014/main" id="{0B424686-5D38-45B7-A895-AD9E22CAA47F}"/>
              </a:ext>
            </a:extLst>
          </p:cNvPr>
          <p:cNvSpPr>
            <a:spLocks noGrp="1"/>
          </p:cNvSpPr>
          <p:nvPr>
            <p:ph type="body" sz="quarter" idx="13" hasCustomPrompt="1"/>
          </p:nvPr>
        </p:nvSpPr>
        <p:spPr>
          <a:xfrm>
            <a:off x="8565355" y="3033735"/>
            <a:ext cx="3179514" cy="3238208"/>
          </a:xfrm>
        </p:spPr>
        <p:txBody>
          <a:bodyPr>
            <a:noAutofit/>
          </a:bodyPr>
          <a:lstStyle>
            <a:lvl1pPr marL="0" indent="0">
              <a:lnSpc>
                <a:spcPct val="150000"/>
              </a:lnSpc>
              <a:spcBef>
                <a:spcPts val="0"/>
              </a:spcBef>
              <a:buNone/>
              <a:defRPr sz="1600"/>
            </a:lvl1pPr>
          </a:lstStyle>
          <a:p>
            <a:pPr lvl="0"/>
            <a:r>
              <a:rPr lang="fr-FR" dirty="0"/>
              <a:t>Les couleurs du graphique peuvent être un assortiment des 3 couleurs complémentaires (ou dégradé si nécessaire).</a:t>
            </a:r>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dirty="0"/>
              <a:t>Graphique</a:t>
            </a:r>
          </a:p>
        </p:txBody>
      </p:sp>
      <p:sp>
        <p:nvSpPr>
          <p:cNvPr id="10" name="Espace réservé du pied de page 4">
            <a:extLst>
              <a:ext uri="{FF2B5EF4-FFF2-40B4-BE49-F238E27FC236}">
                <a16:creationId xmlns:a16="http://schemas.microsoft.com/office/drawing/2014/main" id="{0F33A00C-1829-FC67-84D7-33721EDD142E}"/>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2" name="Espace réservé du numéro de diapositive 5">
            <a:extLst>
              <a:ext uri="{FF2B5EF4-FFF2-40B4-BE49-F238E27FC236}">
                <a16:creationId xmlns:a16="http://schemas.microsoft.com/office/drawing/2014/main" id="{9902571A-BD4D-3C7C-1709-DEDFDA7DFD22}"/>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9" name="Espace réservé de la date 3">
            <a:extLst>
              <a:ext uri="{FF2B5EF4-FFF2-40B4-BE49-F238E27FC236}">
                <a16:creationId xmlns:a16="http://schemas.microsoft.com/office/drawing/2014/main" id="{13ED196E-3396-E453-4E46-B42660A7B2BE}"/>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2276510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dirty="0"/>
              <a:t>Tableau</a:t>
            </a:r>
          </a:p>
        </p:txBody>
      </p:sp>
      <p:sp>
        <p:nvSpPr>
          <p:cNvPr id="11" name="Espace réservé du tableau 2">
            <a:extLst>
              <a:ext uri="{FF2B5EF4-FFF2-40B4-BE49-F238E27FC236}">
                <a16:creationId xmlns:a16="http://schemas.microsoft.com/office/drawing/2014/main" id="{3DCC89E5-F14B-4494-945C-650BC7E622B7}"/>
              </a:ext>
            </a:extLst>
          </p:cNvPr>
          <p:cNvSpPr>
            <a:spLocks noGrp="1"/>
          </p:cNvSpPr>
          <p:nvPr>
            <p:ph type="tbl" sz="quarter" idx="14" hasCustomPrompt="1"/>
          </p:nvPr>
        </p:nvSpPr>
        <p:spPr>
          <a:xfrm>
            <a:off x="454819" y="1261120"/>
            <a:ext cx="11290049" cy="5010029"/>
          </a:xfrm>
        </p:spPr>
        <p:txBody>
          <a:bodyPr anchor="ctr"/>
          <a:lstStyle>
            <a:lvl1pPr marL="0" indent="0" algn="ctr">
              <a:buNone/>
              <a:defRPr/>
            </a:lvl1pPr>
          </a:lstStyle>
          <a:p>
            <a:r>
              <a:rPr lang="fr-FR" dirty="0"/>
              <a:t>Insérer un tableau</a:t>
            </a:r>
          </a:p>
        </p:txBody>
      </p:sp>
      <p:sp>
        <p:nvSpPr>
          <p:cNvPr id="10" name="Espace réservé du pied de page 4">
            <a:extLst>
              <a:ext uri="{FF2B5EF4-FFF2-40B4-BE49-F238E27FC236}">
                <a16:creationId xmlns:a16="http://schemas.microsoft.com/office/drawing/2014/main" id="{6ED212A6-3862-FF3D-47C5-9D16151B776F}"/>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13" name="Espace réservé du numéro de diapositive 5">
            <a:extLst>
              <a:ext uri="{FF2B5EF4-FFF2-40B4-BE49-F238E27FC236}">
                <a16:creationId xmlns:a16="http://schemas.microsoft.com/office/drawing/2014/main" id="{D3266047-6C7D-7B7B-5C2B-11BA3C4CC4A4}"/>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
        <p:nvSpPr>
          <p:cNvPr id="7" name="Espace réservé de la date 3">
            <a:extLst>
              <a:ext uri="{FF2B5EF4-FFF2-40B4-BE49-F238E27FC236}">
                <a16:creationId xmlns:a16="http://schemas.microsoft.com/office/drawing/2014/main" id="{FB4A7DD5-AA48-9578-3D76-9FDBD8F2DC55}"/>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Tree>
    <p:extLst>
      <p:ext uri="{BB962C8B-B14F-4D97-AF65-F5344CB8AC3E}">
        <p14:creationId xmlns:p14="http://schemas.microsoft.com/office/powerpoint/2010/main" val="24178322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D52C9CF-82E1-47E9-A095-D5F655BDE897}"/>
              </a:ext>
            </a:extLst>
          </p:cNvPr>
          <p:cNvSpPr/>
          <p:nvPr userDrawn="1"/>
        </p:nvSpPr>
        <p:spPr>
          <a:xfrm>
            <a:off x="0" y="-8466"/>
            <a:ext cx="12192000" cy="6866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a:extLst>
              <a:ext uri="{FF2B5EF4-FFF2-40B4-BE49-F238E27FC236}">
                <a16:creationId xmlns:a16="http://schemas.microsoft.com/office/drawing/2014/main" id="{D13961D3-D563-4075-A344-55DDEAF736AB}"/>
              </a:ext>
            </a:extLst>
          </p:cNvPr>
          <p:cNvGrpSpPr/>
          <p:nvPr userDrawn="1"/>
        </p:nvGrpSpPr>
        <p:grpSpPr>
          <a:xfrm>
            <a:off x="4418681" y="-8466"/>
            <a:ext cx="3358493" cy="139603"/>
            <a:chOff x="4016504" y="-3045"/>
            <a:chExt cx="3358493" cy="255892"/>
          </a:xfrm>
        </p:grpSpPr>
        <p:sp>
          <p:nvSpPr>
            <p:cNvPr id="15" name="Rectangle 14">
              <a:extLst>
                <a:ext uri="{FF2B5EF4-FFF2-40B4-BE49-F238E27FC236}">
                  <a16:creationId xmlns:a16="http://schemas.microsoft.com/office/drawing/2014/main" id="{75873A72-2976-423D-BA54-26DFBB2A957A}"/>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1FDE0B8-944F-45CF-B0AB-170BF70F69E7}"/>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330EE1E7-47BB-489C-9C83-93F173C56419}"/>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Espace réservé du texte 3">
            <a:extLst>
              <a:ext uri="{FF2B5EF4-FFF2-40B4-BE49-F238E27FC236}">
                <a16:creationId xmlns:a16="http://schemas.microsoft.com/office/drawing/2014/main" id="{259852C1-2818-4408-808C-B05C9C720A71}"/>
              </a:ext>
            </a:extLst>
          </p:cNvPr>
          <p:cNvSpPr>
            <a:spLocks noGrp="1"/>
          </p:cNvSpPr>
          <p:nvPr>
            <p:ph type="body" sz="quarter" idx="10" hasCustomPrompt="1"/>
          </p:nvPr>
        </p:nvSpPr>
        <p:spPr>
          <a:xfrm>
            <a:off x="1882157" y="5123432"/>
            <a:ext cx="8427686" cy="341632"/>
          </a:xfrm>
        </p:spPr>
        <p:txBody>
          <a:bodyPr wrap="square">
            <a:spAutoFit/>
          </a:bodyPr>
          <a:lstStyle>
            <a:lvl1pPr marL="0" indent="0" algn="ctr">
              <a:buNone/>
              <a:defRPr sz="1800" b="1"/>
            </a:lvl1pPr>
          </a:lstStyle>
          <a:p>
            <a:pPr lvl="0"/>
            <a:r>
              <a:rPr lang="fr-FR" dirty="0"/>
              <a:t>Département émetteur</a:t>
            </a:r>
          </a:p>
        </p:txBody>
      </p:sp>
      <p:sp>
        <p:nvSpPr>
          <p:cNvPr id="20" name="Espace réservé du texte 3">
            <a:extLst>
              <a:ext uri="{FF2B5EF4-FFF2-40B4-BE49-F238E27FC236}">
                <a16:creationId xmlns:a16="http://schemas.microsoft.com/office/drawing/2014/main" id="{2594499F-1147-45CE-8018-E7C572846584}"/>
              </a:ext>
            </a:extLst>
          </p:cNvPr>
          <p:cNvSpPr>
            <a:spLocks noGrp="1"/>
          </p:cNvSpPr>
          <p:nvPr>
            <p:ph type="body" sz="quarter" idx="11" hasCustomPrompt="1"/>
          </p:nvPr>
        </p:nvSpPr>
        <p:spPr>
          <a:xfrm>
            <a:off x="1882157" y="5477238"/>
            <a:ext cx="8427686" cy="341632"/>
          </a:xfrm>
        </p:spPr>
        <p:txBody>
          <a:bodyPr wrap="square">
            <a:spAutoFit/>
          </a:bodyPr>
          <a:lstStyle>
            <a:lvl1pPr marL="0" indent="0" algn="ctr">
              <a:buNone/>
              <a:defRPr sz="1800" b="0">
                <a:solidFill>
                  <a:srgbClr val="EB0F0F"/>
                </a:solidFill>
              </a:defRPr>
            </a:lvl1pPr>
          </a:lstStyle>
          <a:p>
            <a:pPr lvl="0"/>
            <a:r>
              <a:rPr lang="fr-FR" dirty="0"/>
              <a:t>Contact : Prénom NOM - 00 00 00 00 00 </a:t>
            </a:r>
          </a:p>
        </p:txBody>
      </p:sp>
      <p:sp>
        <p:nvSpPr>
          <p:cNvPr id="22" name="Espace réservé du texte 3">
            <a:extLst>
              <a:ext uri="{FF2B5EF4-FFF2-40B4-BE49-F238E27FC236}">
                <a16:creationId xmlns:a16="http://schemas.microsoft.com/office/drawing/2014/main" id="{0CECB3CA-EBFD-43F9-A487-462B191CB678}"/>
              </a:ext>
            </a:extLst>
          </p:cNvPr>
          <p:cNvSpPr>
            <a:spLocks noGrp="1"/>
          </p:cNvSpPr>
          <p:nvPr>
            <p:ph type="body" sz="quarter" idx="12" hasCustomPrompt="1"/>
          </p:nvPr>
        </p:nvSpPr>
        <p:spPr>
          <a:xfrm>
            <a:off x="1882157" y="5828139"/>
            <a:ext cx="8427686" cy="341632"/>
          </a:xfrm>
        </p:spPr>
        <p:txBody>
          <a:bodyPr wrap="square">
            <a:spAutoFit/>
          </a:bodyPr>
          <a:lstStyle>
            <a:lvl1pPr marL="0" indent="0" algn="ctr">
              <a:buNone/>
              <a:defRPr sz="1800" b="0">
                <a:solidFill>
                  <a:schemeClr val="tx1"/>
                </a:solidFill>
              </a:defRPr>
            </a:lvl1pPr>
          </a:lstStyle>
          <a:p>
            <a:pPr lvl="0"/>
            <a:r>
              <a:rPr lang="fr-FR" dirty="0"/>
              <a:t>nom.prenom@ecuvie.caisse-epargne.fr</a:t>
            </a:r>
          </a:p>
        </p:txBody>
      </p:sp>
      <p:sp>
        <p:nvSpPr>
          <p:cNvPr id="2" name="Rectangle 1">
            <a:extLst>
              <a:ext uri="{FF2B5EF4-FFF2-40B4-BE49-F238E27FC236}">
                <a16:creationId xmlns:a16="http://schemas.microsoft.com/office/drawing/2014/main" id="{7E4862AB-985D-468B-9647-DA89B6A93B13}"/>
              </a:ext>
            </a:extLst>
          </p:cNvPr>
          <p:cNvSpPr/>
          <p:nvPr userDrawn="1"/>
        </p:nvSpPr>
        <p:spPr>
          <a:xfrm>
            <a:off x="1746251" y="2890968"/>
            <a:ext cx="3409949" cy="848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Une image contenant texte&#10;&#10;Description générée automatiquement">
            <a:extLst>
              <a:ext uri="{FF2B5EF4-FFF2-40B4-BE49-F238E27FC236}">
                <a16:creationId xmlns:a16="http://schemas.microsoft.com/office/drawing/2014/main" id="{FFEB8C0E-E8A4-4111-B3D9-B2A4923A118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215" r="2156"/>
          <a:stretch/>
        </p:blipFill>
        <p:spPr>
          <a:xfrm>
            <a:off x="1904999" y="2626341"/>
            <a:ext cx="8382001" cy="1596851"/>
          </a:xfrm>
          <a:prstGeom prst="rect">
            <a:avLst/>
          </a:prstGeom>
        </p:spPr>
      </p:pic>
      <p:sp>
        <p:nvSpPr>
          <p:cNvPr id="3" name="Rectangle 2">
            <a:extLst>
              <a:ext uri="{FF2B5EF4-FFF2-40B4-BE49-F238E27FC236}">
                <a16:creationId xmlns:a16="http://schemas.microsoft.com/office/drawing/2014/main" id="{F07CE436-359D-4D52-9EF2-718B4906586B}"/>
              </a:ext>
            </a:extLst>
          </p:cNvPr>
          <p:cNvSpPr/>
          <p:nvPr userDrawn="1"/>
        </p:nvSpPr>
        <p:spPr>
          <a:xfrm>
            <a:off x="1904999" y="2815167"/>
            <a:ext cx="2544234" cy="6942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1F4C4B86-4B87-43B3-9D39-20FB05E5E0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87530" y="2701088"/>
            <a:ext cx="2742137" cy="848398"/>
          </a:xfrm>
          <a:prstGeom prst="rect">
            <a:avLst/>
          </a:prstGeom>
        </p:spPr>
      </p:pic>
    </p:spTree>
    <p:extLst>
      <p:ext uri="{BB962C8B-B14F-4D97-AF65-F5344CB8AC3E}">
        <p14:creationId xmlns:p14="http://schemas.microsoft.com/office/powerpoint/2010/main" val="247001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4462469-1950-4077-B759-47087F33D3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0523CB9B-FA3B-4EE5-AC17-3EE09761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34" name="Rectangle 33">
            <a:extLst>
              <a:ext uri="{FF2B5EF4-FFF2-40B4-BE49-F238E27FC236}">
                <a16:creationId xmlns:a16="http://schemas.microsoft.com/office/drawing/2014/main" id="{E4F1757B-5E72-17FC-1B66-4E502D714992}"/>
              </a:ext>
            </a:extLst>
          </p:cNvPr>
          <p:cNvSpPr/>
          <p:nvPr userDrawn="1"/>
        </p:nvSpPr>
        <p:spPr>
          <a:xfrm>
            <a:off x="0" y="6013551"/>
            <a:ext cx="12192000" cy="8695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AF2AA124-5928-647B-EC73-BE55572DDBD3}"/>
              </a:ext>
            </a:extLst>
          </p:cNvPr>
          <p:cNvSpPr txBox="1"/>
          <p:nvPr userDrawn="1"/>
        </p:nvSpPr>
        <p:spPr>
          <a:xfrm>
            <a:off x="539427" y="6466808"/>
            <a:ext cx="2626982" cy="261610"/>
          </a:xfrm>
          <a:prstGeom prst="rect">
            <a:avLst/>
          </a:prstGeom>
          <a:noFill/>
          <a:effectLst/>
        </p:spPr>
        <p:txBody>
          <a:bodyPr wrap="square">
            <a:spAutoFit/>
          </a:bodyPr>
          <a:lstStyle/>
          <a:p>
            <a:pPr algn="l"/>
            <a:r>
              <a:rPr lang="fr-FR" sz="1100" b="1" dirty="0">
                <a:solidFill>
                  <a:srgbClr val="FD5D3D"/>
                </a:solidFill>
                <a:cs typeface="Poppins" panose="00000500000000000000" pitchFamily="2" charset="0"/>
              </a:rPr>
              <a:t>ASSURANCES DU GROUPE BPCE</a:t>
            </a:r>
            <a:endParaRPr lang="fr-FR" sz="1100" b="1" dirty="0">
              <a:solidFill>
                <a:srgbClr val="FD5D3D"/>
              </a:solidFill>
            </a:endParaRPr>
          </a:p>
        </p:txBody>
      </p:sp>
      <p:sp>
        <p:nvSpPr>
          <p:cNvPr id="38" name="Forme libre : forme 37">
            <a:extLst>
              <a:ext uri="{FF2B5EF4-FFF2-40B4-BE49-F238E27FC236}">
                <a16:creationId xmlns:a16="http://schemas.microsoft.com/office/drawing/2014/main" id="{6B8AF459-F3F0-2ADA-956E-6C97B8BF36B2}"/>
              </a:ext>
            </a:extLst>
          </p:cNvPr>
          <p:cNvSpPr/>
          <p:nvPr/>
        </p:nvSpPr>
        <p:spPr>
          <a:xfrm>
            <a:off x="11715432" y="6695174"/>
            <a:ext cx="274637" cy="109537"/>
          </a:xfrm>
          <a:custGeom>
            <a:avLst/>
            <a:gdLst>
              <a:gd name="connsiteX0" fmla="*/ 0 w 274637"/>
              <a:gd name="connsiteY0" fmla="*/ 3175 h 109537"/>
              <a:gd name="connsiteX1" fmla="*/ 120650 w 274637"/>
              <a:gd name="connsiteY1" fmla="*/ 3175 h 109537"/>
              <a:gd name="connsiteX2" fmla="*/ 120650 w 274637"/>
              <a:gd name="connsiteY2" fmla="*/ 109537 h 109537"/>
              <a:gd name="connsiteX3" fmla="*/ 190500 w 274637"/>
              <a:gd name="connsiteY3" fmla="*/ 0 h 109537"/>
              <a:gd name="connsiteX4" fmla="*/ 274637 w 274637"/>
              <a:gd name="connsiteY4" fmla="*/ 0 h 109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37" h="109537">
                <a:moveTo>
                  <a:pt x="0" y="3175"/>
                </a:moveTo>
                <a:lnTo>
                  <a:pt x="120650" y="3175"/>
                </a:lnTo>
                <a:lnTo>
                  <a:pt x="120650" y="109537"/>
                </a:lnTo>
                <a:lnTo>
                  <a:pt x="190500" y="0"/>
                </a:lnTo>
                <a:lnTo>
                  <a:pt x="274637" y="0"/>
                </a:lnTo>
              </a:path>
            </a:pathLst>
          </a:custGeom>
          <a:noFill/>
          <a:ln>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B0F0F"/>
              </a:solidFill>
            </a:endParaRPr>
          </a:p>
        </p:txBody>
      </p:sp>
      <p:sp>
        <p:nvSpPr>
          <p:cNvPr id="42" name="Rectangle 41">
            <a:extLst>
              <a:ext uri="{FF2B5EF4-FFF2-40B4-BE49-F238E27FC236}">
                <a16:creationId xmlns:a16="http://schemas.microsoft.com/office/drawing/2014/main" id="{4ADCB378-A6AA-3635-972D-925E6370A05F}"/>
              </a:ext>
            </a:extLst>
          </p:cNvPr>
          <p:cNvSpPr/>
          <p:nvPr/>
        </p:nvSpPr>
        <p:spPr>
          <a:xfrm>
            <a:off x="5777087" y="6519606"/>
            <a:ext cx="45719" cy="45719"/>
          </a:xfrm>
          <a:prstGeom prst="rect">
            <a:avLst/>
          </a:prstGeom>
          <a:solidFill>
            <a:srgbClr val="EB0F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Image 42">
            <a:extLst>
              <a:ext uri="{FF2B5EF4-FFF2-40B4-BE49-F238E27FC236}">
                <a16:creationId xmlns:a16="http://schemas.microsoft.com/office/drawing/2014/main" id="{F5796B5D-EDEB-F3AC-8A45-B727D7BEF9F7}"/>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0228679" y="6300443"/>
            <a:ext cx="1291177" cy="399481"/>
          </a:xfrm>
          <a:prstGeom prst="rect">
            <a:avLst/>
          </a:prstGeom>
        </p:spPr>
      </p:pic>
      <p:sp>
        <p:nvSpPr>
          <p:cNvPr id="44" name="ZoneTexte 43">
            <a:extLst>
              <a:ext uri="{FF2B5EF4-FFF2-40B4-BE49-F238E27FC236}">
                <a16:creationId xmlns:a16="http://schemas.microsoft.com/office/drawing/2014/main" id="{A762BEE8-BFD5-C8F1-814A-B76336D73633}"/>
              </a:ext>
            </a:extLst>
          </p:cNvPr>
          <p:cNvSpPr txBox="1"/>
          <p:nvPr userDrawn="1"/>
        </p:nvSpPr>
        <p:spPr>
          <a:xfrm>
            <a:off x="4576336" y="6590899"/>
            <a:ext cx="3026393" cy="246221"/>
          </a:xfrm>
          <a:prstGeom prst="rect">
            <a:avLst/>
          </a:prstGeom>
          <a:noFill/>
          <a:effectLst/>
        </p:spPr>
        <p:txBody>
          <a:bodyPr wrap="square">
            <a:spAutoFit/>
          </a:bodyPr>
          <a:lstStyle/>
          <a:p>
            <a:pPr algn="ctr"/>
            <a:r>
              <a:rPr lang="fr-FR" sz="1000" dirty="0">
                <a:solidFill>
                  <a:schemeClr val="bg1">
                    <a:lumMod val="65000"/>
                  </a:schemeClr>
                </a:solidFill>
                <a:cs typeface="Poppins" panose="00000500000000000000" pitchFamily="2" charset="0"/>
              </a:rPr>
              <a:t>À usage strictement interne – Ne pas diffuser </a:t>
            </a:r>
            <a:endParaRPr lang="fr-FR" sz="1000" dirty="0">
              <a:solidFill>
                <a:schemeClr val="bg1">
                  <a:lumMod val="65000"/>
                </a:schemeClr>
              </a:solidFill>
            </a:endParaRPr>
          </a:p>
        </p:txBody>
      </p:sp>
      <p:sp>
        <p:nvSpPr>
          <p:cNvPr id="45" name="Espace réservé du pied de page 4">
            <a:extLst>
              <a:ext uri="{FF2B5EF4-FFF2-40B4-BE49-F238E27FC236}">
                <a16:creationId xmlns:a16="http://schemas.microsoft.com/office/drawing/2014/main" id="{7F4CDA61-14F3-7E1C-8355-BDF14F774280}"/>
              </a:ext>
            </a:extLst>
          </p:cNvPr>
          <p:cNvSpPr>
            <a:spLocks noGrp="1"/>
          </p:cNvSpPr>
          <p:nvPr>
            <p:ph type="ftr" sz="quarter" idx="3"/>
          </p:nvPr>
        </p:nvSpPr>
        <p:spPr>
          <a:xfrm>
            <a:off x="5800868" y="6408773"/>
            <a:ext cx="2927339" cy="264540"/>
          </a:xfrm>
          <a:prstGeom prst="rect">
            <a:avLst/>
          </a:prstGeom>
        </p:spPr>
        <p:txBody>
          <a:bodyPr vert="horz" lIns="91440" tIns="45720" rIns="0" bIns="45720" rtlCol="0" anchor="ctr"/>
          <a:lstStyle>
            <a:lvl1pPr algn="r">
              <a:defRPr sz="1000">
                <a:solidFill>
                  <a:schemeClr val="tx1">
                    <a:tint val="75000"/>
                  </a:schemeClr>
                </a:solidFill>
              </a:defRPr>
            </a:lvl1pPr>
          </a:lstStyle>
          <a:p>
            <a:pPr algn="l"/>
            <a:r>
              <a:rPr lang="fr-FR"/>
              <a:t>Plan Action Epargne – Kit Offres assurance vie</a:t>
            </a:r>
          </a:p>
        </p:txBody>
      </p:sp>
      <p:sp>
        <p:nvSpPr>
          <p:cNvPr id="47" name="Espace réservé de la date 3">
            <a:extLst>
              <a:ext uri="{FF2B5EF4-FFF2-40B4-BE49-F238E27FC236}">
                <a16:creationId xmlns:a16="http://schemas.microsoft.com/office/drawing/2014/main" id="{84921B52-554F-6838-26D4-6A2931D40FF1}"/>
              </a:ext>
            </a:extLst>
          </p:cNvPr>
          <p:cNvSpPr>
            <a:spLocks noGrp="1"/>
          </p:cNvSpPr>
          <p:nvPr>
            <p:ph type="dt" sz="half" idx="2"/>
          </p:nvPr>
        </p:nvSpPr>
        <p:spPr>
          <a:xfrm>
            <a:off x="5035154" y="6419084"/>
            <a:ext cx="762540" cy="263595"/>
          </a:xfrm>
          <a:prstGeom prst="rect">
            <a:avLst/>
          </a:prstGeom>
        </p:spPr>
        <p:txBody>
          <a:bodyPr lIns="36000"/>
          <a:lstStyle>
            <a:lvl1pPr algn="r">
              <a:defRPr sz="1000">
                <a:solidFill>
                  <a:schemeClr val="bg1">
                    <a:lumMod val="65000"/>
                  </a:schemeClr>
                </a:solidFill>
              </a:defRPr>
            </a:lvl1pPr>
          </a:lstStyle>
          <a:p>
            <a:r>
              <a:rPr lang="fr-FR"/>
              <a:t>21/09/2022</a:t>
            </a:r>
            <a:endParaRPr lang="fr-FR" dirty="0"/>
          </a:p>
        </p:txBody>
      </p:sp>
      <p:sp>
        <p:nvSpPr>
          <p:cNvPr id="49" name="Espace réservé du numéro de diapositive 5">
            <a:extLst>
              <a:ext uri="{FF2B5EF4-FFF2-40B4-BE49-F238E27FC236}">
                <a16:creationId xmlns:a16="http://schemas.microsoft.com/office/drawing/2014/main" id="{6DF49E26-B329-E9A7-DB85-77CFFA81C4A9}"/>
              </a:ext>
            </a:extLst>
          </p:cNvPr>
          <p:cNvSpPr>
            <a:spLocks noGrp="1"/>
          </p:cNvSpPr>
          <p:nvPr>
            <p:ph type="sldNum" sz="quarter" idx="4"/>
          </p:nvPr>
        </p:nvSpPr>
        <p:spPr>
          <a:xfrm>
            <a:off x="11605898" y="6406920"/>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D5CB2B02-8FFA-4AE8-8936-873B449F5BB9}" type="slidenum">
              <a:rPr lang="fr-FR" smtClean="0"/>
              <a:pPr/>
              <a:t>‹N°›</a:t>
            </a:fld>
            <a:endParaRPr lang="fr-FR" dirty="0"/>
          </a:p>
        </p:txBody>
      </p:sp>
    </p:spTree>
    <p:extLst>
      <p:ext uri="{BB962C8B-B14F-4D97-AF65-F5344CB8AC3E}">
        <p14:creationId xmlns:p14="http://schemas.microsoft.com/office/powerpoint/2010/main" val="379838771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7" r:id="rId4"/>
    <p:sldLayoutId id="2147483706" r:id="rId5"/>
    <p:sldLayoutId id="2147483705" r:id="rId6"/>
    <p:sldLayoutId id="2147483704" r:id="rId7"/>
    <p:sldLayoutId id="2147483697" r:id="rId8"/>
    <p:sldLayoutId id="2147483719" r:id="rId9"/>
    <p:sldLayoutId id="2147483717" r:id="rId10"/>
    <p:sldLayoutId id="2147483718" r:id="rId11"/>
    <p:sldLayoutId id="2147483685" r:id="rId12"/>
    <p:sldLayoutId id="2147483720" r:id="rId13"/>
    <p:sldLayoutId id="2147483708" r:id="rId14"/>
    <p:sldLayoutId id="2147483721" r:id="rId15"/>
    <p:sldLayoutId id="2147483709" r:id="rId16"/>
    <p:sldLayoutId id="2147483722" r:id="rId17"/>
    <p:sldLayoutId id="2147483672" r:id="rId18"/>
    <p:sldLayoutId id="2147483711" r:id="rId19"/>
    <p:sldLayoutId id="2147483710" r:id="rId20"/>
    <p:sldLayoutId id="2147483712" r:id="rId21"/>
    <p:sldLayoutId id="2147483713" r:id="rId22"/>
    <p:sldLayoutId id="2147483714" r:id="rId23"/>
    <p:sldLayoutId id="2147483715" r:id="rId24"/>
    <p:sldLayoutId id="2147483716" r:id="rId25"/>
    <p:sldLayoutId id="2147483698" r:id="rId2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ic.cnp.fr/" TargetMode="External"/><Relationship Id="rId2" Type="http://schemas.openxmlformats.org/officeDocument/2006/relationships/hyperlink" Target="https://dda.assurances.natixis.com/" TargetMode="Externa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7890FA8-0383-408B-9D43-B521956FBD5C}"/>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FBA2664-5196-4151-AC24-B3A59F2A8492}" type="slidenum">
              <a:rPr kumimoji="0" lang="en-US" sz="1200" b="0" i="0" u="none" strike="noStrike" kern="1200" cap="none" spc="0" normalizeH="0" baseline="0" noProof="0" smtClean="0">
                <a:ln>
                  <a:noFill/>
                </a:ln>
                <a:solidFill>
                  <a:srgbClr val="666666">
                    <a:tint val="75000"/>
                  </a:srgb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666666">
                  <a:tint val="75000"/>
                </a:srgbClr>
              </a:solidFill>
              <a:effectLst/>
              <a:uLnTx/>
              <a:uFillTx/>
              <a:latin typeface="Calibri"/>
              <a:ea typeface="+mn-ea"/>
              <a:cs typeface="+mn-cs"/>
            </a:endParaRPr>
          </a:p>
        </p:txBody>
      </p:sp>
      <p:sp>
        <p:nvSpPr>
          <p:cNvPr id="3" name="Espace réservé du texte 2">
            <a:extLst>
              <a:ext uri="{FF2B5EF4-FFF2-40B4-BE49-F238E27FC236}">
                <a16:creationId xmlns:a16="http://schemas.microsoft.com/office/drawing/2014/main" id="{9C5F8C4C-6AA8-4837-91D0-03F641D03511}"/>
              </a:ext>
            </a:extLst>
          </p:cNvPr>
          <p:cNvSpPr>
            <a:spLocks noGrp="1"/>
          </p:cNvSpPr>
          <p:nvPr>
            <p:ph type="body" sz="quarter" idx="10"/>
          </p:nvPr>
        </p:nvSpPr>
        <p:spPr/>
        <p:txBody>
          <a:bodyPr/>
          <a:lstStyle/>
          <a:p>
            <a:r>
              <a:rPr lang="fr-FR" dirty="0"/>
              <a:t>L’opération commerciale Retraite</a:t>
            </a:r>
          </a:p>
        </p:txBody>
      </p:sp>
      <p:sp>
        <p:nvSpPr>
          <p:cNvPr id="4" name="Espace réservé du texte 3">
            <a:extLst>
              <a:ext uri="{FF2B5EF4-FFF2-40B4-BE49-F238E27FC236}">
                <a16:creationId xmlns:a16="http://schemas.microsoft.com/office/drawing/2014/main" id="{04813DA9-FDE4-4DF6-8BC7-7387F7016A71}"/>
              </a:ext>
            </a:extLst>
          </p:cNvPr>
          <p:cNvSpPr>
            <a:spLocks noGrp="1"/>
          </p:cNvSpPr>
          <p:nvPr>
            <p:ph type="body" sz="quarter" idx="12"/>
          </p:nvPr>
        </p:nvSpPr>
        <p:spPr>
          <a:xfrm>
            <a:off x="258417" y="1146133"/>
            <a:ext cx="11657321" cy="5625912"/>
          </a:xfrm>
        </p:spPr>
        <p:txBody>
          <a:bodyPr>
            <a:normAutofit fontScale="92500" lnSpcReduction="10000"/>
          </a:bodyPr>
          <a:lstStyle/>
          <a:p>
            <a:pPr marL="0" indent="0" algn="ctr">
              <a:buNone/>
            </a:pPr>
            <a:r>
              <a:rPr lang="fr-FR" sz="1800" dirty="0">
                <a:solidFill>
                  <a:schemeClr val="accent3"/>
                </a:solidFill>
              </a:rPr>
              <a:t>pour toute </a:t>
            </a:r>
            <a:r>
              <a:rPr lang="fr-FR" sz="1800" b="1" dirty="0">
                <a:solidFill>
                  <a:schemeClr val="accent3"/>
                </a:solidFill>
              </a:rPr>
              <a:t>nouvelle adhésion </a:t>
            </a:r>
            <a:r>
              <a:rPr lang="fr-FR" sz="1800" dirty="0">
                <a:solidFill>
                  <a:schemeClr val="accent3"/>
                </a:solidFill>
              </a:rPr>
              <a:t>à un contrat </a:t>
            </a:r>
            <a:r>
              <a:rPr lang="fr-FR" sz="1800" b="1" dirty="0">
                <a:solidFill>
                  <a:schemeClr val="accent3"/>
                </a:solidFill>
              </a:rPr>
              <a:t>MILLEVIE PER </a:t>
            </a:r>
            <a:r>
              <a:rPr lang="fr-FR" sz="1800" dirty="0">
                <a:solidFill>
                  <a:schemeClr val="accent3"/>
                </a:solidFill>
              </a:rPr>
              <a:t>ou PER CE, </a:t>
            </a:r>
            <a:br>
              <a:rPr lang="fr-FR" sz="1800" dirty="0">
                <a:solidFill>
                  <a:schemeClr val="accent3"/>
                </a:solidFill>
              </a:rPr>
            </a:br>
            <a:r>
              <a:rPr lang="fr-FR" sz="1800" dirty="0">
                <a:solidFill>
                  <a:schemeClr val="accent3"/>
                </a:solidFill>
              </a:rPr>
              <a:t>avec mise en place simultanée de </a:t>
            </a:r>
            <a:r>
              <a:rPr lang="fr-FR" sz="1800" b="1" dirty="0">
                <a:solidFill>
                  <a:schemeClr val="accent3"/>
                </a:solidFill>
              </a:rPr>
              <a:t>versements programmés</a:t>
            </a:r>
            <a:r>
              <a:rPr lang="fr-FR" sz="1800" dirty="0">
                <a:solidFill>
                  <a:schemeClr val="accent3"/>
                </a:solidFill>
              </a:rPr>
              <a:t>, sous conditions</a:t>
            </a:r>
          </a:p>
          <a:p>
            <a:pPr marL="0" indent="0" algn="ctr">
              <a:buNone/>
            </a:pPr>
            <a:r>
              <a:rPr lang="fr-FR" sz="1400" dirty="0"/>
              <a:t>Offre valable pour toute nouvelle adhésion </a:t>
            </a:r>
            <a:r>
              <a:rPr lang="fr-FR" sz="1400" b="1" dirty="0"/>
              <a:t>avec mise en place simultanée de versements programmés </a:t>
            </a:r>
            <a:r>
              <a:rPr lang="fr-FR" sz="1400" b="1" dirty="0">
                <a:solidFill>
                  <a:schemeClr val="accent1"/>
                </a:solidFill>
              </a:rPr>
              <a:t>entre le 01/11/2022 et le 31/12/2022 inclus :  </a:t>
            </a:r>
          </a:p>
          <a:p>
            <a:pPr marL="450850" lvl="0">
              <a:lnSpc>
                <a:spcPct val="120000"/>
              </a:lnSpc>
              <a:spcBef>
                <a:spcPts val="600"/>
              </a:spcBef>
            </a:pPr>
            <a:r>
              <a:rPr lang="fr-FR" sz="1400" dirty="0"/>
              <a:t>à un contrat MILLEVIE PER par versement initial, transfert d’un contrat Ecureuil Retraite Pro, Solution PERP ou dispositif d’épargne retraite hors réseau Caisse d’Epargne, </a:t>
            </a:r>
          </a:p>
          <a:p>
            <a:pPr marL="450850" lvl="0">
              <a:lnSpc>
                <a:spcPct val="120000"/>
              </a:lnSpc>
              <a:spcBef>
                <a:spcPts val="600"/>
              </a:spcBef>
            </a:pPr>
            <a:r>
              <a:rPr lang="fr-FR" sz="1400" dirty="0"/>
              <a:t>ou à un contrat PER CE par versement issu du rachat d’un contrat d’assurance vie éligible CNP Assurances ou par transfert d’un contrat PERP Caisse d’Epargne garanti par CNP assurances. </a:t>
            </a:r>
          </a:p>
          <a:p>
            <a:pPr marL="0" indent="0" algn="just">
              <a:buNone/>
            </a:pPr>
            <a:r>
              <a:rPr lang="fr-FR" sz="1400" dirty="0"/>
              <a:t>La somme de 50 euros sera versée à la date d’adhésion sur le compte courant Caisse d’Epargne de votre client, selon les modalités spécifiées par votre Caisse d’Epargne. Offre valable dans la limite des</a:t>
            </a:r>
            <a:r>
              <a:rPr lang="fr-FR" sz="1400" b="1" dirty="0"/>
              <a:t> 20 000 premières adhésions</a:t>
            </a:r>
            <a:r>
              <a:rPr lang="fr-FR" sz="1400" dirty="0"/>
              <a:t> et d’une seule adhésion par assuré, selon les minimas de versements prévus par le contrat. </a:t>
            </a:r>
            <a:r>
              <a:rPr lang="fr-FR" sz="1400" i="1" dirty="0"/>
              <a:t>Voir clauses et conditions prévues au contrat</a:t>
            </a:r>
            <a:r>
              <a:rPr lang="fr-FR" sz="1200" i="1" dirty="0"/>
              <a:t>.</a:t>
            </a:r>
            <a:r>
              <a:rPr lang="fr-FR" sz="1200" b="1" i="1" dirty="0"/>
              <a:t> </a:t>
            </a:r>
          </a:p>
          <a:p>
            <a:pPr marL="0" indent="0" algn="just">
              <a:buNone/>
            </a:pPr>
            <a:r>
              <a:rPr lang="fr-FR" sz="1400" dirty="0"/>
              <a:t>Investir sur des supports financiers en unités </a:t>
            </a:r>
            <a:r>
              <a:rPr lang="fr-FR" sz="1200" dirty="0"/>
              <a:t>de compte comporte un risque de perte en capital supporté par vous seul.  Le transfert pourrait ne pas être avantageux selon les garanties contractuelles incluses dans votre ancien contrat retraite. Rapprochez vous de votre conseiller pour apprécier l’opportunité ou non de réaliser le transfert. Il est à votre écoute pour vous accompagner dans votre stratégie d’investissement selon vos besoins et objectifs ainsi que votre profil investisseur.</a:t>
            </a:r>
          </a:p>
          <a:p>
            <a:pPr marL="0" lvl="0" indent="0">
              <a:lnSpc>
                <a:spcPct val="120000"/>
              </a:lnSpc>
              <a:spcBef>
                <a:spcPts val="600"/>
              </a:spcBef>
              <a:buNone/>
            </a:pPr>
            <a:r>
              <a:rPr lang="fr-FR" sz="1000" b="1" i="0" u="none" strike="noStrike" baseline="0" dirty="0">
                <a:solidFill>
                  <a:srgbClr val="000000"/>
                </a:solidFill>
                <a:latin typeface="Gill Sans Std"/>
              </a:rPr>
              <a:t>La valeur des supports financiers en unités de compte peut varier à la hausse comme à la baisse en fonction des évolutions des marchés financiers. </a:t>
            </a:r>
            <a:endParaRPr lang="fr-FR" sz="900" dirty="0"/>
          </a:p>
          <a:p>
            <a:pPr marL="0" indent="0">
              <a:lnSpc>
                <a:spcPts val="1200"/>
              </a:lnSpc>
              <a:spcBef>
                <a:spcPts val="0"/>
              </a:spcBef>
              <a:buNone/>
            </a:pPr>
            <a:r>
              <a:rPr lang="fr-FR" sz="900" dirty="0"/>
              <a:t>Contrats d’assurance vie multisupports libellés en euros et en unités de compte de CNP Assurances ou BPCE Vie, entreprises régies par le Code des assurances. </a:t>
            </a:r>
            <a:br>
              <a:rPr lang="fr-FR" sz="900" dirty="0"/>
            </a:br>
            <a:r>
              <a:rPr lang="fr-FR" sz="900" dirty="0"/>
              <a:t>MILLEVIE PER et Solution PERP sont des contrats souscrits par l'APERP, association régie par la Loi du 1er juillet 1901, auprès de l’assureur BPCE Vie. PER CE est un contrat souscrit par le GERCE auprès de CNP Assurances. PERP CE est un contrat souscrit par le GERCE auprès de CNP Assurances.</a:t>
            </a:r>
          </a:p>
          <a:p>
            <a:pPr marL="0" indent="0">
              <a:lnSpc>
                <a:spcPct val="110000"/>
              </a:lnSpc>
              <a:spcBef>
                <a:spcPts val="0"/>
              </a:spcBef>
              <a:buNone/>
            </a:pPr>
            <a:r>
              <a:rPr lang="fr-FR" sz="900" dirty="0"/>
              <a:t>Retrouvez les documents d’informations clés (DIC) ainsi que les documents d’informations spécifiques (DIS) des supports éligibles : </a:t>
            </a:r>
            <a:br>
              <a:rPr lang="fr-FR" sz="900" dirty="0"/>
            </a:br>
            <a:r>
              <a:rPr lang="fr-FR" sz="900" dirty="0"/>
              <a:t>- </a:t>
            </a:r>
            <a:r>
              <a:rPr lang="fr-FR" sz="900" u="sng" dirty="0">
                <a:hlinkClick r:id="rId2"/>
              </a:rPr>
              <a:t>https://dda.assurances.natixis.com</a:t>
            </a:r>
            <a:r>
              <a:rPr lang="fr-FR" sz="900" u="sng" dirty="0"/>
              <a:t> </a:t>
            </a:r>
            <a:r>
              <a:rPr lang="fr-FR" sz="900" dirty="0"/>
              <a:t>BPCE – Société anonyme à directoire et conseil de surveillance au capital de 170 384 630 euros – Siège social : 50, avenue Pierre Mendès France – 75201 Paris Cedex 13 – RCS Paris N° 493 455 042, intermédiaire d’assurance immatriculé à l’Orias sous le N° 08 045 100.  </a:t>
            </a:r>
          </a:p>
          <a:p>
            <a:pPr marL="0" indent="0">
              <a:lnSpc>
                <a:spcPct val="110000"/>
              </a:lnSpc>
              <a:spcBef>
                <a:spcPts val="0"/>
              </a:spcBef>
              <a:buNone/>
            </a:pPr>
            <a:r>
              <a:rPr lang="fr-FR" sz="900" dirty="0"/>
              <a:t>- </a:t>
            </a:r>
            <a:r>
              <a:rPr lang="fr-FR" sz="900" u="sng" dirty="0">
                <a:hlinkClick r:id="rId3"/>
              </a:rPr>
              <a:t>https://dic.cnp.fr/</a:t>
            </a:r>
            <a:r>
              <a:rPr lang="fr-FR" sz="900" u="sng" dirty="0"/>
              <a:t> - </a:t>
            </a:r>
            <a:r>
              <a:rPr lang="fr-FR" sz="900" dirty="0"/>
              <a:t>CNP ASSURANCES, société anonyme au capital social de 686 618 477 euros, entièrement libéré, entreprise régie par le Code des assurances, ayant son siège social au 4 Place Raoul Dautry - 75015 PARIS, enregistrée au SIREN sous le n° 341 737 062 et immatriculée au Registre du Commerce et des Sociétés de Paris</a:t>
            </a:r>
          </a:p>
        </p:txBody>
      </p:sp>
      <p:sp>
        <p:nvSpPr>
          <p:cNvPr id="7" name="Étoile : 16 branches 6">
            <a:extLst>
              <a:ext uri="{FF2B5EF4-FFF2-40B4-BE49-F238E27FC236}">
                <a16:creationId xmlns:a16="http://schemas.microsoft.com/office/drawing/2014/main" id="{A0869DE1-A34D-43AE-B36E-2F0E76F01BCE}"/>
              </a:ext>
            </a:extLst>
          </p:cNvPr>
          <p:cNvSpPr/>
          <p:nvPr/>
        </p:nvSpPr>
        <p:spPr>
          <a:xfrm rot="20736310">
            <a:off x="1156714" y="863781"/>
            <a:ext cx="1401418" cy="1401417"/>
          </a:xfrm>
          <a:prstGeom prst="star16">
            <a:avLst>
              <a:gd name="adj" fmla="val 4104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0" rtlCol="0" anchor="ctr"/>
          <a:lstStyle/>
          <a:p>
            <a:pPr algn="ctr"/>
            <a:r>
              <a:rPr lang="fr-FR" sz="2800" b="1" dirty="0"/>
              <a:t>50€</a:t>
            </a:r>
            <a:r>
              <a:rPr lang="fr-FR" dirty="0"/>
              <a:t> offerts</a:t>
            </a:r>
          </a:p>
        </p:txBody>
      </p:sp>
    </p:spTree>
    <p:extLst>
      <p:ext uri="{BB962C8B-B14F-4D97-AF65-F5344CB8AC3E}">
        <p14:creationId xmlns:p14="http://schemas.microsoft.com/office/powerpoint/2010/main" val="736929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65F519F-6152-4EEC-B42E-0F1502F9E37E}"/>
              </a:ext>
            </a:extLst>
          </p:cNvPr>
          <p:cNvSpPr>
            <a:spLocks noGrp="1"/>
          </p:cNvSpPr>
          <p:nvPr>
            <p:ph type="sldNum" sz="quarter" idx="4"/>
          </p:nvPr>
        </p:nvSpPr>
        <p:spPr/>
        <p:txBody>
          <a:bodyPr/>
          <a:lstStyle/>
          <a:p>
            <a:fld id="{EFBA2664-5196-4151-AC24-B3A59F2A8492}" type="slidenum">
              <a:rPr lang="en-US" smtClean="0"/>
              <a:t>2</a:t>
            </a:fld>
            <a:endParaRPr lang="en-US"/>
          </a:p>
        </p:txBody>
      </p:sp>
      <p:sp>
        <p:nvSpPr>
          <p:cNvPr id="3" name="Espace réservé du texte 2">
            <a:extLst>
              <a:ext uri="{FF2B5EF4-FFF2-40B4-BE49-F238E27FC236}">
                <a16:creationId xmlns:a16="http://schemas.microsoft.com/office/drawing/2014/main" id="{F0E08B1D-1D13-4A11-A16E-F52A90C2BCBE}"/>
              </a:ext>
            </a:extLst>
          </p:cNvPr>
          <p:cNvSpPr>
            <a:spLocks noGrp="1"/>
          </p:cNvSpPr>
          <p:nvPr>
            <p:ph type="body" sz="quarter" idx="10"/>
          </p:nvPr>
        </p:nvSpPr>
        <p:spPr>
          <a:xfrm>
            <a:off x="447131" y="324986"/>
            <a:ext cx="11290050" cy="600075"/>
          </a:xfrm>
        </p:spPr>
        <p:txBody>
          <a:bodyPr/>
          <a:lstStyle/>
          <a:p>
            <a:r>
              <a:rPr lang="fr-FR" dirty="0"/>
              <a:t>Les caractéristiques de l’offre </a:t>
            </a:r>
          </a:p>
        </p:txBody>
      </p:sp>
      <p:graphicFrame>
        <p:nvGraphicFramePr>
          <p:cNvPr id="5" name="Tableau 5">
            <a:extLst>
              <a:ext uri="{FF2B5EF4-FFF2-40B4-BE49-F238E27FC236}">
                <a16:creationId xmlns:a16="http://schemas.microsoft.com/office/drawing/2014/main" id="{B74FE5D9-2569-47D2-97CE-1677564D6C27}"/>
              </a:ext>
            </a:extLst>
          </p:cNvPr>
          <p:cNvGraphicFramePr>
            <a:graphicFrameLocks noGrp="1"/>
          </p:cNvGraphicFramePr>
          <p:nvPr>
            <p:extLst>
              <p:ext uri="{D42A27DB-BD31-4B8C-83A1-F6EECF244321}">
                <p14:modId xmlns:p14="http://schemas.microsoft.com/office/powerpoint/2010/main" val="1360085967"/>
              </p:ext>
            </p:extLst>
          </p:nvPr>
        </p:nvGraphicFramePr>
        <p:xfrm>
          <a:off x="447131" y="925061"/>
          <a:ext cx="11371244" cy="5449424"/>
        </p:xfrm>
        <a:graphic>
          <a:graphicData uri="http://schemas.openxmlformats.org/drawingml/2006/table">
            <a:tbl>
              <a:tblPr firstRow="1" bandRow="1">
                <a:tableStyleId>{93296810-A885-4BE3-A3E7-6D5BEEA58F35}</a:tableStyleId>
              </a:tblPr>
              <a:tblGrid>
                <a:gridCol w="2763610">
                  <a:extLst>
                    <a:ext uri="{9D8B030D-6E8A-4147-A177-3AD203B41FA5}">
                      <a16:colId xmlns:a16="http://schemas.microsoft.com/office/drawing/2014/main" val="2440475363"/>
                    </a:ext>
                  </a:extLst>
                </a:gridCol>
                <a:gridCol w="8607634">
                  <a:extLst>
                    <a:ext uri="{9D8B030D-6E8A-4147-A177-3AD203B41FA5}">
                      <a16:colId xmlns:a16="http://schemas.microsoft.com/office/drawing/2014/main" val="2389110958"/>
                    </a:ext>
                  </a:extLst>
                </a:gridCol>
              </a:tblGrid>
              <a:tr h="339557">
                <a:tc>
                  <a:txBody>
                    <a:bodyPr/>
                    <a:lstStyle/>
                    <a:p>
                      <a:r>
                        <a:rPr lang="fr-FR" sz="1400" dirty="0"/>
                        <a:t>DATE</a:t>
                      </a:r>
                    </a:p>
                  </a:txBody>
                  <a:tcPr/>
                </a:tc>
                <a:tc>
                  <a:txBody>
                    <a:bodyPr/>
                    <a:lstStyle/>
                    <a:p>
                      <a:r>
                        <a:rPr lang="fr-FR" sz="1400" dirty="0"/>
                        <a:t>Du 01/11/2022 au 31/12/2022 (dans la limite de 20 000 premières adhésions au niveau national)</a:t>
                      </a:r>
                    </a:p>
                  </a:txBody>
                  <a:tcPr/>
                </a:tc>
                <a:extLst>
                  <a:ext uri="{0D108BD9-81ED-4DB2-BD59-A6C34878D82A}">
                    <a16:rowId xmlns:a16="http://schemas.microsoft.com/office/drawing/2014/main" val="3389676197"/>
                  </a:ext>
                </a:extLst>
              </a:tr>
              <a:tr h="462730">
                <a:tc>
                  <a:txBody>
                    <a:bodyPr/>
                    <a:lstStyle/>
                    <a:p>
                      <a:r>
                        <a:rPr lang="fr-FR" sz="1400" b="1" dirty="0"/>
                        <a:t>Adhésion</a:t>
                      </a:r>
                    </a:p>
                  </a:txBody>
                  <a:tcPr>
                    <a:solidFill>
                      <a:schemeClr val="bg1">
                        <a:lumMod val="95000"/>
                      </a:schemeClr>
                    </a:solidFill>
                  </a:tcPr>
                </a:tc>
                <a:tc>
                  <a:txBody>
                    <a:bodyPr/>
                    <a:lstStyle/>
                    <a:p>
                      <a:pPr algn="ctr"/>
                      <a:r>
                        <a:rPr lang="fr-FR" sz="1600" b="1" dirty="0">
                          <a:solidFill>
                            <a:schemeClr val="accent1"/>
                          </a:solidFill>
                        </a:rPr>
                        <a:t>MILLEVIE PER</a:t>
                      </a:r>
                    </a:p>
                  </a:txBody>
                  <a:tcPr>
                    <a:solidFill>
                      <a:schemeClr val="bg1">
                        <a:lumMod val="95000"/>
                      </a:schemeClr>
                    </a:solidFill>
                  </a:tcPr>
                </a:tc>
                <a:extLst>
                  <a:ext uri="{0D108BD9-81ED-4DB2-BD59-A6C34878D82A}">
                    <a16:rowId xmlns:a16="http://schemas.microsoft.com/office/drawing/2014/main" val="1465655461"/>
                  </a:ext>
                </a:extLst>
              </a:tr>
              <a:tr h="369989">
                <a:tc rowSpan="2">
                  <a:txBody>
                    <a:bodyPr/>
                    <a:lstStyle/>
                    <a:p>
                      <a:r>
                        <a:rPr lang="fr-FR" sz="1400" b="1" dirty="0"/>
                        <a:t>Versement initial minimum</a:t>
                      </a:r>
                    </a:p>
                  </a:txBody>
                  <a:tcPr>
                    <a:solidFill>
                      <a:schemeClr val="bg1">
                        <a:lumMod val="95000"/>
                      </a:schemeClr>
                    </a:solidFill>
                  </a:tcPr>
                </a:tc>
                <a:tc>
                  <a:txBody>
                    <a:bodyPr/>
                    <a:lstStyle/>
                    <a:p>
                      <a:r>
                        <a:rPr lang="fr-FR" sz="1400" dirty="0"/>
                        <a:t>100€ avec mise en place de versement programmés</a:t>
                      </a:r>
                    </a:p>
                  </a:txBody>
                  <a:tcPr>
                    <a:solidFill>
                      <a:schemeClr val="bg1">
                        <a:lumMod val="95000"/>
                      </a:schemeClr>
                    </a:solidFill>
                  </a:tcPr>
                </a:tc>
                <a:extLst>
                  <a:ext uri="{0D108BD9-81ED-4DB2-BD59-A6C34878D82A}">
                    <a16:rowId xmlns:a16="http://schemas.microsoft.com/office/drawing/2014/main" val="3111152214"/>
                  </a:ext>
                </a:extLst>
              </a:tr>
              <a:tr h="904672">
                <a:tc vMerge="1">
                  <a:txBody>
                    <a:bodyPr/>
                    <a:lstStyle/>
                    <a:p>
                      <a:endParaRPr lang="fr-FR" dirty="0"/>
                    </a:p>
                  </a:txBody>
                  <a:tcPr/>
                </a:tc>
                <a:tc>
                  <a:txBody>
                    <a:bodyPr/>
                    <a:lstStyle/>
                    <a:p>
                      <a:r>
                        <a:rPr lang="fr-FR" sz="1400" dirty="0"/>
                        <a:t>Nouvelle adhésion</a:t>
                      </a:r>
                    </a:p>
                    <a:p>
                      <a:r>
                        <a:rPr lang="fr-FR" sz="1400" dirty="0"/>
                        <a:t>Transfert Ecureuil retraite Pro (ERP)</a:t>
                      </a:r>
                    </a:p>
                    <a:p>
                      <a:r>
                        <a:rPr lang="fr-FR" sz="1400" dirty="0"/>
                        <a:t>Transfert Solution PERP </a:t>
                      </a:r>
                    </a:p>
                    <a:p>
                      <a:r>
                        <a:rPr lang="fr-FR" sz="1400" dirty="0"/>
                        <a:t>Transfert dispositif retraite hors réseau CE</a:t>
                      </a:r>
                    </a:p>
                  </a:txBody>
                  <a:tcPr>
                    <a:solidFill>
                      <a:schemeClr val="bg1">
                        <a:lumMod val="95000"/>
                      </a:schemeClr>
                    </a:solidFill>
                  </a:tcPr>
                </a:tc>
                <a:extLst>
                  <a:ext uri="{0D108BD9-81ED-4DB2-BD59-A6C34878D82A}">
                    <a16:rowId xmlns:a16="http://schemas.microsoft.com/office/drawing/2014/main" val="1738613790"/>
                  </a:ext>
                </a:extLst>
              </a:tr>
              <a:tr h="375708">
                <a:tc>
                  <a:txBody>
                    <a:bodyPr/>
                    <a:lstStyle/>
                    <a:p>
                      <a:r>
                        <a:rPr lang="fr-FR" sz="1400" b="1" dirty="0"/>
                        <a:t>Versements réguliers minimums</a:t>
                      </a:r>
                    </a:p>
                  </a:txBody>
                  <a:tcPr>
                    <a:solidFill>
                      <a:schemeClr val="bg1">
                        <a:lumMod val="95000"/>
                      </a:schemeClr>
                    </a:solidFill>
                  </a:tcPr>
                </a:tc>
                <a:tc>
                  <a:txBody>
                    <a:bodyPr/>
                    <a:lstStyle/>
                    <a:p>
                      <a:r>
                        <a:rPr lang="fr-FR" sz="1400" dirty="0"/>
                        <a:t>30€/mois, 90€/trimestre, 180€/semestre, 360€/an</a:t>
                      </a:r>
                    </a:p>
                  </a:txBody>
                  <a:tcPr>
                    <a:solidFill>
                      <a:schemeClr val="bg1">
                        <a:lumMod val="95000"/>
                      </a:schemeClr>
                    </a:solidFill>
                  </a:tcPr>
                </a:tc>
                <a:extLst>
                  <a:ext uri="{0D108BD9-81ED-4DB2-BD59-A6C34878D82A}">
                    <a16:rowId xmlns:a16="http://schemas.microsoft.com/office/drawing/2014/main" val="274520091"/>
                  </a:ext>
                </a:extLst>
              </a:tr>
              <a:tr h="1358228">
                <a:tc>
                  <a:txBody>
                    <a:bodyPr/>
                    <a:lstStyle/>
                    <a:p>
                      <a:r>
                        <a:rPr lang="fr-FR" sz="1400" b="1" dirty="0"/>
                        <a:t>Process</a:t>
                      </a:r>
                    </a:p>
                  </a:txBody>
                  <a:tcPr>
                    <a:solidFill>
                      <a:schemeClr val="bg1">
                        <a:lumMod val="95000"/>
                      </a:schemeClr>
                    </a:solidFill>
                  </a:tcPr>
                </a:tc>
                <a:tc>
                  <a:txBody>
                    <a:bodyPr/>
                    <a:lstStyle/>
                    <a:p>
                      <a:r>
                        <a:rPr lang="fr-FR" sz="1400" dirty="0"/>
                        <a:t>1- </a:t>
                      </a:r>
                      <a:r>
                        <a:rPr lang="fr-FR" sz="1400" b="1" dirty="0"/>
                        <a:t>Versement de 50 euros </a:t>
                      </a:r>
                      <a:r>
                        <a:rPr lang="fr-FR" sz="1400" dirty="0"/>
                        <a:t>avant adhésion sur le compte courant du souscripteur par la Caisse d’Epargne (process interne à définir par chaque CE) pour prise en compte dans le versement initial du PER</a:t>
                      </a:r>
                    </a:p>
                    <a:p>
                      <a:r>
                        <a:rPr lang="fr-FR" sz="1400" dirty="0"/>
                        <a:t>2- </a:t>
                      </a:r>
                      <a:r>
                        <a:rPr lang="fr-FR" sz="1400" b="1" dirty="0"/>
                        <a:t>Souscription du contrat MILLEVIE PER </a:t>
                      </a:r>
                      <a:r>
                        <a:rPr lang="fr-FR" sz="1400" dirty="0"/>
                        <a:t>avec prise en compte des 50€ dans le versement initial du MILLEVIE PER ou le 1</a:t>
                      </a:r>
                      <a:r>
                        <a:rPr lang="fr-FR" sz="1400" baseline="30000" dirty="0"/>
                        <a:t>er</a:t>
                      </a:r>
                      <a:r>
                        <a:rPr lang="fr-FR" sz="1400" dirty="0"/>
                        <a:t> versement programmé du PER CE, </a:t>
                      </a:r>
                      <a:r>
                        <a:rPr lang="fr-FR" sz="1400" b="1" dirty="0"/>
                        <a:t>via </a:t>
                      </a:r>
                      <a:r>
                        <a:rPr lang="fr-FR" sz="1400" b="1" dirty="0" err="1"/>
                        <a:t>MyAssur</a:t>
                      </a:r>
                      <a:endParaRPr lang="fr-FR" sz="1400" b="1" dirty="0"/>
                    </a:p>
                    <a:p>
                      <a:r>
                        <a:rPr lang="fr-FR" sz="1400" dirty="0"/>
                        <a:t>3- Remboursement post-opération sur la base d’une</a:t>
                      </a:r>
                      <a:r>
                        <a:rPr lang="fr-FR" sz="1400" b="1" dirty="0"/>
                        <a:t> facture </a:t>
                      </a:r>
                      <a:r>
                        <a:rPr lang="fr-FR" sz="1400" dirty="0"/>
                        <a:t>émise par l’établissement </a:t>
                      </a:r>
                      <a:r>
                        <a:rPr lang="fr-FR" sz="1400" b="1" dirty="0"/>
                        <a:t>auprès d’Ecureuil Vie Développement</a:t>
                      </a:r>
                    </a:p>
                  </a:txBody>
                  <a:tcPr>
                    <a:solidFill>
                      <a:schemeClr val="bg1">
                        <a:lumMod val="95000"/>
                      </a:schemeClr>
                    </a:solidFill>
                  </a:tcPr>
                </a:tc>
                <a:extLst>
                  <a:ext uri="{0D108BD9-81ED-4DB2-BD59-A6C34878D82A}">
                    <a16:rowId xmlns:a16="http://schemas.microsoft.com/office/drawing/2014/main" val="171212789"/>
                  </a:ext>
                </a:extLst>
              </a:tr>
              <a:tr h="339557">
                <a:tc>
                  <a:txBody>
                    <a:bodyPr/>
                    <a:lstStyle/>
                    <a:p>
                      <a:r>
                        <a:rPr lang="fr-FR" sz="1400" b="1" dirty="0"/>
                        <a:t>Points de vigilance Transferts</a:t>
                      </a:r>
                    </a:p>
                  </a:txBody>
                  <a:tcPr>
                    <a:solidFill>
                      <a:schemeClr val="bg1">
                        <a:lumMod val="95000"/>
                      </a:schemeClr>
                    </a:solidFill>
                  </a:tcPr>
                </a:tc>
                <a:tc>
                  <a:txBody>
                    <a:bodyPr/>
                    <a:lstStyle/>
                    <a:p>
                      <a:pPr marL="285750" indent="-285750">
                        <a:buFontTx/>
                        <a:buChar char="-"/>
                      </a:pPr>
                      <a:r>
                        <a:rPr lang="fr-FR" sz="1400" dirty="0"/>
                        <a:t>Valorisation du fonds en euros en cas de sortie/transfert d’un PERP au </a:t>
                      </a:r>
                      <a:r>
                        <a:rPr kumimoji="0" lang="fr-FR"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taux minimum annuel de revalorisation de l’année prorata </a:t>
                      </a:r>
                      <a:r>
                        <a:rPr kumimoji="0" lang="fr-FR" sz="1400" b="0" i="0" u="none" strike="noStrike" kern="1200" cap="none" spc="0" normalizeH="0" baseline="0" noProof="0" dirty="0" err="1">
                          <a:ln>
                            <a:noFill/>
                          </a:ln>
                          <a:solidFill>
                            <a:schemeClr val="tx1"/>
                          </a:solidFill>
                          <a:effectLst/>
                          <a:uLnTx/>
                          <a:uFillTx/>
                          <a:latin typeface="Calibri" panose="020F0502020204030204" pitchFamily="34" charset="0"/>
                          <a:ea typeface="+mn-ea"/>
                          <a:cs typeface="+mn-cs"/>
                        </a:rPr>
                        <a:t>temporis</a:t>
                      </a:r>
                      <a:r>
                        <a:rPr kumimoji="0" lang="fr-FR"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(rappel TMAR 2022 = 0%), </a:t>
                      </a:r>
                    </a:p>
                    <a:p>
                      <a:pPr marL="285750" indent="-285750">
                        <a:buFontTx/>
                        <a:buChar char="-"/>
                      </a:pPr>
                      <a:r>
                        <a:rPr lang="fr-FR" sz="1400" dirty="0"/>
                        <a:t>Indemnité de transfert en cas de transfert individuel de PERP CE vers un autre plan externe (</a:t>
                      </a:r>
                      <a:r>
                        <a:rPr lang="fr-FR" sz="1400" dirty="0" err="1"/>
                        <a:t>yc</a:t>
                      </a:r>
                      <a:r>
                        <a:rPr lang="fr-FR" sz="1400" dirty="0"/>
                        <a:t> MILLEVIE PER) = 5 % maximum de l’épargne gérée (l’indemnité est nulle à l’issue d’une période de 10 ans à compter de la date de conclusion de l’adhésion)</a:t>
                      </a:r>
                    </a:p>
                    <a:p>
                      <a:pPr marL="285750" indent="-285750">
                        <a:buFontTx/>
                        <a:buChar char="-"/>
                      </a:pPr>
                      <a:r>
                        <a:rPr lang="fr-FR" sz="1400" dirty="0"/>
                        <a:t>Nous vous rappelons que l’offre CNP PER CE permet de répondre aux clients souhaitant transférer leur contrat d’assurance vie éligible CNP ou leur PERP CE (CNP)</a:t>
                      </a:r>
                    </a:p>
                  </a:txBody>
                  <a:tcPr>
                    <a:solidFill>
                      <a:schemeClr val="bg1">
                        <a:lumMod val="95000"/>
                      </a:schemeClr>
                    </a:solidFill>
                  </a:tcPr>
                </a:tc>
                <a:extLst>
                  <a:ext uri="{0D108BD9-81ED-4DB2-BD59-A6C34878D82A}">
                    <a16:rowId xmlns:a16="http://schemas.microsoft.com/office/drawing/2014/main" val="1960065872"/>
                  </a:ext>
                </a:extLst>
              </a:tr>
            </a:tbl>
          </a:graphicData>
        </a:graphic>
      </p:graphicFrame>
      <p:sp>
        <p:nvSpPr>
          <p:cNvPr id="4" name="Triangle isocèle 3">
            <a:extLst>
              <a:ext uri="{FF2B5EF4-FFF2-40B4-BE49-F238E27FC236}">
                <a16:creationId xmlns:a16="http://schemas.microsoft.com/office/drawing/2014/main" id="{D401AC9D-D187-4C66-B639-4886848CDFD1}"/>
              </a:ext>
            </a:extLst>
          </p:cNvPr>
          <p:cNvSpPr/>
          <p:nvPr/>
        </p:nvSpPr>
        <p:spPr>
          <a:xfrm rot="10800000">
            <a:off x="7211835" y="1534661"/>
            <a:ext cx="531628" cy="15948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2164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7450818"/>
      </p:ext>
    </p:extLst>
  </p:cSld>
  <p:clrMapOvr>
    <a:masterClrMapping/>
  </p:clrMapOvr>
</p:sld>
</file>

<file path=ppt/theme/theme1.xml><?xml version="1.0" encoding="utf-8"?>
<a:theme xmlns:a="http://schemas.openxmlformats.org/drawingml/2006/main" name="Conception personnalisée">
  <a:themeElements>
    <a:clrScheme name="Ecureuil Vie">
      <a:dk1>
        <a:srgbClr val="666666"/>
      </a:dk1>
      <a:lt1>
        <a:sysClr val="window" lastClr="FFFFFF"/>
      </a:lt1>
      <a:dk2>
        <a:srgbClr val="666666"/>
      </a:dk2>
      <a:lt2>
        <a:srgbClr val="E7E6E6"/>
      </a:lt2>
      <a:accent1>
        <a:srgbClr val="F49D63"/>
      </a:accent1>
      <a:accent2>
        <a:srgbClr val="09B2AF"/>
      </a:accent2>
      <a:accent3>
        <a:srgbClr val="EA4E55"/>
      </a:accent3>
      <a:accent4>
        <a:srgbClr val="F49D63"/>
      </a:accent4>
      <a:accent5>
        <a:srgbClr val="09B2AF"/>
      </a:accent5>
      <a:accent6>
        <a:srgbClr val="EA4E55"/>
      </a:accent6>
      <a:hlink>
        <a:srgbClr val="666666"/>
      </a:hlink>
      <a:folHlink>
        <a:srgbClr val="666666"/>
      </a:folHlink>
    </a:clrScheme>
    <a:fontScheme name="Personnalisé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845EB1F89C8646800CD30A561F66A2" ma:contentTypeVersion="13" ma:contentTypeDescription="Crée un document." ma:contentTypeScope="" ma:versionID="d8088acafd528f5f82cdfe4fbb8dcdf1">
  <xsd:schema xmlns:xsd="http://www.w3.org/2001/XMLSchema" xmlns:xs="http://www.w3.org/2001/XMLSchema" xmlns:p="http://schemas.microsoft.com/office/2006/metadata/properties" xmlns:ns2="a5aca70e-92df-4ab3-8763-d841355f2152" xmlns:ns3="c77dc3c2-0c17-4868-8c18-a7672fb6f5e4" targetNamespace="http://schemas.microsoft.com/office/2006/metadata/properties" ma:root="true" ma:fieldsID="90918f59b941d3b8bdfae2016d09d891" ns2:_="" ns3:_="">
    <xsd:import namespace="a5aca70e-92df-4ab3-8763-d841355f2152"/>
    <xsd:import namespace="c77dc3c2-0c17-4868-8c18-a7672fb6f5e4"/>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aca70e-92df-4ab3-8763-d841355f21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597b34a8-7d43-43a2-a9d9-c50207f82e6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77dc3c2-0c17-4868-8c18-a7672fb6f5e4"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element name="TaxCatchAll" ma:index="19" nillable="true" ma:displayName="Taxonomy Catch All Column" ma:hidden="true" ma:list="{5016e204-37b7-4cf6-b7d4-4a3d63071a8a}" ma:internalName="TaxCatchAll" ma:showField="CatchAllData" ma:web="c77dc3c2-0c17-4868-8c18-a7672fb6f5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5aca70e-92df-4ab3-8763-d841355f2152">
      <Terms xmlns="http://schemas.microsoft.com/office/infopath/2007/PartnerControls"/>
    </lcf76f155ced4ddcb4097134ff3c332f>
    <TaxCatchAll xmlns="c77dc3c2-0c17-4868-8c18-a7672fb6f5e4" xsi:nil="true"/>
  </documentManagement>
</p:properties>
</file>

<file path=customXml/itemProps1.xml><?xml version="1.0" encoding="utf-8"?>
<ds:datastoreItem xmlns:ds="http://schemas.openxmlformats.org/officeDocument/2006/customXml" ds:itemID="{15F21AB0-4DF7-4C11-B9CD-65104B7909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aca70e-92df-4ab3-8763-d841355f2152"/>
    <ds:schemaRef ds:uri="c77dc3c2-0c17-4868-8c18-a7672fb6f5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A836AA7-9159-47EF-AAC2-4537E8CFCD84}">
  <ds:schemaRefs>
    <ds:schemaRef ds:uri="http://schemas.microsoft.com/sharepoint/v3/contenttype/forms"/>
  </ds:schemaRefs>
</ds:datastoreItem>
</file>

<file path=customXml/itemProps3.xml><?xml version="1.0" encoding="utf-8"?>
<ds:datastoreItem xmlns:ds="http://schemas.openxmlformats.org/officeDocument/2006/customXml" ds:itemID="{16C4A3F4-2588-4D06-B316-648455DEF275}">
  <ds:schemaRefs>
    <ds:schemaRef ds:uri="http://schemas.openxmlformats.org/package/2006/metadata/core-properties"/>
    <ds:schemaRef ds:uri="http://purl.org/dc/elements/1.1/"/>
    <ds:schemaRef ds:uri="a5aca70e-92df-4ab3-8763-d841355f2152"/>
    <ds:schemaRef ds:uri="http://schemas.microsoft.com/office/infopath/2007/PartnerControls"/>
    <ds:schemaRef ds:uri="http://purl.org/dc/dcmitype/"/>
    <ds:schemaRef ds:uri="http://schemas.microsoft.com/office/2006/documentManagement/types"/>
    <ds:schemaRef ds:uri="http://purl.org/dc/terms/"/>
    <ds:schemaRef ds:uri="http://schemas.microsoft.com/office/2006/metadata/properties"/>
    <ds:schemaRef ds:uri="c77dc3c2-0c17-4868-8c18-a7672fb6f5e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16</TotalTime>
  <Words>791</Words>
  <Application>Microsoft Office PowerPoint</Application>
  <PresentationFormat>Grand écran</PresentationFormat>
  <Paragraphs>35</Paragraphs>
  <Slides>3</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vt:i4>
      </vt:variant>
    </vt:vector>
  </HeadingPairs>
  <TitlesOfParts>
    <vt:vector size="9" baseType="lpstr">
      <vt:lpstr>Arial</vt:lpstr>
      <vt:lpstr>Calibri</vt:lpstr>
      <vt:lpstr>Gill Sans Std</vt:lpstr>
      <vt:lpstr>Wide Latin</vt:lpstr>
      <vt:lpstr>Wingdings</vt:lpstr>
      <vt:lpstr>Conception personnalisée</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Philippe Alberteau</dc:creator>
  <cp:lastModifiedBy>ZINCK Yves [CEGEE]</cp:lastModifiedBy>
  <cp:revision>51</cp:revision>
  <dcterms:created xsi:type="dcterms:W3CDTF">2021-01-28T13:38:10Z</dcterms:created>
  <dcterms:modified xsi:type="dcterms:W3CDTF">2022-11-03T11:51:32Z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0x01010008845EB1F89C8646800CD30A561F66A2</vt:lpwstr>
  </property>
  <property fmtid="{D5CDD505-2E9C-101B-9397-08002B2CF9AE}" pid="3" name="MediaServiceImageTags">
    <vt:lpwstr/>
  </property>
  <property fmtid="{D5CDD505-2E9C-101B-9397-08002B2CF9AE}" pid="4" name="MSIP_Label_48a19f0c-bea1-442e-a475-ed109d9ec508_Enabled">
    <vt:lpwstr>True</vt:lpwstr>
  </property>
  <property fmtid="{D5CDD505-2E9C-101B-9397-08002B2CF9AE}" pid="5" name="MSIP_Label_48a19f0c-bea1-442e-a475-ed109d9ec508_SiteId">
    <vt:lpwstr>d5bb6d35-8a82-4329-b49a-5030bd6497ab</vt:lpwstr>
  </property>
  <property fmtid="{D5CDD505-2E9C-101B-9397-08002B2CF9AE}" pid="6" name="MSIP_Label_48a19f0c-bea1-442e-a475-ed109d9ec508_Owner">
    <vt:lpwstr>Stephanie.LERESTE@bpce.fr</vt:lpwstr>
  </property>
  <property fmtid="{D5CDD505-2E9C-101B-9397-08002B2CF9AE}" pid="7" name="MSIP_Label_48a19f0c-bea1-442e-a475-ed109d9ec508_SetDate">
    <vt:lpwstr>2022-11-02T16:43:12.9890673Z</vt:lpwstr>
  </property>
  <property fmtid="{D5CDD505-2E9C-101B-9397-08002B2CF9AE}" pid="8" name="MSIP_Label_48a19f0c-bea1-442e-a475-ed109d9ec508_Name">
    <vt:lpwstr>C2 - Interne BPCE</vt:lpwstr>
  </property>
  <property fmtid="{D5CDD505-2E9C-101B-9397-08002B2CF9AE}" pid="9" name="MSIP_Label_48a19f0c-bea1-442e-a475-ed109d9ec508_Application">
    <vt:lpwstr>Microsoft Azure Information Protection</vt:lpwstr>
  </property>
  <property fmtid="{D5CDD505-2E9C-101B-9397-08002B2CF9AE}" pid="10" name="MSIP_Label_48a19f0c-bea1-442e-a475-ed109d9ec508_Extended_MSFT_Method">
    <vt:lpwstr>Automatic</vt:lpwstr>
  </property>
  <property fmtid="{D5CDD505-2E9C-101B-9397-08002B2CF9AE}" pid="11" name="Sensitivity">
    <vt:lpwstr>C2 - Interne BPCE</vt:lpwstr>
  </property>
</Properties>
</file>