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3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4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4" r:id="rId5"/>
    <p:sldMasterId id="2147483814" r:id="rId6"/>
    <p:sldMasterId id="2147483981" r:id="rId7"/>
    <p:sldMasterId id="2147484024" r:id="rId8"/>
    <p:sldMasterId id="2147484034" r:id="rId9"/>
  </p:sldMasterIdLst>
  <p:notesMasterIdLst>
    <p:notesMasterId r:id="rId11"/>
  </p:notesMasterIdLst>
  <p:sldIdLst>
    <p:sldId id="2147476585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38A1707-1F08-6038-9408-3EFC31DB0055}" name="DETOLLENAERE Sophie" initials="DS" userId="S::sophie.detollenaere@natixis.com::f12f837e-6538-467e-96d8-b4c7007f8e9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0000"/>
    <a:srgbClr val="B63F3F"/>
    <a:srgbClr val="FEB8BB"/>
    <a:srgbClr val="FF9797"/>
    <a:srgbClr val="FF6969"/>
    <a:srgbClr val="006982"/>
    <a:srgbClr val="F2F2F2"/>
    <a:srgbClr val="F16B08"/>
    <a:srgbClr val="E7E6E6"/>
    <a:srgbClr val="A7C6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2767" autoAdjust="0"/>
  </p:normalViewPr>
  <p:slideViewPr>
    <p:cSldViewPr snapToGrid="0" snapToObjects="1">
      <p:cViewPr varScale="1">
        <p:scale>
          <a:sx n="83" d="100"/>
          <a:sy n="83" d="100"/>
        </p:scale>
        <p:origin x="8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1EBC5A-AC0F-724A-BCE4-1E3ABBDB7968}" type="datetimeFigureOut">
              <a:rPr lang="fr-FR" smtClean="0"/>
              <a:t>27/02/2024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067FF-6E9C-9441-B364-2835EAD2E5A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3516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C2085A-5672-474C-9B5A-243C615BB05D}" type="slidenum">
              <a: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7962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jpeg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1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jpe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jpe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7.jpeg"/><Relationship Id="rId4" Type="http://schemas.openxmlformats.org/officeDocument/2006/relationships/image" Target="../media/image23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jpe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1.png"/><Relationship Id="rId5" Type="http://schemas.openxmlformats.org/officeDocument/2006/relationships/hyperlink" Target="http://www.groupebpce.fr/" TargetMode="External"/><Relationship Id="rId4" Type="http://schemas.openxmlformats.org/officeDocument/2006/relationships/image" Target="../media/image40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5.xml"/><Relationship Id="rId6" Type="http://schemas.openxmlformats.org/officeDocument/2006/relationships/hyperlink" Target="http://www.groupebpce.fr/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4"/>
          <p:cNvSpPr/>
          <p:nvPr userDrawn="1"/>
        </p:nvSpPr>
        <p:spPr>
          <a:xfrm>
            <a:off x="3551364" y="3195083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1440000"/>
            <a:ext cx="9144000" cy="958500"/>
          </a:xfrm>
        </p:spPr>
        <p:txBody>
          <a:bodyPr anchor="t" anchorCtr="0"/>
          <a:lstStyle>
            <a:lvl1pPr algn="ctr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2794973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2800" y="4730683"/>
            <a:ext cx="1058400" cy="15194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7450" y="276225"/>
            <a:ext cx="2199600" cy="84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186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05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1" y="1625401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70001" y="3564305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9677" y="1567878"/>
            <a:ext cx="3835157" cy="200592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4371" y="4730683"/>
            <a:ext cx="1058400" cy="15194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8300" y="178265"/>
            <a:ext cx="2199600" cy="84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13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34538" y="-2431903"/>
            <a:ext cx="7483071" cy="5836473"/>
          </a:xfrm>
          <a:custGeom>
            <a:avLst/>
            <a:gdLst>
              <a:gd name="connsiteX0" fmla="*/ 6078681 w 7483071"/>
              <a:gd name="connsiteY0" fmla="*/ 5836473 h 5836473"/>
              <a:gd name="connsiteX1" fmla="*/ 0 w 7483071"/>
              <a:gd name="connsiteY1" fmla="*/ 0 h 5836473"/>
              <a:gd name="connsiteX2" fmla="*/ 7483071 w 7483071"/>
              <a:gd name="connsiteY2" fmla="*/ 0 h 5836473"/>
              <a:gd name="connsiteX3" fmla="*/ 7483071 w 7483071"/>
              <a:gd name="connsiteY3" fmla="*/ 4373802 h 583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3071" h="5836473">
                <a:moveTo>
                  <a:pt x="6078681" y="5836473"/>
                </a:moveTo>
                <a:lnTo>
                  <a:pt x="0" y="0"/>
                </a:lnTo>
                <a:lnTo>
                  <a:pt x="7483071" y="0"/>
                </a:lnTo>
                <a:lnTo>
                  <a:pt x="7483071" y="4373802"/>
                </a:lnTo>
                <a:close/>
              </a:path>
            </a:pathLst>
          </a:cu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2574894" y="-440820"/>
            <a:ext cx="7600888" cy="6798858"/>
          </a:xfrm>
          <a:custGeom>
            <a:avLst/>
            <a:gdLst>
              <a:gd name="connsiteX0" fmla="*/ 2020263 w 7600888"/>
              <a:gd name="connsiteY0" fmla="*/ 6798858 h 6798858"/>
              <a:gd name="connsiteX1" fmla="*/ 0 w 7600888"/>
              <a:gd name="connsiteY1" fmla="*/ 1993913 h 6798858"/>
              <a:gd name="connsiteX2" fmla="*/ 4742273 w 7600888"/>
              <a:gd name="connsiteY2" fmla="*/ 0 h 6798858"/>
              <a:gd name="connsiteX3" fmla="*/ 7600888 w 7600888"/>
              <a:gd name="connsiteY3" fmla="*/ 6798858 h 679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888" h="6798858">
                <a:moveTo>
                  <a:pt x="2020263" y="6798858"/>
                </a:moveTo>
                <a:lnTo>
                  <a:pt x="0" y="1993913"/>
                </a:lnTo>
                <a:lnTo>
                  <a:pt x="4742273" y="0"/>
                </a:lnTo>
                <a:lnTo>
                  <a:pt x="7600888" y="6798858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576263" y="587831"/>
            <a:ext cx="7787294" cy="3920813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080005" y="1627200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/>
          </p:nvPr>
        </p:nvSpPr>
        <p:spPr>
          <a:xfrm>
            <a:off x="1080000" y="3280711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1" name="Espace réservé du texte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8" y="4730683"/>
            <a:ext cx="1058400" cy="15194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755" y="695326"/>
            <a:ext cx="1764000" cy="80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3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5" y="1441801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237531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83" y="4730683"/>
            <a:ext cx="1058400" cy="15194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974" y="1261359"/>
            <a:ext cx="3435155" cy="316364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100" y="335225"/>
            <a:ext cx="2199600" cy="84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278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5" y="1441801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237531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83" y="4730683"/>
            <a:ext cx="1058400" cy="15194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083" y="340923"/>
            <a:ext cx="1767600" cy="82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86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8" y="329803"/>
            <a:ext cx="8578849" cy="4465391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2970000" y="563880"/>
            <a:ext cx="5534025" cy="3947611"/>
          </a:xfrm>
        </p:spPr>
        <p:txBody>
          <a:bodyPr/>
          <a:lstStyle>
            <a:lvl1pPr>
              <a:defRPr sz="1700" b="1" cap="all" baseline="0">
                <a:solidFill>
                  <a:schemeClr val="tx2"/>
                </a:solidFill>
              </a:defRPr>
            </a:lvl1pPr>
            <a:lvl2pPr marL="0" indent="0">
              <a:lnSpc>
                <a:spcPct val="120000"/>
              </a:lnSpc>
              <a:buNone/>
              <a:defRPr sz="13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object 13"/>
          <p:cNvSpPr/>
          <p:nvPr userDrawn="1"/>
        </p:nvSpPr>
        <p:spPr>
          <a:xfrm>
            <a:off x="1" y="329803"/>
            <a:ext cx="2962274" cy="180475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12570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51647" y="221878"/>
            <a:ext cx="152400" cy="6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6" name="object 13"/>
          <p:cNvSpPr/>
          <p:nvPr userDrawn="1"/>
        </p:nvSpPr>
        <p:spPr>
          <a:xfrm>
            <a:off x="1" y="329803"/>
            <a:ext cx="2962274" cy="180475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bk object 16"/>
          <p:cNvSpPr/>
          <p:nvPr userDrawn="1"/>
        </p:nvSpPr>
        <p:spPr>
          <a:xfrm>
            <a:off x="2970000" y="329803"/>
            <a:ext cx="5896187" cy="4465391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240000" y="585203"/>
            <a:ext cx="4986000" cy="3571889"/>
          </a:xfrm>
        </p:spPr>
        <p:txBody>
          <a:bodyPr>
            <a:noAutofit/>
          </a:bodyPr>
          <a:lstStyle>
            <a:lvl1pPr marL="342900" indent="-342900"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buFont typeface="+mj-lt"/>
              <a:buAutoNum type="arabicPeriod"/>
              <a:defRPr sz="15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979472"/>
            <a:ext cx="2052000" cy="369332"/>
          </a:xfrm>
        </p:spPr>
        <p:txBody>
          <a:bodyPr wrap="square">
            <a:spAutoFit/>
          </a:bodyPr>
          <a:lstStyle>
            <a:lvl1pPr>
              <a:defRPr sz="24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58095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51647" y="221878"/>
            <a:ext cx="152400" cy="6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4" name="object 14"/>
          <p:cNvSpPr/>
          <p:nvPr userDrawn="1"/>
        </p:nvSpPr>
        <p:spPr>
          <a:xfrm>
            <a:off x="324005" y="456508"/>
            <a:ext cx="2588129" cy="2126362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2970000" y="3204903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1657277" y="760907"/>
            <a:ext cx="855114" cy="1415772"/>
          </a:xfrm>
        </p:spPr>
        <p:txBody>
          <a:bodyPr wrap="square">
            <a:spAutoFit/>
          </a:bodyPr>
          <a:lstStyle>
            <a:lvl1pPr algn="r">
              <a:defRPr sz="92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970000" y="953791"/>
            <a:ext cx="4212443" cy="877163"/>
          </a:xfrm>
        </p:spPr>
        <p:txBody>
          <a:bodyPr>
            <a:spAutoFit/>
          </a:bodyPr>
          <a:lstStyle>
            <a:lvl1pPr>
              <a:lnSpc>
                <a:spcPct val="95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8163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3" y="975123"/>
            <a:ext cx="7780543" cy="32682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644D856D-9FE7-BC40-97F9-35F86A44F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3838" y="286822"/>
            <a:ext cx="591950" cy="276999"/>
          </a:xfrm>
        </p:spPr>
        <p:txBody>
          <a:bodyPr/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2CBEC74-C832-EA94-15CC-2DD4008218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0045" y="4735303"/>
            <a:ext cx="1282145" cy="34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9808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501" y="974702"/>
            <a:ext cx="7262599" cy="53137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1872000"/>
            <a:ext cx="3420500" cy="243505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872000"/>
            <a:ext cx="3420500" cy="243505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7798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2004" y="975600"/>
            <a:ext cx="5188043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025138"/>
            <a:ext cx="2268820" cy="1764378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900"/>
              </a:spcBef>
              <a:defRPr sz="32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5" y="2884884"/>
            <a:ext cx="2269321" cy="1146995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 sz="1400" b="0">
                <a:solidFill>
                  <a:schemeClr val="bg2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0515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974702"/>
            <a:ext cx="2361600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974702"/>
            <a:ext cx="2361600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7" y="1020762"/>
            <a:ext cx="2884487" cy="333573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1143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504" y="3370110"/>
            <a:ext cx="2592389" cy="1425086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400" b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974702"/>
            <a:ext cx="2361600" cy="218113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93" y="1020763"/>
            <a:ext cx="5194295" cy="3774434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3743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020763"/>
            <a:ext cx="7786687" cy="3774434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73800" y="2593875"/>
            <a:ext cx="2592387" cy="1758745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5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4631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333375"/>
            <a:ext cx="7780544" cy="446182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21878"/>
            <a:ext cx="152400" cy="6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8" y="2262600"/>
            <a:ext cx="1712349" cy="1764378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900"/>
              </a:spcBef>
              <a:defRPr sz="32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43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851647" y="221878"/>
            <a:ext cx="152400" cy="6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333375"/>
            <a:ext cx="8572706" cy="446182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9" y="2262600"/>
            <a:ext cx="1712348" cy="1764378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900"/>
              </a:spcBef>
              <a:defRPr sz="32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2503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204" y="2141102"/>
            <a:ext cx="4910843" cy="2181135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020763"/>
            <a:ext cx="2592000" cy="333531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385100"/>
            <a:ext cx="3096000" cy="545516"/>
          </a:xfrm>
          <a:solidFill>
            <a:srgbClr val="EAEAEA"/>
          </a:solidFill>
        </p:spPr>
        <p:txBody>
          <a:bodyPr lIns="144000" tIns="72000" rIns="144000" bIns="72000">
            <a:spAutoFit/>
          </a:bodyPr>
          <a:lstStyle>
            <a:lvl1pPr>
              <a:defRPr sz="1100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5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5480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1941874"/>
            <a:ext cx="5470712" cy="244098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8" y="1941874"/>
            <a:ext cx="1734391" cy="627864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900"/>
              </a:spcBef>
              <a:defRPr sz="320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503" y="1941872"/>
            <a:ext cx="5207001" cy="218547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975123"/>
            <a:ext cx="7780544" cy="758428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66665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975124"/>
            <a:ext cx="2358000" cy="326640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320469"/>
            <a:ext cx="2127486" cy="209528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8" y="916602"/>
            <a:ext cx="1734391" cy="658642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900"/>
              </a:spcBef>
              <a:defRPr sz="34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  <a:endParaRPr lang="fr-FR" dirty="0"/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982743"/>
            <a:ext cx="2127486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3181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2" y="3528000"/>
            <a:ext cx="7780545" cy="87304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253689"/>
            <a:ext cx="2365200" cy="2016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502" y="1253689"/>
            <a:ext cx="2366641" cy="2016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8" y="1253689"/>
            <a:ext cx="2366641" cy="2016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3" y="982800"/>
            <a:ext cx="7780543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9050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975600"/>
            <a:ext cx="7776662" cy="3297011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7869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211421"/>
            <a:ext cx="7776662" cy="1387888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815788" y="2854585"/>
            <a:ext cx="8040874" cy="1685334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503" y="982800"/>
            <a:ext cx="7780543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3" y="2797200"/>
            <a:ext cx="7780543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3848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1909938"/>
            <a:ext cx="2452808" cy="2634070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400"/>
              </a:spcBef>
              <a:defRPr sz="10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1909938"/>
            <a:ext cx="2452808" cy="2634070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400"/>
              </a:spcBef>
              <a:defRPr sz="10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909938"/>
            <a:ext cx="2452808" cy="2634070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400"/>
              </a:spcBef>
              <a:defRPr sz="10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3" y="982800"/>
            <a:ext cx="7780543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2" y="1263232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43" y="1263232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72" y="1263232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56638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93" y="1981596"/>
            <a:ext cx="2013491" cy="2430000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200" b="1">
                <a:solidFill>
                  <a:schemeClr val="accent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tx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93" y="1020762"/>
            <a:ext cx="2013491" cy="1368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200" b="1">
                <a:solidFill>
                  <a:schemeClr val="bg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bg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52" y="975600"/>
            <a:ext cx="2208163" cy="3435996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62" y="918000"/>
            <a:ext cx="2797831" cy="658642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34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/>
            </a:lvl2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6288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6"/>
          <p:cNvSpPr/>
          <p:nvPr userDrawn="1"/>
        </p:nvSpPr>
        <p:spPr>
          <a:xfrm>
            <a:off x="287338" y="329803"/>
            <a:ext cx="8578849" cy="4465391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580440"/>
            <a:ext cx="7400612" cy="3571889"/>
          </a:xfrm>
        </p:spPr>
        <p:txBody>
          <a:bodyPr/>
          <a:lstStyle>
            <a:lvl1pPr>
              <a:defRPr sz="1500" b="1" cap="all" baseline="0">
                <a:solidFill>
                  <a:schemeClr val="tx2"/>
                </a:solidFill>
              </a:defRPr>
            </a:lvl1pPr>
            <a:lvl2pPr marL="0" indent="0" algn="just">
              <a:lnSpc>
                <a:spcPct val="110000"/>
              </a:lnSpc>
              <a:spcBef>
                <a:spcPts val="600"/>
              </a:spcBef>
              <a:buNone/>
              <a:defRPr sz="9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99021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16"/>
          <p:cNvSpPr/>
          <p:nvPr userDrawn="1"/>
        </p:nvSpPr>
        <p:spPr>
          <a:xfrm>
            <a:off x="287338" y="329803"/>
            <a:ext cx="8578849" cy="4465391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573648"/>
            <a:ext cx="2726690" cy="484748"/>
          </a:xfrm>
        </p:spPr>
        <p:txBody>
          <a:bodyPr>
            <a:spAutoFit/>
          </a:bodyPr>
          <a:lstStyle>
            <a:lvl1pPr>
              <a:defRPr sz="1300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900"/>
              </a:spcBef>
              <a:buNone/>
              <a:defRPr sz="11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3186000"/>
            <a:ext cx="2726690" cy="484748"/>
          </a:xfrm>
        </p:spPr>
        <p:txBody>
          <a:bodyPr>
            <a:spAutoFit/>
          </a:bodyPr>
          <a:lstStyle>
            <a:lvl1pPr>
              <a:defRPr sz="1300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900"/>
              </a:spcBef>
              <a:buNone/>
              <a:defRPr sz="11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5" y="531079"/>
            <a:ext cx="225014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800" b="1" dirty="0">
                <a:solidFill>
                  <a:schemeClr val="bg2"/>
                </a:solidFill>
              </a:rPr>
              <a:t>CONTACT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8247"/>
          <a:stretch/>
        </p:blipFill>
        <p:spPr>
          <a:xfrm>
            <a:off x="3619477" y="4300837"/>
            <a:ext cx="266723" cy="25199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753" r="34124" b="863"/>
          <a:stretch/>
        </p:blipFill>
        <p:spPr>
          <a:xfrm>
            <a:off x="3886200" y="4303011"/>
            <a:ext cx="286638" cy="24982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876"/>
          <a:stretch/>
        </p:blipFill>
        <p:spPr>
          <a:xfrm>
            <a:off x="4172837" y="4300837"/>
            <a:ext cx="286639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632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uverture 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48785F4-79B6-C546-924B-BD8BA03046D2}"/>
              </a:ext>
            </a:extLst>
          </p:cNvPr>
          <p:cNvSpPr/>
          <p:nvPr userDrawn="1"/>
        </p:nvSpPr>
        <p:spPr>
          <a:xfrm>
            <a:off x="6812280" y="4709160"/>
            <a:ext cx="2185450" cy="434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6">
            <a:extLst>
              <a:ext uri="{FF2B5EF4-FFF2-40B4-BE49-F238E27FC236}">
                <a16:creationId xmlns:a16="http://schemas.microsoft.com/office/drawing/2014/main" id="{182618FF-6FDF-1BEB-43F2-C6CC1F9333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6474" y="4624911"/>
            <a:ext cx="1889051" cy="307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A997A2-A8BE-E924-F3C5-4372BAC585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50" y="107180"/>
            <a:ext cx="2364996" cy="639130"/>
          </a:xfrm>
          <a:prstGeom prst="rect">
            <a:avLst/>
          </a:prstGeom>
        </p:spPr>
      </p:pic>
      <p:sp>
        <p:nvSpPr>
          <p:cNvPr id="9" name="Espace réservé pour une image  4">
            <a:extLst>
              <a:ext uri="{FF2B5EF4-FFF2-40B4-BE49-F238E27FC236}">
                <a16:creationId xmlns:a16="http://schemas.microsoft.com/office/drawing/2014/main" id="{B5C7A26A-33B7-E46D-CD6D-1A4249E420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061616"/>
            <a:ext cx="9144000" cy="2046059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Cliquer ici pour télécharger une image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8B7B4EC-8C9B-454B-4D0D-4F01D60665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9038" y="3273927"/>
            <a:ext cx="8045924" cy="489815"/>
          </a:xfrm>
        </p:spPr>
        <p:txBody>
          <a:bodyPr anchor="t"/>
          <a:lstStyle>
            <a:lvl1pPr algn="l">
              <a:defRPr sz="3600">
                <a:solidFill>
                  <a:srgbClr val="581D74"/>
                </a:solidFill>
              </a:defRPr>
            </a:lvl1pPr>
          </a:lstStyle>
          <a:p>
            <a:r>
              <a:rPr lang="fr-FR" dirty="0"/>
              <a:t>Titre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E2913FF-AE78-8DB0-CE42-A56EFC9456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9038" y="3842208"/>
            <a:ext cx="8045924" cy="372360"/>
          </a:xfrm>
        </p:spPr>
        <p:txBody>
          <a:bodyPr>
            <a:noAutofit/>
          </a:bodyPr>
          <a:lstStyle>
            <a:lvl1pPr marL="0" indent="0" algn="l">
              <a:buNone/>
              <a:defRPr sz="1800" b="1">
                <a:solidFill>
                  <a:srgbClr val="00698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Sous-titre</a:t>
            </a:r>
            <a:endParaRPr lang="en-US" dirty="0"/>
          </a:p>
        </p:txBody>
      </p:sp>
      <p:sp>
        <p:nvSpPr>
          <p:cNvPr id="15" name="Espace réservé de la date 3">
            <a:extLst>
              <a:ext uri="{FF2B5EF4-FFF2-40B4-BE49-F238E27FC236}">
                <a16:creationId xmlns:a16="http://schemas.microsoft.com/office/drawing/2014/main" id="{B1624C1D-D177-64B8-0D77-7656C1446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9038" y="4214568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D37DAE3-6D26-46C2-8F4D-2803399F1625}" type="datetime1">
              <a:rPr lang="fr-FR" smtClean="0"/>
              <a:t>27/02/2024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30996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4"/>
          <p:cNvSpPr/>
          <p:nvPr userDrawn="1"/>
        </p:nvSpPr>
        <p:spPr>
          <a:xfrm>
            <a:off x="3551364" y="3195083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1440000"/>
            <a:ext cx="9144000" cy="958500"/>
          </a:xfrm>
        </p:spPr>
        <p:txBody>
          <a:bodyPr anchor="t" anchorCtr="0"/>
          <a:lstStyle>
            <a:lvl1pPr algn="ctr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2794973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2800" y="4730683"/>
            <a:ext cx="1058400" cy="15194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7450" y="276225"/>
            <a:ext cx="2199600" cy="84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09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05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1" y="1625401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70001" y="3564305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9677" y="1567878"/>
            <a:ext cx="3835157" cy="200592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4371" y="4730683"/>
            <a:ext cx="1058400" cy="15194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8300" y="178265"/>
            <a:ext cx="2199600" cy="84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6884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34538" y="-2431903"/>
            <a:ext cx="7483071" cy="5836473"/>
          </a:xfrm>
          <a:custGeom>
            <a:avLst/>
            <a:gdLst>
              <a:gd name="connsiteX0" fmla="*/ 6078681 w 7483071"/>
              <a:gd name="connsiteY0" fmla="*/ 5836473 h 5836473"/>
              <a:gd name="connsiteX1" fmla="*/ 0 w 7483071"/>
              <a:gd name="connsiteY1" fmla="*/ 0 h 5836473"/>
              <a:gd name="connsiteX2" fmla="*/ 7483071 w 7483071"/>
              <a:gd name="connsiteY2" fmla="*/ 0 h 5836473"/>
              <a:gd name="connsiteX3" fmla="*/ 7483071 w 7483071"/>
              <a:gd name="connsiteY3" fmla="*/ 4373802 h 583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3071" h="5836473">
                <a:moveTo>
                  <a:pt x="6078681" y="5836473"/>
                </a:moveTo>
                <a:lnTo>
                  <a:pt x="0" y="0"/>
                </a:lnTo>
                <a:lnTo>
                  <a:pt x="7483071" y="0"/>
                </a:lnTo>
                <a:lnTo>
                  <a:pt x="7483071" y="4373802"/>
                </a:lnTo>
                <a:close/>
              </a:path>
            </a:pathLst>
          </a:cu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2574894" y="-440820"/>
            <a:ext cx="7600888" cy="6798858"/>
          </a:xfrm>
          <a:custGeom>
            <a:avLst/>
            <a:gdLst>
              <a:gd name="connsiteX0" fmla="*/ 2020263 w 7600888"/>
              <a:gd name="connsiteY0" fmla="*/ 6798858 h 6798858"/>
              <a:gd name="connsiteX1" fmla="*/ 0 w 7600888"/>
              <a:gd name="connsiteY1" fmla="*/ 1993913 h 6798858"/>
              <a:gd name="connsiteX2" fmla="*/ 4742273 w 7600888"/>
              <a:gd name="connsiteY2" fmla="*/ 0 h 6798858"/>
              <a:gd name="connsiteX3" fmla="*/ 7600888 w 7600888"/>
              <a:gd name="connsiteY3" fmla="*/ 6798858 h 679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888" h="6798858">
                <a:moveTo>
                  <a:pt x="2020263" y="6798858"/>
                </a:moveTo>
                <a:lnTo>
                  <a:pt x="0" y="1993913"/>
                </a:lnTo>
                <a:lnTo>
                  <a:pt x="4742273" y="0"/>
                </a:lnTo>
                <a:lnTo>
                  <a:pt x="7600888" y="6798858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576263" y="587831"/>
            <a:ext cx="7787294" cy="3920813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080005" y="1627200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/>
          </p:nvPr>
        </p:nvSpPr>
        <p:spPr>
          <a:xfrm>
            <a:off x="1080000" y="3280711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1" name="Espace réservé du texte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8" y="4730683"/>
            <a:ext cx="1058400" cy="15194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755" y="695326"/>
            <a:ext cx="1764000" cy="80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527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5" y="1441801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237531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83" y="4730683"/>
            <a:ext cx="1058400" cy="15194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974" y="1261359"/>
            <a:ext cx="3435155" cy="316364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100" y="335225"/>
            <a:ext cx="2199600" cy="84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516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5" y="1441801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237531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83" y="4730683"/>
            <a:ext cx="1058400" cy="15194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083" y="340923"/>
            <a:ext cx="1767600" cy="82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52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8" y="329803"/>
            <a:ext cx="8578849" cy="4465391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2970000" y="563880"/>
            <a:ext cx="5534025" cy="3947611"/>
          </a:xfrm>
        </p:spPr>
        <p:txBody>
          <a:bodyPr/>
          <a:lstStyle>
            <a:lvl1pPr>
              <a:defRPr sz="1700" b="1" cap="all" baseline="0">
                <a:solidFill>
                  <a:schemeClr val="tx2"/>
                </a:solidFill>
              </a:defRPr>
            </a:lvl1pPr>
            <a:lvl2pPr marL="0" indent="0">
              <a:lnSpc>
                <a:spcPct val="120000"/>
              </a:lnSpc>
              <a:buNone/>
              <a:defRPr sz="13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object 13"/>
          <p:cNvSpPr/>
          <p:nvPr userDrawn="1"/>
        </p:nvSpPr>
        <p:spPr>
          <a:xfrm>
            <a:off x="1" y="329803"/>
            <a:ext cx="2962274" cy="180475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87276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51647" y="221878"/>
            <a:ext cx="152400" cy="6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6" name="object 13"/>
          <p:cNvSpPr/>
          <p:nvPr userDrawn="1"/>
        </p:nvSpPr>
        <p:spPr>
          <a:xfrm>
            <a:off x="1" y="329803"/>
            <a:ext cx="2962274" cy="180475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bk object 16"/>
          <p:cNvSpPr/>
          <p:nvPr userDrawn="1"/>
        </p:nvSpPr>
        <p:spPr>
          <a:xfrm>
            <a:off x="2970000" y="329803"/>
            <a:ext cx="5896187" cy="4465391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240000" y="585203"/>
            <a:ext cx="4986000" cy="3571889"/>
          </a:xfrm>
        </p:spPr>
        <p:txBody>
          <a:bodyPr>
            <a:noAutofit/>
          </a:bodyPr>
          <a:lstStyle>
            <a:lvl1pPr marL="342900" indent="-342900"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buFont typeface="+mj-lt"/>
              <a:buAutoNum type="arabicPeriod"/>
              <a:defRPr sz="15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979472"/>
            <a:ext cx="2052000" cy="369332"/>
          </a:xfrm>
        </p:spPr>
        <p:txBody>
          <a:bodyPr wrap="square">
            <a:spAutoFit/>
          </a:bodyPr>
          <a:lstStyle>
            <a:lvl1pPr>
              <a:defRPr sz="24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9947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51647" y="221878"/>
            <a:ext cx="152400" cy="6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4" name="object 14"/>
          <p:cNvSpPr/>
          <p:nvPr userDrawn="1"/>
        </p:nvSpPr>
        <p:spPr>
          <a:xfrm>
            <a:off x="324005" y="456508"/>
            <a:ext cx="2588129" cy="2126362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2970000" y="3204903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1657277" y="760907"/>
            <a:ext cx="855114" cy="1415772"/>
          </a:xfrm>
        </p:spPr>
        <p:txBody>
          <a:bodyPr wrap="square">
            <a:spAutoFit/>
          </a:bodyPr>
          <a:lstStyle>
            <a:lvl1pPr algn="r">
              <a:defRPr sz="92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970000" y="953791"/>
            <a:ext cx="4212443" cy="877163"/>
          </a:xfrm>
        </p:spPr>
        <p:txBody>
          <a:bodyPr>
            <a:spAutoFit/>
          </a:bodyPr>
          <a:lstStyle>
            <a:lvl1pPr>
              <a:lnSpc>
                <a:spcPct val="95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11241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3" y="975123"/>
            <a:ext cx="7780543" cy="32682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B85198-886A-6746-8490-E049C5C8E9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1272" y="4850974"/>
            <a:ext cx="753495" cy="241118"/>
          </a:xfrm>
          <a:prstGeom prst="rect">
            <a:avLst/>
          </a:prstGeom>
        </p:spPr>
      </p:pic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644D856D-9FE7-BC40-97F9-35F86A44F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3838" y="286822"/>
            <a:ext cx="591950" cy="276999"/>
          </a:xfrm>
        </p:spPr>
        <p:txBody>
          <a:bodyPr/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34022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501" y="974702"/>
            <a:ext cx="7262599" cy="53137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1872000"/>
            <a:ext cx="3420500" cy="243505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872000"/>
            <a:ext cx="3420500" cy="243505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06648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2004" y="975600"/>
            <a:ext cx="5188043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025138"/>
            <a:ext cx="2268820" cy="1764378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900"/>
              </a:spcBef>
              <a:defRPr sz="32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5" y="2884884"/>
            <a:ext cx="2269321" cy="1146995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 sz="1400" b="0">
                <a:solidFill>
                  <a:schemeClr val="bg2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31757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974702"/>
            <a:ext cx="2361600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974702"/>
            <a:ext cx="2361600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7" y="1020762"/>
            <a:ext cx="2884487" cy="333573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22846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504" y="3370110"/>
            <a:ext cx="2592389" cy="1425086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400" b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974702"/>
            <a:ext cx="2361600" cy="218113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93" y="1020763"/>
            <a:ext cx="5194295" cy="3774434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93689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020763"/>
            <a:ext cx="7786687" cy="3774434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73800" y="2593875"/>
            <a:ext cx="2592387" cy="1758745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5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65377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333375"/>
            <a:ext cx="7780544" cy="446182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21878"/>
            <a:ext cx="152400" cy="6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8" y="2262600"/>
            <a:ext cx="1712349" cy="1764378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900"/>
              </a:spcBef>
              <a:defRPr sz="32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61440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851647" y="221878"/>
            <a:ext cx="152400" cy="6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333375"/>
            <a:ext cx="8572706" cy="446182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9" y="2262600"/>
            <a:ext cx="1712348" cy="1764378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900"/>
              </a:spcBef>
              <a:defRPr sz="32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55022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204" y="2141102"/>
            <a:ext cx="4910843" cy="2181135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020763"/>
            <a:ext cx="2592000" cy="333531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385100"/>
            <a:ext cx="3096000" cy="545516"/>
          </a:xfrm>
          <a:solidFill>
            <a:srgbClr val="EAEAEA"/>
          </a:solidFill>
        </p:spPr>
        <p:txBody>
          <a:bodyPr lIns="144000" tIns="72000" rIns="144000" bIns="72000">
            <a:spAutoFit/>
          </a:bodyPr>
          <a:lstStyle>
            <a:lvl1pPr>
              <a:defRPr sz="1100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5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7129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1941874"/>
            <a:ext cx="5470712" cy="244098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8" y="1941874"/>
            <a:ext cx="1734391" cy="627864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900"/>
              </a:spcBef>
              <a:defRPr sz="320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503" y="1941872"/>
            <a:ext cx="5207001" cy="218547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975123"/>
            <a:ext cx="7780544" cy="758428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67297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975124"/>
            <a:ext cx="2358000" cy="326640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320469"/>
            <a:ext cx="2127486" cy="209528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8" y="916602"/>
            <a:ext cx="1734391" cy="658642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900"/>
              </a:spcBef>
              <a:defRPr sz="34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  <a:endParaRPr lang="fr-FR" dirty="0"/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982743"/>
            <a:ext cx="2127486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90239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2" y="3528000"/>
            <a:ext cx="7780545" cy="87304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253689"/>
            <a:ext cx="2365200" cy="2016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502" y="1253689"/>
            <a:ext cx="2366641" cy="2016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8" y="1253689"/>
            <a:ext cx="2366641" cy="2016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3" y="982800"/>
            <a:ext cx="7780543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19031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975600"/>
            <a:ext cx="7776662" cy="3297011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26564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211421"/>
            <a:ext cx="7776662" cy="1387888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815788" y="2854585"/>
            <a:ext cx="8040874" cy="1685334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503" y="982800"/>
            <a:ext cx="7780543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3" y="2797200"/>
            <a:ext cx="7780543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48987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1909938"/>
            <a:ext cx="2452808" cy="2634070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400"/>
              </a:spcBef>
              <a:defRPr sz="10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1909938"/>
            <a:ext cx="2452808" cy="2634070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400"/>
              </a:spcBef>
              <a:defRPr sz="10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909938"/>
            <a:ext cx="2452808" cy="2634070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400"/>
              </a:spcBef>
              <a:defRPr sz="10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3" y="982800"/>
            <a:ext cx="7780543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2" y="1263232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43" y="1263232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72" y="1263232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45669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93" y="1981596"/>
            <a:ext cx="2013491" cy="2430000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200" b="1">
                <a:solidFill>
                  <a:schemeClr val="accent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tx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93" y="1020762"/>
            <a:ext cx="2013491" cy="1368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200" b="1">
                <a:solidFill>
                  <a:schemeClr val="bg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bg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52" y="975600"/>
            <a:ext cx="2208163" cy="3435996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62" y="918000"/>
            <a:ext cx="2797831" cy="658642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34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/>
            </a:lvl2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7422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6"/>
          <p:cNvSpPr/>
          <p:nvPr userDrawn="1"/>
        </p:nvSpPr>
        <p:spPr>
          <a:xfrm>
            <a:off x="287338" y="329803"/>
            <a:ext cx="8578849" cy="4465391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580440"/>
            <a:ext cx="7400612" cy="3571889"/>
          </a:xfrm>
        </p:spPr>
        <p:txBody>
          <a:bodyPr/>
          <a:lstStyle>
            <a:lvl1pPr>
              <a:defRPr sz="1500" b="1" cap="all" baseline="0">
                <a:solidFill>
                  <a:schemeClr val="tx2"/>
                </a:solidFill>
              </a:defRPr>
            </a:lvl1pPr>
            <a:lvl2pPr marL="0" indent="0" algn="just">
              <a:lnSpc>
                <a:spcPct val="110000"/>
              </a:lnSpc>
              <a:spcBef>
                <a:spcPts val="600"/>
              </a:spcBef>
              <a:buNone/>
              <a:defRPr sz="9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40176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16"/>
          <p:cNvSpPr/>
          <p:nvPr userDrawn="1"/>
        </p:nvSpPr>
        <p:spPr>
          <a:xfrm>
            <a:off x="287338" y="329803"/>
            <a:ext cx="8578849" cy="4465391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573648"/>
            <a:ext cx="2726690" cy="484748"/>
          </a:xfrm>
        </p:spPr>
        <p:txBody>
          <a:bodyPr>
            <a:spAutoFit/>
          </a:bodyPr>
          <a:lstStyle>
            <a:lvl1pPr>
              <a:defRPr sz="1300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900"/>
              </a:spcBef>
              <a:buNone/>
              <a:defRPr sz="11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3186000"/>
            <a:ext cx="2726690" cy="484748"/>
          </a:xfrm>
        </p:spPr>
        <p:txBody>
          <a:bodyPr>
            <a:spAutoFit/>
          </a:bodyPr>
          <a:lstStyle>
            <a:lvl1pPr>
              <a:defRPr sz="1300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900"/>
              </a:spcBef>
              <a:buNone/>
              <a:defRPr sz="11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5" y="531079"/>
            <a:ext cx="225014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800" b="1" dirty="0">
                <a:solidFill>
                  <a:schemeClr val="bg2"/>
                </a:solidFill>
              </a:rPr>
              <a:t>CONTACT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9477" y="4300837"/>
            <a:ext cx="266723" cy="25199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6200" y="4303011"/>
            <a:ext cx="286638" cy="24982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2837" y="4300837"/>
            <a:ext cx="286639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482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9" y="262676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4" y="975123"/>
            <a:ext cx="7780543" cy="32682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9062575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4"/>
          <p:cNvSpPr/>
          <p:nvPr userDrawn="1"/>
        </p:nvSpPr>
        <p:spPr>
          <a:xfrm>
            <a:off x="3551364" y="3195083"/>
            <a:ext cx="2224874" cy="88320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1440000"/>
            <a:ext cx="9144000" cy="958500"/>
          </a:xfrm>
        </p:spPr>
        <p:txBody>
          <a:bodyPr anchor="t" anchorCtr="0"/>
          <a:lstStyle>
            <a:lvl1pPr algn="ctr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2794973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2800" y="4730683"/>
            <a:ext cx="1058400" cy="15194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7450" y="276225"/>
            <a:ext cx="2199600" cy="84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51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052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1" y="1625401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70001" y="3564305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9677" y="1567878"/>
            <a:ext cx="3835157" cy="200592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4371" y="4730683"/>
            <a:ext cx="1058400" cy="15194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8300" y="178265"/>
            <a:ext cx="2199600" cy="84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98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2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34538" y="-2431903"/>
            <a:ext cx="7483071" cy="5836473"/>
          </a:xfrm>
          <a:custGeom>
            <a:avLst/>
            <a:gdLst>
              <a:gd name="connsiteX0" fmla="*/ 6078681 w 7483071"/>
              <a:gd name="connsiteY0" fmla="*/ 5836473 h 5836473"/>
              <a:gd name="connsiteX1" fmla="*/ 0 w 7483071"/>
              <a:gd name="connsiteY1" fmla="*/ 0 h 5836473"/>
              <a:gd name="connsiteX2" fmla="*/ 7483071 w 7483071"/>
              <a:gd name="connsiteY2" fmla="*/ 0 h 5836473"/>
              <a:gd name="connsiteX3" fmla="*/ 7483071 w 7483071"/>
              <a:gd name="connsiteY3" fmla="*/ 4373802 h 583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3071" h="5836473">
                <a:moveTo>
                  <a:pt x="6078681" y="5836473"/>
                </a:moveTo>
                <a:lnTo>
                  <a:pt x="0" y="0"/>
                </a:lnTo>
                <a:lnTo>
                  <a:pt x="7483071" y="0"/>
                </a:lnTo>
                <a:lnTo>
                  <a:pt x="7483071" y="4373802"/>
                </a:lnTo>
                <a:close/>
              </a:path>
            </a:pathLst>
          </a:cu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2574894" y="-440820"/>
            <a:ext cx="7600888" cy="6798858"/>
          </a:xfrm>
          <a:custGeom>
            <a:avLst/>
            <a:gdLst>
              <a:gd name="connsiteX0" fmla="*/ 2020263 w 7600888"/>
              <a:gd name="connsiteY0" fmla="*/ 6798858 h 6798858"/>
              <a:gd name="connsiteX1" fmla="*/ 0 w 7600888"/>
              <a:gd name="connsiteY1" fmla="*/ 1993913 h 6798858"/>
              <a:gd name="connsiteX2" fmla="*/ 4742273 w 7600888"/>
              <a:gd name="connsiteY2" fmla="*/ 0 h 6798858"/>
              <a:gd name="connsiteX3" fmla="*/ 7600888 w 7600888"/>
              <a:gd name="connsiteY3" fmla="*/ 6798858 h 679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888" h="6798858">
                <a:moveTo>
                  <a:pt x="2020263" y="6798858"/>
                </a:moveTo>
                <a:lnTo>
                  <a:pt x="0" y="1993913"/>
                </a:lnTo>
                <a:lnTo>
                  <a:pt x="4742273" y="0"/>
                </a:lnTo>
                <a:lnTo>
                  <a:pt x="7600888" y="6798858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576263" y="587831"/>
            <a:ext cx="7787294" cy="3920813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080005" y="1627200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/>
          </p:nvPr>
        </p:nvSpPr>
        <p:spPr>
          <a:xfrm>
            <a:off x="1080000" y="3280711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1" name="Espace réservé du texte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8" y="4730683"/>
            <a:ext cx="1058400" cy="15194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755" y="695326"/>
            <a:ext cx="1764000" cy="80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589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5" y="1441801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237531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83" y="4730683"/>
            <a:ext cx="1058400" cy="15194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974" y="1261359"/>
            <a:ext cx="3435155" cy="316364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100" y="335225"/>
            <a:ext cx="2199600" cy="84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9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5" y="1441801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237531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36358" y="473756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83" y="4730683"/>
            <a:ext cx="1058400" cy="15194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083" y="340923"/>
            <a:ext cx="1767600" cy="82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80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8" y="329803"/>
            <a:ext cx="8578849" cy="4465391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2970000" y="563880"/>
            <a:ext cx="5534025" cy="3947611"/>
          </a:xfrm>
        </p:spPr>
        <p:txBody>
          <a:bodyPr/>
          <a:lstStyle>
            <a:lvl1pPr>
              <a:defRPr sz="1700" b="1" cap="all" baseline="0">
                <a:solidFill>
                  <a:schemeClr val="tx2"/>
                </a:solidFill>
              </a:defRPr>
            </a:lvl1pPr>
            <a:lvl2pPr marL="0" indent="0">
              <a:lnSpc>
                <a:spcPct val="120000"/>
              </a:lnSpc>
              <a:buNone/>
              <a:defRPr sz="13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object 13"/>
          <p:cNvSpPr/>
          <p:nvPr userDrawn="1"/>
        </p:nvSpPr>
        <p:spPr>
          <a:xfrm>
            <a:off x="1" y="329803"/>
            <a:ext cx="2962274" cy="180475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08733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51647" y="221878"/>
            <a:ext cx="152400" cy="6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6" name="object 13"/>
          <p:cNvSpPr/>
          <p:nvPr userDrawn="1"/>
        </p:nvSpPr>
        <p:spPr>
          <a:xfrm>
            <a:off x="1" y="329803"/>
            <a:ext cx="2962274" cy="180475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bk object 16"/>
          <p:cNvSpPr/>
          <p:nvPr userDrawn="1"/>
        </p:nvSpPr>
        <p:spPr>
          <a:xfrm>
            <a:off x="2970000" y="329803"/>
            <a:ext cx="5896187" cy="4465391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240000" y="585203"/>
            <a:ext cx="4986000" cy="3571889"/>
          </a:xfrm>
        </p:spPr>
        <p:txBody>
          <a:bodyPr>
            <a:noAutofit/>
          </a:bodyPr>
          <a:lstStyle>
            <a:lvl1pPr marL="342900" indent="-342900"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buFont typeface="+mj-lt"/>
              <a:buAutoNum type="arabicPeriod"/>
              <a:defRPr sz="15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979472"/>
            <a:ext cx="2052000" cy="369332"/>
          </a:xfrm>
        </p:spPr>
        <p:txBody>
          <a:bodyPr wrap="square">
            <a:spAutoFit/>
          </a:bodyPr>
          <a:lstStyle>
            <a:lvl1pPr>
              <a:defRPr sz="24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47208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51647" y="221878"/>
            <a:ext cx="152400" cy="6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4" name="object 14"/>
          <p:cNvSpPr/>
          <p:nvPr userDrawn="1"/>
        </p:nvSpPr>
        <p:spPr>
          <a:xfrm>
            <a:off x="324005" y="456508"/>
            <a:ext cx="2588129" cy="212636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2970000" y="3204903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1657277" y="760907"/>
            <a:ext cx="855114" cy="1415772"/>
          </a:xfrm>
        </p:spPr>
        <p:txBody>
          <a:bodyPr wrap="square">
            <a:spAutoFit/>
          </a:bodyPr>
          <a:lstStyle>
            <a:lvl1pPr algn="r">
              <a:defRPr sz="92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970000" y="953791"/>
            <a:ext cx="4212443" cy="877163"/>
          </a:xfrm>
        </p:spPr>
        <p:txBody>
          <a:bodyPr>
            <a:spAutoFit/>
          </a:bodyPr>
          <a:lstStyle>
            <a:lvl1pPr>
              <a:lnSpc>
                <a:spcPct val="95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60893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3" y="975123"/>
            <a:ext cx="7780543" cy="32682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B85198-886A-6746-8490-E049C5C8E9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1272" y="4850974"/>
            <a:ext cx="753495" cy="241118"/>
          </a:xfrm>
          <a:prstGeom prst="rect">
            <a:avLst/>
          </a:prstGeom>
        </p:spPr>
      </p:pic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644D856D-9FE7-BC40-97F9-35F86A44F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3838" y="286822"/>
            <a:ext cx="591950" cy="276999"/>
          </a:xfrm>
        </p:spPr>
        <p:txBody>
          <a:bodyPr/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76374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501" y="974702"/>
            <a:ext cx="7262599" cy="53137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1872000"/>
            <a:ext cx="3420500" cy="243505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872000"/>
            <a:ext cx="3420500" cy="243505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241327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2004" y="975600"/>
            <a:ext cx="5188043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025138"/>
            <a:ext cx="2268820" cy="1764378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900"/>
              </a:spcBef>
              <a:defRPr sz="32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5" y="2884884"/>
            <a:ext cx="2269321" cy="1146995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 sz="1400" b="0">
                <a:solidFill>
                  <a:schemeClr val="bg2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62040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974702"/>
            <a:ext cx="2361600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974702"/>
            <a:ext cx="2361600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7" y="1020762"/>
            <a:ext cx="2884487" cy="333573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57559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504" y="3370110"/>
            <a:ext cx="2592389" cy="1425086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400" b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974702"/>
            <a:ext cx="2361600" cy="218113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93" y="1020763"/>
            <a:ext cx="5194295" cy="3774434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91684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020763"/>
            <a:ext cx="7786687" cy="3774434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73800" y="2593875"/>
            <a:ext cx="2592387" cy="1758745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5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24743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333375"/>
            <a:ext cx="7780544" cy="446182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21878"/>
            <a:ext cx="152400" cy="6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8" y="2262600"/>
            <a:ext cx="1712349" cy="1764378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900"/>
              </a:spcBef>
              <a:defRPr sz="32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9784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851647" y="221878"/>
            <a:ext cx="152400" cy="6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333375"/>
            <a:ext cx="8572706" cy="446182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9" y="2262600"/>
            <a:ext cx="1712348" cy="1764378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900"/>
              </a:spcBef>
              <a:defRPr sz="32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03134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204" y="2141102"/>
            <a:ext cx="4910843" cy="2181135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020763"/>
            <a:ext cx="2592000" cy="333531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385100"/>
            <a:ext cx="3096000" cy="545516"/>
          </a:xfrm>
          <a:solidFill>
            <a:srgbClr val="EAEAEA"/>
          </a:solidFill>
        </p:spPr>
        <p:txBody>
          <a:bodyPr lIns="144000" tIns="72000" rIns="144000" bIns="72000">
            <a:spAutoFit/>
          </a:bodyPr>
          <a:lstStyle>
            <a:lvl1pPr>
              <a:defRPr sz="1100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5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83766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1941874"/>
            <a:ext cx="5470712" cy="244098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8" y="1941874"/>
            <a:ext cx="1734391" cy="627864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900"/>
              </a:spcBef>
              <a:defRPr sz="320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503" y="1941872"/>
            <a:ext cx="5207001" cy="218547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975123"/>
            <a:ext cx="7780544" cy="758428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219675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975124"/>
            <a:ext cx="2358000" cy="326640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320469"/>
            <a:ext cx="2127486" cy="209528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8" y="916602"/>
            <a:ext cx="1734391" cy="658642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900"/>
              </a:spcBef>
              <a:defRPr sz="34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  <a:endParaRPr lang="fr-FR" dirty="0"/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982743"/>
            <a:ext cx="2127486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17382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2" y="3528000"/>
            <a:ext cx="7780545" cy="87304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253689"/>
            <a:ext cx="2365200" cy="2016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502" y="1253689"/>
            <a:ext cx="2366641" cy="2016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8" y="1253689"/>
            <a:ext cx="2366641" cy="2016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3" y="982800"/>
            <a:ext cx="7780543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81569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975600"/>
            <a:ext cx="7776662" cy="3297011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57070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2" y="4617001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211421"/>
            <a:ext cx="7776662" cy="1387888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815788" y="2854585"/>
            <a:ext cx="8040874" cy="1685334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503" y="982800"/>
            <a:ext cx="7780543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3" y="2797200"/>
            <a:ext cx="7780543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81605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1909938"/>
            <a:ext cx="2452808" cy="2634070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400"/>
              </a:spcBef>
              <a:defRPr sz="10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1909938"/>
            <a:ext cx="2452808" cy="2634070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400"/>
              </a:spcBef>
              <a:defRPr sz="10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909938"/>
            <a:ext cx="2452808" cy="2634070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400"/>
              </a:spcBef>
              <a:defRPr sz="10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3" y="982800"/>
            <a:ext cx="7780543" cy="20401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2" y="1263232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43" y="1263232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72" y="1263232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3664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93" y="1981596"/>
            <a:ext cx="2013491" cy="2430000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200" b="1">
                <a:solidFill>
                  <a:schemeClr val="accent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tx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93" y="1020762"/>
            <a:ext cx="2013491" cy="1368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200" b="1">
                <a:solidFill>
                  <a:schemeClr val="bg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bg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52" y="975600"/>
            <a:ext cx="2208163" cy="3435996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62" y="918000"/>
            <a:ext cx="2797831" cy="658642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34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/>
            </a:lvl2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18345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6"/>
          <p:cNvSpPr/>
          <p:nvPr userDrawn="1"/>
        </p:nvSpPr>
        <p:spPr>
          <a:xfrm>
            <a:off x="287338" y="329803"/>
            <a:ext cx="8578849" cy="4465391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580440"/>
            <a:ext cx="7400612" cy="3571889"/>
          </a:xfrm>
        </p:spPr>
        <p:txBody>
          <a:bodyPr/>
          <a:lstStyle>
            <a:lvl1pPr>
              <a:defRPr sz="1500" b="1" cap="all" baseline="0">
                <a:solidFill>
                  <a:schemeClr val="tx2"/>
                </a:solidFill>
              </a:defRPr>
            </a:lvl1pPr>
            <a:lvl2pPr marL="0" indent="0" algn="just">
              <a:lnSpc>
                <a:spcPct val="110000"/>
              </a:lnSpc>
              <a:spcBef>
                <a:spcPts val="600"/>
              </a:spcBef>
              <a:buNone/>
              <a:defRPr sz="9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23571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16"/>
          <p:cNvSpPr/>
          <p:nvPr userDrawn="1"/>
        </p:nvSpPr>
        <p:spPr>
          <a:xfrm>
            <a:off x="287338" y="329803"/>
            <a:ext cx="8578849" cy="4465391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573648"/>
            <a:ext cx="2726690" cy="484748"/>
          </a:xfrm>
        </p:spPr>
        <p:txBody>
          <a:bodyPr>
            <a:spAutoFit/>
          </a:bodyPr>
          <a:lstStyle>
            <a:lvl1pPr>
              <a:defRPr sz="1300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900"/>
              </a:spcBef>
              <a:buNone/>
              <a:defRPr sz="11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3186000"/>
            <a:ext cx="2726690" cy="484748"/>
          </a:xfrm>
        </p:spPr>
        <p:txBody>
          <a:bodyPr>
            <a:spAutoFit/>
          </a:bodyPr>
          <a:lstStyle>
            <a:lvl1pPr>
              <a:defRPr sz="1300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900"/>
              </a:spcBef>
              <a:buNone/>
              <a:defRPr sz="11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5" y="531079"/>
            <a:ext cx="225014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800" b="1" dirty="0">
                <a:solidFill>
                  <a:schemeClr val="bg2"/>
                </a:solidFill>
              </a:rPr>
              <a:t>CONTACT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8247"/>
          <a:stretch/>
        </p:blipFill>
        <p:spPr>
          <a:xfrm>
            <a:off x="3619477" y="4300837"/>
            <a:ext cx="266723" cy="25199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753" r="34124" b="863"/>
          <a:stretch/>
        </p:blipFill>
        <p:spPr>
          <a:xfrm>
            <a:off x="3886200" y="4303011"/>
            <a:ext cx="286638" cy="24982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876"/>
          <a:stretch/>
        </p:blipFill>
        <p:spPr>
          <a:xfrm>
            <a:off x="4172837" y="4300837"/>
            <a:ext cx="286639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8003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-sou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188" y="4859252"/>
            <a:ext cx="3086100" cy="123111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65F0-FE87-0B48-AA66-28C8AFD5527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A208610-D28B-8F4D-AFFF-5843624FFD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320" y="600474"/>
            <a:ext cx="8434830" cy="315514"/>
          </a:xfrm>
        </p:spPr>
        <p:txBody>
          <a:bodyPr/>
          <a:lstStyle>
            <a:lvl1pPr>
              <a:defRPr sz="1600" b="1">
                <a:solidFill>
                  <a:schemeClr val="tx2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Sous-titre</a:t>
            </a:r>
            <a:endParaRPr lang="en-US" dirty="0"/>
          </a:p>
          <a:p>
            <a:endParaRPr lang="en-US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B14AF61-9C58-C34C-B7B8-C2441CA7D44B}"/>
              </a:ext>
            </a:extLst>
          </p:cNvPr>
          <p:cNvSpPr/>
          <p:nvPr userDrawn="1"/>
        </p:nvSpPr>
        <p:spPr>
          <a:xfrm>
            <a:off x="539750" y="4908550"/>
            <a:ext cx="71438" cy="73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kern="0" dirty="0"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84F6E4-CB5D-E743-AB9B-3408CB6760CF}"/>
              </a:ext>
            </a:extLst>
          </p:cNvPr>
          <p:cNvSpPr/>
          <p:nvPr userDrawn="1"/>
        </p:nvSpPr>
        <p:spPr>
          <a:xfrm>
            <a:off x="283432" y="195263"/>
            <a:ext cx="54000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kern="0" dirty="0"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7990C4-E5BC-71DC-DA12-CEDBFA7E10B1}"/>
              </a:ext>
            </a:extLst>
          </p:cNvPr>
          <p:cNvSpPr/>
          <p:nvPr userDrawn="1"/>
        </p:nvSpPr>
        <p:spPr>
          <a:xfrm>
            <a:off x="6800295" y="4558683"/>
            <a:ext cx="2343705" cy="5848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D04A63-3A01-FC4B-8B8C-20E0373C74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0045" y="4735303"/>
            <a:ext cx="1282145" cy="34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4411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sz="quarter" idx="14"/>
          </p:nvPr>
        </p:nvSpPr>
        <p:spPr>
          <a:xfrm>
            <a:off x="0" y="4900"/>
            <a:ext cx="9144000" cy="307986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Cliquez sur l'icône pour ajouter une image</a:t>
            </a:r>
          </a:p>
        </p:txBody>
      </p:sp>
      <p:sp>
        <p:nvSpPr>
          <p:cNvPr id="4" name="Shape 10"/>
          <p:cNvSpPr txBox="1">
            <a:spLocks noGrp="1"/>
          </p:cNvSpPr>
          <p:nvPr>
            <p:ph type="ctrTitle"/>
          </p:nvPr>
        </p:nvSpPr>
        <p:spPr>
          <a:xfrm>
            <a:off x="515262" y="3377459"/>
            <a:ext cx="6750406" cy="50442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000" b="0" cap="none" baseline="0">
                <a:solidFill>
                  <a:schemeClr val="accent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515264" y="3933769"/>
            <a:ext cx="6750405" cy="2308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5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8354466" y="179332"/>
            <a:ext cx="466007" cy="283906"/>
          </a:xfrm>
          <a:solidFill>
            <a:schemeClr val="bg1"/>
          </a:solidFill>
        </p:spPr>
        <p:txBody>
          <a:bodyPr wrap="none" lIns="72000" tIns="72000" rIns="72000" bIns="72000" anchor="ctr" anchorCtr="0">
            <a:spAutoFit/>
          </a:bodyPr>
          <a:lstStyle>
            <a:lvl1pPr marL="0" indent="0" algn="r">
              <a:buNone/>
              <a:defRPr sz="900" b="0" i="0" baseline="0">
                <a:solidFill>
                  <a:schemeClr val="accent1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08824D91-50AB-A68C-E528-FE9B8AC804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134" b="-22721"/>
          <a:stretch/>
        </p:blipFill>
        <p:spPr>
          <a:xfrm>
            <a:off x="0" y="4258399"/>
            <a:ext cx="9149576" cy="79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7879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>
            <a:extLst>
              <a:ext uri="{FF2B5EF4-FFF2-40B4-BE49-F238E27FC236}">
                <a16:creationId xmlns:a16="http://schemas.microsoft.com/office/drawing/2014/main" id="{B87E5A99-25D3-41AE-4AE4-C8CF146BF2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8126" r="43925" b="34074"/>
          <a:stretch/>
        </p:blipFill>
        <p:spPr>
          <a:xfrm rot="16200000">
            <a:off x="-1268126" y="1591651"/>
            <a:ext cx="5127526" cy="1944217"/>
          </a:xfrm>
          <a:prstGeom prst="rect">
            <a:avLst/>
          </a:prstGeom>
        </p:spPr>
      </p:pic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482018" y="544568"/>
            <a:ext cx="5482470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1600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482018" y="1245073"/>
            <a:ext cx="5482470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1600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3482018" y="1945578"/>
            <a:ext cx="5482470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1600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482018" y="2646083"/>
            <a:ext cx="5482470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1600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3482018" y="3346588"/>
            <a:ext cx="5482470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1600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3482018" y="4047092"/>
            <a:ext cx="5482470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1600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771799" y="54449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400" b="1" i="0" u="none" strike="noStrike" cap="none" dirty="0">
                <a:solidFill>
                  <a:schemeClr val="accent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771799" y="124500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400" b="1" i="0" u="none" strike="noStrike" cap="none" dirty="0">
                <a:solidFill>
                  <a:schemeClr val="accent6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2771799" y="194550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400" b="1" i="0" u="none" strike="noStrike" cap="none" dirty="0">
                <a:solidFill>
                  <a:schemeClr val="accent2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2771799" y="264601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400" b="1" i="0" u="none" strike="noStrike" cap="none" dirty="0">
                <a:solidFill>
                  <a:schemeClr val="accent3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2771799" y="334651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400" b="1" i="0" u="none" strike="noStrike" cap="none" dirty="0">
                <a:solidFill>
                  <a:schemeClr val="accent4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2771799" y="4047021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400" b="1" i="0" u="none" strike="noStrike" cap="none" dirty="0">
                <a:solidFill>
                  <a:schemeClr val="accent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  <p:sp>
        <p:nvSpPr>
          <p:cNvPr id="20" name="Titre 31">
            <a:extLst>
              <a:ext uri="{FF2B5EF4-FFF2-40B4-BE49-F238E27FC236}">
                <a16:creationId xmlns:a16="http://schemas.microsoft.com/office/drawing/2014/main" id="{1600F267-B0F6-6B4B-8ECE-550C65E2F8A7}"/>
              </a:ext>
            </a:extLst>
          </p:cNvPr>
          <p:cNvSpPr txBox="1">
            <a:spLocks/>
          </p:cNvSpPr>
          <p:nvPr userDrawn="1"/>
        </p:nvSpPr>
        <p:spPr>
          <a:xfrm>
            <a:off x="323528" y="4224353"/>
            <a:ext cx="1989403" cy="49598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81000" tIns="81000" rIns="81000" bIns="8100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 Condensed"/>
              <a:buNone/>
              <a:defRPr sz="3600" b="0" i="0" u="none" strike="noStrike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 Condensed"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ExtraBold" panose="00000900000000000000" pitchFamily="50" charset="0"/>
                <a:sym typeface="Cabin Condensed"/>
              </a:rPr>
              <a:t>SOMMAIRE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501CEF0-5934-8D46-8936-D0231EEFF47C}"/>
              </a:ext>
            </a:extLst>
          </p:cNvPr>
          <p:cNvCxnSpPr>
            <a:cxnSpLocks/>
          </p:cNvCxnSpPr>
          <p:nvPr userDrawn="1"/>
        </p:nvCxnSpPr>
        <p:spPr>
          <a:xfrm>
            <a:off x="2771800" y="1165261"/>
            <a:ext cx="619268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D5ACA6C1-6E1F-9D47-A0C2-CC829EE93F64}"/>
              </a:ext>
            </a:extLst>
          </p:cNvPr>
          <p:cNvCxnSpPr>
            <a:cxnSpLocks/>
          </p:cNvCxnSpPr>
          <p:nvPr userDrawn="1"/>
        </p:nvCxnSpPr>
        <p:spPr>
          <a:xfrm>
            <a:off x="2771800" y="1865766"/>
            <a:ext cx="619268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52178F43-8E74-934B-B516-88EF9677E339}"/>
              </a:ext>
            </a:extLst>
          </p:cNvPr>
          <p:cNvCxnSpPr>
            <a:cxnSpLocks/>
          </p:cNvCxnSpPr>
          <p:nvPr userDrawn="1"/>
        </p:nvCxnSpPr>
        <p:spPr>
          <a:xfrm>
            <a:off x="2771800" y="2566271"/>
            <a:ext cx="619268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C91F7A78-6A8D-E34E-B696-CDFE15F13401}"/>
              </a:ext>
            </a:extLst>
          </p:cNvPr>
          <p:cNvCxnSpPr>
            <a:cxnSpLocks/>
          </p:cNvCxnSpPr>
          <p:nvPr userDrawn="1"/>
        </p:nvCxnSpPr>
        <p:spPr>
          <a:xfrm>
            <a:off x="2771800" y="3266776"/>
            <a:ext cx="619268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317ADE2-0722-1E43-903F-7A9A6ECBD7D0}"/>
              </a:ext>
            </a:extLst>
          </p:cNvPr>
          <p:cNvCxnSpPr>
            <a:cxnSpLocks/>
          </p:cNvCxnSpPr>
          <p:nvPr userDrawn="1"/>
        </p:nvCxnSpPr>
        <p:spPr>
          <a:xfrm>
            <a:off x="2771800" y="3967281"/>
            <a:ext cx="619268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441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1923679"/>
            <a:ext cx="3723456" cy="152657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2200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9" name="Espace réservé du texte 52">
            <a:extLst>
              <a:ext uri="{FF2B5EF4-FFF2-40B4-BE49-F238E27FC236}">
                <a16:creationId xmlns:a16="http://schemas.microsoft.com/office/drawing/2014/main" id="{E5691B7D-3EA2-E54D-B820-F41655D68A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7545" y="1303248"/>
            <a:ext cx="329417" cy="369332"/>
          </a:xfrm>
        </p:spPr>
        <p:txBody>
          <a:bodyPr wrap="none" lIns="0" tIns="0" rIns="0" bIns="0" anchor="t" anchorCtr="0">
            <a:spAutoFit/>
          </a:bodyPr>
          <a:lstStyle>
            <a:lvl1pPr marL="0" indent="0" algn="l">
              <a:buNone/>
              <a:defRPr lang="fr-FR" sz="2400" b="1" i="0" u="none" strike="noStrike" cap="none" baseline="0" dirty="0">
                <a:solidFill>
                  <a:schemeClr val="accent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57A9E8C-2635-DC44-9530-01C1EDD20322}"/>
              </a:ext>
            </a:extLst>
          </p:cNvPr>
          <p:cNvCxnSpPr>
            <a:cxnSpLocks/>
          </p:cNvCxnSpPr>
          <p:nvPr userDrawn="1"/>
        </p:nvCxnSpPr>
        <p:spPr>
          <a:xfrm>
            <a:off x="474744" y="1693246"/>
            <a:ext cx="3600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3">
            <a:extLst>
              <a:ext uri="{FF2B5EF4-FFF2-40B4-BE49-F238E27FC236}">
                <a16:creationId xmlns:a16="http://schemas.microsoft.com/office/drawing/2014/main" id="{A50CD90D-49D7-1D40-B201-45F07C18B6E9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8781747" y="4861097"/>
            <a:ext cx="182742" cy="12311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800">
                <a:solidFill>
                  <a:schemeClr val="tx2"/>
                </a:solidFill>
              </a:rPr>
              <a:pPr algn="r">
                <a:defRPr/>
              </a:pPr>
              <a:t>‹N°›</a:t>
            </a:fld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8" name="Espace réservé pour une image  2">
            <a:extLst>
              <a:ext uri="{FF2B5EF4-FFF2-40B4-BE49-F238E27FC236}">
                <a16:creationId xmlns:a16="http://schemas.microsoft.com/office/drawing/2014/main" id="{051B3F47-3A61-104A-87F1-0B9D4D4B70A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03420" y="-23368"/>
            <a:ext cx="4640580" cy="516686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Cliquez sur l'icône pour ajouter une image</a:t>
            </a:r>
          </a:p>
        </p:txBody>
      </p:sp>
      <p:pic>
        <p:nvPicPr>
          <p:cNvPr id="4" name="Image 3" descr="Une image contenant Graphique, Police, logo, texte&#10;&#10;Description générée automatiquement">
            <a:extLst>
              <a:ext uri="{FF2B5EF4-FFF2-40B4-BE49-F238E27FC236}">
                <a16:creationId xmlns:a16="http://schemas.microsoft.com/office/drawing/2014/main" id="{72D29472-B2D0-3E77-A991-E1FFC93B77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5673" y="4346377"/>
            <a:ext cx="1852074" cy="46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41304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8424936" cy="432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538795" y="1131590"/>
            <a:ext cx="8425694" cy="3600401"/>
          </a:xfrm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612001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59551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538996" y="1131590"/>
            <a:ext cx="4104000" cy="3600401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824488" y="1131590"/>
            <a:ext cx="4140000" cy="3600401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8424936" cy="432000"/>
          </a:xfrm>
        </p:spPr>
        <p:txBody>
          <a:bodyPr/>
          <a:lstStyle>
            <a:lvl1pPr>
              <a:defRPr>
                <a:latin typeface="Montserrat ExtraBold" panose="00000900000000000000" pitchFamily="50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2" name="Espace réservé du texte 52">
            <a:extLst>
              <a:ext uri="{FF2B5EF4-FFF2-40B4-BE49-F238E27FC236}">
                <a16:creationId xmlns:a16="http://schemas.microsoft.com/office/drawing/2014/main" id="{C926D1C0-7AA2-AC71-314A-435411A105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612001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174702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>
            <a:extLst>
              <a:ext uri="{FF2B5EF4-FFF2-40B4-BE49-F238E27FC236}">
                <a16:creationId xmlns:a16="http://schemas.microsoft.com/office/drawing/2014/main" id="{9EDBF5E7-FF6D-4878-CD89-8D7A46426C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612001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03197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r>
              <a:rPr lang="fr-FR" dirty="0"/>
              <a:t>Cliquez sur l'icône pour ajouter une image</a:t>
            </a:r>
          </a:p>
        </p:txBody>
      </p:sp>
      <p:sp>
        <p:nvSpPr>
          <p:cNvPr id="3" name="Espace réservé du texte 52">
            <a:extLst>
              <a:ext uri="{FF2B5EF4-FFF2-40B4-BE49-F238E27FC236}">
                <a16:creationId xmlns:a16="http://schemas.microsoft.com/office/drawing/2014/main" id="{5E8BE86C-5690-024F-E607-5205DE418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612001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23634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66560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raphique 47">
            <a:extLst>
              <a:ext uri="{FF2B5EF4-FFF2-40B4-BE49-F238E27FC236}">
                <a16:creationId xmlns:a16="http://schemas.microsoft.com/office/drawing/2014/main" id="{F80ABB53-4576-2D16-4197-839F7A901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5004" y="1207093"/>
            <a:ext cx="5913992" cy="2342175"/>
          </a:xfrm>
          <a:prstGeom prst="rect">
            <a:avLst/>
          </a:prstGeom>
        </p:spPr>
      </p:pic>
      <p:sp>
        <p:nvSpPr>
          <p:cNvPr id="3" name="Shape 190">
            <a:hlinkClick r:id="rId5"/>
          </p:cNvPr>
          <p:cNvSpPr txBox="1">
            <a:spLocks/>
          </p:cNvSpPr>
          <p:nvPr userDrawn="1"/>
        </p:nvSpPr>
        <p:spPr>
          <a:xfrm>
            <a:off x="3689949" y="3677165"/>
            <a:ext cx="1641475" cy="173637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fr-FR" sz="1400" b="1" i="0" cap="none" dirty="0">
                <a:solidFill>
                  <a:schemeClr val="accent1"/>
                </a:solidFill>
                <a:latin typeface="Montserrat SemiBold" pitchFamily="2" charset="77"/>
                <a:ea typeface="Cabin"/>
                <a:cs typeface="Cabin"/>
                <a:sym typeface="Cabin"/>
              </a:rPr>
              <a:t>groupeBPCE.com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314CA9E1-29A3-3783-36F9-FB03AC4BB0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503" y="4324739"/>
            <a:ext cx="8634995" cy="70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074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>
            <a:extLst>
              <a:ext uri="{FF2B5EF4-FFF2-40B4-BE49-F238E27FC236}">
                <a16:creationId xmlns:a16="http://schemas.microsoft.com/office/drawing/2014/main" id="{D3762044-994E-2F23-040E-505627FE5207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539554" y="3699386"/>
            <a:ext cx="8496944" cy="6725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2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Titre de la présentation</a:t>
            </a:r>
            <a:endParaRPr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EDFCE89-A6A7-E531-B5D4-6EE05B57B3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51521" y="217410"/>
            <a:ext cx="1526096" cy="291701"/>
          </a:xfrm>
          <a:prstGeom prst="rect">
            <a:avLst/>
          </a:prstGeom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03335FC8-C814-3F4C-97D0-F808A6C2A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9553" y="4324411"/>
            <a:ext cx="7997952" cy="249299"/>
          </a:xfrm>
        </p:spPr>
        <p:txBody>
          <a:bodyPr lIns="0" tIns="0" rIns="0" bIns="0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fr-FR"/>
              <a:t>Sous-titre de la présentation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EA4A5D3C-061F-A9C5-D12A-E33BB46BE0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4168" y="322404"/>
            <a:ext cx="3024336" cy="249299"/>
          </a:xfrm>
        </p:spPr>
        <p:txBody>
          <a:bodyPr>
            <a:normAutofit/>
          </a:bodyPr>
          <a:lstStyle>
            <a:lvl1pPr algn="r">
              <a:defRPr sz="1050" b="0">
                <a:solidFill>
                  <a:schemeClr val="tx2"/>
                </a:solidFill>
              </a:defRPr>
            </a:lvl1pPr>
          </a:lstStyle>
          <a:p>
            <a:r>
              <a:rPr lang="fr-FR"/>
              <a:t>DIRECTION</a:t>
            </a:r>
          </a:p>
        </p:txBody>
      </p:sp>
      <p:sp>
        <p:nvSpPr>
          <p:cNvPr id="16" name="Espace réservé pour une image  18">
            <a:extLst>
              <a:ext uri="{FF2B5EF4-FFF2-40B4-BE49-F238E27FC236}">
                <a16:creationId xmlns:a16="http://schemas.microsoft.com/office/drawing/2014/main" id="{988C8E2D-F445-5459-5148-7F28ABDA8F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6" y="699542"/>
            <a:ext cx="9143504" cy="2944011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06828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27">
            <a:extLst>
              <a:ext uri="{FF2B5EF4-FFF2-40B4-BE49-F238E27FC236}">
                <a16:creationId xmlns:a16="http://schemas.microsoft.com/office/drawing/2014/main" id="{3D8B7116-98FF-997E-EE50-1E00769D0B3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2"/>
            <a:ext cx="5220072" cy="5143502"/>
          </a:xfrm>
          <a:custGeom>
            <a:avLst/>
            <a:gdLst>
              <a:gd name="connsiteX0" fmla="*/ 0 w 5652120"/>
              <a:gd name="connsiteY0" fmla="*/ 0 h 4574624"/>
              <a:gd name="connsiteX1" fmla="*/ 5652120 w 5652120"/>
              <a:gd name="connsiteY1" fmla="*/ 0 h 4574624"/>
              <a:gd name="connsiteX2" fmla="*/ 5652120 w 5652120"/>
              <a:gd name="connsiteY2" fmla="*/ 1131590 h 4574624"/>
              <a:gd name="connsiteX3" fmla="*/ 4380119 w 5652120"/>
              <a:gd name="connsiteY3" fmla="*/ 1131590 h 4574624"/>
              <a:gd name="connsiteX4" fmla="*/ 4380119 w 5652120"/>
              <a:gd name="connsiteY4" fmla="*/ 3795886 h 4574624"/>
              <a:gd name="connsiteX5" fmla="*/ 5652120 w 5652120"/>
              <a:gd name="connsiteY5" fmla="*/ 3795886 h 4574624"/>
              <a:gd name="connsiteX6" fmla="*/ 5652120 w 5652120"/>
              <a:gd name="connsiteY6" fmla="*/ 4574624 h 4574624"/>
              <a:gd name="connsiteX7" fmla="*/ 0 w 5652120"/>
              <a:gd name="connsiteY7" fmla="*/ 4574624 h 457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4574624">
                <a:moveTo>
                  <a:pt x="0" y="0"/>
                </a:moveTo>
                <a:lnTo>
                  <a:pt x="5652120" y="0"/>
                </a:lnTo>
                <a:lnTo>
                  <a:pt x="5652120" y="1131590"/>
                </a:lnTo>
                <a:lnTo>
                  <a:pt x="4380119" y="1131590"/>
                </a:lnTo>
                <a:lnTo>
                  <a:pt x="4380119" y="3795886"/>
                </a:lnTo>
                <a:lnTo>
                  <a:pt x="5652120" y="3795886"/>
                </a:lnTo>
                <a:lnTo>
                  <a:pt x="5652120" y="4574624"/>
                </a:lnTo>
                <a:lnTo>
                  <a:pt x="0" y="45746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fr-FR" dirty="0"/>
              <a:t>Cliquez sur l'icône pour ajouter une image</a:t>
            </a:r>
          </a:p>
        </p:txBody>
      </p:sp>
      <p:sp>
        <p:nvSpPr>
          <p:cNvPr id="6" name="Shape 10">
            <a:extLst>
              <a:ext uri="{FF2B5EF4-FFF2-40B4-BE49-F238E27FC236}">
                <a16:creationId xmlns:a16="http://schemas.microsoft.com/office/drawing/2014/main" id="{7E7F3E2A-76B5-C5D0-0794-8680768226A9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427984" y="2139703"/>
            <a:ext cx="4536504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 b="1" i="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Titre de partie</a:t>
            </a:r>
            <a:endParaRPr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467EC189-F0F5-F465-2E62-4D4BEDB985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27985" y="1635760"/>
            <a:ext cx="1296838" cy="1007999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3600" b="1" i="0">
                <a:solidFill>
                  <a:srgbClr val="581D74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fr-FR"/>
              <a:t>XX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3482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BAABD2F-CE12-6AFB-0B02-BBB9A1A2FE6F}"/>
              </a:ext>
            </a:extLst>
          </p:cNvPr>
          <p:cNvSpPr/>
          <p:nvPr userDrawn="1"/>
        </p:nvSpPr>
        <p:spPr>
          <a:xfrm>
            <a:off x="3054194" y="227538"/>
            <a:ext cx="5838285" cy="44627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60253" sx="102000" sy="102000" algn="c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endParaRPr lang="en-US" sz="1800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995937" y="437379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995937" y="1137884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3995937" y="1838389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95937" y="2538894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3995937" y="3239399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3995937" y="3939903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3300737" y="45325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00737" y="115376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3300737" y="185426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3300737" y="255477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3300737" y="325527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3300737" y="395578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49BDC863-4516-8AC2-5699-E414819FB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7" y="2169876"/>
            <a:ext cx="2308999" cy="4320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4CF1581-1F17-B986-7A78-6770EF8AD61C}"/>
              </a:ext>
            </a:extLst>
          </p:cNvPr>
          <p:cNvCxnSpPr>
            <a:cxnSpLocks/>
          </p:cNvCxnSpPr>
          <p:nvPr userDrawn="1"/>
        </p:nvCxnSpPr>
        <p:spPr>
          <a:xfrm>
            <a:off x="1365623" y="2643758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1301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3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2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719573" y="1131590"/>
            <a:ext cx="7704856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58EADCC-5693-6288-8205-81E367AE0C7B}"/>
              </a:ext>
            </a:extLst>
          </p:cNvPr>
          <p:cNvCxnSpPr>
            <a:cxnSpLocks/>
          </p:cNvCxnSpPr>
          <p:nvPr userDrawn="1"/>
        </p:nvCxnSpPr>
        <p:spPr>
          <a:xfrm>
            <a:off x="4387588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1007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3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2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58EADCC-5693-6288-8205-81E367AE0C7B}"/>
              </a:ext>
            </a:extLst>
          </p:cNvPr>
          <p:cNvCxnSpPr>
            <a:cxnSpLocks/>
          </p:cNvCxnSpPr>
          <p:nvPr userDrawn="1"/>
        </p:nvCxnSpPr>
        <p:spPr>
          <a:xfrm>
            <a:off x="4387588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A442B2D3-6EE1-8002-2F92-147D848DB91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412208" y="1276351"/>
            <a:ext cx="4319587" cy="27384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59174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145E13DF-1E11-0ED9-04A7-D3D6389653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2"/>
            <a:ext cx="4870427" cy="4879569"/>
          </a:xfrm>
          <a:custGeom>
            <a:avLst/>
            <a:gdLst>
              <a:gd name="connsiteX0" fmla="*/ 3696012 w 4870427"/>
              <a:gd name="connsiteY0" fmla="*/ 3719852 h 4879569"/>
              <a:gd name="connsiteX1" fmla="*/ 4870427 w 4870427"/>
              <a:gd name="connsiteY1" fmla="*/ 3719852 h 4879569"/>
              <a:gd name="connsiteX2" fmla="*/ 4870427 w 4870427"/>
              <a:gd name="connsiteY2" fmla="*/ 4879569 h 4879569"/>
              <a:gd name="connsiteX3" fmla="*/ 3696012 w 4870427"/>
              <a:gd name="connsiteY3" fmla="*/ 4879569 h 4879569"/>
              <a:gd name="connsiteX4" fmla="*/ 1219347 w 4870427"/>
              <a:gd name="connsiteY4" fmla="*/ 3719852 h 4879569"/>
              <a:gd name="connsiteX5" fmla="*/ 2377747 w 4870427"/>
              <a:gd name="connsiteY5" fmla="*/ 3719852 h 4879569"/>
              <a:gd name="connsiteX6" fmla="*/ 2377747 w 4870427"/>
              <a:gd name="connsiteY6" fmla="*/ 4879569 h 4879569"/>
              <a:gd name="connsiteX7" fmla="*/ 1219347 w 4870427"/>
              <a:gd name="connsiteY7" fmla="*/ 4879569 h 4879569"/>
              <a:gd name="connsiteX8" fmla="*/ 0 w 4870427"/>
              <a:gd name="connsiteY8" fmla="*/ 3719852 h 4879569"/>
              <a:gd name="connsiteX9" fmla="*/ 1139415 w 4870427"/>
              <a:gd name="connsiteY9" fmla="*/ 3719852 h 4879569"/>
              <a:gd name="connsiteX10" fmla="*/ 1139415 w 4870427"/>
              <a:gd name="connsiteY10" fmla="*/ 4879569 h 4879569"/>
              <a:gd name="connsiteX11" fmla="*/ 0 w 4870427"/>
              <a:gd name="connsiteY11" fmla="*/ 4879569 h 4879569"/>
              <a:gd name="connsiteX12" fmla="*/ 2457679 w 4870427"/>
              <a:gd name="connsiteY12" fmla="*/ 2479315 h 4879569"/>
              <a:gd name="connsiteX13" fmla="*/ 3616080 w 4870427"/>
              <a:gd name="connsiteY13" fmla="*/ 2479315 h 4879569"/>
              <a:gd name="connsiteX14" fmla="*/ 3616080 w 4870427"/>
              <a:gd name="connsiteY14" fmla="*/ 3639920 h 4879569"/>
              <a:gd name="connsiteX15" fmla="*/ 2457679 w 4870427"/>
              <a:gd name="connsiteY15" fmla="*/ 3639920 h 4879569"/>
              <a:gd name="connsiteX16" fmla="*/ 0 w 4870427"/>
              <a:gd name="connsiteY16" fmla="*/ 2479315 h 4879569"/>
              <a:gd name="connsiteX17" fmla="*/ 1139415 w 4870427"/>
              <a:gd name="connsiteY17" fmla="*/ 2479315 h 4879569"/>
              <a:gd name="connsiteX18" fmla="*/ 1139415 w 4870427"/>
              <a:gd name="connsiteY18" fmla="*/ 3639920 h 4879569"/>
              <a:gd name="connsiteX19" fmla="*/ 0 w 4870427"/>
              <a:gd name="connsiteY19" fmla="*/ 3639920 h 4879569"/>
              <a:gd name="connsiteX20" fmla="*/ 3696012 w 4870427"/>
              <a:gd name="connsiteY20" fmla="*/ 1239657 h 4879569"/>
              <a:gd name="connsiteX21" fmla="*/ 4870427 w 4870427"/>
              <a:gd name="connsiteY21" fmla="*/ 1239657 h 4879569"/>
              <a:gd name="connsiteX22" fmla="*/ 4870427 w 4870427"/>
              <a:gd name="connsiteY22" fmla="*/ 2399383 h 4879569"/>
              <a:gd name="connsiteX23" fmla="*/ 3696012 w 4870427"/>
              <a:gd name="connsiteY23" fmla="*/ 2399383 h 4879569"/>
              <a:gd name="connsiteX24" fmla="*/ 2457679 w 4870427"/>
              <a:gd name="connsiteY24" fmla="*/ 1239657 h 4879569"/>
              <a:gd name="connsiteX25" fmla="*/ 3616080 w 4870427"/>
              <a:gd name="connsiteY25" fmla="*/ 1239657 h 4879569"/>
              <a:gd name="connsiteX26" fmla="*/ 3616080 w 4870427"/>
              <a:gd name="connsiteY26" fmla="*/ 2399383 h 4879569"/>
              <a:gd name="connsiteX27" fmla="*/ 2457679 w 4870427"/>
              <a:gd name="connsiteY27" fmla="*/ 2399383 h 4879569"/>
              <a:gd name="connsiteX28" fmla="*/ 1219347 w 4870427"/>
              <a:gd name="connsiteY28" fmla="*/ 1239657 h 4879569"/>
              <a:gd name="connsiteX29" fmla="*/ 2377747 w 4870427"/>
              <a:gd name="connsiteY29" fmla="*/ 1239657 h 4879569"/>
              <a:gd name="connsiteX30" fmla="*/ 2377747 w 4870427"/>
              <a:gd name="connsiteY30" fmla="*/ 2399383 h 4879569"/>
              <a:gd name="connsiteX31" fmla="*/ 1219347 w 4870427"/>
              <a:gd name="connsiteY31" fmla="*/ 2399383 h 4879569"/>
              <a:gd name="connsiteX32" fmla="*/ 0 w 4870427"/>
              <a:gd name="connsiteY32" fmla="*/ 1239657 h 4879569"/>
              <a:gd name="connsiteX33" fmla="*/ 1139415 w 4870427"/>
              <a:gd name="connsiteY33" fmla="*/ 1239657 h 4879569"/>
              <a:gd name="connsiteX34" fmla="*/ 1139415 w 4870427"/>
              <a:gd name="connsiteY34" fmla="*/ 2399383 h 4879569"/>
              <a:gd name="connsiteX35" fmla="*/ 0 w 4870427"/>
              <a:gd name="connsiteY35" fmla="*/ 2399383 h 4879569"/>
              <a:gd name="connsiteX36" fmla="*/ 1219347 w 4870427"/>
              <a:gd name="connsiteY36" fmla="*/ 0 h 4879569"/>
              <a:gd name="connsiteX37" fmla="*/ 2377747 w 4870427"/>
              <a:gd name="connsiteY37" fmla="*/ 0 h 4879569"/>
              <a:gd name="connsiteX38" fmla="*/ 2377747 w 4870427"/>
              <a:gd name="connsiteY38" fmla="*/ 1159725 h 4879569"/>
              <a:gd name="connsiteX39" fmla="*/ 1219347 w 4870427"/>
              <a:gd name="connsiteY39" fmla="*/ 1159725 h 4879569"/>
              <a:gd name="connsiteX40" fmla="*/ 0 w 4870427"/>
              <a:gd name="connsiteY40" fmla="*/ 0 h 4879569"/>
              <a:gd name="connsiteX41" fmla="*/ 1139415 w 4870427"/>
              <a:gd name="connsiteY41" fmla="*/ 0 h 4879569"/>
              <a:gd name="connsiteX42" fmla="*/ 1139415 w 4870427"/>
              <a:gd name="connsiteY42" fmla="*/ 1159725 h 4879569"/>
              <a:gd name="connsiteX43" fmla="*/ 0 w 4870427"/>
              <a:gd name="connsiteY43" fmla="*/ 1159725 h 4879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870427" h="4879569">
                <a:moveTo>
                  <a:pt x="3696012" y="3719852"/>
                </a:moveTo>
                <a:lnTo>
                  <a:pt x="4870427" y="3719852"/>
                </a:lnTo>
                <a:lnTo>
                  <a:pt x="4870427" y="4879569"/>
                </a:lnTo>
                <a:lnTo>
                  <a:pt x="3696012" y="4879569"/>
                </a:lnTo>
                <a:close/>
                <a:moveTo>
                  <a:pt x="1219347" y="3719852"/>
                </a:moveTo>
                <a:lnTo>
                  <a:pt x="2377747" y="3719852"/>
                </a:lnTo>
                <a:lnTo>
                  <a:pt x="2377747" y="4879569"/>
                </a:lnTo>
                <a:lnTo>
                  <a:pt x="1219347" y="4879569"/>
                </a:lnTo>
                <a:close/>
                <a:moveTo>
                  <a:pt x="0" y="3719852"/>
                </a:moveTo>
                <a:lnTo>
                  <a:pt x="1139415" y="3719852"/>
                </a:lnTo>
                <a:lnTo>
                  <a:pt x="1139415" y="4879569"/>
                </a:lnTo>
                <a:lnTo>
                  <a:pt x="0" y="4879569"/>
                </a:lnTo>
                <a:close/>
                <a:moveTo>
                  <a:pt x="2457679" y="2479315"/>
                </a:moveTo>
                <a:lnTo>
                  <a:pt x="3616080" y="2479315"/>
                </a:lnTo>
                <a:lnTo>
                  <a:pt x="3616080" y="3639920"/>
                </a:lnTo>
                <a:lnTo>
                  <a:pt x="2457679" y="3639920"/>
                </a:lnTo>
                <a:close/>
                <a:moveTo>
                  <a:pt x="0" y="2479315"/>
                </a:moveTo>
                <a:lnTo>
                  <a:pt x="1139415" y="2479315"/>
                </a:lnTo>
                <a:lnTo>
                  <a:pt x="1139415" y="3639920"/>
                </a:lnTo>
                <a:lnTo>
                  <a:pt x="0" y="3639920"/>
                </a:lnTo>
                <a:close/>
                <a:moveTo>
                  <a:pt x="3696012" y="1239657"/>
                </a:moveTo>
                <a:lnTo>
                  <a:pt x="4870427" y="1239657"/>
                </a:lnTo>
                <a:lnTo>
                  <a:pt x="4870427" y="2399383"/>
                </a:lnTo>
                <a:lnTo>
                  <a:pt x="3696012" y="2399383"/>
                </a:lnTo>
                <a:close/>
                <a:moveTo>
                  <a:pt x="2457679" y="1239657"/>
                </a:moveTo>
                <a:lnTo>
                  <a:pt x="3616080" y="1239657"/>
                </a:lnTo>
                <a:lnTo>
                  <a:pt x="3616080" y="2399383"/>
                </a:lnTo>
                <a:lnTo>
                  <a:pt x="2457679" y="2399383"/>
                </a:lnTo>
                <a:close/>
                <a:moveTo>
                  <a:pt x="1219347" y="1239657"/>
                </a:moveTo>
                <a:lnTo>
                  <a:pt x="2377747" y="1239657"/>
                </a:lnTo>
                <a:lnTo>
                  <a:pt x="2377747" y="2399383"/>
                </a:lnTo>
                <a:lnTo>
                  <a:pt x="1219347" y="2399383"/>
                </a:lnTo>
                <a:close/>
                <a:moveTo>
                  <a:pt x="0" y="1239657"/>
                </a:moveTo>
                <a:lnTo>
                  <a:pt x="1139415" y="1239657"/>
                </a:lnTo>
                <a:lnTo>
                  <a:pt x="1139415" y="2399383"/>
                </a:lnTo>
                <a:lnTo>
                  <a:pt x="0" y="2399383"/>
                </a:lnTo>
                <a:close/>
                <a:moveTo>
                  <a:pt x="1219347" y="0"/>
                </a:moveTo>
                <a:lnTo>
                  <a:pt x="2377747" y="0"/>
                </a:lnTo>
                <a:lnTo>
                  <a:pt x="2377747" y="1159725"/>
                </a:lnTo>
                <a:lnTo>
                  <a:pt x="1219347" y="1159725"/>
                </a:lnTo>
                <a:close/>
                <a:moveTo>
                  <a:pt x="0" y="0"/>
                </a:moveTo>
                <a:lnTo>
                  <a:pt x="1139415" y="0"/>
                </a:lnTo>
                <a:lnTo>
                  <a:pt x="1139415" y="1159725"/>
                </a:lnTo>
                <a:lnTo>
                  <a:pt x="0" y="1159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3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2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58EADCC-5693-6288-8205-81E367AE0C7B}"/>
              </a:ext>
            </a:extLst>
          </p:cNvPr>
          <p:cNvCxnSpPr>
            <a:cxnSpLocks/>
          </p:cNvCxnSpPr>
          <p:nvPr userDrawn="1"/>
        </p:nvCxnSpPr>
        <p:spPr>
          <a:xfrm>
            <a:off x="4387588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pace réservé du contenu 5">
            <a:extLst>
              <a:ext uri="{FF2B5EF4-FFF2-40B4-BE49-F238E27FC236}">
                <a16:creationId xmlns:a16="http://schemas.microsoft.com/office/drawing/2014/main" id="{240D259F-584D-3F4B-B27E-FE69ED05692E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436096" y="1131590"/>
            <a:ext cx="3321028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56540759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3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2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8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id="{89C4FAE2-8B2F-DFB1-421A-F126A90E5E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485" y="1131590"/>
            <a:ext cx="4036842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46621670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ECAC54-2696-3BD4-055D-E3F837A06F06}"/>
              </a:ext>
            </a:extLst>
          </p:cNvPr>
          <p:cNvSpPr/>
          <p:nvPr userDrawn="1"/>
        </p:nvSpPr>
        <p:spPr>
          <a:xfrm>
            <a:off x="6732240" y="1"/>
            <a:ext cx="2088232" cy="50059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3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2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8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id="{89C4FAE2-8B2F-DFB1-421A-F126A90E5E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485" y="1131591"/>
            <a:ext cx="4620366" cy="34696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5E946D88-4317-29A1-5908-290228FDD42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398275" y="1131889"/>
            <a:ext cx="3025775" cy="3455987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87768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3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2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8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54669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F25B1374-297B-A880-A342-C2A343E3B017}"/>
              </a:ext>
            </a:extLst>
          </p:cNvPr>
          <p:cNvGrpSpPr/>
          <p:nvPr userDrawn="1"/>
        </p:nvGrpSpPr>
        <p:grpSpPr>
          <a:xfrm>
            <a:off x="3519551" y="1119451"/>
            <a:ext cx="2112361" cy="2113676"/>
            <a:chOff x="899592" y="1275606"/>
            <a:chExt cx="2112361" cy="2113676"/>
          </a:xfrm>
        </p:grpSpPr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52C7121-FA0D-9E15-4FEE-E12A864A17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90AE0BD7-1139-959F-CFD3-8C05CE5839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34943" y="1411042"/>
              <a:ext cx="1841658" cy="1842804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82DC840-F245-5958-FAAA-9DE38BF0A967}"/>
              </a:ext>
            </a:extLst>
          </p:cNvPr>
          <p:cNvGrpSpPr/>
          <p:nvPr userDrawn="1"/>
        </p:nvGrpSpPr>
        <p:grpSpPr>
          <a:xfrm>
            <a:off x="6150991" y="1119451"/>
            <a:ext cx="2112361" cy="2113676"/>
            <a:chOff x="899592" y="1275606"/>
            <a:chExt cx="2112361" cy="2113676"/>
          </a:xfrm>
        </p:grpSpPr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D4792E51-7F56-2991-D477-B4E9EDBB6A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1954412-39B1-A2EB-0D82-F77BD479B6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34943" y="1411042"/>
              <a:ext cx="1841658" cy="1842804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6242CA-B182-31FE-D64E-E63826BCB641}"/>
              </a:ext>
            </a:extLst>
          </p:cNvPr>
          <p:cNvGrpSpPr/>
          <p:nvPr userDrawn="1"/>
        </p:nvGrpSpPr>
        <p:grpSpPr>
          <a:xfrm>
            <a:off x="888111" y="1119451"/>
            <a:ext cx="2112361" cy="2113676"/>
            <a:chOff x="899592" y="1275606"/>
            <a:chExt cx="2112361" cy="2113676"/>
          </a:xfrm>
        </p:grpSpPr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D5DC9A69-64A1-2971-AFA2-6AF11E5EF44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0155C0A9-F48D-BF35-7351-1AE765B77FD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34943" y="1411042"/>
              <a:ext cx="1841658" cy="1842804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3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2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8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3483715-6C76-F81F-3BE1-3041DE1D629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115616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Espace réservé pour une image  5">
            <a:extLst>
              <a:ext uri="{FF2B5EF4-FFF2-40B4-BE49-F238E27FC236}">
                <a16:creationId xmlns:a16="http://schemas.microsoft.com/office/drawing/2014/main" id="{8B28EA9B-4BEE-AF91-31B2-5CA2E47FC17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743325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Espace réservé pour une image  5">
            <a:extLst>
              <a:ext uri="{FF2B5EF4-FFF2-40B4-BE49-F238E27FC236}">
                <a16:creationId xmlns:a16="http://schemas.microsoft.com/office/drawing/2014/main" id="{E7268D60-2D79-7EF5-8E0F-092E119C27A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371034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3496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0912761E-C27C-39CD-7C02-967A76F1D788}"/>
              </a:ext>
            </a:extLst>
          </p:cNvPr>
          <p:cNvGrpSpPr/>
          <p:nvPr userDrawn="1"/>
        </p:nvGrpSpPr>
        <p:grpSpPr>
          <a:xfrm>
            <a:off x="450081" y="1165823"/>
            <a:ext cx="8243842" cy="1722084"/>
            <a:chOff x="888110" y="1119451"/>
            <a:chExt cx="10118441" cy="211367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25B1374-297B-A880-A342-C2A343E3B017}"/>
                </a:ext>
              </a:extLst>
            </p:cNvPr>
            <p:cNvGrpSpPr/>
            <p:nvPr userDrawn="1"/>
          </p:nvGrpSpPr>
          <p:grpSpPr>
            <a:xfrm>
              <a:off x="3519550" y="1119451"/>
              <a:ext cx="2112361" cy="2113676"/>
              <a:chOff x="899592" y="1275606"/>
              <a:chExt cx="2112361" cy="2113676"/>
            </a:xfrm>
          </p:grpSpPr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052C7121-FA0D-9E15-4FEE-E12A864A171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9592" y="1275606"/>
                <a:ext cx="2112361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90AE0BD7-1139-959F-CFD3-8C05CE5839C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34943" y="1411042"/>
                <a:ext cx="1841658" cy="184280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82DC840-F245-5958-FAAA-9DE38BF0A967}"/>
                </a:ext>
              </a:extLst>
            </p:cNvPr>
            <p:cNvGrpSpPr/>
            <p:nvPr userDrawn="1"/>
          </p:nvGrpSpPr>
          <p:grpSpPr>
            <a:xfrm>
              <a:off x="6150990" y="1119451"/>
              <a:ext cx="2112361" cy="2113676"/>
              <a:chOff x="899592" y="1275606"/>
              <a:chExt cx="2112361" cy="2113676"/>
            </a:xfrm>
          </p:grpSpPr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D4792E51-7F56-2991-D477-B4E9EDBB6A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9592" y="1275606"/>
                <a:ext cx="2112361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E1954412-39B1-A2EB-0D82-F77BD479B6A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34943" y="1411042"/>
                <a:ext cx="1841658" cy="184280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B36242CA-B182-31FE-D64E-E63826BCB641}"/>
                </a:ext>
              </a:extLst>
            </p:cNvPr>
            <p:cNvGrpSpPr/>
            <p:nvPr userDrawn="1"/>
          </p:nvGrpSpPr>
          <p:grpSpPr>
            <a:xfrm>
              <a:off x="888110" y="1119451"/>
              <a:ext cx="2112361" cy="2113676"/>
              <a:chOff x="899592" y="1275606"/>
              <a:chExt cx="2112361" cy="2113676"/>
            </a:xfrm>
          </p:grpSpPr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D5DC9A69-64A1-2971-AFA2-6AF11E5EF44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9592" y="1275606"/>
                <a:ext cx="2112361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0155C0A9-F48D-BF35-7351-1AE765B77FD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34943" y="1411042"/>
                <a:ext cx="1841658" cy="184280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5BB5A1B-BCBC-4401-6BAB-8FA2CAE0EA45}"/>
                </a:ext>
              </a:extLst>
            </p:cNvPr>
            <p:cNvGrpSpPr/>
            <p:nvPr userDrawn="1"/>
          </p:nvGrpSpPr>
          <p:grpSpPr>
            <a:xfrm>
              <a:off x="8894190" y="1119451"/>
              <a:ext cx="2112361" cy="2113676"/>
              <a:chOff x="899592" y="1275606"/>
              <a:chExt cx="2112361" cy="2113676"/>
            </a:xfrm>
          </p:grpSpPr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94C64313-0AA1-A55F-936D-B1A17923A1A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9592" y="1275606"/>
                <a:ext cx="2112361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2265996F-12C2-FCCF-CFFE-220B2AF7140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34943" y="1411042"/>
                <a:ext cx="1841658" cy="184280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3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2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8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3483715-6C76-F81F-3BE1-3041DE1D629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62514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7" name="Espace réservé pour une image  5">
            <a:extLst>
              <a:ext uri="{FF2B5EF4-FFF2-40B4-BE49-F238E27FC236}">
                <a16:creationId xmlns:a16="http://schemas.microsoft.com/office/drawing/2014/main" id="{3A17DACD-CB51-DA98-A21A-0FF6F876E5D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806439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8" name="Espace réservé pour une image  5">
            <a:extLst>
              <a:ext uri="{FF2B5EF4-FFF2-40B4-BE49-F238E27FC236}">
                <a16:creationId xmlns:a16="http://schemas.microsoft.com/office/drawing/2014/main" id="{C1CE4A70-1A67-2D66-28C7-D6F8B86416D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950363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9" name="Espace réservé pour une image  5">
            <a:extLst>
              <a:ext uri="{FF2B5EF4-FFF2-40B4-BE49-F238E27FC236}">
                <a16:creationId xmlns:a16="http://schemas.microsoft.com/office/drawing/2014/main" id="{AA229E14-D7D2-88ED-4B1D-D73798EDD98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185343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58110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e libre 16">
            <a:extLst>
              <a:ext uri="{FF2B5EF4-FFF2-40B4-BE49-F238E27FC236}">
                <a16:creationId xmlns:a16="http://schemas.microsoft.com/office/drawing/2014/main" id="{90F6592E-3B0F-BAC2-25AF-55D9FC28179B}"/>
              </a:ext>
            </a:extLst>
          </p:cNvPr>
          <p:cNvSpPr/>
          <p:nvPr userDrawn="1"/>
        </p:nvSpPr>
        <p:spPr>
          <a:xfrm>
            <a:off x="0" y="2254086"/>
            <a:ext cx="9144000" cy="2405896"/>
          </a:xfrm>
          <a:custGeom>
            <a:avLst/>
            <a:gdLst>
              <a:gd name="connsiteX0" fmla="*/ 0 w 9144000"/>
              <a:gd name="connsiteY0" fmla="*/ 0 h 2405896"/>
              <a:gd name="connsiteX1" fmla="*/ 978148 w 9144000"/>
              <a:gd name="connsiteY1" fmla="*/ 0 h 2405896"/>
              <a:gd name="connsiteX2" fmla="*/ 1034029 w 9144000"/>
              <a:gd name="connsiteY2" fmla="*/ 180020 h 2405896"/>
              <a:gd name="connsiteX3" fmla="*/ 1944291 w 9144000"/>
              <a:gd name="connsiteY3" fmla="*/ 783382 h 2405896"/>
              <a:gd name="connsiteX4" fmla="*/ 2854553 w 9144000"/>
              <a:gd name="connsiteY4" fmla="*/ 180020 h 2405896"/>
              <a:gd name="connsiteX5" fmla="*/ 2910435 w 9144000"/>
              <a:gd name="connsiteY5" fmla="*/ 0 h 2405896"/>
              <a:gd name="connsiteX6" fmla="*/ 3609588 w 9144000"/>
              <a:gd name="connsiteY6" fmla="*/ 0 h 2405896"/>
              <a:gd name="connsiteX7" fmla="*/ 3665469 w 9144000"/>
              <a:gd name="connsiteY7" fmla="*/ 180020 h 2405896"/>
              <a:gd name="connsiteX8" fmla="*/ 4575731 w 9144000"/>
              <a:gd name="connsiteY8" fmla="*/ 783382 h 2405896"/>
              <a:gd name="connsiteX9" fmla="*/ 5485994 w 9144000"/>
              <a:gd name="connsiteY9" fmla="*/ 180020 h 2405896"/>
              <a:gd name="connsiteX10" fmla="*/ 5541875 w 9144000"/>
              <a:gd name="connsiteY10" fmla="*/ 0 h 2405896"/>
              <a:gd name="connsiteX11" fmla="*/ 6241028 w 9144000"/>
              <a:gd name="connsiteY11" fmla="*/ 0 h 2405896"/>
              <a:gd name="connsiteX12" fmla="*/ 6296909 w 9144000"/>
              <a:gd name="connsiteY12" fmla="*/ 180020 h 2405896"/>
              <a:gd name="connsiteX13" fmla="*/ 7207171 w 9144000"/>
              <a:gd name="connsiteY13" fmla="*/ 783382 h 2405896"/>
              <a:gd name="connsiteX14" fmla="*/ 8117434 w 9144000"/>
              <a:gd name="connsiteY14" fmla="*/ 180020 h 2405896"/>
              <a:gd name="connsiteX15" fmla="*/ 8173315 w 9144000"/>
              <a:gd name="connsiteY15" fmla="*/ 0 h 2405896"/>
              <a:gd name="connsiteX16" fmla="*/ 9144000 w 9144000"/>
              <a:gd name="connsiteY16" fmla="*/ 0 h 2405896"/>
              <a:gd name="connsiteX17" fmla="*/ 9144000 w 9144000"/>
              <a:gd name="connsiteY17" fmla="*/ 2405896 h 2405896"/>
              <a:gd name="connsiteX18" fmla="*/ 0 w 9144000"/>
              <a:gd name="connsiteY18" fmla="*/ 2405896 h 2405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144000" h="2405896">
                <a:moveTo>
                  <a:pt x="0" y="0"/>
                </a:moveTo>
                <a:lnTo>
                  <a:pt x="978148" y="0"/>
                </a:lnTo>
                <a:lnTo>
                  <a:pt x="1034029" y="180020"/>
                </a:lnTo>
                <a:cubicBezTo>
                  <a:pt x="1184000" y="534591"/>
                  <a:pt x="1535091" y="783382"/>
                  <a:pt x="1944291" y="783382"/>
                </a:cubicBezTo>
                <a:cubicBezTo>
                  <a:pt x="2353491" y="783382"/>
                  <a:pt x="2704583" y="534591"/>
                  <a:pt x="2854553" y="180020"/>
                </a:cubicBezTo>
                <a:lnTo>
                  <a:pt x="2910435" y="0"/>
                </a:lnTo>
                <a:lnTo>
                  <a:pt x="3609588" y="0"/>
                </a:lnTo>
                <a:lnTo>
                  <a:pt x="3665469" y="180020"/>
                </a:lnTo>
                <a:cubicBezTo>
                  <a:pt x="3815440" y="534591"/>
                  <a:pt x="4166531" y="783382"/>
                  <a:pt x="4575731" y="783382"/>
                </a:cubicBezTo>
                <a:cubicBezTo>
                  <a:pt x="4984931" y="783382"/>
                  <a:pt x="5336023" y="534591"/>
                  <a:pt x="5485994" y="180020"/>
                </a:cubicBezTo>
                <a:lnTo>
                  <a:pt x="5541875" y="0"/>
                </a:lnTo>
                <a:lnTo>
                  <a:pt x="6241028" y="0"/>
                </a:lnTo>
                <a:lnTo>
                  <a:pt x="6296909" y="180020"/>
                </a:lnTo>
                <a:cubicBezTo>
                  <a:pt x="6446880" y="534591"/>
                  <a:pt x="6797971" y="783382"/>
                  <a:pt x="7207171" y="783382"/>
                </a:cubicBezTo>
                <a:cubicBezTo>
                  <a:pt x="7616371" y="783382"/>
                  <a:pt x="7967463" y="534591"/>
                  <a:pt x="8117434" y="180020"/>
                </a:cubicBezTo>
                <a:lnTo>
                  <a:pt x="8173315" y="0"/>
                </a:lnTo>
                <a:lnTo>
                  <a:pt x="9144000" y="0"/>
                </a:lnTo>
                <a:lnTo>
                  <a:pt x="9144000" y="2405896"/>
                </a:lnTo>
                <a:lnTo>
                  <a:pt x="0" y="24058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3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2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8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3483715-6C76-F81F-3BE1-3041DE1D629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115616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Espace réservé pour une image  5">
            <a:extLst>
              <a:ext uri="{FF2B5EF4-FFF2-40B4-BE49-F238E27FC236}">
                <a16:creationId xmlns:a16="http://schemas.microsoft.com/office/drawing/2014/main" id="{8B28EA9B-4BEE-AF91-31B2-5CA2E47FC17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743325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Espace réservé pour une image  5">
            <a:extLst>
              <a:ext uri="{FF2B5EF4-FFF2-40B4-BE49-F238E27FC236}">
                <a16:creationId xmlns:a16="http://schemas.microsoft.com/office/drawing/2014/main" id="{E7268D60-2D79-7EF5-8E0F-092E119C27A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371034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46592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3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2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8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5">
            <a:extLst>
              <a:ext uri="{FF2B5EF4-FFF2-40B4-BE49-F238E27FC236}">
                <a16:creationId xmlns:a16="http://schemas.microsoft.com/office/drawing/2014/main" id="{2ADC34B3-978F-2FD6-171A-D0A8CCB0AEB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720282" y="1131590"/>
            <a:ext cx="4036842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126864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3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2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8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5">
            <a:extLst>
              <a:ext uri="{FF2B5EF4-FFF2-40B4-BE49-F238E27FC236}">
                <a16:creationId xmlns:a16="http://schemas.microsoft.com/office/drawing/2014/main" id="{2ADC34B3-978F-2FD6-171A-D0A8CCB0AEB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796136" y="1131590"/>
            <a:ext cx="2960988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42475658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541" y="194400"/>
            <a:ext cx="4140460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31920" y="612001"/>
            <a:ext cx="4140053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31541" y="1131590"/>
            <a:ext cx="4140052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86D89A0-F3CE-7828-B34B-8C462E27A27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787900" y="193675"/>
            <a:ext cx="4105275" cy="4465638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52647D7-5C0D-E87D-2DA8-D38CA3210BAA}"/>
              </a:ext>
            </a:extLst>
          </p:cNvPr>
          <p:cNvCxnSpPr>
            <a:cxnSpLocks/>
          </p:cNvCxnSpPr>
          <p:nvPr userDrawn="1"/>
        </p:nvCxnSpPr>
        <p:spPr>
          <a:xfrm>
            <a:off x="2317358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45874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541" y="194400"/>
            <a:ext cx="4140460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31920" y="612001"/>
            <a:ext cx="4140053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31541" y="1131590"/>
            <a:ext cx="4140052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197CFB0-D827-6CB7-46E6-DA26689EC11A}"/>
              </a:ext>
            </a:extLst>
          </p:cNvPr>
          <p:cNvCxnSpPr>
            <a:cxnSpLocks/>
          </p:cNvCxnSpPr>
          <p:nvPr userDrawn="1"/>
        </p:nvCxnSpPr>
        <p:spPr>
          <a:xfrm>
            <a:off x="2317358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62772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63" y="194400"/>
            <a:ext cx="3421868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23907" y="612001"/>
            <a:ext cx="3421532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323529" y="1131590"/>
            <a:ext cx="3421531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197CFB0-D827-6CB7-46E6-DA26689EC11A}"/>
              </a:ext>
            </a:extLst>
          </p:cNvPr>
          <p:cNvCxnSpPr>
            <a:cxnSpLocks/>
          </p:cNvCxnSpPr>
          <p:nvPr userDrawn="1"/>
        </p:nvCxnSpPr>
        <p:spPr>
          <a:xfrm>
            <a:off x="1882091" y="555526"/>
            <a:ext cx="3048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275506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6035" y="194400"/>
            <a:ext cx="5009957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46281" y="612001"/>
            <a:ext cx="5009464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197CFB0-D827-6CB7-46E6-DA26689EC11A}"/>
              </a:ext>
            </a:extLst>
          </p:cNvPr>
          <p:cNvCxnSpPr>
            <a:cxnSpLocks/>
          </p:cNvCxnSpPr>
          <p:nvPr userDrawn="1"/>
        </p:nvCxnSpPr>
        <p:spPr>
          <a:xfrm>
            <a:off x="2983365" y="555526"/>
            <a:ext cx="3352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0D88D6E-B44C-19F0-91AC-56BAA849AB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9260" y="530051"/>
            <a:ext cx="1816041" cy="3926632"/>
          </a:xfrm>
          <a:custGeom>
            <a:avLst/>
            <a:gdLst>
              <a:gd name="connsiteX0" fmla="*/ 1997791 w 2516552"/>
              <a:gd name="connsiteY0" fmla="*/ 12 h 5441271"/>
              <a:gd name="connsiteX1" fmla="*/ 2004211 w 2516552"/>
              <a:gd name="connsiteY1" fmla="*/ 566 h 5441271"/>
              <a:gd name="connsiteX2" fmla="*/ 2267990 w 2516552"/>
              <a:gd name="connsiteY2" fmla="*/ 566 h 5441271"/>
              <a:gd name="connsiteX3" fmla="*/ 2516552 w 2516552"/>
              <a:gd name="connsiteY3" fmla="*/ 261335 h 5441271"/>
              <a:gd name="connsiteX4" fmla="*/ 2516552 w 2516552"/>
              <a:gd name="connsiteY4" fmla="*/ 5170375 h 5441271"/>
              <a:gd name="connsiteX5" fmla="*/ 2255309 w 2516552"/>
              <a:gd name="connsiteY5" fmla="*/ 5441271 h 5441271"/>
              <a:gd name="connsiteX6" fmla="*/ 269354 w 2516552"/>
              <a:gd name="connsiteY6" fmla="*/ 5441271 h 5441271"/>
              <a:gd name="connsiteX7" fmla="*/ 501 w 2516552"/>
              <a:gd name="connsiteY7" fmla="*/ 5157717 h 5441271"/>
              <a:gd name="connsiteX8" fmla="*/ 501 w 2516552"/>
              <a:gd name="connsiteY8" fmla="*/ 317034 h 5441271"/>
              <a:gd name="connsiteX9" fmla="*/ 61373 w 2516552"/>
              <a:gd name="connsiteY9" fmla="*/ 101836 h 5441271"/>
              <a:gd name="connsiteX10" fmla="*/ 269354 w 2516552"/>
              <a:gd name="connsiteY10" fmla="*/ 566 h 5441271"/>
              <a:gd name="connsiteX11" fmla="*/ 512842 w 2516552"/>
              <a:gd name="connsiteY11" fmla="*/ 566 h 5441271"/>
              <a:gd name="connsiteX12" fmla="*/ 566105 w 2516552"/>
              <a:gd name="connsiteY12" fmla="*/ 41074 h 5441271"/>
              <a:gd name="connsiteX13" fmla="*/ 566105 w 2516552"/>
              <a:gd name="connsiteY13" fmla="*/ 81582 h 5441271"/>
              <a:gd name="connsiteX14" fmla="*/ 713213 w 2516552"/>
              <a:gd name="connsiteY14" fmla="*/ 200574 h 5441271"/>
              <a:gd name="connsiteX15" fmla="*/ 1824131 w 2516552"/>
              <a:gd name="connsiteY15" fmla="*/ 200574 h 5441271"/>
              <a:gd name="connsiteX16" fmla="*/ 1958557 w 2516552"/>
              <a:gd name="connsiteY16" fmla="*/ 73987 h 5441271"/>
              <a:gd name="connsiteX17" fmla="*/ 1958557 w 2516552"/>
              <a:gd name="connsiteY17" fmla="*/ 33479 h 5441271"/>
              <a:gd name="connsiteX18" fmla="*/ 1997791 w 2516552"/>
              <a:gd name="connsiteY18" fmla="*/ 12 h 54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16552" h="5441271">
                <a:moveTo>
                  <a:pt x="1997791" y="12"/>
                </a:moveTo>
                <a:cubicBezTo>
                  <a:pt x="2001675" y="92"/>
                  <a:pt x="2004211" y="566"/>
                  <a:pt x="2004211" y="566"/>
                </a:cubicBezTo>
                <a:cubicBezTo>
                  <a:pt x="2004211" y="566"/>
                  <a:pt x="2006747" y="566"/>
                  <a:pt x="2267990" y="566"/>
                </a:cubicBezTo>
                <a:cubicBezTo>
                  <a:pt x="2511479" y="23352"/>
                  <a:pt x="2516552" y="261335"/>
                  <a:pt x="2516552" y="261335"/>
                </a:cubicBezTo>
                <a:cubicBezTo>
                  <a:pt x="2516552" y="261335"/>
                  <a:pt x="2516552" y="4904543"/>
                  <a:pt x="2516552" y="5170375"/>
                </a:cubicBezTo>
                <a:cubicBezTo>
                  <a:pt x="2501334" y="5438740"/>
                  <a:pt x="2255309" y="5441271"/>
                  <a:pt x="2255309" y="5441271"/>
                </a:cubicBezTo>
                <a:cubicBezTo>
                  <a:pt x="2255309" y="5441271"/>
                  <a:pt x="558496" y="5441271"/>
                  <a:pt x="269354" y="5441271"/>
                </a:cubicBezTo>
                <a:cubicBezTo>
                  <a:pt x="-14717" y="5410890"/>
                  <a:pt x="501" y="5157717"/>
                  <a:pt x="501" y="5157717"/>
                </a:cubicBezTo>
                <a:cubicBezTo>
                  <a:pt x="501" y="5157717"/>
                  <a:pt x="501" y="372732"/>
                  <a:pt x="501" y="317034"/>
                </a:cubicBezTo>
                <a:cubicBezTo>
                  <a:pt x="501" y="258804"/>
                  <a:pt x="-9644" y="195510"/>
                  <a:pt x="61373" y="101836"/>
                </a:cubicBezTo>
                <a:cubicBezTo>
                  <a:pt x="134927" y="-1965"/>
                  <a:pt x="269354" y="566"/>
                  <a:pt x="269354" y="566"/>
                </a:cubicBezTo>
                <a:cubicBezTo>
                  <a:pt x="269354" y="566"/>
                  <a:pt x="457043" y="566"/>
                  <a:pt x="512842" y="566"/>
                </a:cubicBezTo>
                <a:cubicBezTo>
                  <a:pt x="566105" y="566"/>
                  <a:pt x="566105" y="41074"/>
                  <a:pt x="566105" y="41074"/>
                </a:cubicBezTo>
                <a:cubicBezTo>
                  <a:pt x="566105" y="41074"/>
                  <a:pt x="566105" y="38542"/>
                  <a:pt x="566105" y="81582"/>
                </a:cubicBezTo>
                <a:cubicBezTo>
                  <a:pt x="583860" y="205637"/>
                  <a:pt x="713213" y="200574"/>
                  <a:pt x="713213" y="200574"/>
                </a:cubicBezTo>
                <a:cubicBezTo>
                  <a:pt x="713213" y="200574"/>
                  <a:pt x="1702386" y="200574"/>
                  <a:pt x="1824131" y="200574"/>
                </a:cubicBezTo>
                <a:cubicBezTo>
                  <a:pt x="1943339" y="192978"/>
                  <a:pt x="1958557" y="73987"/>
                  <a:pt x="1958557" y="73987"/>
                </a:cubicBezTo>
                <a:cubicBezTo>
                  <a:pt x="1958557" y="73987"/>
                  <a:pt x="1958557" y="73987"/>
                  <a:pt x="1958557" y="33479"/>
                </a:cubicBezTo>
                <a:cubicBezTo>
                  <a:pt x="1962362" y="3098"/>
                  <a:pt x="1986140" y="-225"/>
                  <a:pt x="1997791" y="1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F8EEA7D8-F067-CAB5-3125-4A2F2C4E1ED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541" y="1130245"/>
            <a:ext cx="5436604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27446146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69CC2F4-78BA-1CA2-691C-D505603BF66A}"/>
              </a:ext>
            </a:extLst>
          </p:cNvPr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E09062F6-FD2A-385C-AEDE-79EF6CECD2B4}"/>
                </a:ext>
              </a:extLst>
            </p:cNvPr>
            <p:cNvGrpSpPr/>
            <p:nvPr userDrawn="1"/>
          </p:nvGrpSpPr>
          <p:grpSpPr>
            <a:xfrm>
              <a:off x="0" y="0"/>
              <a:ext cx="9144000" cy="5143500"/>
              <a:chOff x="0" y="0"/>
              <a:chExt cx="12192000" cy="6858000"/>
            </a:xfrm>
          </p:grpSpPr>
          <p:pic>
            <p:nvPicPr>
              <p:cNvPr id="7" name="Graphique 6">
                <a:extLst>
                  <a:ext uri="{FF2B5EF4-FFF2-40B4-BE49-F238E27FC236}">
                    <a16:creationId xmlns:a16="http://schemas.microsoft.com/office/drawing/2014/main" id="{95A132F7-9EC8-857C-A14D-1F6B52AC108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3D44E522-8242-C29D-694F-3E5E6DD3F85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153339" y="1609457"/>
                <a:ext cx="7885322" cy="3122900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89839DE1-8DA0-04E6-DED5-10744C4625D3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39337" y="5766318"/>
                <a:ext cx="11513327" cy="942287"/>
              </a:xfrm>
              <a:prstGeom prst="rect">
                <a:avLst/>
              </a:prstGeom>
            </p:spPr>
          </p:pic>
        </p:grpSp>
        <p:sp>
          <p:nvSpPr>
            <p:cNvPr id="4" name="Shape 190">
              <a:hlinkClick r:id="rId6"/>
              <a:extLst>
                <a:ext uri="{FF2B5EF4-FFF2-40B4-BE49-F238E27FC236}">
                  <a16:creationId xmlns:a16="http://schemas.microsoft.com/office/drawing/2014/main" id="{21C28530-CE5D-8A32-3C0E-6C7402E7967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67480" y="3516214"/>
              <a:ext cx="1409040" cy="148823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fr-FR" sz="1200" b="1" i="0" cap="none" dirty="0">
                  <a:solidFill>
                    <a:schemeClr val="accent1"/>
                  </a:solidFill>
                  <a:latin typeface="Montserrat SemiBold" pitchFamily="2" charset="77"/>
                  <a:ea typeface="Cabin"/>
                  <a:cs typeface="Cabin"/>
                  <a:sym typeface="Cabin"/>
                </a:rPr>
                <a:t>groupeBPCE.com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6857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2B5E28A9-AED9-145F-21F7-C6D8F98E9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1" y="1"/>
            <a:ext cx="1944291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31">
            <a:extLst>
              <a:ext uri="{FF2B5EF4-FFF2-40B4-BE49-F238E27FC236}">
                <a16:creationId xmlns:a16="http://schemas.microsoft.com/office/drawing/2014/main" id="{E5CC5D8F-A7D0-65ED-9499-905B692FE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224848"/>
            <a:ext cx="1989403" cy="49598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000" tIns="81000" rIns="81000" bIns="81000" anchor="b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FFFFFF"/>
              </a:buClr>
              <a:buSzPct val="100000"/>
              <a:buFont typeface="Cabin Condensed"/>
              <a:buNone/>
            </a:pPr>
            <a:r>
              <a:rPr lang="fr-FR" altLang="fr-FR" sz="2400" dirty="0">
                <a:solidFill>
                  <a:schemeClr val="accent1"/>
                </a:solidFill>
                <a:latin typeface="Montserrat ExtraBold" panose="00000900000000000000" pitchFamily="2" charset="0"/>
                <a:cs typeface="Montserrat ExtraBold" panose="00000900000000000000" pitchFamily="2" charset="0"/>
                <a:sym typeface="Cabin Condensed"/>
              </a:rPr>
              <a:t>SOMMAIRE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02E869D-223E-25CB-AD16-B2F7AA65086D}"/>
              </a:ext>
            </a:extLst>
          </p:cNvPr>
          <p:cNvCxnSpPr>
            <a:cxnSpLocks/>
          </p:cNvCxnSpPr>
          <p:nvPr/>
        </p:nvCxnSpPr>
        <p:spPr>
          <a:xfrm>
            <a:off x="2771776" y="1165622"/>
            <a:ext cx="619244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8FF0072F-C735-ABCA-39D7-8CF0F7474A3E}"/>
              </a:ext>
            </a:extLst>
          </p:cNvPr>
          <p:cNvCxnSpPr>
            <a:cxnSpLocks/>
          </p:cNvCxnSpPr>
          <p:nvPr/>
        </p:nvCxnSpPr>
        <p:spPr>
          <a:xfrm>
            <a:off x="2771776" y="1865710"/>
            <a:ext cx="619244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ED395B8-C23F-07B5-750D-053A62E9AE86}"/>
              </a:ext>
            </a:extLst>
          </p:cNvPr>
          <p:cNvCxnSpPr>
            <a:cxnSpLocks/>
          </p:cNvCxnSpPr>
          <p:nvPr/>
        </p:nvCxnSpPr>
        <p:spPr>
          <a:xfrm>
            <a:off x="2771776" y="2565797"/>
            <a:ext cx="619244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3851954-E56D-12F0-CE28-6C2FFB1BB797}"/>
              </a:ext>
            </a:extLst>
          </p:cNvPr>
          <p:cNvCxnSpPr>
            <a:cxnSpLocks/>
          </p:cNvCxnSpPr>
          <p:nvPr/>
        </p:nvCxnSpPr>
        <p:spPr>
          <a:xfrm>
            <a:off x="2771776" y="3267075"/>
            <a:ext cx="619244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D8903A9-3AE4-F922-B0B3-7B7CBA082A94}"/>
              </a:ext>
            </a:extLst>
          </p:cNvPr>
          <p:cNvCxnSpPr>
            <a:cxnSpLocks/>
          </p:cNvCxnSpPr>
          <p:nvPr/>
        </p:nvCxnSpPr>
        <p:spPr>
          <a:xfrm>
            <a:off x="2771776" y="3967163"/>
            <a:ext cx="619244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482018" y="544569"/>
            <a:ext cx="5482470" cy="54088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1600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482018" y="1245074"/>
            <a:ext cx="5482470" cy="54088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1600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3482018" y="1945579"/>
            <a:ext cx="5482470" cy="54088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1600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482018" y="2646084"/>
            <a:ext cx="5482470" cy="54088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1600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3482018" y="3346589"/>
            <a:ext cx="5482470" cy="54088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1600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3482018" y="4047093"/>
            <a:ext cx="5482470" cy="54088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1600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2771799" y="54449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400" b="1" i="0" u="none" strike="noStrike" cap="none" dirty="0">
                <a:solidFill>
                  <a:schemeClr val="accent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78" indent="0">
              <a:buNone/>
              <a:defRPr sz="1200" b="0">
                <a:solidFill>
                  <a:schemeClr val="bg1"/>
                </a:solidFill>
              </a:defRPr>
            </a:lvl2pPr>
            <a:lvl3pPr marL="914355" indent="0">
              <a:buNone/>
              <a:defRPr sz="1200" b="0">
                <a:solidFill>
                  <a:schemeClr val="bg1"/>
                </a:solidFill>
              </a:defRPr>
            </a:lvl3pPr>
            <a:lvl4pPr marL="1371532" indent="0">
              <a:buNone/>
              <a:defRPr sz="1200" b="0">
                <a:solidFill>
                  <a:schemeClr val="bg1"/>
                </a:solidFill>
              </a:defRPr>
            </a:lvl4pPr>
            <a:lvl5pPr marL="1828709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771799" y="124500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400" b="1" i="0" u="none" strike="noStrike" cap="none" dirty="0">
                <a:solidFill>
                  <a:schemeClr val="accent6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78" indent="0">
              <a:buNone/>
              <a:defRPr sz="1200" b="0">
                <a:solidFill>
                  <a:schemeClr val="bg1"/>
                </a:solidFill>
              </a:defRPr>
            </a:lvl2pPr>
            <a:lvl3pPr marL="914355" indent="0">
              <a:buNone/>
              <a:defRPr sz="1200" b="0">
                <a:solidFill>
                  <a:schemeClr val="bg1"/>
                </a:solidFill>
              </a:defRPr>
            </a:lvl3pPr>
            <a:lvl4pPr marL="1371532" indent="0">
              <a:buNone/>
              <a:defRPr sz="1200" b="0">
                <a:solidFill>
                  <a:schemeClr val="bg1"/>
                </a:solidFill>
              </a:defRPr>
            </a:lvl4pPr>
            <a:lvl5pPr marL="1828709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/>
          </p:nvPr>
        </p:nvSpPr>
        <p:spPr>
          <a:xfrm>
            <a:off x="2771799" y="194550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400" b="1" i="0" u="none" strike="noStrike" cap="none" dirty="0">
                <a:solidFill>
                  <a:schemeClr val="accent2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78" indent="0">
              <a:buNone/>
              <a:defRPr sz="1200" b="0">
                <a:solidFill>
                  <a:schemeClr val="bg1"/>
                </a:solidFill>
              </a:defRPr>
            </a:lvl2pPr>
            <a:lvl3pPr marL="914355" indent="0">
              <a:buNone/>
              <a:defRPr sz="1200" b="0">
                <a:solidFill>
                  <a:schemeClr val="bg1"/>
                </a:solidFill>
              </a:defRPr>
            </a:lvl3pPr>
            <a:lvl4pPr marL="1371532" indent="0">
              <a:buNone/>
              <a:defRPr sz="1200" b="0">
                <a:solidFill>
                  <a:schemeClr val="bg1"/>
                </a:solidFill>
              </a:defRPr>
            </a:lvl4pPr>
            <a:lvl5pPr marL="1828709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/>
          </p:nvPr>
        </p:nvSpPr>
        <p:spPr>
          <a:xfrm>
            <a:off x="2771799" y="264601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400" b="1" i="0" u="none" strike="noStrike" cap="none" dirty="0">
                <a:solidFill>
                  <a:schemeClr val="accent3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78" indent="0">
              <a:buNone/>
              <a:defRPr sz="1200" b="0">
                <a:solidFill>
                  <a:schemeClr val="bg1"/>
                </a:solidFill>
              </a:defRPr>
            </a:lvl2pPr>
            <a:lvl3pPr marL="914355" indent="0">
              <a:buNone/>
              <a:defRPr sz="1200" b="0">
                <a:solidFill>
                  <a:schemeClr val="bg1"/>
                </a:solidFill>
              </a:defRPr>
            </a:lvl3pPr>
            <a:lvl4pPr marL="1371532" indent="0">
              <a:buNone/>
              <a:defRPr sz="1200" b="0">
                <a:solidFill>
                  <a:schemeClr val="bg1"/>
                </a:solidFill>
              </a:defRPr>
            </a:lvl4pPr>
            <a:lvl5pPr marL="1828709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/>
          </p:nvPr>
        </p:nvSpPr>
        <p:spPr>
          <a:xfrm>
            <a:off x="2771799" y="334651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400" b="1" i="0" u="none" strike="noStrike" cap="none" dirty="0">
                <a:solidFill>
                  <a:schemeClr val="accent4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78" indent="0">
              <a:buNone/>
              <a:defRPr sz="1200" b="0">
                <a:solidFill>
                  <a:schemeClr val="bg1"/>
                </a:solidFill>
              </a:defRPr>
            </a:lvl2pPr>
            <a:lvl3pPr marL="914355" indent="0">
              <a:buNone/>
              <a:defRPr sz="1200" b="0">
                <a:solidFill>
                  <a:schemeClr val="bg1"/>
                </a:solidFill>
              </a:defRPr>
            </a:lvl3pPr>
            <a:lvl4pPr marL="1371532" indent="0">
              <a:buNone/>
              <a:defRPr sz="1200" b="0">
                <a:solidFill>
                  <a:schemeClr val="bg1"/>
                </a:solidFill>
              </a:defRPr>
            </a:lvl4pPr>
            <a:lvl5pPr marL="1828709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/>
          </p:nvPr>
        </p:nvSpPr>
        <p:spPr>
          <a:xfrm>
            <a:off x="2771799" y="4047021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400" b="1" i="0" u="none" strike="noStrike" cap="none" dirty="0">
                <a:solidFill>
                  <a:schemeClr val="accent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457178" indent="0">
              <a:buNone/>
              <a:defRPr sz="1200" b="0">
                <a:solidFill>
                  <a:schemeClr val="bg1"/>
                </a:solidFill>
              </a:defRPr>
            </a:lvl2pPr>
            <a:lvl3pPr marL="914355" indent="0">
              <a:buNone/>
              <a:defRPr sz="1200" b="0">
                <a:solidFill>
                  <a:schemeClr val="bg1"/>
                </a:solidFill>
              </a:defRPr>
            </a:lvl3pPr>
            <a:lvl4pPr marL="1371532" indent="0">
              <a:buNone/>
              <a:defRPr sz="1200" b="0">
                <a:solidFill>
                  <a:schemeClr val="bg1"/>
                </a:solidFill>
              </a:defRPr>
            </a:lvl4pPr>
            <a:lvl5pPr marL="1828709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056412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539552" y="612001"/>
            <a:ext cx="8424936" cy="288032"/>
          </a:xfrm>
        </p:spPr>
        <p:txBody>
          <a:bodyPr lIns="0" tIns="0" rIns="0" bIns="0"/>
          <a:lstStyle>
            <a:lvl1pPr marL="0" indent="0" algn="l">
              <a:buNone/>
              <a:defRPr sz="16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457178" indent="0">
              <a:buNone/>
              <a:defRPr sz="1200" b="0">
                <a:solidFill>
                  <a:schemeClr val="bg1"/>
                </a:solidFill>
              </a:defRPr>
            </a:lvl2pPr>
            <a:lvl3pPr marL="914355" indent="0">
              <a:buNone/>
              <a:defRPr sz="1200" b="0">
                <a:solidFill>
                  <a:schemeClr val="bg1"/>
                </a:solidFill>
              </a:defRPr>
            </a:lvl3pPr>
            <a:lvl4pPr marL="1371532" indent="0">
              <a:buNone/>
              <a:defRPr sz="1200" b="0">
                <a:solidFill>
                  <a:schemeClr val="bg1"/>
                </a:solidFill>
              </a:defRPr>
            </a:lvl4pPr>
            <a:lvl5pPr marL="1828709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8031065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178" indent="0">
              <a:buNone/>
              <a:defRPr sz="1200" b="0">
                <a:solidFill>
                  <a:schemeClr val="bg1"/>
                </a:solidFill>
              </a:defRPr>
            </a:lvl2pPr>
            <a:lvl3pPr marL="914355" indent="0">
              <a:buNone/>
              <a:defRPr sz="1200" b="0">
                <a:solidFill>
                  <a:schemeClr val="bg1"/>
                </a:solidFill>
              </a:defRPr>
            </a:lvl3pPr>
            <a:lvl4pPr marL="1371532" indent="0">
              <a:buNone/>
              <a:defRPr sz="1200" b="0">
                <a:solidFill>
                  <a:schemeClr val="bg1"/>
                </a:solidFill>
              </a:defRPr>
            </a:lvl4pPr>
            <a:lvl5pPr marL="1828709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055755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26" Type="http://schemas.openxmlformats.org/officeDocument/2006/relationships/slideLayout" Target="../slideLayouts/slideLayout80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5" Type="http://schemas.openxmlformats.org/officeDocument/2006/relationships/slideLayout" Target="../slideLayouts/slideLayout79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24" Type="http://schemas.openxmlformats.org/officeDocument/2006/relationships/slideLayout" Target="../slideLayouts/slideLayout78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23" Type="http://schemas.openxmlformats.org/officeDocument/2006/relationships/slideLayout" Target="../slideLayouts/slideLayout77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slideLayout" Target="../slideLayouts/slideLayout76.xml"/><Relationship Id="rId27" Type="http://schemas.openxmlformats.org/officeDocument/2006/relationships/slideLayout" Target="../slideLayouts/slideLayout8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36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35.sv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image" Target="../media/image42.png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5" y="294625"/>
            <a:ext cx="7780043" cy="456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</a:t>
            </a:r>
            <a:r>
              <a:rPr lang="fr-FR" dirty="0"/>
              <a:t>style du titre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5" y="975600"/>
            <a:ext cx="7780043" cy="32635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48000" y="4893579"/>
            <a:ext cx="5016166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4893579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81494" y="4893579"/>
            <a:ext cx="1008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MSIPCMContentMarking" descr="{&quot;HashCode&quot;:1644228579,&quot;Placement&quot;:&quot;Footer&quot;,&quot;Top&quot;:396.454254,&quot;Left&quot;:0.0,&quot;SlideWidth&quot;:720,&quot;SlideHeight&quot;:405}">
            <a:extLst>
              <a:ext uri="{FF2B5EF4-FFF2-40B4-BE49-F238E27FC236}">
                <a16:creationId xmlns:a16="http://schemas.microsoft.com/office/drawing/2014/main" id="{E2C076DC-2FF0-8C10-134D-84727A0E7A63}"/>
              </a:ext>
            </a:extLst>
          </p:cNvPr>
          <p:cNvSpPr txBox="1"/>
          <p:nvPr userDrawn="1"/>
        </p:nvSpPr>
        <p:spPr>
          <a:xfrm>
            <a:off x="0" y="50349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 dirty="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58158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  <p:sldLayoutId id="2147483802" r:id="rId18"/>
    <p:sldLayoutId id="2147483803" r:id="rId19"/>
    <p:sldLayoutId id="2147483804" r:id="rId20"/>
    <p:sldLayoutId id="2147483805" r:id="rId21"/>
    <p:sldLayoutId id="2147483806" r:id="rId22"/>
    <p:sldLayoutId id="2147483807" r:id="rId23"/>
    <p:sldLayoutId id="2147483808" r:id="rId24"/>
    <p:sldLayoutId id="2147483809" r:id="rId25"/>
    <p:sldLayoutId id="2147483810" r:id="rId26"/>
    <p:sldLayoutId id="2147483812" r:id="rId27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783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16000" indent="-216000" algn="l" defTabSz="68578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 3" panose="05040102010807070707" pitchFamily="18" charset="2"/>
        <a:buChar char="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34000" indent="-234000" algn="l" defTabSz="68578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"/>
        <a:defRPr sz="1300" b="0" kern="1200" cap="none" baseline="0">
          <a:solidFill>
            <a:schemeClr val="tx1"/>
          </a:solidFill>
          <a:latin typeface="+mn-lt"/>
          <a:ea typeface="+mn-ea"/>
          <a:cs typeface="+mn-cs"/>
        </a:defRPr>
      </a:lvl3pPr>
      <a:lvl4pPr marL="450000" indent="-180000" algn="l" defTabSz="685783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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594000" indent="-129600" algn="l" defTabSz="685783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583185" indent="-129597" algn="l" defTabSz="685783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3">
          <p15:clr>
            <a:srgbClr val="F26B43"/>
          </p15:clr>
        </p15:guide>
        <p15:guide id="2" pos="678">
          <p15:clr>
            <a:srgbClr val="F26B43"/>
          </p15:clr>
        </p15:guide>
        <p15:guide id="3" pos="5585">
          <p15:clr>
            <a:srgbClr val="F26B43"/>
          </p15:clr>
        </p15:guide>
        <p15:guide id="6" orient="horz" pos="204">
          <p15:clr>
            <a:srgbClr val="F26B43"/>
          </p15:clr>
        </p15:guide>
        <p15:guide id="7" pos="1872">
          <p15:clr>
            <a:srgbClr val="F26B43"/>
          </p15:clr>
        </p15:guide>
        <p15:guide id="8" orient="horz" pos="38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5" y="294625"/>
            <a:ext cx="7780043" cy="456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</a:t>
            </a:r>
            <a:r>
              <a:rPr lang="fr-FR" dirty="0"/>
              <a:t>style du titre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5" y="975600"/>
            <a:ext cx="7780043" cy="32635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48000" y="4893579"/>
            <a:ext cx="5016166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4893579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object 13"/>
          <p:cNvSpPr/>
          <p:nvPr/>
        </p:nvSpPr>
        <p:spPr>
          <a:xfrm rot="16200000">
            <a:off x="848592" y="424680"/>
            <a:ext cx="462823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81494" y="4893579"/>
            <a:ext cx="1008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MSIPCMContentMarking" descr="{&quot;HashCode&quot;:1644228579,&quot;Placement&quot;:&quot;Footer&quot;,&quot;Top&quot;:396.454254,&quot;Left&quot;:0.0,&quot;SlideWidth&quot;:720,&quot;SlideHeight&quot;:405}">
            <a:extLst>
              <a:ext uri="{FF2B5EF4-FFF2-40B4-BE49-F238E27FC236}">
                <a16:creationId xmlns:a16="http://schemas.microsoft.com/office/drawing/2014/main" id="{4FC73670-52B2-8803-DCFC-9C6F94FA79B6}"/>
              </a:ext>
            </a:extLst>
          </p:cNvPr>
          <p:cNvSpPr txBox="1"/>
          <p:nvPr userDrawn="1"/>
        </p:nvSpPr>
        <p:spPr>
          <a:xfrm>
            <a:off x="0" y="50349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 dirty="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116955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  <p:sldLayoutId id="2147483839" r:id="rId25"/>
    <p:sldLayoutId id="2147483840" r:id="rId26"/>
    <p:sldLayoutId id="2147483842" r:id="rId27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783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16000" indent="-216000" algn="l" defTabSz="68578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 3" panose="05040102010807070707" pitchFamily="18" charset="2"/>
        <a:buChar char="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34000" indent="-234000" algn="l" defTabSz="68578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"/>
        <a:defRPr sz="1300" b="0" kern="1200" cap="none" baseline="0">
          <a:solidFill>
            <a:schemeClr val="tx1"/>
          </a:solidFill>
          <a:latin typeface="+mn-lt"/>
          <a:ea typeface="+mn-ea"/>
          <a:cs typeface="+mn-cs"/>
        </a:defRPr>
      </a:lvl3pPr>
      <a:lvl4pPr marL="450000" indent="-180000" algn="l" defTabSz="685783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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594000" indent="-129600" algn="l" defTabSz="685783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583185" indent="-129597" algn="l" defTabSz="685783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3">
          <p15:clr>
            <a:srgbClr val="F26B43"/>
          </p15:clr>
        </p15:guide>
        <p15:guide id="2" pos="678">
          <p15:clr>
            <a:srgbClr val="F26B43"/>
          </p15:clr>
        </p15:guide>
        <p15:guide id="3" pos="5585">
          <p15:clr>
            <a:srgbClr val="F26B43"/>
          </p15:clr>
        </p15:guide>
        <p15:guide id="6" orient="horz" pos="204">
          <p15:clr>
            <a:srgbClr val="F26B43"/>
          </p15:clr>
        </p15:guide>
        <p15:guide id="7" pos="1872">
          <p15:clr>
            <a:srgbClr val="F26B43"/>
          </p15:clr>
        </p15:guide>
        <p15:guide id="8" orient="horz" pos="38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5" y="294625"/>
            <a:ext cx="7780043" cy="456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</a:t>
            </a:r>
            <a:r>
              <a:rPr lang="fr-FR" dirty="0"/>
              <a:t>style du titre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5" y="975600"/>
            <a:ext cx="7780043" cy="32635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48000" y="4893579"/>
            <a:ext cx="5016166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4893579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81494" y="4893579"/>
            <a:ext cx="1008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MSIPCMContentMarking" descr="{&quot;HashCode&quot;:1644228579,&quot;Placement&quot;:&quot;Footer&quot;,&quot;Top&quot;:396.454254,&quot;Left&quot;:0.0,&quot;SlideWidth&quot;:720,&quot;SlideHeight&quot;:405}">
            <a:extLst>
              <a:ext uri="{FF2B5EF4-FFF2-40B4-BE49-F238E27FC236}">
                <a16:creationId xmlns:a16="http://schemas.microsoft.com/office/drawing/2014/main" id="{E2C076DC-2FF0-8C10-134D-84727A0E7A63}"/>
              </a:ext>
            </a:extLst>
          </p:cNvPr>
          <p:cNvSpPr txBox="1"/>
          <p:nvPr userDrawn="1"/>
        </p:nvSpPr>
        <p:spPr>
          <a:xfrm>
            <a:off x="0" y="50349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 dirty="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213132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  <p:sldLayoutId id="2147483999" r:id="rId18"/>
    <p:sldLayoutId id="2147484000" r:id="rId19"/>
    <p:sldLayoutId id="2147484001" r:id="rId20"/>
    <p:sldLayoutId id="2147484002" r:id="rId21"/>
    <p:sldLayoutId id="2147484003" r:id="rId22"/>
    <p:sldLayoutId id="2147484004" r:id="rId23"/>
    <p:sldLayoutId id="2147484005" r:id="rId24"/>
    <p:sldLayoutId id="2147484006" r:id="rId25"/>
    <p:sldLayoutId id="2147484007" r:id="rId26"/>
    <p:sldLayoutId id="2147484009" r:id="rId27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783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16000" indent="-216000" algn="l" defTabSz="68578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 3" panose="05040102010807070707" pitchFamily="18" charset="2"/>
        <a:buChar char="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34000" indent="-234000" algn="l" defTabSz="68578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"/>
        <a:defRPr sz="1300" b="0" kern="1200" cap="none" baseline="0">
          <a:solidFill>
            <a:schemeClr val="tx1"/>
          </a:solidFill>
          <a:latin typeface="+mn-lt"/>
          <a:ea typeface="+mn-ea"/>
          <a:cs typeface="+mn-cs"/>
        </a:defRPr>
      </a:lvl3pPr>
      <a:lvl4pPr marL="450000" indent="-180000" algn="l" defTabSz="685783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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594000" indent="-129600" algn="l" defTabSz="685783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583185" indent="-129597" algn="l" defTabSz="685783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3">
          <p15:clr>
            <a:srgbClr val="F26B43"/>
          </p15:clr>
        </p15:guide>
        <p15:guide id="2" pos="678">
          <p15:clr>
            <a:srgbClr val="F26B43"/>
          </p15:clr>
        </p15:guide>
        <p15:guide id="3" pos="5585">
          <p15:clr>
            <a:srgbClr val="F26B43"/>
          </p15:clr>
        </p15:guide>
        <p15:guide id="6" orient="horz" pos="204">
          <p15:clr>
            <a:srgbClr val="F26B43"/>
          </p15:clr>
        </p15:guide>
        <p15:guide id="7" pos="1872">
          <p15:clr>
            <a:srgbClr val="F26B43"/>
          </p15:clr>
        </p15:guide>
        <p15:guide id="8" orient="horz" pos="38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539552" y="195486"/>
            <a:ext cx="8495205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538759" y="1131591"/>
            <a:ext cx="8496041" cy="36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8852015" y="4959640"/>
            <a:ext cx="182742" cy="11541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750" b="1" i="0">
                <a:solidFill>
                  <a:schemeClr val="accent1"/>
                </a:solidFill>
                <a:latin typeface="Montserrat SemiBold" pitchFamily="2" charset="77"/>
              </a:rPr>
              <a:pPr algn="r">
                <a:defRPr/>
              </a:pPr>
              <a:t>‹N°›</a:t>
            </a:fld>
            <a:endParaRPr lang="fr-FR" sz="900" b="1" i="0" dirty="0">
              <a:solidFill>
                <a:schemeClr val="accent1"/>
              </a:solidFill>
              <a:latin typeface="Montserrat SemiBold" pitchFamily="2" charset="77"/>
            </a:endParaRPr>
          </a:p>
        </p:txBody>
      </p: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4032770" y="4959640"/>
            <a:ext cx="1388202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="1" i="0" cap="none" baseline="0" dirty="0">
                <a:solidFill>
                  <a:schemeClr val="accent1"/>
                </a:solidFill>
                <a:latin typeface="Montserrat SemiBold" pitchFamily="2" charset="77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</a:p>
        </p:txBody>
      </p:sp>
      <p:pic>
        <p:nvPicPr>
          <p:cNvPr id="19" name="Graphique 18">
            <a:extLst>
              <a:ext uri="{FF2B5EF4-FFF2-40B4-BE49-F238E27FC236}">
                <a16:creationId xmlns:a16="http://schemas.microsoft.com/office/drawing/2014/main" id="{F6671BBF-5601-84D8-9F48-BBBEDCF1DDCA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0" y="4701253"/>
            <a:ext cx="9149576" cy="29575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B84DC4-9B56-F88F-EF53-2EADE248997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050" y="4566255"/>
            <a:ext cx="1457546" cy="57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2705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100" b="0" i="0" u="none" strike="noStrike" cap="none" baseline="0">
          <a:solidFill>
            <a:schemeClr val="accent1"/>
          </a:solidFill>
          <a:latin typeface="Montserrat ExtraBold" panose="00000900000000000000" pitchFamily="50" charset="0"/>
          <a:ea typeface="Montserrat ExtraBold" panose="00000900000000000000" pitchFamily="50" charset="0"/>
          <a:cs typeface="Roboto" panose="02000000000000000000" pitchFamily="2" charset="0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693" marR="0" lvl="0" indent="-26669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6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/>
        </a:defRPr>
      </a:lvl1pPr>
      <a:lvl2pPr marL="541325" marR="0" lvl="1" indent="-20478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/>
        </a:defRPr>
      </a:lvl2pPr>
      <a:lvl3pPr marL="808018" marR="0" lvl="2" indent="-19843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/>
        </a:defRPr>
      </a:lvl3pPr>
      <a:lvl4pPr marL="1165196" marR="0" lvl="3" indent="-19684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4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719952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719573" y="908857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pic>
        <p:nvPicPr>
          <p:cNvPr id="6" name="Image 5" descr="Une image contenant Police, capture d’écran, noir, Graphique&#10;&#10;Description générée automatiquement">
            <a:extLst>
              <a:ext uri="{FF2B5EF4-FFF2-40B4-BE49-F238E27FC236}">
                <a16:creationId xmlns:a16="http://schemas.microsoft.com/office/drawing/2014/main" id="{FEC4D7F7-31F7-C884-8A9B-CEA821D02F66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7" y="4876007"/>
            <a:ext cx="644251" cy="259845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1771687-4B57-9000-6F5D-DA55909C7FC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014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  <p:sldLayoutId id="2147484048" r:id="rId14"/>
    <p:sldLayoutId id="2147484049" r:id="rId15"/>
    <p:sldLayoutId id="2147484050" r:id="rId16"/>
    <p:sldLayoutId id="2147484051" r:id="rId17"/>
    <p:sldLayoutId id="2147484052" r:id="rId18"/>
    <p:sldLayoutId id="2147484053" r:id="rId19"/>
    <p:sldLayoutId id="2147484054" r:id="rId20"/>
    <p:sldLayoutId id="2147484055" r:id="rId21"/>
    <p:sldLayoutId id="2147484056" r:id="rId22"/>
  </p:sldLayoutIdLst>
  <p:hf hdr="0"/>
  <p:txStyles>
    <p:titleStyle>
      <a:lvl1pPr algn="ctr" defTabSz="914378" rtl="0" eaLnBrk="1" latinLnBrk="0" hangingPunct="1">
        <a:lnSpc>
          <a:spcPct val="90000"/>
        </a:lnSpc>
        <a:spcBef>
          <a:spcPct val="0"/>
        </a:spcBef>
        <a:buNone/>
        <a:defRPr sz="2000" b="1" i="0" kern="1200" cap="all" baseline="0">
          <a:solidFill>
            <a:schemeClr val="tx1"/>
          </a:solidFill>
          <a:latin typeface="Montserrat ExtraBold" pitchFamily="2" charset="77"/>
          <a:ea typeface="+mj-ea"/>
          <a:cs typeface="Arial" panose="020B0604020202020204" pitchFamily="34" charset="0"/>
        </a:defRPr>
      </a:lvl1pPr>
    </p:titleStyle>
    <p:bodyStyle>
      <a:lvl1pPr marL="0" indent="0" algn="l" defTabSz="914378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None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80971" indent="-174621" algn="l" defTabSz="914378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57179" indent="-176209" algn="l" defTabSz="914378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tabLst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79424" indent="-222245" algn="l" defTabSz="914378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itchFamily="2" charset="2"/>
        <a:buChar char="§"/>
        <a:tabLst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hyperlink" Target="https://player.vimeo.com/video/901415202?badge=0&amp;amp;autopause=0&amp;amp;player_id=0&amp;amp;app_id=5847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17FF3A0-B3AC-8C57-8AEE-1F340335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195575"/>
            <a:ext cx="7704856" cy="337362"/>
          </a:xfrm>
        </p:spPr>
        <p:txBody>
          <a:bodyPr/>
          <a:lstStyle/>
          <a:p>
            <a:r>
              <a:rPr lang="fr-FR" sz="2400" dirty="0"/>
              <a:t>PARTAGE DE LA VALEUR</a:t>
            </a:r>
          </a:p>
        </p:txBody>
      </p:sp>
      <p:sp>
        <p:nvSpPr>
          <p:cNvPr id="5" name="Triangle isocèle 4">
            <a:extLst>
              <a:ext uri="{FF2B5EF4-FFF2-40B4-BE49-F238E27FC236}">
                <a16:creationId xmlns:a16="http://schemas.microsoft.com/office/drawing/2014/main" id="{1DC17BEB-2870-72A9-23B2-5D37A5A9FA74}"/>
              </a:ext>
            </a:extLst>
          </p:cNvPr>
          <p:cNvSpPr/>
          <p:nvPr/>
        </p:nvSpPr>
        <p:spPr>
          <a:xfrm rot="5400000">
            <a:off x="255565" y="4421099"/>
            <a:ext cx="222284" cy="16395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fr-FR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032118-08CB-F342-2288-AF27949A2322}"/>
              </a:ext>
            </a:extLst>
          </p:cNvPr>
          <p:cNvSpPr txBox="1"/>
          <p:nvPr/>
        </p:nvSpPr>
        <p:spPr>
          <a:xfrm>
            <a:off x="1593846" y="622074"/>
            <a:ext cx="5956308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85000"/>
              </a:lnSpc>
              <a:spcAft>
                <a:spcPts val="600"/>
              </a:spcAft>
            </a:pPr>
            <a:r>
              <a:rPr lang="fr-FR" b="1" kern="0" cap="all" dirty="0">
                <a:solidFill>
                  <a:schemeClr val="tx2"/>
                </a:solidFill>
                <a:latin typeface="Montserrat" panose="00000500000000000000" pitchFamily="2" charset="0"/>
                <a:cs typeface="Arial"/>
              </a:rPr>
              <a:t>MESURES ET IMPACTS POUR LES ENTREPRISES DE MOINS DE 50 </a:t>
            </a:r>
            <a:r>
              <a:rPr lang="fr-FR" b="1" kern="0" cap="all" dirty="0" err="1">
                <a:solidFill>
                  <a:schemeClr val="tx2"/>
                </a:solidFill>
                <a:latin typeface="Montserrat" panose="00000500000000000000" pitchFamily="2" charset="0"/>
                <a:cs typeface="Arial"/>
              </a:rPr>
              <a:t>SALARIéS</a:t>
            </a:r>
            <a:endParaRPr lang="fr-FR" b="1" kern="0" cap="all" dirty="0">
              <a:solidFill>
                <a:schemeClr val="tx2"/>
              </a:solidFill>
              <a:latin typeface="Montserrat" panose="00000500000000000000" pitchFamily="2" charset="0"/>
              <a:cs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4C29BF2-E69A-FE2F-AACC-BE199A5D3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785672" y="3030514"/>
            <a:ext cx="428745" cy="462773"/>
          </a:xfrm>
          <a:prstGeom prst="rect">
            <a:avLst/>
          </a:prstGeom>
        </p:spPr>
      </p:pic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73A97630-D765-79F7-BDDC-37F2572EB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3846" y="1925955"/>
            <a:ext cx="5956308" cy="1079086"/>
          </a:xfrm>
          <a:prstGeom prst="rect">
            <a:avLst/>
          </a:prstGeom>
        </p:spPr>
      </p:pic>
      <p:pic>
        <p:nvPicPr>
          <p:cNvPr id="4" name="Image 3" descr="Une image contenant dessin humoristique, habits, personne, art&#10;&#10;Description générée automatiquement">
            <a:extLst>
              <a:ext uri="{FF2B5EF4-FFF2-40B4-BE49-F238E27FC236}">
                <a16:creationId xmlns:a16="http://schemas.microsoft.com/office/drawing/2014/main" id="{DB8E6BB0-F38A-46F1-D6C9-258CC64EF77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487" y="74994"/>
            <a:ext cx="979608" cy="170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45245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NATIXIS 2017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NATIXIS 2017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hème NATIXIS 2017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Groupe BPCE">
  <a:themeElements>
    <a:clrScheme name="JO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8AB973"/>
      </a:accent2>
      <a:accent3>
        <a:srgbClr val="FF0000"/>
      </a:accent3>
      <a:accent4>
        <a:srgbClr val="41B8EB"/>
      </a:accent4>
      <a:accent5>
        <a:srgbClr val="55579E"/>
      </a:accent5>
      <a:accent6>
        <a:srgbClr val="D7C378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ésentation3" id="{6594674E-6349-874A-A467-59A8E1DA7B61}" vid="{3E6B0CE2-7E39-3844-B0C0-7A3AACC42F97}"/>
    </a:ext>
  </a:extLst>
</a:theme>
</file>

<file path=ppt/theme/theme5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75000"/>
            </a:schemeClr>
          </a:solidFill>
          <a:prstDash val="sysDot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lnSpc>
            <a:spcPct val="85000"/>
          </a:lnSpc>
          <a:spcAft>
            <a:spcPts val="600"/>
          </a:spcAft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03-BPA-Communaute.potx" id="{28B8B5F8-3950-4AA6-9EEF-9F0B79B05729}" vid="{8A80A69D-C1F7-42E9-A8A0-0BCC5A3474F8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025BBA58C71B43B0B57BDB51C03BA0" ma:contentTypeVersion="15" ma:contentTypeDescription="Crée un document." ma:contentTypeScope="" ma:versionID="c91a467bb77e783baab7c5d93fe74f89">
  <xsd:schema xmlns:xsd="http://www.w3.org/2001/XMLSchema" xmlns:xs="http://www.w3.org/2001/XMLSchema" xmlns:p="http://schemas.microsoft.com/office/2006/metadata/properties" xmlns:ns2="340b2299-593f-4f72-98cf-f1e4308cfe16" xmlns:ns3="9e677a22-87a0-4454-ab2e-e30189892a44" targetNamespace="http://schemas.microsoft.com/office/2006/metadata/properties" ma:root="true" ma:fieldsID="1b744fc963b9501745047965851094b8" ns2:_="" ns3:_="">
    <xsd:import namespace="340b2299-593f-4f72-98cf-f1e4308cfe16"/>
    <xsd:import namespace="9e677a22-87a0-4454-ab2e-e30189892a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Rubrique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0b2299-593f-4f72-98cf-f1e4308cfe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Rubrique" ma:index="10" nillable="true" ma:displayName="Rubrique" ma:default="Pôle" ma:format="Dropdown" ma:internalName="Rubrique">
      <xsd:simpleType>
        <xsd:restriction base="dms:Choice">
          <xsd:enumeration value="Pôle"/>
          <xsd:enumeration value="Liens"/>
          <xsd:enumeration value="Engagements"/>
          <xsd:enumeration value="Paris 2024"/>
          <xsd:enumeration value="Corner com'"/>
        </xsd:restriction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677a22-87a0-4454-ab2e-e30189892a4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065c618-ab1d-4aec-a751-f9a5d0b71796}" ma:internalName="TaxCatchAll" ma:showField="CatchAllData" ma:web="9e677a22-87a0-4454-ab2e-e30189892a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ubrique xmlns="340b2299-593f-4f72-98cf-f1e4308cfe16">Pôle</Rubrique>
    <lcf76f155ced4ddcb4097134ff3c332f xmlns="340b2299-593f-4f72-98cf-f1e4308cfe16">
      <Terms xmlns="http://schemas.microsoft.com/office/infopath/2007/PartnerControls"/>
    </lcf76f155ced4ddcb4097134ff3c332f>
    <TaxCatchAll xmlns="9e677a22-87a0-4454-ab2e-e30189892a44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C58D9A-3002-4C77-A31D-CEF4BAAF7A2C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A1B592DA-3C32-4D8A-9123-DAB498C274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0b2299-593f-4f72-98cf-f1e4308cfe16"/>
    <ds:schemaRef ds:uri="9e677a22-87a0-4454-ab2e-e30189892a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E29EC2-1B4D-4CF5-82A5-E2A3B4F0C787}">
  <ds:schemaRefs>
    <ds:schemaRef ds:uri="http://schemas.microsoft.com/office/2006/metadata/properties"/>
    <ds:schemaRef ds:uri="http://schemas.microsoft.com/office/infopath/2007/PartnerControls"/>
    <ds:schemaRef ds:uri="340b2299-593f-4f72-98cf-f1e4308cfe16"/>
    <ds:schemaRef ds:uri="9e677a22-87a0-4454-ab2e-e30189892a44"/>
  </ds:schemaRefs>
</ds:datastoreItem>
</file>

<file path=customXml/itemProps4.xml><?xml version="1.0" encoding="utf-8"?>
<ds:datastoreItem xmlns:ds="http://schemas.openxmlformats.org/officeDocument/2006/customXml" ds:itemID="{1F7EF049-AD26-4A78-A86D-389DA0207A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Usage externe - Template NIE</Template>
  <TotalTime>2654</TotalTime>
  <Words>16</Words>
  <Application>Microsoft Office PowerPoint</Application>
  <PresentationFormat>Affichage à l'écran (16:9)</PresentationFormat>
  <Paragraphs>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1</vt:i4>
      </vt:variant>
    </vt:vector>
  </HeadingPairs>
  <TitlesOfParts>
    <vt:vector size="18" baseType="lpstr">
      <vt:lpstr>Arial</vt:lpstr>
      <vt:lpstr>Cabin Condensed</vt:lpstr>
      <vt:lpstr>Calibri</vt:lpstr>
      <vt:lpstr>Cambria Math</vt:lpstr>
      <vt:lpstr>Courier New</vt:lpstr>
      <vt:lpstr>Montserrat</vt:lpstr>
      <vt:lpstr>Montserrat ExtraBold</vt:lpstr>
      <vt:lpstr>Montserrat SemiBold</vt:lpstr>
      <vt:lpstr>Roboto</vt:lpstr>
      <vt:lpstr>Symbol</vt:lpstr>
      <vt:lpstr>Wingdings</vt:lpstr>
      <vt:lpstr>Wingdings 3</vt:lpstr>
      <vt:lpstr>1_Thème NATIXIS 2017</vt:lpstr>
      <vt:lpstr>2_Thème NATIXIS 2017</vt:lpstr>
      <vt:lpstr>3_Thème NATIXIS 2017</vt:lpstr>
      <vt:lpstr>1_Groupe BPCE</vt:lpstr>
      <vt:lpstr>Conception personnalisée</vt:lpstr>
      <vt:lpstr>PARTAGE DE LA VALEUR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BURHAN</dc:creator>
  <cp:lastModifiedBy>PARISSE Valerie [CEGEE]</cp:lastModifiedBy>
  <cp:revision>341</cp:revision>
  <dcterms:created xsi:type="dcterms:W3CDTF">2023-08-02T12:03:04Z</dcterms:created>
  <dcterms:modified xsi:type="dcterms:W3CDTF">2024-02-27T08:32:58Z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Owner">
    <vt:lpwstr>paulienca@cib.net</vt:lpwstr>
  </property>
  <property fmtid="{D5CDD505-2E9C-101B-9397-08002B2CF9AE}" pid="5" name="MSIP_Label_797e4f81-4b1c-4a3a-b237-8636707719dc_SetDate">
    <vt:lpwstr>2022-03-24T17:38:32.5774598Z</vt:lpwstr>
  </property>
  <property fmtid="{D5CDD505-2E9C-101B-9397-08002B2CF9AE}" pid="6" name="MSIP_Label_797e4f81-4b1c-4a3a-b237-8636707719dc_Name">
    <vt:lpwstr>C2 - Internal Natixis</vt:lpwstr>
  </property>
  <property fmtid="{D5CDD505-2E9C-101B-9397-08002B2CF9AE}" pid="7" name="MSIP_Label_797e4f81-4b1c-4a3a-b237-8636707719dc_Application">
    <vt:lpwstr>Microsoft Azure Information Protection</vt:lpwstr>
  </property>
  <property fmtid="{D5CDD505-2E9C-101B-9397-08002B2CF9AE}" pid="8" name="MSIP_Label_797e4f81-4b1c-4a3a-b237-8636707719dc_ActionId">
    <vt:lpwstr>9be06d36-c4ee-435e-9579-cf2100437cd9</vt:lpwstr>
  </property>
  <property fmtid="{D5CDD505-2E9C-101B-9397-08002B2CF9AE}" pid="9" name="MSIP_Label_797e4f81-4b1c-4a3a-b237-8636707719dc_Extended_MSFT_Method">
    <vt:lpwstr>Manual</vt:lpwstr>
  </property>
  <property fmtid="{D5CDD505-2E9C-101B-9397-08002B2CF9AE}" pid="10" name="ContentTypeId">
    <vt:lpwstr>0x0101005F025BBA58C71B43B0B57BDB51C03BA0</vt:lpwstr>
  </property>
  <property fmtid="{D5CDD505-2E9C-101B-9397-08002B2CF9AE}" pid="11" name="MSIP_Label_6e83a6fe-0b6e-4399-9d09-a1c8d8d5000c_Enabled">
    <vt:lpwstr>true</vt:lpwstr>
  </property>
  <property fmtid="{D5CDD505-2E9C-101B-9397-08002B2CF9AE}" pid="12" name="MSIP_Label_6e83a6fe-0b6e-4399-9d09-a1c8d8d5000c_SetDate">
    <vt:lpwstr>2023-12-05T09:46:22Z</vt:lpwstr>
  </property>
  <property fmtid="{D5CDD505-2E9C-101B-9397-08002B2CF9AE}" pid="13" name="MSIP_Label_6e83a6fe-0b6e-4399-9d09-a1c8d8d5000c_Method">
    <vt:lpwstr>Privileged</vt:lpwstr>
  </property>
  <property fmtid="{D5CDD505-2E9C-101B-9397-08002B2CF9AE}" pid="14" name="MSIP_Label_6e83a6fe-0b6e-4399-9d09-a1c8d8d5000c_Name">
    <vt:lpwstr>6e83a6fe-0b6e-4399-9d09-a1c8d8d5000c</vt:lpwstr>
  </property>
  <property fmtid="{D5CDD505-2E9C-101B-9397-08002B2CF9AE}" pid="15" name="MSIP_Label_6e83a6fe-0b6e-4399-9d09-a1c8d8d5000c_SiteId">
    <vt:lpwstr>d5bb6d35-8a82-4329-b49a-5030bd6497ab</vt:lpwstr>
  </property>
  <property fmtid="{D5CDD505-2E9C-101B-9397-08002B2CF9AE}" pid="16" name="MSIP_Label_6e83a6fe-0b6e-4399-9d09-a1c8d8d5000c_ActionId">
    <vt:lpwstr>3c8820d3-f9c7-4f69-90f0-7ac5c3a7c29f</vt:lpwstr>
  </property>
  <property fmtid="{D5CDD505-2E9C-101B-9397-08002B2CF9AE}" pid="17" name="MSIP_Label_6e83a6fe-0b6e-4399-9d09-a1c8d8d5000c_ContentBits">
    <vt:lpwstr>2</vt:lpwstr>
  </property>
</Properties>
</file>