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0" r:id="rId1"/>
  </p:sldMasterIdLst>
  <p:notesMasterIdLst>
    <p:notesMasterId r:id="rId6"/>
  </p:notesMasterIdLst>
  <p:handoutMasterIdLst>
    <p:handoutMasterId r:id="rId7"/>
  </p:handoutMasterIdLst>
  <p:sldIdLst>
    <p:sldId id="283" r:id="rId2"/>
    <p:sldId id="346" r:id="rId3"/>
    <p:sldId id="394" r:id="rId4"/>
    <p:sldId id="396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12">
          <p15:clr>
            <a:srgbClr val="A4A3A4"/>
          </p15:clr>
        </p15:guide>
        <p15:guide id="2" orient="horz" pos="3367">
          <p15:clr>
            <a:srgbClr val="A4A3A4"/>
          </p15:clr>
        </p15:guide>
        <p15:guide id="3" orient="horz" pos="822">
          <p15:clr>
            <a:srgbClr val="A4A3A4"/>
          </p15:clr>
        </p15:guide>
        <p15:guide id="4" orient="horz" pos="3555">
          <p15:clr>
            <a:srgbClr val="A4A3A4"/>
          </p15:clr>
        </p15:guide>
        <p15:guide id="5" orient="horz" pos="1670">
          <p15:clr>
            <a:srgbClr val="A4A3A4"/>
          </p15:clr>
        </p15:guide>
        <p15:guide id="6" orient="horz" pos="1950">
          <p15:clr>
            <a:srgbClr val="A4A3A4"/>
          </p15:clr>
        </p15:guide>
        <p15:guide id="7" orient="horz" pos="303">
          <p15:clr>
            <a:srgbClr val="A4A3A4"/>
          </p15:clr>
        </p15:guide>
        <p15:guide id="8" orient="horz" pos="183">
          <p15:clr>
            <a:srgbClr val="A4A3A4"/>
          </p15:clr>
        </p15:guide>
        <p15:guide id="9" orient="horz" pos="3927">
          <p15:clr>
            <a:srgbClr val="A4A3A4"/>
          </p15:clr>
        </p15:guide>
        <p15:guide id="10" orient="horz" pos="4041">
          <p15:clr>
            <a:srgbClr val="A4A3A4"/>
          </p15:clr>
        </p15:guide>
        <p15:guide id="11" pos="2880">
          <p15:clr>
            <a:srgbClr val="A4A3A4"/>
          </p15:clr>
        </p15:guide>
        <p15:guide id="12" pos="250">
          <p15:clr>
            <a:srgbClr val="A4A3A4"/>
          </p15:clr>
        </p15:guide>
        <p15:guide id="13" pos="5510">
          <p15:clr>
            <a:srgbClr val="A4A3A4"/>
          </p15:clr>
        </p15:guide>
        <p15:guide id="14" pos="503">
          <p15:clr>
            <a:srgbClr val="A4A3A4"/>
          </p15:clr>
        </p15:guide>
        <p15:guide id="15" pos="5256">
          <p15:clr>
            <a:srgbClr val="A4A3A4"/>
          </p15:clr>
        </p15:guide>
        <p15:guide id="16" pos="363">
          <p15:clr>
            <a:srgbClr val="A4A3A4"/>
          </p15:clr>
        </p15:guide>
        <p15:guide id="17" pos="1943">
          <p15:clr>
            <a:srgbClr val="A4A3A4"/>
          </p15:clr>
        </p15:guide>
        <p15:guide id="18" pos="4131">
          <p15:clr>
            <a:srgbClr val="A4A3A4"/>
          </p15:clr>
        </p15:guide>
        <p15:guide id="19" pos="5446">
          <p15:clr>
            <a:srgbClr val="A4A3A4"/>
          </p15:clr>
        </p15:guide>
        <p15:guide id="20" pos="48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9C86"/>
    <a:srgbClr val="CCC5B8"/>
    <a:srgbClr val="A47FB3"/>
    <a:srgbClr val="C5BEAF"/>
    <a:srgbClr val="1F497D"/>
    <a:srgbClr val="835894"/>
    <a:srgbClr val="CC0000"/>
    <a:srgbClr val="F95D73"/>
    <a:srgbClr val="EA9C38"/>
    <a:srgbClr val="009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41" autoAdjust="0"/>
    <p:restoredTop sz="94171" autoAdjust="0"/>
  </p:normalViewPr>
  <p:slideViewPr>
    <p:cSldViewPr snapToGrid="0" showGuides="1">
      <p:cViewPr>
        <p:scale>
          <a:sx n="75" d="100"/>
          <a:sy n="75" d="100"/>
        </p:scale>
        <p:origin x="-2910" y="-852"/>
      </p:cViewPr>
      <p:guideLst>
        <p:guide orient="horz" pos="912"/>
        <p:guide orient="horz" pos="3367"/>
        <p:guide orient="horz" pos="822"/>
        <p:guide orient="horz" pos="3555"/>
        <p:guide orient="horz" pos="1670"/>
        <p:guide orient="horz" pos="1950"/>
        <p:guide orient="horz" pos="303"/>
        <p:guide orient="horz" pos="183"/>
        <p:guide orient="horz" pos="3927"/>
        <p:guide orient="horz" pos="4041"/>
        <p:guide pos="2880"/>
        <p:guide pos="250"/>
        <p:guide pos="5510"/>
        <p:guide pos="503"/>
        <p:guide pos="5256"/>
        <p:guide pos="363"/>
        <p:guide pos="1943"/>
        <p:guide pos="4131"/>
        <p:guide pos="5446"/>
        <p:guide pos="48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828"/>
    </p:cViewPr>
  </p:sorterViewPr>
  <p:notesViewPr>
    <p:cSldViewPr snapToGrid="0">
      <p:cViewPr varScale="1">
        <p:scale>
          <a:sx n="79" d="100"/>
          <a:sy n="79" d="100"/>
        </p:scale>
        <p:origin x="-3924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862016"/>
        <c:axId val="119863552"/>
      </c:barChart>
      <c:catAx>
        <c:axId val="119862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19863552"/>
        <c:crosses val="autoZero"/>
        <c:auto val="1"/>
        <c:lblAlgn val="ctr"/>
        <c:lblOffset val="100"/>
        <c:noMultiLvlLbl val="0"/>
      </c:catAx>
      <c:valAx>
        <c:axId val="119863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198620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961856"/>
        <c:axId val="119963648"/>
      </c:barChart>
      <c:catAx>
        <c:axId val="119961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19963648"/>
        <c:crosses val="autoZero"/>
        <c:auto val="1"/>
        <c:lblAlgn val="ctr"/>
        <c:lblOffset val="100"/>
        <c:noMultiLvlLbl val="0"/>
      </c:catAx>
      <c:valAx>
        <c:axId val="1199636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996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50-4D0C-85D5-7C9033970B2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50-4D0C-85D5-7C9033970B2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50-4D0C-85D5-7C9033970B2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50-4D0C-85D5-7C9033970B2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850-4D0C-85D5-7C9033970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85-47C3-9FB1-F77DA9CBCBB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85-47C3-9FB1-F77DA9CBCBB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885-47C3-9FB1-F77DA9CBC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137600"/>
        <c:axId val="122139392"/>
      </c:barChart>
      <c:catAx>
        <c:axId val="122137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22139392"/>
        <c:crosses val="autoZero"/>
        <c:auto val="1"/>
        <c:lblAlgn val="ctr"/>
        <c:lblOffset val="100"/>
        <c:noMultiLvlLbl val="0"/>
      </c:catAx>
      <c:valAx>
        <c:axId val="122139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2213760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77F-4A29-BF09-779F43BC143E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77F-4A29-BF09-779F43BC143E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77F-4A29-BF09-779F43BC143E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77F-4A29-BF09-779F43BC143E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77F-4A29-BF09-779F43BC1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07-4F0E-8E1B-8F73280CF2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07-4F0E-8E1B-8F73280CF2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07-4F0E-8E1B-8F73280CF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212544"/>
        <c:axId val="123214080"/>
      </c:barChart>
      <c:catAx>
        <c:axId val="123212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23214080"/>
        <c:crosses val="autoZero"/>
        <c:auto val="1"/>
        <c:lblAlgn val="ctr"/>
        <c:lblOffset val="100"/>
        <c:noMultiLvlLbl val="0"/>
      </c:catAx>
      <c:valAx>
        <c:axId val="1232140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321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DC-4A10-AB9A-1C85F48F233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DC-4A10-AB9A-1C85F48F233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4DC-4A10-AB9A-1C85F48F233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4DC-4A10-AB9A-1C85F48F233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4DC-4A10-AB9A-1C85F48F2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5E-4E0F-B9A0-83FF77B950C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5E-4E0F-B9A0-83FF77B950C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5E-4E0F-B9A0-83FF77B9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184704"/>
        <c:axId val="154202880"/>
      </c:barChart>
      <c:catAx>
        <c:axId val="154184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4202880"/>
        <c:crosses val="autoZero"/>
        <c:auto val="1"/>
        <c:lblAlgn val="ctr"/>
        <c:lblOffset val="100"/>
        <c:noMultiLvlLbl val="0"/>
      </c:catAx>
      <c:valAx>
        <c:axId val="154202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41847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FF-4EC6-B52B-91DDA4F81EF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FF-4EC6-B52B-91DDA4F81EF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0FF-4EC6-B52B-91DDA4F81EF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0FF-4EC6-B52B-91DDA4F81EF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0FF-4EC6-B52B-91DDA4F8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D3-4413-8FC7-E404933AC20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D3-4413-8FC7-E404933AC20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D3-4413-8FC7-E404933AC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395392"/>
        <c:axId val="154396928"/>
      </c:barChart>
      <c:catAx>
        <c:axId val="154395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4396928"/>
        <c:crosses val="autoZero"/>
        <c:auto val="1"/>
        <c:lblAlgn val="ctr"/>
        <c:lblOffset val="100"/>
        <c:noMultiLvlLbl val="0"/>
      </c:catAx>
      <c:valAx>
        <c:axId val="1543969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439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7F-4A7E-9FC1-DBF36DCEE488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F7F-4A7E-9FC1-DBF36DCEE488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F7F-4A7E-9FC1-DBF36DCEE488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F7F-4A7E-9FC1-DBF36DCEE48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F7F-4A7E-9FC1-DBF36DCEE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42-41C6-A0B5-56FB6B57616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042-41C6-A0B5-56FB6B57616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042-41C6-A0B5-56FB6B576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112064"/>
        <c:axId val="163113600"/>
      </c:barChart>
      <c:catAx>
        <c:axId val="163112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63113600"/>
        <c:crosses val="autoZero"/>
        <c:auto val="1"/>
        <c:lblAlgn val="ctr"/>
        <c:lblOffset val="100"/>
        <c:noMultiLvlLbl val="0"/>
      </c:catAx>
      <c:valAx>
        <c:axId val="163113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631120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A9-4C6F-A312-F76F5323990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A9-4C6F-A312-F76F5323990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A9-4C6F-A312-F76F5323990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A9-4C6F-A312-F76F5323990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CA9-4C6F-A312-F76F53239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14-475C-92A5-16ED6F21F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14-475C-92A5-16ED6F21F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14-475C-92A5-16ED6F21F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797056"/>
        <c:axId val="164798848"/>
      </c:barChart>
      <c:catAx>
        <c:axId val="164797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64798848"/>
        <c:crosses val="autoZero"/>
        <c:auto val="1"/>
        <c:lblAlgn val="ctr"/>
        <c:lblOffset val="100"/>
        <c:noMultiLvlLbl val="0"/>
      </c:catAx>
      <c:valAx>
        <c:axId val="1647988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479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E7-489F-BF1D-531350AA64D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E7-489F-BF1D-531350AA64D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E7-489F-BF1D-531350AA64D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E7-489F-BF1D-531350AA64D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BE7-489F-BF1D-531350AA6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45-4099-9580-D39FA2F9945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45-4099-9580-D39FA2F9945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45-4099-9580-D39FA2F9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616640"/>
        <c:axId val="165618432"/>
      </c:barChart>
      <c:catAx>
        <c:axId val="165616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65618432"/>
        <c:crosses val="autoZero"/>
        <c:auto val="1"/>
        <c:lblAlgn val="ctr"/>
        <c:lblOffset val="100"/>
        <c:noMultiLvlLbl val="0"/>
      </c:catAx>
      <c:valAx>
        <c:axId val="165618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6561664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73-4C49-B182-EDD756F3FF95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73-4C49-B182-EDD756F3FF95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73-4C49-B182-EDD756F3FF95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73-4C49-B182-EDD756F3FF9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273-4C49-B182-EDD756F3F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0-456F-8A75-40A652F488A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70-456F-8A75-40A652F488A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70-456F-8A75-40A652F4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247616"/>
        <c:axId val="183249152"/>
      </c:barChart>
      <c:catAx>
        <c:axId val="183247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3249152"/>
        <c:crosses val="autoZero"/>
        <c:auto val="1"/>
        <c:lblAlgn val="ctr"/>
        <c:lblOffset val="100"/>
        <c:noMultiLvlLbl val="0"/>
      </c:catAx>
      <c:valAx>
        <c:axId val="1832491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324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08-4CBF-BD6F-A904069E7F0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08-4CBF-BD6F-A904069E7F0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F08-4CBF-BD6F-A904069E7F0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F08-4CBF-BD6F-A904069E7F0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F08-4CBF-BD6F-A904069E7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CC-4344-9058-34EE64ED8BD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CC-4344-9058-34EE64ED8BD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CC-4344-9058-34EE64ED8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800192"/>
        <c:axId val="185801728"/>
      </c:barChart>
      <c:catAx>
        <c:axId val="185800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5801728"/>
        <c:crosses val="autoZero"/>
        <c:auto val="1"/>
        <c:lblAlgn val="ctr"/>
        <c:lblOffset val="100"/>
        <c:noMultiLvlLbl val="0"/>
      </c:catAx>
      <c:valAx>
        <c:axId val="185801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58001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90-492D-B316-7CACA2330A43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90-492D-B316-7CACA2330A43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90-492D-B316-7CACA2330A43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90-492D-B316-7CACA2330A4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90-492D-B316-7CACA2330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8B-44C7-8450-3DBD8139565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8B-44C7-8450-3DBD8139565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8B-44C7-8450-3DBD8139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961472"/>
        <c:axId val="185963264"/>
      </c:barChart>
      <c:catAx>
        <c:axId val="185961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5963264"/>
        <c:crosses val="autoZero"/>
        <c:auto val="1"/>
        <c:lblAlgn val="ctr"/>
        <c:lblOffset val="100"/>
        <c:noMultiLvlLbl val="0"/>
      </c:catAx>
      <c:valAx>
        <c:axId val="1859632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596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7C-4BE3-972C-912A5D657ADB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7C-4BE3-972C-912A5D657ADB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7C-4BE3-972C-912A5D657ADB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7C-4BE3-972C-912A5D657ADB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7C-4BE3-972C-912A5D65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3E-4155-AC66-20FA4FA864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3E-4155-AC66-20FA4FA864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13E-4155-AC66-20FA4FA86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486656"/>
        <c:axId val="196488192"/>
      </c:barChart>
      <c:catAx>
        <c:axId val="196486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6488192"/>
        <c:crosses val="autoZero"/>
        <c:auto val="1"/>
        <c:lblAlgn val="ctr"/>
        <c:lblOffset val="100"/>
        <c:noMultiLvlLbl val="0"/>
      </c:catAx>
      <c:valAx>
        <c:axId val="196488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648665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F29-432B-B689-65FF629C55A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F29-432B-B689-65FF629C55A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F29-432B-B689-65FF629C55A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F29-432B-B689-65FF629C55A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F29-432B-B689-65FF629C5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6C-47BB-BD29-80C034CD759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6C-47BB-BD29-80C034CD759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6C-47BB-BD29-80C034CD7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545536"/>
        <c:axId val="196547328"/>
      </c:barChart>
      <c:catAx>
        <c:axId val="196545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6547328"/>
        <c:crosses val="autoZero"/>
        <c:auto val="1"/>
        <c:lblAlgn val="ctr"/>
        <c:lblOffset val="100"/>
        <c:noMultiLvlLbl val="0"/>
      </c:catAx>
      <c:valAx>
        <c:axId val="1965473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654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DC-4380-AE85-0A5DA8ABD6C6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DC-4380-AE85-0A5DA8ABD6C6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DC-4380-AE85-0A5DA8ABD6C6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FDC-4380-AE85-0A5DA8ABD6C6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FDC-4380-AE85-0A5DA8ABD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BC-4D03-8D5E-04C5B0D0507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BC-4D03-8D5E-04C5B0D0507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BC-4D03-8D5E-04C5B0D05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012800"/>
        <c:axId val="208014336"/>
      </c:barChart>
      <c:catAx>
        <c:axId val="208012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08014336"/>
        <c:crosses val="autoZero"/>
        <c:auto val="1"/>
        <c:lblAlgn val="ctr"/>
        <c:lblOffset val="100"/>
        <c:noMultiLvlLbl val="0"/>
      </c:catAx>
      <c:valAx>
        <c:axId val="208014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0801280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B7-4363-BDEF-DF3FC0E49900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0B7-4363-BDEF-DF3FC0E49900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0B7-4363-BDEF-DF3FC0E49900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0B7-4363-BDEF-DF3FC0E499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0B7-4363-BDEF-DF3FC0E49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3C-4CFA-B388-8B6A18DC13CB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3C-4CFA-B388-8B6A18DC13CB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3C-4CFA-B388-8B6A18DC1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57696"/>
        <c:axId val="208163584"/>
      </c:barChart>
      <c:catAx>
        <c:axId val="208157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08163584"/>
        <c:crosses val="autoZero"/>
        <c:auto val="1"/>
        <c:lblAlgn val="ctr"/>
        <c:lblOffset val="100"/>
        <c:noMultiLvlLbl val="0"/>
      </c:catAx>
      <c:valAx>
        <c:axId val="20816358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81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C9-401E-9DAC-DBB6F72A4FFA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C9-401E-9DAC-DBB6F72A4FFA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9C9-401E-9DAC-DBB6F72A4FFA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9C9-401E-9DAC-DBB6F72A4FF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9C9-401E-9DAC-DBB6F72A4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6D-4B37-98E7-70C1B63A926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6D-4B37-98E7-70C1B63A926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6D-4B37-98E7-70C1B63A9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0793472"/>
        <c:axId val="220815744"/>
      </c:barChart>
      <c:catAx>
        <c:axId val="220793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20815744"/>
        <c:crosses val="autoZero"/>
        <c:auto val="1"/>
        <c:lblAlgn val="ctr"/>
        <c:lblOffset val="100"/>
        <c:noMultiLvlLbl val="0"/>
      </c:catAx>
      <c:valAx>
        <c:axId val="220815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207934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41-495A-8D59-CE32DAB30A0F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541-495A-8D59-CE32DAB30A0F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541-495A-8D59-CE32DAB30A0F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541-495A-8D59-CE32DAB30A0F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541-495A-8D59-CE32DAB30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FD-46FB-B687-124148CD40DF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FD-46FB-B687-124148CD40DF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FD-46FB-B687-124148CD4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0877184"/>
        <c:axId val="220878720"/>
      </c:barChart>
      <c:catAx>
        <c:axId val="220877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20878720"/>
        <c:crosses val="autoZero"/>
        <c:auto val="1"/>
        <c:lblAlgn val="ctr"/>
        <c:lblOffset val="100"/>
        <c:noMultiLvlLbl val="0"/>
      </c:catAx>
      <c:valAx>
        <c:axId val="2208787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2087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CA-4DA7-AA7E-1F1F64142CC9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CA-4DA7-AA7E-1F1F64142CC9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1CA-4DA7-AA7E-1F1F64142CC9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1CA-4DA7-AA7E-1F1F64142CC9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1CA-4DA7-AA7E-1F1F64142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5-4139-8072-335606CD829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75-4139-8072-335606CD829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75-4139-8072-335606CD8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162880"/>
        <c:axId val="221181056"/>
      </c:barChart>
      <c:catAx>
        <c:axId val="221162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21181056"/>
        <c:crosses val="autoZero"/>
        <c:auto val="1"/>
        <c:lblAlgn val="ctr"/>
        <c:lblOffset val="100"/>
        <c:noMultiLvlLbl val="0"/>
      </c:catAx>
      <c:valAx>
        <c:axId val="221181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211628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97-4CE0-B3D5-2481FAAD41D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D97-4CE0-B3D5-2481FAAD41D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D97-4CE0-B3D5-2481FAAD41D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D97-4CE0-B3D5-2481FAAD41D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D97-4CE0-B3D5-2481FAAD4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2B-45D0-9125-45B8F52AE00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2B-45D0-9125-45B8F52AE00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A2B-45D0-9125-45B8F52AE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955200"/>
        <c:axId val="221956736"/>
      </c:barChart>
      <c:catAx>
        <c:axId val="221955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21956736"/>
        <c:crosses val="autoZero"/>
        <c:auto val="1"/>
        <c:lblAlgn val="ctr"/>
        <c:lblOffset val="100"/>
        <c:noMultiLvlLbl val="0"/>
      </c:catAx>
      <c:valAx>
        <c:axId val="22195673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2195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95-4CA0-9880-EBB339E25CE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795-4CA0-9880-EBB339E25CE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795-4CA0-9880-EBB339E25CE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795-4CA0-9880-EBB339E25CE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795-4CA0-9880-EBB339E25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97-449D-AE67-F7C9C27556F1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297-449D-AE67-F7C9C27556F1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297-449D-AE67-F7C9C275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331264"/>
        <c:axId val="222332800"/>
      </c:barChart>
      <c:catAx>
        <c:axId val="222331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22332800"/>
        <c:crosses val="autoZero"/>
        <c:auto val="1"/>
        <c:lblAlgn val="ctr"/>
        <c:lblOffset val="100"/>
        <c:noMultiLvlLbl val="0"/>
      </c:catAx>
      <c:valAx>
        <c:axId val="222332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223312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83-47A5-A2D0-B30F8E00FC28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83-47A5-A2D0-B30F8E00FC28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F83-47A5-A2D0-B30F8E00FC28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F83-47A5-A2D0-B30F8E00FC2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F83-47A5-A2D0-B30F8E00F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D9-4EB2-843B-FAD08E764D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ED9-4EB2-843B-FAD08E764D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D9-4EB2-843B-FAD08E764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427008"/>
        <c:axId val="222428544"/>
      </c:barChart>
      <c:catAx>
        <c:axId val="222427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22428544"/>
        <c:crosses val="autoZero"/>
        <c:auto val="1"/>
        <c:lblAlgn val="ctr"/>
        <c:lblOffset val="100"/>
        <c:noMultiLvlLbl val="0"/>
      </c:catAx>
      <c:valAx>
        <c:axId val="2224285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224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3-47D2-AF98-A022310B05A5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4D3-47D2-AF98-A022310B05A5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4D3-47D2-AF98-A022310B05A5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4D3-47D2-AF98-A022310B05A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4D3-47D2-AF98-A022310B0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19-4FDC-9E53-623EBD4FD0F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519-4FDC-9E53-623EBD4FD0F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519-4FDC-9E53-623EBD4FD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683520"/>
        <c:axId val="224685056"/>
      </c:barChart>
      <c:catAx>
        <c:axId val="224683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24685056"/>
        <c:crosses val="autoZero"/>
        <c:auto val="1"/>
        <c:lblAlgn val="ctr"/>
        <c:lblOffset val="100"/>
        <c:noMultiLvlLbl val="0"/>
      </c:catAx>
      <c:valAx>
        <c:axId val="224685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2468352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D94-4219-A99D-327B8520D33C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D94-4219-A99D-327B8520D33C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D94-4219-A99D-327B8520D33C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D94-4219-A99D-327B8520D33C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D94-4219-A99D-327B8520D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A0-47C1-A2FF-74409462C51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A0-47C1-A2FF-74409462C51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7A0-47C1-A2FF-74409462C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5250304"/>
        <c:axId val="225276672"/>
      </c:barChart>
      <c:catAx>
        <c:axId val="225250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25276672"/>
        <c:crosses val="autoZero"/>
        <c:auto val="1"/>
        <c:lblAlgn val="ctr"/>
        <c:lblOffset val="100"/>
        <c:noMultiLvlLbl val="0"/>
      </c:catAx>
      <c:valAx>
        <c:axId val="2252766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2525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B9-44EB-88CE-9DB7AB57F337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B9-44EB-88CE-9DB7AB57F337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B9-44EB-88CE-9DB7AB57F337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FB9-44EB-88CE-9DB7AB57F337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FB9-44EB-88CE-9DB7AB57F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3D-4BBA-9DDE-66EFCA3E5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3D-4BBA-9DDE-66EFCA3E5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D3D-4BBA-9DDE-66EFCA3E5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9927552"/>
        <c:axId val="229933440"/>
      </c:barChart>
      <c:catAx>
        <c:axId val="229927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29933440"/>
        <c:crosses val="autoZero"/>
        <c:auto val="1"/>
        <c:lblAlgn val="ctr"/>
        <c:lblOffset val="100"/>
        <c:noMultiLvlLbl val="0"/>
      </c:catAx>
      <c:valAx>
        <c:axId val="229933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299275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C0-464E-8625-017B986E293A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C0-464E-8625-017B986E293A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8C0-464E-8625-017B986E293A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8C0-464E-8625-017B986E293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8C0-464E-8625-017B986E2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C2-4BB6-BC4E-79886D0BC97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8C2-4BB6-BC4E-79886D0BC97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C2-4BB6-BC4E-79886D0BC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9998976"/>
        <c:axId val="230000512"/>
      </c:barChart>
      <c:catAx>
        <c:axId val="22999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30000512"/>
        <c:crosses val="autoZero"/>
        <c:auto val="1"/>
        <c:lblAlgn val="ctr"/>
        <c:lblOffset val="100"/>
        <c:noMultiLvlLbl val="0"/>
      </c:catAx>
      <c:valAx>
        <c:axId val="2300005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2999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191237-24C4-49FC-BAF4-6F10C04FD9AC}" type="doc">
      <dgm:prSet loTypeId="urn:microsoft.com/office/officeart/2005/8/layout/hProcess9" loCatId="process" qsTypeId="urn:microsoft.com/office/officeart/2005/8/quickstyle/simple1" qsCatId="simple" csTypeId="urn:microsoft.com/office/officeart/2005/8/colors/accent2_2" csCatId="accent2" phldr="1"/>
      <dgm:spPr/>
    </dgm:pt>
    <dgm:pt modelId="{CE0ED624-BC1A-4749-96AD-D55C35904FE9}">
      <dgm:prSet phldrT="[Texte]" custT="1"/>
      <dgm:spPr>
        <a:solidFill>
          <a:srgbClr val="FF0000"/>
        </a:solidFill>
      </dgm:spPr>
      <dgm:t>
        <a:bodyPr/>
        <a:lstStyle/>
        <a:p>
          <a:r>
            <a:rPr lang="fr-FR" sz="2000" b="1" dirty="0" smtClean="0">
              <a:solidFill>
                <a:schemeClr val="bg1"/>
              </a:solidFill>
            </a:rPr>
            <a:t>Préparation du RDV</a:t>
          </a:r>
          <a:endParaRPr lang="fr-FR" sz="2000" b="1" dirty="0">
            <a:solidFill>
              <a:schemeClr val="bg1"/>
            </a:solidFill>
          </a:endParaRPr>
        </a:p>
      </dgm:t>
    </dgm:pt>
    <dgm:pt modelId="{49279283-7D1B-4F29-AF5A-ACE410C12953}" type="parTrans" cxnId="{5A3CE100-88BB-4C7E-82CA-4B37509D62E9}">
      <dgm:prSet/>
      <dgm:spPr/>
      <dgm:t>
        <a:bodyPr/>
        <a:lstStyle/>
        <a:p>
          <a:endParaRPr lang="fr-FR" sz="2800"/>
        </a:p>
      </dgm:t>
    </dgm:pt>
    <dgm:pt modelId="{A4CF17C5-90D4-4B53-B4E2-61AC5F720D41}" type="sibTrans" cxnId="{5A3CE100-88BB-4C7E-82CA-4B37509D62E9}">
      <dgm:prSet/>
      <dgm:spPr/>
      <dgm:t>
        <a:bodyPr/>
        <a:lstStyle/>
        <a:p>
          <a:endParaRPr lang="fr-FR" sz="2800"/>
        </a:p>
      </dgm:t>
    </dgm:pt>
    <dgm:pt modelId="{8CB254FF-5475-47CF-A0EF-36D6A169D67F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fr-FR" sz="2000" b="1" dirty="0" smtClean="0"/>
            <a:t>Simulation</a:t>
          </a:r>
          <a:endParaRPr lang="fr-FR" sz="2000" b="1" dirty="0"/>
        </a:p>
      </dgm:t>
    </dgm:pt>
    <dgm:pt modelId="{DA350ADD-C04F-4DBA-8A94-C67B42C191BE}" type="parTrans" cxnId="{2D0D5C50-FB64-47F1-858E-4E6BF8FB2E1C}">
      <dgm:prSet/>
      <dgm:spPr/>
      <dgm:t>
        <a:bodyPr/>
        <a:lstStyle/>
        <a:p>
          <a:endParaRPr lang="fr-FR" sz="2800"/>
        </a:p>
      </dgm:t>
    </dgm:pt>
    <dgm:pt modelId="{CB9C4D8C-4016-4465-B6A1-55A15A008225}" type="sibTrans" cxnId="{2D0D5C50-FB64-47F1-858E-4E6BF8FB2E1C}">
      <dgm:prSet/>
      <dgm:spPr/>
      <dgm:t>
        <a:bodyPr/>
        <a:lstStyle/>
        <a:p>
          <a:endParaRPr lang="fr-FR" sz="2800"/>
        </a:p>
      </dgm:t>
    </dgm:pt>
    <dgm:pt modelId="{24E491F7-D40B-4066-B22A-7B12D6BEE2DC}">
      <dgm:prSet phldrT="[Texte]" custT="1"/>
      <dgm:spPr>
        <a:solidFill>
          <a:srgbClr val="A79C86"/>
        </a:solidFill>
      </dgm:spPr>
      <dgm:t>
        <a:bodyPr/>
        <a:lstStyle/>
        <a:p>
          <a:r>
            <a:rPr lang="fr-FR" sz="2000" b="1" dirty="0" smtClean="0"/>
            <a:t>Souscription</a:t>
          </a:r>
          <a:endParaRPr lang="fr-FR" sz="2000" b="1" dirty="0"/>
        </a:p>
      </dgm:t>
    </dgm:pt>
    <dgm:pt modelId="{621A11DD-6662-42FC-B520-1F84C533B58C}" type="parTrans" cxnId="{B5B23BA0-7FC7-4371-9620-7289340F154E}">
      <dgm:prSet/>
      <dgm:spPr/>
      <dgm:t>
        <a:bodyPr/>
        <a:lstStyle/>
        <a:p>
          <a:endParaRPr lang="fr-FR" sz="2800"/>
        </a:p>
      </dgm:t>
    </dgm:pt>
    <dgm:pt modelId="{7FB9E281-5B85-493E-9A5B-BF82E6284370}" type="sibTrans" cxnId="{B5B23BA0-7FC7-4371-9620-7289340F154E}">
      <dgm:prSet/>
      <dgm:spPr/>
      <dgm:t>
        <a:bodyPr/>
        <a:lstStyle/>
        <a:p>
          <a:endParaRPr lang="fr-FR" sz="2800"/>
        </a:p>
      </dgm:t>
    </dgm:pt>
    <dgm:pt modelId="{AEF69A4B-352E-4384-B436-07901D558FBB}">
      <dgm:prSet phldrT="[Texte]" custT="1"/>
      <dgm:spPr>
        <a:solidFill>
          <a:srgbClr val="C00000"/>
        </a:solidFill>
      </dgm:spPr>
      <dgm:t>
        <a:bodyPr lIns="0" rIns="0"/>
        <a:lstStyle/>
        <a:p>
          <a:r>
            <a:rPr lang="fr-FR" sz="1800" b="1" dirty="0" smtClean="0"/>
            <a:t>Contractualisation</a:t>
          </a:r>
          <a:endParaRPr lang="fr-FR" sz="1800" b="1" dirty="0"/>
        </a:p>
      </dgm:t>
    </dgm:pt>
    <dgm:pt modelId="{7E586F1F-6E74-42E1-A63D-AD9B290F14FF}" type="parTrans" cxnId="{59DBBEE7-E969-4DD2-8C62-EFAEF6F4A583}">
      <dgm:prSet/>
      <dgm:spPr/>
      <dgm:t>
        <a:bodyPr/>
        <a:lstStyle/>
        <a:p>
          <a:endParaRPr lang="fr-FR" sz="2800"/>
        </a:p>
      </dgm:t>
    </dgm:pt>
    <dgm:pt modelId="{E39D1150-91B6-4620-A5B7-39881C485A6B}" type="sibTrans" cxnId="{59DBBEE7-E969-4DD2-8C62-EFAEF6F4A583}">
      <dgm:prSet/>
      <dgm:spPr/>
      <dgm:t>
        <a:bodyPr/>
        <a:lstStyle/>
        <a:p>
          <a:endParaRPr lang="fr-FR" sz="2800"/>
        </a:p>
      </dgm:t>
    </dgm:pt>
    <dgm:pt modelId="{1628A491-FF6E-4DDB-B9E2-B48F35F4ED5B}" type="pres">
      <dgm:prSet presAssocID="{18191237-24C4-49FC-BAF4-6F10C04FD9AC}" presName="CompostProcess" presStyleCnt="0">
        <dgm:presLayoutVars>
          <dgm:dir/>
          <dgm:resizeHandles val="exact"/>
        </dgm:presLayoutVars>
      </dgm:prSet>
      <dgm:spPr/>
    </dgm:pt>
    <dgm:pt modelId="{740916B9-00B8-4F7C-9CBF-F311CF5402EA}" type="pres">
      <dgm:prSet presAssocID="{18191237-24C4-49FC-BAF4-6F10C04FD9AC}" presName="arrow" presStyleLbl="bgShp" presStyleIdx="0" presStyleCnt="1" custLinFactNeighborX="-284"/>
      <dgm:spPr>
        <a:solidFill>
          <a:schemeClr val="bg1">
            <a:lumMod val="85000"/>
          </a:schemeClr>
        </a:solidFill>
      </dgm:spPr>
    </dgm:pt>
    <dgm:pt modelId="{C28F5242-198F-4318-B36E-A08234F31F1D}" type="pres">
      <dgm:prSet presAssocID="{18191237-24C4-49FC-BAF4-6F10C04FD9AC}" presName="linearProcess" presStyleCnt="0"/>
      <dgm:spPr/>
    </dgm:pt>
    <dgm:pt modelId="{D79993C5-51FC-44E8-9D18-5C3093F61FA5}" type="pres">
      <dgm:prSet presAssocID="{CE0ED624-BC1A-4749-96AD-D55C35904FE9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6679023-A840-4DF8-B274-576D99490BAA}" type="pres">
      <dgm:prSet presAssocID="{A4CF17C5-90D4-4B53-B4E2-61AC5F720D41}" presName="sibTrans" presStyleCnt="0"/>
      <dgm:spPr/>
    </dgm:pt>
    <dgm:pt modelId="{B3DEA7C2-3A74-4E77-BC4A-5C5AF5246D01}" type="pres">
      <dgm:prSet presAssocID="{8CB254FF-5475-47CF-A0EF-36D6A169D67F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1C01AB3-EC5E-4FD1-9604-28C948C38CA5}" type="pres">
      <dgm:prSet presAssocID="{CB9C4D8C-4016-4465-B6A1-55A15A008225}" presName="sibTrans" presStyleCnt="0"/>
      <dgm:spPr/>
    </dgm:pt>
    <dgm:pt modelId="{4CF62332-3A17-448F-9316-FCFC8DB16F79}" type="pres">
      <dgm:prSet presAssocID="{24E491F7-D40B-4066-B22A-7B12D6BEE2D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174CEA3-715C-44E4-9414-A48585066F92}" type="pres">
      <dgm:prSet presAssocID="{7FB9E281-5B85-493E-9A5B-BF82E6284370}" presName="sibTrans" presStyleCnt="0"/>
      <dgm:spPr/>
    </dgm:pt>
    <dgm:pt modelId="{885FA43F-472C-450C-B05E-5E93EFEA2136}" type="pres">
      <dgm:prSet presAssocID="{AEF69A4B-352E-4384-B436-07901D558FBB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A3CE100-88BB-4C7E-82CA-4B37509D62E9}" srcId="{18191237-24C4-49FC-BAF4-6F10C04FD9AC}" destId="{CE0ED624-BC1A-4749-96AD-D55C35904FE9}" srcOrd="0" destOrd="0" parTransId="{49279283-7D1B-4F29-AF5A-ACE410C12953}" sibTransId="{A4CF17C5-90D4-4B53-B4E2-61AC5F720D41}"/>
    <dgm:cxn modelId="{DD500859-5849-4AAC-8933-84FA72B29A67}" type="presOf" srcId="{8CB254FF-5475-47CF-A0EF-36D6A169D67F}" destId="{B3DEA7C2-3A74-4E77-BC4A-5C5AF5246D01}" srcOrd="0" destOrd="0" presId="urn:microsoft.com/office/officeart/2005/8/layout/hProcess9"/>
    <dgm:cxn modelId="{2D0D5C50-FB64-47F1-858E-4E6BF8FB2E1C}" srcId="{18191237-24C4-49FC-BAF4-6F10C04FD9AC}" destId="{8CB254FF-5475-47CF-A0EF-36D6A169D67F}" srcOrd="1" destOrd="0" parTransId="{DA350ADD-C04F-4DBA-8A94-C67B42C191BE}" sibTransId="{CB9C4D8C-4016-4465-B6A1-55A15A008225}"/>
    <dgm:cxn modelId="{B7DCBF42-42DD-4F7A-A112-DE7F90705F98}" type="presOf" srcId="{CE0ED624-BC1A-4749-96AD-D55C35904FE9}" destId="{D79993C5-51FC-44E8-9D18-5C3093F61FA5}" srcOrd="0" destOrd="0" presId="urn:microsoft.com/office/officeart/2005/8/layout/hProcess9"/>
    <dgm:cxn modelId="{59DBBEE7-E969-4DD2-8C62-EFAEF6F4A583}" srcId="{18191237-24C4-49FC-BAF4-6F10C04FD9AC}" destId="{AEF69A4B-352E-4384-B436-07901D558FBB}" srcOrd="3" destOrd="0" parTransId="{7E586F1F-6E74-42E1-A63D-AD9B290F14FF}" sibTransId="{E39D1150-91B6-4620-A5B7-39881C485A6B}"/>
    <dgm:cxn modelId="{777E4296-1084-4A80-99D3-03920A0CBD3A}" type="presOf" srcId="{18191237-24C4-49FC-BAF4-6F10C04FD9AC}" destId="{1628A491-FF6E-4DDB-B9E2-B48F35F4ED5B}" srcOrd="0" destOrd="0" presId="urn:microsoft.com/office/officeart/2005/8/layout/hProcess9"/>
    <dgm:cxn modelId="{B5B23BA0-7FC7-4371-9620-7289340F154E}" srcId="{18191237-24C4-49FC-BAF4-6F10C04FD9AC}" destId="{24E491F7-D40B-4066-B22A-7B12D6BEE2DC}" srcOrd="2" destOrd="0" parTransId="{621A11DD-6662-42FC-B520-1F84C533B58C}" sibTransId="{7FB9E281-5B85-493E-9A5B-BF82E6284370}"/>
    <dgm:cxn modelId="{A46FEC6A-1E56-4990-87BE-6105CB84AB4C}" type="presOf" srcId="{24E491F7-D40B-4066-B22A-7B12D6BEE2DC}" destId="{4CF62332-3A17-448F-9316-FCFC8DB16F79}" srcOrd="0" destOrd="0" presId="urn:microsoft.com/office/officeart/2005/8/layout/hProcess9"/>
    <dgm:cxn modelId="{97256218-5344-4CFA-8299-9E54FC290CEA}" type="presOf" srcId="{AEF69A4B-352E-4384-B436-07901D558FBB}" destId="{885FA43F-472C-450C-B05E-5E93EFEA2136}" srcOrd="0" destOrd="0" presId="urn:microsoft.com/office/officeart/2005/8/layout/hProcess9"/>
    <dgm:cxn modelId="{61116054-ACFB-4A76-9D14-7FBCEF2DD0C5}" type="presParOf" srcId="{1628A491-FF6E-4DDB-B9E2-B48F35F4ED5B}" destId="{740916B9-00B8-4F7C-9CBF-F311CF5402EA}" srcOrd="0" destOrd="0" presId="urn:microsoft.com/office/officeart/2005/8/layout/hProcess9"/>
    <dgm:cxn modelId="{CF24AC39-ED1C-4542-85B7-73005AE567AD}" type="presParOf" srcId="{1628A491-FF6E-4DDB-B9E2-B48F35F4ED5B}" destId="{C28F5242-198F-4318-B36E-A08234F31F1D}" srcOrd="1" destOrd="0" presId="urn:microsoft.com/office/officeart/2005/8/layout/hProcess9"/>
    <dgm:cxn modelId="{340D5F41-C4E1-4EFE-9150-2D92E1B6EE3C}" type="presParOf" srcId="{C28F5242-198F-4318-B36E-A08234F31F1D}" destId="{D79993C5-51FC-44E8-9D18-5C3093F61FA5}" srcOrd="0" destOrd="0" presId="urn:microsoft.com/office/officeart/2005/8/layout/hProcess9"/>
    <dgm:cxn modelId="{CFF650F3-99D0-430A-A26B-57044BA7E9DB}" type="presParOf" srcId="{C28F5242-198F-4318-B36E-A08234F31F1D}" destId="{16679023-A840-4DF8-B274-576D99490BAA}" srcOrd="1" destOrd="0" presId="urn:microsoft.com/office/officeart/2005/8/layout/hProcess9"/>
    <dgm:cxn modelId="{41ABE346-25DB-4157-A021-54B97A3A2EF3}" type="presParOf" srcId="{C28F5242-198F-4318-B36E-A08234F31F1D}" destId="{B3DEA7C2-3A74-4E77-BC4A-5C5AF5246D01}" srcOrd="2" destOrd="0" presId="urn:microsoft.com/office/officeart/2005/8/layout/hProcess9"/>
    <dgm:cxn modelId="{5AD51515-D7B3-4F7F-A3A6-F4118C5C3129}" type="presParOf" srcId="{C28F5242-198F-4318-B36E-A08234F31F1D}" destId="{A1C01AB3-EC5E-4FD1-9604-28C948C38CA5}" srcOrd="3" destOrd="0" presId="urn:microsoft.com/office/officeart/2005/8/layout/hProcess9"/>
    <dgm:cxn modelId="{E4452BE4-542C-4BFB-8EC9-30A873510A15}" type="presParOf" srcId="{C28F5242-198F-4318-B36E-A08234F31F1D}" destId="{4CF62332-3A17-448F-9316-FCFC8DB16F79}" srcOrd="4" destOrd="0" presId="urn:microsoft.com/office/officeart/2005/8/layout/hProcess9"/>
    <dgm:cxn modelId="{FD38A788-1F15-438A-B087-58804D9649C0}" type="presParOf" srcId="{C28F5242-198F-4318-B36E-A08234F31F1D}" destId="{7174CEA3-715C-44E4-9414-A48585066F92}" srcOrd="5" destOrd="0" presId="urn:microsoft.com/office/officeart/2005/8/layout/hProcess9"/>
    <dgm:cxn modelId="{052C6E0D-B846-4259-B84B-348DA18B2400}" type="presParOf" srcId="{C28F5242-198F-4318-B36E-A08234F31F1D}" destId="{885FA43F-472C-450C-B05E-5E93EFEA213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916B9-00B8-4F7C-9CBF-F311CF5402EA}">
      <dsp:nvSpPr>
        <dsp:cNvPr id="0" name=""/>
        <dsp:cNvSpPr/>
      </dsp:nvSpPr>
      <dsp:spPr>
        <a:xfrm>
          <a:off x="638297" y="0"/>
          <a:ext cx="7474620" cy="4611914"/>
        </a:xfrm>
        <a:prstGeom prst="rightArrow">
          <a:avLst/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993C5-51FC-44E8-9D18-5C3093F61FA5}">
      <dsp:nvSpPr>
        <dsp:cNvPr id="0" name=""/>
        <dsp:cNvSpPr/>
      </dsp:nvSpPr>
      <dsp:spPr>
        <a:xfrm>
          <a:off x="3005" y="1383574"/>
          <a:ext cx="1952813" cy="1844765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chemeClr val="bg1"/>
              </a:solidFill>
            </a:rPr>
            <a:t>Préparation du RDV</a:t>
          </a:r>
          <a:endParaRPr lang="fr-FR" sz="2000" b="1" kern="1200" dirty="0">
            <a:solidFill>
              <a:schemeClr val="bg1"/>
            </a:solidFill>
          </a:endParaRPr>
        </a:p>
      </dsp:txBody>
      <dsp:txXfrm>
        <a:off x="93059" y="1473628"/>
        <a:ext cx="1772705" cy="1664657"/>
      </dsp:txXfrm>
    </dsp:sp>
    <dsp:sp modelId="{B3DEA7C2-3A74-4E77-BC4A-5C5AF5246D01}">
      <dsp:nvSpPr>
        <dsp:cNvPr id="0" name=""/>
        <dsp:cNvSpPr/>
      </dsp:nvSpPr>
      <dsp:spPr>
        <a:xfrm>
          <a:off x="2281287" y="1383574"/>
          <a:ext cx="1952813" cy="1844765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Simulation</a:t>
          </a:r>
          <a:endParaRPr lang="fr-FR" sz="2000" b="1" kern="1200" dirty="0"/>
        </a:p>
      </dsp:txBody>
      <dsp:txXfrm>
        <a:off x="2371341" y="1473628"/>
        <a:ext cx="1772705" cy="1664657"/>
      </dsp:txXfrm>
    </dsp:sp>
    <dsp:sp modelId="{4CF62332-3A17-448F-9316-FCFC8DB16F79}">
      <dsp:nvSpPr>
        <dsp:cNvPr id="0" name=""/>
        <dsp:cNvSpPr/>
      </dsp:nvSpPr>
      <dsp:spPr>
        <a:xfrm>
          <a:off x="4559569" y="1383574"/>
          <a:ext cx="1952813" cy="1844765"/>
        </a:xfrm>
        <a:prstGeom prst="roundRect">
          <a:avLst/>
        </a:prstGeom>
        <a:solidFill>
          <a:srgbClr val="A79C8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Souscription</a:t>
          </a:r>
          <a:endParaRPr lang="fr-FR" sz="2000" b="1" kern="1200" dirty="0"/>
        </a:p>
      </dsp:txBody>
      <dsp:txXfrm>
        <a:off x="4649623" y="1473628"/>
        <a:ext cx="1772705" cy="1664657"/>
      </dsp:txXfrm>
    </dsp:sp>
    <dsp:sp modelId="{885FA43F-472C-450C-B05E-5E93EFEA2136}">
      <dsp:nvSpPr>
        <dsp:cNvPr id="0" name=""/>
        <dsp:cNvSpPr/>
      </dsp:nvSpPr>
      <dsp:spPr>
        <a:xfrm>
          <a:off x="6837852" y="1383574"/>
          <a:ext cx="1952813" cy="1844765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Contractualisation</a:t>
          </a:r>
          <a:endParaRPr lang="fr-FR" sz="1800" b="1" kern="1200" dirty="0"/>
        </a:p>
      </dsp:txBody>
      <dsp:txXfrm>
        <a:off x="6927906" y="1473628"/>
        <a:ext cx="1772705" cy="1664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AA2D9-DE1D-491C-A1B0-8FBA934D0758}" type="datetimeFigureOut">
              <a:rPr lang="fr-FR" smtClean="0"/>
              <a:t>20/11/2017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187BE-1A38-4093-B1D1-897FCFE45EE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8951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C1457-4FEF-49C8-9BED-CDBD1189CBD1}" type="datetimeFigureOut">
              <a:rPr lang="fr-FR" smtClean="0"/>
              <a:t>20/11/2017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0598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1432A495-C2DB-4844-AD9E-FB5F6FDC66E4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4025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1432A495-C2DB-4844-AD9E-FB5F6FDC66E4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4997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93" y="285155"/>
            <a:ext cx="8643960" cy="555955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24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64702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résen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6" y="297367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0" y="10119"/>
            <a:ext cx="9028665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1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21855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résenta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2" y="284680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45073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résenta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6" y="277381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12980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résenta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6" y="306183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91121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43" y="278214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05602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636000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95397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28920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23794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54828476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1328367852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961017509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>
            <p:extLst>
              <p:ext uri="{D42A27DB-BD31-4B8C-83A1-F6EECF244321}">
                <p14:modId xmlns:p14="http://schemas.microsoft.com/office/powerpoint/2010/main" val="1002169501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625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663535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474541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GE</a:t>
            </a:r>
            <a:r>
              <a:rPr lang="fr-FR" sz="7200" b="1" kern="1200" dirty="0" smtClean="0">
                <a:solidFill>
                  <a:srgbClr val="A79C86"/>
                </a:solidFill>
                <a:latin typeface="Arial Narrow" panose="020B0606020202030204" pitchFamily="34" charset="0"/>
                <a:ea typeface="+mn-ea"/>
                <a:cs typeface="+mn-cs"/>
              </a:rPr>
              <a:t>STION</a:t>
            </a:r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 PRIVEE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75631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présenta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6" y="297368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-4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9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05572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STION PRIV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5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23" name="Image 22" descr="Griffetaup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04417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4" name="Rectangle 2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3555230325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25019918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19748261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>
            <p:extLst>
              <p:ext uri="{D42A27DB-BD31-4B8C-83A1-F6EECF244321}">
                <p14:modId xmlns:p14="http://schemas.microsoft.com/office/powerpoint/2010/main" val="2974381636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3" name="Image 32" descr="Griffetaupe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srgbClr val="A79C86"/>
                </a:solidFill>
              </a:rPr>
              <a:pPr/>
              <a:t>‹N°›</a:t>
            </a:fld>
            <a:endParaRPr lang="fr-FR" dirty="0">
              <a:solidFill>
                <a:srgbClr val="A79C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750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0" name="Image 9" descr="Griffetaup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39441983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 PRO MERITE UN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PROFESSIONNELS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8875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5422" y="289363"/>
            <a:ext cx="8659724" cy="555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29983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56" y="284680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3996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73504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9" y="301401"/>
            <a:ext cx="8644128" cy="55469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4098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5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2" name="Image 11" descr="GRIFFE_PRO 2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436813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21169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61263"/>
            <a:ext cx="8059407" cy="7058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9729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54569"/>
            <a:ext cx="4162569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54569"/>
            <a:ext cx="4027813" cy="1972916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50596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Image 29" descr="GRIFFE_PRO 2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08071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3" name="Image 22" descr="GRIFFE_PRO 2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60242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457202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1249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  <a:lvl3pPr>
              <a:buClr>
                <a:srgbClr val="EA9922"/>
              </a:buClr>
              <a:defRPr/>
            </a:lvl3pPr>
          </a:lstStyle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083479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733901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Rectangle 27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04387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41762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2060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Text Placeholder 2"/>
          <p:cNvSpPr>
            <a:spLocks noGrp="1"/>
          </p:cNvSpPr>
          <p:nvPr>
            <p:ph idx="21" hasCustomPrompt="1"/>
          </p:nvPr>
        </p:nvSpPr>
        <p:spPr>
          <a:xfrm>
            <a:off x="291340" y="3898065"/>
            <a:ext cx="4162569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1" name="Text Placeholder 2"/>
          <p:cNvSpPr>
            <a:spLocks noGrp="1"/>
          </p:cNvSpPr>
          <p:nvPr>
            <p:ph idx="22" hasCustomPrompt="1"/>
          </p:nvPr>
        </p:nvSpPr>
        <p:spPr>
          <a:xfrm>
            <a:off x="4791329" y="3898065"/>
            <a:ext cx="4027813" cy="16536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0669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8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53415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31" name="Rectangle 3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ectangle 3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4229589694"/>
              </p:ext>
            </p:extLst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3846913281"/>
              </p:ext>
            </p:extLst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>
            <p:extLst>
              <p:ext uri="{D42A27DB-BD31-4B8C-83A1-F6EECF244321}">
                <p14:modId xmlns:p14="http://schemas.microsoft.com/office/powerpoint/2010/main" val="1165492152"/>
              </p:ext>
            </p:extLst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3173625977"/>
              </p:ext>
            </p:extLst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82604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369986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20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535255"/>
            <a:ext cx="4162569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535255"/>
            <a:ext cx="4027813" cy="1820516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25830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NQUES DES DECIDEURS EN REG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573403" y="2156604"/>
            <a:ext cx="798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BDR</a:t>
            </a:r>
            <a:r>
              <a:rPr lang="fr-FR" sz="7200" b="1" baseline="0" dirty="0" smtClean="0">
                <a:solidFill>
                  <a:srgbClr val="A79C86"/>
                </a:solidFill>
                <a:latin typeface="Arial Narrow" panose="020B0606020202030204" pitchFamily="34" charset="0"/>
              </a:rPr>
              <a:t> GENERIQUE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0453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636000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59645" y="6278080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4" y="5848565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59643" y="5839577"/>
            <a:ext cx="867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4" y="6303361"/>
            <a:ext cx="1524444" cy="307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21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86162" y="3244334"/>
            <a:ext cx="2371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Nouvelle définition »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1227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Image PPT_archi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1"/>
          <a:stretch/>
        </p:blipFill>
        <p:spPr>
          <a:xfrm>
            <a:off x="0" y="-1"/>
            <a:ext cx="9144000" cy="574279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4" y="5839576"/>
            <a:ext cx="9144000" cy="1010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"/>
            <a:ext cx="2334382" cy="244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2" y="4537936"/>
            <a:ext cx="8592357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xx/xx/xx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8868229" y="-111"/>
            <a:ext cx="275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0119"/>
            <a:ext cx="9144000" cy="28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69" y="3759938"/>
            <a:ext cx="8580321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09" y="2920138"/>
            <a:ext cx="8580120" cy="4219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 smtClean="0"/>
              <a:t>TITRE DE LA PRESENTATION</a:t>
            </a:r>
            <a:endParaRPr lang="fr-FR" dirty="0"/>
          </a:p>
        </p:txBody>
      </p:sp>
      <p:pic>
        <p:nvPicPr>
          <p:cNvPr id="21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77483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0000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pic>
        <p:nvPicPr>
          <p:cNvPr id="14" name="Image 13" descr="Capture d’écran 2014-02-18 à 17.45.0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24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978536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78513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Rectangle 28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1" name="Image 30" descr="Capture d’écran 2014-02-18 à 17.45.0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944053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0" y="3941645"/>
            <a:ext cx="4128263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lvl="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Modifiez les styles du texte du masque</a:t>
            </a:r>
          </a:p>
          <a:p>
            <a:pPr marL="285750" lvl="1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Deuxième niveau</a:t>
            </a:r>
          </a:p>
          <a:p>
            <a:pPr marL="285750" lvl="2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smtClean="0">
                <a:latin typeface="Arial Narrow" panose="020B0606020202030204" pitchFamily="34" charset="0"/>
              </a:rPr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4677761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TREPR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5836" y="2362200"/>
            <a:ext cx="913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ENTREPRISES</a:t>
            </a:r>
            <a:endParaRPr lang="fr-FR" sz="7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10050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TREPRISES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3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091878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TREPRISES_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30" name="Rectangle 29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1" name="Rectangle 30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3" name="ZoneTexte 32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479121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616041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1885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85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796512"/>
            <a:ext cx="4162569" cy="1885830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796512"/>
            <a:ext cx="4027813" cy="1885830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0040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CONOMIE SOC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836" y="1731580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MODELE</a:t>
            </a:r>
          </a:p>
          <a:p>
            <a:pPr algn="ctr"/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72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93209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317225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9" name="Rectangle 28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202776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8046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8168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SONNES PROTEGE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836" y="1668518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PERSONNES PROTEGEES</a:t>
            </a:r>
          </a:p>
        </p:txBody>
      </p:sp>
    </p:spTree>
    <p:extLst>
      <p:ext uri="{BB962C8B-B14F-4D97-AF65-F5344CB8AC3E}">
        <p14:creationId xmlns:p14="http://schemas.microsoft.com/office/powerpoint/2010/main" val="107054383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45893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ZoneTexte 29"/>
          <p:cNvSpPr txBox="1"/>
          <p:nvPr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48335"/>
            <a:ext cx="8059406" cy="7184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82375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162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025717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18568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8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0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9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59" y="3869084"/>
            <a:ext cx="4027813" cy="18568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0002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OBILIER PROFESSION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836" y="1700049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72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48448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91534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9" name="Rectangle 28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4" name="Graphique 13"/>
          <p:cNvGraphicFramePr/>
          <p:nvPr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61216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87350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33350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626765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33350" y="1336341"/>
            <a:ext cx="4027813" cy="20890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83" y="1336341"/>
            <a:ext cx="4027813" cy="20890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491845" y="3723941"/>
            <a:ext cx="4027813" cy="2089030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20" hasCustomPrompt="1"/>
          </p:nvPr>
        </p:nvSpPr>
        <p:spPr>
          <a:xfrm>
            <a:off x="4857078" y="3723941"/>
            <a:ext cx="4027813" cy="2089030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59370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EMENT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836" y="1668518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</a:t>
            </a:r>
            <a:br>
              <a:rPr lang="fr-FR" sz="72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</a:br>
            <a:r>
              <a:rPr lang="fr-FR" sz="72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ET ECONOMIE MIXTE</a:t>
            </a:r>
            <a:endParaRPr lang="fr-FR" sz="72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6683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0" name="Rectangle 19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36341"/>
            <a:ext cx="852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  <a:endParaRPr lang="fr-FR" sz="9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86575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231384" y="357376"/>
            <a:ext cx="8595012" cy="709424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  <a:endParaRPr lang="fr-FR" sz="9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8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358968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00302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  <a:endParaRPr lang="fr-FR" sz="9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6"/>
            <a:ext cx="4051950" cy="4443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915186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9705" y="6342506"/>
            <a:ext cx="116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  <a:endParaRPr lang="fr-FR" sz="900" b="1" dirty="0">
              <a:solidFill>
                <a:srgbClr val="A6004E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6"/>
            <a:ext cx="4051950" cy="2096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20968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36270" y="3875768"/>
            <a:ext cx="4051950" cy="2096861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4812120" y="3875767"/>
            <a:ext cx="4051950" cy="2096861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6103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EUR PUB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836" y="2362200"/>
            <a:ext cx="913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72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40960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0" name="Rectangle 19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852780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4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72997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graphicFrame>
        <p:nvGraphicFramePr>
          <p:cNvPr id="16" name="Graphique 15"/>
          <p:cNvGraphicFramePr/>
          <p:nvPr>
            <p:extLst/>
          </p:nvPr>
        </p:nvGraphicFramePr>
        <p:xfrm>
          <a:off x="5064365" y="2079922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>
            <p:extLst/>
          </p:nvPr>
        </p:nvGraphicFramePr>
        <p:xfrm>
          <a:off x="506775" y="2093204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>
            <p:extLst/>
          </p:nvPr>
        </p:nvGraphicFramePr>
        <p:xfrm>
          <a:off x="5117613" y="4138251"/>
          <a:ext cx="3056952" cy="167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>
            <p:extLst/>
          </p:nvPr>
        </p:nvGraphicFramePr>
        <p:xfrm>
          <a:off x="560023" y="4151533"/>
          <a:ext cx="3512649" cy="1709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330096" y="1415176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  <a:endParaRPr lang="fr-FR" dirty="0">
              <a:solidFill>
                <a:schemeClr val="bg1">
                  <a:lumMod val="6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77661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444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v</a:t>
            </a:r>
            <a:endParaRPr lang="fr-FR" sz="1400" dirty="0" smtClean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44425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88" y="352015"/>
            <a:ext cx="8059406" cy="7147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343025"/>
            <a:ext cx="4051950" cy="2111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4" y="1343025"/>
            <a:ext cx="4051950" cy="2111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v</a:t>
            </a:r>
            <a:endParaRPr lang="fr-FR" sz="1400" dirty="0" smtClean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36270" y="3846740"/>
            <a:ext cx="4051950" cy="2111375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 smtClean="0">
                <a:latin typeface="Arial Narrow" panose="020B0606020202030204" pitchFamily="34" charset="0"/>
              </a:rPr>
              <a:t>Contenu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idx="19" hasCustomPrompt="1"/>
          </p:nvPr>
        </p:nvSpPr>
        <p:spPr>
          <a:xfrm>
            <a:off x="4812120" y="3846740"/>
            <a:ext cx="4051950" cy="2111375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 smtClean="0">
                <a:latin typeface="Arial Narrow" panose="020B0606020202030204" pitchFamily="34" charset="0"/>
              </a:rPr>
              <a:t>v</a:t>
            </a:r>
            <a:endParaRPr lang="fr-FR" sz="14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2893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36" y="0"/>
            <a:ext cx="91381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Capture d’écran 2014-03-18 à 16.56.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829813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40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e la date 18"/>
          <p:cNvSpPr>
            <a:spLocks noGrp="1"/>
          </p:cNvSpPr>
          <p:nvPr>
            <p:ph type="dt" sz="half" idx="11"/>
          </p:nvPr>
        </p:nvSpPr>
        <p:spPr>
          <a:xfrm>
            <a:off x="571500" y="5697383"/>
            <a:ext cx="4000500" cy="209550"/>
          </a:xfrm>
          <a:prstGeom prst="rect">
            <a:avLst/>
          </a:prstGeom>
        </p:spPr>
        <p:txBody>
          <a:bodyPr/>
          <a:lstStyle>
            <a:lvl1pPr>
              <a:defRPr sz="1400" cap="all" baseline="0">
                <a:solidFill>
                  <a:schemeClr val="tx1"/>
                </a:solidFill>
              </a:defRPr>
            </a:lvl1pPr>
          </a:lstStyle>
          <a:p>
            <a:fld id="{D4CAD37F-0C9A-4939-BCBD-455D21E822C6}" type="datetime4">
              <a:rPr lang="fr-FR" smtClean="0"/>
              <a:t>20 novembre 2017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571500" y="3860800"/>
            <a:ext cx="7988300" cy="2181860"/>
          </a:xfrm>
          <a:prstGeom prst="rect">
            <a:avLst/>
          </a:prstGeom>
        </p:spPr>
        <p:txBody>
          <a:bodyPr/>
          <a:lstStyle>
            <a:lvl1pPr>
              <a:lnSpc>
                <a:spcPct val="85000"/>
              </a:lnSpc>
              <a:defRPr sz="3000" b="0">
                <a:solidFill>
                  <a:srgbClr val="009BBA"/>
                </a:solidFill>
              </a:defRPr>
            </a:lvl1pPr>
            <a:lvl2pPr>
              <a:lnSpc>
                <a:spcPct val="85000"/>
              </a:lnSpc>
              <a:spcBef>
                <a:spcPts val="1000"/>
              </a:spcBef>
              <a:defRPr sz="2200" b="0">
                <a:solidFill>
                  <a:srgbClr val="009BBA"/>
                </a:solidFill>
              </a:defRPr>
            </a:lvl2pPr>
            <a:lvl3pPr marL="0" indent="0">
              <a:spcBef>
                <a:spcPts val="1200"/>
              </a:spcBef>
              <a:buNone/>
              <a:defRPr sz="1200" cap="all" baseline="0">
                <a:solidFill>
                  <a:srgbClr val="009BBA"/>
                </a:solidFill>
              </a:defRPr>
            </a:lvl3pPr>
            <a:lvl4pPr>
              <a:spcBef>
                <a:spcPts val="2500"/>
              </a:spcBef>
              <a:defRPr sz="1400" b="0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2500"/>
              </a:spcBef>
              <a:buNone/>
              <a:defRPr sz="1400" cap="all" baseline="0"/>
            </a:lvl5pPr>
            <a:lvl6pPr>
              <a:spcBef>
                <a:spcPts val="2500"/>
              </a:spcBef>
              <a:defRPr sz="1400" cap="all" baseline="0"/>
            </a:lvl6pPr>
            <a:lvl7pPr>
              <a:spcBef>
                <a:spcPts val="2500"/>
              </a:spcBef>
              <a:defRPr sz="1400" cap="all" baseline="0"/>
            </a:lvl7pPr>
            <a:lvl8pPr>
              <a:spcBef>
                <a:spcPts val="2500"/>
              </a:spcBef>
              <a:defRPr sz="1400" cap="all" baseline="0"/>
            </a:lvl8pPr>
            <a:lvl9pPr>
              <a:spcBef>
                <a:spcPts val="2500"/>
              </a:spcBef>
              <a:defRPr sz="1400" cap="all" baseline="0"/>
            </a:lvl9pPr>
          </a:lstStyle>
          <a:p>
            <a:pPr lvl="0"/>
            <a:r>
              <a:rPr lang="fr-FR" dirty="0" smtClean="0"/>
              <a:t>Titre de la présentation sur une ou deux lignes</a:t>
            </a:r>
          </a:p>
          <a:p>
            <a:pPr lvl="1"/>
            <a:r>
              <a:rPr lang="fr-FR" dirty="0" smtClean="0"/>
              <a:t>Sous-titre de la présentation sur une ligne maximum</a:t>
            </a:r>
          </a:p>
          <a:p>
            <a:pPr lvl="2"/>
            <a:r>
              <a:rPr lang="fr-FR" dirty="0" smtClean="0"/>
              <a:t>Nom de l’émetteur</a:t>
            </a:r>
          </a:p>
          <a:p>
            <a:pPr lvl="8"/>
            <a:r>
              <a:rPr lang="fr-FR" dirty="0" smtClean="0"/>
              <a:t>Date</a:t>
            </a:r>
          </a:p>
        </p:txBody>
      </p:sp>
      <p:sp>
        <p:nvSpPr>
          <p:cNvPr id="18" name="Espace réservé pour une image  17"/>
          <p:cNvSpPr>
            <a:spLocks noGrp="1"/>
          </p:cNvSpPr>
          <p:nvPr>
            <p:ph type="pic" sz="quarter" idx="10"/>
          </p:nvPr>
        </p:nvSpPr>
        <p:spPr>
          <a:xfrm>
            <a:off x="0" y="802481"/>
            <a:ext cx="9144000" cy="255349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9BBA"/>
                </a:solidFill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1" y="0"/>
            <a:ext cx="6233978" cy="8062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3" name="Picture 69" descr="RVB_NATIXIS_INTEREPARGNE_10CM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557962" y="171451"/>
            <a:ext cx="21050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95793" y="6416438"/>
            <a:ext cx="1852119" cy="21792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06255"/>
            <a:ext cx="91440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6251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6875" y="277813"/>
            <a:ext cx="8229600" cy="4148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9BBA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874014" y="1422803"/>
            <a:ext cx="7545387" cy="411257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009BBA"/>
                </a:solidFill>
              </a:defRPr>
            </a:lvl2pPr>
            <a:lvl3pPr marL="176213" indent="-176213">
              <a:lnSpc>
                <a:spcPct val="150000"/>
              </a:lnSpc>
              <a:buSzPct val="80000"/>
              <a:defRPr>
                <a:solidFill>
                  <a:schemeClr val="tx1"/>
                </a:solidFill>
              </a:defRPr>
            </a:lvl3pPr>
            <a:lvl5pPr marL="360363" indent="-184150">
              <a:lnSpc>
                <a:spcPct val="150000"/>
              </a:lnSpc>
              <a:buFont typeface="Verdana" panose="020B0604030504040204" pitchFamily="34" charset="0"/>
              <a:buChar char="−"/>
              <a:defRPr>
                <a:solidFill>
                  <a:schemeClr val="tx1"/>
                </a:solidFill>
              </a:defRPr>
            </a:lvl5pPr>
          </a:lstStyle>
          <a:p>
            <a:pPr lvl="1"/>
            <a:r>
              <a:rPr lang="fr-FR" dirty="0" smtClean="0"/>
              <a:t>Premier niveau</a:t>
            </a:r>
          </a:p>
          <a:p>
            <a:pPr lvl="2"/>
            <a:r>
              <a:rPr lang="fr-FR" dirty="0" smtClean="0"/>
              <a:t> Deuxième niveau</a:t>
            </a:r>
          </a:p>
          <a:p>
            <a:pPr lvl="4"/>
            <a:r>
              <a:rPr lang="fr-FR" dirty="0" smtClean="0"/>
              <a:t> Troisième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48517" y="6172997"/>
            <a:ext cx="2133600" cy="209550"/>
          </a:xfrm>
          <a:prstGeom prst="rect">
            <a:avLst/>
          </a:prstGeom>
        </p:spPr>
        <p:txBody>
          <a:bodyPr/>
          <a:lstStyle/>
          <a:p>
            <a:fld id="{5AD52D75-A444-4204-B21F-CD1CD9CA384E}" type="datetime4">
              <a:rPr lang="fr-FR" smtClean="0"/>
              <a:t>20 novembre 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14340" y="6172997"/>
            <a:ext cx="309563" cy="209550"/>
          </a:xfrm>
          <a:prstGeom prst="rect">
            <a:avLst/>
          </a:prstGeom>
        </p:spPr>
        <p:txBody>
          <a:bodyPr/>
          <a:lstStyle/>
          <a:p>
            <a:fld id="{07297D28-4046-47B1-8B77-3D2B6744A30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123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Image 1"/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78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  <p:sldLayoutId id="2147483858" r:id="rId28"/>
    <p:sldLayoutId id="2147483859" r:id="rId29"/>
    <p:sldLayoutId id="2147483860" r:id="rId30"/>
    <p:sldLayoutId id="2147483861" r:id="rId31"/>
    <p:sldLayoutId id="2147483862" r:id="rId32"/>
    <p:sldLayoutId id="2147483863" r:id="rId33"/>
    <p:sldLayoutId id="2147483864" r:id="rId34"/>
    <p:sldLayoutId id="2147483865" r:id="rId35"/>
    <p:sldLayoutId id="2147483866" r:id="rId36"/>
    <p:sldLayoutId id="2147483867" r:id="rId37"/>
    <p:sldLayoutId id="2147483868" r:id="rId38"/>
    <p:sldLayoutId id="2147483869" r:id="rId39"/>
    <p:sldLayoutId id="2147483870" r:id="rId40"/>
    <p:sldLayoutId id="2147483871" r:id="rId41"/>
    <p:sldLayoutId id="2147483872" r:id="rId42"/>
    <p:sldLayoutId id="2147483873" r:id="rId43"/>
    <p:sldLayoutId id="2147483874" r:id="rId44"/>
    <p:sldLayoutId id="2147483875" r:id="rId45"/>
    <p:sldLayoutId id="2147483876" r:id="rId46"/>
    <p:sldLayoutId id="2147483877" r:id="rId47"/>
    <p:sldLayoutId id="2147483878" r:id="rId48"/>
    <p:sldLayoutId id="2147483879" r:id="rId49"/>
    <p:sldLayoutId id="2147483880" r:id="rId50"/>
    <p:sldLayoutId id="2147483881" r:id="rId51"/>
    <p:sldLayoutId id="2147483882" r:id="rId52"/>
    <p:sldLayoutId id="2147483883" r:id="rId53"/>
    <p:sldLayoutId id="2147483884" r:id="rId54"/>
    <p:sldLayoutId id="2147483885" r:id="rId55"/>
    <p:sldLayoutId id="2147483886" r:id="rId56"/>
    <p:sldLayoutId id="2147483887" r:id="rId57"/>
    <p:sldLayoutId id="2147483888" r:id="rId58"/>
    <p:sldLayoutId id="2147483889" r:id="rId59"/>
    <p:sldLayoutId id="2147483890" r:id="rId60"/>
    <p:sldLayoutId id="2147483891" r:id="rId61"/>
    <p:sldLayoutId id="2147483892" r:id="rId62"/>
    <p:sldLayoutId id="2147483893" r:id="rId63"/>
    <p:sldLayoutId id="2147483894" r:id="rId64"/>
    <p:sldLayoutId id="2147483895" r:id="rId65"/>
    <p:sldLayoutId id="2147483896" r:id="rId66"/>
    <p:sldLayoutId id="2147483897" r:id="rId67"/>
    <p:sldLayoutId id="2147483898" r:id="rId68"/>
    <p:sldLayoutId id="2147483899" r:id="rId69"/>
    <p:sldLayoutId id="2147483900" r:id="rId70"/>
    <p:sldLayoutId id="2147483901" r:id="rId71"/>
    <p:sldLayoutId id="2147483902" r:id="rId72"/>
    <p:sldLayoutId id="2147483903" r:id="rId73"/>
    <p:sldLayoutId id="2147483904" r:id="rId74"/>
    <p:sldLayoutId id="2147483905" r:id="rId75"/>
    <p:sldLayoutId id="2147483906" r:id="rId76"/>
    <p:sldLayoutId id="2147483907" r:id="rId7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Se faire </a:t>
            </a:r>
            <a:r>
              <a:rPr lang="fr-FR" dirty="0" smtClean="0">
                <a:solidFill>
                  <a:srgbClr val="FF0000"/>
                </a:solidFill>
              </a:rPr>
              <a:t>accompagner</a:t>
            </a:r>
            <a:r>
              <a:rPr lang="fr-FR" dirty="0" smtClean="0"/>
              <a:t> d’un expert </a:t>
            </a:r>
            <a:br>
              <a:rPr lang="fr-FR" dirty="0" smtClean="0"/>
            </a:br>
            <a:r>
              <a:rPr lang="fr-FR" dirty="0" smtClean="0"/>
              <a:t>quand on en a besoin, c’est utile !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ALLO EXPERTS </a:t>
            </a:r>
          </a:p>
          <a:p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4294967295"/>
          </p:nvPr>
        </p:nvSpPr>
        <p:spPr>
          <a:xfrm>
            <a:off x="297724" y="5697538"/>
            <a:ext cx="4000500" cy="209550"/>
          </a:xfrm>
          <a:prstGeom prst="rect">
            <a:avLst/>
          </a:prstGeom>
        </p:spPr>
        <p:txBody>
          <a:bodyPr/>
          <a:lstStyle/>
          <a:p>
            <a:fld id="{F01FBA54-C727-45E7-8191-50CCCB8C2753}" type="datetime4">
              <a:rPr lang="fr-FR" smtClean="0"/>
              <a:t>20 novembre 2017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61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298594" y="1310941"/>
            <a:ext cx="8527801" cy="4351338"/>
          </a:xfrm>
        </p:spPr>
        <p:txBody>
          <a:bodyPr>
            <a:no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Allo Experts </a:t>
            </a:r>
            <a:r>
              <a:rPr lang="fr-FR" dirty="0"/>
              <a:t>notre plateforme d’experts prêts </a:t>
            </a:r>
            <a:r>
              <a:rPr lang="fr-FR" b="1" dirty="0">
                <a:solidFill>
                  <a:srgbClr val="FF0000"/>
                </a:solidFill>
              </a:rPr>
              <a:t>pour vous accompagner </a:t>
            </a:r>
            <a:r>
              <a:rPr lang="fr-FR" b="1" dirty="0" smtClean="0">
                <a:solidFill>
                  <a:srgbClr val="FF0000"/>
                </a:solidFill>
              </a:rPr>
              <a:t>à tout moment :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ALLO EXPERTS, votre allié en Epargne salariale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09918986"/>
              </p:ext>
            </p:extLst>
          </p:nvPr>
        </p:nvGraphicFramePr>
        <p:xfrm>
          <a:off x="130629" y="1599027"/>
          <a:ext cx="8793671" cy="4611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2" descr="C:\Users\hutherna1\AppData\Local\Microsoft\Windows\Temporary Internet Files\Content.Outlook\HWIBM7KB\CE - Simulateur (2).PNG"/>
          <p:cNvPicPr preferRelativeResize="0"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48" t="9631" b="68885"/>
          <a:stretch/>
        </p:blipFill>
        <p:spPr bwMode="auto">
          <a:xfrm>
            <a:off x="8768191" y="42280"/>
            <a:ext cx="363600" cy="10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95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Allo Experts </a:t>
            </a:r>
            <a:r>
              <a:rPr lang="fr-FR" dirty="0"/>
              <a:t>notre plateforme d’experts prêts </a:t>
            </a:r>
            <a:r>
              <a:rPr lang="fr-FR" dirty="0">
                <a:solidFill>
                  <a:srgbClr val="FF0000"/>
                </a:solidFill>
              </a:rPr>
              <a:t>pour vous accompagner </a:t>
            </a:r>
            <a:r>
              <a:rPr lang="fr-FR" dirty="0" smtClean="0">
                <a:solidFill>
                  <a:srgbClr val="FF0000"/>
                </a:solidFill>
              </a:rPr>
              <a:t>à l’aide de plusieurs moyens :</a:t>
            </a:r>
          </a:p>
          <a:p>
            <a:r>
              <a:rPr lang="fr-FR" sz="1600" dirty="0"/>
              <a:t>Web Call Back : </a:t>
            </a:r>
          </a:p>
          <a:p>
            <a:pPr lvl="1"/>
            <a:r>
              <a:rPr lang="fr-FR" sz="1400" b="0" dirty="0" smtClean="0">
                <a:solidFill>
                  <a:schemeClr val="tx1"/>
                </a:solidFill>
              </a:rPr>
              <a:t>L’utilisateur </a:t>
            </a:r>
            <a:r>
              <a:rPr lang="fr-FR" sz="1400" b="0" dirty="0">
                <a:solidFill>
                  <a:schemeClr val="tx1"/>
                </a:solidFill>
              </a:rPr>
              <a:t>est rappelé par un expert NIE dans la minute</a:t>
            </a:r>
          </a:p>
          <a:p>
            <a:pPr marL="177800" lvl="2" indent="-177800">
              <a:lnSpc>
                <a:spcPct val="100000"/>
              </a:lnSpc>
            </a:pPr>
            <a:endParaRPr lang="fr-FR" dirty="0"/>
          </a:p>
          <a:p>
            <a:pPr marL="177800" lvl="2" indent="-177800">
              <a:lnSpc>
                <a:spcPct val="100000"/>
              </a:lnSpc>
            </a:pPr>
            <a:endParaRPr lang="fr-FR" dirty="0" smtClean="0">
              <a:solidFill>
                <a:schemeClr val="tx1"/>
              </a:solidFill>
            </a:endParaRPr>
          </a:p>
          <a:p>
            <a:pPr marL="90487" lvl="3" indent="-266700"/>
            <a:endParaRPr lang="fr-FR" dirty="0" smtClean="0">
              <a:solidFill>
                <a:schemeClr val="tx1"/>
              </a:solidFill>
            </a:endParaRPr>
          </a:p>
          <a:p>
            <a:pPr lvl="2"/>
            <a:endParaRPr lang="fr-FR" dirty="0" smtClean="0"/>
          </a:p>
          <a:p>
            <a:pPr lvl="2"/>
            <a:endParaRPr lang="fr-FR" dirty="0"/>
          </a:p>
          <a:p>
            <a:pPr marL="285750" lvl="2">
              <a:spcBef>
                <a:spcPts val="1000"/>
              </a:spcBef>
              <a:buClr>
                <a:srgbClr val="EA0000"/>
              </a:buClr>
              <a:tabLst>
                <a:tab pos="177800" algn="l"/>
              </a:tabLst>
              <a:defRPr/>
            </a:pPr>
            <a:endParaRPr lang="fr-FR" sz="1800" dirty="0"/>
          </a:p>
          <a:p>
            <a:pPr marL="285750" lvl="2">
              <a:spcBef>
                <a:spcPts val="1000"/>
              </a:spcBef>
              <a:buClr>
                <a:srgbClr val="EA0000"/>
              </a:buClr>
              <a:tabLst>
                <a:tab pos="177800" algn="l"/>
              </a:tabLst>
              <a:defRPr/>
            </a:pPr>
            <a:r>
              <a:rPr lang="fr-FR" sz="1800" dirty="0"/>
              <a:t>Le partage d’application : </a:t>
            </a:r>
          </a:p>
          <a:p>
            <a:pPr lvl="1">
              <a:defRPr/>
            </a:pPr>
            <a:r>
              <a:rPr lang="fr-FR" sz="1400" dirty="0"/>
              <a:t>Les experts NIE peuvent suivre les saisies effectuées pendant la souscription </a:t>
            </a:r>
          </a:p>
          <a:p>
            <a:pPr lvl="1">
              <a:defRPr/>
            </a:pPr>
            <a:r>
              <a:rPr lang="fr-FR" sz="1400" dirty="0"/>
              <a:t>et également réaliser une simulation pour le compte du Chargé de Clientèle</a:t>
            </a:r>
          </a:p>
          <a:p>
            <a:pPr marL="355600" lvl="3" indent="-177800">
              <a:buClr>
                <a:srgbClr val="009BBA"/>
              </a:buClr>
              <a:buFont typeface="Verdana" panose="020B0604030504040204" pitchFamily="34" charset="0"/>
              <a:buChar char="−"/>
              <a:defRPr/>
            </a:pPr>
            <a:endParaRPr lang="fr-FR" sz="1050" b="0" dirty="0">
              <a:solidFill>
                <a:schemeClr val="tx1"/>
              </a:solidFill>
            </a:endParaRPr>
          </a:p>
          <a:p>
            <a:pPr marL="285750" lvl="2">
              <a:spcBef>
                <a:spcPts val="1000"/>
              </a:spcBef>
              <a:buClr>
                <a:srgbClr val="EA0000"/>
              </a:buClr>
              <a:tabLst>
                <a:tab pos="177800" algn="l"/>
              </a:tabLst>
              <a:defRPr/>
            </a:pPr>
            <a:r>
              <a:rPr lang="fr-FR" sz="1800" dirty="0"/>
              <a:t>Par téléphone :</a:t>
            </a:r>
          </a:p>
          <a:p>
            <a:pPr marL="177800" lvl="3">
              <a:buClr>
                <a:srgbClr val="009BBA"/>
              </a:buClr>
              <a:defRPr/>
            </a:pPr>
            <a:endParaRPr lang="fr-FR" sz="1050" dirty="0"/>
          </a:p>
          <a:p>
            <a:pPr lvl="6"/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ALLO EXPERTS, votre allié en Epargne salariale</a:t>
            </a:r>
          </a:p>
        </p:txBody>
      </p:sp>
      <p:sp>
        <p:nvSpPr>
          <p:cNvPr id="2" name="Rectangle 1"/>
          <p:cNvSpPr/>
          <p:nvPr/>
        </p:nvSpPr>
        <p:spPr>
          <a:xfrm>
            <a:off x="6943060" y="4259399"/>
            <a:ext cx="2031945" cy="182353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La fonction </a:t>
            </a:r>
            <a:br>
              <a:rPr lang="fr-FR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ALLO EXPERTS </a:t>
            </a:r>
            <a:br>
              <a:rPr lang="fr-FR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est disponible sur toutes les pages de l’outil EASIRIS</a:t>
            </a:r>
            <a:endParaRPr lang="fr-FR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C:\Users\hutherna1\AppData\Local\Microsoft\Windows\Temporary Internet Files\Content.Outlook\HWIBM7KB\CE - Simulateur (2).PNG"/>
          <p:cNvPicPr preferRelativeResize="0"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48" t="9631" b="68885"/>
          <a:stretch/>
        </p:blipFill>
        <p:spPr bwMode="auto">
          <a:xfrm>
            <a:off x="8768191" y="42280"/>
            <a:ext cx="363600" cy="10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hutherna1\AppData\Local\Microsoft\Windows\Temporary Internet Files\Content.Outlook\HWIBM7KB\CE - Simulateur (2).PNG"/>
          <p:cNvPicPr preferRelativeResize="0"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48" t="9631" b="68885"/>
          <a:stretch/>
        </p:blipFill>
        <p:spPr bwMode="auto">
          <a:xfrm>
            <a:off x="1392740" y="2307843"/>
            <a:ext cx="590400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Espace réservé pour une image  5" descr="go_Sticker_CE_0617a_HD.pdf - Adobe Reader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6933" y="5171166"/>
            <a:ext cx="2592000" cy="1018800"/>
          </a:xfrm>
          <a:prstGeom prst="rect">
            <a:avLst/>
          </a:prstGeom>
        </p:spPr>
      </p:pic>
      <p:pic>
        <p:nvPicPr>
          <p:cNvPr id="18" name="Espace réservé pour une image  5" descr="26 - Web Call Back 01 - Visionneuse de photos Windows"/>
          <p:cNvPicPr preferRelativeResize="0"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2" b="9978"/>
          <a:stretch/>
        </p:blipFill>
        <p:spPr>
          <a:xfrm>
            <a:off x="2524836" y="2285625"/>
            <a:ext cx="16812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Espace réservé pour une image  5" descr="27 - Web Call Back 02 - Visionneuse de photos Windows"/>
          <p:cNvPicPr preferRelativeResize="0"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4" t="3843" r="988" b="2151"/>
          <a:stretch/>
        </p:blipFill>
        <p:spPr>
          <a:xfrm>
            <a:off x="4572000" y="2272135"/>
            <a:ext cx="16812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989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ALLO EXPERTS, votre allié Epargne salariale</a:t>
            </a:r>
          </a:p>
        </p:txBody>
      </p:sp>
      <p:sp>
        <p:nvSpPr>
          <p:cNvPr id="13" name="Espace réservé du texte 9"/>
          <p:cNvSpPr txBox="1">
            <a:spLocks/>
          </p:cNvSpPr>
          <p:nvPr/>
        </p:nvSpPr>
        <p:spPr>
          <a:xfrm>
            <a:off x="1034710" y="1894742"/>
            <a:ext cx="7074580" cy="306851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lIns="180000" tIns="180000" rIns="180000" bIns="180000"/>
          <a:lstStyle>
            <a:lvl1pPr marL="0" indent="0" algn="l" defTabSz="914400" rtl="0" eaLnBrk="1" latinLnBrk="0" hangingPunct="1">
              <a:spcBef>
                <a:spcPts val="1400"/>
              </a:spcBef>
              <a:buFont typeface="Arial" panose="020B0604020202020204" pitchFamily="34" charset="0"/>
              <a:buNone/>
              <a:defRPr sz="1400" b="1" kern="1200" cap="none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buClr>
                <a:schemeClr val="accent3"/>
              </a:buClr>
              <a:buFont typeface="Wingdings" panose="05000000000000000000" pitchFamily="2" charset="2"/>
              <a:buNone/>
              <a:defRPr sz="1400" b="1" kern="1200">
                <a:solidFill>
                  <a:srgbClr val="009BBA"/>
                </a:solidFill>
                <a:latin typeface="+mn-lt"/>
                <a:ea typeface="+mn-ea"/>
                <a:cs typeface="+mn-cs"/>
              </a:defRPr>
            </a:lvl2pPr>
            <a:lvl3pPr marL="182563" indent="-182563" algn="l" defTabSz="914400" rtl="0" eaLnBrk="1" latinLnBrk="0" hangingPunct="1">
              <a:lnSpc>
                <a:spcPct val="95000"/>
              </a:lnSpc>
              <a:spcBef>
                <a:spcPts val="850"/>
              </a:spcBef>
              <a:buClr>
                <a:srgbClr val="009BBA"/>
              </a:buClr>
              <a:buSzPct val="80000"/>
              <a:buFont typeface="Arial" panose="020B0604020202020204" pitchFamily="34" charset="0"/>
              <a:buChar char="■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85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357188" indent="-174625" algn="l" defTabSz="914400" rtl="0" eaLnBrk="1" latinLnBrk="0" hangingPunct="1">
              <a:spcBef>
                <a:spcPts val="0"/>
              </a:spcBef>
              <a:buFont typeface="Verdana" panose="020B0604030504040204" pitchFamily="34" charset="0"/>
              <a:buNone/>
              <a:tabLst>
                <a:tab pos="355600" algn="l"/>
              </a:tabLst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0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EFBA70"/>
              </a:buClr>
            </a:pPr>
            <a:r>
              <a:rPr lang="fr-FR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+ de l’appel ALLO EXPERTS : </a:t>
            </a:r>
          </a:p>
          <a:p>
            <a:pPr lvl="1">
              <a:buClr>
                <a:srgbClr val="EFBA70"/>
              </a:buClr>
            </a:pPr>
            <a:endParaRPr lang="fr-F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2" indent="-28575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pPr>
            <a:r>
              <a:rPr lang="fr-FR" sz="1800" dirty="0">
                <a:latin typeface="Arial Narrow" panose="020B0606020202030204" pitchFamily="34" charset="0"/>
              </a:rPr>
              <a:t>Le dispositif mis en place permet un </a:t>
            </a:r>
            <a:r>
              <a:rPr lang="fr-FR" sz="1800" dirty="0">
                <a:solidFill>
                  <a:srgbClr val="FF0000"/>
                </a:solidFill>
                <a:latin typeface="Arial Narrow" panose="020B0606020202030204" pitchFamily="34" charset="0"/>
              </a:rPr>
              <a:t>accompagnement</a:t>
            </a:r>
            <a:r>
              <a:rPr lang="fr-FR" sz="1800" dirty="0">
                <a:latin typeface="Arial Narrow" panose="020B0606020202030204" pitchFamily="34" charset="0"/>
              </a:rPr>
              <a:t> qui peut s’adapter en fonction de vos besoins. </a:t>
            </a:r>
          </a:p>
          <a:p>
            <a:pPr marL="285750" lvl="2" indent="-28575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pPr>
            <a:endParaRPr lang="fr-FR" sz="1800" dirty="0">
              <a:latin typeface="Arial Narrow" panose="020B0606020202030204" pitchFamily="34" charset="0"/>
            </a:endParaRPr>
          </a:p>
          <a:p>
            <a:pPr marL="285750" lvl="2" indent="-285750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pPr>
            <a:r>
              <a:rPr lang="fr-FR" sz="1800" dirty="0">
                <a:latin typeface="Arial Narrow" panose="020B0606020202030204" pitchFamily="34" charset="0"/>
              </a:rPr>
              <a:t>Ainsi, nos téléconseillers peuvent aussi bien répondre à une question </a:t>
            </a:r>
            <a:br>
              <a:rPr lang="fr-FR" sz="1800" dirty="0">
                <a:latin typeface="Arial Narrow" panose="020B0606020202030204" pitchFamily="34" charset="0"/>
              </a:rPr>
            </a:br>
            <a:r>
              <a:rPr lang="fr-FR" sz="1800" dirty="0">
                <a:latin typeface="Arial Narrow" panose="020B0606020202030204" pitchFamily="34" charset="0"/>
              </a:rPr>
              <a:t>que vous accompagner </a:t>
            </a:r>
            <a:r>
              <a:rPr lang="fr-FR" sz="1800" dirty="0">
                <a:solidFill>
                  <a:srgbClr val="FF0000"/>
                </a:solidFill>
                <a:latin typeface="Arial Narrow" panose="020B0606020202030204" pitchFamily="34" charset="0"/>
              </a:rPr>
              <a:t>tout au long de la vente</a:t>
            </a:r>
            <a:r>
              <a:rPr lang="fr-FR" sz="1800" dirty="0">
                <a:latin typeface="Arial Narrow" panose="020B0606020202030204" pitchFamily="34" charset="0"/>
              </a:rPr>
              <a:t>. </a:t>
            </a:r>
          </a:p>
          <a:p>
            <a:pPr marL="0" lvl="2" indent="0">
              <a:spcBef>
                <a:spcPts val="0"/>
              </a:spcBef>
              <a:buNone/>
            </a:pPr>
            <a:endParaRPr lang="fr-FR" sz="1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C:\Users\hutherna1\AppData\Local\Microsoft\Windows\Temporary Internet Files\Content.Outlook\HWIBM7KB\CE - Simulateur (2).PNG"/>
          <p:cNvPicPr preferRelativeResize="0"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48" t="9631" b="68885"/>
          <a:stretch/>
        </p:blipFill>
        <p:spPr bwMode="auto">
          <a:xfrm>
            <a:off x="8768191" y="42280"/>
            <a:ext cx="363600" cy="10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23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E 2016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 2016</Template>
  <TotalTime>2492</TotalTime>
  <Words>148</Words>
  <Application>Microsoft Office PowerPoint</Application>
  <PresentationFormat>Affichage à l'écran (4:3)</PresentationFormat>
  <Paragraphs>33</Paragraphs>
  <Slides>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CE 2016</vt:lpstr>
      <vt:lpstr>Présentation PowerPoint</vt:lpstr>
      <vt:lpstr>Présentation PowerPoint</vt:lpstr>
      <vt:lpstr>Présentation PowerPoint</vt:lpstr>
      <vt:lpstr>Présentation PowerPoint</vt:lpstr>
    </vt:vector>
  </TitlesOfParts>
  <Company>Natixis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Remili Wahiba</dc:creator>
  <cp:lastModifiedBy>A5700629</cp:lastModifiedBy>
  <cp:revision>105</cp:revision>
  <cp:lastPrinted>2015-07-23T10:03:31Z</cp:lastPrinted>
  <dcterms:created xsi:type="dcterms:W3CDTF">2016-01-19T09:33:41Z</dcterms:created>
  <dcterms:modified xsi:type="dcterms:W3CDTF">2017-11-20T13:29:30Z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919523</vt:lpwstr>
  </property>
  <property fmtid="{D5CDD505-2E9C-101B-9397-08002B2CF9AE}" pid="3" name="NXPowerLiteSettings">
    <vt:lpwstr>B74006B004C800</vt:lpwstr>
  </property>
  <property fmtid="{D5CDD505-2E9C-101B-9397-08002B2CF9AE}" pid="4" name="NXPowerLiteVersion">
    <vt:lpwstr>D5.0.6</vt:lpwstr>
  </property>
</Properties>
</file>