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2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4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Override1.xml" ContentType="application/vnd.openxmlformats-officedocument.themeOverr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8" r:id="rId5"/>
    <p:sldMasterId id="2147483732" r:id="rId6"/>
    <p:sldMasterId id="2147483767" r:id="rId7"/>
    <p:sldMasterId id="2147483802" r:id="rId8"/>
  </p:sldMasterIdLst>
  <p:notesMasterIdLst>
    <p:notesMasterId r:id="rId42"/>
  </p:notesMasterIdLst>
  <p:handoutMasterIdLst>
    <p:handoutMasterId r:id="rId43"/>
  </p:handoutMasterIdLst>
  <p:sldIdLst>
    <p:sldId id="364" r:id="rId9"/>
    <p:sldId id="295" r:id="rId10"/>
    <p:sldId id="361" r:id="rId11"/>
    <p:sldId id="389" r:id="rId12"/>
    <p:sldId id="298" r:id="rId13"/>
    <p:sldId id="386" r:id="rId14"/>
    <p:sldId id="365" r:id="rId15"/>
    <p:sldId id="347" r:id="rId16"/>
    <p:sldId id="390" r:id="rId17"/>
    <p:sldId id="301" r:id="rId18"/>
    <p:sldId id="387" r:id="rId19"/>
    <p:sldId id="391" r:id="rId20"/>
    <p:sldId id="302" r:id="rId21"/>
    <p:sldId id="303" r:id="rId22"/>
    <p:sldId id="304" r:id="rId23"/>
    <p:sldId id="305" r:id="rId24"/>
    <p:sldId id="368" r:id="rId25"/>
    <p:sldId id="307" r:id="rId26"/>
    <p:sldId id="388" r:id="rId27"/>
    <p:sldId id="309" r:id="rId28"/>
    <p:sldId id="367" r:id="rId29"/>
    <p:sldId id="313" r:id="rId30"/>
    <p:sldId id="380" r:id="rId31"/>
    <p:sldId id="350" r:id="rId32"/>
    <p:sldId id="351" r:id="rId33"/>
    <p:sldId id="371" r:id="rId34"/>
    <p:sldId id="373" r:id="rId35"/>
    <p:sldId id="374" r:id="rId36"/>
    <p:sldId id="376" r:id="rId37"/>
    <p:sldId id="377" r:id="rId38"/>
    <p:sldId id="378" r:id="rId39"/>
    <p:sldId id="379" r:id="rId40"/>
    <p:sldId id="329" r:id="rId4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93" autoAdjust="0"/>
    <p:restoredTop sz="94655" autoAdjust="0"/>
  </p:normalViewPr>
  <p:slideViewPr>
    <p:cSldViewPr snapToGrid="0" snapToObjects="1">
      <p:cViewPr>
        <p:scale>
          <a:sx n="118" d="100"/>
          <a:sy n="118" d="100"/>
        </p:scale>
        <p:origin x="-1434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7" d="100"/>
          <a:sy n="77" d="100"/>
        </p:scale>
        <p:origin x="-30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handoutMaster" Target="handoutMasters/handoutMaster1.xml"/><Relationship Id="rId48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C58384-E974-46AD-9FC8-33F01DCEF18A}" type="datetimeFigureOut">
              <a:rPr lang="fr-FR" smtClean="0"/>
              <a:t>05/02/2018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671B35-986E-4D4E-951F-E59824393A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19307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65241-D127-440F-855F-01208AB78F04}" type="datetimeFigureOut">
              <a:rPr lang="fr-FR" smtClean="0"/>
              <a:t>05/02/2018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ECCC2-9926-4B95-A141-5AC8E3D59A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373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e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e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e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e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e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e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e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e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e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eg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eg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eg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eg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eg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e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eg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eg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eg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eg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eg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eg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eg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eg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eg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eg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eg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eg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eg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eg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eg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2059200"/>
            <a:ext cx="9144000" cy="1278000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3602038"/>
            <a:ext cx="3083858" cy="400110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8" name="object 24"/>
          <p:cNvSpPr/>
          <p:nvPr userDrawn="1"/>
        </p:nvSpPr>
        <p:spPr>
          <a:xfrm>
            <a:off x="3551364" y="4174795"/>
            <a:ext cx="2224874" cy="88320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651" y="6302948"/>
            <a:ext cx="1207949" cy="173418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00835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88173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970000" y="21672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43020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0678" y="6302948"/>
            <a:ext cx="1207949" cy="17341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94936">
            <a:off x="-453097" y="2112231"/>
            <a:ext cx="3835157" cy="2005922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9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853" y="302903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047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169872">
            <a:off x="-409943" y="-2474676"/>
            <a:ext cx="8509073" cy="6298988"/>
          </a:xfrm>
          <a:custGeom>
            <a:avLst/>
            <a:gdLst>
              <a:gd name="connsiteX0" fmla="*/ 6560391 w 8509073"/>
              <a:gd name="connsiteY0" fmla="*/ 6298988 h 6298988"/>
              <a:gd name="connsiteX1" fmla="*/ 0 w 8509073"/>
              <a:gd name="connsiteY1" fmla="*/ 0 h 6298988"/>
              <a:gd name="connsiteX2" fmla="*/ 8509073 w 8509073"/>
              <a:gd name="connsiteY2" fmla="*/ 0 h 6298988"/>
              <a:gd name="connsiteX3" fmla="*/ 8509073 w 8509073"/>
              <a:gd name="connsiteY3" fmla="*/ 4269438 h 629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09073" h="6298988">
                <a:moveTo>
                  <a:pt x="6560391" y="6298988"/>
                </a:moveTo>
                <a:lnTo>
                  <a:pt x="0" y="0"/>
                </a:lnTo>
                <a:lnTo>
                  <a:pt x="8509073" y="0"/>
                </a:lnTo>
                <a:lnTo>
                  <a:pt x="8509073" y="4269438"/>
                </a:lnTo>
                <a:close/>
              </a:path>
            </a:pathLst>
          </a:cu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768274">
            <a:off x="1507503" y="156922"/>
            <a:ext cx="9506621" cy="7574403"/>
          </a:xfrm>
          <a:custGeom>
            <a:avLst/>
            <a:gdLst>
              <a:gd name="connsiteX0" fmla="*/ 0 w 9506621"/>
              <a:gd name="connsiteY0" fmla="*/ 2658086 h 7574403"/>
              <a:gd name="connsiteX1" fmla="*/ 6321925 w 9506621"/>
              <a:gd name="connsiteY1" fmla="*/ 0 h 7574403"/>
              <a:gd name="connsiteX2" fmla="*/ 9506621 w 9506621"/>
              <a:gd name="connsiteY2" fmla="*/ 7574403 h 7574403"/>
              <a:gd name="connsiteX3" fmla="*/ 2067090 w 9506621"/>
              <a:gd name="connsiteY3" fmla="*/ 7574402 h 7574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6621" h="7574403">
                <a:moveTo>
                  <a:pt x="0" y="2658086"/>
                </a:moveTo>
                <a:lnTo>
                  <a:pt x="6321925" y="0"/>
                </a:lnTo>
                <a:lnTo>
                  <a:pt x="9506621" y="7574403"/>
                </a:lnTo>
                <a:lnTo>
                  <a:pt x="2067090" y="7574402"/>
                </a:lnTo>
                <a:close/>
              </a:path>
            </a:pathLst>
          </a:custGeom>
        </p:spPr>
      </p:pic>
      <p:sp>
        <p:nvSpPr>
          <p:cNvPr id="24" name="Rectangle 23"/>
          <p:cNvSpPr/>
          <p:nvPr userDrawn="1"/>
        </p:nvSpPr>
        <p:spPr bwMode="auto">
          <a:xfrm>
            <a:off x="576263" y="783771"/>
            <a:ext cx="7711978" cy="5227751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2498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44532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224" y="6302948"/>
            <a:ext cx="1207949" cy="173418"/>
          </a:xfrm>
          <a:prstGeom prst="rect">
            <a:avLst/>
          </a:prstGeom>
        </p:spPr>
      </p:pic>
      <p:sp>
        <p:nvSpPr>
          <p:cNvPr id="11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72" y="923793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570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217" y="1735959"/>
            <a:ext cx="415057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956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8"/>
            <a:ext cx="8570210" cy="5871589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1"/>
          <p:cNvSpPr/>
          <p:nvPr userDrawn="1"/>
        </p:nvSpPr>
        <p:spPr>
          <a:xfrm>
            <a:off x="0" y="873341"/>
            <a:ext cx="3725023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72000" y="1252800"/>
            <a:ext cx="4808612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4878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9"/>
            <a:ext cx="8570210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860400"/>
            <a:ext cx="7400612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object 11"/>
          <p:cNvSpPr/>
          <p:nvPr userDrawn="1"/>
        </p:nvSpPr>
        <p:spPr>
          <a:xfrm>
            <a:off x="1" y="790699"/>
            <a:ext cx="1028300" cy="62648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8516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3672000" y="452439"/>
            <a:ext cx="5194188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165200" y="1267200"/>
            <a:ext cx="4369200" cy="4762518"/>
          </a:xfrm>
        </p:spPr>
        <p:txBody>
          <a:bodyPr>
            <a:noAutofit/>
          </a:bodyPr>
          <a:lstStyle>
            <a:lvl1pPr marL="342900" indent="-342900">
              <a:spcBef>
                <a:spcPts val="2800"/>
              </a:spcBef>
              <a:buClr>
                <a:schemeClr val="tx1"/>
              </a:buClr>
              <a:buFont typeface="+mj-lt"/>
              <a:buAutoNum type="arabicPeriod"/>
              <a:defRPr sz="16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bject 13"/>
          <p:cNvSpPr/>
          <p:nvPr userDrawn="1"/>
        </p:nvSpPr>
        <p:spPr>
          <a:xfrm>
            <a:off x="0" y="858711"/>
            <a:ext cx="3725023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457098" y="1740173"/>
            <a:ext cx="2052000" cy="430887"/>
          </a:xfrm>
        </p:spPr>
        <p:txBody>
          <a:bodyPr wrap="square">
            <a:spAutoFit/>
          </a:bodyPr>
          <a:lstStyle>
            <a:lvl1pPr>
              <a:defRPr sz="28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993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4"/>
          <p:cNvSpPr/>
          <p:nvPr userDrawn="1"/>
        </p:nvSpPr>
        <p:spPr>
          <a:xfrm>
            <a:off x="382133" y="717234"/>
            <a:ext cx="3052454" cy="250784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93138" y="4273200"/>
            <a:ext cx="4841262" cy="304699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2054781" y="1104976"/>
            <a:ext cx="855114" cy="1615827"/>
          </a:xfrm>
        </p:spPr>
        <p:txBody>
          <a:bodyPr wrap="square">
            <a:spAutoFit/>
          </a:bodyPr>
          <a:lstStyle>
            <a:lvl1pPr algn="r">
              <a:defRPr sz="105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72000" y="1213200"/>
            <a:ext cx="4212443" cy="923330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300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5" name="object 6"/>
          <p:cNvSpPr/>
          <p:nvPr userDrawn="1"/>
        </p:nvSpPr>
        <p:spPr>
          <a:xfrm>
            <a:off x="3693138" y="4048958"/>
            <a:ext cx="430530" cy="72390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Espace réservé de la date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0321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3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4814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1299600"/>
            <a:ext cx="7262599" cy="708494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21599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519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1999" y="1281600"/>
            <a:ext cx="5188043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1080001" y="1316050"/>
            <a:ext cx="2268820" cy="2352504"/>
          </a:xfrm>
          <a:solidFill>
            <a:schemeClr val="accent1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bg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3795708"/>
            <a:ext cx="2269321" cy="1529327"/>
          </a:xfrm>
          <a:solidFill>
            <a:srgbClr val="EAEAEA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0"/>
              </a:spcBef>
              <a:defRPr/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48785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8613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6259512" y="1308098"/>
            <a:ext cx="2884487" cy="4500563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8246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079499" y="4493479"/>
            <a:ext cx="2592389" cy="1830550"/>
          </a:xfrm>
          <a:solidFill>
            <a:schemeClr val="accent1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29081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671888" y="1308099"/>
            <a:ext cx="5188155" cy="501593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6406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1308099"/>
            <a:ext cx="7780544" cy="501593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6267657" y="3458497"/>
            <a:ext cx="2592387" cy="2344993"/>
          </a:xfrm>
          <a:solidFill>
            <a:srgbClr val="EAEAEA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426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444501"/>
            <a:ext cx="7780544" cy="5879528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5220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287338" y="444500"/>
            <a:ext cx="8572706" cy="5879528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82681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949199" y="2854800"/>
            <a:ext cx="4910843" cy="2908180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499" y="1308098"/>
            <a:ext cx="2592000" cy="4500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3160800" y="1846800"/>
            <a:ext cx="3096000" cy="661720"/>
          </a:xfrm>
          <a:solidFill>
            <a:srgbClr val="EAEAEA"/>
          </a:solidFill>
        </p:spPr>
        <p:txBody>
          <a:bodyPr lIns="180000" tIns="108000" rIns="180000" bIns="108000">
            <a:noAutofit/>
          </a:bodyPr>
          <a:lstStyle>
            <a:lvl1pPr>
              <a:defRPr sz="1200" cap="all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6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30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4" cy="101123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815788" y="2589163"/>
            <a:ext cx="5470712" cy="325464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7125653" y="2880559"/>
            <a:ext cx="173439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3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498" y="2589163"/>
            <a:ext cx="5207001" cy="291396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86753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2"/>
            <a:ext cx="2358000" cy="4355209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906278" y="1760622"/>
            <a:ext cx="2127486" cy="279371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6485263" y="1300162"/>
            <a:ext cx="173439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3906278" y="1300163"/>
            <a:ext cx="2127486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0113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8" y="4536000"/>
            <a:ext cx="7780545" cy="116405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783100" y="1671583"/>
            <a:ext cx="2365200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7" y="1671583"/>
            <a:ext cx="2366641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6" name="Espace réservé du graphique 3"/>
          <p:cNvSpPr>
            <a:spLocks noGrp="1"/>
          </p:cNvSpPr>
          <p:nvPr>
            <p:ph type="chart" sz="quarter" idx="17"/>
          </p:nvPr>
        </p:nvSpPr>
        <p:spPr>
          <a:xfrm>
            <a:off x="6485263" y="1671583"/>
            <a:ext cx="2366641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 dirty="0"/>
              <a:t>Notes de bas de page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1997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308100"/>
            <a:ext cx="7776662" cy="4396014"/>
          </a:xfrm>
        </p:spPr>
        <p:txBody>
          <a:bodyPr/>
          <a:lstStyle/>
          <a:p>
            <a:r>
              <a:rPr lang="fr-FR"/>
              <a:t>Cliquez sur l'icône pour ajouter un tableau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6662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615228"/>
            <a:ext cx="7776662" cy="1850517"/>
          </a:xfrm>
        </p:spPr>
        <p:txBody>
          <a:bodyPr/>
          <a:lstStyle/>
          <a:p>
            <a:r>
              <a:rPr lang="fr-FR"/>
              <a:t>Cliquez sur l'icône pour ajouter un tableau</a:t>
            </a:r>
          </a:p>
        </p:txBody>
      </p:sp>
      <p:sp>
        <p:nvSpPr>
          <p:cNvPr id="13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8" y="3892270"/>
            <a:ext cx="7777164" cy="2003706"/>
          </a:xfrm>
        </p:spPr>
        <p:txBody>
          <a:bodyPr/>
          <a:lstStyle/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0960" y="3574552"/>
            <a:ext cx="7785702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81322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374336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640723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1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640723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374336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763977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0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/>
          <p:cNvSpPr>
            <a:spLocks noGrp="1"/>
          </p:cNvSpPr>
          <p:nvPr>
            <p:ph type="body" sz="quarter" idx="18" hasCustomPrompt="1"/>
          </p:nvPr>
        </p:nvSpPr>
        <p:spPr>
          <a:xfrm>
            <a:off x="3671888" y="2581275"/>
            <a:ext cx="2013491" cy="2684036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accent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1100" b="0" cap="none" baseline="0">
                <a:solidFill>
                  <a:schemeClr val="tx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1000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3671888" y="1300163"/>
            <a:ext cx="2013491" cy="1638484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bg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1100" b="0" cap="none" baseline="0">
                <a:solidFill>
                  <a:schemeClr val="bg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1000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080747" y="1263710"/>
            <a:ext cx="2208163" cy="400160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9" hasCustomPrompt="1"/>
          </p:nvPr>
        </p:nvSpPr>
        <p:spPr>
          <a:xfrm>
            <a:off x="6068357" y="1263710"/>
            <a:ext cx="2797831" cy="707886"/>
          </a:xfrm>
        </p:spPr>
        <p:txBody>
          <a:bodyPr>
            <a:spAutoFit/>
          </a:bodyPr>
          <a:lstStyle>
            <a:lvl1pPr>
              <a:spcBef>
                <a:spcPts val="2400"/>
              </a:spcBef>
              <a:defRPr sz="3600">
                <a:solidFill>
                  <a:schemeClr val="accent1"/>
                </a:solidFill>
              </a:defRPr>
            </a:lvl1pPr>
            <a:lvl2pPr>
              <a:spcBef>
                <a:spcPts val="0"/>
              </a:spcBef>
              <a:defRPr sz="1000" b="0" cap="all" baseline="0"/>
            </a:lvl2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34621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047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9"/>
            <a:ext cx="8570210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860400"/>
            <a:ext cx="7400612" cy="4762518"/>
          </a:xfrm>
        </p:spPr>
        <p:txBody>
          <a:bodyPr/>
          <a:lstStyle>
            <a:lvl1pPr>
              <a:defRPr sz="1600" b="1" cap="all" baseline="0">
                <a:solidFill>
                  <a:schemeClr val="tx2"/>
                </a:solidFill>
              </a:defRPr>
            </a:lvl1pPr>
            <a:lvl2pPr algn="just">
              <a:lnSpc>
                <a:spcPct val="110000"/>
              </a:lnSpc>
              <a:spcBef>
                <a:spcPts val="600"/>
              </a:spcBef>
              <a:defRPr sz="10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48333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8"/>
            <a:ext cx="8570210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3665304" y="1281446"/>
            <a:ext cx="2726690" cy="553998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665304" y="4589351"/>
            <a:ext cx="2726690" cy="553998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067300" y="1213646"/>
            <a:ext cx="225014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3200" b="1">
                <a:solidFill>
                  <a:schemeClr val="bg1"/>
                </a:solidFill>
              </a:rPr>
              <a:t>CONTACT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477" y="5903786"/>
            <a:ext cx="840000" cy="25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423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calaire de sec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4"/>
          <p:cNvSpPr/>
          <p:nvPr userDrawn="1"/>
        </p:nvSpPr>
        <p:spPr>
          <a:xfrm>
            <a:off x="382133" y="717234"/>
            <a:ext cx="3052454" cy="250784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object 13"/>
          <p:cNvSpPr/>
          <p:nvPr userDrawn="1"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6"/>
          <p:cNvSpPr/>
          <p:nvPr userDrawn="1"/>
        </p:nvSpPr>
        <p:spPr>
          <a:xfrm>
            <a:off x="3693138" y="3516944"/>
            <a:ext cx="430530" cy="72390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3272003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2313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888359"/>
            <a:ext cx="3472237" cy="2100960"/>
          </a:xfr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b="0" cap="all" baseline="0"/>
            </a:lvl1pPr>
          </a:lstStyle>
          <a:p>
            <a:r>
              <a:rPr lang="fr-FR" noProof="0" dirty="0"/>
              <a:t>Titre de la présentation EARUM IPSUNTUR OCCUPTAE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9999" y="4077229"/>
            <a:ext cx="3472237" cy="40011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300" cap="all" baseline="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noProof="0" dirty="0"/>
              <a:t>Nom de l’</a:t>
            </a:r>
            <a:r>
              <a:rPr lang="fr-FR" noProof="0" dirty="0" err="1"/>
              <a:t>emetteur</a:t>
            </a:r>
            <a:r>
              <a:rPr lang="fr-FR" noProof="0" dirty="0"/>
              <a:t>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1079999" y="4529531"/>
            <a:ext cx="3472237" cy="346075"/>
          </a:xfrm>
        </p:spPr>
        <p:txBody>
          <a:bodyPr/>
          <a:lstStyle>
            <a:lvl1pPr>
              <a:defRPr sz="1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JJ Mois </a:t>
            </a:r>
            <a:r>
              <a:rPr lang="fr-FR" dirty="0" err="1"/>
              <a:t>aaaa</a:t>
            </a:r>
            <a:endParaRPr lang="en-GB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3"/>
          </p:nvPr>
        </p:nvSpPr>
        <p:spPr>
          <a:xfrm>
            <a:off x="8991375" y="6858000"/>
            <a:ext cx="0" cy="0"/>
          </a:xfrm>
        </p:spPr>
        <p:txBody>
          <a:bodyPr/>
          <a:lstStyle>
            <a:lvl1pPr>
              <a:defRPr sz="100">
                <a:solidFill>
                  <a:srgbClr val="FFFFFF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>
          <a:xfrm>
            <a:off x="8728575" y="6858000"/>
            <a:ext cx="0" cy="0"/>
          </a:xfrm>
        </p:spPr>
        <p:txBody>
          <a:bodyPr/>
          <a:lstStyle>
            <a:lvl1pPr>
              <a:defRPr sz="100">
                <a:solidFill>
                  <a:srgbClr val="FFFFFF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0065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2059200"/>
            <a:ext cx="9144000" cy="1278000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3602038"/>
            <a:ext cx="3083858" cy="400110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8" name="object 24"/>
          <p:cNvSpPr/>
          <p:nvPr userDrawn="1"/>
        </p:nvSpPr>
        <p:spPr>
          <a:xfrm>
            <a:off x="3551364" y="4174795"/>
            <a:ext cx="2224874" cy="88320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651" y="6302948"/>
            <a:ext cx="1207949" cy="173418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00835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92480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970000" y="21672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43020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0678" y="6302948"/>
            <a:ext cx="1207949" cy="17341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94936">
            <a:off x="-453097" y="2112231"/>
            <a:ext cx="3835157" cy="2005922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9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853" y="302903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705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169872">
            <a:off x="-409943" y="-2474676"/>
            <a:ext cx="8509073" cy="6298988"/>
          </a:xfrm>
          <a:custGeom>
            <a:avLst/>
            <a:gdLst>
              <a:gd name="connsiteX0" fmla="*/ 6560391 w 8509073"/>
              <a:gd name="connsiteY0" fmla="*/ 6298988 h 6298988"/>
              <a:gd name="connsiteX1" fmla="*/ 0 w 8509073"/>
              <a:gd name="connsiteY1" fmla="*/ 0 h 6298988"/>
              <a:gd name="connsiteX2" fmla="*/ 8509073 w 8509073"/>
              <a:gd name="connsiteY2" fmla="*/ 0 h 6298988"/>
              <a:gd name="connsiteX3" fmla="*/ 8509073 w 8509073"/>
              <a:gd name="connsiteY3" fmla="*/ 4269438 h 629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09073" h="6298988">
                <a:moveTo>
                  <a:pt x="6560391" y="6298988"/>
                </a:moveTo>
                <a:lnTo>
                  <a:pt x="0" y="0"/>
                </a:lnTo>
                <a:lnTo>
                  <a:pt x="8509073" y="0"/>
                </a:lnTo>
                <a:lnTo>
                  <a:pt x="8509073" y="4269438"/>
                </a:lnTo>
                <a:close/>
              </a:path>
            </a:pathLst>
          </a:cu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768274">
            <a:off x="1507503" y="156922"/>
            <a:ext cx="9506621" cy="7574403"/>
          </a:xfrm>
          <a:custGeom>
            <a:avLst/>
            <a:gdLst>
              <a:gd name="connsiteX0" fmla="*/ 0 w 9506621"/>
              <a:gd name="connsiteY0" fmla="*/ 2658086 h 7574403"/>
              <a:gd name="connsiteX1" fmla="*/ 6321925 w 9506621"/>
              <a:gd name="connsiteY1" fmla="*/ 0 h 7574403"/>
              <a:gd name="connsiteX2" fmla="*/ 9506621 w 9506621"/>
              <a:gd name="connsiteY2" fmla="*/ 7574403 h 7574403"/>
              <a:gd name="connsiteX3" fmla="*/ 2067090 w 9506621"/>
              <a:gd name="connsiteY3" fmla="*/ 7574402 h 7574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6621" h="7574403">
                <a:moveTo>
                  <a:pt x="0" y="2658086"/>
                </a:moveTo>
                <a:lnTo>
                  <a:pt x="6321925" y="0"/>
                </a:lnTo>
                <a:lnTo>
                  <a:pt x="9506621" y="7574403"/>
                </a:lnTo>
                <a:lnTo>
                  <a:pt x="2067090" y="7574402"/>
                </a:lnTo>
                <a:close/>
              </a:path>
            </a:pathLst>
          </a:custGeom>
        </p:spPr>
      </p:pic>
      <p:sp>
        <p:nvSpPr>
          <p:cNvPr id="24" name="Rectangle 23"/>
          <p:cNvSpPr/>
          <p:nvPr userDrawn="1"/>
        </p:nvSpPr>
        <p:spPr bwMode="auto">
          <a:xfrm>
            <a:off x="576263" y="783771"/>
            <a:ext cx="7711978" cy="5227751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fr-FR" sz="1200" b="1" dirty="0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2498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44532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224" y="6302948"/>
            <a:ext cx="1207949" cy="173418"/>
          </a:xfrm>
          <a:prstGeom prst="rect">
            <a:avLst/>
          </a:prstGeom>
        </p:spPr>
      </p:pic>
      <p:sp>
        <p:nvSpPr>
          <p:cNvPr id="11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72" y="923793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206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modifi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31" name="Espace réservé pour une image  30"/>
          <p:cNvSpPr>
            <a:spLocks noGrp="1"/>
          </p:cNvSpPr>
          <p:nvPr>
            <p:ph type="pic" sz="quarter" idx="10"/>
          </p:nvPr>
        </p:nvSpPr>
        <p:spPr>
          <a:xfrm>
            <a:off x="4551005" y="1737756"/>
            <a:ext cx="4329767" cy="3820726"/>
          </a:xfrm>
          <a:custGeom>
            <a:avLst/>
            <a:gdLst>
              <a:gd name="connsiteX0" fmla="*/ 3945598 w 4329767"/>
              <a:gd name="connsiteY0" fmla="*/ 791 h 3820726"/>
              <a:gd name="connsiteX1" fmla="*/ 4022345 w 4329767"/>
              <a:gd name="connsiteY1" fmla="*/ 79230 h 3820726"/>
              <a:gd name="connsiteX2" fmla="*/ 4023978 w 4329767"/>
              <a:gd name="connsiteY2" fmla="*/ 120084 h 3820726"/>
              <a:gd name="connsiteX3" fmla="*/ 4025611 w 4329767"/>
              <a:gd name="connsiteY3" fmla="*/ 120084 h 3820726"/>
              <a:gd name="connsiteX4" fmla="*/ 4032143 w 4329767"/>
              <a:gd name="connsiteY4" fmla="*/ 218133 h 3820726"/>
              <a:gd name="connsiteX5" fmla="*/ 4043573 w 4329767"/>
              <a:gd name="connsiteY5" fmla="*/ 324353 h 3820726"/>
              <a:gd name="connsiteX6" fmla="*/ 4010915 w 4329767"/>
              <a:gd name="connsiteY6" fmla="*/ 394621 h 3820726"/>
              <a:gd name="connsiteX7" fmla="*/ 3984788 w 4329767"/>
              <a:gd name="connsiteY7" fmla="*/ 476329 h 3820726"/>
              <a:gd name="connsiteX8" fmla="*/ 3965193 w 4329767"/>
              <a:gd name="connsiteY8" fmla="*/ 505744 h 3820726"/>
              <a:gd name="connsiteX9" fmla="*/ 3885180 w 4329767"/>
              <a:gd name="connsiteY9" fmla="*/ 870160 h 3820726"/>
              <a:gd name="connsiteX10" fmla="*/ 3725153 w 4329767"/>
              <a:gd name="connsiteY10" fmla="*/ 1157770 h 3820726"/>
              <a:gd name="connsiteX11" fmla="*/ 3707191 w 4329767"/>
              <a:gd name="connsiteY11" fmla="*/ 1187185 h 3820726"/>
              <a:gd name="connsiteX12" fmla="*/ 3664735 w 4329767"/>
              <a:gd name="connsiteY12" fmla="*/ 1226405 h 3820726"/>
              <a:gd name="connsiteX13" fmla="*/ 3723520 w 4329767"/>
              <a:gd name="connsiteY13" fmla="*/ 1249283 h 3820726"/>
              <a:gd name="connsiteX14" fmla="*/ 3723520 w 4329767"/>
              <a:gd name="connsiteY14" fmla="*/ 1247649 h 3820726"/>
              <a:gd name="connsiteX15" fmla="*/ 3723520 w 4329767"/>
              <a:gd name="connsiteY15" fmla="*/ 1246014 h 3820726"/>
              <a:gd name="connsiteX16" fmla="*/ 3795369 w 4329767"/>
              <a:gd name="connsiteY16" fmla="*/ 1218234 h 3820726"/>
              <a:gd name="connsiteX17" fmla="*/ 3873749 w 4329767"/>
              <a:gd name="connsiteY17" fmla="*/ 1213331 h 3820726"/>
              <a:gd name="connsiteX18" fmla="*/ 3935800 w 4329767"/>
              <a:gd name="connsiteY18" fmla="*/ 1221502 h 3820726"/>
              <a:gd name="connsiteX19" fmla="*/ 3948864 w 4329767"/>
              <a:gd name="connsiteY19" fmla="*/ 1226405 h 3820726"/>
              <a:gd name="connsiteX20" fmla="*/ 4081131 w 4329767"/>
              <a:gd name="connsiteY20" fmla="*/ 1152868 h 3820726"/>
              <a:gd name="connsiteX21" fmla="*/ 4138283 w 4329767"/>
              <a:gd name="connsiteY21" fmla="*/ 1156136 h 3820726"/>
              <a:gd name="connsiteX22" fmla="*/ 4174207 w 4329767"/>
              <a:gd name="connsiteY22" fmla="*/ 1228039 h 3820726"/>
              <a:gd name="connsiteX23" fmla="*/ 4152979 w 4329767"/>
              <a:gd name="connsiteY23" fmla="*/ 1286868 h 3820726"/>
              <a:gd name="connsiteX24" fmla="*/ 4148080 w 4329767"/>
              <a:gd name="connsiteY24" fmla="*/ 1344064 h 3820726"/>
              <a:gd name="connsiteX25" fmla="*/ 4121954 w 4329767"/>
              <a:gd name="connsiteY25" fmla="*/ 1376747 h 3820726"/>
              <a:gd name="connsiteX26" fmla="*/ 4139916 w 4329767"/>
              <a:gd name="connsiteY26" fmla="*/ 1383283 h 3820726"/>
              <a:gd name="connsiteX27" fmla="*/ 4288512 w 4329767"/>
              <a:gd name="connsiteY27" fmla="*/ 1277063 h 3820726"/>
              <a:gd name="connsiteX28" fmla="*/ 4317905 w 4329767"/>
              <a:gd name="connsiteY28" fmla="*/ 1280332 h 3820726"/>
              <a:gd name="connsiteX29" fmla="*/ 4326069 w 4329767"/>
              <a:gd name="connsiteY29" fmla="*/ 1330990 h 3820726"/>
              <a:gd name="connsiteX30" fmla="*/ 4285246 w 4329767"/>
              <a:gd name="connsiteY30" fmla="*/ 1535259 h 3820726"/>
              <a:gd name="connsiteX31" fmla="*/ 4221562 w 4329767"/>
              <a:gd name="connsiteY31" fmla="*/ 1628406 h 3820726"/>
              <a:gd name="connsiteX32" fmla="*/ 4221562 w 4329767"/>
              <a:gd name="connsiteY32" fmla="*/ 1625138 h 3820726"/>
              <a:gd name="connsiteX33" fmla="*/ 4193802 w 4329767"/>
              <a:gd name="connsiteY33" fmla="*/ 1703577 h 3820726"/>
              <a:gd name="connsiteX34" fmla="*/ 4149713 w 4329767"/>
              <a:gd name="connsiteY34" fmla="*/ 1793455 h 3820726"/>
              <a:gd name="connsiteX35" fmla="*/ 4115422 w 4329767"/>
              <a:gd name="connsiteY35" fmla="*/ 1857187 h 3820726"/>
              <a:gd name="connsiteX36" fmla="*/ 4089295 w 4329767"/>
              <a:gd name="connsiteY36" fmla="*/ 1914382 h 3820726"/>
              <a:gd name="connsiteX37" fmla="*/ 4064801 w 4329767"/>
              <a:gd name="connsiteY37" fmla="*/ 1997724 h 3820726"/>
              <a:gd name="connsiteX38" fmla="*/ 3974990 w 4329767"/>
              <a:gd name="connsiteY38" fmla="*/ 2236310 h 3820726"/>
              <a:gd name="connsiteX39" fmla="*/ 3930901 w 4329767"/>
              <a:gd name="connsiteY39" fmla="*/ 2368677 h 3820726"/>
              <a:gd name="connsiteX40" fmla="*/ 3899876 w 4329767"/>
              <a:gd name="connsiteY40" fmla="*/ 2399726 h 3820726"/>
              <a:gd name="connsiteX41" fmla="*/ 3855787 w 4329767"/>
              <a:gd name="connsiteY41" fmla="*/ 2469994 h 3820726"/>
              <a:gd name="connsiteX42" fmla="*/ 3699026 w 4329767"/>
              <a:gd name="connsiteY42" fmla="*/ 2481433 h 3820726"/>
              <a:gd name="connsiteX43" fmla="*/ 3556962 w 4329767"/>
              <a:gd name="connsiteY43" fmla="*/ 2487970 h 3820726"/>
              <a:gd name="connsiteX44" fmla="*/ 3429594 w 4329767"/>
              <a:gd name="connsiteY44" fmla="*/ 2517384 h 3820726"/>
              <a:gd name="connsiteX45" fmla="*/ 3429594 w 4329767"/>
              <a:gd name="connsiteY45" fmla="*/ 2515750 h 3820726"/>
              <a:gd name="connsiteX46" fmla="*/ 2890728 w 4329767"/>
              <a:gd name="connsiteY46" fmla="*/ 2667726 h 3820726"/>
              <a:gd name="connsiteX47" fmla="*/ 2426977 w 4329767"/>
              <a:gd name="connsiteY47" fmla="*/ 2840946 h 3820726"/>
              <a:gd name="connsiteX48" fmla="*/ 1845656 w 4329767"/>
              <a:gd name="connsiteY48" fmla="*/ 3099142 h 3820726"/>
              <a:gd name="connsiteX49" fmla="*/ 1541932 w 4329767"/>
              <a:gd name="connsiteY49" fmla="*/ 3265826 h 3820726"/>
              <a:gd name="connsiteX50" fmla="*/ 1409665 w 4329767"/>
              <a:gd name="connsiteY50" fmla="*/ 3352436 h 3820726"/>
              <a:gd name="connsiteX51" fmla="*/ 1182688 w 4329767"/>
              <a:gd name="connsiteY51" fmla="*/ 3507680 h 3820726"/>
              <a:gd name="connsiteX52" fmla="*/ 952446 w 4329767"/>
              <a:gd name="connsiteY52" fmla="*/ 3682535 h 3820726"/>
              <a:gd name="connsiteX53" fmla="*/ 923053 w 4329767"/>
              <a:gd name="connsiteY53" fmla="*/ 3698876 h 3820726"/>
              <a:gd name="connsiteX54" fmla="*/ 702608 w 4329767"/>
              <a:gd name="connsiteY54" fmla="*/ 3813267 h 3820726"/>
              <a:gd name="connsiteX55" fmla="*/ 509923 w 4329767"/>
              <a:gd name="connsiteY55" fmla="*/ 3818169 h 3820726"/>
              <a:gd name="connsiteX56" fmla="*/ 459302 w 4329767"/>
              <a:gd name="connsiteY56" fmla="*/ 3739730 h 3820726"/>
              <a:gd name="connsiteX57" fmla="*/ 410314 w 4329767"/>
              <a:gd name="connsiteY57" fmla="*/ 3703779 h 3820726"/>
              <a:gd name="connsiteX58" fmla="*/ 496859 w 4329767"/>
              <a:gd name="connsiteY58" fmla="*/ 3612266 h 3820726"/>
              <a:gd name="connsiteX59" fmla="*/ 425011 w 4329767"/>
              <a:gd name="connsiteY59" fmla="*/ 3630242 h 3820726"/>
              <a:gd name="connsiteX60" fmla="*/ 483796 w 4329767"/>
              <a:gd name="connsiteY60" fmla="*/ 3528924 h 3820726"/>
              <a:gd name="connsiteX61" fmla="*/ 518087 w 4329767"/>
              <a:gd name="connsiteY61" fmla="*/ 3481534 h 3820726"/>
              <a:gd name="connsiteX62" fmla="*/ 565442 w 4329767"/>
              <a:gd name="connsiteY62" fmla="*/ 3425973 h 3820726"/>
              <a:gd name="connsiteX63" fmla="*/ 567075 w 4329767"/>
              <a:gd name="connsiteY63" fmla="*/ 3425973 h 3820726"/>
              <a:gd name="connsiteX64" fmla="*/ 508290 w 4329767"/>
              <a:gd name="connsiteY64" fmla="*/ 3326290 h 3820726"/>
              <a:gd name="connsiteX65" fmla="*/ 568708 w 4329767"/>
              <a:gd name="connsiteY65" fmla="*/ 3290338 h 3820726"/>
              <a:gd name="connsiteX66" fmla="*/ 661785 w 4329767"/>
              <a:gd name="connsiteY66" fmla="*/ 3193923 h 3820726"/>
              <a:gd name="connsiteX67" fmla="*/ 663418 w 4329767"/>
              <a:gd name="connsiteY67" fmla="*/ 3193923 h 3820726"/>
              <a:gd name="connsiteX68" fmla="*/ 617696 w 4329767"/>
              <a:gd name="connsiteY68" fmla="*/ 3190655 h 3820726"/>
              <a:gd name="connsiteX69" fmla="*/ 803849 w 4329767"/>
              <a:gd name="connsiteY69" fmla="*/ 3066459 h 3820726"/>
              <a:gd name="connsiteX70" fmla="*/ 794052 w 4329767"/>
              <a:gd name="connsiteY70" fmla="*/ 3058289 h 3820726"/>
              <a:gd name="connsiteX71" fmla="*/ 728735 w 4329767"/>
              <a:gd name="connsiteY71" fmla="*/ 3037045 h 3820726"/>
              <a:gd name="connsiteX72" fmla="*/ 780988 w 4329767"/>
              <a:gd name="connsiteY72" fmla="*/ 2974947 h 3820726"/>
              <a:gd name="connsiteX73" fmla="*/ 1004699 w 4329767"/>
              <a:gd name="connsiteY73" fmla="*/ 2793556 h 3820726"/>
              <a:gd name="connsiteX74" fmla="*/ 1034092 w 4329767"/>
              <a:gd name="connsiteY74" fmla="*/ 2721653 h 3820726"/>
              <a:gd name="connsiteX75" fmla="*/ 1042256 w 4329767"/>
              <a:gd name="connsiteY75" fmla="*/ 2690605 h 3820726"/>
              <a:gd name="connsiteX76" fmla="*/ 1011231 w 4329767"/>
              <a:gd name="connsiteY76" fmla="*/ 2687336 h 3820726"/>
              <a:gd name="connsiteX77" fmla="*/ 932850 w 4329767"/>
              <a:gd name="connsiteY77" fmla="*/ 2687336 h 3820726"/>
              <a:gd name="connsiteX78" fmla="*/ 681380 w 4329767"/>
              <a:gd name="connsiteY78" fmla="*/ 2860556 h 3820726"/>
              <a:gd name="connsiteX79" fmla="*/ 630759 w 4329767"/>
              <a:gd name="connsiteY79" fmla="*/ 2881800 h 3820726"/>
              <a:gd name="connsiteX80" fmla="*/ 828343 w 4329767"/>
              <a:gd name="connsiteY80" fmla="*/ 2726556 h 3820726"/>
              <a:gd name="connsiteX81" fmla="*/ 993269 w 4329767"/>
              <a:gd name="connsiteY81" fmla="*/ 2543531 h 3820726"/>
              <a:gd name="connsiteX82" fmla="*/ 980205 w 4329767"/>
              <a:gd name="connsiteY82" fmla="*/ 2453653 h 3820726"/>
              <a:gd name="connsiteX83" fmla="*/ 962243 w 4329767"/>
              <a:gd name="connsiteY83" fmla="*/ 2414433 h 3820726"/>
              <a:gd name="connsiteX84" fmla="*/ 962243 w 4329767"/>
              <a:gd name="connsiteY84" fmla="*/ 2412799 h 3820726"/>
              <a:gd name="connsiteX85" fmla="*/ 955711 w 4329767"/>
              <a:gd name="connsiteY85" fmla="*/ 2409530 h 3820726"/>
              <a:gd name="connsiteX86" fmla="*/ 957344 w 4329767"/>
              <a:gd name="connsiteY86" fmla="*/ 2409530 h 3820726"/>
              <a:gd name="connsiteX87" fmla="*/ 829976 w 4329767"/>
              <a:gd name="connsiteY87" fmla="*/ 2267359 h 3820726"/>
              <a:gd name="connsiteX88" fmla="*/ 650354 w 4329767"/>
              <a:gd name="connsiteY88" fmla="*/ 2152969 h 3820726"/>
              <a:gd name="connsiteX89" fmla="*/ 544214 w 4329767"/>
              <a:gd name="connsiteY89" fmla="*/ 2053285 h 3820726"/>
              <a:gd name="connsiteX90" fmla="*/ 442973 w 4329767"/>
              <a:gd name="connsiteY90" fmla="*/ 1960139 h 3820726"/>
              <a:gd name="connsiteX91" fmla="*/ 413580 w 4329767"/>
              <a:gd name="connsiteY91" fmla="*/ 1924187 h 3820726"/>
              <a:gd name="connsiteX92" fmla="*/ 379289 w 4329767"/>
              <a:gd name="connsiteY92" fmla="*/ 1888236 h 3820726"/>
              <a:gd name="connsiteX93" fmla="*/ 362959 w 4329767"/>
              <a:gd name="connsiteY93" fmla="*/ 1866992 h 3820726"/>
              <a:gd name="connsiteX94" fmla="*/ 243756 w 4329767"/>
              <a:gd name="connsiteY94" fmla="*/ 1831041 h 3820726"/>
              <a:gd name="connsiteX95" fmla="*/ 95160 w 4329767"/>
              <a:gd name="connsiteY95" fmla="*/ 1803260 h 3820726"/>
              <a:gd name="connsiteX96" fmla="*/ 450 w 4329767"/>
              <a:gd name="connsiteY96" fmla="*/ 1731357 h 3820726"/>
              <a:gd name="connsiteX97" fmla="*/ 39640 w 4329767"/>
              <a:gd name="connsiteY97" fmla="*/ 1679065 h 3820726"/>
              <a:gd name="connsiteX98" fmla="*/ 157211 w 4329767"/>
              <a:gd name="connsiteY98" fmla="*/ 1652918 h 3820726"/>
              <a:gd name="connsiteX99" fmla="*/ 212730 w 4329767"/>
              <a:gd name="connsiteY99" fmla="*/ 1616967 h 3820726"/>
              <a:gd name="connsiteX100" fmla="*/ 268250 w 4329767"/>
              <a:gd name="connsiteY100" fmla="*/ 1567942 h 3820726"/>
              <a:gd name="connsiteX101" fmla="*/ 266617 w 4329767"/>
              <a:gd name="connsiteY101" fmla="*/ 1566308 h 3820726"/>
              <a:gd name="connsiteX102" fmla="*/ 258452 w 4329767"/>
              <a:gd name="connsiteY102" fmla="*/ 1481332 h 3820726"/>
              <a:gd name="connsiteX103" fmla="*/ 271516 w 4329767"/>
              <a:gd name="connsiteY103" fmla="*/ 1401259 h 3820726"/>
              <a:gd name="connsiteX104" fmla="*/ 359694 w 4329767"/>
              <a:gd name="connsiteY104" fmla="*/ 1417600 h 3820726"/>
              <a:gd name="connsiteX105" fmla="*/ 379289 w 4329767"/>
              <a:gd name="connsiteY105" fmla="*/ 1393088 h 3820726"/>
              <a:gd name="connsiteX106" fmla="*/ 460935 w 4329767"/>
              <a:gd name="connsiteY106" fmla="*/ 1293405 h 3820726"/>
              <a:gd name="connsiteX107" fmla="*/ 387453 w 4329767"/>
              <a:gd name="connsiteY107" fmla="*/ 1219868 h 3820726"/>
              <a:gd name="connsiteX108" fmla="*/ 376023 w 4329767"/>
              <a:gd name="connsiteY108" fmla="*/ 1123453 h 3820726"/>
              <a:gd name="connsiteX109" fmla="*/ 444606 w 4329767"/>
              <a:gd name="connsiteY109" fmla="*/ 1141429 h 3820726"/>
              <a:gd name="connsiteX110" fmla="*/ 540948 w 4329767"/>
              <a:gd name="connsiteY110" fmla="*/ 1102209 h 3820726"/>
              <a:gd name="connsiteX111" fmla="*/ 580139 w 4329767"/>
              <a:gd name="connsiteY111" fmla="*/ 1082599 h 3820726"/>
              <a:gd name="connsiteX112" fmla="*/ 588303 w 4329767"/>
              <a:gd name="connsiteY112" fmla="*/ 1105477 h 3820726"/>
              <a:gd name="connsiteX113" fmla="*/ 673215 w 4329767"/>
              <a:gd name="connsiteY113" fmla="*/ 1076063 h 3820726"/>
              <a:gd name="connsiteX114" fmla="*/ 705874 w 4329767"/>
              <a:gd name="connsiteY114" fmla="*/ 1036843 h 3820726"/>
              <a:gd name="connsiteX115" fmla="*/ 700975 w 4329767"/>
              <a:gd name="connsiteY115" fmla="*/ 1012331 h 3820726"/>
              <a:gd name="connsiteX116" fmla="*/ 802216 w 4329767"/>
              <a:gd name="connsiteY116" fmla="*/ 951867 h 3820726"/>
              <a:gd name="connsiteX117" fmla="*/ 932850 w 4329767"/>
              <a:gd name="connsiteY117" fmla="*/ 928989 h 3820726"/>
              <a:gd name="connsiteX118" fmla="*/ 934483 w 4329767"/>
              <a:gd name="connsiteY118" fmla="*/ 928989 h 3820726"/>
              <a:gd name="connsiteX119" fmla="*/ 1003066 w 4329767"/>
              <a:gd name="connsiteY119" fmla="*/ 853818 h 3820726"/>
              <a:gd name="connsiteX120" fmla="*/ 1153295 w 4329767"/>
              <a:gd name="connsiteY120" fmla="*/ 791720 h 3820726"/>
              <a:gd name="connsiteX121" fmla="*/ 1182688 w 4329767"/>
              <a:gd name="connsiteY121" fmla="*/ 786818 h 3820726"/>
              <a:gd name="connsiteX122" fmla="*/ 1656236 w 4329767"/>
              <a:gd name="connsiteY122" fmla="*/ 582549 h 3820726"/>
              <a:gd name="connsiteX123" fmla="*/ 1631743 w 4329767"/>
              <a:gd name="connsiteY123" fmla="*/ 571110 h 3820726"/>
              <a:gd name="connsiteX124" fmla="*/ 1561527 w 4329767"/>
              <a:gd name="connsiteY124" fmla="*/ 580915 h 3820726"/>
              <a:gd name="connsiteX125" fmla="*/ 1646439 w 4329767"/>
              <a:gd name="connsiteY125" fmla="*/ 540061 h 3820726"/>
              <a:gd name="connsiteX126" fmla="*/ 1860352 w 4329767"/>
              <a:gd name="connsiteY126" fmla="*/ 479597 h 3820726"/>
              <a:gd name="connsiteX127" fmla="*/ 1977923 w 4329767"/>
              <a:gd name="connsiteY127" fmla="*/ 430573 h 3820726"/>
              <a:gd name="connsiteX128" fmla="*/ 2061202 w 4329767"/>
              <a:gd name="connsiteY128" fmla="*/ 379914 h 3820726"/>
              <a:gd name="connsiteX129" fmla="*/ 2234292 w 4329767"/>
              <a:gd name="connsiteY129" fmla="*/ 357036 h 3820726"/>
              <a:gd name="connsiteX130" fmla="*/ 2384521 w 4329767"/>
              <a:gd name="connsiteY130" fmla="*/ 311280 h 3820726"/>
              <a:gd name="connsiteX131" fmla="*/ 2381255 w 4329767"/>
              <a:gd name="connsiteY131" fmla="*/ 311280 h 3820726"/>
              <a:gd name="connsiteX132" fmla="*/ 2676815 w 4329767"/>
              <a:gd name="connsiteY132" fmla="*/ 237743 h 3820726"/>
              <a:gd name="connsiteX133" fmla="*/ 2867867 w 4329767"/>
              <a:gd name="connsiteY133" fmla="*/ 172377 h 3820726"/>
              <a:gd name="connsiteX134" fmla="*/ 2874399 w 4329767"/>
              <a:gd name="connsiteY134" fmla="*/ 170743 h 3820726"/>
              <a:gd name="connsiteX135" fmla="*/ 2879298 w 4329767"/>
              <a:gd name="connsiteY135" fmla="*/ 172377 h 3820726"/>
              <a:gd name="connsiteX136" fmla="*/ 3117705 w 4329767"/>
              <a:gd name="connsiteY136" fmla="*/ 156035 h 3820726"/>
              <a:gd name="connsiteX137" fmla="*/ 3547164 w 4329767"/>
              <a:gd name="connsiteY137" fmla="*/ 31840 h 3820726"/>
              <a:gd name="connsiteX138" fmla="*/ 3707191 w 4329767"/>
              <a:gd name="connsiteY138" fmla="*/ 41645 h 3820726"/>
              <a:gd name="connsiteX139" fmla="*/ 3829660 w 4329767"/>
              <a:gd name="connsiteY139" fmla="*/ 49815 h 3820726"/>
              <a:gd name="connsiteX140" fmla="*/ 3945598 w 4329767"/>
              <a:gd name="connsiteY140" fmla="*/ 791 h 3820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329767" h="3820726">
                <a:moveTo>
                  <a:pt x="3945598" y="791"/>
                </a:moveTo>
                <a:cubicBezTo>
                  <a:pt x="3988054" y="-7380"/>
                  <a:pt x="3999484" y="49815"/>
                  <a:pt x="4022345" y="79230"/>
                </a:cubicBezTo>
                <a:cubicBezTo>
                  <a:pt x="4028877" y="89035"/>
                  <a:pt x="4023978" y="107011"/>
                  <a:pt x="4023978" y="120084"/>
                </a:cubicBezTo>
                <a:cubicBezTo>
                  <a:pt x="4023978" y="120084"/>
                  <a:pt x="4025611" y="120084"/>
                  <a:pt x="4025611" y="120084"/>
                </a:cubicBezTo>
                <a:cubicBezTo>
                  <a:pt x="4058270" y="151133"/>
                  <a:pt x="4064801" y="182182"/>
                  <a:pt x="4032143" y="218133"/>
                </a:cubicBezTo>
                <a:cubicBezTo>
                  <a:pt x="4027244" y="254084"/>
                  <a:pt x="4056637" y="286767"/>
                  <a:pt x="4043573" y="324353"/>
                </a:cubicBezTo>
                <a:cubicBezTo>
                  <a:pt x="4045206" y="353768"/>
                  <a:pt x="4017446" y="366841"/>
                  <a:pt x="4010915" y="394621"/>
                </a:cubicBezTo>
                <a:cubicBezTo>
                  <a:pt x="3991320" y="417500"/>
                  <a:pt x="4009282" y="453451"/>
                  <a:pt x="3984788" y="476329"/>
                </a:cubicBezTo>
                <a:cubicBezTo>
                  <a:pt x="3979889" y="486134"/>
                  <a:pt x="3965193" y="495939"/>
                  <a:pt x="3965193" y="505744"/>
                </a:cubicBezTo>
                <a:cubicBezTo>
                  <a:pt x="3960294" y="633208"/>
                  <a:pt x="3901509" y="745964"/>
                  <a:pt x="3885180" y="870160"/>
                </a:cubicBezTo>
                <a:cubicBezTo>
                  <a:pt x="3870483" y="989453"/>
                  <a:pt x="3800268" y="1074428"/>
                  <a:pt x="3725153" y="1157770"/>
                </a:cubicBezTo>
                <a:cubicBezTo>
                  <a:pt x="3718621" y="1165941"/>
                  <a:pt x="3713723" y="1174112"/>
                  <a:pt x="3707191" y="1187185"/>
                </a:cubicBezTo>
                <a:cubicBezTo>
                  <a:pt x="3695760" y="1200258"/>
                  <a:pt x="3671266" y="1205161"/>
                  <a:pt x="3664735" y="1226405"/>
                </a:cubicBezTo>
                <a:cubicBezTo>
                  <a:pt x="3677798" y="1257453"/>
                  <a:pt x="3702292" y="1244380"/>
                  <a:pt x="3723520" y="1249283"/>
                </a:cubicBezTo>
                <a:cubicBezTo>
                  <a:pt x="3723520" y="1249283"/>
                  <a:pt x="3721887" y="1247649"/>
                  <a:pt x="3723520" y="1247649"/>
                </a:cubicBezTo>
                <a:cubicBezTo>
                  <a:pt x="3723520" y="1247649"/>
                  <a:pt x="3723520" y="1246014"/>
                  <a:pt x="3723520" y="1246014"/>
                </a:cubicBezTo>
                <a:cubicBezTo>
                  <a:pt x="3741482" y="1219868"/>
                  <a:pt x="3764343" y="1203526"/>
                  <a:pt x="3795369" y="1218234"/>
                </a:cubicBezTo>
                <a:cubicBezTo>
                  <a:pt x="3823129" y="1232941"/>
                  <a:pt x="3847622" y="1226405"/>
                  <a:pt x="3873749" y="1213331"/>
                </a:cubicBezTo>
                <a:cubicBezTo>
                  <a:pt x="3894977" y="1200258"/>
                  <a:pt x="3914572" y="1226405"/>
                  <a:pt x="3935800" y="1221502"/>
                </a:cubicBezTo>
                <a:cubicBezTo>
                  <a:pt x="3940699" y="1221502"/>
                  <a:pt x="3943965" y="1226405"/>
                  <a:pt x="3948864" y="1226405"/>
                </a:cubicBezTo>
                <a:cubicBezTo>
                  <a:pt x="3989687" y="1193722"/>
                  <a:pt x="4041940" y="1188819"/>
                  <a:pt x="4081131" y="1152868"/>
                </a:cubicBezTo>
                <a:cubicBezTo>
                  <a:pt x="4099093" y="1134892"/>
                  <a:pt x="4121954" y="1139795"/>
                  <a:pt x="4138283" y="1156136"/>
                </a:cubicBezTo>
                <a:cubicBezTo>
                  <a:pt x="4157878" y="1174112"/>
                  <a:pt x="4180739" y="1195356"/>
                  <a:pt x="4174207" y="1228039"/>
                </a:cubicBezTo>
                <a:cubicBezTo>
                  <a:pt x="4170941" y="1249283"/>
                  <a:pt x="4167676" y="1270527"/>
                  <a:pt x="4152979" y="1286868"/>
                </a:cubicBezTo>
                <a:cubicBezTo>
                  <a:pt x="4172574" y="1309746"/>
                  <a:pt x="4170941" y="1329356"/>
                  <a:pt x="4148080" y="1344064"/>
                </a:cubicBezTo>
                <a:cubicBezTo>
                  <a:pt x="4135017" y="1353868"/>
                  <a:pt x="4121954" y="1358771"/>
                  <a:pt x="4121954" y="1376747"/>
                </a:cubicBezTo>
                <a:cubicBezTo>
                  <a:pt x="4128485" y="1380015"/>
                  <a:pt x="4131751" y="1383283"/>
                  <a:pt x="4139916" y="1383283"/>
                </a:cubicBezTo>
                <a:cubicBezTo>
                  <a:pt x="4198701" y="1363673"/>
                  <a:pt x="4267284" y="1355503"/>
                  <a:pt x="4288512" y="1277063"/>
                </a:cubicBezTo>
                <a:cubicBezTo>
                  <a:pt x="4293411" y="1259088"/>
                  <a:pt x="4308107" y="1265624"/>
                  <a:pt x="4317905" y="1280332"/>
                </a:cubicBezTo>
                <a:cubicBezTo>
                  <a:pt x="4327702" y="1296673"/>
                  <a:pt x="4334234" y="1317917"/>
                  <a:pt x="4326069" y="1330990"/>
                </a:cubicBezTo>
                <a:cubicBezTo>
                  <a:pt x="4286879" y="1394722"/>
                  <a:pt x="4288512" y="1464991"/>
                  <a:pt x="4285246" y="1535259"/>
                </a:cubicBezTo>
                <a:cubicBezTo>
                  <a:pt x="4272183" y="1571211"/>
                  <a:pt x="4252588" y="1603894"/>
                  <a:pt x="4221562" y="1628406"/>
                </a:cubicBezTo>
                <a:cubicBezTo>
                  <a:pt x="4221562" y="1625138"/>
                  <a:pt x="4221562" y="1625138"/>
                  <a:pt x="4221562" y="1625138"/>
                </a:cubicBezTo>
                <a:cubicBezTo>
                  <a:pt x="4210132" y="1652918"/>
                  <a:pt x="4213398" y="1683967"/>
                  <a:pt x="4193802" y="1703577"/>
                </a:cubicBezTo>
                <a:cubicBezTo>
                  <a:pt x="4180739" y="1736260"/>
                  <a:pt x="4174207" y="1770577"/>
                  <a:pt x="4149713" y="1793455"/>
                </a:cubicBezTo>
                <a:cubicBezTo>
                  <a:pt x="4139916" y="1814699"/>
                  <a:pt x="4154612" y="1849016"/>
                  <a:pt x="4115422" y="1857187"/>
                </a:cubicBezTo>
                <a:cubicBezTo>
                  <a:pt x="4115422" y="1880065"/>
                  <a:pt x="4100726" y="1896407"/>
                  <a:pt x="4089295" y="1914382"/>
                </a:cubicBezTo>
                <a:cubicBezTo>
                  <a:pt x="4081131" y="1942163"/>
                  <a:pt x="4072966" y="1969944"/>
                  <a:pt x="4064801" y="1997724"/>
                </a:cubicBezTo>
                <a:cubicBezTo>
                  <a:pt x="4041940" y="2079432"/>
                  <a:pt x="4028877" y="2166042"/>
                  <a:pt x="3974990" y="2236310"/>
                </a:cubicBezTo>
                <a:cubicBezTo>
                  <a:pt x="3958661" y="2280432"/>
                  <a:pt x="3955395" y="2327823"/>
                  <a:pt x="3930901" y="2368677"/>
                </a:cubicBezTo>
                <a:cubicBezTo>
                  <a:pt x="3922737" y="2383384"/>
                  <a:pt x="3914572" y="2393189"/>
                  <a:pt x="3899876" y="2399726"/>
                </a:cubicBezTo>
                <a:cubicBezTo>
                  <a:pt x="3885180" y="2424238"/>
                  <a:pt x="3870483" y="2447116"/>
                  <a:pt x="3855787" y="2469994"/>
                </a:cubicBezTo>
                <a:cubicBezTo>
                  <a:pt x="3805166" y="2501043"/>
                  <a:pt x="3752913" y="2501043"/>
                  <a:pt x="3699026" y="2481433"/>
                </a:cubicBezTo>
                <a:cubicBezTo>
                  <a:pt x="3651671" y="2481433"/>
                  <a:pt x="3604317" y="2481433"/>
                  <a:pt x="3556962" y="2487970"/>
                </a:cubicBezTo>
                <a:cubicBezTo>
                  <a:pt x="3514506" y="2494506"/>
                  <a:pt x="3468784" y="2510848"/>
                  <a:pt x="3429594" y="2517384"/>
                </a:cubicBezTo>
                <a:cubicBezTo>
                  <a:pt x="3429594" y="2515750"/>
                  <a:pt x="3429594" y="2515750"/>
                  <a:pt x="3429594" y="2515750"/>
                </a:cubicBezTo>
                <a:cubicBezTo>
                  <a:pt x="3246706" y="2554970"/>
                  <a:pt x="3067084" y="2607263"/>
                  <a:pt x="2890728" y="2667726"/>
                </a:cubicBezTo>
                <a:cubicBezTo>
                  <a:pt x="2735600" y="2723288"/>
                  <a:pt x="2580472" y="2782117"/>
                  <a:pt x="2426977" y="2840946"/>
                </a:cubicBezTo>
                <a:cubicBezTo>
                  <a:pt x="2227760" y="2917752"/>
                  <a:pt x="2033442" y="2999459"/>
                  <a:pt x="1845656" y="3099142"/>
                </a:cubicBezTo>
                <a:cubicBezTo>
                  <a:pt x="1744414" y="3153069"/>
                  <a:pt x="1639907" y="3205362"/>
                  <a:pt x="1541932" y="3265826"/>
                </a:cubicBezTo>
                <a:cubicBezTo>
                  <a:pt x="1496210" y="3293606"/>
                  <a:pt x="1453754" y="3324655"/>
                  <a:pt x="1409665" y="3352436"/>
                </a:cubicBezTo>
                <a:cubicBezTo>
                  <a:pt x="1332917" y="3404729"/>
                  <a:pt x="1257803" y="3455388"/>
                  <a:pt x="1182688" y="3507680"/>
                </a:cubicBezTo>
                <a:cubicBezTo>
                  <a:pt x="1105941" y="3559973"/>
                  <a:pt x="1029193" y="3625339"/>
                  <a:pt x="952446" y="3682535"/>
                </a:cubicBezTo>
                <a:cubicBezTo>
                  <a:pt x="944281" y="3690705"/>
                  <a:pt x="932850" y="3693974"/>
                  <a:pt x="923053" y="3698876"/>
                </a:cubicBezTo>
                <a:cubicBezTo>
                  <a:pt x="856103" y="3749535"/>
                  <a:pt x="784254" y="3790389"/>
                  <a:pt x="702608" y="3813267"/>
                </a:cubicBezTo>
                <a:cubicBezTo>
                  <a:pt x="638924" y="3829608"/>
                  <a:pt x="581771" y="3813267"/>
                  <a:pt x="509923" y="3818169"/>
                </a:cubicBezTo>
                <a:cubicBezTo>
                  <a:pt x="477264" y="3801828"/>
                  <a:pt x="439707" y="3788754"/>
                  <a:pt x="459302" y="3739730"/>
                </a:cubicBezTo>
                <a:cubicBezTo>
                  <a:pt x="465834" y="3725023"/>
                  <a:pt x="460935" y="3723388"/>
                  <a:pt x="410314" y="3703779"/>
                </a:cubicBezTo>
                <a:cubicBezTo>
                  <a:pt x="475631" y="3698876"/>
                  <a:pt x="490328" y="3656388"/>
                  <a:pt x="496859" y="3612266"/>
                </a:cubicBezTo>
                <a:cubicBezTo>
                  <a:pt x="470733" y="3618803"/>
                  <a:pt x="449504" y="3623705"/>
                  <a:pt x="425011" y="3630242"/>
                </a:cubicBezTo>
                <a:cubicBezTo>
                  <a:pt x="473998" y="3612266"/>
                  <a:pt x="431542" y="3543632"/>
                  <a:pt x="483796" y="3528924"/>
                </a:cubicBezTo>
                <a:cubicBezTo>
                  <a:pt x="444606" y="3476631"/>
                  <a:pt x="506657" y="3494607"/>
                  <a:pt x="518087" y="3481534"/>
                </a:cubicBezTo>
                <a:cubicBezTo>
                  <a:pt x="539315" y="3468461"/>
                  <a:pt x="565442" y="3458656"/>
                  <a:pt x="565442" y="3425973"/>
                </a:cubicBezTo>
                <a:cubicBezTo>
                  <a:pt x="565442" y="3425973"/>
                  <a:pt x="567075" y="3425973"/>
                  <a:pt x="567075" y="3425973"/>
                </a:cubicBezTo>
                <a:cubicBezTo>
                  <a:pt x="490328" y="3399826"/>
                  <a:pt x="475631" y="3370412"/>
                  <a:pt x="508290" y="3326290"/>
                </a:cubicBezTo>
                <a:cubicBezTo>
                  <a:pt x="527885" y="3313216"/>
                  <a:pt x="549113" y="3301777"/>
                  <a:pt x="568708" y="3290338"/>
                </a:cubicBezTo>
                <a:cubicBezTo>
                  <a:pt x="601367" y="3260923"/>
                  <a:pt x="640557" y="3239679"/>
                  <a:pt x="661785" y="3193923"/>
                </a:cubicBezTo>
                <a:cubicBezTo>
                  <a:pt x="663418" y="3193923"/>
                  <a:pt x="663418" y="3193923"/>
                  <a:pt x="663418" y="3193923"/>
                </a:cubicBezTo>
                <a:cubicBezTo>
                  <a:pt x="651987" y="3187387"/>
                  <a:pt x="640557" y="3192289"/>
                  <a:pt x="617696" y="3190655"/>
                </a:cubicBezTo>
                <a:cubicBezTo>
                  <a:pt x="684646" y="3143265"/>
                  <a:pt x="761393" y="3131825"/>
                  <a:pt x="803849" y="3066459"/>
                </a:cubicBezTo>
                <a:cubicBezTo>
                  <a:pt x="800583" y="3064825"/>
                  <a:pt x="797318" y="3061557"/>
                  <a:pt x="794052" y="3058289"/>
                </a:cubicBezTo>
                <a:cubicBezTo>
                  <a:pt x="772824" y="3048484"/>
                  <a:pt x="733634" y="3084435"/>
                  <a:pt x="728735" y="3037045"/>
                </a:cubicBezTo>
                <a:cubicBezTo>
                  <a:pt x="725469" y="3002727"/>
                  <a:pt x="758127" y="2988020"/>
                  <a:pt x="780988" y="2974947"/>
                </a:cubicBezTo>
                <a:cubicBezTo>
                  <a:pt x="864268" y="2924288"/>
                  <a:pt x="936116" y="2862190"/>
                  <a:pt x="1004699" y="2793556"/>
                </a:cubicBezTo>
                <a:cubicBezTo>
                  <a:pt x="1001433" y="2764141"/>
                  <a:pt x="1014497" y="2741263"/>
                  <a:pt x="1034092" y="2721653"/>
                </a:cubicBezTo>
                <a:cubicBezTo>
                  <a:pt x="1042256" y="2713483"/>
                  <a:pt x="1048788" y="2700409"/>
                  <a:pt x="1042256" y="2690605"/>
                </a:cubicBezTo>
                <a:cubicBezTo>
                  <a:pt x="1034092" y="2675897"/>
                  <a:pt x="1019395" y="2682434"/>
                  <a:pt x="1011231" y="2687336"/>
                </a:cubicBezTo>
                <a:cubicBezTo>
                  <a:pt x="985104" y="2705312"/>
                  <a:pt x="958977" y="2687336"/>
                  <a:pt x="932850" y="2687336"/>
                </a:cubicBezTo>
                <a:cubicBezTo>
                  <a:pt x="849571" y="2744532"/>
                  <a:pt x="772824" y="2813166"/>
                  <a:pt x="681380" y="2860556"/>
                </a:cubicBezTo>
                <a:cubicBezTo>
                  <a:pt x="665051" y="2870361"/>
                  <a:pt x="648721" y="2878532"/>
                  <a:pt x="630759" y="2881800"/>
                </a:cubicBezTo>
                <a:cubicBezTo>
                  <a:pt x="689545" y="2821337"/>
                  <a:pt x="766292" y="2780483"/>
                  <a:pt x="828343" y="2726556"/>
                </a:cubicBezTo>
                <a:cubicBezTo>
                  <a:pt x="888761" y="2675897"/>
                  <a:pt x="985104" y="2644848"/>
                  <a:pt x="993269" y="2543531"/>
                </a:cubicBezTo>
                <a:cubicBezTo>
                  <a:pt x="1012864" y="2510848"/>
                  <a:pt x="1021028" y="2479799"/>
                  <a:pt x="980205" y="2453653"/>
                </a:cubicBezTo>
                <a:cubicBezTo>
                  <a:pt x="968775" y="2447116"/>
                  <a:pt x="958977" y="2430774"/>
                  <a:pt x="962243" y="2414433"/>
                </a:cubicBezTo>
                <a:cubicBezTo>
                  <a:pt x="962243" y="2414433"/>
                  <a:pt x="962243" y="2412799"/>
                  <a:pt x="962243" y="2412799"/>
                </a:cubicBezTo>
                <a:cubicBezTo>
                  <a:pt x="960610" y="2412799"/>
                  <a:pt x="957344" y="2409530"/>
                  <a:pt x="955711" y="2409530"/>
                </a:cubicBezTo>
                <a:cubicBezTo>
                  <a:pt x="957344" y="2409530"/>
                  <a:pt x="957344" y="2409530"/>
                  <a:pt x="957344" y="2409530"/>
                </a:cubicBezTo>
                <a:cubicBezTo>
                  <a:pt x="906724" y="2373579"/>
                  <a:pt x="865900" y="2322920"/>
                  <a:pt x="829976" y="2267359"/>
                </a:cubicBezTo>
                <a:cubicBezTo>
                  <a:pt x="790786" y="2205261"/>
                  <a:pt x="709140" y="2193822"/>
                  <a:pt x="650354" y="2152969"/>
                </a:cubicBezTo>
                <a:cubicBezTo>
                  <a:pt x="609531" y="2125188"/>
                  <a:pt x="570341" y="2097407"/>
                  <a:pt x="544214" y="2053285"/>
                </a:cubicBezTo>
                <a:cubicBezTo>
                  <a:pt x="521353" y="2012432"/>
                  <a:pt x="469100" y="2000993"/>
                  <a:pt x="442973" y="1960139"/>
                </a:cubicBezTo>
                <a:cubicBezTo>
                  <a:pt x="434808" y="1947066"/>
                  <a:pt x="423378" y="1935626"/>
                  <a:pt x="413580" y="1924187"/>
                </a:cubicBezTo>
                <a:cubicBezTo>
                  <a:pt x="397251" y="1916017"/>
                  <a:pt x="384187" y="1907846"/>
                  <a:pt x="379289" y="1888236"/>
                </a:cubicBezTo>
                <a:cubicBezTo>
                  <a:pt x="374390" y="1881699"/>
                  <a:pt x="367858" y="1875163"/>
                  <a:pt x="362959" y="1866992"/>
                </a:cubicBezTo>
                <a:cubicBezTo>
                  <a:pt x="315605" y="1878431"/>
                  <a:pt x="281313" y="1847382"/>
                  <a:pt x="243756" y="1831041"/>
                </a:cubicBezTo>
                <a:cubicBezTo>
                  <a:pt x="196401" y="1809797"/>
                  <a:pt x="149046" y="1801626"/>
                  <a:pt x="95160" y="1803260"/>
                </a:cubicBezTo>
                <a:cubicBezTo>
                  <a:pt x="51071" y="1804894"/>
                  <a:pt x="5349" y="1795089"/>
                  <a:pt x="450" y="1731357"/>
                </a:cubicBezTo>
                <a:cubicBezTo>
                  <a:pt x="-2816" y="1693772"/>
                  <a:pt x="11881" y="1665991"/>
                  <a:pt x="39640" y="1679065"/>
                </a:cubicBezTo>
                <a:cubicBezTo>
                  <a:pt x="90261" y="1700309"/>
                  <a:pt x="118021" y="1656186"/>
                  <a:pt x="157211" y="1652918"/>
                </a:cubicBezTo>
                <a:cubicBezTo>
                  <a:pt x="163743" y="1623503"/>
                  <a:pt x="189869" y="1623503"/>
                  <a:pt x="212730" y="1616967"/>
                </a:cubicBezTo>
                <a:cubicBezTo>
                  <a:pt x="225794" y="1592455"/>
                  <a:pt x="230692" y="1563040"/>
                  <a:pt x="268250" y="1567942"/>
                </a:cubicBezTo>
                <a:cubicBezTo>
                  <a:pt x="266617" y="1566308"/>
                  <a:pt x="266617" y="1566308"/>
                  <a:pt x="266617" y="1566308"/>
                </a:cubicBezTo>
                <a:cubicBezTo>
                  <a:pt x="269883" y="1540162"/>
                  <a:pt x="238857" y="1514015"/>
                  <a:pt x="258452" y="1481332"/>
                </a:cubicBezTo>
                <a:cubicBezTo>
                  <a:pt x="258452" y="1455186"/>
                  <a:pt x="256819" y="1427405"/>
                  <a:pt x="271516" y="1401259"/>
                </a:cubicBezTo>
                <a:cubicBezTo>
                  <a:pt x="304174" y="1378381"/>
                  <a:pt x="327035" y="1417600"/>
                  <a:pt x="359694" y="1417600"/>
                </a:cubicBezTo>
                <a:cubicBezTo>
                  <a:pt x="366225" y="1409430"/>
                  <a:pt x="371124" y="1401259"/>
                  <a:pt x="379289" y="1393088"/>
                </a:cubicBezTo>
                <a:cubicBezTo>
                  <a:pt x="403783" y="1355503"/>
                  <a:pt x="447872" y="1339161"/>
                  <a:pt x="460935" y="1293405"/>
                </a:cubicBezTo>
                <a:cubicBezTo>
                  <a:pt x="436441" y="1268893"/>
                  <a:pt x="405415" y="1249283"/>
                  <a:pt x="387453" y="1219868"/>
                </a:cubicBezTo>
                <a:cubicBezTo>
                  <a:pt x="369491" y="1192087"/>
                  <a:pt x="346630" y="1154502"/>
                  <a:pt x="376023" y="1123453"/>
                </a:cubicBezTo>
                <a:cubicBezTo>
                  <a:pt x="402150" y="1095672"/>
                  <a:pt x="421745" y="1128355"/>
                  <a:pt x="444606" y="1141429"/>
                </a:cubicBezTo>
                <a:cubicBezTo>
                  <a:pt x="480530" y="1134892"/>
                  <a:pt x="498492" y="1082599"/>
                  <a:pt x="540948" y="1102209"/>
                </a:cubicBezTo>
                <a:cubicBezTo>
                  <a:pt x="554012" y="1095672"/>
                  <a:pt x="567075" y="1085868"/>
                  <a:pt x="580139" y="1082599"/>
                </a:cubicBezTo>
                <a:cubicBezTo>
                  <a:pt x="606265" y="1077697"/>
                  <a:pt x="588303" y="1097307"/>
                  <a:pt x="588303" y="1105477"/>
                </a:cubicBezTo>
                <a:cubicBezTo>
                  <a:pt x="620962" y="1098941"/>
                  <a:pt x="645456" y="1082599"/>
                  <a:pt x="673215" y="1076063"/>
                </a:cubicBezTo>
                <a:cubicBezTo>
                  <a:pt x="679747" y="1062989"/>
                  <a:pt x="692810" y="1053185"/>
                  <a:pt x="705874" y="1036843"/>
                </a:cubicBezTo>
                <a:cubicBezTo>
                  <a:pt x="679747" y="1028672"/>
                  <a:pt x="686279" y="1020501"/>
                  <a:pt x="700975" y="1012331"/>
                </a:cubicBezTo>
                <a:cubicBezTo>
                  <a:pt x="736899" y="991087"/>
                  <a:pt x="766292" y="971477"/>
                  <a:pt x="802216" y="951867"/>
                </a:cubicBezTo>
                <a:cubicBezTo>
                  <a:pt x="844672" y="937160"/>
                  <a:pt x="885496" y="917550"/>
                  <a:pt x="932850" y="928989"/>
                </a:cubicBezTo>
                <a:cubicBezTo>
                  <a:pt x="934483" y="928989"/>
                  <a:pt x="934483" y="928989"/>
                  <a:pt x="934483" y="928989"/>
                </a:cubicBezTo>
                <a:cubicBezTo>
                  <a:pt x="932850" y="881599"/>
                  <a:pt x="970408" y="857086"/>
                  <a:pt x="1003066" y="853818"/>
                </a:cubicBezTo>
                <a:cubicBezTo>
                  <a:pt x="1061852" y="847281"/>
                  <a:pt x="1102675" y="811330"/>
                  <a:pt x="1153295" y="791720"/>
                </a:cubicBezTo>
                <a:cubicBezTo>
                  <a:pt x="1163093" y="788452"/>
                  <a:pt x="1172890" y="788452"/>
                  <a:pt x="1182688" y="786818"/>
                </a:cubicBezTo>
                <a:cubicBezTo>
                  <a:pt x="1339449" y="718183"/>
                  <a:pt x="1497843" y="649549"/>
                  <a:pt x="1656236" y="582549"/>
                </a:cubicBezTo>
                <a:cubicBezTo>
                  <a:pt x="1648072" y="577646"/>
                  <a:pt x="1639907" y="574378"/>
                  <a:pt x="1631743" y="571110"/>
                </a:cubicBezTo>
                <a:cubicBezTo>
                  <a:pt x="1608882" y="574378"/>
                  <a:pt x="1587654" y="577646"/>
                  <a:pt x="1561527" y="580915"/>
                </a:cubicBezTo>
                <a:cubicBezTo>
                  <a:pt x="1576223" y="531890"/>
                  <a:pt x="1615413" y="546598"/>
                  <a:pt x="1646439" y="540061"/>
                </a:cubicBezTo>
                <a:cubicBezTo>
                  <a:pt x="1713389" y="504110"/>
                  <a:pt x="1788503" y="495939"/>
                  <a:pt x="1860352" y="479597"/>
                </a:cubicBezTo>
                <a:cubicBezTo>
                  <a:pt x="1894644" y="451817"/>
                  <a:pt x="1935467" y="432207"/>
                  <a:pt x="1977923" y="430573"/>
                </a:cubicBezTo>
                <a:cubicBezTo>
                  <a:pt x="2018746" y="428939"/>
                  <a:pt x="2028543" y="388085"/>
                  <a:pt x="2061202" y="379914"/>
                </a:cubicBezTo>
                <a:cubicBezTo>
                  <a:pt x="2116721" y="365207"/>
                  <a:pt x="2168975" y="334158"/>
                  <a:pt x="2234292" y="357036"/>
                </a:cubicBezTo>
                <a:cubicBezTo>
                  <a:pt x="2286546" y="339060"/>
                  <a:pt x="2330635" y="319450"/>
                  <a:pt x="2384521" y="311280"/>
                </a:cubicBezTo>
                <a:cubicBezTo>
                  <a:pt x="2384521" y="311280"/>
                  <a:pt x="2381255" y="311280"/>
                  <a:pt x="2381255" y="311280"/>
                </a:cubicBezTo>
                <a:cubicBezTo>
                  <a:pt x="2467800" y="239377"/>
                  <a:pt x="2570675" y="231206"/>
                  <a:pt x="2676815" y="237743"/>
                </a:cubicBezTo>
                <a:cubicBezTo>
                  <a:pt x="2735600" y="198523"/>
                  <a:pt x="2802550" y="187084"/>
                  <a:pt x="2867867" y="172377"/>
                </a:cubicBezTo>
                <a:cubicBezTo>
                  <a:pt x="2874399" y="170743"/>
                  <a:pt x="2874399" y="170743"/>
                  <a:pt x="2874399" y="170743"/>
                </a:cubicBezTo>
                <a:cubicBezTo>
                  <a:pt x="2879298" y="172377"/>
                  <a:pt x="2879298" y="172377"/>
                  <a:pt x="2879298" y="172377"/>
                </a:cubicBezTo>
                <a:cubicBezTo>
                  <a:pt x="2957678" y="146230"/>
                  <a:pt x="3037691" y="152767"/>
                  <a:pt x="3117705" y="156035"/>
                </a:cubicBezTo>
                <a:cubicBezTo>
                  <a:pt x="3259769" y="115181"/>
                  <a:pt x="3403467" y="71059"/>
                  <a:pt x="3547164" y="31840"/>
                </a:cubicBezTo>
                <a:cubicBezTo>
                  <a:pt x="3599418" y="17132"/>
                  <a:pt x="3653304" y="18767"/>
                  <a:pt x="3707191" y="41645"/>
                </a:cubicBezTo>
                <a:cubicBezTo>
                  <a:pt x="3746381" y="56352"/>
                  <a:pt x="3787204" y="59620"/>
                  <a:pt x="3829660" y="49815"/>
                </a:cubicBezTo>
                <a:cubicBezTo>
                  <a:pt x="3862319" y="18767"/>
                  <a:pt x="3908040" y="8962"/>
                  <a:pt x="3945598" y="791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5438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8637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7965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8373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7264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2996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1868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6358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056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8"/>
            <a:ext cx="8570210" cy="5871589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object 11"/>
          <p:cNvSpPr/>
          <p:nvPr userDrawn="1"/>
        </p:nvSpPr>
        <p:spPr>
          <a:xfrm>
            <a:off x="0" y="873341"/>
            <a:ext cx="3725023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72000" y="1252800"/>
            <a:ext cx="4808612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t>Jj Mois Aaaa</a:t>
            </a:r>
            <a:endParaRPr dirty="0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629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9"/>
            <a:ext cx="8570210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860400"/>
            <a:ext cx="7400612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object 11"/>
          <p:cNvSpPr/>
          <p:nvPr userDrawn="1"/>
        </p:nvSpPr>
        <p:spPr>
          <a:xfrm>
            <a:off x="1" y="790699"/>
            <a:ext cx="1028300" cy="62648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t>Jj Mois Aaaa</a:t>
            </a:r>
            <a:endParaRPr dirty="0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0939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3672000" y="452439"/>
            <a:ext cx="5194188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165200" y="1267200"/>
            <a:ext cx="4369200" cy="4762518"/>
          </a:xfrm>
        </p:spPr>
        <p:txBody>
          <a:bodyPr>
            <a:noAutofit/>
          </a:bodyPr>
          <a:lstStyle>
            <a:lvl1pPr marL="342900" indent="-342900">
              <a:spcBef>
                <a:spcPts val="2800"/>
              </a:spcBef>
              <a:buClr>
                <a:schemeClr val="tx1"/>
              </a:buClr>
              <a:buFont typeface="+mj-lt"/>
              <a:buAutoNum type="arabicPeriod"/>
              <a:defRPr sz="16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0" name="object 13"/>
          <p:cNvSpPr/>
          <p:nvPr userDrawn="1"/>
        </p:nvSpPr>
        <p:spPr>
          <a:xfrm>
            <a:off x="0" y="858711"/>
            <a:ext cx="3725023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457098" y="1740173"/>
            <a:ext cx="2052000" cy="430887"/>
          </a:xfrm>
        </p:spPr>
        <p:txBody>
          <a:bodyPr wrap="square">
            <a:spAutoFit/>
          </a:bodyPr>
          <a:lstStyle>
            <a:lvl1pPr>
              <a:defRPr sz="28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t>Jj Mois Aaaa</a:t>
            </a:r>
            <a:endParaRPr dirty="0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9452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4"/>
          <p:cNvSpPr/>
          <p:nvPr userDrawn="1"/>
        </p:nvSpPr>
        <p:spPr>
          <a:xfrm>
            <a:off x="382133" y="717234"/>
            <a:ext cx="3052454" cy="250784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93138" y="4273200"/>
            <a:ext cx="4841262" cy="304699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2054781" y="1104976"/>
            <a:ext cx="855114" cy="1615827"/>
          </a:xfrm>
        </p:spPr>
        <p:txBody>
          <a:bodyPr wrap="square">
            <a:spAutoFit/>
          </a:bodyPr>
          <a:lstStyle>
            <a:lvl1pPr algn="r">
              <a:defRPr sz="105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72000" y="1213200"/>
            <a:ext cx="4212443" cy="923330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300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5" name="object 6"/>
          <p:cNvSpPr/>
          <p:nvPr userDrawn="1"/>
        </p:nvSpPr>
        <p:spPr>
          <a:xfrm>
            <a:off x="3693138" y="4048958"/>
            <a:ext cx="430530" cy="72390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Espace réservé de la date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t>Jj Mois Aaaa</a:t>
            </a:r>
            <a:endParaRPr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2518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3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t>Jj Mois Aaaa</a:t>
            </a:r>
            <a:endParaRPr dirty="0"/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0854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1299600"/>
            <a:ext cx="7262599" cy="708494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21599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t>Jj Mois Aaaa</a:t>
            </a:r>
            <a:endParaRPr dirty="0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3720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1999" y="1281600"/>
            <a:ext cx="5188043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1080001" y="1316050"/>
            <a:ext cx="2268820" cy="2352504"/>
          </a:xfrm>
          <a:solidFill>
            <a:schemeClr val="accent1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bg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3795708"/>
            <a:ext cx="2269321" cy="1529327"/>
          </a:xfrm>
          <a:solidFill>
            <a:srgbClr val="EAEAEA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0"/>
              </a:spcBef>
              <a:defRPr/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t>Jj Mois Aaaa</a:t>
            </a:r>
            <a:endParaRPr dirty="0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38216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8613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6259512" y="1308098"/>
            <a:ext cx="2884487" cy="4500563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t>Jj Mois Aaaa</a:t>
            </a:r>
            <a:endParaRPr dirty="0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9485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079499" y="4493479"/>
            <a:ext cx="2592389" cy="1830550"/>
          </a:xfrm>
          <a:solidFill>
            <a:schemeClr val="accent1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29081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671888" y="1308099"/>
            <a:ext cx="5188155" cy="501593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t>Jj Mois Aaaa</a:t>
            </a:r>
            <a:endParaRPr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7764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1308099"/>
            <a:ext cx="7780544" cy="501593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6267657" y="3458497"/>
            <a:ext cx="2592387" cy="2344993"/>
          </a:xfrm>
          <a:solidFill>
            <a:srgbClr val="EAEAEA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t>Jj Mois Aaaa</a:t>
            </a:r>
            <a:endParaRPr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45926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444501"/>
            <a:ext cx="7780544" cy="5879528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t>Jj Mois Aaaa</a:t>
            </a:r>
            <a:endParaRPr dirty="0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 dirty="0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5618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287338" y="444500"/>
            <a:ext cx="8572706" cy="5879528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t>Jj Mois Aaaa</a:t>
            </a:r>
            <a:endParaRPr dirty="0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 dirty="0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0182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949199" y="2854800"/>
            <a:ext cx="4910843" cy="2908180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499" y="1308098"/>
            <a:ext cx="2592000" cy="4500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3160800" y="1846800"/>
            <a:ext cx="3096000" cy="661720"/>
          </a:xfrm>
          <a:solidFill>
            <a:srgbClr val="EAEAEA"/>
          </a:solidFill>
        </p:spPr>
        <p:txBody>
          <a:bodyPr lIns="180000" tIns="108000" rIns="180000" bIns="108000">
            <a:noAutofit/>
          </a:bodyPr>
          <a:lstStyle>
            <a:lvl1pPr>
              <a:defRPr sz="1200" cap="all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6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t>Jj Mois Aaaa</a:t>
            </a:r>
            <a:endParaRPr dirty="0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41442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4" cy="101123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815788" y="2589163"/>
            <a:ext cx="5470712" cy="325464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7125653" y="2880559"/>
            <a:ext cx="173439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3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498" y="2589163"/>
            <a:ext cx="5207001" cy="291396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t>Jj Mois Aaaa</a:t>
            </a:r>
            <a:endParaRPr dirty="0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93532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2"/>
            <a:ext cx="2358000" cy="4355209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906278" y="1760622"/>
            <a:ext cx="2127486" cy="279371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6485263" y="1300162"/>
            <a:ext cx="173439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3906278" y="1300163"/>
            <a:ext cx="2127486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t>Jj Mois Aaaa</a:t>
            </a:r>
            <a:endParaRPr dirty="0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5101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8" y="4536000"/>
            <a:ext cx="7780545" cy="116405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783100" y="1671583"/>
            <a:ext cx="2365200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7" y="1671583"/>
            <a:ext cx="2366641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6" name="Espace réservé du graphique 3"/>
          <p:cNvSpPr>
            <a:spLocks noGrp="1"/>
          </p:cNvSpPr>
          <p:nvPr>
            <p:ph type="chart" sz="quarter" idx="17"/>
          </p:nvPr>
        </p:nvSpPr>
        <p:spPr>
          <a:xfrm>
            <a:off x="6485263" y="1671583"/>
            <a:ext cx="2366641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 dirty="0"/>
              <a:t>Notes de bas de page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t>Jj Mois Aaaa</a:t>
            </a:r>
            <a:endParaRPr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40124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308100"/>
            <a:ext cx="7776662" cy="4396014"/>
          </a:xfrm>
        </p:spPr>
        <p:txBody>
          <a:bodyPr/>
          <a:lstStyle/>
          <a:p>
            <a:r>
              <a:rPr lang="fr-FR"/>
              <a:t>Cliquez sur l'icône pour ajouter un tableau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t>Jj Mois Aaaa</a:t>
            </a:r>
            <a:endParaRPr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67521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615228"/>
            <a:ext cx="7776662" cy="1850517"/>
          </a:xfrm>
        </p:spPr>
        <p:txBody>
          <a:bodyPr/>
          <a:lstStyle/>
          <a:p>
            <a:r>
              <a:rPr lang="fr-FR"/>
              <a:t>Cliquez sur l'icône pour ajouter un tableau</a:t>
            </a:r>
          </a:p>
        </p:txBody>
      </p:sp>
      <p:sp>
        <p:nvSpPr>
          <p:cNvPr id="13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8" y="3892270"/>
            <a:ext cx="7777164" cy="2003706"/>
          </a:xfrm>
        </p:spPr>
        <p:txBody>
          <a:bodyPr/>
          <a:lstStyle/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0960" y="3574552"/>
            <a:ext cx="7785702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t>Jj Mois Aaaa</a:t>
            </a:r>
            <a:endParaRPr dirty="0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4866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374336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640723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1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640723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374336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t>Jj Mois Aaaa</a:t>
            </a:r>
            <a:endParaRPr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70445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040" userDrawn="1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/>
          <p:cNvSpPr>
            <a:spLocks noGrp="1"/>
          </p:cNvSpPr>
          <p:nvPr>
            <p:ph type="body" sz="quarter" idx="18" hasCustomPrompt="1"/>
          </p:nvPr>
        </p:nvSpPr>
        <p:spPr>
          <a:xfrm>
            <a:off x="3671888" y="2581275"/>
            <a:ext cx="2013491" cy="2684036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accent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1100" b="0" cap="none" baseline="0">
                <a:solidFill>
                  <a:schemeClr val="tx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1000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3671888" y="1300163"/>
            <a:ext cx="2013491" cy="1638484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bg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1100" b="0" cap="none" baseline="0">
                <a:solidFill>
                  <a:schemeClr val="bg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1000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080747" y="1263710"/>
            <a:ext cx="2208163" cy="400160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9" hasCustomPrompt="1"/>
          </p:nvPr>
        </p:nvSpPr>
        <p:spPr>
          <a:xfrm>
            <a:off x="6068357" y="1263710"/>
            <a:ext cx="2797831" cy="707886"/>
          </a:xfrm>
        </p:spPr>
        <p:txBody>
          <a:bodyPr>
            <a:spAutoFit/>
          </a:bodyPr>
          <a:lstStyle>
            <a:lvl1pPr>
              <a:spcBef>
                <a:spcPts val="2400"/>
              </a:spcBef>
              <a:defRPr sz="3600">
                <a:solidFill>
                  <a:schemeClr val="accent1"/>
                </a:solidFill>
              </a:defRPr>
            </a:lvl1pPr>
            <a:lvl2pPr>
              <a:spcBef>
                <a:spcPts val="0"/>
              </a:spcBef>
              <a:defRPr sz="1000" b="0" cap="all" baseline="0"/>
            </a:lvl2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t>Jj Mois Aaaa</a:t>
            </a:r>
            <a:endParaRPr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61387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047" userDrawn="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9"/>
            <a:ext cx="8570210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860400"/>
            <a:ext cx="7400612" cy="4762518"/>
          </a:xfrm>
        </p:spPr>
        <p:txBody>
          <a:bodyPr/>
          <a:lstStyle>
            <a:lvl1pPr>
              <a:defRPr sz="1600" b="1" cap="all" baseline="0">
                <a:solidFill>
                  <a:schemeClr val="tx2"/>
                </a:solidFill>
              </a:defRPr>
            </a:lvl1pPr>
            <a:lvl2pPr algn="just">
              <a:lnSpc>
                <a:spcPct val="110000"/>
              </a:lnSpc>
              <a:spcBef>
                <a:spcPts val="600"/>
              </a:spcBef>
              <a:defRPr sz="10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t>Jj Mois Aaaa</a:t>
            </a:r>
            <a:endParaRPr dirty="0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2287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8"/>
            <a:ext cx="8570210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3665304" y="1281446"/>
            <a:ext cx="2726690" cy="553998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665304" y="4589351"/>
            <a:ext cx="2726690" cy="553998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067300" y="1213646"/>
            <a:ext cx="225014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3200" b="1">
                <a:solidFill>
                  <a:prstClr val="white"/>
                </a:solidFill>
              </a:rPr>
              <a:t>CONTACT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477" y="5903786"/>
            <a:ext cx="840000" cy="25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32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178456" indent="-178456">
              <a:spcBef>
                <a:spcPts val="0"/>
              </a:spcBef>
              <a:defRPr/>
            </a:lvl2pPr>
            <a:lvl3pPr marL="356907" indent="-178456">
              <a:buFont typeface="Verdana" panose="020B0604030504040204" pitchFamily="34" charset="0"/>
              <a:buChar char="─"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95348" y="6550199"/>
            <a:ext cx="309563" cy="1384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0">
                <a:solidFill>
                  <a:schemeClr val="tx1"/>
                </a:solidFill>
              </a:defRPr>
            </a:lvl1pPr>
          </a:lstStyle>
          <a:p>
            <a:fld id="{07297D28-4046-47B1-8B77-3D2B6744A309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6324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, graphique et texte -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/>
          </p:nvPr>
        </p:nvSpPr>
        <p:spPr>
          <a:xfrm>
            <a:off x="396884" y="1400258"/>
            <a:ext cx="8350250" cy="9925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0" cap="none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0" cap="none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Bef>
                <a:spcPts val="800"/>
              </a:spcBef>
              <a:buNone/>
              <a:defRPr sz="1600" b="0" cap="none" baseline="0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0" cap="none" baseline="0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0" cap="none" baseline="0">
                <a:solidFill>
                  <a:schemeClr val="tx2"/>
                </a:solidFill>
              </a:defRPr>
            </a:lvl5pPr>
            <a:lvl6pPr>
              <a:spcBef>
                <a:spcPts val="800"/>
              </a:spcBef>
              <a:defRPr sz="1600">
                <a:solidFill>
                  <a:schemeClr val="tx2"/>
                </a:solidFill>
              </a:defRPr>
            </a:lvl6pPr>
            <a:lvl7pPr>
              <a:spcBef>
                <a:spcPts val="800"/>
              </a:spcBef>
              <a:defRPr sz="1600">
                <a:solidFill>
                  <a:schemeClr val="tx2"/>
                </a:solidFill>
              </a:defRPr>
            </a:lvl7pPr>
            <a:lvl8pPr>
              <a:spcBef>
                <a:spcPts val="800"/>
              </a:spcBef>
              <a:defRPr sz="1600">
                <a:solidFill>
                  <a:schemeClr val="tx2"/>
                </a:solidFill>
              </a:defRPr>
            </a:lvl8pPr>
            <a:lvl9pPr>
              <a:spcBef>
                <a:spcPts val="800"/>
              </a:spcBef>
              <a:defRPr sz="1600">
                <a:solidFill>
                  <a:schemeClr val="tx2"/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1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6051633" y="2711451"/>
            <a:ext cx="2292349" cy="2798762"/>
          </a:xfrm>
        </p:spPr>
        <p:txBody>
          <a:bodyPr anchor="t"/>
          <a:lstStyle>
            <a:lvl1pPr>
              <a:defRPr/>
            </a:lvl1pPr>
            <a:lvl2pPr marL="178456" indent="-178456">
              <a:defRPr/>
            </a:lvl2pPr>
            <a:lvl3pPr marL="356907" indent="-178456">
              <a:buFont typeface="Verdana" panose="020B0604030504040204" pitchFamily="34" charset="0"/>
              <a:buChar char="─"/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5" name="Espace réservé du graphique 14"/>
          <p:cNvSpPr>
            <a:spLocks noGrp="1"/>
          </p:cNvSpPr>
          <p:nvPr>
            <p:ph type="chart" sz="quarter" idx="15"/>
          </p:nvPr>
        </p:nvSpPr>
        <p:spPr>
          <a:xfrm>
            <a:off x="798592" y="2581275"/>
            <a:ext cx="4878387" cy="3068638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95348" y="6550199"/>
            <a:ext cx="309563" cy="1384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0">
                <a:solidFill>
                  <a:schemeClr val="tx1"/>
                </a:solidFill>
              </a:defRPr>
            </a:lvl1pPr>
          </a:lstStyle>
          <a:p>
            <a:fld id="{07297D28-4046-47B1-8B77-3D2B6744A309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03887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1600200" y="1416756"/>
            <a:ext cx="5886450" cy="4093525"/>
          </a:xfrm>
        </p:spPr>
        <p:txBody>
          <a:bodyPr/>
          <a:lstStyle>
            <a:lvl1pPr marL="355688" indent="-355688"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Font typeface="+mj-lt"/>
              <a:buAutoNum type="arabicPeriod"/>
              <a:defRPr sz="1900" b="0" cap="none" baseline="0">
                <a:solidFill>
                  <a:schemeClr val="tx2"/>
                </a:solidFill>
              </a:defRPr>
            </a:lvl1pPr>
            <a:lvl2pPr marL="355688" indent="-355688">
              <a:lnSpc>
                <a:spcPct val="90000"/>
              </a:lnSpc>
              <a:spcBef>
                <a:spcPts val="1600"/>
              </a:spcBef>
              <a:buClr>
                <a:schemeClr val="bg2"/>
              </a:buClr>
              <a:buFont typeface="+mj-lt"/>
              <a:buAutoNum type="arabicPeriod"/>
              <a:defRPr sz="1900" b="0">
                <a:solidFill>
                  <a:schemeClr val="tx2"/>
                </a:solidFill>
              </a:defRPr>
            </a:lvl2pPr>
            <a:lvl3pPr marL="355688" indent="-355688">
              <a:lnSpc>
                <a:spcPct val="90000"/>
              </a:lnSpc>
              <a:spcBef>
                <a:spcPts val="1600"/>
              </a:spcBef>
              <a:buFont typeface="+mj-lt"/>
              <a:buAutoNum type="arabicPeriod"/>
              <a:defRPr sz="1900">
                <a:solidFill>
                  <a:schemeClr val="tx2"/>
                </a:solidFill>
              </a:defRPr>
            </a:lvl3pPr>
            <a:lvl4pPr marL="355688" indent="-355688">
              <a:lnSpc>
                <a:spcPct val="90000"/>
              </a:lnSpc>
              <a:spcBef>
                <a:spcPts val="1600"/>
              </a:spcBef>
              <a:buClr>
                <a:schemeClr val="bg2"/>
              </a:buClr>
              <a:buFont typeface="+mj-lt"/>
              <a:buAutoNum type="arabicPeriod"/>
              <a:defRPr sz="1900" b="0">
                <a:solidFill>
                  <a:schemeClr val="tx2"/>
                </a:solidFill>
              </a:defRPr>
            </a:lvl4pPr>
            <a:lvl5pPr marL="355688" indent="-355688">
              <a:lnSpc>
                <a:spcPct val="90000"/>
              </a:lnSpc>
              <a:spcBef>
                <a:spcPts val="1600"/>
              </a:spcBef>
              <a:buClr>
                <a:schemeClr val="bg2"/>
              </a:buClr>
              <a:buFont typeface="+mj-lt"/>
              <a:buAutoNum type="arabicPeriod"/>
              <a:defRPr sz="1900">
                <a:solidFill>
                  <a:schemeClr val="tx2"/>
                </a:solidFill>
              </a:defRPr>
            </a:lvl5pPr>
            <a:lvl6pPr marL="355688" indent="-355688">
              <a:lnSpc>
                <a:spcPct val="90000"/>
              </a:lnSpc>
              <a:spcBef>
                <a:spcPts val="1600"/>
              </a:spcBef>
              <a:buClr>
                <a:schemeClr val="bg2"/>
              </a:buClr>
              <a:buFont typeface="+mj-lt"/>
              <a:buAutoNum type="arabicPeriod"/>
              <a:defRPr sz="1900">
                <a:solidFill>
                  <a:schemeClr val="tx2"/>
                </a:solidFill>
              </a:defRPr>
            </a:lvl6pPr>
            <a:lvl7pPr marL="355688" indent="-355688">
              <a:lnSpc>
                <a:spcPct val="90000"/>
              </a:lnSpc>
              <a:spcBef>
                <a:spcPts val="1600"/>
              </a:spcBef>
              <a:buClr>
                <a:schemeClr val="bg2"/>
              </a:buClr>
              <a:buFont typeface="+mj-lt"/>
              <a:buAutoNum type="arabicPeriod"/>
              <a:defRPr sz="1900">
                <a:solidFill>
                  <a:schemeClr val="tx2"/>
                </a:solidFill>
              </a:defRPr>
            </a:lvl7pPr>
            <a:lvl8pPr marL="355688" indent="-355688">
              <a:lnSpc>
                <a:spcPct val="90000"/>
              </a:lnSpc>
              <a:spcBef>
                <a:spcPts val="1600"/>
              </a:spcBef>
              <a:buClr>
                <a:schemeClr val="bg2"/>
              </a:buClr>
              <a:buFont typeface="+mj-lt"/>
              <a:buAutoNum type="arabicPeriod"/>
              <a:defRPr sz="1900">
                <a:solidFill>
                  <a:schemeClr val="tx2"/>
                </a:solidFill>
              </a:defRPr>
            </a:lvl8pPr>
            <a:lvl9pPr marL="355688" indent="-355688">
              <a:lnSpc>
                <a:spcPct val="90000"/>
              </a:lnSpc>
              <a:spcBef>
                <a:spcPts val="1600"/>
              </a:spcBef>
              <a:buClr>
                <a:schemeClr val="bg2"/>
              </a:buClr>
              <a:buFont typeface="+mj-lt"/>
              <a:buAutoNum type="arabicPeriod"/>
              <a:defRPr sz="1900">
                <a:solidFill>
                  <a:schemeClr val="tx2"/>
                </a:solidFill>
              </a:defRPr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95333" y="6550199"/>
            <a:ext cx="309563" cy="1384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0">
                <a:solidFill>
                  <a:schemeClr val="tx1"/>
                </a:solidFill>
              </a:defRPr>
            </a:lvl1pPr>
          </a:lstStyle>
          <a:p>
            <a:fld id="{07297D28-4046-47B1-8B77-3D2B6744A309}" type="slidenum">
              <a:rPr lang="fr-FR" smtClean="0">
                <a:solidFill>
                  <a:srgbClr val="000000"/>
                </a:solidFill>
              </a:rPr>
              <a:pPr/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9717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3 colonnes -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/>
          </p:nvPr>
        </p:nvSpPr>
        <p:spPr>
          <a:xfrm>
            <a:off x="798517" y="1400175"/>
            <a:ext cx="2261318" cy="4110038"/>
          </a:xfrm>
        </p:spPr>
        <p:txBody>
          <a:bodyPr/>
          <a:lstStyle>
            <a:lvl2pPr marL="178456" indent="-178456">
              <a:defRPr/>
            </a:lvl2pPr>
            <a:lvl3pPr marL="356907" indent="-178456">
              <a:buFont typeface="Verdana" panose="020B0604030504040204" pitchFamily="34" charset="0"/>
              <a:buChar char="─"/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1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6083100" y="1400175"/>
            <a:ext cx="2260800" cy="4110038"/>
          </a:xfrm>
        </p:spPr>
        <p:txBody>
          <a:bodyPr/>
          <a:lstStyle>
            <a:lvl2pPr marL="178456" indent="-178456">
              <a:defRPr/>
            </a:lvl2pPr>
            <a:lvl3pPr marL="356907" indent="-178456">
              <a:buFont typeface="Verdana" panose="020B0604030504040204" pitchFamily="34" charset="0"/>
              <a:buChar char="─"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6" name="Espace réservé du texte 9"/>
          <p:cNvSpPr>
            <a:spLocks noGrp="1"/>
          </p:cNvSpPr>
          <p:nvPr>
            <p:ph type="body" sz="quarter" idx="15"/>
          </p:nvPr>
        </p:nvSpPr>
        <p:spPr>
          <a:xfrm>
            <a:off x="3441344" y="1400175"/>
            <a:ext cx="2261318" cy="4110038"/>
          </a:xfrm>
        </p:spPr>
        <p:txBody>
          <a:bodyPr/>
          <a:lstStyle>
            <a:lvl2pPr marL="178456" indent="-178456">
              <a:tabLst/>
              <a:defRPr/>
            </a:lvl2pPr>
            <a:lvl3pPr marL="356907" indent="-178456">
              <a:buFont typeface="Verdana" panose="020B0604030504040204" pitchFamily="34" charset="0"/>
              <a:buChar char="─"/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95348" y="6550199"/>
            <a:ext cx="309563" cy="1384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0">
                <a:solidFill>
                  <a:schemeClr val="tx1"/>
                </a:solidFill>
              </a:defRPr>
            </a:lvl1pPr>
          </a:lstStyle>
          <a:p>
            <a:fld id="{07297D28-4046-47B1-8B77-3D2B6744A309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4427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BB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52D75-A444-4204-B21F-CD1CD9CA384E}" type="datetime4">
              <a:rPr lang="en-US">
                <a:solidFill>
                  <a:srgbClr val="FFFFFF"/>
                </a:solidFill>
              </a:rPr>
              <a:pPr/>
              <a:t>February 5, 2018</a:t>
            </a:fld>
            <a:endParaRPr dirty="0">
              <a:solidFill>
                <a:srgbClr val="FFFFFF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97D28-4046-47B1-8B77-3D2B6744A309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7" name="Espace réservé du texte 9"/>
          <p:cNvSpPr>
            <a:spLocks noGrp="1"/>
          </p:cNvSpPr>
          <p:nvPr>
            <p:ph type="body" sz="quarter" idx="13" hasCustomPrompt="1"/>
          </p:nvPr>
        </p:nvSpPr>
        <p:spPr>
          <a:xfrm>
            <a:off x="798513" y="1400175"/>
            <a:ext cx="7825369" cy="4110038"/>
          </a:xfrm>
        </p:spPr>
        <p:txBody>
          <a:bodyPr/>
          <a:lstStyle>
            <a:lvl2pPr>
              <a:defRPr baseline="0">
                <a:solidFill>
                  <a:srgbClr val="009BBA"/>
                </a:solidFill>
              </a:defRPr>
            </a:lvl2pPr>
            <a:lvl3pPr>
              <a:buSzPct val="80000"/>
              <a:defRPr/>
            </a:lvl3pPr>
            <a:lvl5pPr marL="356873" indent="-174471">
              <a:buNone/>
              <a:defRPr>
                <a:solidFill>
                  <a:schemeClr val="tx1"/>
                </a:solidFill>
              </a:defRPr>
            </a:lvl5pPr>
          </a:lstStyle>
          <a:p>
            <a:pPr lvl="1"/>
            <a:r>
              <a:rPr lang="fr-FR" dirty="0"/>
              <a:t>Premier niveau</a:t>
            </a:r>
          </a:p>
          <a:p>
            <a:pPr lvl="2"/>
            <a:r>
              <a:rPr lang="fr-FR" dirty="0"/>
              <a:t> Deuxième niveau</a:t>
            </a:r>
          </a:p>
          <a:p>
            <a:pPr lvl="4"/>
            <a:endParaRPr lang="fr-FR" dirty="0"/>
          </a:p>
          <a:p>
            <a:pPr lvl="4"/>
            <a:r>
              <a:rPr lang="fr-FR" dirty="0"/>
              <a:t>- 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3304092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, texte et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/>
          </p:nvPr>
        </p:nvSpPr>
        <p:spPr>
          <a:xfrm>
            <a:off x="798513" y="1400258"/>
            <a:ext cx="5402261" cy="4109707"/>
          </a:xfrm>
        </p:spPr>
        <p:txBody>
          <a:bodyPr anchor="ctr"/>
          <a:lstStyle>
            <a:lvl2pPr marL="178456" indent="-178456">
              <a:defRPr/>
            </a:lvl2pPr>
            <a:lvl3pPr marL="356907" indent="-178456">
              <a:buFont typeface="Verdana" panose="020B0604030504040204" pitchFamily="34" charset="0"/>
              <a:buChar char="─"/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1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6559553" y="1400257"/>
            <a:ext cx="1784350" cy="4110039"/>
          </a:xfrm>
        </p:spPr>
        <p:txBody>
          <a:bodyPr anchor="ctr"/>
          <a:lstStyle>
            <a:lvl1pPr>
              <a:defRPr sz="3900" b="0">
                <a:solidFill>
                  <a:schemeClr val="tx2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b="0" cap="all" baseline="0">
                <a:solidFill>
                  <a:srgbClr val="575757"/>
                </a:solidFill>
              </a:defRPr>
            </a:lvl2pPr>
            <a:lvl3pPr marL="0" indent="0">
              <a:spcAft>
                <a:spcPts val="850"/>
              </a:spcAft>
              <a:buNone/>
              <a:defRPr sz="1400" b="1">
                <a:solidFill>
                  <a:schemeClr val="tx2"/>
                </a:solidFill>
              </a:defRPr>
            </a:lvl3pPr>
            <a:lvl4pPr>
              <a:lnSpc>
                <a:spcPct val="95000"/>
              </a:lnSpc>
              <a:spcBef>
                <a:spcPts val="850"/>
              </a:spcBef>
              <a:spcAft>
                <a:spcPts val="850"/>
              </a:spcAft>
              <a:defRPr sz="1400" b="1">
                <a:solidFill>
                  <a:schemeClr val="accent1"/>
                </a:solidFill>
              </a:defRPr>
            </a:lvl4pPr>
            <a:lvl5pPr>
              <a:lnSpc>
                <a:spcPct val="95000"/>
              </a:lnSpc>
              <a:spcBef>
                <a:spcPts val="850"/>
              </a:spcBef>
              <a:spcAft>
                <a:spcPts val="850"/>
              </a:spcAft>
              <a:defRPr sz="1400" b="1">
                <a:solidFill>
                  <a:schemeClr val="accent1"/>
                </a:solidFill>
              </a:defRPr>
            </a:lvl5pPr>
            <a:lvl6pPr>
              <a:lnSpc>
                <a:spcPct val="95000"/>
              </a:lnSpc>
              <a:spcBef>
                <a:spcPts val="850"/>
              </a:spcBef>
              <a:spcAft>
                <a:spcPts val="850"/>
              </a:spcAft>
              <a:defRPr sz="1400" b="1">
                <a:solidFill>
                  <a:schemeClr val="accent1"/>
                </a:solidFill>
              </a:defRPr>
            </a:lvl6pPr>
            <a:lvl7pPr>
              <a:lnSpc>
                <a:spcPct val="95000"/>
              </a:lnSpc>
              <a:spcBef>
                <a:spcPts val="850"/>
              </a:spcBef>
              <a:spcAft>
                <a:spcPts val="850"/>
              </a:spcAft>
              <a:defRPr sz="1400" b="1">
                <a:solidFill>
                  <a:schemeClr val="accent1"/>
                </a:solidFill>
              </a:defRPr>
            </a:lvl7pPr>
            <a:lvl8pPr>
              <a:lnSpc>
                <a:spcPct val="95000"/>
              </a:lnSpc>
              <a:spcBef>
                <a:spcPts val="850"/>
              </a:spcBef>
              <a:spcAft>
                <a:spcPts val="850"/>
              </a:spcAft>
              <a:defRPr sz="1400" b="1">
                <a:solidFill>
                  <a:schemeClr val="accent1"/>
                </a:solidFill>
              </a:defRPr>
            </a:lvl8pPr>
            <a:lvl9pPr>
              <a:lnSpc>
                <a:spcPct val="95000"/>
              </a:lnSpc>
              <a:spcBef>
                <a:spcPts val="850"/>
              </a:spcBef>
              <a:spcAft>
                <a:spcPts val="850"/>
              </a:spcAft>
              <a:defRPr sz="1400" b="1">
                <a:solidFill>
                  <a:schemeClr val="accent1"/>
                </a:solidFill>
              </a:defRPr>
            </a:lvl9pPr>
          </a:lstStyle>
          <a:p>
            <a:pPr lvl="0"/>
            <a:r>
              <a:rPr lang="fr-FR" dirty="0"/>
              <a:t>NN%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95348" y="6550199"/>
            <a:ext cx="309563" cy="1384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0">
                <a:solidFill>
                  <a:schemeClr val="tx1"/>
                </a:solidFill>
              </a:defRPr>
            </a:lvl1pPr>
          </a:lstStyle>
          <a:p>
            <a:fld id="{07297D28-4046-47B1-8B77-3D2B6744A309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7924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2 colonnes -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>
          <a:xfrm>
            <a:off x="798515" y="1400175"/>
            <a:ext cx="3592512" cy="4110038"/>
          </a:xfrm>
        </p:spPr>
        <p:txBody>
          <a:bodyPr/>
          <a:lstStyle>
            <a:lvl1pPr>
              <a:defRPr cap="none" baseline="0"/>
            </a:lvl1pPr>
            <a:lvl2pPr marL="176905" indent="-176905">
              <a:buSzPct val="100000"/>
              <a:buFont typeface="Arial" panose="020B0604020202020204" pitchFamily="34" charset="0"/>
              <a:buChar char="■"/>
              <a:defRPr lang="fr-FR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351" indent="-176905">
              <a:buFont typeface="Verdana" panose="020B0604030504040204" pitchFamily="34" charset="0"/>
              <a:buChar char="─"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>
              <a:buClr>
                <a:schemeClr val="tx1"/>
              </a:buClr>
              <a:buFont typeface="Verdana" panose="020B0604030504040204" pitchFamily="34" charset="0"/>
              <a:buChar char="─"/>
              <a:tabLst>
                <a:tab pos="263007" algn="l"/>
              </a:tabLst>
              <a:defRPr b="0" baseline="0">
                <a:solidFill>
                  <a:schemeClr val="tx1"/>
                </a:solidFill>
              </a:defRPr>
            </a:lvl4pPr>
            <a:lvl5pPr marL="180035" indent="0"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marL="180035" lvl="3" indent="-180035" algn="l" defTabSz="901740" rtl="0" eaLnBrk="1" latinLnBrk="0" hangingPunct="1">
              <a:lnSpc>
                <a:spcPct val="95000"/>
              </a:lnSpc>
              <a:spcBef>
                <a:spcPts val="850"/>
              </a:spcBef>
              <a:buClr>
                <a:schemeClr val="bg2"/>
              </a:buClr>
              <a:buSzPct val="80000"/>
              <a:buFont typeface="Arial" panose="020B0604020202020204" pitchFamily="34" charset="0"/>
              <a:buChar char="■"/>
              <a:tabLst/>
            </a:pPr>
            <a:endParaRPr lang="fr-FR" dirty="0"/>
          </a:p>
        </p:txBody>
      </p:sp>
      <p:sp>
        <p:nvSpPr>
          <p:cNvPr id="11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4749803" y="1400175"/>
            <a:ext cx="3594100" cy="4110038"/>
          </a:xfrm>
        </p:spPr>
        <p:txBody>
          <a:bodyPr/>
          <a:lstStyle>
            <a:lvl1pPr>
              <a:defRPr cap="none" baseline="0"/>
            </a:lvl1pPr>
            <a:lvl2pPr marL="178456" indent="-178456">
              <a:spcBef>
                <a:spcPts val="0"/>
              </a:spcBef>
              <a:buFont typeface="Arial" panose="020B0604020202020204" pitchFamily="34" charset="0"/>
              <a:buChar char="■"/>
              <a:defRPr/>
            </a:lvl2pPr>
            <a:lvl3pPr marL="356907" indent="-178456">
              <a:buFont typeface="Verdana" panose="020B0604030504040204" pitchFamily="34" charset="0"/>
              <a:buChar char="─"/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95348" y="6550199"/>
            <a:ext cx="309563" cy="1384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0">
                <a:solidFill>
                  <a:schemeClr val="tx1"/>
                </a:solidFill>
              </a:defRPr>
            </a:lvl1pPr>
          </a:lstStyle>
          <a:p>
            <a:fld id="{07297D28-4046-47B1-8B77-3D2B6744A309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138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4 blocs texte -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95348" y="6550199"/>
            <a:ext cx="309563" cy="1384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0">
                <a:solidFill>
                  <a:schemeClr val="tx1"/>
                </a:solidFill>
              </a:defRPr>
            </a:lvl1pPr>
          </a:lstStyle>
          <a:p>
            <a:fld id="{07297D28-4046-47B1-8B77-3D2B6744A309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99768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, 2 colonnes et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/>
          </p:nvPr>
        </p:nvSpPr>
        <p:spPr>
          <a:xfrm>
            <a:off x="798517" y="1400175"/>
            <a:ext cx="2261318" cy="4110038"/>
          </a:xfrm>
        </p:spPr>
        <p:txBody>
          <a:bodyPr/>
          <a:lstStyle>
            <a:lvl2pPr marL="178456" indent="-178456">
              <a:spcAft>
                <a:spcPts val="850"/>
              </a:spcAft>
              <a:defRPr/>
            </a:lvl2pPr>
            <a:lvl3pPr marL="356907" indent="-178456">
              <a:spcBef>
                <a:spcPts val="0"/>
              </a:spcBef>
              <a:spcAft>
                <a:spcPts val="850"/>
              </a:spcAft>
              <a:buFont typeface="Verdana" panose="020B0604030504040204" pitchFamily="34" charset="0"/>
              <a:buChar char="─"/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1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6083100" y="1400175"/>
            <a:ext cx="2260800" cy="4110038"/>
          </a:xfrm>
        </p:spPr>
        <p:txBody>
          <a:bodyPr anchor="ctr"/>
          <a:lstStyle>
            <a:lvl2pPr marL="178456" indent="-178456">
              <a:lnSpc>
                <a:spcPct val="100000"/>
              </a:lnSpc>
              <a:spcBef>
                <a:spcPts val="0"/>
              </a:spcBef>
              <a:spcAft>
                <a:spcPts val="850"/>
              </a:spcAft>
              <a:buClr>
                <a:schemeClr val="bg2"/>
              </a:buClr>
              <a:defRPr sz="1200" b="0">
                <a:solidFill>
                  <a:schemeClr val="tx1"/>
                </a:solidFill>
              </a:defRPr>
            </a:lvl2pPr>
            <a:lvl3pPr marL="356907" indent="-178456">
              <a:lnSpc>
                <a:spcPct val="90000"/>
              </a:lnSpc>
              <a:spcBef>
                <a:spcPts val="0"/>
              </a:spcBef>
              <a:spcAft>
                <a:spcPts val="850"/>
              </a:spcAft>
              <a:buFont typeface="Verdana" panose="020B0604030504040204" pitchFamily="34" charset="0"/>
              <a:buChar char="─"/>
              <a:defRPr sz="1100" cap="none" baseline="0">
                <a:solidFill>
                  <a:schemeClr val="tx1"/>
                </a:solidFill>
              </a:defRPr>
            </a:lvl3pPr>
            <a:lvl4pPr>
              <a:lnSpc>
                <a:spcPct val="90000"/>
              </a:lnSpc>
              <a:spcBef>
                <a:spcPts val="0"/>
              </a:spcBef>
              <a:defRPr sz="1400" b="0" cap="all" baseline="0">
                <a:solidFill>
                  <a:schemeClr val="tx2"/>
                </a:solidFill>
              </a:defRPr>
            </a:lvl4pPr>
            <a:lvl5pPr marL="0" indent="0">
              <a:lnSpc>
                <a:spcPct val="90000"/>
              </a:lnSpc>
              <a:buNone/>
              <a:defRPr sz="1400" b="0" cap="all" baseline="0">
                <a:solidFill>
                  <a:schemeClr val="tx2"/>
                </a:solidFill>
              </a:defRPr>
            </a:lvl5pPr>
            <a:lvl6pPr>
              <a:lnSpc>
                <a:spcPct val="90000"/>
              </a:lnSpc>
              <a:defRPr sz="1400" cap="all" baseline="0">
                <a:solidFill>
                  <a:schemeClr val="tx2"/>
                </a:solidFill>
              </a:defRPr>
            </a:lvl6pPr>
            <a:lvl7pPr>
              <a:lnSpc>
                <a:spcPct val="90000"/>
              </a:lnSpc>
              <a:defRPr sz="1400" cap="all" baseline="0">
                <a:solidFill>
                  <a:schemeClr val="tx2"/>
                </a:solidFill>
              </a:defRPr>
            </a:lvl7pPr>
            <a:lvl8pPr>
              <a:lnSpc>
                <a:spcPct val="90000"/>
              </a:lnSpc>
              <a:defRPr sz="1400" cap="all" baseline="0">
                <a:solidFill>
                  <a:schemeClr val="tx2"/>
                </a:solidFill>
              </a:defRPr>
            </a:lvl8pPr>
            <a:lvl9pPr>
              <a:lnSpc>
                <a:spcPct val="90000"/>
              </a:lnSpc>
              <a:defRPr sz="14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6" name="Espace réservé du texte 9"/>
          <p:cNvSpPr>
            <a:spLocks noGrp="1"/>
          </p:cNvSpPr>
          <p:nvPr>
            <p:ph type="body" sz="quarter" idx="15"/>
          </p:nvPr>
        </p:nvSpPr>
        <p:spPr>
          <a:xfrm>
            <a:off x="3441344" y="1400175"/>
            <a:ext cx="2261318" cy="4110038"/>
          </a:xfrm>
        </p:spPr>
        <p:txBody>
          <a:bodyPr/>
          <a:lstStyle>
            <a:lvl2pPr marL="178456" indent="-178456">
              <a:spcAft>
                <a:spcPts val="850"/>
              </a:spcAft>
              <a:defRPr/>
            </a:lvl2pPr>
            <a:lvl3pPr marL="356907" indent="-178456">
              <a:spcBef>
                <a:spcPts val="0"/>
              </a:spcBef>
              <a:spcAft>
                <a:spcPts val="850"/>
              </a:spcAft>
              <a:buFont typeface="Verdana" panose="020B0604030504040204" pitchFamily="34" charset="0"/>
              <a:buChar char="─"/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95348" y="6550199"/>
            <a:ext cx="309563" cy="1384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0">
                <a:solidFill>
                  <a:schemeClr val="tx1"/>
                </a:solidFill>
              </a:defRPr>
            </a:lvl1pPr>
          </a:lstStyle>
          <a:p>
            <a:fld id="{07297D28-4046-47B1-8B77-3D2B6744A309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42380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e la date 18"/>
          <p:cNvSpPr>
            <a:spLocks noGrp="1"/>
          </p:cNvSpPr>
          <p:nvPr>
            <p:ph type="dt" sz="half" idx="11"/>
          </p:nvPr>
        </p:nvSpPr>
        <p:spPr>
          <a:xfrm>
            <a:off x="571504" y="5697386"/>
            <a:ext cx="4000500" cy="306500"/>
          </a:xfrm>
          <a:prstGeom prst="rect">
            <a:avLst/>
          </a:prstGeom>
        </p:spPr>
        <p:txBody>
          <a:bodyPr lIns="90177" tIns="45088" rIns="90177" bIns="45088"/>
          <a:lstStyle>
            <a:lvl1pPr>
              <a:defRPr sz="1400" cap="all" baseline="0">
                <a:solidFill>
                  <a:schemeClr val="tx1"/>
                </a:solidFill>
              </a:defRPr>
            </a:lvl1pPr>
          </a:lstStyle>
          <a:p>
            <a:r>
              <a:rPr>
                <a:solidFill>
                  <a:prstClr val="black"/>
                </a:solidFill>
              </a:rPr>
              <a:t>10 mars 2016</a:t>
            </a:r>
            <a:endParaRPr dirty="0">
              <a:solidFill>
                <a:prstClr val="black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571509" y="3860800"/>
            <a:ext cx="7988300" cy="2181860"/>
          </a:xfrm>
        </p:spPr>
        <p:txBody>
          <a:bodyPr/>
          <a:lstStyle>
            <a:lvl1pPr>
              <a:lnSpc>
                <a:spcPct val="85000"/>
              </a:lnSpc>
              <a:defRPr sz="3000" b="0"/>
            </a:lvl1pPr>
            <a:lvl2pPr marL="0" indent="0">
              <a:lnSpc>
                <a:spcPct val="85000"/>
              </a:lnSpc>
              <a:spcBef>
                <a:spcPts val="1000"/>
              </a:spcBef>
              <a:buClr>
                <a:srgbClr val="009C9E"/>
              </a:buClr>
              <a:buNone/>
              <a:defRPr lang="fr-FR" sz="2200" b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>
              <a:spcBef>
                <a:spcPts val="1200"/>
              </a:spcBef>
              <a:buNone/>
              <a:defRPr sz="1200" cap="all" baseline="0">
                <a:solidFill>
                  <a:schemeClr val="tx1"/>
                </a:solidFill>
              </a:defRPr>
            </a:lvl3pPr>
            <a:lvl4pPr>
              <a:spcBef>
                <a:spcPts val="2500"/>
              </a:spcBef>
              <a:defRPr sz="1400" b="0" cap="all" baseline="0">
                <a:solidFill>
                  <a:schemeClr val="tx1"/>
                </a:solidFill>
              </a:defRPr>
            </a:lvl4pPr>
            <a:lvl5pPr marL="0" indent="0">
              <a:spcBef>
                <a:spcPts val="2500"/>
              </a:spcBef>
              <a:buNone/>
              <a:defRPr sz="1400" cap="all" baseline="0"/>
            </a:lvl5pPr>
            <a:lvl6pPr>
              <a:spcBef>
                <a:spcPts val="2500"/>
              </a:spcBef>
              <a:defRPr sz="1400" cap="all" baseline="0"/>
            </a:lvl6pPr>
            <a:lvl7pPr>
              <a:spcBef>
                <a:spcPts val="2500"/>
              </a:spcBef>
              <a:defRPr sz="1400" cap="all" baseline="0"/>
            </a:lvl7pPr>
            <a:lvl8pPr>
              <a:spcBef>
                <a:spcPts val="2500"/>
              </a:spcBef>
              <a:defRPr sz="1400" cap="all" baseline="0"/>
            </a:lvl8pPr>
            <a:lvl9pPr>
              <a:spcBef>
                <a:spcPts val="2500"/>
              </a:spcBef>
              <a:defRPr sz="1400" cap="all" baseline="0"/>
            </a:lvl9pPr>
          </a:lstStyle>
          <a:p>
            <a:pPr lvl="0"/>
            <a:r>
              <a:rPr lang="fr-FR" dirty="0"/>
              <a:t>Titre de la présentation sur une ou deux lignes</a:t>
            </a:r>
          </a:p>
          <a:p>
            <a:pPr lvl="1"/>
            <a:r>
              <a:rPr lang="fr-FR" dirty="0"/>
              <a:t>Sous-titre de la présentation sur une ligne maximum</a:t>
            </a:r>
          </a:p>
          <a:p>
            <a:pPr lvl="2"/>
            <a:r>
              <a:rPr lang="fr-FR" dirty="0"/>
              <a:t>Nom de l’émetteur</a:t>
            </a:r>
          </a:p>
          <a:p>
            <a:pPr lvl="8"/>
            <a:r>
              <a:rPr lang="fr-FR" dirty="0"/>
              <a:t>Date</a:t>
            </a: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6" y="0"/>
            <a:ext cx="6233978" cy="806255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177" tIns="45088" rIns="90177" bIns="45088" numCol="1" rtlCol="0" anchor="t" anchorCtr="0" compatLnSpc="1">
            <a:prstTxWarp prst="textNoShape">
              <a:avLst/>
            </a:prstTxWarp>
          </a:bodyPr>
          <a:lstStyle/>
          <a:p>
            <a:pPr defTabSz="90174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black"/>
              </a:solidFill>
              <a:latin typeface="Verdana" pitchFamily="34" charset="0"/>
            </a:endParaRPr>
          </a:p>
        </p:txBody>
      </p:sp>
      <p:pic>
        <p:nvPicPr>
          <p:cNvPr id="16" name="Picture 69" descr="RVB_NATIXIS_INTEREPARGNE_10CM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6557964" y="171451"/>
            <a:ext cx="21050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Espace réservé pour une image  17"/>
          <p:cNvSpPr>
            <a:spLocks noGrp="1"/>
          </p:cNvSpPr>
          <p:nvPr>
            <p:ph type="pic" sz="quarter" idx="10"/>
          </p:nvPr>
        </p:nvSpPr>
        <p:spPr>
          <a:xfrm>
            <a:off x="0" y="802481"/>
            <a:ext cx="9144000" cy="2553494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12172895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tab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/>
          </p:nvPr>
        </p:nvSpPr>
        <p:spPr>
          <a:xfrm>
            <a:off x="396884" y="1400258"/>
            <a:ext cx="8350250" cy="9925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0" cap="none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0" cap="none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Bef>
                <a:spcPts val="800"/>
              </a:spcBef>
              <a:buNone/>
              <a:defRPr sz="1600" b="0" cap="none" baseline="0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0" cap="none" baseline="0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600" b="0" cap="none" baseline="0">
                <a:solidFill>
                  <a:schemeClr val="tx2"/>
                </a:solidFill>
              </a:defRPr>
            </a:lvl5pPr>
            <a:lvl6pPr>
              <a:spcBef>
                <a:spcPts val="800"/>
              </a:spcBef>
              <a:defRPr sz="1600">
                <a:solidFill>
                  <a:schemeClr val="tx2"/>
                </a:solidFill>
              </a:defRPr>
            </a:lvl6pPr>
            <a:lvl7pPr>
              <a:spcBef>
                <a:spcPts val="800"/>
              </a:spcBef>
              <a:defRPr sz="1600">
                <a:solidFill>
                  <a:schemeClr val="tx2"/>
                </a:solidFill>
              </a:defRPr>
            </a:lvl7pPr>
            <a:lvl8pPr>
              <a:spcBef>
                <a:spcPts val="800"/>
              </a:spcBef>
              <a:defRPr sz="1600">
                <a:solidFill>
                  <a:schemeClr val="tx2"/>
                </a:solidFill>
              </a:defRPr>
            </a:lvl8pPr>
            <a:lvl9pPr>
              <a:spcBef>
                <a:spcPts val="800"/>
              </a:spcBef>
              <a:defRPr sz="1600">
                <a:solidFill>
                  <a:schemeClr val="tx2"/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Espace réservé du tableau 6"/>
          <p:cNvSpPr>
            <a:spLocks noGrp="1"/>
          </p:cNvSpPr>
          <p:nvPr>
            <p:ph type="tbl" sz="quarter" idx="14"/>
          </p:nvPr>
        </p:nvSpPr>
        <p:spPr>
          <a:xfrm>
            <a:off x="798592" y="2921239"/>
            <a:ext cx="7545387" cy="2705071"/>
          </a:xfrm>
        </p:spPr>
        <p:txBody>
          <a:bodyPr/>
          <a:lstStyle/>
          <a:p>
            <a:r>
              <a:rPr lang="fr-FR"/>
              <a:t>Cliquez sur l'icône pour ajouter un tableau</a:t>
            </a:r>
            <a:endParaRPr lang="fr-FR" dirty="0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5" hasCustomPrompt="1"/>
          </p:nvPr>
        </p:nvSpPr>
        <p:spPr>
          <a:xfrm>
            <a:off x="798522" y="2579251"/>
            <a:ext cx="7546974" cy="19454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200" b="1" cap="all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1" cap="all" baseline="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200" b="1" cap="all" baseline="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1" cap="all" baseline="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1" cap="all" baseline="0">
                <a:solidFill>
                  <a:schemeClr val="tx1"/>
                </a:solidFill>
              </a:defRPr>
            </a:lvl5pPr>
            <a:lvl6pPr>
              <a:lnSpc>
                <a:spcPct val="100000"/>
              </a:lnSpc>
              <a:spcBef>
                <a:spcPts val="0"/>
              </a:spcBef>
              <a:defRPr sz="1200" b="1" cap="all" baseline="0">
                <a:solidFill>
                  <a:schemeClr val="tx1"/>
                </a:solidFill>
              </a:defRPr>
            </a:lvl6pPr>
            <a:lvl7pPr>
              <a:lnSpc>
                <a:spcPct val="100000"/>
              </a:lnSpc>
              <a:spcBef>
                <a:spcPts val="0"/>
              </a:spcBef>
              <a:defRPr sz="1200" b="1" cap="all" baseline="0">
                <a:solidFill>
                  <a:schemeClr val="tx1"/>
                </a:solidFill>
              </a:defRPr>
            </a:lvl7pPr>
            <a:lvl8pPr>
              <a:lnSpc>
                <a:spcPct val="100000"/>
              </a:lnSpc>
              <a:spcBef>
                <a:spcPts val="0"/>
              </a:spcBef>
              <a:defRPr sz="1200" b="1" cap="all" baseline="0">
                <a:solidFill>
                  <a:schemeClr val="tx1"/>
                </a:solidFill>
              </a:defRPr>
            </a:lvl8pPr>
            <a:lvl9pPr>
              <a:lnSpc>
                <a:spcPct val="100000"/>
              </a:lnSpc>
              <a:spcBef>
                <a:spcPts val="0"/>
              </a:spcBef>
              <a:defRPr sz="1200" b="1" cap="all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Titre du tableau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95348" y="6550199"/>
            <a:ext cx="309563" cy="1384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0">
                <a:solidFill>
                  <a:schemeClr val="tx1"/>
                </a:solidFill>
              </a:defRPr>
            </a:lvl1pPr>
          </a:lstStyle>
          <a:p>
            <a:fld id="{07297D28-4046-47B1-8B77-3D2B6744A309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72936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 encadr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12"/>
          <p:cNvSpPr>
            <a:spLocks noGrp="1"/>
          </p:cNvSpPr>
          <p:nvPr>
            <p:ph type="title"/>
          </p:nvPr>
        </p:nvSpPr>
        <p:spPr>
          <a:xfrm>
            <a:off x="373449" y="-9525"/>
            <a:ext cx="8382000" cy="995115"/>
          </a:xfrm>
          <a:prstGeom prst="rect">
            <a:avLst/>
          </a:prstGeom>
        </p:spPr>
        <p:txBody>
          <a:bodyPr vert="horz" lIns="0" tIns="250349" rIns="0" bIns="62591" rtlCol="0" anchor="ctr">
            <a:normAutofit/>
          </a:bodyPr>
          <a:lstStyle>
            <a:lvl1pPr>
              <a:defRPr baseline="0">
                <a:solidFill>
                  <a:srgbClr val="0092A7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22" name="Espace réservé du texte 2"/>
          <p:cNvSpPr>
            <a:spLocks noGrp="1"/>
          </p:cNvSpPr>
          <p:nvPr>
            <p:ph type="body" sz="quarter" idx="25" hasCustomPrompt="1"/>
          </p:nvPr>
        </p:nvSpPr>
        <p:spPr>
          <a:xfrm>
            <a:off x="3277997" y="1477963"/>
            <a:ext cx="2572512" cy="1844431"/>
          </a:xfrm>
          <a:prstGeom prst="rect">
            <a:avLst/>
          </a:prstGeom>
          <a:ln w="127000" cap="rnd">
            <a:solidFill>
              <a:srgbClr val="E9E9E9"/>
            </a:solidFill>
            <a:round/>
          </a:ln>
        </p:spPr>
        <p:txBody>
          <a:bodyPr vert="horz" lIns="125186" tIns="375527" rIns="125186" bIns="125186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400" cap="none" spc="0">
                <a:solidFill>
                  <a:srgbClr val="333333"/>
                </a:solidFill>
                <a:latin typeface="Verdana"/>
                <a:cs typeface="Verdana"/>
              </a:defRPr>
            </a:lvl1pPr>
            <a:lvl2pPr marL="0" indent="0">
              <a:spcBef>
                <a:spcPts val="0"/>
              </a:spcBef>
              <a:buFontTx/>
              <a:buNone/>
              <a:defRPr sz="1400" baseline="0">
                <a:solidFill>
                  <a:srgbClr val="333333"/>
                </a:solidFill>
                <a:latin typeface="Verdana"/>
                <a:cs typeface="Verdana"/>
              </a:defRPr>
            </a:lvl2pPr>
            <a:lvl3pPr marL="0" indent="0">
              <a:spcBef>
                <a:spcPts val="0"/>
              </a:spcBef>
              <a:buFontTx/>
              <a:buNone/>
              <a:defRPr sz="1400" baseline="0">
                <a:solidFill>
                  <a:srgbClr val="0092A7"/>
                </a:solidFill>
                <a:latin typeface="Verdana"/>
                <a:cs typeface="Verdana"/>
              </a:defRPr>
            </a:lvl3pPr>
            <a:lvl4pPr marL="0" indent="0">
              <a:buFontTx/>
              <a:buNone/>
              <a:defRPr sz="1000" b="1" i="0">
                <a:solidFill>
                  <a:srgbClr val="0092A7"/>
                </a:solidFill>
                <a:latin typeface="Verdana"/>
                <a:cs typeface="Verdana"/>
              </a:defRPr>
            </a:lvl4pPr>
            <a:lvl5pPr marL="0" indent="0">
              <a:buFontTx/>
              <a:buNone/>
              <a:defRPr sz="1000">
                <a:solidFill>
                  <a:srgbClr val="333333"/>
                </a:solidFill>
                <a:latin typeface="Verdana"/>
                <a:cs typeface="Verdana"/>
              </a:defRPr>
            </a:lvl5pPr>
            <a:lvl6pPr marL="125186" indent="-125186">
              <a:spcBef>
                <a:spcPts val="500"/>
              </a:spcBef>
              <a:buClr>
                <a:srgbClr val="007E92"/>
              </a:buClr>
              <a:buSzPct val="120000"/>
              <a:buFont typeface="Wingdings" charset="2"/>
              <a:buChar char="§"/>
              <a:defRPr sz="1000">
                <a:latin typeface="Verdana"/>
                <a:cs typeface="Verdana"/>
              </a:defRPr>
            </a:lvl6pPr>
            <a:lvl7pPr marL="250349" indent="-125186">
              <a:buSzPct val="120000"/>
              <a:buFont typeface="Lucida Grande"/>
              <a:buChar char="-"/>
              <a:defRPr sz="1000">
                <a:latin typeface="Verdana"/>
                <a:cs typeface="Verdana"/>
              </a:defRPr>
            </a:lvl7pPr>
          </a:lstStyle>
          <a:p>
            <a:pPr lvl="0"/>
            <a:r>
              <a:rPr lang="fr-FR" dirty="0"/>
              <a:t>Texte chapeau</a:t>
            </a:r>
          </a:p>
          <a:p>
            <a:pPr lvl="2"/>
            <a:r>
              <a:rPr lang="fr-FR" dirty="0"/>
              <a:t>Texte chapeau 2</a:t>
            </a:r>
          </a:p>
          <a:p>
            <a:pPr lvl="3"/>
            <a:r>
              <a:rPr lang="fr-FR" dirty="0"/>
              <a:t>Sous titre</a:t>
            </a:r>
          </a:p>
          <a:p>
            <a:pPr lvl="4"/>
            <a:r>
              <a:rPr lang="fr-FR" dirty="0"/>
              <a:t>Texte courant</a:t>
            </a:r>
          </a:p>
          <a:p>
            <a:pPr lvl="5"/>
            <a:r>
              <a:rPr lang="fr-FR" dirty="0"/>
              <a:t>Niveau puce 1</a:t>
            </a:r>
          </a:p>
          <a:p>
            <a:pPr lvl="6"/>
            <a:r>
              <a:rPr lang="fr-FR" sz="1000" dirty="0">
                <a:latin typeface="Verdana"/>
                <a:cs typeface="Verdana"/>
              </a:rPr>
              <a:t>Niveau puce 2</a:t>
            </a:r>
            <a:endParaRPr lang="fr-FR" dirty="0"/>
          </a:p>
        </p:txBody>
      </p:sp>
      <p:sp>
        <p:nvSpPr>
          <p:cNvPr id="25" name="Espace réservé du texte 2"/>
          <p:cNvSpPr>
            <a:spLocks noGrp="1"/>
          </p:cNvSpPr>
          <p:nvPr>
            <p:ph type="body" sz="quarter" idx="28" hasCustomPrompt="1"/>
          </p:nvPr>
        </p:nvSpPr>
        <p:spPr>
          <a:xfrm>
            <a:off x="6126170" y="1477963"/>
            <a:ext cx="2572519" cy="1844431"/>
          </a:xfrm>
          <a:prstGeom prst="rect">
            <a:avLst/>
          </a:prstGeom>
          <a:ln w="127000" cap="rnd">
            <a:solidFill>
              <a:srgbClr val="0092A7"/>
            </a:solidFill>
            <a:round/>
          </a:ln>
        </p:spPr>
        <p:txBody>
          <a:bodyPr vert="horz" wrap="square" lIns="125186" tIns="375527" rIns="125186" bIns="125186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400" cap="none" spc="0">
                <a:solidFill>
                  <a:srgbClr val="333333"/>
                </a:solidFill>
                <a:latin typeface="Verdana"/>
                <a:cs typeface="Verdana"/>
              </a:defRPr>
            </a:lvl1pPr>
            <a:lvl2pPr marL="0" indent="0">
              <a:spcBef>
                <a:spcPts val="0"/>
              </a:spcBef>
              <a:buFontTx/>
              <a:buNone/>
              <a:defRPr sz="1400" baseline="0">
                <a:solidFill>
                  <a:srgbClr val="333333"/>
                </a:solidFill>
                <a:latin typeface="Verdana"/>
                <a:cs typeface="Verdana"/>
              </a:defRPr>
            </a:lvl2pPr>
            <a:lvl3pPr marL="0" indent="0">
              <a:spcBef>
                <a:spcPts val="0"/>
              </a:spcBef>
              <a:buFontTx/>
              <a:buNone/>
              <a:defRPr sz="1400" baseline="0">
                <a:solidFill>
                  <a:srgbClr val="0092A7"/>
                </a:solidFill>
                <a:latin typeface="Verdana"/>
                <a:cs typeface="Verdana"/>
              </a:defRPr>
            </a:lvl3pPr>
            <a:lvl4pPr marL="0" indent="0">
              <a:buFontTx/>
              <a:buNone/>
              <a:defRPr sz="1000" b="1" i="0">
                <a:solidFill>
                  <a:srgbClr val="0092A7"/>
                </a:solidFill>
                <a:latin typeface="Verdana"/>
                <a:cs typeface="Verdana"/>
              </a:defRPr>
            </a:lvl4pPr>
            <a:lvl5pPr marL="0" indent="0">
              <a:buFontTx/>
              <a:buNone/>
              <a:defRPr sz="1000">
                <a:solidFill>
                  <a:srgbClr val="333333"/>
                </a:solidFill>
                <a:latin typeface="Verdana"/>
                <a:cs typeface="Verdana"/>
              </a:defRPr>
            </a:lvl5pPr>
            <a:lvl6pPr marL="125186" indent="-125186">
              <a:spcBef>
                <a:spcPts val="500"/>
              </a:spcBef>
              <a:buClr>
                <a:srgbClr val="007E92"/>
              </a:buClr>
              <a:buSzPct val="120000"/>
              <a:buFont typeface="Wingdings" charset="2"/>
              <a:buChar char="§"/>
              <a:defRPr sz="1000">
                <a:latin typeface="Verdana"/>
                <a:cs typeface="Verdana"/>
              </a:defRPr>
            </a:lvl6pPr>
            <a:lvl7pPr marL="250349" indent="-125186">
              <a:buSzPct val="120000"/>
              <a:buFont typeface="Lucida Grande"/>
              <a:buChar char="-"/>
              <a:defRPr sz="1000">
                <a:latin typeface="Verdana"/>
                <a:cs typeface="Verdana"/>
              </a:defRPr>
            </a:lvl7pPr>
          </a:lstStyle>
          <a:p>
            <a:pPr lvl="0"/>
            <a:r>
              <a:rPr lang="fr-FR" dirty="0"/>
              <a:t>Texte chapeau</a:t>
            </a:r>
          </a:p>
          <a:p>
            <a:pPr lvl="2"/>
            <a:r>
              <a:rPr lang="fr-FR" dirty="0"/>
              <a:t>Texte chapeau 2</a:t>
            </a:r>
          </a:p>
          <a:p>
            <a:pPr lvl="3"/>
            <a:r>
              <a:rPr lang="fr-FR" dirty="0"/>
              <a:t>Sous titre</a:t>
            </a:r>
          </a:p>
          <a:p>
            <a:pPr lvl="4"/>
            <a:r>
              <a:rPr lang="fr-FR" dirty="0"/>
              <a:t>Texte courant</a:t>
            </a:r>
          </a:p>
          <a:p>
            <a:pPr lvl="5"/>
            <a:r>
              <a:rPr lang="fr-FR" dirty="0"/>
              <a:t>Niveau puce 1</a:t>
            </a:r>
          </a:p>
          <a:p>
            <a:pPr lvl="6"/>
            <a:r>
              <a:rPr lang="fr-FR" sz="1000" dirty="0">
                <a:latin typeface="Verdana"/>
                <a:cs typeface="Verdana"/>
              </a:rPr>
              <a:t>Niveau puce 2</a:t>
            </a:r>
            <a:endParaRPr lang="fr-FR" dirty="0"/>
          </a:p>
        </p:txBody>
      </p:sp>
      <p:sp>
        <p:nvSpPr>
          <p:cNvPr id="20" name="Espace réservé du texte 8"/>
          <p:cNvSpPr>
            <a:spLocks noGrp="1"/>
          </p:cNvSpPr>
          <p:nvPr>
            <p:ph type="body" sz="quarter" idx="32" hasCustomPrompt="1"/>
          </p:nvPr>
        </p:nvSpPr>
        <p:spPr>
          <a:xfrm>
            <a:off x="3277997" y="3572919"/>
            <a:ext cx="2572512" cy="1528945"/>
          </a:xfrm>
          <a:prstGeom prst="rect">
            <a:avLst/>
          </a:prstGeom>
          <a:solidFill>
            <a:schemeClr val="bg1"/>
          </a:solidFill>
          <a:ln w="127000" cap="rnd">
            <a:solidFill>
              <a:srgbClr val="0092A7"/>
            </a:solidFill>
            <a:round/>
          </a:ln>
        </p:spPr>
        <p:txBody>
          <a:bodyPr vert="horz" wrap="square" lIns="125186" tIns="250349" rIns="125186" bIns="250349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Verdana"/>
                <a:cs typeface="Verdana"/>
              </a:defRPr>
            </a:lvl1pPr>
            <a:lvl2pPr marL="0" indent="0">
              <a:spcBef>
                <a:spcPts val="500"/>
              </a:spcBef>
              <a:buFontTx/>
              <a:buNone/>
              <a:defRPr sz="1000" b="1" i="0" baseline="0">
                <a:solidFill>
                  <a:srgbClr val="0092A7"/>
                </a:solidFill>
                <a:latin typeface="Verdana"/>
                <a:cs typeface="Verdana"/>
              </a:defRPr>
            </a:lvl2pPr>
            <a:lvl3pPr marL="0" indent="0">
              <a:spcBef>
                <a:spcPts val="500"/>
              </a:spcBef>
              <a:buFontTx/>
              <a:buNone/>
              <a:defRPr sz="1000">
                <a:latin typeface="Verdana"/>
                <a:cs typeface="Verdana"/>
              </a:defRPr>
            </a:lvl3pPr>
            <a:lvl4pPr marL="125186" indent="-125186">
              <a:spcBef>
                <a:spcPts val="500"/>
              </a:spcBef>
              <a:buClr>
                <a:srgbClr val="007E92"/>
              </a:buClr>
              <a:buSzPct val="110000"/>
              <a:buFont typeface="Wingdings" charset="2"/>
              <a:buChar char="§"/>
              <a:defRPr sz="1000">
                <a:latin typeface="Verdana"/>
                <a:cs typeface="Verdana"/>
              </a:defRPr>
            </a:lvl4pPr>
            <a:lvl5pPr marL="125186" indent="0">
              <a:spcBef>
                <a:spcPts val="0"/>
              </a:spcBef>
              <a:buSzPct val="110000"/>
              <a:buFont typeface="Lucida Grande"/>
              <a:buChar char="-"/>
              <a:defRPr sz="1000">
                <a:latin typeface="Verdana"/>
                <a:cs typeface="Verdana"/>
              </a:defRPr>
            </a:lvl5pPr>
          </a:lstStyle>
          <a:p>
            <a:pPr lvl="0"/>
            <a:r>
              <a:rPr lang="fr-FR" dirty="0"/>
              <a:t>Texte chapeau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9" name="Espace réservé du texte 8"/>
          <p:cNvSpPr>
            <a:spLocks noGrp="1"/>
          </p:cNvSpPr>
          <p:nvPr>
            <p:ph type="body" sz="quarter" idx="33" hasCustomPrompt="1"/>
          </p:nvPr>
        </p:nvSpPr>
        <p:spPr>
          <a:xfrm>
            <a:off x="437348" y="3572919"/>
            <a:ext cx="2572512" cy="1528945"/>
          </a:xfrm>
          <a:prstGeom prst="rect">
            <a:avLst/>
          </a:prstGeom>
          <a:solidFill>
            <a:schemeClr val="bg1"/>
          </a:solidFill>
          <a:ln w="127000" cap="rnd">
            <a:solidFill>
              <a:srgbClr val="E9E9E9"/>
            </a:solidFill>
            <a:round/>
          </a:ln>
        </p:spPr>
        <p:txBody>
          <a:bodyPr vert="horz" wrap="square" lIns="125186" tIns="250349" rIns="125186" bIns="250349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Verdana"/>
                <a:cs typeface="Verdana"/>
              </a:defRPr>
            </a:lvl1pPr>
            <a:lvl2pPr marL="0" indent="0">
              <a:spcBef>
                <a:spcPts val="500"/>
              </a:spcBef>
              <a:buFontTx/>
              <a:buNone/>
              <a:defRPr sz="1000" b="1" i="0" baseline="0">
                <a:solidFill>
                  <a:srgbClr val="0092A7"/>
                </a:solidFill>
                <a:latin typeface="Verdana"/>
                <a:cs typeface="Verdana"/>
              </a:defRPr>
            </a:lvl2pPr>
            <a:lvl3pPr marL="0" indent="0">
              <a:spcBef>
                <a:spcPts val="500"/>
              </a:spcBef>
              <a:buFontTx/>
              <a:buNone/>
              <a:defRPr sz="1000">
                <a:latin typeface="Verdana"/>
                <a:cs typeface="Verdana"/>
              </a:defRPr>
            </a:lvl3pPr>
            <a:lvl4pPr marL="125186" indent="-125186">
              <a:spcBef>
                <a:spcPts val="500"/>
              </a:spcBef>
              <a:buClr>
                <a:srgbClr val="007E92"/>
              </a:buClr>
              <a:buSzPct val="110000"/>
              <a:buFont typeface="Wingdings" charset="2"/>
              <a:buChar char="§"/>
              <a:defRPr sz="1000">
                <a:latin typeface="Verdana"/>
                <a:cs typeface="Verdana"/>
              </a:defRPr>
            </a:lvl4pPr>
            <a:lvl5pPr marL="125186" indent="0">
              <a:spcBef>
                <a:spcPts val="0"/>
              </a:spcBef>
              <a:buSzPct val="110000"/>
              <a:buFont typeface="Lucida Grande"/>
              <a:buChar char="-"/>
              <a:defRPr sz="1000">
                <a:latin typeface="Verdana"/>
                <a:cs typeface="Verdana"/>
              </a:defRPr>
            </a:lvl5pPr>
          </a:lstStyle>
          <a:p>
            <a:pPr lvl="0"/>
            <a:r>
              <a:rPr lang="fr-FR" dirty="0"/>
              <a:t>Texte chapeau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0" name="Espace réservé du texte 8"/>
          <p:cNvSpPr>
            <a:spLocks noGrp="1"/>
          </p:cNvSpPr>
          <p:nvPr>
            <p:ph type="body" sz="quarter" idx="34" hasCustomPrompt="1"/>
          </p:nvPr>
        </p:nvSpPr>
        <p:spPr>
          <a:xfrm>
            <a:off x="6126161" y="3572919"/>
            <a:ext cx="2572512" cy="1528945"/>
          </a:xfrm>
          <a:prstGeom prst="rect">
            <a:avLst/>
          </a:prstGeom>
          <a:solidFill>
            <a:schemeClr val="bg1"/>
          </a:solidFill>
          <a:ln w="127000" cap="rnd">
            <a:solidFill>
              <a:srgbClr val="E9E9E9"/>
            </a:solidFill>
            <a:round/>
          </a:ln>
        </p:spPr>
        <p:txBody>
          <a:bodyPr vert="horz" wrap="square" lIns="125186" tIns="250349" rIns="125186" bIns="250349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Verdana"/>
                <a:cs typeface="Verdana"/>
              </a:defRPr>
            </a:lvl1pPr>
            <a:lvl2pPr marL="0" indent="0">
              <a:spcBef>
                <a:spcPts val="500"/>
              </a:spcBef>
              <a:buFontTx/>
              <a:buNone/>
              <a:defRPr sz="1000" b="1" i="0" baseline="0">
                <a:solidFill>
                  <a:srgbClr val="0092A7"/>
                </a:solidFill>
                <a:latin typeface="Verdana"/>
                <a:cs typeface="Verdana"/>
              </a:defRPr>
            </a:lvl2pPr>
            <a:lvl3pPr marL="0" indent="0">
              <a:spcBef>
                <a:spcPts val="500"/>
              </a:spcBef>
              <a:buFontTx/>
              <a:buNone/>
              <a:defRPr sz="1000">
                <a:latin typeface="Verdana"/>
                <a:cs typeface="Verdana"/>
              </a:defRPr>
            </a:lvl3pPr>
            <a:lvl4pPr marL="125186" indent="-125186">
              <a:spcBef>
                <a:spcPts val="500"/>
              </a:spcBef>
              <a:buClr>
                <a:srgbClr val="007E92"/>
              </a:buClr>
              <a:buSzPct val="110000"/>
              <a:buFont typeface="Wingdings" charset="2"/>
              <a:buChar char="§"/>
              <a:defRPr sz="1000">
                <a:latin typeface="Verdana"/>
                <a:cs typeface="Verdana"/>
              </a:defRPr>
            </a:lvl4pPr>
            <a:lvl5pPr marL="125186" indent="0">
              <a:spcBef>
                <a:spcPts val="0"/>
              </a:spcBef>
              <a:buSzPct val="110000"/>
              <a:buFont typeface="Lucida Grande"/>
              <a:buChar char="-"/>
              <a:defRPr sz="1000">
                <a:latin typeface="Verdana"/>
                <a:cs typeface="Verdana"/>
              </a:defRPr>
            </a:lvl5pPr>
          </a:lstStyle>
          <a:p>
            <a:pPr lvl="0"/>
            <a:r>
              <a:rPr lang="fr-FR" dirty="0"/>
              <a:t>Texte chapeau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3" name="Espace réservé du texte 2"/>
          <p:cNvSpPr>
            <a:spLocks noGrp="1"/>
          </p:cNvSpPr>
          <p:nvPr>
            <p:ph type="body" sz="quarter" idx="35" hasCustomPrompt="1"/>
          </p:nvPr>
        </p:nvSpPr>
        <p:spPr>
          <a:xfrm>
            <a:off x="429827" y="1477963"/>
            <a:ext cx="2572519" cy="1844431"/>
          </a:xfrm>
          <a:prstGeom prst="rect">
            <a:avLst/>
          </a:prstGeom>
          <a:ln w="127000" cap="rnd">
            <a:solidFill>
              <a:srgbClr val="0092A7"/>
            </a:solidFill>
            <a:round/>
          </a:ln>
        </p:spPr>
        <p:txBody>
          <a:bodyPr vert="horz" wrap="square" lIns="125186" tIns="375527" rIns="125186" bIns="125186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400" cap="none" spc="0">
                <a:solidFill>
                  <a:srgbClr val="333333"/>
                </a:solidFill>
                <a:latin typeface="Verdana"/>
                <a:cs typeface="Verdana"/>
              </a:defRPr>
            </a:lvl1pPr>
            <a:lvl2pPr marL="0" indent="0">
              <a:spcBef>
                <a:spcPts val="0"/>
              </a:spcBef>
              <a:buFontTx/>
              <a:buNone/>
              <a:defRPr sz="1400" baseline="0">
                <a:solidFill>
                  <a:srgbClr val="581D74"/>
                </a:solidFill>
                <a:latin typeface="Verdana"/>
                <a:cs typeface="Verdana"/>
              </a:defRPr>
            </a:lvl2pPr>
            <a:lvl3pPr marL="0" indent="0">
              <a:spcBef>
                <a:spcPts val="0"/>
              </a:spcBef>
              <a:buFontTx/>
              <a:buNone/>
              <a:defRPr sz="1400" baseline="0">
                <a:solidFill>
                  <a:srgbClr val="0092A7"/>
                </a:solidFill>
                <a:latin typeface="Verdana"/>
                <a:cs typeface="Verdana"/>
              </a:defRPr>
            </a:lvl3pPr>
            <a:lvl4pPr marL="0" indent="0">
              <a:buFontTx/>
              <a:buNone/>
              <a:defRPr sz="1000" b="1" i="0">
                <a:solidFill>
                  <a:srgbClr val="0092A7"/>
                </a:solidFill>
                <a:latin typeface="Verdana"/>
                <a:cs typeface="Verdana"/>
              </a:defRPr>
            </a:lvl4pPr>
            <a:lvl5pPr marL="0" indent="0">
              <a:buFontTx/>
              <a:buNone/>
              <a:defRPr sz="1000">
                <a:solidFill>
                  <a:srgbClr val="333333"/>
                </a:solidFill>
                <a:latin typeface="Verdana"/>
                <a:cs typeface="Verdana"/>
              </a:defRPr>
            </a:lvl5pPr>
            <a:lvl6pPr marL="125186" indent="-125186">
              <a:spcBef>
                <a:spcPts val="500"/>
              </a:spcBef>
              <a:buClr>
                <a:srgbClr val="007E92"/>
              </a:buClr>
              <a:buSzPct val="120000"/>
              <a:buFont typeface="Wingdings" charset="2"/>
              <a:buChar char="§"/>
              <a:defRPr sz="1000">
                <a:latin typeface="Verdana"/>
                <a:cs typeface="Verdana"/>
              </a:defRPr>
            </a:lvl6pPr>
            <a:lvl7pPr marL="250349" indent="-125186">
              <a:buSzPct val="120000"/>
              <a:buFont typeface="Lucida Grande"/>
              <a:buChar char="-"/>
              <a:defRPr sz="1000">
                <a:latin typeface="Verdana"/>
                <a:cs typeface="Verdana"/>
              </a:defRPr>
            </a:lvl7pPr>
          </a:lstStyle>
          <a:p>
            <a:pPr lvl="0"/>
            <a:r>
              <a:rPr lang="fr-FR" dirty="0"/>
              <a:t>Texte chapeau</a:t>
            </a:r>
          </a:p>
          <a:p>
            <a:pPr lvl="2"/>
            <a:r>
              <a:rPr lang="fr-FR" dirty="0"/>
              <a:t>Texte chapeau 2</a:t>
            </a:r>
          </a:p>
          <a:p>
            <a:pPr lvl="3"/>
            <a:r>
              <a:rPr lang="fr-FR" dirty="0"/>
              <a:t>Sous titre</a:t>
            </a:r>
          </a:p>
          <a:p>
            <a:pPr lvl="4"/>
            <a:r>
              <a:rPr lang="fr-FR" dirty="0"/>
              <a:t>Texte courant</a:t>
            </a:r>
          </a:p>
          <a:p>
            <a:pPr lvl="5"/>
            <a:r>
              <a:rPr lang="fr-FR" dirty="0"/>
              <a:t>Niveau puce 1</a:t>
            </a:r>
          </a:p>
          <a:p>
            <a:pPr lvl="6"/>
            <a:r>
              <a:rPr lang="fr-FR" sz="1000" dirty="0">
                <a:latin typeface="Verdana"/>
                <a:cs typeface="Verdana"/>
              </a:rPr>
              <a:t>Niveau puce 2</a:t>
            </a:r>
            <a:endParaRPr lang="fr-FR" dirty="0"/>
          </a:p>
        </p:txBody>
      </p:sp>
      <p:sp>
        <p:nvSpPr>
          <p:cNvPr id="15" name="Espace réservé du texte 7"/>
          <p:cNvSpPr>
            <a:spLocks noGrp="1"/>
          </p:cNvSpPr>
          <p:nvPr>
            <p:ph type="body" sz="quarter" idx="24" hasCustomPrompt="1"/>
          </p:nvPr>
        </p:nvSpPr>
        <p:spPr>
          <a:xfrm>
            <a:off x="3298638" y="1532749"/>
            <a:ext cx="2551876" cy="1797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wrap="square" lIns="25026" tIns="12512" rIns="25026" bIns="12512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000" b="1" i="0" cap="all" baseline="0">
                <a:solidFill>
                  <a:srgbClr val="0092A7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6" name="Espace réservé du texte 7"/>
          <p:cNvSpPr>
            <a:spLocks noGrp="1"/>
          </p:cNvSpPr>
          <p:nvPr>
            <p:ph type="body" sz="quarter" idx="31" hasCustomPrompt="1"/>
          </p:nvPr>
        </p:nvSpPr>
        <p:spPr>
          <a:xfrm>
            <a:off x="437349" y="1532749"/>
            <a:ext cx="2564996" cy="179756"/>
          </a:xfrm>
          <a:prstGeom prst="rect">
            <a:avLst/>
          </a:prstGeom>
          <a:solidFill>
            <a:srgbClr val="0092A7"/>
          </a:solidFill>
        </p:spPr>
        <p:txBody>
          <a:bodyPr vert="horz" wrap="square" lIns="25026" tIns="12512" rIns="25026" bIns="12512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000" b="1" i="0" cap="all" baseline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7" name="Espace réservé du texte 7"/>
          <p:cNvSpPr>
            <a:spLocks noGrp="1"/>
          </p:cNvSpPr>
          <p:nvPr>
            <p:ph type="body" sz="quarter" idx="36" hasCustomPrompt="1"/>
          </p:nvPr>
        </p:nvSpPr>
        <p:spPr>
          <a:xfrm>
            <a:off x="6133685" y="1532749"/>
            <a:ext cx="2564996" cy="179756"/>
          </a:xfrm>
          <a:prstGeom prst="rect">
            <a:avLst/>
          </a:prstGeom>
          <a:solidFill>
            <a:srgbClr val="0092A7"/>
          </a:solidFill>
        </p:spPr>
        <p:txBody>
          <a:bodyPr vert="horz" wrap="square" lIns="25026" tIns="12512" rIns="25026" bIns="12512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000" b="1" i="0" cap="all" baseline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8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95348" y="6550199"/>
            <a:ext cx="309563" cy="1384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0">
                <a:solidFill>
                  <a:schemeClr val="tx1"/>
                </a:solidFill>
              </a:defRPr>
            </a:lvl1pPr>
          </a:lstStyle>
          <a:p>
            <a:fld id="{07297D28-4046-47B1-8B77-3D2B6744A309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87815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pour une image  6"/>
          <p:cNvSpPr>
            <a:spLocks noGrp="1"/>
          </p:cNvSpPr>
          <p:nvPr>
            <p:ph type="pic" sz="quarter" idx="15"/>
          </p:nvPr>
        </p:nvSpPr>
        <p:spPr>
          <a:xfrm>
            <a:off x="0" y="844489"/>
            <a:ext cx="9144000" cy="5008624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95348" y="6550199"/>
            <a:ext cx="309563" cy="1384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0">
                <a:solidFill>
                  <a:schemeClr val="tx1"/>
                </a:solidFill>
              </a:defRPr>
            </a:lvl1pPr>
          </a:lstStyle>
          <a:p>
            <a:fld id="{07297D28-4046-47B1-8B77-3D2B6744A309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83504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 3 colonnes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12"/>
          <p:cNvSpPr>
            <a:spLocks noGrp="1"/>
          </p:cNvSpPr>
          <p:nvPr>
            <p:ph type="title"/>
          </p:nvPr>
        </p:nvSpPr>
        <p:spPr>
          <a:xfrm>
            <a:off x="373449" y="5"/>
            <a:ext cx="8382000" cy="995115"/>
          </a:xfrm>
          <a:prstGeom prst="rect">
            <a:avLst/>
          </a:prstGeom>
        </p:spPr>
        <p:txBody>
          <a:bodyPr vert="horz" lIns="0" tIns="251322" rIns="0" bIns="62833" rtlCol="0" anchor="ctr">
            <a:normAutofit/>
          </a:bodyPr>
          <a:lstStyle>
            <a:lvl1pPr>
              <a:defRPr>
                <a:solidFill>
                  <a:srgbClr val="0092A7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13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3257565" y="1422080"/>
            <a:ext cx="2628900" cy="1934933"/>
          </a:xfrm>
          <a:prstGeom prst="rect">
            <a:avLst/>
          </a:prstGeom>
        </p:spPr>
        <p:txBody>
          <a:bodyPr vert="horz" lIns="0" tIns="188490" rIns="0" bIns="188490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400" b="1" i="0" cap="none" spc="0">
                <a:solidFill>
                  <a:srgbClr val="0092A7"/>
                </a:solidFill>
                <a:latin typeface="Verdana"/>
                <a:cs typeface="Verdana"/>
              </a:defRPr>
            </a:lvl1pPr>
            <a:lvl2pPr marL="0" indent="0">
              <a:spcBef>
                <a:spcPts val="0"/>
              </a:spcBef>
              <a:buFontTx/>
              <a:buNone/>
              <a:defRPr sz="1400" baseline="0">
                <a:solidFill>
                  <a:srgbClr val="333333"/>
                </a:solidFill>
                <a:latin typeface="Verdana"/>
                <a:cs typeface="Verdana"/>
              </a:defRPr>
            </a:lvl2pPr>
            <a:lvl3pPr marL="0" indent="0">
              <a:spcBef>
                <a:spcPts val="0"/>
              </a:spcBef>
              <a:buFontTx/>
              <a:buNone/>
              <a:defRPr sz="1400" baseline="0">
                <a:solidFill>
                  <a:srgbClr val="0092A7"/>
                </a:solidFill>
                <a:latin typeface="Verdana"/>
                <a:cs typeface="Verdana"/>
              </a:defRPr>
            </a:lvl3pPr>
            <a:lvl4pPr marL="0" indent="0">
              <a:buFontTx/>
              <a:buNone/>
              <a:defRPr sz="1000" b="1" i="0">
                <a:solidFill>
                  <a:srgbClr val="0092A7"/>
                </a:solidFill>
                <a:latin typeface="Verdana"/>
                <a:cs typeface="Verdana"/>
              </a:defRPr>
            </a:lvl4pPr>
            <a:lvl5pPr marL="0" indent="0">
              <a:buFontTx/>
              <a:buNone/>
              <a:defRPr sz="1000">
                <a:solidFill>
                  <a:srgbClr val="333333"/>
                </a:solidFill>
                <a:latin typeface="Verdana"/>
                <a:cs typeface="Verdana"/>
              </a:defRPr>
            </a:lvl5pPr>
            <a:lvl6pPr marL="125671" indent="-125671">
              <a:spcBef>
                <a:spcPts val="500"/>
              </a:spcBef>
              <a:buClr>
                <a:schemeClr val="tx2"/>
              </a:buClr>
              <a:buSzPct val="120000"/>
              <a:buFont typeface="Wingdings" charset="2"/>
              <a:buChar char="§"/>
              <a:defRPr sz="1000">
                <a:latin typeface="Verdana"/>
                <a:cs typeface="Verdana"/>
              </a:defRPr>
            </a:lvl6pPr>
            <a:lvl7pPr marL="251322" indent="-125671">
              <a:buSzPct val="120000"/>
              <a:buFont typeface="Lucida Grande"/>
              <a:buChar char="-"/>
              <a:defRPr sz="1000">
                <a:latin typeface="Verdana"/>
                <a:cs typeface="Verdana"/>
              </a:defRPr>
            </a:lvl7pPr>
          </a:lstStyle>
          <a:p>
            <a:pPr lvl="0"/>
            <a:r>
              <a:rPr lang="fr-FR" dirty="0"/>
              <a:t>Titre 1</a:t>
            </a:r>
          </a:p>
          <a:p>
            <a:pPr lvl="1"/>
            <a:r>
              <a:rPr lang="fr-FR" dirty="0"/>
              <a:t>Texte chapeau 1</a:t>
            </a:r>
          </a:p>
          <a:p>
            <a:pPr lvl="2"/>
            <a:r>
              <a:rPr lang="fr-FR" dirty="0"/>
              <a:t>Texte chapeau 2</a:t>
            </a:r>
          </a:p>
          <a:p>
            <a:pPr lvl="3"/>
            <a:r>
              <a:rPr lang="fr-FR" dirty="0"/>
              <a:t>Sous titre</a:t>
            </a:r>
          </a:p>
          <a:p>
            <a:pPr lvl="4"/>
            <a:r>
              <a:rPr lang="fr-FR" dirty="0"/>
              <a:t>Texte courant</a:t>
            </a:r>
          </a:p>
          <a:p>
            <a:pPr lvl="5"/>
            <a:r>
              <a:rPr lang="fr-FR" dirty="0"/>
              <a:t>Niveau puce 1</a:t>
            </a:r>
          </a:p>
          <a:p>
            <a:pPr lvl="6"/>
            <a:r>
              <a:rPr lang="fr-FR" sz="1000" dirty="0">
                <a:latin typeface="Verdana"/>
                <a:cs typeface="Verdana"/>
              </a:rPr>
              <a:t>Niveau puce 2</a:t>
            </a:r>
            <a:endParaRPr lang="fr-FR" dirty="0"/>
          </a:p>
        </p:txBody>
      </p:sp>
      <p:sp>
        <p:nvSpPr>
          <p:cNvPr id="8" name="Espace réservé pour une image  10"/>
          <p:cNvSpPr>
            <a:spLocks noGrp="1"/>
          </p:cNvSpPr>
          <p:nvPr>
            <p:ph type="pic" sz="quarter" idx="18"/>
          </p:nvPr>
        </p:nvSpPr>
        <p:spPr>
          <a:xfrm>
            <a:off x="6118556" y="1477963"/>
            <a:ext cx="2572512" cy="4607024"/>
          </a:xfrm>
          <a:prstGeom prst="rect">
            <a:avLst/>
          </a:prstGeom>
          <a:ln w="127000" cap="rnd">
            <a:solidFill>
              <a:srgbClr val="E9E9E9"/>
            </a:solidFill>
            <a:round/>
          </a:ln>
        </p:spPr>
        <p:txBody>
          <a:bodyPr vert="horz" lIns="90480" tIns="45240" rIns="90480" bIns="45240" anchor="ctr"/>
          <a:lstStyle>
            <a:lvl1pPr marL="0" indent="0">
              <a:spcBef>
                <a:spcPts val="0"/>
              </a:spcBef>
              <a:buFontTx/>
              <a:buNone/>
              <a:defRPr sz="1000">
                <a:solidFill>
                  <a:srgbClr val="007E92"/>
                </a:solidFill>
                <a:latin typeface="Verdana"/>
                <a:cs typeface="Verdana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30" hasCustomPrompt="1"/>
          </p:nvPr>
        </p:nvSpPr>
        <p:spPr>
          <a:xfrm>
            <a:off x="6118556" y="1428916"/>
            <a:ext cx="2572512" cy="179862"/>
          </a:xfrm>
          <a:prstGeom prst="rect">
            <a:avLst/>
          </a:prstGeom>
          <a:solidFill>
            <a:srgbClr val="E9E9E9"/>
          </a:solidFill>
        </p:spPr>
        <p:txBody>
          <a:bodyPr vert="horz" wrap="square" lIns="25126" tIns="12562" rIns="25126" bIns="12562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000" b="1" i="0" cap="all" baseline="0">
                <a:solidFill>
                  <a:srgbClr val="0092A7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1" name="Espace réservé du texte 15"/>
          <p:cNvSpPr>
            <a:spLocks noGrp="1"/>
          </p:cNvSpPr>
          <p:nvPr>
            <p:ph type="body" sz="quarter" idx="16" hasCustomPrompt="1"/>
          </p:nvPr>
        </p:nvSpPr>
        <p:spPr>
          <a:xfrm>
            <a:off x="373068" y="6084990"/>
            <a:ext cx="8382000" cy="388983"/>
          </a:xfrm>
          <a:prstGeom prst="rect">
            <a:avLst/>
          </a:prstGeom>
        </p:spPr>
        <p:txBody>
          <a:bodyPr vert="horz" lIns="0" tIns="125671" rIns="0" bIns="125671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800" b="0" i="0">
                <a:solidFill>
                  <a:srgbClr val="007E92"/>
                </a:solidFill>
                <a:latin typeface=""/>
              </a:defRPr>
            </a:lvl1pPr>
          </a:lstStyle>
          <a:p>
            <a:pPr lvl="0"/>
            <a:r>
              <a:rPr lang="fr-FR" dirty="0"/>
              <a:t>Note</a:t>
            </a:r>
          </a:p>
        </p:txBody>
      </p:sp>
      <p:sp>
        <p:nvSpPr>
          <p:cNvPr id="10" name="Espace réservé du texte 2"/>
          <p:cNvSpPr>
            <a:spLocks noGrp="1"/>
          </p:cNvSpPr>
          <p:nvPr>
            <p:ph type="body" sz="quarter" idx="28" hasCustomPrompt="1"/>
          </p:nvPr>
        </p:nvSpPr>
        <p:spPr>
          <a:xfrm>
            <a:off x="429454" y="3435488"/>
            <a:ext cx="2572519" cy="1846393"/>
          </a:xfrm>
          <a:prstGeom prst="rect">
            <a:avLst/>
          </a:prstGeom>
          <a:ln w="127000" cap="rnd">
            <a:solidFill>
              <a:srgbClr val="0092A7"/>
            </a:solidFill>
            <a:round/>
          </a:ln>
        </p:spPr>
        <p:txBody>
          <a:bodyPr vert="horz" wrap="square" lIns="125671" tIns="376985" rIns="125671" bIns="125671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400" cap="none" spc="0">
                <a:solidFill>
                  <a:srgbClr val="333333"/>
                </a:solidFill>
                <a:latin typeface="Verdana"/>
                <a:cs typeface="Verdana"/>
              </a:defRPr>
            </a:lvl1pPr>
            <a:lvl2pPr marL="0" indent="0">
              <a:spcBef>
                <a:spcPts val="0"/>
              </a:spcBef>
              <a:buFontTx/>
              <a:buNone/>
              <a:defRPr sz="1400" baseline="0">
                <a:solidFill>
                  <a:srgbClr val="333333"/>
                </a:solidFill>
                <a:latin typeface="Verdana"/>
                <a:cs typeface="Verdana"/>
              </a:defRPr>
            </a:lvl2pPr>
            <a:lvl3pPr marL="0" indent="0">
              <a:spcBef>
                <a:spcPts val="0"/>
              </a:spcBef>
              <a:buFontTx/>
              <a:buNone/>
              <a:defRPr sz="1400" baseline="0">
                <a:solidFill>
                  <a:srgbClr val="0092A7"/>
                </a:solidFill>
                <a:latin typeface="Verdana"/>
                <a:cs typeface="Verdana"/>
              </a:defRPr>
            </a:lvl3pPr>
            <a:lvl4pPr marL="0" indent="0">
              <a:buFontTx/>
              <a:buNone/>
              <a:defRPr sz="1000" b="1" i="0">
                <a:solidFill>
                  <a:srgbClr val="0092A7"/>
                </a:solidFill>
                <a:latin typeface="Verdana"/>
                <a:cs typeface="Verdana"/>
              </a:defRPr>
            </a:lvl4pPr>
            <a:lvl5pPr marL="0" indent="0">
              <a:buFontTx/>
              <a:buNone/>
              <a:defRPr sz="1000">
                <a:solidFill>
                  <a:srgbClr val="333333"/>
                </a:solidFill>
                <a:latin typeface="Verdana"/>
                <a:cs typeface="Verdana"/>
              </a:defRPr>
            </a:lvl5pPr>
            <a:lvl6pPr marL="125671" indent="-125671">
              <a:spcBef>
                <a:spcPts val="500"/>
              </a:spcBef>
              <a:buClr>
                <a:schemeClr val="tx2"/>
              </a:buClr>
              <a:buSzPct val="120000"/>
              <a:buFont typeface="Wingdings" charset="2"/>
              <a:buChar char="§"/>
              <a:defRPr sz="1000">
                <a:latin typeface="Verdana"/>
                <a:cs typeface="Verdana"/>
              </a:defRPr>
            </a:lvl6pPr>
            <a:lvl7pPr marL="251322" indent="-125671">
              <a:buSzPct val="120000"/>
              <a:buFont typeface="Lucida Grande"/>
              <a:buChar char="-"/>
              <a:defRPr sz="1000">
                <a:latin typeface="Verdana"/>
                <a:cs typeface="Verdana"/>
              </a:defRPr>
            </a:lvl7pPr>
          </a:lstStyle>
          <a:p>
            <a:pPr lvl="0"/>
            <a:r>
              <a:rPr lang="fr-FR" dirty="0"/>
              <a:t>Texte chapeau</a:t>
            </a:r>
          </a:p>
          <a:p>
            <a:pPr lvl="2"/>
            <a:r>
              <a:rPr lang="fr-FR" dirty="0"/>
              <a:t>Texte chapeau 2</a:t>
            </a:r>
          </a:p>
          <a:p>
            <a:pPr lvl="3"/>
            <a:r>
              <a:rPr lang="fr-FR" dirty="0"/>
              <a:t>Sous titre</a:t>
            </a:r>
          </a:p>
          <a:p>
            <a:pPr lvl="4"/>
            <a:r>
              <a:rPr lang="fr-FR" dirty="0"/>
              <a:t>Texte courant</a:t>
            </a:r>
          </a:p>
          <a:p>
            <a:pPr lvl="5"/>
            <a:r>
              <a:rPr lang="fr-FR" dirty="0"/>
              <a:t>Niveau puce 1</a:t>
            </a:r>
          </a:p>
          <a:p>
            <a:pPr lvl="6"/>
            <a:r>
              <a:rPr lang="fr-FR" sz="1000" dirty="0">
                <a:latin typeface="Verdana"/>
                <a:cs typeface="Verdana"/>
              </a:rPr>
              <a:t>Niveau puce 2</a:t>
            </a:r>
            <a:endParaRPr lang="fr-FR" dirty="0"/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34" hasCustomPrompt="1"/>
          </p:nvPr>
        </p:nvSpPr>
        <p:spPr>
          <a:xfrm>
            <a:off x="3313938" y="3435493"/>
            <a:ext cx="2572512" cy="1530910"/>
          </a:xfrm>
          <a:prstGeom prst="rect">
            <a:avLst/>
          </a:prstGeom>
          <a:solidFill>
            <a:schemeClr val="bg1"/>
          </a:solidFill>
          <a:ln w="127000" cap="rnd">
            <a:solidFill>
              <a:srgbClr val="E9E9E9"/>
            </a:solidFill>
            <a:round/>
          </a:ln>
        </p:spPr>
        <p:txBody>
          <a:bodyPr vert="horz" wrap="square" lIns="125671" tIns="251322" rIns="125671" bIns="251322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Verdana"/>
                <a:cs typeface="Verdana"/>
              </a:defRPr>
            </a:lvl1pPr>
            <a:lvl2pPr marL="0" indent="0">
              <a:spcBef>
                <a:spcPts val="500"/>
              </a:spcBef>
              <a:buFontTx/>
              <a:buNone/>
              <a:defRPr sz="1000" b="1" i="0">
                <a:solidFill>
                  <a:srgbClr val="0092A7"/>
                </a:solidFill>
                <a:latin typeface="Verdana"/>
                <a:cs typeface="Verdana"/>
              </a:defRPr>
            </a:lvl2pPr>
            <a:lvl3pPr marL="0" indent="0">
              <a:spcBef>
                <a:spcPts val="500"/>
              </a:spcBef>
              <a:buFontTx/>
              <a:buNone/>
              <a:defRPr sz="1000">
                <a:latin typeface="Verdana"/>
                <a:cs typeface="Verdana"/>
              </a:defRPr>
            </a:lvl3pPr>
            <a:lvl4pPr marL="125671" indent="-125671">
              <a:spcBef>
                <a:spcPts val="500"/>
              </a:spcBef>
              <a:buClr>
                <a:schemeClr val="tx2"/>
              </a:buClr>
              <a:buSzPct val="110000"/>
              <a:buFont typeface="Wingdings" charset="2"/>
              <a:buChar char="§"/>
              <a:defRPr sz="1000">
                <a:latin typeface="Verdana"/>
                <a:cs typeface="Verdana"/>
              </a:defRPr>
            </a:lvl4pPr>
            <a:lvl5pPr marL="125671" indent="0">
              <a:spcBef>
                <a:spcPts val="0"/>
              </a:spcBef>
              <a:buSzPct val="110000"/>
              <a:buFont typeface="Lucida Grande"/>
              <a:buChar char="-"/>
              <a:defRPr sz="1000">
                <a:latin typeface="Verdana"/>
                <a:cs typeface="Verdana"/>
              </a:defRPr>
            </a:lvl5pPr>
          </a:lstStyle>
          <a:p>
            <a:pPr lvl="0"/>
            <a:r>
              <a:rPr lang="fr-FR" dirty="0"/>
              <a:t>Texte chapeau</a:t>
            </a:r>
          </a:p>
          <a:p>
            <a:pPr lvl="1"/>
            <a:r>
              <a:rPr lang="fr-FR" dirty="0"/>
              <a:t>Titre</a:t>
            </a:r>
          </a:p>
          <a:p>
            <a:pPr lvl="2"/>
            <a:r>
              <a:rPr lang="fr-FR" dirty="0"/>
              <a:t>Texte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3" hasCustomPrompt="1"/>
          </p:nvPr>
        </p:nvSpPr>
        <p:spPr>
          <a:xfrm>
            <a:off x="373074" y="1430067"/>
            <a:ext cx="2628900" cy="1934933"/>
          </a:xfrm>
          <a:prstGeom prst="rect">
            <a:avLst/>
          </a:prstGeom>
        </p:spPr>
        <p:txBody>
          <a:bodyPr vert="horz" lIns="0" tIns="188490" rIns="0" bIns="188490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400" b="1" i="0" kern="0" cap="none" spc="0">
                <a:solidFill>
                  <a:srgbClr val="0092A7"/>
                </a:solidFill>
                <a:latin typeface="Verdana"/>
                <a:cs typeface="Verdana"/>
              </a:defRPr>
            </a:lvl1pPr>
            <a:lvl2pPr marL="0" indent="0">
              <a:spcBef>
                <a:spcPts val="0"/>
              </a:spcBef>
              <a:buFontTx/>
              <a:buNone/>
              <a:defRPr sz="1400" baseline="0">
                <a:solidFill>
                  <a:srgbClr val="333333"/>
                </a:solidFill>
                <a:latin typeface="Verdana"/>
                <a:cs typeface="Verdana"/>
              </a:defRPr>
            </a:lvl2pPr>
            <a:lvl3pPr marL="0" indent="0">
              <a:spcBef>
                <a:spcPts val="0"/>
              </a:spcBef>
              <a:buFontTx/>
              <a:buNone/>
              <a:defRPr sz="1400" baseline="0">
                <a:solidFill>
                  <a:srgbClr val="0092A7"/>
                </a:solidFill>
                <a:latin typeface="Verdana"/>
                <a:cs typeface="Verdana"/>
              </a:defRPr>
            </a:lvl3pPr>
            <a:lvl4pPr marL="0" indent="0">
              <a:buFontTx/>
              <a:buNone/>
              <a:defRPr sz="1000" b="1" i="0">
                <a:solidFill>
                  <a:srgbClr val="0092A7"/>
                </a:solidFill>
                <a:latin typeface="Verdana"/>
                <a:cs typeface="Verdana"/>
              </a:defRPr>
            </a:lvl4pPr>
            <a:lvl5pPr marL="0" indent="0">
              <a:buFontTx/>
              <a:buNone/>
              <a:defRPr sz="1000">
                <a:solidFill>
                  <a:srgbClr val="333333"/>
                </a:solidFill>
                <a:latin typeface="Verdana"/>
                <a:cs typeface="Verdana"/>
              </a:defRPr>
            </a:lvl5pPr>
            <a:lvl6pPr marL="125671" indent="-125671">
              <a:spcBef>
                <a:spcPts val="500"/>
              </a:spcBef>
              <a:buClr>
                <a:schemeClr val="tx2"/>
              </a:buClr>
              <a:buSzPct val="120000"/>
              <a:buFont typeface="Wingdings" charset="2"/>
              <a:buChar char="§"/>
              <a:defRPr sz="1000">
                <a:latin typeface="Verdana"/>
                <a:cs typeface="Verdana"/>
              </a:defRPr>
            </a:lvl6pPr>
            <a:lvl7pPr marL="251322" indent="-125671">
              <a:buSzPct val="120000"/>
              <a:buFont typeface="Lucida Grande"/>
              <a:buChar char="-"/>
              <a:defRPr sz="1000">
                <a:latin typeface="Verdana"/>
                <a:cs typeface="Verdana"/>
              </a:defRPr>
            </a:lvl7pPr>
          </a:lstStyle>
          <a:p>
            <a:pPr lvl="0"/>
            <a:r>
              <a:rPr lang="fr-FR" dirty="0"/>
              <a:t>Titre 1</a:t>
            </a:r>
          </a:p>
          <a:p>
            <a:pPr lvl="1"/>
            <a:r>
              <a:rPr lang="fr-FR" dirty="0"/>
              <a:t>Texte chapeau 1</a:t>
            </a:r>
          </a:p>
          <a:p>
            <a:pPr lvl="2"/>
            <a:r>
              <a:rPr lang="fr-FR" dirty="0"/>
              <a:t>Texte chapeau 2</a:t>
            </a:r>
          </a:p>
          <a:p>
            <a:pPr lvl="3"/>
            <a:r>
              <a:rPr lang="fr-FR" dirty="0"/>
              <a:t>Sous titre</a:t>
            </a:r>
          </a:p>
          <a:p>
            <a:pPr lvl="4"/>
            <a:r>
              <a:rPr lang="fr-FR" dirty="0"/>
              <a:t>Texte courant</a:t>
            </a:r>
          </a:p>
          <a:p>
            <a:pPr lvl="5"/>
            <a:r>
              <a:rPr lang="fr-FR" dirty="0"/>
              <a:t>Niveau puce 1</a:t>
            </a:r>
          </a:p>
          <a:p>
            <a:pPr lvl="6"/>
            <a:r>
              <a:rPr lang="fr-FR" sz="1000" dirty="0">
                <a:latin typeface="Verdana"/>
                <a:cs typeface="Verdana"/>
              </a:rPr>
              <a:t>Niveau puce 2</a:t>
            </a:r>
            <a:endParaRPr lang="fr-FR" dirty="0"/>
          </a:p>
        </p:txBody>
      </p:sp>
      <p:sp>
        <p:nvSpPr>
          <p:cNvPr id="16" name="Espace réservé du texte 7"/>
          <p:cNvSpPr>
            <a:spLocks noGrp="1"/>
          </p:cNvSpPr>
          <p:nvPr>
            <p:ph type="body" sz="quarter" idx="32" hasCustomPrompt="1"/>
          </p:nvPr>
        </p:nvSpPr>
        <p:spPr>
          <a:xfrm>
            <a:off x="429451" y="3392603"/>
            <a:ext cx="2572512" cy="179862"/>
          </a:xfrm>
          <a:prstGeom prst="rect">
            <a:avLst/>
          </a:prstGeom>
          <a:solidFill>
            <a:srgbClr val="0092A7"/>
          </a:solidFill>
        </p:spPr>
        <p:txBody>
          <a:bodyPr vert="horz" wrap="square" lIns="25126" tIns="12562" rIns="25126" bIns="12562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000" b="1" i="0" cap="all" baseline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142928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4 colonnes -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>
          <a:xfrm>
            <a:off x="798514" y="1400175"/>
            <a:ext cx="1723230" cy="4110038"/>
          </a:xfrm>
        </p:spPr>
        <p:txBody>
          <a:bodyPr/>
          <a:lstStyle>
            <a:lvl1pPr>
              <a:defRPr/>
            </a:lvl1pPr>
            <a:lvl2pPr marL="178456" indent="-178456">
              <a:defRPr/>
            </a:lvl2pPr>
            <a:lvl3pPr marL="356907" indent="-178456">
              <a:buFont typeface="Verdana" panose="020B0604030504040204" pitchFamily="34" charset="0"/>
              <a:buChar char="─"/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1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4678780" y="1400175"/>
            <a:ext cx="1724400" cy="4110038"/>
          </a:xfrm>
        </p:spPr>
        <p:txBody>
          <a:bodyPr/>
          <a:lstStyle>
            <a:lvl1pPr>
              <a:defRPr/>
            </a:lvl1pPr>
            <a:lvl2pPr marL="178456" indent="-178456">
              <a:defRPr/>
            </a:lvl2pPr>
            <a:lvl3pPr marL="356907" indent="-178456">
              <a:buFont typeface="Verdana" panose="020B0604030504040204" pitchFamily="34" charset="0"/>
              <a:buChar char="─"/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6" name="Espace réservé du texte 9"/>
          <p:cNvSpPr>
            <a:spLocks noGrp="1"/>
          </p:cNvSpPr>
          <p:nvPr>
            <p:ph type="body" sz="quarter" idx="15" hasCustomPrompt="1"/>
          </p:nvPr>
        </p:nvSpPr>
        <p:spPr>
          <a:xfrm>
            <a:off x="2738062" y="1400175"/>
            <a:ext cx="1724400" cy="4110038"/>
          </a:xfrm>
        </p:spPr>
        <p:txBody>
          <a:bodyPr/>
          <a:lstStyle>
            <a:lvl1pPr>
              <a:defRPr/>
            </a:lvl1pPr>
            <a:lvl2pPr marL="178456" indent="-178456">
              <a:defRPr/>
            </a:lvl2pPr>
            <a:lvl3pPr marL="356907" indent="-178456">
              <a:buFont typeface="Verdana" panose="020B0604030504040204" pitchFamily="34" charset="0"/>
              <a:buChar char="─"/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2629903" y="1304925"/>
            <a:ext cx="0" cy="4338638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>
            <a:off x="4570621" y="1304925"/>
            <a:ext cx="0" cy="4338638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6511339" y="1304925"/>
            <a:ext cx="0" cy="4338638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6619500" y="1400175"/>
            <a:ext cx="1724400" cy="4110038"/>
          </a:xfrm>
        </p:spPr>
        <p:txBody>
          <a:bodyPr/>
          <a:lstStyle>
            <a:lvl1pPr>
              <a:defRPr/>
            </a:lvl1pPr>
            <a:lvl2pPr marL="178456" indent="-178456">
              <a:defRPr/>
            </a:lvl2pPr>
            <a:lvl3pPr marL="356907" indent="-178456">
              <a:buFont typeface="Verdana" panose="020B0604030504040204" pitchFamily="34" charset="0"/>
              <a:buChar char="─"/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95348" y="6550199"/>
            <a:ext cx="309563" cy="1384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0">
                <a:solidFill>
                  <a:schemeClr val="tx1"/>
                </a:solidFill>
              </a:defRPr>
            </a:lvl1pPr>
          </a:lstStyle>
          <a:p>
            <a:fld id="{07297D28-4046-47B1-8B77-3D2B6744A309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29378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2059200"/>
            <a:ext cx="9144000" cy="1278000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3602038"/>
            <a:ext cx="3083858" cy="400110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8" name="object 24"/>
          <p:cNvSpPr/>
          <p:nvPr userDrawn="1"/>
        </p:nvSpPr>
        <p:spPr>
          <a:xfrm>
            <a:off x="3551364" y="4174795"/>
            <a:ext cx="2224874" cy="88320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651" y="6302948"/>
            <a:ext cx="1207949" cy="173418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00835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77942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970000" y="21672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43020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0678" y="6302948"/>
            <a:ext cx="1207949" cy="17341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94936">
            <a:off x="-453097" y="2112231"/>
            <a:ext cx="3835157" cy="2005922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9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853" y="302903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86976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169872">
            <a:off x="-409943" y="-2474676"/>
            <a:ext cx="8509073" cy="6298988"/>
          </a:xfrm>
          <a:custGeom>
            <a:avLst/>
            <a:gdLst>
              <a:gd name="connsiteX0" fmla="*/ 6560391 w 8509073"/>
              <a:gd name="connsiteY0" fmla="*/ 6298988 h 6298988"/>
              <a:gd name="connsiteX1" fmla="*/ 0 w 8509073"/>
              <a:gd name="connsiteY1" fmla="*/ 0 h 6298988"/>
              <a:gd name="connsiteX2" fmla="*/ 8509073 w 8509073"/>
              <a:gd name="connsiteY2" fmla="*/ 0 h 6298988"/>
              <a:gd name="connsiteX3" fmla="*/ 8509073 w 8509073"/>
              <a:gd name="connsiteY3" fmla="*/ 4269438 h 629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09073" h="6298988">
                <a:moveTo>
                  <a:pt x="6560391" y="6298988"/>
                </a:moveTo>
                <a:lnTo>
                  <a:pt x="0" y="0"/>
                </a:lnTo>
                <a:lnTo>
                  <a:pt x="8509073" y="0"/>
                </a:lnTo>
                <a:lnTo>
                  <a:pt x="8509073" y="4269438"/>
                </a:lnTo>
                <a:close/>
              </a:path>
            </a:pathLst>
          </a:cu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768274">
            <a:off x="1507503" y="156922"/>
            <a:ext cx="9506621" cy="7574403"/>
          </a:xfrm>
          <a:custGeom>
            <a:avLst/>
            <a:gdLst>
              <a:gd name="connsiteX0" fmla="*/ 0 w 9506621"/>
              <a:gd name="connsiteY0" fmla="*/ 2658086 h 7574403"/>
              <a:gd name="connsiteX1" fmla="*/ 6321925 w 9506621"/>
              <a:gd name="connsiteY1" fmla="*/ 0 h 7574403"/>
              <a:gd name="connsiteX2" fmla="*/ 9506621 w 9506621"/>
              <a:gd name="connsiteY2" fmla="*/ 7574403 h 7574403"/>
              <a:gd name="connsiteX3" fmla="*/ 2067090 w 9506621"/>
              <a:gd name="connsiteY3" fmla="*/ 7574402 h 7574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6621" h="7574403">
                <a:moveTo>
                  <a:pt x="0" y="2658086"/>
                </a:moveTo>
                <a:lnTo>
                  <a:pt x="6321925" y="0"/>
                </a:lnTo>
                <a:lnTo>
                  <a:pt x="9506621" y="7574403"/>
                </a:lnTo>
                <a:lnTo>
                  <a:pt x="2067090" y="7574402"/>
                </a:lnTo>
                <a:close/>
              </a:path>
            </a:pathLst>
          </a:custGeom>
        </p:spPr>
      </p:pic>
      <p:sp>
        <p:nvSpPr>
          <p:cNvPr id="24" name="Rectangle 23"/>
          <p:cNvSpPr/>
          <p:nvPr userDrawn="1"/>
        </p:nvSpPr>
        <p:spPr bwMode="auto">
          <a:xfrm>
            <a:off x="576263" y="783771"/>
            <a:ext cx="7711978" cy="5227751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fr-FR" sz="1200" b="1" dirty="0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2498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44532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224" y="6302948"/>
            <a:ext cx="1207949" cy="173418"/>
          </a:xfrm>
          <a:prstGeom prst="rect">
            <a:avLst/>
          </a:prstGeom>
        </p:spPr>
      </p:pic>
      <p:sp>
        <p:nvSpPr>
          <p:cNvPr id="11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72" y="923793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88935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modifi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31" name="Espace réservé pour une image  30"/>
          <p:cNvSpPr>
            <a:spLocks noGrp="1"/>
          </p:cNvSpPr>
          <p:nvPr>
            <p:ph type="pic" sz="quarter" idx="10"/>
          </p:nvPr>
        </p:nvSpPr>
        <p:spPr>
          <a:xfrm>
            <a:off x="4551005" y="1737756"/>
            <a:ext cx="4329767" cy="3820726"/>
          </a:xfrm>
          <a:custGeom>
            <a:avLst/>
            <a:gdLst>
              <a:gd name="connsiteX0" fmla="*/ 3945598 w 4329767"/>
              <a:gd name="connsiteY0" fmla="*/ 791 h 3820726"/>
              <a:gd name="connsiteX1" fmla="*/ 4022345 w 4329767"/>
              <a:gd name="connsiteY1" fmla="*/ 79230 h 3820726"/>
              <a:gd name="connsiteX2" fmla="*/ 4023978 w 4329767"/>
              <a:gd name="connsiteY2" fmla="*/ 120084 h 3820726"/>
              <a:gd name="connsiteX3" fmla="*/ 4025611 w 4329767"/>
              <a:gd name="connsiteY3" fmla="*/ 120084 h 3820726"/>
              <a:gd name="connsiteX4" fmla="*/ 4032143 w 4329767"/>
              <a:gd name="connsiteY4" fmla="*/ 218133 h 3820726"/>
              <a:gd name="connsiteX5" fmla="*/ 4043573 w 4329767"/>
              <a:gd name="connsiteY5" fmla="*/ 324353 h 3820726"/>
              <a:gd name="connsiteX6" fmla="*/ 4010915 w 4329767"/>
              <a:gd name="connsiteY6" fmla="*/ 394621 h 3820726"/>
              <a:gd name="connsiteX7" fmla="*/ 3984788 w 4329767"/>
              <a:gd name="connsiteY7" fmla="*/ 476329 h 3820726"/>
              <a:gd name="connsiteX8" fmla="*/ 3965193 w 4329767"/>
              <a:gd name="connsiteY8" fmla="*/ 505744 h 3820726"/>
              <a:gd name="connsiteX9" fmla="*/ 3885180 w 4329767"/>
              <a:gd name="connsiteY9" fmla="*/ 870160 h 3820726"/>
              <a:gd name="connsiteX10" fmla="*/ 3725153 w 4329767"/>
              <a:gd name="connsiteY10" fmla="*/ 1157770 h 3820726"/>
              <a:gd name="connsiteX11" fmla="*/ 3707191 w 4329767"/>
              <a:gd name="connsiteY11" fmla="*/ 1187185 h 3820726"/>
              <a:gd name="connsiteX12" fmla="*/ 3664735 w 4329767"/>
              <a:gd name="connsiteY12" fmla="*/ 1226405 h 3820726"/>
              <a:gd name="connsiteX13" fmla="*/ 3723520 w 4329767"/>
              <a:gd name="connsiteY13" fmla="*/ 1249283 h 3820726"/>
              <a:gd name="connsiteX14" fmla="*/ 3723520 w 4329767"/>
              <a:gd name="connsiteY14" fmla="*/ 1247649 h 3820726"/>
              <a:gd name="connsiteX15" fmla="*/ 3723520 w 4329767"/>
              <a:gd name="connsiteY15" fmla="*/ 1246014 h 3820726"/>
              <a:gd name="connsiteX16" fmla="*/ 3795369 w 4329767"/>
              <a:gd name="connsiteY16" fmla="*/ 1218234 h 3820726"/>
              <a:gd name="connsiteX17" fmla="*/ 3873749 w 4329767"/>
              <a:gd name="connsiteY17" fmla="*/ 1213331 h 3820726"/>
              <a:gd name="connsiteX18" fmla="*/ 3935800 w 4329767"/>
              <a:gd name="connsiteY18" fmla="*/ 1221502 h 3820726"/>
              <a:gd name="connsiteX19" fmla="*/ 3948864 w 4329767"/>
              <a:gd name="connsiteY19" fmla="*/ 1226405 h 3820726"/>
              <a:gd name="connsiteX20" fmla="*/ 4081131 w 4329767"/>
              <a:gd name="connsiteY20" fmla="*/ 1152868 h 3820726"/>
              <a:gd name="connsiteX21" fmla="*/ 4138283 w 4329767"/>
              <a:gd name="connsiteY21" fmla="*/ 1156136 h 3820726"/>
              <a:gd name="connsiteX22" fmla="*/ 4174207 w 4329767"/>
              <a:gd name="connsiteY22" fmla="*/ 1228039 h 3820726"/>
              <a:gd name="connsiteX23" fmla="*/ 4152979 w 4329767"/>
              <a:gd name="connsiteY23" fmla="*/ 1286868 h 3820726"/>
              <a:gd name="connsiteX24" fmla="*/ 4148080 w 4329767"/>
              <a:gd name="connsiteY24" fmla="*/ 1344064 h 3820726"/>
              <a:gd name="connsiteX25" fmla="*/ 4121954 w 4329767"/>
              <a:gd name="connsiteY25" fmla="*/ 1376747 h 3820726"/>
              <a:gd name="connsiteX26" fmla="*/ 4139916 w 4329767"/>
              <a:gd name="connsiteY26" fmla="*/ 1383283 h 3820726"/>
              <a:gd name="connsiteX27" fmla="*/ 4288512 w 4329767"/>
              <a:gd name="connsiteY27" fmla="*/ 1277063 h 3820726"/>
              <a:gd name="connsiteX28" fmla="*/ 4317905 w 4329767"/>
              <a:gd name="connsiteY28" fmla="*/ 1280332 h 3820726"/>
              <a:gd name="connsiteX29" fmla="*/ 4326069 w 4329767"/>
              <a:gd name="connsiteY29" fmla="*/ 1330990 h 3820726"/>
              <a:gd name="connsiteX30" fmla="*/ 4285246 w 4329767"/>
              <a:gd name="connsiteY30" fmla="*/ 1535259 h 3820726"/>
              <a:gd name="connsiteX31" fmla="*/ 4221562 w 4329767"/>
              <a:gd name="connsiteY31" fmla="*/ 1628406 h 3820726"/>
              <a:gd name="connsiteX32" fmla="*/ 4221562 w 4329767"/>
              <a:gd name="connsiteY32" fmla="*/ 1625138 h 3820726"/>
              <a:gd name="connsiteX33" fmla="*/ 4193802 w 4329767"/>
              <a:gd name="connsiteY33" fmla="*/ 1703577 h 3820726"/>
              <a:gd name="connsiteX34" fmla="*/ 4149713 w 4329767"/>
              <a:gd name="connsiteY34" fmla="*/ 1793455 h 3820726"/>
              <a:gd name="connsiteX35" fmla="*/ 4115422 w 4329767"/>
              <a:gd name="connsiteY35" fmla="*/ 1857187 h 3820726"/>
              <a:gd name="connsiteX36" fmla="*/ 4089295 w 4329767"/>
              <a:gd name="connsiteY36" fmla="*/ 1914382 h 3820726"/>
              <a:gd name="connsiteX37" fmla="*/ 4064801 w 4329767"/>
              <a:gd name="connsiteY37" fmla="*/ 1997724 h 3820726"/>
              <a:gd name="connsiteX38" fmla="*/ 3974990 w 4329767"/>
              <a:gd name="connsiteY38" fmla="*/ 2236310 h 3820726"/>
              <a:gd name="connsiteX39" fmla="*/ 3930901 w 4329767"/>
              <a:gd name="connsiteY39" fmla="*/ 2368677 h 3820726"/>
              <a:gd name="connsiteX40" fmla="*/ 3899876 w 4329767"/>
              <a:gd name="connsiteY40" fmla="*/ 2399726 h 3820726"/>
              <a:gd name="connsiteX41" fmla="*/ 3855787 w 4329767"/>
              <a:gd name="connsiteY41" fmla="*/ 2469994 h 3820726"/>
              <a:gd name="connsiteX42" fmla="*/ 3699026 w 4329767"/>
              <a:gd name="connsiteY42" fmla="*/ 2481433 h 3820726"/>
              <a:gd name="connsiteX43" fmla="*/ 3556962 w 4329767"/>
              <a:gd name="connsiteY43" fmla="*/ 2487970 h 3820726"/>
              <a:gd name="connsiteX44" fmla="*/ 3429594 w 4329767"/>
              <a:gd name="connsiteY44" fmla="*/ 2517384 h 3820726"/>
              <a:gd name="connsiteX45" fmla="*/ 3429594 w 4329767"/>
              <a:gd name="connsiteY45" fmla="*/ 2515750 h 3820726"/>
              <a:gd name="connsiteX46" fmla="*/ 2890728 w 4329767"/>
              <a:gd name="connsiteY46" fmla="*/ 2667726 h 3820726"/>
              <a:gd name="connsiteX47" fmla="*/ 2426977 w 4329767"/>
              <a:gd name="connsiteY47" fmla="*/ 2840946 h 3820726"/>
              <a:gd name="connsiteX48" fmla="*/ 1845656 w 4329767"/>
              <a:gd name="connsiteY48" fmla="*/ 3099142 h 3820726"/>
              <a:gd name="connsiteX49" fmla="*/ 1541932 w 4329767"/>
              <a:gd name="connsiteY49" fmla="*/ 3265826 h 3820726"/>
              <a:gd name="connsiteX50" fmla="*/ 1409665 w 4329767"/>
              <a:gd name="connsiteY50" fmla="*/ 3352436 h 3820726"/>
              <a:gd name="connsiteX51" fmla="*/ 1182688 w 4329767"/>
              <a:gd name="connsiteY51" fmla="*/ 3507680 h 3820726"/>
              <a:gd name="connsiteX52" fmla="*/ 952446 w 4329767"/>
              <a:gd name="connsiteY52" fmla="*/ 3682535 h 3820726"/>
              <a:gd name="connsiteX53" fmla="*/ 923053 w 4329767"/>
              <a:gd name="connsiteY53" fmla="*/ 3698876 h 3820726"/>
              <a:gd name="connsiteX54" fmla="*/ 702608 w 4329767"/>
              <a:gd name="connsiteY54" fmla="*/ 3813267 h 3820726"/>
              <a:gd name="connsiteX55" fmla="*/ 509923 w 4329767"/>
              <a:gd name="connsiteY55" fmla="*/ 3818169 h 3820726"/>
              <a:gd name="connsiteX56" fmla="*/ 459302 w 4329767"/>
              <a:gd name="connsiteY56" fmla="*/ 3739730 h 3820726"/>
              <a:gd name="connsiteX57" fmla="*/ 410314 w 4329767"/>
              <a:gd name="connsiteY57" fmla="*/ 3703779 h 3820726"/>
              <a:gd name="connsiteX58" fmla="*/ 496859 w 4329767"/>
              <a:gd name="connsiteY58" fmla="*/ 3612266 h 3820726"/>
              <a:gd name="connsiteX59" fmla="*/ 425011 w 4329767"/>
              <a:gd name="connsiteY59" fmla="*/ 3630242 h 3820726"/>
              <a:gd name="connsiteX60" fmla="*/ 483796 w 4329767"/>
              <a:gd name="connsiteY60" fmla="*/ 3528924 h 3820726"/>
              <a:gd name="connsiteX61" fmla="*/ 518087 w 4329767"/>
              <a:gd name="connsiteY61" fmla="*/ 3481534 h 3820726"/>
              <a:gd name="connsiteX62" fmla="*/ 565442 w 4329767"/>
              <a:gd name="connsiteY62" fmla="*/ 3425973 h 3820726"/>
              <a:gd name="connsiteX63" fmla="*/ 567075 w 4329767"/>
              <a:gd name="connsiteY63" fmla="*/ 3425973 h 3820726"/>
              <a:gd name="connsiteX64" fmla="*/ 508290 w 4329767"/>
              <a:gd name="connsiteY64" fmla="*/ 3326290 h 3820726"/>
              <a:gd name="connsiteX65" fmla="*/ 568708 w 4329767"/>
              <a:gd name="connsiteY65" fmla="*/ 3290338 h 3820726"/>
              <a:gd name="connsiteX66" fmla="*/ 661785 w 4329767"/>
              <a:gd name="connsiteY66" fmla="*/ 3193923 h 3820726"/>
              <a:gd name="connsiteX67" fmla="*/ 663418 w 4329767"/>
              <a:gd name="connsiteY67" fmla="*/ 3193923 h 3820726"/>
              <a:gd name="connsiteX68" fmla="*/ 617696 w 4329767"/>
              <a:gd name="connsiteY68" fmla="*/ 3190655 h 3820726"/>
              <a:gd name="connsiteX69" fmla="*/ 803849 w 4329767"/>
              <a:gd name="connsiteY69" fmla="*/ 3066459 h 3820726"/>
              <a:gd name="connsiteX70" fmla="*/ 794052 w 4329767"/>
              <a:gd name="connsiteY70" fmla="*/ 3058289 h 3820726"/>
              <a:gd name="connsiteX71" fmla="*/ 728735 w 4329767"/>
              <a:gd name="connsiteY71" fmla="*/ 3037045 h 3820726"/>
              <a:gd name="connsiteX72" fmla="*/ 780988 w 4329767"/>
              <a:gd name="connsiteY72" fmla="*/ 2974947 h 3820726"/>
              <a:gd name="connsiteX73" fmla="*/ 1004699 w 4329767"/>
              <a:gd name="connsiteY73" fmla="*/ 2793556 h 3820726"/>
              <a:gd name="connsiteX74" fmla="*/ 1034092 w 4329767"/>
              <a:gd name="connsiteY74" fmla="*/ 2721653 h 3820726"/>
              <a:gd name="connsiteX75" fmla="*/ 1042256 w 4329767"/>
              <a:gd name="connsiteY75" fmla="*/ 2690605 h 3820726"/>
              <a:gd name="connsiteX76" fmla="*/ 1011231 w 4329767"/>
              <a:gd name="connsiteY76" fmla="*/ 2687336 h 3820726"/>
              <a:gd name="connsiteX77" fmla="*/ 932850 w 4329767"/>
              <a:gd name="connsiteY77" fmla="*/ 2687336 h 3820726"/>
              <a:gd name="connsiteX78" fmla="*/ 681380 w 4329767"/>
              <a:gd name="connsiteY78" fmla="*/ 2860556 h 3820726"/>
              <a:gd name="connsiteX79" fmla="*/ 630759 w 4329767"/>
              <a:gd name="connsiteY79" fmla="*/ 2881800 h 3820726"/>
              <a:gd name="connsiteX80" fmla="*/ 828343 w 4329767"/>
              <a:gd name="connsiteY80" fmla="*/ 2726556 h 3820726"/>
              <a:gd name="connsiteX81" fmla="*/ 993269 w 4329767"/>
              <a:gd name="connsiteY81" fmla="*/ 2543531 h 3820726"/>
              <a:gd name="connsiteX82" fmla="*/ 980205 w 4329767"/>
              <a:gd name="connsiteY82" fmla="*/ 2453653 h 3820726"/>
              <a:gd name="connsiteX83" fmla="*/ 962243 w 4329767"/>
              <a:gd name="connsiteY83" fmla="*/ 2414433 h 3820726"/>
              <a:gd name="connsiteX84" fmla="*/ 962243 w 4329767"/>
              <a:gd name="connsiteY84" fmla="*/ 2412799 h 3820726"/>
              <a:gd name="connsiteX85" fmla="*/ 955711 w 4329767"/>
              <a:gd name="connsiteY85" fmla="*/ 2409530 h 3820726"/>
              <a:gd name="connsiteX86" fmla="*/ 957344 w 4329767"/>
              <a:gd name="connsiteY86" fmla="*/ 2409530 h 3820726"/>
              <a:gd name="connsiteX87" fmla="*/ 829976 w 4329767"/>
              <a:gd name="connsiteY87" fmla="*/ 2267359 h 3820726"/>
              <a:gd name="connsiteX88" fmla="*/ 650354 w 4329767"/>
              <a:gd name="connsiteY88" fmla="*/ 2152969 h 3820726"/>
              <a:gd name="connsiteX89" fmla="*/ 544214 w 4329767"/>
              <a:gd name="connsiteY89" fmla="*/ 2053285 h 3820726"/>
              <a:gd name="connsiteX90" fmla="*/ 442973 w 4329767"/>
              <a:gd name="connsiteY90" fmla="*/ 1960139 h 3820726"/>
              <a:gd name="connsiteX91" fmla="*/ 413580 w 4329767"/>
              <a:gd name="connsiteY91" fmla="*/ 1924187 h 3820726"/>
              <a:gd name="connsiteX92" fmla="*/ 379289 w 4329767"/>
              <a:gd name="connsiteY92" fmla="*/ 1888236 h 3820726"/>
              <a:gd name="connsiteX93" fmla="*/ 362959 w 4329767"/>
              <a:gd name="connsiteY93" fmla="*/ 1866992 h 3820726"/>
              <a:gd name="connsiteX94" fmla="*/ 243756 w 4329767"/>
              <a:gd name="connsiteY94" fmla="*/ 1831041 h 3820726"/>
              <a:gd name="connsiteX95" fmla="*/ 95160 w 4329767"/>
              <a:gd name="connsiteY95" fmla="*/ 1803260 h 3820726"/>
              <a:gd name="connsiteX96" fmla="*/ 450 w 4329767"/>
              <a:gd name="connsiteY96" fmla="*/ 1731357 h 3820726"/>
              <a:gd name="connsiteX97" fmla="*/ 39640 w 4329767"/>
              <a:gd name="connsiteY97" fmla="*/ 1679065 h 3820726"/>
              <a:gd name="connsiteX98" fmla="*/ 157211 w 4329767"/>
              <a:gd name="connsiteY98" fmla="*/ 1652918 h 3820726"/>
              <a:gd name="connsiteX99" fmla="*/ 212730 w 4329767"/>
              <a:gd name="connsiteY99" fmla="*/ 1616967 h 3820726"/>
              <a:gd name="connsiteX100" fmla="*/ 268250 w 4329767"/>
              <a:gd name="connsiteY100" fmla="*/ 1567942 h 3820726"/>
              <a:gd name="connsiteX101" fmla="*/ 266617 w 4329767"/>
              <a:gd name="connsiteY101" fmla="*/ 1566308 h 3820726"/>
              <a:gd name="connsiteX102" fmla="*/ 258452 w 4329767"/>
              <a:gd name="connsiteY102" fmla="*/ 1481332 h 3820726"/>
              <a:gd name="connsiteX103" fmla="*/ 271516 w 4329767"/>
              <a:gd name="connsiteY103" fmla="*/ 1401259 h 3820726"/>
              <a:gd name="connsiteX104" fmla="*/ 359694 w 4329767"/>
              <a:gd name="connsiteY104" fmla="*/ 1417600 h 3820726"/>
              <a:gd name="connsiteX105" fmla="*/ 379289 w 4329767"/>
              <a:gd name="connsiteY105" fmla="*/ 1393088 h 3820726"/>
              <a:gd name="connsiteX106" fmla="*/ 460935 w 4329767"/>
              <a:gd name="connsiteY106" fmla="*/ 1293405 h 3820726"/>
              <a:gd name="connsiteX107" fmla="*/ 387453 w 4329767"/>
              <a:gd name="connsiteY107" fmla="*/ 1219868 h 3820726"/>
              <a:gd name="connsiteX108" fmla="*/ 376023 w 4329767"/>
              <a:gd name="connsiteY108" fmla="*/ 1123453 h 3820726"/>
              <a:gd name="connsiteX109" fmla="*/ 444606 w 4329767"/>
              <a:gd name="connsiteY109" fmla="*/ 1141429 h 3820726"/>
              <a:gd name="connsiteX110" fmla="*/ 540948 w 4329767"/>
              <a:gd name="connsiteY110" fmla="*/ 1102209 h 3820726"/>
              <a:gd name="connsiteX111" fmla="*/ 580139 w 4329767"/>
              <a:gd name="connsiteY111" fmla="*/ 1082599 h 3820726"/>
              <a:gd name="connsiteX112" fmla="*/ 588303 w 4329767"/>
              <a:gd name="connsiteY112" fmla="*/ 1105477 h 3820726"/>
              <a:gd name="connsiteX113" fmla="*/ 673215 w 4329767"/>
              <a:gd name="connsiteY113" fmla="*/ 1076063 h 3820726"/>
              <a:gd name="connsiteX114" fmla="*/ 705874 w 4329767"/>
              <a:gd name="connsiteY114" fmla="*/ 1036843 h 3820726"/>
              <a:gd name="connsiteX115" fmla="*/ 700975 w 4329767"/>
              <a:gd name="connsiteY115" fmla="*/ 1012331 h 3820726"/>
              <a:gd name="connsiteX116" fmla="*/ 802216 w 4329767"/>
              <a:gd name="connsiteY116" fmla="*/ 951867 h 3820726"/>
              <a:gd name="connsiteX117" fmla="*/ 932850 w 4329767"/>
              <a:gd name="connsiteY117" fmla="*/ 928989 h 3820726"/>
              <a:gd name="connsiteX118" fmla="*/ 934483 w 4329767"/>
              <a:gd name="connsiteY118" fmla="*/ 928989 h 3820726"/>
              <a:gd name="connsiteX119" fmla="*/ 1003066 w 4329767"/>
              <a:gd name="connsiteY119" fmla="*/ 853818 h 3820726"/>
              <a:gd name="connsiteX120" fmla="*/ 1153295 w 4329767"/>
              <a:gd name="connsiteY120" fmla="*/ 791720 h 3820726"/>
              <a:gd name="connsiteX121" fmla="*/ 1182688 w 4329767"/>
              <a:gd name="connsiteY121" fmla="*/ 786818 h 3820726"/>
              <a:gd name="connsiteX122" fmla="*/ 1656236 w 4329767"/>
              <a:gd name="connsiteY122" fmla="*/ 582549 h 3820726"/>
              <a:gd name="connsiteX123" fmla="*/ 1631743 w 4329767"/>
              <a:gd name="connsiteY123" fmla="*/ 571110 h 3820726"/>
              <a:gd name="connsiteX124" fmla="*/ 1561527 w 4329767"/>
              <a:gd name="connsiteY124" fmla="*/ 580915 h 3820726"/>
              <a:gd name="connsiteX125" fmla="*/ 1646439 w 4329767"/>
              <a:gd name="connsiteY125" fmla="*/ 540061 h 3820726"/>
              <a:gd name="connsiteX126" fmla="*/ 1860352 w 4329767"/>
              <a:gd name="connsiteY126" fmla="*/ 479597 h 3820726"/>
              <a:gd name="connsiteX127" fmla="*/ 1977923 w 4329767"/>
              <a:gd name="connsiteY127" fmla="*/ 430573 h 3820726"/>
              <a:gd name="connsiteX128" fmla="*/ 2061202 w 4329767"/>
              <a:gd name="connsiteY128" fmla="*/ 379914 h 3820726"/>
              <a:gd name="connsiteX129" fmla="*/ 2234292 w 4329767"/>
              <a:gd name="connsiteY129" fmla="*/ 357036 h 3820726"/>
              <a:gd name="connsiteX130" fmla="*/ 2384521 w 4329767"/>
              <a:gd name="connsiteY130" fmla="*/ 311280 h 3820726"/>
              <a:gd name="connsiteX131" fmla="*/ 2381255 w 4329767"/>
              <a:gd name="connsiteY131" fmla="*/ 311280 h 3820726"/>
              <a:gd name="connsiteX132" fmla="*/ 2676815 w 4329767"/>
              <a:gd name="connsiteY132" fmla="*/ 237743 h 3820726"/>
              <a:gd name="connsiteX133" fmla="*/ 2867867 w 4329767"/>
              <a:gd name="connsiteY133" fmla="*/ 172377 h 3820726"/>
              <a:gd name="connsiteX134" fmla="*/ 2874399 w 4329767"/>
              <a:gd name="connsiteY134" fmla="*/ 170743 h 3820726"/>
              <a:gd name="connsiteX135" fmla="*/ 2879298 w 4329767"/>
              <a:gd name="connsiteY135" fmla="*/ 172377 h 3820726"/>
              <a:gd name="connsiteX136" fmla="*/ 3117705 w 4329767"/>
              <a:gd name="connsiteY136" fmla="*/ 156035 h 3820726"/>
              <a:gd name="connsiteX137" fmla="*/ 3547164 w 4329767"/>
              <a:gd name="connsiteY137" fmla="*/ 31840 h 3820726"/>
              <a:gd name="connsiteX138" fmla="*/ 3707191 w 4329767"/>
              <a:gd name="connsiteY138" fmla="*/ 41645 h 3820726"/>
              <a:gd name="connsiteX139" fmla="*/ 3829660 w 4329767"/>
              <a:gd name="connsiteY139" fmla="*/ 49815 h 3820726"/>
              <a:gd name="connsiteX140" fmla="*/ 3945598 w 4329767"/>
              <a:gd name="connsiteY140" fmla="*/ 791 h 3820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329767" h="3820726">
                <a:moveTo>
                  <a:pt x="3945598" y="791"/>
                </a:moveTo>
                <a:cubicBezTo>
                  <a:pt x="3988054" y="-7380"/>
                  <a:pt x="3999484" y="49815"/>
                  <a:pt x="4022345" y="79230"/>
                </a:cubicBezTo>
                <a:cubicBezTo>
                  <a:pt x="4028877" y="89035"/>
                  <a:pt x="4023978" y="107011"/>
                  <a:pt x="4023978" y="120084"/>
                </a:cubicBezTo>
                <a:cubicBezTo>
                  <a:pt x="4023978" y="120084"/>
                  <a:pt x="4025611" y="120084"/>
                  <a:pt x="4025611" y="120084"/>
                </a:cubicBezTo>
                <a:cubicBezTo>
                  <a:pt x="4058270" y="151133"/>
                  <a:pt x="4064801" y="182182"/>
                  <a:pt x="4032143" y="218133"/>
                </a:cubicBezTo>
                <a:cubicBezTo>
                  <a:pt x="4027244" y="254084"/>
                  <a:pt x="4056637" y="286767"/>
                  <a:pt x="4043573" y="324353"/>
                </a:cubicBezTo>
                <a:cubicBezTo>
                  <a:pt x="4045206" y="353768"/>
                  <a:pt x="4017446" y="366841"/>
                  <a:pt x="4010915" y="394621"/>
                </a:cubicBezTo>
                <a:cubicBezTo>
                  <a:pt x="3991320" y="417500"/>
                  <a:pt x="4009282" y="453451"/>
                  <a:pt x="3984788" y="476329"/>
                </a:cubicBezTo>
                <a:cubicBezTo>
                  <a:pt x="3979889" y="486134"/>
                  <a:pt x="3965193" y="495939"/>
                  <a:pt x="3965193" y="505744"/>
                </a:cubicBezTo>
                <a:cubicBezTo>
                  <a:pt x="3960294" y="633208"/>
                  <a:pt x="3901509" y="745964"/>
                  <a:pt x="3885180" y="870160"/>
                </a:cubicBezTo>
                <a:cubicBezTo>
                  <a:pt x="3870483" y="989453"/>
                  <a:pt x="3800268" y="1074428"/>
                  <a:pt x="3725153" y="1157770"/>
                </a:cubicBezTo>
                <a:cubicBezTo>
                  <a:pt x="3718621" y="1165941"/>
                  <a:pt x="3713723" y="1174112"/>
                  <a:pt x="3707191" y="1187185"/>
                </a:cubicBezTo>
                <a:cubicBezTo>
                  <a:pt x="3695760" y="1200258"/>
                  <a:pt x="3671266" y="1205161"/>
                  <a:pt x="3664735" y="1226405"/>
                </a:cubicBezTo>
                <a:cubicBezTo>
                  <a:pt x="3677798" y="1257453"/>
                  <a:pt x="3702292" y="1244380"/>
                  <a:pt x="3723520" y="1249283"/>
                </a:cubicBezTo>
                <a:cubicBezTo>
                  <a:pt x="3723520" y="1249283"/>
                  <a:pt x="3721887" y="1247649"/>
                  <a:pt x="3723520" y="1247649"/>
                </a:cubicBezTo>
                <a:cubicBezTo>
                  <a:pt x="3723520" y="1247649"/>
                  <a:pt x="3723520" y="1246014"/>
                  <a:pt x="3723520" y="1246014"/>
                </a:cubicBezTo>
                <a:cubicBezTo>
                  <a:pt x="3741482" y="1219868"/>
                  <a:pt x="3764343" y="1203526"/>
                  <a:pt x="3795369" y="1218234"/>
                </a:cubicBezTo>
                <a:cubicBezTo>
                  <a:pt x="3823129" y="1232941"/>
                  <a:pt x="3847622" y="1226405"/>
                  <a:pt x="3873749" y="1213331"/>
                </a:cubicBezTo>
                <a:cubicBezTo>
                  <a:pt x="3894977" y="1200258"/>
                  <a:pt x="3914572" y="1226405"/>
                  <a:pt x="3935800" y="1221502"/>
                </a:cubicBezTo>
                <a:cubicBezTo>
                  <a:pt x="3940699" y="1221502"/>
                  <a:pt x="3943965" y="1226405"/>
                  <a:pt x="3948864" y="1226405"/>
                </a:cubicBezTo>
                <a:cubicBezTo>
                  <a:pt x="3989687" y="1193722"/>
                  <a:pt x="4041940" y="1188819"/>
                  <a:pt x="4081131" y="1152868"/>
                </a:cubicBezTo>
                <a:cubicBezTo>
                  <a:pt x="4099093" y="1134892"/>
                  <a:pt x="4121954" y="1139795"/>
                  <a:pt x="4138283" y="1156136"/>
                </a:cubicBezTo>
                <a:cubicBezTo>
                  <a:pt x="4157878" y="1174112"/>
                  <a:pt x="4180739" y="1195356"/>
                  <a:pt x="4174207" y="1228039"/>
                </a:cubicBezTo>
                <a:cubicBezTo>
                  <a:pt x="4170941" y="1249283"/>
                  <a:pt x="4167676" y="1270527"/>
                  <a:pt x="4152979" y="1286868"/>
                </a:cubicBezTo>
                <a:cubicBezTo>
                  <a:pt x="4172574" y="1309746"/>
                  <a:pt x="4170941" y="1329356"/>
                  <a:pt x="4148080" y="1344064"/>
                </a:cubicBezTo>
                <a:cubicBezTo>
                  <a:pt x="4135017" y="1353868"/>
                  <a:pt x="4121954" y="1358771"/>
                  <a:pt x="4121954" y="1376747"/>
                </a:cubicBezTo>
                <a:cubicBezTo>
                  <a:pt x="4128485" y="1380015"/>
                  <a:pt x="4131751" y="1383283"/>
                  <a:pt x="4139916" y="1383283"/>
                </a:cubicBezTo>
                <a:cubicBezTo>
                  <a:pt x="4198701" y="1363673"/>
                  <a:pt x="4267284" y="1355503"/>
                  <a:pt x="4288512" y="1277063"/>
                </a:cubicBezTo>
                <a:cubicBezTo>
                  <a:pt x="4293411" y="1259088"/>
                  <a:pt x="4308107" y="1265624"/>
                  <a:pt x="4317905" y="1280332"/>
                </a:cubicBezTo>
                <a:cubicBezTo>
                  <a:pt x="4327702" y="1296673"/>
                  <a:pt x="4334234" y="1317917"/>
                  <a:pt x="4326069" y="1330990"/>
                </a:cubicBezTo>
                <a:cubicBezTo>
                  <a:pt x="4286879" y="1394722"/>
                  <a:pt x="4288512" y="1464991"/>
                  <a:pt x="4285246" y="1535259"/>
                </a:cubicBezTo>
                <a:cubicBezTo>
                  <a:pt x="4272183" y="1571211"/>
                  <a:pt x="4252588" y="1603894"/>
                  <a:pt x="4221562" y="1628406"/>
                </a:cubicBezTo>
                <a:cubicBezTo>
                  <a:pt x="4221562" y="1625138"/>
                  <a:pt x="4221562" y="1625138"/>
                  <a:pt x="4221562" y="1625138"/>
                </a:cubicBezTo>
                <a:cubicBezTo>
                  <a:pt x="4210132" y="1652918"/>
                  <a:pt x="4213398" y="1683967"/>
                  <a:pt x="4193802" y="1703577"/>
                </a:cubicBezTo>
                <a:cubicBezTo>
                  <a:pt x="4180739" y="1736260"/>
                  <a:pt x="4174207" y="1770577"/>
                  <a:pt x="4149713" y="1793455"/>
                </a:cubicBezTo>
                <a:cubicBezTo>
                  <a:pt x="4139916" y="1814699"/>
                  <a:pt x="4154612" y="1849016"/>
                  <a:pt x="4115422" y="1857187"/>
                </a:cubicBezTo>
                <a:cubicBezTo>
                  <a:pt x="4115422" y="1880065"/>
                  <a:pt x="4100726" y="1896407"/>
                  <a:pt x="4089295" y="1914382"/>
                </a:cubicBezTo>
                <a:cubicBezTo>
                  <a:pt x="4081131" y="1942163"/>
                  <a:pt x="4072966" y="1969944"/>
                  <a:pt x="4064801" y="1997724"/>
                </a:cubicBezTo>
                <a:cubicBezTo>
                  <a:pt x="4041940" y="2079432"/>
                  <a:pt x="4028877" y="2166042"/>
                  <a:pt x="3974990" y="2236310"/>
                </a:cubicBezTo>
                <a:cubicBezTo>
                  <a:pt x="3958661" y="2280432"/>
                  <a:pt x="3955395" y="2327823"/>
                  <a:pt x="3930901" y="2368677"/>
                </a:cubicBezTo>
                <a:cubicBezTo>
                  <a:pt x="3922737" y="2383384"/>
                  <a:pt x="3914572" y="2393189"/>
                  <a:pt x="3899876" y="2399726"/>
                </a:cubicBezTo>
                <a:cubicBezTo>
                  <a:pt x="3885180" y="2424238"/>
                  <a:pt x="3870483" y="2447116"/>
                  <a:pt x="3855787" y="2469994"/>
                </a:cubicBezTo>
                <a:cubicBezTo>
                  <a:pt x="3805166" y="2501043"/>
                  <a:pt x="3752913" y="2501043"/>
                  <a:pt x="3699026" y="2481433"/>
                </a:cubicBezTo>
                <a:cubicBezTo>
                  <a:pt x="3651671" y="2481433"/>
                  <a:pt x="3604317" y="2481433"/>
                  <a:pt x="3556962" y="2487970"/>
                </a:cubicBezTo>
                <a:cubicBezTo>
                  <a:pt x="3514506" y="2494506"/>
                  <a:pt x="3468784" y="2510848"/>
                  <a:pt x="3429594" y="2517384"/>
                </a:cubicBezTo>
                <a:cubicBezTo>
                  <a:pt x="3429594" y="2515750"/>
                  <a:pt x="3429594" y="2515750"/>
                  <a:pt x="3429594" y="2515750"/>
                </a:cubicBezTo>
                <a:cubicBezTo>
                  <a:pt x="3246706" y="2554970"/>
                  <a:pt x="3067084" y="2607263"/>
                  <a:pt x="2890728" y="2667726"/>
                </a:cubicBezTo>
                <a:cubicBezTo>
                  <a:pt x="2735600" y="2723288"/>
                  <a:pt x="2580472" y="2782117"/>
                  <a:pt x="2426977" y="2840946"/>
                </a:cubicBezTo>
                <a:cubicBezTo>
                  <a:pt x="2227760" y="2917752"/>
                  <a:pt x="2033442" y="2999459"/>
                  <a:pt x="1845656" y="3099142"/>
                </a:cubicBezTo>
                <a:cubicBezTo>
                  <a:pt x="1744414" y="3153069"/>
                  <a:pt x="1639907" y="3205362"/>
                  <a:pt x="1541932" y="3265826"/>
                </a:cubicBezTo>
                <a:cubicBezTo>
                  <a:pt x="1496210" y="3293606"/>
                  <a:pt x="1453754" y="3324655"/>
                  <a:pt x="1409665" y="3352436"/>
                </a:cubicBezTo>
                <a:cubicBezTo>
                  <a:pt x="1332917" y="3404729"/>
                  <a:pt x="1257803" y="3455388"/>
                  <a:pt x="1182688" y="3507680"/>
                </a:cubicBezTo>
                <a:cubicBezTo>
                  <a:pt x="1105941" y="3559973"/>
                  <a:pt x="1029193" y="3625339"/>
                  <a:pt x="952446" y="3682535"/>
                </a:cubicBezTo>
                <a:cubicBezTo>
                  <a:pt x="944281" y="3690705"/>
                  <a:pt x="932850" y="3693974"/>
                  <a:pt x="923053" y="3698876"/>
                </a:cubicBezTo>
                <a:cubicBezTo>
                  <a:pt x="856103" y="3749535"/>
                  <a:pt x="784254" y="3790389"/>
                  <a:pt x="702608" y="3813267"/>
                </a:cubicBezTo>
                <a:cubicBezTo>
                  <a:pt x="638924" y="3829608"/>
                  <a:pt x="581771" y="3813267"/>
                  <a:pt x="509923" y="3818169"/>
                </a:cubicBezTo>
                <a:cubicBezTo>
                  <a:pt x="477264" y="3801828"/>
                  <a:pt x="439707" y="3788754"/>
                  <a:pt x="459302" y="3739730"/>
                </a:cubicBezTo>
                <a:cubicBezTo>
                  <a:pt x="465834" y="3725023"/>
                  <a:pt x="460935" y="3723388"/>
                  <a:pt x="410314" y="3703779"/>
                </a:cubicBezTo>
                <a:cubicBezTo>
                  <a:pt x="475631" y="3698876"/>
                  <a:pt x="490328" y="3656388"/>
                  <a:pt x="496859" y="3612266"/>
                </a:cubicBezTo>
                <a:cubicBezTo>
                  <a:pt x="470733" y="3618803"/>
                  <a:pt x="449504" y="3623705"/>
                  <a:pt x="425011" y="3630242"/>
                </a:cubicBezTo>
                <a:cubicBezTo>
                  <a:pt x="473998" y="3612266"/>
                  <a:pt x="431542" y="3543632"/>
                  <a:pt x="483796" y="3528924"/>
                </a:cubicBezTo>
                <a:cubicBezTo>
                  <a:pt x="444606" y="3476631"/>
                  <a:pt x="506657" y="3494607"/>
                  <a:pt x="518087" y="3481534"/>
                </a:cubicBezTo>
                <a:cubicBezTo>
                  <a:pt x="539315" y="3468461"/>
                  <a:pt x="565442" y="3458656"/>
                  <a:pt x="565442" y="3425973"/>
                </a:cubicBezTo>
                <a:cubicBezTo>
                  <a:pt x="565442" y="3425973"/>
                  <a:pt x="567075" y="3425973"/>
                  <a:pt x="567075" y="3425973"/>
                </a:cubicBezTo>
                <a:cubicBezTo>
                  <a:pt x="490328" y="3399826"/>
                  <a:pt x="475631" y="3370412"/>
                  <a:pt x="508290" y="3326290"/>
                </a:cubicBezTo>
                <a:cubicBezTo>
                  <a:pt x="527885" y="3313216"/>
                  <a:pt x="549113" y="3301777"/>
                  <a:pt x="568708" y="3290338"/>
                </a:cubicBezTo>
                <a:cubicBezTo>
                  <a:pt x="601367" y="3260923"/>
                  <a:pt x="640557" y="3239679"/>
                  <a:pt x="661785" y="3193923"/>
                </a:cubicBezTo>
                <a:cubicBezTo>
                  <a:pt x="663418" y="3193923"/>
                  <a:pt x="663418" y="3193923"/>
                  <a:pt x="663418" y="3193923"/>
                </a:cubicBezTo>
                <a:cubicBezTo>
                  <a:pt x="651987" y="3187387"/>
                  <a:pt x="640557" y="3192289"/>
                  <a:pt x="617696" y="3190655"/>
                </a:cubicBezTo>
                <a:cubicBezTo>
                  <a:pt x="684646" y="3143265"/>
                  <a:pt x="761393" y="3131825"/>
                  <a:pt x="803849" y="3066459"/>
                </a:cubicBezTo>
                <a:cubicBezTo>
                  <a:pt x="800583" y="3064825"/>
                  <a:pt x="797318" y="3061557"/>
                  <a:pt x="794052" y="3058289"/>
                </a:cubicBezTo>
                <a:cubicBezTo>
                  <a:pt x="772824" y="3048484"/>
                  <a:pt x="733634" y="3084435"/>
                  <a:pt x="728735" y="3037045"/>
                </a:cubicBezTo>
                <a:cubicBezTo>
                  <a:pt x="725469" y="3002727"/>
                  <a:pt x="758127" y="2988020"/>
                  <a:pt x="780988" y="2974947"/>
                </a:cubicBezTo>
                <a:cubicBezTo>
                  <a:pt x="864268" y="2924288"/>
                  <a:pt x="936116" y="2862190"/>
                  <a:pt x="1004699" y="2793556"/>
                </a:cubicBezTo>
                <a:cubicBezTo>
                  <a:pt x="1001433" y="2764141"/>
                  <a:pt x="1014497" y="2741263"/>
                  <a:pt x="1034092" y="2721653"/>
                </a:cubicBezTo>
                <a:cubicBezTo>
                  <a:pt x="1042256" y="2713483"/>
                  <a:pt x="1048788" y="2700409"/>
                  <a:pt x="1042256" y="2690605"/>
                </a:cubicBezTo>
                <a:cubicBezTo>
                  <a:pt x="1034092" y="2675897"/>
                  <a:pt x="1019395" y="2682434"/>
                  <a:pt x="1011231" y="2687336"/>
                </a:cubicBezTo>
                <a:cubicBezTo>
                  <a:pt x="985104" y="2705312"/>
                  <a:pt x="958977" y="2687336"/>
                  <a:pt x="932850" y="2687336"/>
                </a:cubicBezTo>
                <a:cubicBezTo>
                  <a:pt x="849571" y="2744532"/>
                  <a:pt x="772824" y="2813166"/>
                  <a:pt x="681380" y="2860556"/>
                </a:cubicBezTo>
                <a:cubicBezTo>
                  <a:pt x="665051" y="2870361"/>
                  <a:pt x="648721" y="2878532"/>
                  <a:pt x="630759" y="2881800"/>
                </a:cubicBezTo>
                <a:cubicBezTo>
                  <a:pt x="689545" y="2821337"/>
                  <a:pt x="766292" y="2780483"/>
                  <a:pt x="828343" y="2726556"/>
                </a:cubicBezTo>
                <a:cubicBezTo>
                  <a:pt x="888761" y="2675897"/>
                  <a:pt x="985104" y="2644848"/>
                  <a:pt x="993269" y="2543531"/>
                </a:cubicBezTo>
                <a:cubicBezTo>
                  <a:pt x="1012864" y="2510848"/>
                  <a:pt x="1021028" y="2479799"/>
                  <a:pt x="980205" y="2453653"/>
                </a:cubicBezTo>
                <a:cubicBezTo>
                  <a:pt x="968775" y="2447116"/>
                  <a:pt x="958977" y="2430774"/>
                  <a:pt x="962243" y="2414433"/>
                </a:cubicBezTo>
                <a:cubicBezTo>
                  <a:pt x="962243" y="2414433"/>
                  <a:pt x="962243" y="2412799"/>
                  <a:pt x="962243" y="2412799"/>
                </a:cubicBezTo>
                <a:cubicBezTo>
                  <a:pt x="960610" y="2412799"/>
                  <a:pt x="957344" y="2409530"/>
                  <a:pt x="955711" y="2409530"/>
                </a:cubicBezTo>
                <a:cubicBezTo>
                  <a:pt x="957344" y="2409530"/>
                  <a:pt x="957344" y="2409530"/>
                  <a:pt x="957344" y="2409530"/>
                </a:cubicBezTo>
                <a:cubicBezTo>
                  <a:pt x="906724" y="2373579"/>
                  <a:pt x="865900" y="2322920"/>
                  <a:pt x="829976" y="2267359"/>
                </a:cubicBezTo>
                <a:cubicBezTo>
                  <a:pt x="790786" y="2205261"/>
                  <a:pt x="709140" y="2193822"/>
                  <a:pt x="650354" y="2152969"/>
                </a:cubicBezTo>
                <a:cubicBezTo>
                  <a:pt x="609531" y="2125188"/>
                  <a:pt x="570341" y="2097407"/>
                  <a:pt x="544214" y="2053285"/>
                </a:cubicBezTo>
                <a:cubicBezTo>
                  <a:pt x="521353" y="2012432"/>
                  <a:pt x="469100" y="2000993"/>
                  <a:pt x="442973" y="1960139"/>
                </a:cubicBezTo>
                <a:cubicBezTo>
                  <a:pt x="434808" y="1947066"/>
                  <a:pt x="423378" y="1935626"/>
                  <a:pt x="413580" y="1924187"/>
                </a:cubicBezTo>
                <a:cubicBezTo>
                  <a:pt x="397251" y="1916017"/>
                  <a:pt x="384187" y="1907846"/>
                  <a:pt x="379289" y="1888236"/>
                </a:cubicBezTo>
                <a:cubicBezTo>
                  <a:pt x="374390" y="1881699"/>
                  <a:pt x="367858" y="1875163"/>
                  <a:pt x="362959" y="1866992"/>
                </a:cubicBezTo>
                <a:cubicBezTo>
                  <a:pt x="315605" y="1878431"/>
                  <a:pt x="281313" y="1847382"/>
                  <a:pt x="243756" y="1831041"/>
                </a:cubicBezTo>
                <a:cubicBezTo>
                  <a:pt x="196401" y="1809797"/>
                  <a:pt x="149046" y="1801626"/>
                  <a:pt x="95160" y="1803260"/>
                </a:cubicBezTo>
                <a:cubicBezTo>
                  <a:pt x="51071" y="1804894"/>
                  <a:pt x="5349" y="1795089"/>
                  <a:pt x="450" y="1731357"/>
                </a:cubicBezTo>
                <a:cubicBezTo>
                  <a:pt x="-2816" y="1693772"/>
                  <a:pt x="11881" y="1665991"/>
                  <a:pt x="39640" y="1679065"/>
                </a:cubicBezTo>
                <a:cubicBezTo>
                  <a:pt x="90261" y="1700309"/>
                  <a:pt x="118021" y="1656186"/>
                  <a:pt x="157211" y="1652918"/>
                </a:cubicBezTo>
                <a:cubicBezTo>
                  <a:pt x="163743" y="1623503"/>
                  <a:pt x="189869" y="1623503"/>
                  <a:pt x="212730" y="1616967"/>
                </a:cubicBezTo>
                <a:cubicBezTo>
                  <a:pt x="225794" y="1592455"/>
                  <a:pt x="230692" y="1563040"/>
                  <a:pt x="268250" y="1567942"/>
                </a:cubicBezTo>
                <a:cubicBezTo>
                  <a:pt x="266617" y="1566308"/>
                  <a:pt x="266617" y="1566308"/>
                  <a:pt x="266617" y="1566308"/>
                </a:cubicBezTo>
                <a:cubicBezTo>
                  <a:pt x="269883" y="1540162"/>
                  <a:pt x="238857" y="1514015"/>
                  <a:pt x="258452" y="1481332"/>
                </a:cubicBezTo>
                <a:cubicBezTo>
                  <a:pt x="258452" y="1455186"/>
                  <a:pt x="256819" y="1427405"/>
                  <a:pt x="271516" y="1401259"/>
                </a:cubicBezTo>
                <a:cubicBezTo>
                  <a:pt x="304174" y="1378381"/>
                  <a:pt x="327035" y="1417600"/>
                  <a:pt x="359694" y="1417600"/>
                </a:cubicBezTo>
                <a:cubicBezTo>
                  <a:pt x="366225" y="1409430"/>
                  <a:pt x="371124" y="1401259"/>
                  <a:pt x="379289" y="1393088"/>
                </a:cubicBezTo>
                <a:cubicBezTo>
                  <a:pt x="403783" y="1355503"/>
                  <a:pt x="447872" y="1339161"/>
                  <a:pt x="460935" y="1293405"/>
                </a:cubicBezTo>
                <a:cubicBezTo>
                  <a:pt x="436441" y="1268893"/>
                  <a:pt x="405415" y="1249283"/>
                  <a:pt x="387453" y="1219868"/>
                </a:cubicBezTo>
                <a:cubicBezTo>
                  <a:pt x="369491" y="1192087"/>
                  <a:pt x="346630" y="1154502"/>
                  <a:pt x="376023" y="1123453"/>
                </a:cubicBezTo>
                <a:cubicBezTo>
                  <a:pt x="402150" y="1095672"/>
                  <a:pt x="421745" y="1128355"/>
                  <a:pt x="444606" y="1141429"/>
                </a:cubicBezTo>
                <a:cubicBezTo>
                  <a:pt x="480530" y="1134892"/>
                  <a:pt x="498492" y="1082599"/>
                  <a:pt x="540948" y="1102209"/>
                </a:cubicBezTo>
                <a:cubicBezTo>
                  <a:pt x="554012" y="1095672"/>
                  <a:pt x="567075" y="1085868"/>
                  <a:pt x="580139" y="1082599"/>
                </a:cubicBezTo>
                <a:cubicBezTo>
                  <a:pt x="606265" y="1077697"/>
                  <a:pt x="588303" y="1097307"/>
                  <a:pt x="588303" y="1105477"/>
                </a:cubicBezTo>
                <a:cubicBezTo>
                  <a:pt x="620962" y="1098941"/>
                  <a:pt x="645456" y="1082599"/>
                  <a:pt x="673215" y="1076063"/>
                </a:cubicBezTo>
                <a:cubicBezTo>
                  <a:pt x="679747" y="1062989"/>
                  <a:pt x="692810" y="1053185"/>
                  <a:pt x="705874" y="1036843"/>
                </a:cubicBezTo>
                <a:cubicBezTo>
                  <a:pt x="679747" y="1028672"/>
                  <a:pt x="686279" y="1020501"/>
                  <a:pt x="700975" y="1012331"/>
                </a:cubicBezTo>
                <a:cubicBezTo>
                  <a:pt x="736899" y="991087"/>
                  <a:pt x="766292" y="971477"/>
                  <a:pt x="802216" y="951867"/>
                </a:cubicBezTo>
                <a:cubicBezTo>
                  <a:pt x="844672" y="937160"/>
                  <a:pt x="885496" y="917550"/>
                  <a:pt x="932850" y="928989"/>
                </a:cubicBezTo>
                <a:cubicBezTo>
                  <a:pt x="934483" y="928989"/>
                  <a:pt x="934483" y="928989"/>
                  <a:pt x="934483" y="928989"/>
                </a:cubicBezTo>
                <a:cubicBezTo>
                  <a:pt x="932850" y="881599"/>
                  <a:pt x="970408" y="857086"/>
                  <a:pt x="1003066" y="853818"/>
                </a:cubicBezTo>
                <a:cubicBezTo>
                  <a:pt x="1061852" y="847281"/>
                  <a:pt x="1102675" y="811330"/>
                  <a:pt x="1153295" y="791720"/>
                </a:cubicBezTo>
                <a:cubicBezTo>
                  <a:pt x="1163093" y="788452"/>
                  <a:pt x="1172890" y="788452"/>
                  <a:pt x="1182688" y="786818"/>
                </a:cubicBezTo>
                <a:cubicBezTo>
                  <a:pt x="1339449" y="718183"/>
                  <a:pt x="1497843" y="649549"/>
                  <a:pt x="1656236" y="582549"/>
                </a:cubicBezTo>
                <a:cubicBezTo>
                  <a:pt x="1648072" y="577646"/>
                  <a:pt x="1639907" y="574378"/>
                  <a:pt x="1631743" y="571110"/>
                </a:cubicBezTo>
                <a:cubicBezTo>
                  <a:pt x="1608882" y="574378"/>
                  <a:pt x="1587654" y="577646"/>
                  <a:pt x="1561527" y="580915"/>
                </a:cubicBezTo>
                <a:cubicBezTo>
                  <a:pt x="1576223" y="531890"/>
                  <a:pt x="1615413" y="546598"/>
                  <a:pt x="1646439" y="540061"/>
                </a:cubicBezTo>
                <a:cubicBezTo>
                  <a:pt x="1713389" y="504110"/>
                  <a:pt x="1788503" y="495939"/>
                  <a:pt x="1860352" y="479597"/>
                </a:cubicBezTo>
                <a:cubicBezTo>
                  <a:pt x="1894644" y="451817"/>
                  <a:pt x="1935467" y="432207"/>
                  <a:pt x="1977923" y="430573"/>
                </a:cubicBezTo>
                <a:cubicBezTo>
                  <a:pt x="2018746" y="428939"/>
                  <a:pt x="2028543" y="388085"/>
                  <a:pt x="2061202" y="379914"/>
                </a:cubicBezTo>
                <a:cubicBezTo>
                  <a:pt x="2116721" y="365207"/>
                  <a:pt x="2168975" y="334158"/>
                  <a:pt x="2234292" y="357036"/>
                </a:cubicBezTo>
                <a:cubicBezTo>
                  <a:pt x="2286546" y="339060"/>
                  <a:pt x="2330635" y="319450"/>
                  <a:pt x="2384521" y="311280"/>
                </a:cubicBezTo>
                <a:cubicBezTo>
                  <a:pt x="2384521" y="311280"/>
                  <a:pt x="2381255" y="311280"/>
                  <a:pt x="2381255" y="311280"/>
                </a:cubicBezTo>
                <a:cubicBezTo>
                  <a:pt x="2467800" y="239377"/>
                  <a:pt x="2570675" y="231206"/>
                  <a:pt x="2676815" y="237743"/>
                </a:cubicBezTo>
                <a:cubicBezTo>
                  <a:pt x="2735600" y="198523"/>
                  <a:pt x="2802550" y="187084"/>
                  <a:pt x="2867867" y="172377"/>
                </a:cubicBezTo>
                <a:cubicBezTo>
                  <a:pt x="2874399" y="170743"/>
                  <a:pt x="2874399" y="170743"/>
                  <a:pt x="2874399" y="170743"/>
                </a:cubicBezTo>
                <a:cubicBezTo>
                  <a:pt x="2879298" y="172377"/>
                  <a:pt x="2879298" y="172377"/>
                  <a:pt x="2879298" y="172377"/>
                </a:cubicBezTo>
                <a:cubicBezTo>
                  <a:pt x="2957678" y="146230"/>
                  <a:pt x="3037691" y="152767"/>
                  <a:pt x="3117705" y="156035"/>
                </a:cubicBezTo>
                <a:cubicBezTo>
                  <a:pt x="3259769" y="115181"/>
                  <a:pt x="3403467" y="71059"/>
                  <a:pt x="3547164" y="31840"/>
                </a:cubicBezTo>
                <a:cubicBezTo>
                  <a:pt x="3599418" y="17132"/>
                  <a:pt x="3653304" y="18767"/>
                  <a:pt x="3707191" y="41645"/>
                </a:cubicBezTo>
                <a:cubicBezTo>
                  <a:pt x="3746381" y="56352"/>
                  <a:pt x="3787204" y="59620"/>
                  <a:pt x="3829660" y="49815"/>
                </a:cubicBezTo>
                <a:cubicBezTo>
                  <a:pt x="3862319" y="18767"/>
                  <a:pt x="3908040" y="8962"/>
                  <a:pt x="3945598" y="791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844990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03097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50316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40208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64217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98064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21879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873772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077614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8"/>
            <a:ext cx="8570210" cy="5871589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object 11"/>
          <p:cNvSpPr/>
          <p:nvPr userDrawn="1"/>
        </p:nvSpPr>
        <p:spPr>
          <a:xfrm>
            <a:off x="0" y="873341"/>
            <a:ext cx="3725023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72000" y="1252800"/>
            <a:ext cx="4808612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26026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9"/>
            <a:ext cx="8570210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860400"/>
            <a:ext cx="7400612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object 11"/>
          <p:cNvSpPr/>
          <p:nvPr userDrawn="1"/>
        </p:nvSpPr>
        <p:spPr>
          <a:xfrm>
            <a:off x="1" y="790699"/>
            <a:ext cx="1028300" cy="62648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32788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3672000" y="452439"/>
            <a:ext cx="5194188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165200" y="1267200"/>
            <a:ext cx="4369200" cy="4762518"/>
          </a:xfrm>
        </p:spPr>
        <p:txBody>
          <a:bodyPr>
            <a:noAutofit/>
          </a:bodyPr>
          <a:lstStyle>
            <a:lvl1pPr marL="342900" indent="-342900">
              <a:spcBef>
                <a:spcPts val="2800"/>
              </a:spcBef>
              <a:buClr>
                <a:schemeClr val="tx1"/>
              </a:buClr>
              <a:buFont typeface="+mj-lt"/>
              <a:buAutoNum type="arabicPeriod"/>
              <a:defRPr sz="16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0" name="object 13"/>
          <p:cNvSpPr/>
          <p:nvPr userDrawn="1"/>
        </p:nvSpPr>
        <p:spPr>
          <a:xfrm>
            <a:off x="0" y="858711"/>
            <a:ext cx="3725023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457098" y="1740173"/>
            <a:ext cx="2052000" cy="430887"/>
          </a:xfrm>
        </p:spPr>
        <p:txBody>
          <a:bodyPr wrap="square">
            <a:spAutoFit/>
          </a:bodyPr>
          <a:lstStyle>
            <a:lvl1pPr>
              <a:defRPr sz="28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66593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4"/>
          <p:cNvSpPr/>
          <p:nvPr userDrawn="1"/>
        </p:nvSpPr>
        <p:spPr>
          <a:xfrm>
            <a:off x="382133" y="717234"/>
            <a:ext cx="3052454" cy="250784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93138" y="4273200"/>
            <a:ext cx="4841262" cy="304699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2054781" y="1104976"/>
            <a:ext cx="855114" cy="1615827"/>
          </a:xfrm>
        </p:spPr>
        <p:txBody>
          <a:bodyPr wrap="square">
            <a:spAutoFit/>
          </a:bodyPr>
          <a:lstStyle>
            <a:lvl1pPr algn="r">
              <a:defRPr sz="105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72000" y="1213200"/>
            <a:ext cx="4212443" cy="923330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300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5" name="object 6"/>
          <p:cNvSpPr/>
          <p:nvPr userDrawn="1"/>
        </p:nvSpPr>
        <p:spPr>
          <a:xfrm>
            <a:off x="3693138" y="4048958"/>
            <a:ext cx="430530" cy="72390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Espace réservé de la date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4682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3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66348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1299600"/>
            <a:ext cx="7262599" cy="708494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21599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0928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1999" y="1281600"/>
            <a:ext cx="5188043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1080001" y="1316050"/>
            <a:ext cx="2268820" cy="2352504"/>
          </a:xfrm>
          <a:solidFill>
            <a:schemeClr val="accent1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bg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3795708"/>
            <a:ext cx="2269321" cy="1529327"/>
          </a:xfrm>
          <a:solidFill>
            <a:srgbClr val="EAEAEA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0"/>
              </a:spcBef>
              <a:defRPr/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14314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8613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6259512" y="1308098"/>
            <a:ext cx="2884487" cy="4500563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683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079499" y="4493479"/>
            <a:ext cx="2592389" cy="1830550"/>
          </a:xfrm>
          <a:solidFill>
            <a:schemeClr val="accent1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29081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671888" y="1308099"/>
            <a:ext cx="5188155" cy="501593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67321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1308099"/>
            <a:ext cx="7780544" cy="501593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6267657" y="3458497"/>
            <a:ext cx="2592387" cy="2344993"/>
          </a:xfrm>
          <a:solidFill>
            <a:srgbClr val="EAEAEA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9211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444501"/>
            <a:ext cx="7780544" cy="5879528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 dirty="0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02821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287338" y="444500"/>
            <a:ext cx="8572706" cy="5879528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 dirty="0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07190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949199" y="2854800"/>
            <a:ext cx="4910843" cy="2908180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499" y="1308098"/>
            <a:ext cx="2592000" cy="4500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3160800" y="1846800"/>
            <a:ext cx="3096000" cy="661720"/>
          </a:xfrm>
          <a:solidFill>
            <a:srgbClr val="EAEAEA"/>
          </a:solidFill>
        </p:spPr>
        <p:txBody>
          <a:bodyPr lIns="180000" tIns="108000" rIns="180000" bIns="108000">
            <a:noAutofit/>
          </a:bodyPr>
          <a:lstStyle>
            <a:lvl1pPr>
              <a:defRPr sz="1200" cap="all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6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55043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4" cy="101123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815788" y="2589163"/>
            <a:ext cx="5470712" cy="325464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7125653" y="2880559"/>
            <a:ext cx="173439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3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498" y="2589163"/>
            <a:ext cx="5207001" cy="291396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26113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2"/>
            <a:ext cx="2358000" cy="4355209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906278" y="1760622"/>
            <a:ext cx="2127486" cy="279371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6485263" y="1300162"/>
            <a:ext cx="173439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3906278" y="1300163"/>
            <a:ext cx="2127486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19021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8" y="4536000"/>
            <a:ext cx="7780545" cy="116405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783100" y="1671583"/>
            <a:ext cx="2365200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7" y="1671583"/>
            <a:ext cx="2366641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6" name="Espace réservé du graphique 3"/>
          <p:cNvSpPr>
            <a:spLocks noGrp="1"/>
          </p:cNvSpPr>
          <p:nvPr>
            <p:ph type="chart" sz="quarter" idx="17"/>
          </p:nvPr>
        </p:nvSpPr>
        <p:spPr>
          <a:xfrm>
            <a:off x="6485263" y="1671583"/>
            <a:ext cx="2366641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 dirty="0"/>
              <a:t>Notes de bas de page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83307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308100"/>
            <a:ext cx="7776662" cy="4396014"/>
          </a:xfrm>
        </p:spPr>
        <p:txBody>
          <a:bodyPr/>
          <a:lstStyle/>
          <a:p>
            <a:r>
              <a:rPr lang="fr-FR"/>
              <a:t>Cliquez sur l'icône pour ajouter un tableau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71991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615228"/>
            <a:ext cx="7776662" cy="1850517"/>
          </a:xfrm>
        </p:spPr>
        <p:txBody>
          <a:bodyPr/>
          <a:lstStyle/>
          <a:p>
            <a:r>
              <a:rPr lang="fr-FR"/>
              <a:t>Cliquez sur l'icône pour ajouter un tableau</a:t>
            </a:r>
          </a:p>
        </p:txBody>
      </p:sp>
      <p:sp>
        <p:nvSpPr>
          <p:cNvPr id="13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8" y="3892270"/>
            <a:ext cx="7777164" cy="2003706"/>
          </a:xfrm>
        </p:spPr>
        <p:txBody>
          <a:bodyPr/>
          <a:lstStyle/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0960" y="3574552"/>
            <a:ext cx="7785702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53302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374336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640723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1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640723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374336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27741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040" userDrawn="1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/>
          <p:cNvSpPr>
            <a:spLocks noGrp="1"/>
          </p:cNvSpPr>
          <p:nvPr>
            <p:ph type="body" sz="quarter" idx="18" hasCustomPrompt="1"/>
          </p:nvPr>
        </p:nvSpPr>
        <p:spPr>
          <a:xfrm>
            <a:off x="3671888" y="2581275"/>
            <a:ext cx="2013491" cy="2684036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accent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1100" b="0" cap="none" baseline="0">
                <a:solidFill>
                  <a:schemeClr val="tx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1000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3671888" y="1300163"/>
            <a:ext cx="2013491" cy="1638484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bg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1100" b="0" cap="none" baseline="0">
                <a:solidFill>
                  <a:schemeClr val="bg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1000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080747" y="1263710"/>
            <a:ext cx="2208163" cy="400160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9" hasCustomPrompt="1"/>
          </p:nvPr>
        </p:nvSpPr>
        <p:spPr>
          <a:xfrm>
            <a:off x="6068357" y="1263710"/>
            <a:ext cx="2797831" cy="707886"/>
          </a:xfrm>
        </p:spPr>
        <p:txBody>
          <a:bodyPr>
            <a:spAutoFit/>
          </a:bodyPr>
          <a:lstStyle>
            <a:lvl1pPr>
              <a:spcBef>
                <a:spcPts val="2400"/>
              </a:spcBef>
              <a:defRPr sz="3600">
                <a:solidFill>
                  <a:schemeClr val="accent1"/>
                </a:solidFill>
              </a:defRPr>
            </a:lvl1pPr>
            <a:lvl2pPr>
              <a:spcBef>
                <a:spcPts val="0"/>
              </a:spcBef>
              <a:defRPr sz="1000" b="0" cap="all" baseline="0"/>
            </a:lvl2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10818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047" userDrawn="1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9"/>
            <a:ext cx="8570210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860400"/>
            <a:ext cx="7400612" cy="4762518"/>
          </a:xfrm>
        </p:spPr>
        <p:txBody>
          <a:bodyPr/>
          <a:lstStyle>
            <a:lvl1pPr>
              <a:defRPr sz="1600" b="1" cap="all" baseline="0">
                <a:solidFill>
                  <a:schemeClr val="tx2"/>
                </a:solidFill>
              </a:defRPr>
            </a:lvl1pPr>
            <a:lvl2pPr algn="just">
              <a:lnSpc>
                <a:spcPct val="110000"/>
              </a:lnSpc>
              <a:spcBef>
                <a:spcPts val="600"/>
              </a:spcBef>
              <a:defRPr sz="10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0387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8"/>
            <a:ext cx="8570210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3665304" y="1281446"/>
            <a:ext cx="2726690" cy="553998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665304" y="4589351"/>
            <a:ext cx="2726690" cy="553998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067300" y="1213646"/>
            <a:ext cx="225014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3200" b="1">
                <a:solidFill>
                  <a:prstClr val="white"/>
                </a:solidFill>
              </a:rPr>
              <a:t>CONTACT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477" y="5903786"/>
            <a:ext cx="840000" cy="25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03569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2059200"/>
            <a:ext cx="9144000" cy="1278000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3602038"/>
            <a:ext cx="3083858" cy="400110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8" name="object 24"/>
          <p:cNvSpPr/>
          <p:nvPr userDrawn="1"/>
        </p:nvSpPr>
        <p:spPr>
          <a:xfrm>
            <a:off x="3551364" y="4174795"/>
            <a:ext cx="2224874" cy="88320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651" y="6302948"/>
            <a:ext cx="1207949" cy="173418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00835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765511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970000" y="21672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43020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0678" y="6302948"/>
            <a:ext cx="1207949" cy="17341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94936">
            <a:off x="-453097" y="2112231"/>
            <a:ext cx="3835157" cy="2005922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9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853" y="302903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98229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169872">
            <a:off x="-409943" y="-2474676"/>
            <a:ext cx="8509073" cy="6298988"/>
          </a:xfrm>
          <a:custGeom>
            <a:avLst/>
            <a:gdLst>
              <a:gd name="connsiteX0" fmla="*/ 6560391 w 8509073"/>
              <a:gd name="connsiteY0" fmla="*/ 6298988 h 6298988"/>
              <a:gd name="connsiteX1" fmla="*/ 0 w 8509073"/>
              <a:gd name="connsiteY1" fmla="*/ 0 h 6298988"/>
              <a:gd name="connsiteX2" fmla="*/ 8509073 w 8509073"/>
              <a:gd name="connsiteY2" fmla="*/ 0 h 6298988"/>
              <a:gd name="connsiteX3" fmla="*/ 8509073 w 8509073"/>
              <a:gd name="connsiteY3" fmla="*/ 4269438 h 629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09073" h="6298988">
                <a:moveTo>
                  <a:pt x="6560391" y="6298988"/>
                </a:moveTo>
                <a:lnTo>
                  <a:pt x="0" y="0"/>
                </a:lnTo>
                <a:lnTo>
                  <a:pt x="8509073" y="0"/>
                </a:lnTo>
                <a:lnTo>
                  <a:pt x="8509073" y="4269438"/>
                </a:lnTo>
                <a:close/>
              </a:path>
            </a:pathLst>
          </a:cu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768274">
            <a:off x="1507503" y="156922"/>
            <a:ext cx="9506621" cy="7574403"/>
          </a:xfrm>
          <a:custGeom>
            <a:avLst/>
            <a:gdLst>
              <a:gd name="connsiteX0" fmla="*/ 0 w 9506621"/>
              <a:gd name="connsiteY0" fmla="*/ 2658086 h 7574403"/>
              <a:gd name="connsiteX1" fmla="*/ 6321925 w 9506621"/>
              <a:gd name="connsiteY1" fmla="*/ 0 h 7574403"/>
              <a:gd name="connsiteX2" fmla="*/ 9506621 w 9506621"/>
              <a:gd name="connsiteY2" fmla="*/ 7574403 h 7574403"/>
              <a:gd name="connsiteX3" fmla="*/ 2067090 w 9506621"/>
              <a:gd name="connsiteY3" fmla="*/ 7574402 h 7574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6621" h="7574403">
                <a:moveTo>
                  <a:pt x="0" y="2658086"/>
                </a:moveTo>
                <a:lnTo>
                  <a:pt x="6321925" y="0"/>
                </a:lnTo>
                <a:lnTo>
                  <a:pt x="9506621" y="7574403"/>
                </a:lnTo>
                <a:lnTo>
                  <a:pt x="2067090" y="7574402"/>
                </a:lnTo>
                <a:close/>
              </a:path>
            </a:pathLst>
          </a:custGeom>
        </p:spPr>
      </p:pic>
      <p:sp>
        <p:nvSpPr>
          <p:cNvPr id="24" name="Rectangle 23"/>
          <p:cNvSpPr/>
          <p:nvPr userDrawn="1"/>
        </p:nvSpPr>
        <p:spPr bwMode="auto">
          <a:xfrm>
            <a:off x="576263" y="783771"/>
            <a:ext cx="7711978" cy="5227751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fr-FR" sz="1200" b="1" dirty="0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2498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44532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224" y="6302948"/>
            <a:ext cx="1207949" cy="173418"/>
          </a:xfrm>
          <a:prstGeom prst="rect">
            <a:avLst/>
          </a:prstGeom>
        </p:spPr>
      </p:pic>
      <p:sp>
        <p:nvSpPr>
          <p:cNvPr id="11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72" y="923793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28694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modifi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31" name="Espace réservé pour une image  30"/>
          <p:cNvSpPr>
            <a:spLocks noGrp="1"/>
          </p:cNvSpPr>
          <p:nvPr>
            <p:ph type="pic" sz="quarter" idx="10"/>
          </p:nvPr>
        </p:nvSpPr>
        <p:spPr>
          <a:xfrm>
            <a:off x="4551005" y="1737756"/>
            <a:ext cx="4329767" cy="3820726"/>
          </a:xfrm>
          <a:custGeom>
            <a:avLst/>
            <a:gdLst>
              <a:gd name="connsiteX0" fmla="*/ 3945598 w 4329767"/>
              <a:gd name="connsiteY0" fmla="*/ 791 h 3820726"/>
              <a:gd name="connsiteX1" fmla="*/ 4022345 w 4329767"/>
              <a:gd name="connsiteY1" fmla="*/ 79230 h 3820726"/>
              <a:gd name="connsiteX2" fmla="*/ 4023978 w 4329767"/>
              <a:gd name="connsiteY2" fmla="*/ 120084 h 3820726"/>
              <a:gd name="connsiteX3" fmla="*/ 4025611 w 4329767"/>
              <a:gd name="connsiteY3" fmla="*/ 120084 h 3820726"/>
              <a:gd name="connsiteX4" fmla="*/ 4032143 w 4329767"/>
              <a:gd name="connsiteY4" fmla="*/ 218133 h 3820726"/>
              <a:gd name="connsiteX5" fmla="*/ 4043573 w 4329767"/>
              <a:gd name="connsiteY5" fmla="*/ 324353 h 3820726"/>
              <a:gd name="connsiteX6" fmla="*/ 4010915 w 4329767"/>
              <a:gd name="connsiteY6" fmla="*/ 394621 h 3820726"/>
              <a:gd name="connsiteX7" fmla="*/ 3984788 w 4329767"/>
              <a:gd name="connsiteY7" fmla="*/ 476329 h 3820726"/>
              <a:gd name="connsiteX8" fmla="*/ 3965193 w 4329767"/>
              <a:gd name="connsiteY8" fmla="*/ 505744 h 3820726"/>
              <a:gd name="connsiteX9" fmla="*/ 3885180 w 4329767"/>
              <a:gd name="connsiteY9" fmla="*/ 870160 h 3820726"/>
              <a:gd name="connsiteX10" fmla="*/ 3725153 w 4329767"/>
              <a:gd name="connsiteY10" fmla="*/ 1157770 h 3820726"/>
              <a:gd name="connsiteX11" fmla="*/ 3707191 w 4329767"/>
              <a:gd name="connsiteY11" fmla="*/ 1187185 h 3820726"/>
              <a:gd name="connsiteX12" fmla="*/ 3664735 w 4329767"/>
              <a:gd name="connsiteY12" fmla="*/ 1226405 h 3820726"/>
              <a:gd name="connsiteX13" fmla="*/ 3723520 w 4329767"/>
              <a:gd name="connsiteY13" fmla="*/ 1249283 h 3820726"/>
              <a:gd name="connsiteX14" fmla="*/ 3723520 w 4329767"/>
              <a:gd name="connsiteY14" fmla="*/ 1247649 h 3820726"/>
              <a:gd name="connsiteX15" fmla="*/ 3723520 w 4329767"/>
              <a:gd name="connsiteY15" fmla="*/ 1246014 h 3820726"/>
              <a:gd name="connsiteX16" fmla="*/ 3795369 w 4329767"/>
              <a:gd name="connsiteY16" fmla="*/ 1218234 h 3820726"/>
              <a:gd name="connsiteX17" fmla="*/ 3873749 w 4329767"/>
              <a:gd name="connsiteY17" fmla="*/ 1213331 h 3820726"/>
              <a:gd name="connsiteX18" fmla="*/ 3935800 w 4329767"/>
              <a:gd name="connsiteY18" fmla="*/ 1221502 h 3820726"/>
              <a:gd name="connsiteX19" fmla="*/ 3948864 w 4329767"/>
              <a:gd name="connsiteY19" fmla="*/ 1226405 h 3820726"/>
              <a:gd name="connsiteX20" fmla="*/ 4081131 w 4329767"/>
              <a:gd name="connsiteY20" fmla="*/ 1152868 h 3820726"/>
              <a:gd name="connsiteX21" fmla="*/ 4138283 w 4329767"/>
              <a:gd name="connsiteY21" fmla="*/ 1156136 h 3820726"/>
              <a:gd name="connsiteX22" fmla="*/ 4174207 w 4329767"/>
              <a:gd name="connsiteY22" fmla="*/ 1228039 h 3820726"/>
              <a:gd name="connsiteX23" fmla="*/ 4152979 w 4329767"/>
              <a:gd name="connsiteY23" fmla="*/ 1286868 h 3820726"/>
              <a:gd name="connsiteX24" fmla="*/ 4148080 w 4329767"/>
              <a:gd name="connsiteY24" fmla="*/ 1344064 h 3820726"/>
              <a:gd name="connsiteX25" fmla="*/ 4121954 w 4329767"/>
              <a:gd name="connsiteY25" fmla="*/ 1376747 h 3820726"/>
              <a:gd name="connsiteX26" fmla="*/ 4139916 w 4329767"/>
              <a:gd name="connsiteY26" fmla="*/ 1383283 h 3820726"/>
              <a:gd name="connsiteX27" fmla="*/ 4288512 w 4329767"/>
              <a:gd name="connsiteY27" fmla="*/ 1277063 h 3820726"/>
              <a:gd name="connsiteX28" fmla="*/ 4317905 w 4329767"/>
              <a:gd name="connsiteY28" fmla="*/ 1280332 h 3820726"/>
              <a:gd name="connsiteX29" fmla="*/ 4326069 w 4329767"/>
              <a:gd name="connsiteY29" fmla="*/ 1330990 h 3820726"/>
              <a:gd name="connsiteX30" fmla="*/ 4285246 w 4329767"/>
              <a:gd name="connsiteY30" fmla="*/ 1535259 h 3820726"/>
              <a:gd name="connsiteX31" fmla="*/ 4221562 w 4329767"/>
              <a:gd name="connsiteY31" fmla="*/ 1628406 h 3820726"/>
              <a:gd name="connsiteX32" fmla="*/ 4221562 w 4329767"/>
              <a:gd name="connsiteY32" fmla="*/ 1625138 h 3820726"/>
              <a:gd name="connsiteX33" fmla="*/ 4193802 w 4329767"/>
              <a:gd name="connsiteY33" fmla="*/ 1703577 h 3820726"/>
              <a:gd name="connsiteX34" fmla="*/ 4149713 w 4329767"/>
              <a:gd name="connsiteY34" fmla="*/ 1793455 h 3820726"/>
              <a:gd name="connsiteX35" fmla="*/ 4115422 w 4329767"/>
              <a:gd name="connsiteY35" fmla="*/ 1857187 h 3820726"/>
              <a:gd name="connsiteX36" fmla="*/ 4089295 w 4329767"/>
              <a:gd name="connsiteY36" fmla="*/ 1914382 h 3820726"/>
              <a:gd name="connsiteX37" fmla="*/ 4064801 w 4329767"/>
              <a:gd name="connsiteY37" fmla="*/ 1997724 h 3820726"/>
              <a:gd name="connsiteX38" fmla="*/ 3974990 w 4329767"/>
              <a:gd name="connsiteY38" fmla="*/ 2236310 h 3820726"/>
              <a:gd name="connsiteX39" fmla="*/ 3930901 w 4329767"/>
              <a:gd name="connsiteY39" fmla="*/ 2368677 h 3820726"/>
              <a:gd name="connsiteX40" fmla="*/ 3899876 w 4329767"/>
              <a:gd name="connsiteY40" fmla="*/ 2399726 h 3820726"/>
              <a:gd name="connsiteX41" fmla="*/ 3855787 w 4329767"/>
              <a:gd name="connsiteY41" fmla="*/ 2469994 h 3820726"/>
              <a:gd name="connsiteX42" fmla="*/ 3699026 w 4329767"/>
              <a:gd name="connsiteY42" fmla="*/ 2481433 h 3820726"/>
              <a:gd name="connsiteX43" fmla="*/ 3556962 w 4329767"/>
              <a:gd name="connsiteY43" fmla="*/ 2487970 h 3820726"/>
              <a:gd name="connsiteX44" fmla="*/ 3429594 w 4329767"/>
              <a:gd name="connsiteY44" fmla="*/ 2517384 h 3820726"/>
              <a:gd name="connsiteX45" fmla="*/ 3429594 w 4329767"/>
              <a:gd name="connsiteY45" fmla="*/ 2515750 h 3820726"/>
              <a:gd name="connsiteX46" fmla="*/ 2890728 w 4329767"/>
              <a:gd name="connsiteY46" fmla="*/ 2667726 h 3820726"/>
              <a:gd name="connsiteX47" fmla="*/ 2426977 w 4329767"/>
              <a:gd name="connsiteY47" fmla="*/ 2840946 h 3820726"/>
              <a:gd name="connsiteX48" fmla="*/ 1845656 w 4329767"/>
              <a:gd name="connsiteY48" fmla="*/ 3099142 h 3820726"/>
              <a:gd name="connsiteX49" fmla="*/ 1541932 w 4329767"/>
              <a:gd name="connsiteY49" fmla="*/ 3265826 h 3820726"/>
              <a:gd name="connsiteX50" fmla="*/ 1409665 w 4329767"/>
              <a:gd name="connsiteY50" fmla="*/ 3352436 h 3820726"/>
              <a:gd name="connsiteX51" fmla="*/ 1182688 w 4329767"/>
              <a:gd name="connsiteY51" fmla="*/ 3507680 h 3820726"/>
              <a:gd name="connsiteX52" fmla="*/ 952446 w 4329767"/>
              <a:gd name="connsiteY52" fmla="*/ 3682535 h 3820726"/>
              <a:gd name="connsiteX53" fmla="*/ 923053 w 4329767"/>
              <a:gd name="connsiteY53" fmla="*/ 3698876 h 3820726"/>
              <a:gd name="connsiteX54" fmla="*/ 702608 w 4329767"/>
              <a:gd name="connsiteY54" fmla="*/ 3813267 h 3820726"/>
              <a:gd name="connsiteX55" fmla="*/ 509923 w 4329767"/>
              <a:gd name="connsiteY55" fmla="*/ 3818169 h 3820726"/>
              <a:gd name="connsiteX56" fmla="*/ 459302 w 4329767"/>
              <a:gd name="connsiteY56" fmla="*/ 3739730 h 3820726"/>
              <a:gd name="connsiteX57" fmla="*/ 410314 w 4329767"/>
              <a:gd name="connsiteY57" fmla="*/ 3703779 h 3820726"/>
              <a:gd name="connsiteX58" fmla="*/ 496859 w 4329767"/>
              <a:gd name="connsiteY58" fmla="*/ 3612266 h 3820726"/>
              <a:gd name="connsiteX59" fmla="*/ 425011 w 4329767"/>
              <a:gd name="connsiteY59" fmla="*/ 3630242 h 3820726"/>
              <a:gd name="connsiteX60" fmla="*/ 483796 w 4329767"/>
              <a:gd name="connsiteY60" fmla="*/ 3528924 h 3820726"/>
              <a:gd name="connsiteX61" fmla="*/ 518087 w 4329767"/>
              <a:gd name="connsiteY61" fmla="*/ 3481534 h 3820726"/>
              <a:gd name="connsiteX62" fmla="*/ 565442 w 4329767"/>
              <a:gd name="connsiteY62" fmla="*/ 3425973 h 3820726"/>
              <a:gd name="connsiteX63" fmla="*/ 567075 w 4329767"/>
              <a:gd name="connsiteY63" fmla="*/ 3425973 h 3820726"/>
              <a:gd name="connsiteX64" fmla="*/ 508290 w 4329767"/>
              <a:gd name="connsiteY64" fmla="*/ 3326290 h 3820726"/>
              <a:gd name="connsiteX65" fmla="*/ 568708 w 4329767"/>
              <a:gd name="connsiteY65" fmla="*/ 3290338 h 3820726"/>
              <a:gd name="connsiteX66" fmla="*/ 661785 w 4329767"/>
              <a:gd name="connsiteY66" fmla="*/ 3193923 h 3820726"/>
              <a:gd name="connsiteX67" fmla="*/ 663418 w 4329767"/>
              <a:gd name="connsiteY67" fmla="*/ 3193923 h 3820726"/>
              <a:gd name="connsiteX68" fmla="*/ 617696 w 4329767"/>
              <a:gd name="connsiteY68" fmla="*/ 3190655 h 3820726"/>
              <a:gd name="connsiteX69" fmla="*/ 803849 w 4329767"/>
              <a:gd name="connsiteY69" fmla="*/ 3066459 h 3820726"/>
              <a:gd name="connsiteX70" fmla="*/ 794052 w 4329767"/>
              <a:gd name="connsiteY70" fmla="*/ 3058289 h 3820726"/>
              <a:gd name="connsiteX71" fmla="*/ 728735 w 4329767"/>
              <a:gd name="connsiteY71" fmla="*/ 3037045 h 3820726"/>
              <a:gd name="connsiteX72" fmla="*/ 780988 w 4329767"/>
              <a:gd name="connsiteY72" fmla="*/ 2974947 h 3820726"/>
              <a:gd name="connsiteX73" fmla="*/ 1004699 w 4329767"/>
              <a:gd name="connsiteY73" fmla="*/ 2793556 h 3820726"/>
              <a:gd name="connsiteX74" fmla="*/ 1034092 w 4329767"/>
              <a:gd name="connsiteY74" fmla="*/ 2721653 h 3820726"/>
              <a:gd name="connsiteX75" fmla="*/ 1042256 w 4329767"/>
              <a:gd name="connsiteY75" fmla="*/ 2690605 h 3820726"/>
              <a:gd name="connsiteX76" fmla="*/ 1011231 w 4329767"/>
              <a:gd name="connsiteY76" fmla="*/ 2687336 h 3820726"/>
              <a:gd name="connsiteX77" fmla="*/ 932850 w 4329767"/>
              <a:gd name="connsiteY77" fmla="*/ 2687336 h 3820726"/>
              <a:gd name="connsiteX78" fmla="*/ 681380 w 4329767"/>
              <a:gd name="connsiteY78" fmla="*/ 2860556 h 3820726"/>
              <a:gd name="connsiteX79" fmla="*/ 630759 w 4329767"/>
              <a:gd name="connsiteY79" fmla="*/ 2881800 h 3820726"/>
              <a:gd name="connsiteX80" fmla="*/ 828343 w 4329767"/>
              <a:gd name="connsiteY80" fmla="*/ 2726556 h 3820726"/>
              <a:gd name="connsiteX81" fmla="*/ 993269 w 4329767"/>
              <a:gd name="connsiteY81" fmla="*/ 2543531 h 3820726"/>
              <a:gd name="connsiteX82" fmla="*/ 980205 w 4329767"/>
              <a:gd name="connsiteY82" fmla="*/ 2453653 h 3820726"/>
              <a:gd name="connsiteX83" fmla="*/ 962243 w 4329767"/>
              <a:gd name="connsiteY83" fmla="*/ 2414433 h 3820726"/>
              <a:gd name="connsiteX84" fmla="*/ 962243 w 4329767"/>
              <a:gd name="connsiteY84" fmla="*/ 2412799 h 3820726"/>
              <a:gd name="connsiteX85" fmla="*/ 955711 w 4329767"/>
              <a:gd name="connsiteY85" fmla="*/ 2409530 h 3820726"/>
              <a:gd name="connsiteX86" fmla="*/ 957344 w 4329767"/>
              <a:gd name="connsiteY86" fmla="*/ 2409530 h 3820726"/>
              <a:gd name="connsiteX87" fmla="*/ 829976 w 4329767"/>
              <a:gd name="connsiteY87" fmla="*/ 2267359 h 3820726"/>
              <a:gd name="connsiteX88" fmla="*/ 650354 w 4329767"/>
              <a:gd name="connsiteY88" fmla="*/ 2152969 h 3820726"/>
              <a:gd name="connsiteX89" fmla="*/ 544214 w 4329767"/>
              <a:gd name="connsiteY89" fmla="*/ 2053285 h 3820726"/>
              <a:gd name="connsiteX90" fmla="*/ 442973 w 4329767"/>
              <a:gd name="connsiteY90" fmla="*/ 1960139 h 3820726"/>
              <a:gd name="connsiteX91" fmla="*/ 413580 w 4329767"/>
              <a:gd name="connsiteY91" fmla="*/ 1924187 h 3820726"/>
              <a:gd name="connsiteX92" fmla="*/ 379289 w 4329767"/>
              <a:gd name="connsiteY92" fmla="*/ 1888236 h 3820726"/>
              <a:gd name="connsiteX93" fmla="*/ 362959 w 4329767"/>
              <a:gd name="connsiteY93" fmla="*/ 1866992 h 3820726"/>
              <a:gd name="connsiteX94" fmla="*/ 243756 w 4329767"/>
              <a:gd name="connsiteY94" fmla="*/ 1831041 h 3820726"/>
              <a:gd name="connsiteX95" fmla="*/ 95160 w 4329767"/>
              <a:gd name="connsiteY95" fmla="*/ 1803260 h 3820726"/>
              <a:gd name="connsiteX96" fmla="*/ 450 w 4329767"/>
              <a:gd name="connsiteY96" fmla="*/ 1731357 h 3820726"/>
              <a:gd name="connsiteX97" fmla="*/ 39640 w 4329767"/>
              <a:gd name="connsiteY97" fmla="*/ 1679065 h 3820726"/>
              <a:gd name="connsiteX98" fmla="*/ 157211 w 4329767"/>
              <a:gd name="connsiteY98" fmla="*/ 1652918 h 3820726"/>
              <a:gd name="connsiteX99" fmla="*/ 212730 w 4329767"/>
              <a:gd name="connsiteY99" fmla="*/ 1616967 h 3820726"/>
              <a:gd name="connsiteX100" fmla="*/ 268250 w 4329767"/>
              <a:gd name="connsiteY100" fmla="*/ 1567942 h 3820726"/>
              <a:gd name="connsiteX101" fmla="*/ 266617 w 4329767"/>
              <a:gd name="connsiteY101" fmla="*/ 1566308 h 3820726"/>
              <a:gd name="connsiteX102" fmla="*/ 258452 w 4329767"/>
              <a:gd name="connsiteY102" fmla="*/ 1481332 h 3820726"/>
              <a:gd name="connsiteX103" fmla="*/ 271516 w 4329767"/>
              <a:gd name="connsiteY103" fmla="*/ 1401259 h 3820726"/>
              <a:gd name="connsiteX104" fmla="*/ 359694 w 4329767"/>
              <a:gd name="connsiteY104" fmla="*/ 1417600 h 3820726"/>
              <a:gd name="connsiteX105" fmla="*/ 379289 w 4329767"/>
              <a:gd name="connsiteY105" fmla="*/ 1393088 h 3820726"/>
              <a:gd name="connsiteX106" fmla="*/ 460935 w 4329767"/>
              <a:gd name="connsiteY106" fmla="*/ 1293405 h 3820726"/>
              <a:gd name="connsiteX107" fmla="*/ 387453 w 4329767"/>
              <a:gd name="connsiteY107" fmla="*/ 1219868 h 3820726"/>
              <a:gd name="connsiteX108" fmla="*/ 376023 w 4329767"/>
              <a:gd name="connsiteY108" fmla="*/ 1123453 h 3820726"/>
              <a:gd name="connsiteX109" fmla="*/ 444606 w 4329767"/>
              <a:gd name="connsiteY109" fmla="*/ 1141429 h 3820726"/>
              <a:gd name="connsiteX110" fmla="*/ 540948 w 4329767"/>
              <a:gd name="connsiteY110" fmla="*/ 1102209 h 3820726"/>
              <a:gd name="connsiteX111" fmla="*/ 580139 w 4329767"/>
              <a:gd name="connsiteY111" fmla="*/ 1082599 h 3820726"/>
              <a:gd name="connsiteX112" fmla="*/ 588303 w 4329767"/>
              <a:gd name="connsiteY112" fmla="*/ 1105477 h 3820726"/>
              <a:gd name="connsiteX113" fmla="*/ 673215 w 4329767"/>
              <a:gd name="connsiteY113" fmla="*/ 1076063 h 3820726"/>
              <a:gd name="connsiteX114" fmla="*/ 705874 w 4329767"/>
              <a:gd name="connsiteY114" fmla="*/ 1036843 h 3820726"/>
              <a:gd name="connsiteX115" fmla="*/ 700975 w 4329767"/>
              <a:gd name="connsiteY115" fmla="*/ 1012331 h 3820726"/>
              <a:gd name="connsiteX116" fmla="*/ 802216 w 4329767"/>
              <a:gd name="connsiteY116" fmla="*/ 951867 h 3820726"/>
              <a:gd name="connsiteX117" fmla="*/ 932850 w 4329767"/>
              <a:gd name="connsiteY117" fmla="*/ 928989 h 3820726"/>
              <a:gd name="connsiteX118" fmla="*/ 934483 w 4329767"/>
              <a:gd name="connsiteY118" fmla="*/ 928989 h 3820726"/>
              <a:gd name="connsiteX119" fmla="*/ 1003066 w 4329767"/>
              <a:gd name="connsiteY119" fmla="*/ 853818 h 3820726"/>
              <a:gd name="connsiteX120" fmla="*/ 1153295 w 4329767"/>
              <a:gd name="connsiteY120" fmla="*/ 791720 h 3820726"/>
              <a:gd name="connsiteX121" fmla="*/ 1182688 w 4329767"/>
              <a:gd name="connsiteY121" fmla="*/ 786818 h 3820726"/>
              <a:gd name="connsiteX122" fmla="*/ 1656236 w 4329767"/>
              <a:gd name="connsiteY122" fmla="*/ 582549 h 3820726"/>
              <a:gd name="connsiteX123" fmla="*/ 1631743 w 4329767"/>
              <a:gd name="connsiteY123" fmla="*/ 571110 h 3820726"/>
              <a:gd name="connsiteX124" fmla="*/ 1561527 w 4329767"/>
              <a:gd name="connsiteY124" fmla="*/ 580915 h 3820726"/>
              <a:gd name="connsiteX125" fmla="*/ 1646439 w 4329767"/>
              <a:gd name="connsiteY125" fmla="*/ 540061 h 3820726"/>
              <a:gd name="connsiteX126" fmla="*/ 1860352 w 4329767"/>
              <a:gd name="connsiteY126" fmla="*/ 479597 h 3820726"/>
              <a:gd name="connsiteX127" fmla="*/ 1977923 w 4329767"/>
              <a:gd name="connsiteY127" fmla="*/ 430573 h 3820726"/>
              <a:gd name="connsiteX128" fmla="*/ 2061202 w 4329767"/>
              <a:gd name="connsiteY128" fmla="*/ 379914 h 3820726"/>
              <a:gd name="connsiteX129" fmla="*/ 2234292 w 4329767"/>
              <a:gd name="connsiteY129" fmla="*/ 357036 h 3820726"/>
              <a:gd name="connsiteX130" fmla="*/ 2384521 w 4329767"/>
              <a:gd name="connsiteY130" fmla="*/ 311280 h 3820726"/>
              <a:gd name="connsiteX131" fmla="*/ 2381255 w 4329767"/>
              <a:gd name="connsiteY131" fmla="*/ 311280 h 3820726"/>
              <a:gd name="connsiteX132" fmla="*/ 2676815 w 4329767"/>
              <a:gd name="connsiteY132" fmla="*/ 237743 h 3820726"/>
              <a:gd name="connsiteX133" fmla="*/ 2867867 w 4329767"/>
              <a:gd name="connsiteY133" fmla="*/ 172377 h 3820726"/>
              <a:gd name="connsiteX134" fmla="*/ 2874399 w 4329767"/>
              <a:gd name="connsiteY134" fmla="*/ 170743 h 3820726"/>
              <a:gd name="connsiteX135" fmla="*/ 2879298 w 4329767"/>
              <a:gd name="connsiteY135" fmla="*/ 172377 h 3820726"/>
              <a:gd name="connsiteX136" fmla="*/ 3117705 w 4329767"/>
              <a:gd name="connsiteY136" fmla="*/ 156035 h 3820726"/>
              <a:gd name="connsiteX137" fmla="*/ 3547164 w 4329767"/>
              <a:gd name="connsiteY137" fmla="*/ 31840 h 3820726"/>
              <a:gd name="connsiteX138" fmla="*/ 3707191 w 4329767"/>
              <a:gd name="connsiteY138" fmla="*/ 41645 h 3820726"/>
              <a:gd name="connsiteX139" fmla="*/ 3829660 w 4329767"/>
              <a:gd name="connsiteY139" fmla="*/ 49815 h 3820726"/>
              <a:gd name="connsiteX140" fmla="*/ 3945598 w 4329767"/>
              <a:gd name="connsiteY140" fmla="*/ 791 h 3820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329767" h="3820726">
                <a:moveTo>
                  <a:pt x="3945598" y="791"/>
                </a:moveTo>
                <a:cubicBezTo>
                  <a:pt x="3988054" y="-7380"/>
                  <a:pt x="3999484" y="49815"/>
                  <a:pt x="4022345" y="79230"/>
                </a:cubicBezTo>
                <a:cubicBezTo>
                  <a:pt x="4028877" y="89035"/>
                  <a:pt x="4023978" y="107011"/>
                  <a:pt x="4023978" y="120084"/>
                </a:cubicBezTo>
                <a:cubicBezTo>
                  <a:pt x="4023978" y="120084"/>
                  <a:pt x="4025611" y="120084"/>
                  <a:pt x="4025611" y="120084"/>
                </a:cubicBezTo>
                <a:cubicBezTo>
                  <a:pt x="4058270" y="151133"/>
                  <a:pt x="4064801" y="182182"/>
                  <a:pt x="4032143" y="218133"/>
                </a:cubicBezTo>
                <a:cubicBezTo>
                  <a:pt x="4027244" y="254084"/>
                  <a:pt x="4056637" y="286767"/>
                  <a:pt x="4043573" y="324353"/>
                </a:cubicBezTo>
                <a:cubicBezTo>
                  <a:pt x="4045206" y="353768"/>
                  <a:pt x="4017446" y="366841"/>
                  <a:pt x="4010915" y="394621"/>
                </a:cubicBezTo>
                <a:cubicBezTo>
                  <a:pt x="3991320" y="417500"/>
                  <a:pt x="4009282" y="453451"/>
                  <a:pt x="3984788" y="476329"/>
                </a:cubicBezTo>
                <a:cubicBezTo>
                  <a:pt x="3979889" y="486134"/>
                  <a:pt x="3965193" y="495939"/>
                  <a:pt x="3965193" y="505744"/>
                </a:cubicBezTo>
                <a:cubicBezTo>
                  <a:pt x="3960294" y="633208"/>
                  <a:pt x="3901509" y="745964"/>
                  <a:pt x="3885180" y="870160"/>
                </a:cubicBezTo>
                <a:cubicBezTo>
                  <a:pt x="3870483" y="989453"/>
                  <a:pt x="3800268" y="1074428"/>
                  <a:pt x="3725153" y="1157770"/>
                </a:cubicBezTo>
                <a:cubicBezTo>
                  <a:pt x="3718621" y="1165941"/>
                  <a:pt x="3713723" y="1174112"/>
                  <a:pt x="3707191" y="1187185"/>
                </a:cubicBezTo>
                <a:cubicBezTo>
                  <a:pt x="3695760" y="1200258"/>
                  <a:pt x="3671266" y="1205161"/>
                  <a:pt x="3664735" y="1226405"/>
                </a:cubicBezTo>
                <a:cubicBezTo>
                  <a:pt x="3677798" y="1257453"/>
                  <a:pt x="3702292" y="1244380"/>
                  <a:pt x="3723520" y="1249283"/>
                </a:cubicBezTo>
                <a:cubicBezTo>
                  <a:pt x="3723520" y="1249283"/>
                  <a:pt x="3721887" y="1247649"/>
                  <a:pt x="3723520" y="1247649"/>
                </a:cubicBezTo>
                <a:cubicBezTo>
                  <a:pt x="3723520" y="1247649"/>
                  <a:pt x="3723520" y="1246014"/>
                  <a:pt x="3723520" y="1246014"/>
                </a:cubicBezTo>
                <a:cubicBezTo>
                  <a:pt x="3741482" y="1219868"/>
                  <a:pt x="3764343" y="1203526"/>
                  <a:pt x="3795369" y="1218234"/>
                </a:cubicBezTo>
                <a:cubicBezTo>
                  <a:pt x="3823129" y="1232941"/>
                  <a:pt x="3847622" y="1226405"/>
                  <a:pt x="3873749" y="1213331"/>
                </a:cubicBezTo>
                <a:cubicBezTo>
                  <a:pt x="3894977" y="1200258"/>
                  <a:pt x="3914572" y="1226405"/>
                  <a:pt x="3935800" y="1221502"/>
                </a:cubicBezTo>
                <a:cubicBezTo>
                  <a:pt x="3940699" y="1221502"/>
                  <a:pt x="3943965" y="1226405"/>
                  <a:pt x="3948864" y="1226405"/>
                </a:cubicBezTo>
                <a:cubicBezTo>
                  <a:pt x="3989687" y="1193722"/>
                  <a:pt x="4041940" y="1188819"/>
                  <a:pt x="4081131" y="1152868"/>
                </a:cubicBezTo>
                <a:cubicBezTo>
                  <a:pt x="4099093" y="1134892"/>
                  <a:pt x="4121954" y="1139795"/>
                  <a:pt x="4138283" y="1156136"/>
                </a:cubicBezTo>
                <a:cubicBezTo>
                  <a:pt x="4157878" y="1174112"/>
                  <a:pt x="4180739" y="1195356"/>
                  <a:pt x="4174207" y="1228039"/>
                </a:cubicBezTo>
                <a:cubicBezTo>
                  <a:pt x="4170941" y="1249283"/>
                  <a:pt x="4167676" y="1270527"/>
                  <a:pt x="4152979" y="1286868"/>
                </a:cubicBezTo>
                <a:cubicBezTo>
                  <a:pt x="4172574" y="1309746"/>
                  <a:pt x="4170941" y="1329356"/>
                  <a:pt x="4148080" y="1344064"/>
                </a:cubicBezTo>
                <a:cubicBezTo>
                  <a:pt x="4135017" y="1353868"/>
                  <a:pt x="4121954" y="1358771"/>
                  <a:pt x="4121954" y="1376747"/>
                </a:cubicBezTo>
                <a:cubicBezTo>
                  <a:pt x="4128485" y="1380015"/>
                  <a:pt x="4131751" y="1383283"/>
                  <a:pt x="4139916" y="1383283"/>
                </a:cubicBezTo>
                <a:cubicBezTo>
                  <a:pt x="4198701" y="1363673"/>
                  <a:pt x="4267284" y="1355503"/>
                  <a:pt x="4288512" y="1277063"/>
                </a:cubicBezTo>
                <a:cubicBezTo>
                  <a:pt x="4293411" y="1259088"/>
                  <a:pt x="4308107" y="1265624"/>
                  <a:pt x="4317905" y="1280332"/>
                </a:cubicBezTo>
                <a:cubicBezTo>
                  <a:pt x="4327702" y="1296673"/>
                  <a:pt x="4334234" y="1317917"/>
                  <a:pt x="4326069" y="1330990"/>
                </a:cubicBezTo>
                <a:cubicBezTo>
                  <a:pt x="4286879" y="1394722"/>
                  <a:pt x="4288512" y="1464991"/>
                  <a:pt x="4285246" y="1535259"/>
                </a:cubicBezTo>
                <a:cubicBezTo>
                  <a:pt x="4272183" y="1571211"/>
                  <a:pt x="4252588" y="1603894"/>
                  <a:pt x="4221562" y="1628406"/>
                </a:cubicBezTo>
                <a:cubicBezTo>
                  <a:pt x="4221562" y="1625138"/>
                  <a:pt x="4221562" y="1625138"/>
                  <a:pt x="4221562" y="1625138"/>
                </a:cubicBezTo>
                <a:cubicBezTo>
                  <a:pt x="4210132" y="1652918"/>
                  <a:pt x="4213398" y="1683967"/>
                  <a:pt x="4193802" y="1703577"/>
                </a:cubicBezTo>
                <a:cubicBezTo>
                  <a:pt x="4180739" y="1736260"/>
                  <a:pt x="4174207" y="1770577"/>
                  <a:pt x="4149713" y="1793455"/>
                </a:cubicBezTo>
                <a:cubicBezTo>
                  <a:pt x="4139916" y="1814699"/>
                  <a:pt x="4154612" y="1849016"/>
                  <a:pt x="4115422" y="1857187"/>
                </a:cubicBezTo>
                <a:cubicBezTo>
                  <a:pt x="4115422" y="1880065"/>
                  <a:pt x="4100726" y="1896407"/>
                  <a:pt x="4089295" y="1914382"/>
                </a:cubicBezTo>
                <a:cubicBezTo>
                  <a:pt x="4081131" y="1942163"/>
                  <a:pt x="4072966" y="1969944"/>
                  <a:pt x="4064801" y="1997724"/>
                </a:cubicBezTo>
                <a:cubicBezTo>
                  <a:pt x="4041940" y="2079432"/>
                  <a:pt x="4028877" y="2166042"/>
                  <a:pt x="3974990" y="2236310"/>
                </a:cubicBezTo>
                <a:cubicBezTo>
                  <a:pt x="3958661" y="2280432"/>
                  <a:pt x="3955395" y="2327823"/>
                  <a:pt x="3930901" y="2368677"/>
                </a:cubicBezTo>
                <a:cubicBezTo>
                  <a:pt x="3922737" y="2383384"/>
                  <a:pt x="3914572" y="2393189"/>
                  <a:pt x="3899876" y="2399726"/>
                </a:cubicBezTo>
                <a:cubicBezTo>
                  <a:pt x="3885180" y="2424238"/>
                  <a:pt x="3870483" y="2447116"/>
                  <a:pt x="3855787" y="2469994"/>
                </a:cubicBezTo>
                <a:cubicBezTo>
                  <a:pt x="3805166" y="2501043"/>
                  <a:pt x="3752913" y="2501043"/>
                  <a:pt x="3699026" y="2481433"/>
                </a:cubicBezTo>
                <a:cubicBezTo>
                  <a:pt x="3651671" y="2481433"/>
                  <a:pt x="3604317" y="2481433"/>
                  <a:pt x="3556962" y="2487970"/>
                </a:cubicBezTo>
                <a:cubicBezTo>
                  <a:pt x="3514506" y="2494506"/>
                  <a:pt x="3468784" y="2510848"/>
                  <a:pt x="3429594" y="2517384"/>
                </a:cubicBezTo>
                <a:cubicBezTo>
                  <a:pt x="3429594" y="2515750"/>
                  <a:pt x="3429594" y="2515750"/>
                  <a:pt x="3429594" y="2515750"/>
                </a:cubicBezTo>
                <a:cubicBezTo>
                  <a:pt x="3246706" y="2554970"/>
                  <a:pt x="3067084" y="2607263"/>
                  <a:pt x="2890728" y="2667726"/>
                </a:cubicBezTo>
                <a:cubicBezTo>
                  <a:pt x="2735600" y="2723288"/>
                  <a:pt x="2580472" y="2782117"/>
                  <a:pt x="2426977" y="2840946"/>
                </a:cubicBezTo>
                <a:cubicBezTo>
                  <a:pt x="2227760" y="2917752"/>
                  <a:pt x="2033442" y="2999459"/>
                  <a:pt x="1845656" y="3099142"/>
                </a:cubicBezTo>
                <a:cubicBezTo>
                  <a:pt x="1744414" y="3153069"/>
                  <a:pt x="1639907" y="3205362"/>
                  <a:pt x="1541932" y="3265826"/>
                </a:cubicBezTo>
                <a:cubicBezTo>
                  <a:pt x="1496210" y="3293606"/>
                  <a:pt x="1453754" y="3324655"/>
                  <a:pt x="1409665" y="3352436"/>
                </a:cubicBezTo>
                <a:cubicBezTo>
                  <a:pt x="1332917" y="3404729"/>
                  <a:pt x="1257803" y="3455388"/>
                  <a:pt x="1182688" y="3507680"/>
                </a:cubicBezTo>
                <a:cubicBezTo>
                  <a:pt x="1105941" y="3559973"/>
                  <a:pt x="1029193" y="3625339"/>
                  <a:pt x="952446" y="3682535"/>
                </a:cubicBezTo>
                <a:cubicBezTo>
                  <a:pt x="944281" y="3690705"/>
                  <a:pt x="932850" y="3693974"/>
                  <a:pt x="923053" y="3698876"/>
                </a:cubicBezTo>
                <a:cubicBezTo>
                  <a:pt x="856103" y="3749535"/>
                  <a:pt x="784254" y="3790389"/>
                  <a:pt x="702608" y="3813267"/>
                </a:cubicBezTo>
                <a:cubicBezTo>
                  <a:pt x="638924" y="3829608"/>
                  <a:pt x="581771" y="3813267"/>
                  <a:pt x="509923" y="3818169"/>
                </a:cubicBezTo>
                <a:cubicBezTo>
                  <a:pt x="477264" y="3801828"/>
                  <a:pt x="439707" y="3788754"/>
                  <a:pt x="459302" y="3739730"/>
                </a:cubicBezTo>
                <a:cubicBezTo>
                  <a:pt x="465834" y="3725023"/>
                  <a:pt x="460935" y="3723388"/>
                  <a:pt x="410314" y="3703779"/>
                </a:cubicBezTo>
                <a:cubicBezTo>
                  <a:pt x="475631" y="3698876"/>
                  <a:pt x="490328" y="3656388"/>
                  <a:pt x="496859" y="3612266"/>
                </a:cubicBezTo>
                <a:cubicBezTo>
                  <a:pt x="470733" y="3618803"/>
                  <a:pt x="449504" y="3623705"/>
                  <a:pt x="425011" y="3630242"/>
                </a:cubicBezTo>
                <a:cubicBezTo>
                  <a:pt x="473998" y="3612266"/>
                  <a:pt x="431542" y="3543632"/>
                  <a:pt x="483796" y="3528924"/>
                </a:cubicBezTo>
                <a:cubicBezTo>
                  <a:pt x="444606" y="3476631"/>
                  <a:pt x="506657" y="3494607"/>
                  <a:pt x="518087" y="3481534"/>
                </a:cubicBezTo>
                <a:cubicBezTo>
                  <a:pt x="539315" y="3468461"/>
                  <a:pt x="565442" y="3458656"/>
                  <a:pt x="565442" y="3425973"/>
                </a:cubicBezTo>
                <a:cubicBezTo>
                  <a:pt x="565442" y="3425973"/>
                  <a:pt x="567075" y="3425973"/>
                  <a:pt x="567075" y="3425973"/>
                </a:cubicBezTo>
                <a:cubicBezTo>
                  <a:pt x="490328" y="3399826"/>
                  <a:pt x="475631" y="3370412"/>
                  <a:pt x="508290" y="3326290"/>
                </a:cubicBezTo>
                <a:cubicBezTo>
                  <a:pt x="527885" y="3313216"/>
                  <a:pt x="549113" y="3301777"/>
                  <a:pt x="568708" y="3290338"/>
                </a:cubicBezTo>
                <a:cubicBezTo>
                  <a:pt x="601367" y="3260923"/>
                  <a:pt x="640557" y="3239679"/>
                  <a:pt x="661785" y="3193923"/>
                </a:cubicBezTo>
                <a:cubicBezTo>
                  <a:pt x="663418" y="3193923"/>
                  <a:pt x="663418" y="3193923"/>
                  <a:pt x="663418" y="3193923"/>
                </a:cubicBezTo>
                <a:cubicBezTo>
                  <a:pt x="651987" y="3187387"/>
                  <a:pt x="640557" y="3192289"/>
                  <a:pt x="617696" y="3190655"/>
                </a:cubicBezTo>
                <a:cubicBezTo>
                  <a:pt x="684646" y="3143265"/>
                  <a:pt x="761393" y="3131825"/>
                  <a:pt x="803849" y="3066459"/>
                </a:cubicBezTo>
                <a:cubicBezTo>
                  <a:pt x="800583" y="3064825"/>
                  <a:pt x="797318" y="3061557"/>
                  <a:pt x="794052" y="3058289"/>
                </a:cubicBezTo>
                <a:cubicBezTo>
                  <a:pt x="772824" y="3048484"/>
                  <a:pt x="733634" y="3084435"/>
                  <a:pt x="728735" y="3037045"/>
                </a:cubicBezTo>
                <a:cubicBezTo>
                  <a:pt x="725469" y="3002727"/>
                  <a:pt x="758127" y="2988020"/>
                  <a:pt x="780988" y="2974947"/>
                </a:cubicBezTo>
                <a:cubicBezTo>
                  <a:pt x="864268" y="2924288"/>
                  <a:pt x="936116" y="2862190"/>
                  <a:pt x="1004699" y="2793556"/>
                </a:cubicBezTo>
                <a:cubicBezTo>
                  <a:pt x="1001433" y="2764141"/>
                  <a:pt x="1014497" y="2741263"/>
                  <a:pt x="1034092" y="2721653"/>
                </a:cubicBezTo>
                <a:cubicBezTo>
                  <a:pt x="1042256" y="2713483"/>
                  <a:pt x="1048788" y="2700409"/>
                  <a:pt x="1042256" y="2690605"/>
                </a:cubicBezTo>
                <a:cubicBezTo>
                  <a:pt x="1034092" y="2675897"/>
                  <a:pt x="1019395" y="2682434"/>
                  <a:pt x="1011231" y="2687336"/>
                </a:cubicBezTo>
                <a:cubicBezTo>
                  <a:pt x="985104" y="2705312"/>
                  <a:pt x="958977" y="2687336"/>
                  <a:pt x="932850" y="2687336"/>
                </a:cubicBezTo>
                <a:cubicBezTo>
                  <a:pt x="849571" y="2744532"/>
                  <a:pt x="772824" y="2813166"/>
                  <a:pt x="681380" y="2860556"/>
                </a:cubicBezTo>
                <a:cubicBezTo>
                  <a:pt x="665051" y="2870361"/>
                  <a:pt x="648721" y="2878532"/>
                  <a:pt x="630759" y="2881800"/>
                </a:cubicBezTo>
                <a:cubicBezTo>
                  <a:pt x="689545" y="2821337"/>
                  <a:pt x="766292" y="2780483"/>
                  <a:pt x="828343" y="2726556"/>
                </a:cubicBezTo>
                <a:cubicBezTo>
                  <a:pt x="888761" y="2675897"/>
                  <a:pt x="985104" y="2644848"/>
                  <a:pt x="993269" y="2543531"/>
                </a:cubicBezTo>
                <a:cubicBezTo>
                  <a:pt x="1012864" y="2510848"/>
                  <a:pt x="1021028" y="2479799"/>
                  <a:pt x="980205" y="2453653"/>
                </a:cubicBezTo>
                <a:cubicBezTo>
                  <a:pt x="968775" y="2447116"/>
                  <a:pt x="958977" y="2430774"/>
                  <a:pt x="962243" y="2414433"/>
                </a:cubicBezTo>
                <a:cubicBezTo>
                  <a:pt x="962243" y="2414433"/>
                  <a:pt x="962243" y="2412799"/>
                  <a:pt x="962243" y="2412799"/>
                </a:cubicBezTo>
                <a:cubicBezTo>
                  <a:pt x="960610" y="2412799"/>
                  <a:pt x="957344" y="2409530"/>
                  <a:pt x="955711" y="2409530"/>
                </a:cubicBezTo>
                <a:cubicBezTo>
                  <a:pt x="957344" y="2409530"/>
                  <a:pt x="957344" y="2409530"/>
                  <a:pt x="957344" y="2409530"/>
                </a:cubicBezTo>
                <a:cubicBezTo>
                  <a:pt x="906724" y="2373579"/>
                  <a:pt x="865900" y="2322920"/>
                  <a:pt x="829976" y="2267359"/>
                </a:cubicBezTo>
                <a:cubicBezTo>
                  <a:pt x="790786" y="2205261"/>
                  <a:pt x="709140" y="2193822"/>
                  <a:pt x="650354" y="2152969"/>
                </a:cubicBezTo>
                <a:cubicBezTo>
                  <a:pt x="609531" y="2125188"/>
                  <a:pt x="570341" y="2097407"/>
                  <a:pt x="544214" y="2053285"/>
                </a:cubicBezTo>
                <a:cubicBezTo>
                  <a:pt x="521353" y="2012432"/>
                  <a:pt x="469100" y="2000993"/>
                  <a:pt x="442973" y="1960139"/>
                </a:cubicBezTo>
                <a:cubicBezTo>
                  <a:pt x="434808" y="1947066"/>
                  <a:pt x="423378" y="1935626"/>
                  <a:pt x="413580" y="1924187"/>
                </a:cubicBezTo>
                <a:cubicBezTo>
                  <a:pt x="397251" y="1916017"/>
                  <a:pt x="384187" y="1907846"/>
                  <a:pt x="379289" y="1888236"/>
                </a:cubicBezTo>
                <a:cubicBezTo>
                  <a:pt x="374390" y="1881699"/>
                  <a:pt x="367858" y="1875163"/>
                  <a:pt x="362959" y="1866992"/>
                </a:cubicBezTo>
                <a:cubicBezTo>
                  <a:pt x="315605" y="1878431"/>
                  <a:pt x="281313" y="1847382"/>
                  <a:pt x="243756" y="1831041"/>
                </a:cubicBezTo>
                <a:cubicBezTo>
                  <a:pt x="196401" y="1809797"/>
                  <a:pt x="149046" y="1801626"/>
                  <a:pt x="95160" y="1803260"/>
                </a:cubicBezTo>
                <a:cubicBezTo>
                  <a:pt x="51071" y="1804894"/>
                  <a:pt x="5349" y="1795089"/>
                  <a:pt x="450" y="1731357"/>
                </a:cubicBezTo>
                <a:cubicBezTo>
                  <a:pt x="-2816" y="1693772"/>
                  <a:pt x="11881" y="1665991"/>
                  <a:pt x="39640" y="1679065"/>
                </a:cubicBezTo>
                <a:cubicBezTo>
                  <a:pt x="90261" y="1700309"/>
                  <a:pt x="118021" y="1656186"/>
                  <a:pt x="157211" y="1652918"/>
                </a:cubicBezTo>
                <a:cubicBezTo>
                  <a:pt x="163743" y="1623503"/>
                  <a:pt x="189869" y="1623503"/>
                  <a:pt x="212730" y="1616967"/>
                </a:cubicBezTo>
                <a:cubicBezTo>
                  <a:pt x="225794" y="1592455"/>
                  <a:pt x="230692" y="1563040"/>
                  <a:pt x="268250" y="1567942"/>
                </a:cubicBezTo>
                <a:cubicBezTo>
                  <a:pt x="266617" y="1566308"/>
                  <a:pt x="266617" y="1566308"/>
                  <a:pt x="266617" y="1566308"/>
                </a:cubicBezTo>
                <a:cubicBezTo>
                  <a:pt x="269883" y="1540162"/>
                  <a:pt x="238857" y="1514015"/>
                  <a:pt x="258452" y="1481332"/>
                </a:cubicBezTo>
                <a:cubicBezTo>
                  <a:pt x="258452" y="1455186"/>
                  <a:pt x="256819" y="1427405"/>
                  <a:pt x="271516" y="1401259"/>
                </a:cubicBezTo>
                <a:cubicBezTo>
                  <a:pt x="304174" y="1378381"/>
                  <a:pt x="327035" y="1417600"/>
                  <a:pt x="359694" y="1417600"/>
                </a:cubicBezTo>
                <a:cubicBezTo>
                  <a:pt x="366225" y="1409430"/>
                  <a:pt x="371124" y="1401259"/>
                  <a:pt x="379289" y="1393088"/>
                </a:cubicBezTo>
                <a:cubicBezTo>
                  <a:pt x="403783" y="1355503"/>
                  <a:pt x="447872" y="1339161"/>
                  <a:pt x="460935" y="1293405"/>
                </a:cubicBezTo>
                <a:cubicBezTo>
                  <a:pt x="436441" y="1268893"/>
                  <a:pt x="405415" y="1249283"/>
                  <a:pt x="387453" y="1219868"/>
                </a:cubicBezTo>
                <a:cubicBezTo>
                  <a:pt x="369491" y="1192087"/>
                  <a:pt x="346630" y="1154502"/>
                  <a:pt x="376023" y="1123453"/>
                </a:cubicBezTo>
                <a:cubicBezTo>
                  <a:pt x="402150" y="1095672"/>
                  <a:pt x="421745" y="1128355"/>
                  <a:pt x="444606" y="1141429"/>
                </a:cubicBezTo>
                <a:cubicBezTo>
                  <a:pt x="480530" y="1134892"/>
                  <a:pt x="498492" y="1082599"/>
                  <a:pt x="540948" y="1102209"/>
                </a:cubicBezTo>
                <a:cubicBezTo>
                  <a:pt x="554012" y="1095672"/>
                  <a:pt x="567075" y="1085868"/>
                  <a:pt x="580139" y="1082599"/>
                </a:cubicBezTo>
                <a:cubicBezTo>
                  <a:pt x="606265" y="1077697"/>
                  <a:pt x="588303" y="1097307"/>
                  <a:pt x="588303" y="1105477"/>
                </a:cubicBezTo>
                <a:cubicBezTo>
                  <a:pt x="620962" y="1098941"/>
                  <a:pt x="645456" y="1082599"/>
                  <a:pt x="673215" y="1076063"/>
                </a:cubicBezTo>
                <a:cubicBezTo>
                  <a:pt x="679747" y="1062989"/>
                  <a:pt x="692810" y="1053185"/>
                  <a:pt x="705874" y="1036843"/>
                </a:cubicBezTo>
                <a:cubicBezTo>
                  <a:pt x="679747" y="1028672"/>
                  <a:pt x="686279" y="1020501"/>
                  <a:pt x="700975" y="1012331"/>
                </a:cubicBezTo>
                <a:cubicBezTo>
                  <a:pt x="736899" y="991087"/>
                  <a:pt x="766292" y="971477"/>
                  <a:pt x="802216" y="951867"/>
                </a:cubicBezTo>
                <a:cubicBezTo>
                  <a:pt x="844672" y="937160"/>
                  <a:pt x="885496" y="917550"/>
                  <a:pt x="932850" y="928989"/>
                </a:cubicBezTo>
                <a:cubicBezTo>
                  <a:pt x="934483" y="928989"/>
                  <a:pt x="934483" y="928989"/>
                  <a:pt x="934483" y="928989"/>
                </a:cubicBezTo>
                <a:cubicBezTo>
                  <a:pt x="932850" y="881599"/>
                  <a:pt x="970408" y="857086"/>
                  <a:pt x="1003066" y="853818"/>
                </a:cubicBezTo>
                <a:cubicBezTo>
                  <a:pt x="1061852" y="847281"/>
                  <a:pt x="1102675" y="811330"/>
                  <a:pt x="1153295" y="791720"/>
                </a:cubicBezTo>
                <a:cubicBezTo>
                  <a:pt x="1163093" y="788452"/>
                  <a:pt x="1172890" y="788452"/>
                  <a:pt x="1182688" y="786818"/>
                </a:cubicBezTo>
                <a:cubicBezTo>
                  <a:pt x="1339449" y="718183"/>
                  <a:pt x="1497843" y="649549"/>
                  <a:pt x="1656236" y="582549"/>
                </a:cubicBezTo>
                <a:cubicBezTo>
                  <a:pt x="1648072" y="577646"/>
                  <a:pt x="1639907" y="574378"/>
                  <a:pt x="1631743" y="571110"/>
                </a:cubicBezTo>
                <a:cubicBezTo>
                  <a:pt x="1608882" y="574378"/>
                  <a:pt x="1587654" y="577646"/>
                  <a:pt x="1561527" y="580915"/>
                </a:cubicBezTo>
                <a:cubicBezTo>
                  <a:pt x="1576223" y="531890"/>
                  <a:pt x="1615413" y="546598"/>
                  <a:pt x="1646439" y="540061"/>
                </a:cubicBezTo>
                <a:cubicBezTo>
                  <a:pt x="1713389" y="504110"/>
                  <a:pt x="1788503" y="495939"/>
                  <a:pt x="1860352" y="479597"/>
                </a:cubicBezTo>
                <a:cubicBezTo>
                  <a:pt x="1894644" y="451817"/>
                  <a:pt x="1935467" y="432207"/>
                  <a:pt x="1977923" y="430573"/>
                </a:cubicBezTo>
                <a:cubicBezTo>
                  <a:pt x="2018746" y="428939"/>
                  <a:pt x="2028543" y="388085"/>
                  <a:pt x="2061202" y="379914"/>
                </a:cubicBezTo>
                <a:cubicBezTo>
                  <a:pt x="2116721" y="365207"/>
                  <a:pt x="2168975" y="334158"/>
                  <a:pt x="2234292" y="357036"/>
                </a:cubicBezTo>
                <a:cubicBezTo>
                  <a:pt x="2286546" y="339060"/>
                  <a:pt x="2330635" y="319450"/>
                  <a:pt x="2384521" y="311280"/>
                </a:cubicBezTo>
                <a:cubicBezTo>
                  <a:pt x="2384521" y="311280"/>
                  <a:pt x="2381255" y="311280"/>
                  <a:pt x="2381255" y="311280"/>
                </a:cubicBezTo>
                <a:cubicBezTo>
                  <a:pt x="2467800" y="239377"/>
                  <a:pt x="2570675" y="231206"/>
                  <a:pt x="2676815" y="237743"/>
                </a:cubicBezTo>
                <a:cubicBezTo>
                  <a:pt x="2735600" y="198523"/>
                  <a:pt x="2802550" y="187084"/>
                  <a:pt x="2867867" y="172377"/>
                </a:cubicBezTo>
                <a:cubicBezTo>
                  <a:pt x="2874399" y="170743"/>
                  <a:pt x="2874399" y="170743"/>
                  <a:pt x="2874399" y="170743"/>
                </a:cubicBezTo>
                <a:cubicBezTo>
                  <a:pt x="2879298" y="172377"/>
                  <a:pt x="2879298" y="172377"/>
                  <a:pt x="2879298" y="172377"/>
                </a:cubicBezTo>
                <a:cubicBezTo>
                  <a:pt x="2957678" y="146230"/>
                  <a:pt x="3037691" y="152767"/>
                  <a:pt x="3117705" y="156035"/>
                </a:cubicBezTo>
                <a:cubicBezTo>
                  <a:pt x="3259769" y="115181"/>
                  <a:pt x="3403467" y="71059"/>
                  <a:pt x="3547164" y="31840"/>
                </a:cubicBezTo>
                <a:cubicBezTo>
                  <a:pt x="3599418" y="17132"/>
                  <a:pt x="3653304" y="18767"/>
                  <a:pt x="3707191" y="41645"/>
                </a:cubicBezTo>
                <a:cubicBezTo>
                  <a:pt x="3746381" y="56352"/>
                  <a:pt x="3787204" y="59620"/>
                  <a:pt x="3829660" y="49815"/>
                </a:cubicBezTo>
                <a:cubicBezTo>
                  <a:pt x="3862319" y="18767"/>
                  <a:pt x="3908040" y="8962"/>
                  <a:pt x="3945598" y="791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63677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4613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41417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56593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05641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731715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94961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28692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37562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8"/>
            <a:ext cx="8570210" cy="5871589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object 11"/>
          <p:cNvSpPr/>
          <p:nvPr userDrawn="1"/>
        </p:nvSpPr>
        <p:spPr>
          <a:xfrm>
            <a:off x="0" y="873341"/>
            <a:ext cx="3725023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72000" y="1252800"/>
            <a:ext cx="4808612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14789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9"/>
            <a:ext cx="8570210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860400"/>
            <a:ext cx="7400612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object 11"/>
          <p:cNvSpPr/>
          <p:nvPr userDrawn="1"/>
        </p:nvSpPr>
        <p:spPr>
          <a:xfrm>
            <a:off x="1" y="790699"/>
            <a:ext cx="1028300" cy="62648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77290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3672000" y="452439"/>
            <a:ext cx="5194188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165200" y="1267200"/>
            <a:ext cx="4369200" cy="4762518"/>
          </a:xfrm>
        </p:spPr>
        <p:txBody>
          <a:bodyPr>
            <a:noAutofit/>
          </a:bodyPr>
          <a:lstStyle>
            <a:lvl1pPr marL="342900" indent="-342900">
              <a:spcBef>
                <a:spcPts val="2800"/>
              </a:spcBef>
              <a:buClr>
                <a:schemeClr val="tx1"/>
              </a:buClr>
              <a:buFont typeface="+mj-lt"/>
              <a:buAutoNum type="arabicPeriod"/>
              <a:defRPr sz="16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0" name="object 13"/>
          <p:cNvSpPr/>
          <p:nvPr userDrawn="1"/>
        </p:nvSpPr>
        <p:spPr>
          <a:xfrm>
            <a:off x="0" y="858711"/>
            <a:ext cx="3725023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457098" y="1740173"/>
            <a:ext cx="2052000" cy="430887"/>
          </a:xfrm>
        </p:spPr>
        <p:txBody>
          <a:bodyPr wrap="square">
            <a:spAutoFit/>
          </a:bodyPr>
          <a:lstStyle>
            <a:lvl1pPr>
              <a:defRPr sz="28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17334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4"/>
          <p:cNvSpPr/>
          <p:nvPr userDrawn="1"/>
        </p:nvSpPr>
        <p:spPr>
          <a:xfrm>
            <a:off x="382133" y="717234"/>
            <a:ext cx="3052454" cy="250784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93138" y="4273200"/>
            <a:ext cx="4841262" cy="304699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2054781" y="1104976"/>
            <a:ext cx="855114" cy="1615827"/>
          </a:xfrm>
        </p:spPr>
        <p:txBody>
          <a:bodyPr wrap="square">
            <a:spAutoFit/>
          </a:bodyPr>
          <a:lstStyle>
            <a:lvl1pPr algn="r">
              <a:defRPr sz="105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72000" y="1213200"/>
            <a:ext cx="4212443" cy="923330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300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5" name="object 6"/>
          <p:cNvSpPr/>
          <p:nvPr userDrawn="1"/>
        </p:nvSpPr>
        <p:spPr>
          <a:xfrm>
            <a:off x="3693138" y="4048958"/>
            <a:ext cx="430530" cy="72390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Espace réservé de la date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27031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3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08248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1299600"/>
            <a:ext cx="7262599" cy="708494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21599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43832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1999" y="1281600"/>
            <a:ext cx="5188043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1080001" y="1316050"/>
            <a:ext cx="2268820" cy="2352504"/>
          </a:xfrm>
          <a:solidFill>
            <a:schemeClr val="accent1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bg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3795708"/>
            <a:ext cx="2269321" cy="1529327"/>
          </a:xfrm>
          <a:solidFill>
            <a:srgbClr val="EAEAEA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0"/>
              </a:spcBef>
              <a:defRPr/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611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8613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6259512" y="1308098"/>
            <a:ext cx="2884487" cy="4500563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08337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079499" y="4493479"/>
            <a:ext cx="2592389" cy="1830550"/>
          </a:xfrm>
          <a:solidFill>
            <a:schemeClr val="accent1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29081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671888" y="1308099"/>
            <a:ext cx="5188155" cy="501593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73102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1308099"/>
            <a:ext cx="7780544" cy="501593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6267657" y="3458497"/>
            <a:ext cx="2592387" cy="2344993"/>
          </a:xfrm>
          <a:solidFill>
            <a:srgbClr val="EAEAEA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46795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444501"/>
            <a:ext cx="7780544" cy="5879528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 dirty="0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71733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287338" y="444500"/>
            <a:ext cx="8572706" cy="5879528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 dirty="0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4194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949199" y="2854800"/>
            <a:ext cx="4910843" cy="2908180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499" y="1308098"/>
            <a:ext cx="2592000" cy="4500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3160800" y="1846800"/>
            <a:ext cx="3096000" cy="661720"/>
          </a:xfrm>
          <a:solidFill>
            <a:srgbClr val="EAEAEA"/>
          </a:solidFill>
        </p:spPr>
        <p:txBody>
          <a:bodyPr lIns="180000" tIns="108000" rIns="180000" bIns="108000">
            <a:noAutofit/>
          </a:bodyPr>
          <a:lstStyle>
            <a:lvl1pPr>
              <a:defRPr sz="1200" cap="all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6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98916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4" cy="101123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815788" y="2589163"/>
            <a:ext cx="5470712" cy="325464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7125653" y="2880559"/>
            <a:ext cx="173439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3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498" y="2589163"/>
            <a:ext cx="5207001" cy="291396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64063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2"/>
            <a:ext cx="2358000" cy="4355209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906278" y="1760622"/>
            <a:ext cx="2127486" cy="279371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6485263" y="1300162"/>
            <a:ext cx="173439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3906278" y="1300163"/>
            <a:ext cx="2127486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87198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8" y="4536000"/>
            <a:ext cx="7780545" cy="116405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783100" y="1671583"/>
            <a:ext cx="2365200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7" y="1671583"/>
            <a:ext cx="2366641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6" name="Espace réservé du graphique 3"/>
          <p:cNvSpPr>
            <a:spLocks noGrp="1"/>
          </p:cNvSpPr>
          <p:nvPr>
            <p:ph type="chart" sz="quarter" idx="17"/>
          </p:nvPr>
        </p:nvSpPr>
        <p:spPr>
          <a:xfrm>
            <a:off x="6485263" y="1671583"/>
            <a:ext cx="2366641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 dirty="0"/>
              <a:t>Notes de bas de page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38407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308100"/>
            <a:ext cx="7776662" cy="4396014"/>
          </a:xfrm>
        </p:spPr>
        <p:txBody>
          <a:bodyPr/>
          <a:lstStyle/>
          <a:p>
            <a:r>
              <a:rPr lang="fr-FR"/>
              <a:t>Cliquez sur l'icône pour ajouter un tableau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12298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615228"/>
            <a:ext cx="7776662" cy="1850517"/>
          </a:xfrm>
        </p:spPr>
        <p:txBody>
          <a:bodyPr/>
          <a:lstStyle/>
          <a:p>
            <a:r>
              <a:rPr lang="fr-FR"/>
              <a:t>Cliquez sur l'icône pour ajouter un tableau</a:t>
            </a:r>
          </a:p>
        </p:txBody>
      </p:sp>
      <p:sp>
        <p:nvSpPr>
          <p:cNvPr id="13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8" y="3892270"/>
            <a:ext cx="7777164" cy="2003706"/>
          </a:xfrm>
        </p:spPr>
        <p:txBody>
          <a:bodyPr/>
          <a:lstStyle/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0960" y="3574552"/>
            <a:ext cx="7785702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06246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374336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640723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1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640723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374336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01636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040" userDrawn="1">
          <p15:clr>
            <a:srgbClr val="FBAE40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/>
          <p:cNvSpPr>
            <a:spLocks noGrp="1"/>
          </p:cNvSpPr>
          <p:nvPr>
            <p:ph type="body" sz="quarter" idx="18" hasCustomPrompt="1"/>
          </p:nvPr>
        </p:nvSpPr>
        <p:spPr>
          <a:xfrm>
            <a:off x="3671888" y="2581275"/>
            <a:ext cx="2013491" cy="2684036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accent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1100" b="0" cap="none" baseline="0">
                <a:solidFill>
                  <a:schemeClr val="tx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1000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3671888" y="1300163"/>
            <a:ext cx="2013491" cy="1638484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bg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1100" b="0" cap="none" baseline="0">
                <a:solidFill>
                  <a:schemeClr val="bg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1000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080747" y="1263710"/>
            <a:ext cx="2208163" cy="400160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9" hasCustomPrompt="1"/>
          </p:nvPr>
        </p:nvSpPr>
        <p:spPr>
          <a:xfrm>
            <a:off x="6068357" y="1263710"/>
            <a:ext cx="2797831" cy="707886"/>
          </a:xfrm>
        </p:spPr>
        <p:txBody>
          <a:bodyPr>
            <a:spAutoFit/>
          </a:bodyPr>
          <a:lstStyle>
            <a:lvl1pPr>
              <a:spcBef>
                <a:spcPts val="2400"/>
              </a:spcBef>
              <a:defRPr sz="3600">
                <a:solidFill>
                  <a:schemeClr val="accent1"/>
                </a:solidFill>
              </a:defRPr>
            </a:lvl1pPr>
            <a:lvl2pPr>
              <a:spcBef>
                <a:spcPts val="0"/>
              </a:spcBef>
              <a:defRPr sz="1000" b="0" cap="all" baseline="0"/>
            </a:lvl2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95889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047" userDrawn="1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9"/>
            <a:ext cx="8570210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860400"/>
            <a:ext cx="7400612" cy="4762518"/>
          </a:xfrm>
        </p:spPr>
        <p:txBody>
          <a:bodyPr/>
          <a:lstStyle>
            <a:lvl1pPr>
              <a:defRPr sz="1600" b="1" cap="all" baseline="0">
                <a:solidFill>
                  <a:schemeClr val="tx2"/>
                </a:solidFill>
              </a:defRPr>
            </a:lvl1pPr>
            <a:lvl2pPr algn="just">
              <a:lnSpc>
                <a:spcPct val="110000"/>
              </a:lnSpc>
              <a:spcBef>
                <a:spcPts val="600"/>
              </a:spcBef>
              <a:defRPr sz="10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2234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8"/>
            <a:ext cx="8570210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3665304" y="1281446"/>
            <a:ext cx="2726690" cy="553998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665304" y="4589351"/>
            <a:ext cx="2726690" cy="553998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067300" y="1213646"/>
            <a:ext cx="225014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3200" b="1">
                <a:solidFill>
                  <a:prstClr val="white"/>
                </a:solidFill>
              </a:rPr>
              <a:t>CONTACT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477" y="5903786"/>
            <a:ext cx="840000" cy="25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28182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2059200"/>
            <a:ext cx="9144000" cy="1278000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3602038"/>
            <a:ext cx="3083858" cy="400110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8" name="object 24"/>
          <p:cNvSpPr/>
          <p:nvPr userDrawn="1"/>
        </p:nvSpPr>
        <p:spPr>
          <a:xfrm>
            <a:off x="3551364" y="4174795"/>
            <a:ext cx="2224874" cy="88320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651" y="6302948"/>
            <a:ext cx="1207949" cy="173418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00835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52489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970000" y="21672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43020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0678" y="6302948"/>
            <a:ext cx="1207949" cy="17341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94936">
            <a:off x="-453097" y="2112231"/>
            <a:ext cx="3835157" cy="2005922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9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853" y="302903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73462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169872">
            <a:off x="-409943" y="-2474676"/>
            <a:ext cx="8509073" cy="6298988"/>
          </a:xfrm>
          <a:custGeom>
            <a:avLst/>
            <a:gdLst>
              <a:gd name="connsiteX0" fmla="*/ 6560391 w 8509073"/>
              <a:gd name="connsiteY0" fmla="*/ 6298988 h 6298988"/>
              <a:gd name="connsiteX1" fmla="*/ 0 w 8509073"/>
              <a:gd name="connsiteY1" fmla="*/ 0 h 6298988"/>
              <a:gd name="connsiteX2" fmla="*/ 8509073 w 8509073"/>
              <a:gd name="connsiteY2" fmla="*/ 0 h 6298988"/>
              <a:gd name="connsiteX3" fmla="*/ 8509073 w 8509073"/>
              <a:gd name="connsiteY3" fmla="*/ 4269438 h 629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09073" h="6298988">
                <a:moveTo>
                  <a:pt x="6560391" y="6298988"/>
                </a:moveTo>
                <a:lnTo>
                  <a:pt x="0" y="0"/>
                </a:lnTo>
                <a:lnTo>
                  <a:pt x="8509073" y="0"/>
                </a:lnTo>
                <a:lnTo>
                  <a:pt x="8509073" y="4269438"/>
                </a:lnTo>
                <a:close/>
              </a:path>
            </a:pathLst>
          </a:cu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768274">
            <a:off x="1507503" y="156922"/>
            <a:ext cx="9506621" cy="7574403"/>
          </a:xfrm>
          <a:custGeom>
            <a:avLst/>
            <a:gdLst>
              <a:gd name="connsiteX0" fmla="*/ 0 w 9506621"/>
              <a:gd name="connsiteY0" fmla="*/ 2658086 h 7574403"/>
              <a:gd name="connsiteX1" fmla="*/ 6321925 w 9506621"/>
              <a:gd name="connsiteY1" fmla="*/ 0 h 7574403"/>
              <a:gd name="connsiteX2" fmla="*/ 9506621 w 9506621"/>
              <a:gd name="connsiteY2" fmla="*/ 7574403 h 7574403"/>
              <a:gd name="connsiteX3" fmla="*/ 2067090 w 9506621"/>
              <a:gd name="connsiteY3" fmla="*/ 7574402 h 7574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6621" h="7574403">
                <a:moveTo>
                  <a:pt x="0" y="2658086"/>
                </a:moveTo>
                <a:lnTo>
                  <a:pt x="6321925" y="0"/>
                </a:lnTo>
                <a:lnTo>
                  <a:pt x="9506621" y="7574403"/>
                </a:lnTo>
                <a:lnTo>
                  <a:pt x="2067090" y="7574402"/>
                </a:lnTo>
                <a:close/>
              </a:path>
            </a:pathLst>
          </a:custGeom>
        </p:spPr>
      </p:pic>
      <p:sp>
        <p:nvSpPr>
          <p:cNvPr id="24" name="Rectangle 23"/>
          <p:cNvSpPr/>
          <p:nvPr userDrawn="1"/>
        </p:nvSpPr>
        <p:spPr bwMode="auto">
          <a:xfrm>
            <a:off x="576263" y="783771"/>
            <a:ext cx="7711978" cy="5227751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fr-FR" sz="1200" b="1" dirty="0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2498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44532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224" y="6302948"/>
            <a:ext cx="1207949" cy="173418"/>
          </a:xfrm>
          <a:prstGeom prst="rect">
            <a:avLst/>
          </a:prstGeom>
        </p:spPr>
      </p:pic>
      <p:sp>
        <p:nvSpPr>
          <p:cNvPr id="11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72" y="923793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92988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modifi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31" name="Espace réservé pour une image  30"/>
          <p:cNvSpPr>
            <a:spLocks noGrp="1"/>
          </p:cNvSpPr>
          <p:nvPr>
            <p:ph type="pic" sz="quarter" idx="10"/>
          </p:nvPr>
        </p:nvSpPr>
        <p:spPr>
          <a:xfrm>
            <a:off x="4551005" y="1737756"/>
            <a:ext cx="4329767" cy="3820726"/>
          </a:xfrm>
          <a:custGeom>
            <a:avLst/>
            <a:gdLst>
              <a:gd name="connsiteX0" fmla="*/ 3945598 w 4329767"/>
              <a:gd name="connsiteY0" fmla="*/ 791 h 3820726"/>
              <a:gd name="connsiteX1" fmla="*/ 4022345 w 4329767"/>
              <a:gd name="connsiteY1" fmla="*/ 79230 h 3820726"/>
              <a:gd name="connsiteX2" fmla="*/ 4023978 w 4329767"/>
              <a:gd name="connsiteY2" fmla="*/ 120084 h 3820726"/>
              <a:gd name="connsiteX3" fmla="*/ 4025611 w 4329767"/>
              <a:gd name="connsiteY3" fmla="*/ 120084 h 3820726"/>
              <a:gd name="connsiteX4" fmla="*/ 4032143 w 4329767"/>
              <a:gd name="connsiteY4" fmla="*/ 218133 h 3820726"/>
              <a:gd name="connsiteX5" fmla="*/ 4043573 w 4329767"/>
              <a:gd name="connsiteY5" fmla="*/ 324353 h 3820726"/>
              <a:gd name="connsiteX6" fmla="*/ 4010915 w 4329767"/>
              <a:gd name="connsiteY6" fmla="*/ 394621 h 3820726"/>
              <a:gd name="connsiteX7" fmla="*/ 3984788 w 4329767"/>
              <a:gd name="connsiteY7" fmla="*/ 476329 h 3820726"/>
              <a:gd name="connsiteX8" fmla="*/ 3965193 w 4329767"/>
              <a:gd name="connsiteY8" fmla="*/ 505744 h 3820726"/>
              <a:gd name="connsiteX9" fmla="*/ 3885180 w 4329767"/>
              <a:gd name="connsiteY9" fmla="*/ 870160 h 3820726"/>
              <a:gd name="connsiteX10" fmla="*/ 3725153 w 4329767"/>
              <a:gd name="connsiteY10" fmla="*/ 1157770 h 3820726"/>
              <a:gd name="connsiteX11" fmla="*/ 3707191 w 4329767"/>
              <a:gd name="connsiteY11" fmla="*/ 1187185 h 3820726"/>
              <a:gd name="connsiteX12" fmla="*/ 3664735 w 4329767"/>
              <a:gd name="connsiteY12" fmla="*/ 1226405 h 3820726"/>
              <a:gd name="connsiteX13" fmla="*/ 3723520 w 4329767"/>
              <a:gd name="connsiteY13" fmla="*/ 1249283 h 3820726"/>
              <a:gd name="connsiteX14" fmla="*/ 3723520 w 4329767"/>
              <a:gd name="connsiteY14" fmla="*/ 1247649 h 3820726"/>
              <a:gd name="connsiteX15" fmla="*/ 3723520 w 4329767"/>
              <a:gd name="connsiteY15" fmla="*/ 1246014 h 3820726"/>
              <a:gd name="connsiteX16" fmla="*/ 3795369 w 4329767"/>
              <a:gd name="connsiteY16" fmla="*/ 1218234 h 3820726"/>
              <a:gd name="connsiteX17" fmla="*/ 3873749 w 4329767"/>
              <a:gd name="connsiteY17" fmla="*/ 1213331 h 3820726"/>
              <a:gd name="connsiteX18" fmla="*/ 3935800 w 4329767"/>
              <a:gd name="connsiteY18" fmla="*/ 1221502 h 3820726"/>
              <a:gd name="connsiteX19" fmla="*/ 3948864 w 4329767"/>
              <a:gd name="connsiteY19" fmla="*/ 1226405 h 3820726"/>
              <a:gd name="connsiteX20" fmla="*/ 4081131 w 4329767"/>
              <a:gd name="connsiteY20" fmla="*/ 1152868 h 3820726"/>
              <a:gd name="connsiteX21" fmla="*/ 4138283 w 4329767"/>
              <a:gd name="connsiteY21" fmla="*/ 1156136 h 3820726"/>
              <a:gd name="connsiteX22" fmla="*/ 4174207 w 4329767"/>
              <a:gd name="connsiteY22" fmla="*/ 1228039 h 3820726"/>
              <a:gd name="connsiteX23" fmla="*/ 4152979 w 4329767"/>
              <a:gd name="connsiteY23" fmla="*/ 1286868 h 3820726"/>
              <a:gd name="connsiteX24" fmla="*/ 4148080 w 4329767"/>
              <a:gd name="connsiteY24" fmla="*/ 1344064 h 3820726"/>
              <a:gd name="connsiteX25" fmla="*/ 4121954 w 4329767"/>
              <a:gd name="connsiteY25" fmla="*/ 1376747 h 3820726"/>
              <a:gd name="connsiteX26" fmla="*/ 4139916 w 4329767"/>
              <a:gd name="connsiteY26" fmla="*/ 1383283 h 3820726"/>
              <a:gd name="connsiteX27" fmla="*/ 4288512 w 4329767"/>
              <a:gd name="connsiteY27" fmla="*/ 1277063 h 3820726"/>
              <a:gd name="connsiteX28" fmla="*/ 4317905 w 4329767"/>
              <a:gd name="connsiteY28" fmla="*/ 1280332 h 3820726"/>
              <a:gd name="connsiteX29" fmla="*/ 4326069 w 4329767"/>
              <a:gd name="connsiteY29" fmla="*/ 1330990 h 3820726"/>
              <a:gd name="connsiteX30" fmla="*/ 4285246 w 4329767"/>
              <a:gd name="connsiteY30" fmla="*/ 1535259 h 3820726"/>
              <a:gd name="connsiteX31" fmla="*/ 4221562 w 4329767"/>
              <a:gd name="connsiteY31" fmla="*/ 1628406 h 3820726"/>
              <a:gd name="connsiteX32" fmla="*/ 4221562 w 4329767"/>
              <a:gd name="connsiteY32" fmla="*/ 1625138 h 3820726"/>
              <a:gd name="connsiteX33" fmla="*/ 4193802 w 4329767"/>
              <a:gd name="connsiteY33" fmla="*/ 1703577 h 3820726"/>
              <a:gd name="connsiteX34" fmla="*/ 4149713 w 4329767"/>
              <a:gd name="connsiteY34" fmla="*/ 1793455 h 3820726"/>
              <a:gd name="connsiteX35" fmla="*/ 4115422 w 4329767"/>
              <a:gd name="connsiteY35" fmla="*/ 1857187 h 3820726"/>
              <a:gd name="connsiteX36" fmla="*/ 4089295 w 4329767"/>
              <a:gd name="connsiteY36" fmla="*/ 1914382 h 3820726"/>
              <a:gd name="connsiteX37" fmla="*/ 4064801 w 4329767"/>
              <a:gd name="connsiteY37" fmla="*/ 1997724 h 3820726"/>
              <a:gd name="connsiteX38" fmla="*/ 3974990 w 4329767"/>
              <a:gd name="connsiteY38" fmla="*/ 2236310 h 3820726"/>
              <a:gd name="connsiteX39" fmla="*/ 3930901 w 4329767"/>
              <a:gd name="connsiteY39" fmla="*/ 2368677 h 3820726"/>
              <a:gd name="connsiteX40" fmla="*/ 3899876 w 4329767"/>
              <a:gd name="connsiteY40" fmla="*/ 2399726 h 3820726"/>
              <a:gd name="connsiteX41" fmla="*/ 3855787 w 4329767"/>
              <a:gd name="connsiteY41" fmla="*/ 2469994 h 3820726"/>
              <a:gd name="connsiteX42" fmla="*/ 3699026 w 4329767"/>
              <a:gd name="connsiteY42" fmla="*/ 2481433 h 3820726"/>
              <a:gd name="connsiteX43" fmla="*/ 3556962 w 4329767"/>
              <a:gd name="connsiteY43" fmla="*/ 2487970 h 3820726"/>
              <a:gd name="connsiteX44" fmla="*/ 3429594 w 4329767"/>
              <a:gd name="connsiteY44" fmla="*/ 2517384 h 3820726"/>
              <a:gd name="connsiteX45" fmla="*/ 3429594 w 4329767"/>
              <a:gd name="connsiteY45" fmla="*/ 2515750 h 3820726"/>
              <a:gd name="connsiteX46" fmla="*/ 2890728 w 4329767"/>
              <a:gd name="connsiteY46" fmla="*/ 2667726 h 3820726"/>
              <a:gd name="connsiteX47" fmla="*/ 2426977 w 4329767"/>
              <a:gd name="connsiteY47" fmla="*/ 2840946 h 3820726"/>
              <a:gd name="connsiteX48" fmla="*/ 1845656 w 4329767"/>
              <a:gd name="connsiteY48" fmla="*/ 3099142 h 3820726"/>
              <a:gd name="connsiteX49" fmla="*/ 1541932 w 4329767"/>
              <a:gd name="connsiteY49" fmla="*/ 3265826 h 3820726"/>
              <a:gd name="connsiteX50" fmla="*/ 1409665 w 4329767"/>
              <a:gd name="connsiteY50" fmla="*/ 3352436 h 3820726"/>
              <a:gd name="connsiteX51" fmla="*/ 1182688 w 4329767"/>
              <a:gd name="connsiteY51" fmla="*/ 3507680 h 3820726"/>
              <a:gd name="connsiteX52" fmla="*/ 952446 w 4329767"/>
              <a:gd name="connsiteY52" fmla="*/ 3682535 h 3820726"/>
              <a:gd name="connsiteX53" fmla="*/ 923053 w 4329767"/>
              <a:gd name="connsiteY53" fmla="*/ 3698876 h 3820726"/>
              <a:gd name="connsiteX54" fmla="*/ 702608 w 4329767"/>
              <a:gd name="connsiteY54" fmla="*/ 3813267 h 3820726"/>
              <a:gd name="connsiteX55" fmla="*/ 509923 w 4329767"/>
              <a:gd name="connsiteY55" fmla="*/ 3818169 h 3820726"/>
              <a:gd name="connsiteX56" fmla="*/ 459302 w 4329767"/>
              <a:gd name="connsiteY56" fmla="*/ 3739730 h 3820726"/>
              <a:gd name="connsiteX57" fmla="*/ 410314 w 4329767"/>
              <a:gd name="connsiteY57" fmla="*/ 3703779 h 3820726"/>
              <a:gd name="connsiteX58" fmla="*/ 496859 w 4329767"/>
              <a:gd name="connsiteY58" fmla="*/ 3612266 h 3820726"/>
              <a:gd name="connsiteX59" fmla="*/ 425011 w 4329767"/>
              <a:gd name="connsiteY59" fmla="*/ 3630242 h 3820726"/>
              <a:gd name="connsiteX60" fmla="*/ 483796 w 4329767"/>
              <a:gd name="connsiteY60" fmla="*/ 3528924 h 3820726"/>
              <a:gd name="connsiteX61" fmla="*/ 518087 w 4329767"/>
              <a:gd name="connsiteY61" fmla="*/ 3481534 h 3820726"/>
              <a:gd name="connsiteX62" fmla="*/ 565442 w 4329767"/>
              <a:gd name="connsiteY62" fmla="*/ 3425973 h 3820726"/>
              <a:gd name="connsiteX63" fmla="*/ 567075 w 4329767"/>
              <a:gd name="connsiteY63" fmla="*/ 3425973 h 3820726"/>
              <a:gd name="connsiteX64" fmla="*/ 508290 w 4329767"/>
              <a:gd name="connsiteY64" fmla="*/ 3326290 h 3820726"/>
              <a:gd name="connsiteX65" fmla="*/ 568708 w 4329767"/>
              <a:gd name="connsiteY65" fmla="*/ 3290338 h 3820726"/>
              <a:gd name="connsiteX66" fmla="*/ 661785 w 4329767"/>
              <a:gd name="connsiteY66" fmla="*/ 3193923 h 3820726"/>
              <a:gd name="connsiteX67" fmla="*/ 663418 w 4329767"/>
              <a:gd name="connsiteY67" fmla="*/ 3193923 h 3820726"/>
              <a:gd name="connsiteX68" fmla="*/ 617696 w 4329767"/>
              <a:gd name="connsiteY68" fmla="*/ 3190655 h 3820726"/>
              <a:gd name="connsiteX69" fmla="*/ 803849 w 4329767"/>
              <a:gd name="connsiteY69" fmla="*/ 3066459 h 3820726"/>
              <a:gd name="connsiteX70" fmla="*/ 794052 w 4329767"/>
              <a:gd name="connsiteY70" fmla="*/ 3058289 h 3820726"/>
              <a:gd name="connsiteX71" fmla="*/ 728735 w 4329767"/>
              <a:gd name="connsiteY71" fmla="*/ 3037045 h 3820726"/>
              <a:gd name="connsiteX72" fmla="*/ 780988 w 4329767"/>
              <a:gd name="connsiteY72" fmla="*/ 2974947 h 3820726"/>
              <a:gd name="connsiteX73" fmla="*/ 1004699 w 4329767"/>
              <a:gd name="connsiteY73" fmla="*/ 2793556 h 3820726"/>
              <a:gd name="connsiteX74" fmla="*/ 1034092 w 4329767"/>
              <a:gd name="connsiteY74" fmla="*/ 2721653 h 3820726"/>
              <a:gd name="connsiteX75" fmla="*/ 1042256 w 4329767"/>
              <a:gd name="connsiteY75" fmla="*/ 2690605 h 3820726"/>
              <a:gd name="connsiteX76" fmla="*/ 1011231 w 4329767"/>
              <a:gd name="connsiteY76" fmla="*/ 2687336 h 3820726"/>
              <a:gd name="connsiteX77" fmla="*/ 932850 w 4329767"/>
              <a:gd name="connsiteY77" fmla="*/ 2687336 h 3820726"/>
              <a:gd name="connsiteX78" fmla="*/ 681380 w 4329767"/>
              <a:gd name="connsiteY78" fmla="*/ 2860556 h 3820726"/>
              <a:gd name="connsiteX79" fmla="*/ 630759 w 4329767"/>
              <a:gd name="connsiteY79" fmla="*/ 2881800 h 3820726"/>
              <a:gd name="connsiteX80" fmla="*/ 828343 w 4329767"/>
              <a:gd name="connsiteY80" fmla="*/ 2726556 h 3820726"/>
              <a:gd name="connsiteX81" fmla="*/ 993269 w 4329767"/>
              <a:gd name="connsiteY81" fmla="*/ 2543531 h 3820726"/>
              <a:gd name="connsiteX82" fmla="*/ 980205 w 4329767"/>
              <a:gd name="connsiteY82" fmla="*/ 2453653 h 3820726"/>
              <a:gd name="connsiteX83" fmla="*/ 962243 w 4329767"/>
              <a:gd name="connsiteY83" fmla="*/ 2414433 h 3820726"/>
              <a:gd name="connsiteX84" fmla="*/ 962243 w 4329767"/>
              <a:gd name="connsiteY84" fmla="*/ 2412799 h 3820726"/>
              <a:gd name="connsiteX85" fmla="*/ 955711 w 4329767"/>
              <a:gd name="connsiteY85" fmla="*/ 2409530 h 3820726"/>
              <a:gd name="connsiteX86" fmla="*/ 957344 w 4329767"/>
              <a:gd name="connsiteY86" fmla="*/ 2409530 h 3820726"/>
              <a:gd name="connsiteX87" fmla="*/ 829976 w 4329767"/>
              <a:gd name="connsiteY87" fmla="*/ 2267359 h 3820726"/>
              <a:gd name="connsiteX88" fmla="*/ 650354 w 4329767"/>
              <a:gd name="connsiteY88" fmla="*/ 2152969 h 3820726"/>
              <a:gd name="connsiteX89" fmla="*/ 544214 w 4329767"/>
              <a:gd name="connsiteY89" fmla="*/ 2053285 h 3820726"/>
              <a:gd name="connsiteX90" fmla="*/ 442973 w 4329767"/>
              <a:gd name="connsiteY90" fmla="*/ 1960139 h 3820726"/>
              <a:gd name="connsiteX91" fmla="*/ 413580 w 4329767"/>
              <a:gd name="connsiteY91" fmla="*/ 1924187 h 3820726"/>
              <a:gd name="connsiteX92" fmla="*/ 379289 w 4329767"/>
              <a:gd name="connsiteY92" fmla="*/ 1888236 h 3820726"/>
              <a:gd name="connsiteX93" fmla="*/ 362959 w 4329767"/>
              <a:gd name="connsiteY93" fmla="*/ 1866992 h 3820726"/>
              <a:gd name="connsiteX94" fmla="*/ 243756 w 4329767"/>
              <a:gd name="connsiteY94" fmla="*/ 1831041 h 3820726"/>
              <a:gd name="connsiteX95" fmla="*/ 95160 w 4329767"/>
              <a:gd name="connsiteY95" fmla="*/ 1803260 h 3820726"/>
              <a:gd name="connsiteX96" fmla="*/ 450 w 4329767"/>
              <a:gd name="connsiteY96" fmla="*/ 1731357 h 3820726"/>
              <a:gd name="connsiteX97" fmla="*/ 39640 w 4329767"/>
              <a:gd name="connsiteY97" fmla="*/ 1679065 h 3820726"/>
              <a:gd name="connsiteX98" fmla="*/ 157211 w 4329767"/>
              <a:gd name="connsiteY98" fmla="*/ 1652918 h 3820726"/>
              <a:gd name="connsiteX99" fmla="*/ 212730 w 4329767"/>
              <a:gd name="connsiteY99" fmla="*/ 1616967 h 3820726"/>
              <a:gd name="connsiteX100" fmla="*/ 268250 w 4329767"/>
              <a:gd name="connsiteY100" fmla="*/ 1567942 h 3820726"/>
              <a:gd name="connsiteX101" fmla="*/ 266617 w 4329767"/>
              <a:gd name="connsiteY101" fmla="*/ 1566308 h 3820726"/>
              <a:gd name="connsiteX102" fmla="*/ 258452 w 4329767"/>
              <a:gd name="connsiteY102" fmla="*/ 1481332 h 3820726"/>
              <a:gd name="connsiteX103" fmla="*/ 271516 w 4329767"/>
              <a:gd name="connsiteY103" fmla="*/ 1401259 h 3820726"/>
              <a:gd name="connsiteX104" fmla="*/ 359694 w 4329767"/>
              <a:gd name="connsiteY104" fmla="*/ 1417600 h 3820726"/>
              <a:gd name="connsiteX105" fmla="*/ 379289 w 4329767"/>
              <a:gd name="connsiteY105" fmla="*/ 1393088 h 3820726"/>
              <a:gd name="connsiteX106" fmla="*/ 460935 w 4329767"/>
              <a:gd name="connsiteY106" fmla="*/ 1293405 h 3820726"/>
              <a:gd name="connsiteX107" fmla="*/ 387453 w 4329767"/>
              <a:gd name="connsiteY107" fmla="*/ 1219868 h 3820726"/>
              <a:gd name="connsiteX108" fmla="*/ 376023 w 4329767"/>
              <a:gd name="connsiteY108" fmla="*/ 1123453 h 3820726"/>
              <a:gd name="connsiteX109" fmla="*/ 444606 w 4329767"/>
              <a:gd name="connsiteY109" fmla="*/ 1141429 h 3820726"/>
              <a:gd name="connsiteX110" fmla="*/ 540948 w 4329767"/>
              <a:gd name="connsiteY110" fmla="*/ 1102209 h 3820726"/>
              <a:gd name="connsiteX111" fmla="*/ 580139 w 4329767"/>
              <a:gd name="connsiteY111" fmla="*/ 1082599 h 3820726"/>
              <a:gd name="connsiteX112" fmla="*/ 588303 w 4329767"/>
              <a:gd name="connsiteY112" fmla="*/ 1105477 h 3820726"/>
              <a:gd name="connsiteX113" fmla="*/ 673215 w 4329767"/>
              <a:gd name="connsiteY113" fmla="*/ 1076063 h 3820726"/>
              <a:gd name="connsiteX114" fmla="*/ 705874 w 4329767"/>
              <a:gd name="connsiteY114" fmla="*/ 1036843 h 3820726"/>
              <a:gd name="connsiteX115" fmla="*/ 700975 w 4329767"/>
              <a:gd name="connsiteY115" fmla="*/ 1012331 h 3820726"/>
              <a:gd name="connsiteX116" fmla="*/ 802216 w 4329767"/>
              <a:gd name="connsiteY116" fmla="*/ 951867 h 3820726"/>
              <a:gd name="connsiteX117" fmla="*/ 932850 w 4329767"/>
              <a:gd name="connsiteY117" fmla="*/ 928989 h 3820726"/>
              <a:gd name="connsiteX118" fmla="*/ 934483 w 4329767"/>
              <a:gd name="connsiteY118" fmla="*/ 928989 h 3820726"/>
              <a:gd name="connsiteX119" fmla="*/ 1003066 w 4329767"/>
              <a:gd name="connsiteY119" fmla="*/ 853818 h 3820726"/>
              <a:gd name="connsiteX120" fmla="*/ 1153295 w 4329767"/>
              <a:gd name="connsiteY120" fmla="*/ 791720 h 3820726"/>
              <a:gd name="connsiteX121" fmla="*/ 1182688 w 4329767"/>
              <a:gd name="connsiteY121" fmla="*/ 786818 h 3820726"/>
              <a:gd name="connsiteX122" fmla="*/ 1656236 w 4329767"/>
              <a:gd name="connsiteY122" fmla="*/ 582549 h 3820726"/>
              <a:gd name="connsiteX123" fmla="*/ 1631743 w 4329767"/>
              <a:gd name="connsiteY123" fmla="*/ 571110 h 3820726"/>
              <a:gd name="connsiteX124" fmla="*/ 1561527 w 4329767"/>
              <a:gd name="connsiteY124" fmla="*/ 580915 h 3820726"/>
              <a:gd name="connsiteX125" fmla="*/ 1646439 w 4329767"/>
              <a:gd name="connsiteY125" fmla="*/ 540061 h 3820726"/>
              <a:gd name="connsiteX126" fmla="*/ 1860352 w 4329767"/>
              <a:gd name="connsiteY126" fmla="*/ 479597 h 3820726"/>
              <a:gd name="connsiteX127" fmla="*/ 1977923 w 4329767"/>
              <a:gd name="connsiteY127" fmla="*/ 430573 h 3820726"/>
              <a:gd name="connsiteX128" fmla="*/ 2061202 w 4329767"/>
              <a:gd name="connsiteY128" fmla="*/ 379914 h 3820726"/>
              <a:gd name="connsiteX129" fmla="*/ 2234292 w 4329767"/>
              <a:gd name="connsiteY129" fmla="*/ 357036 h 3820726"/>
              <a:gd name="connsiteX130" fmla="*/ 2384521 w 4329767"/>
              <a:gd name="connsiteY130" fmla="*/ 311280 h 3820726"/>
              <a:gd name="connsiteX131" fmla="*/ 2381255 w 4329767"/>
              <a:gd name="connsiteY131" fmla="*/ 311280 h 3820726"/>
              <a:gd name="connsiteX132" fmla="*/ 2676815 w 4329767"/>
              <a:gd name="connsiteY132" fmla="*/ 237743 h 3820726"/>
              <a:gd name="connsiteX133" fmla="*/ 2867867 w 4329767"/>
              <a:gd name="connsiteY133" fmla="*/ 172377 h 3820726"/>
              <a:gd name="connsiteX134" fmla="*/ 2874399 w 4329767"/>
              <a:gd name="connsiteY134" fmla="*/ 170743 h 3820726"/>
              <a:gd name="connsiteX135" fmla="*/ 2879298 w 4329767"/>
              <a:gd name="connsiteY135" fmla="*/ 172377 h 3820726"/>
              <a:gd name="connsiteX136" fmla="*/ 3117705 w 4329767"/>
              <a:gd name="connsiteY136" fmla="*/ 156035 h 3820726"/>
              <a:gd name="connsiteX137" fmla="*/ 3547164 w 4329767"/>
              <a:gd name="connsiteY137" fmla="*/ 31840 h 3820726"/>
              <a:gd name="connsiteX138" fmla="*/ 3707191 w 4329767"/>
              <a:gd name="connsiteY138" fmla="*/ 41645 h 3820726"/>
              <a:gd name="connsiteX139" fmla="*/ 3829660 w 4329767"/>
              <a:gd name="connsiteY139" fmla="*/ 49815 h 3820726"/>
              <a:gd name="connsiteX140" fmla="*/ 3945598 w 4329767"/>
              <a:gd name="connsiteY140" fmla="*/ 791 h 3820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329767" h="3820726">
                <a:moveTo>
                  <a:pt x="3945598" y="791"/>
                </a:moveTo>
                <a:cubicBezTo>
                  <a:pt x="3988054" y="-7380"/>
                  <a:pt x="3999484" y="49815"/>
                  <a:pt x="4022345" y="79230"/>
                </a:cubicBezTo>
                <a:cubicBezTo>
                  <a:pt x="4028877" y="89035"/>
                  <a:pt x="4023978" y="107011"/>
                  <a:pt x="4023978" y="120084"/>
                </a:cubicBezTo>
                <a:cubicBezTo>
                  <a:pt x="4023978" y="120084"/>
                  <a:pt x="4025611" y="120084"/>
                  <a:pt x="4025611" y="120084"/>
                </a:cubicBezTo>
                <a:cubicBezTo>
                  <a:pt x="4058270" y="151133"/>
                  <a:pt x="4064801" y="182182"/>
                  <a:pt x="4032143" y="218133"/>
                </a:cubicBezTo>
                <a:cubicBezTo>
                  <a:pt x="4027244" y="254084"/>
                  <a:pt x="4056637" y="286767"/>
                  <a:pt x="4043573" y="324353"/>
                </a:cubicBezTo>
                <a:cubicBezTo>
                  <a:pt x="4045206" y="353768"/>
                  <a:pt x="4017446" y="366841"/>
                  <a:pt x="4010915" y="394621"/>
                </a:cubicBezTo>
                <a:cubicBezTo>
                  <a:pt x="3991320" y="417500"/>
                  <a:pt x="4009282" y="453451"/>
                  <a:pt x="3984788" y="476329"/>
                </a:cubicBezTo>
                <a:cubicBezTo>
                  <a:pt x="3979889" y="486134"/>
                  <a:pt x="3965193" y="495939"/>
                  <a:pt x="3965193" y="505744"/>
                </a:cubicBezTo>
                <a:cubicBezTo>
                  <a:pt x="3960294" y="633208"/>
                  <a:pt x="3901509" y="745964"/>
                  <a:pt x="3885180" y="870160"/>
                </a:cubicBezTo>
                <a:cubicBezTo>
                  <a:pt x="3870483" y="989453"/>
                  <a:pt x="3800268" y="1074428"/>
                  <a:pt x="3725153" y="1157770"/>
                </a:cubicBezTo>
                <a:cubicBezTo>
                  <a:pt x="3718621" y="1165941"/>
                  <a:pt x="3713723" y="1174112"/>
                  <a:pt x="3707191" y="1187185"/>
                </a:cubicBezTo>
                <a:cubicBezTo>
                  <a:pt x="3695760" y="1200258"/>
                  <a:pt x="3671266" y="1205161"/>
                  <a:pt x="3664735" y="1226405"/>
                </a:cubicBezTo>
                <a:cubicBezTo>
                  <a:pt x="3677798" y="1257453"/>
                  <a:pt x="3702292" y="1244380"/>
                  <a:pt x="3723520" y="1249283"/>
                </a:cubicBezTo>
                <a:cubicBezTo>
                  <a:pt x="3723520" y="1249283"/>
                  <a:pt x="3721887" y="1247649"/>
                  <a:pt x="3723520" y="1247649"/>
                </a:cubicBezTo>
                <a:cubicBezTo>
                  <a:pt x="3723520" y="1247649"/>
                  <a:pt x="3723520" y="1246014"/>
                  <a:pt x="3723520" y="1246014"/>
                </a:cubicBezTo>
                <a:cubicBezTo>
                  <a:pt x="3741482" y="1219868"/>
                  <a:pt x="3764343" y="1203526"/>
                  <a:pt x="3795369" y="1218234"/>
                </a:cubicBezTo>
                <a:cubicBezTo>
                  <a:pt x="3823129" y="1232941"/>
                  <a:pt x="3847622" y="1226405"/>
                  <a:pt x="3873749" y="1213331"/>
                </a:cubicBezTo>
                <a:cubicBezTo>
                  <a:pt x="3894977" y="1200258"/>
                  <a:pt x="3914572" y="1226405"/>
                  <a:pt x="3935800" y="1221502"/>
                </a:cubicBezTo>
                <a:cubicBezTo>
                  <a:pt x="3940699" y="1221502"/>
                  <a:pt x="3943965" y="1226405"/>
                  <a:pt x="3948864" y="1226405"/>
                </a:cubicBezTo>
                <a:cubicBezTo>
                  <a:pt x="3989687" y="1193722"/>
                  <a:pt x="4041940" y="1188819"/>
                  <a:pt x="4081131" y="1152868"/>
                </a:cubicBezTo>
                <a:cubicBezTo>
                  <a:pt x="4099093" y="1134892"/>
                  <a:pt x="4121954" y="1139795"/>
                  <a:pt x="4138283" y="1156136"/>
                </a:cubicBezTo>
                <a:cubicBezTo>
                  <a:pt x="4157878" y="1174112"/>
                  <a:pt x="4180739" y="1195356"/>
                  <a:pt x="4174207" y="1228039"/>
                </a:cubicBezTo>
                <a:cubicBezTo>
                  <a:pt x="4170941" y="1249283"/>
                  <a:pt x="4167676" y="1270527"/>
                  <a:pt x="4152979" y="1286868"/>
                </a:cubicBezTo>
                <a:cubicBezTo>
                  <a:pt x="4172574" y="1309746"/>
                  <a:pt x="4170941" y="1329356"/>
                  <a:pt x="4148080" y="1344064"/>
                </a:cubicBezTo>
                <a:cubicBezTo>
                  <a:pt x="4135017" y="1353868"/>
                  <a:pt x="4121954" y="1358771"/>
                  <a:pt x="4121954" y="1376747"/>
                </a:cubicBezTo>
                <a:cubicBezTo>
                  <a:pt x="4128485" y="1380015"/>
                  <a:pt x="4131751" y="1383283"/>
                  <a:pt x="4139916" y="1383283"/>
                </a:cubicBezTo>
                <a:cubicBezTo>
                  <a:pt x="4198701" y="1363673"/>
                  <a:pt x="4267284" y="1355503"/>
                  <a:pt x="4288512" y="1277063"/>
                </a:cubicBezTo>
                <a:cubicBezTo>
                  <a:pt x="4293411" y="1259088"/>
                  <a:pt x="4308107" y="1265624"/>
                  <a:pt x="4317905" y="1280332"/>
                </a:cubicBezTo>
                <a:cubicBezTo>
                  <a:pt x="4327702" y="1296673"/>
                  <a:pt x="4334234" y="1317917"/>
                  <a:pt x="4326069" y="1330990"/>
                </a:cubicBezTo>
                <a:cubicBezTo>
                  <a:pt x="4286879" y="1394722"/>
                  <a:pt x="4288512" y="1464991"/>
                  <a:pt x="4285246" y="1535259"/>
                </a:cubicBezTo>
                <a:cubicBezTo>
                  <a:pt x="4272183" y="1571211"/>
                  <a:pt x="4252588" y="1603894"/>
                  <a:pt x="4221562" y="1628406"/>
                </a:cubicBezTo>
                <a:cubicBezTo>
                  <a:pt x="4221562" y="1625138"/>
                  <a:pt x="4221562" y="1625138"/>
                  <a:pt x="4221562" y="1625138"/>
                </a:cubicBezTo>
                <a:cubicBezTo>
                  <a:pt x="4210132" y="1652918"/>
                  <a:pt x="4213398" y="1683967"/>
                  <a:pt x="4193802" y="1703577"/>
                </a:cubicBezTo>
                <a:cubicBezTo>
                  <a:pt x="4180739" y="1736260"/>
                  <a:pt x="4174207" y="1770577"/>
                  <a:pt x="4149713" y="1793455"/>
                </a:cubicBezTo>
                <a:cubicBezTo>
                  <a:pt x="4139916" y="1814699"/>
                  <a:pt x="4154612" y="1849016"/>
                  <a:pt x="4115422" y="1857187"/>
                </a:cubicBezTo>
                <a:cubicBezTo>
                  <a:pt x="4115422" y="1880065"/>
                  <a:pt x="4100726" y="1896407"/>
                  <a:pt x="4089295" y="1914382"/>
                </a:cubicBezTo>
                <a:cubicBezTo>
                  <a:pt x="4081131" y="1942163"/>
                  <a:pt x="4072966" y="1969944"/>
                  <a:pt x="4064801" y="1997724"/>
                </a:cubicBezTo>
                <a:cubicBezTo>
                  <a:pt x="4041940" y="2079432"/>
                  <a:pt x="4028877" y="2166042"/>
                  <a:pt x="3974990" y="2236310"/>
                </a:cubicBezTo>
                <a:cubicBezTo>
                  <a:pt x="3958661" y="2280432"/>
                  <a:pt x="3955395" y="2327823"/>
                  <a:pt x="3930901" y="2368677"/>
                </a:cubicBezTo>
                <a:cubicBezTo>
                  <a:pt x="3922737" y="2383384"/>
                  <a:pt x="3914572" y="2393189"/>
                  <a:pt x="3899876" y="2399726"/>
                </a:cubicBezTo>
                <a:cubicBezTo>
                  <a:pt x="3885180" y="2424238"/>
                  <a:pt x="3870483" y="2447116"/>
                  <a:pt x="3855787" y="2469994"/>
                </a:cubicBezTo>
                <a:cubicBezTo>
                  <a:pt x="3805166" y="2501043"/>
                  <a:pt x="3752913" y="2501043"/>
                  <a:pt x="3699026" y="2481433"/>
                </a:cubicBezTo>
                <a:cubicBezTo>
                  <a:pt x="3651671" y="2481433"/>
                  <a:pt x="3604317" y="2481433"/>
                  <a:pt x="3556962" y="2487970"/>
                </a:cubicBezTo>
                <a:cubicBezTo>
                  <a:pt x="3514506" y="2494506"/>
                  <a:pt x="3468784" y="2510848"/>
                  <a:pt x="3429594" y="2517384"/>
                </a:cubicBezTo>
                <a:cubicBezTo>
                  <a:pt x="3429594" y="2515750"/>
                  <a:pt x="3429594" y="2515750"/>
                  <a:pt x="3429594" y="2515750"/>
                </a:cubicBezTo>
                <a:cubicBezTo>
                  <a:pt x="3246706" y="2554970"/>
                  <a:pt x="3067084" y="2607263"/>
                  <a:pt x="2890728" y="2667726"/>
                </a:cubicBezTo>
                <a:cubicBezTo>
                  <a:pt x="2735600" y="2723288"/>
                  <a:pt x="2580472" y="2782117"/>
                  <a:pt x="2426977" y="2840946"/>
                </a:cubicBezTo>
                <a:cubicBezTo>
                  <a:pt x="2227760" y="2917752"/>
                  <a:pt x="2033442" y="2999459"/>
                  <a:pt x="1845656" y="3099142"/>
                </a:cubicBezTo>
                <a:cubicBezTo>
                  <a:pt x="1744414" y="3153069"/>
                  <a:pt x="1639907" y="3205362"/>
                  <a:pt x="1541932" y="3265826"/>
                </a:cubicBezTo>
                <a:cubicBezTo>
                  <a:pt x="1496210" y="3293606"/>
                  <a:pt x="1453754" y="3324655"/>
                  <a:pt x="1409665" y="3352436"/>
                </a:cubicBezTo>
                <a:cubicBezTo>
                  <a:pt x="1332917" y="3404729"/>
                  <a:pt x="1257803" y="3455388"/>
                  <a:pt x="1182688" y="3507680"/>
                </a:cubicBezTo>
                <a:cubicBezTo>
                  <a:pt x="1105941" y="3559973"/>
                  <a:pt x="1029193" y="3625339"/>
                  <a:pt x="952446" y="3682535"/>
                </a:cubicBezTo>
                <a:cubicBezTo>
                  <a:pt x="944281" y="3690705"/>
                  <a:pt x="932850" y="3693974"/>
                  <a:pt x="923053" y="3698876"/>
                </a:cubicBezTo>
                <a:cubicBezTo>
                  <a:pt x="856103" y="3749535"/>
                  <a:pt x="784254" y="3790389"/>
                  <a:pt x="702608" y="3813267"/>
                </a:cubicBezTo>
                <a:cubicBezTo>
                  <a:pt x="638924" y="3829608"/>
                  <a:pt x="581771" y="3813267"/>
                  <a:pt x="509923" y="3818169"/>
                </a:cubicBezTo>
                <a:cubicBezTo>
                  <a:pt x="477264" y="3801828"/>
                  <a:pt x="439707" y="3788754"/>
                  <a:pt x="459302" y="3739730"/>
                </a:cubicBezTo>
                <a:cubicBezTo>
                  <a:pt x="465834" y="3725023"/>
                  <a:pt x="460935" y="3723388"/>
                  <a:pt x="410314" y="3703779"/>
                </a:cubicBezTo>
                <a:cubicBezTo>
                  <a:pt x="475631" y="3698876"/>
                  <a:pt x="490328" y="3656388"/>
                  <a:pt x="496859" y="3612266"/>
                </a:cubicBezTo>
                <a:cubicBezTo>
                  <a:pt x="470733" y="3618803"/>
                  <a:pt x="449504" y="3623705"/>
                  <a:pt x="425011" y="3630242"/>
                </a:cubicBezTo>
                <a:cubicBezTo>
                  <a:pt x="473998" y="3612266"/>
                  <a:pt x="431542" y="3543632"/>
                  <a:pt x="483796" y="3528924"/>
                </a:cubicBezTo>
                <a:cubicBezTo>
                  <a:pt x="444606" y="3476631"/>
                  <a:pt x="506657" y="3494607"/>
                  <a:pt x="518087" y="3481534"/>
                </a:cubicBezTo>
                <a:cubicBezTo>
                  <a:pt x="539315" y="3468461"/>
                  <a:pt x="565442" y="3458656"/>
                  <a:pt x="565442" y="3425973"/>
                </a:cubicBezTo>
                <a:cubicBezTo>
                  <a:pt x="565442" y="3425973"/>
                  <a:pt x="567075" y="3425973"/>
                  <a:pt x="567075" y="3425973"/>
                </a:cubicBezTo>
                <a:cubicBezTo>
                  <a:pt x="490328" y="3399826"/>
                  <a:pt x="475631" y="3370412"/>
                  <a:pt x="508290" y="3326290"/>
                </a:cubicBezTo>
                <a:cubicBezTo>
                  <a:pt x="527885" y="3313216"/>
                  <a:pt x="549113" y="3301777"/>
                  <a:pt x="568708" y="3290338"/>
                </a:cubicBezTo>
                <a:cubicBezTo>
                  <a:pt x="601367" y="3260923"/>
                  <a:pt x="640557" y="3239679"/>
                  <a:pt x="661785" y="3193923"/>
                </a:cubicBezTo>
                <a:cubicBezTo>
                  <a:pt x="663418" y="3193923"/>
                  <a:pt x="663418" y="3193923"/>
                  <a:pt x="663418" y="3193923"/>
                </a:cubicBezTo>
                <a:cubicBezTo>
                  <a:pt x="651987" y="3187387"/>
                  <a:pt x="640557" y="3192289"/>
                  <a:pt x="617696" y="3190655"/>
                </a:cubicBezTo>
                <a:cubicBezTo>
                  <a:pt x="684646" y="3143265"/>
                  <a:pt x="761393" y="3131825"/>
                  <a:pt x="803849" y="3066459"/>
                </a:cubicBezTo>
                <a:cubicBezTo>
                  <a:pt x="800583" y="3064825"/>
                  <a:pt x="797318" y="3061557"/>
                  <a:pt x="794052" y="3058289"/>
                </a:cubicBezTo>
                <a:cubicBezTo>
                  <a:pt x="772824" y="3048484"/>
                  <a:pt x="733634" y="3084435"/>
                  <a:pt x="728735" y="3037045"/>
                </a:cubicBezTo>
                <a:cubicBezTo>
                  <a:pt x="725469" y="3002727"/>
                  <a:pt x="758127" y="2988020"/>
                  <a:pt x="780988" y="2974947"/>
                </a:cubicBezTo>
                <a:cubicBezTo>
                  <a:pt x="864268" y="2924288"/>
                  <a:pt x="936116" y="2862190"/>
                  <a:pt x="1004699" y="2793556"/>
                </a:cubicBezTo>
                <a:cubicBezTo>
                  <a:pt x="1001433" y="2764141"/>
                  <a:pt x="1014497" y="2741263"/>
                  <a:pt x="1034092" y="2721653"/>
                </a:cubicBezTo>
                <a:cubicBezTo>
                  <a:pt x="1042256" y="2713483"/>
                  <a:pt x="1048788" y="2700409"/>
                  <a:pt x="1042256" y="2690605"/>
                </a:cubicBezTo>
                <a:cubicBezTo>
                  <a:pt x="1034092" y="2675897"/>
                  <a:pt x="1019395" y="2682434"/>
                  <a:pt x="1011231" y="2687336"/>
                </a:cubicBezTo>
                <a:cubicBezTo>
                  <a:pt x="985104" y="2705312"/>
                  <a:pt x="958977" y="2687336"/>
                  <a:pt x="932850" y="2687336"/>
                </a:cubicBezTo>
                <a:cubicBezTo>
                  <a:pt x="849571" y="2744532"/>
                  <a:pt x="772824" y="2813166"/>
                  <a:pt x="681380" y="2860556"/>
                </a:cubicBezTo>
                <a:cubicBezTo>
                  <a:pt x="665051" y="2870361"/>
                  <a:pt x="648721" y="2878532"/>
                  <a:pt x="630759" y="2881800"/>
                </a:cubicBezTo>
                <a:cubicBezTo>
                  <a:pt x="689545" y="2821337"/>
                  <a:pt x="766292" y="2780483"/>
                  <a:pt x="828343" y="2726556"/>
                </a:cubicBezTo>
                <a:cubicBezTo>
                  <a:pt x="888761" y="2675897"/>
                  <a:pt x="985104" y="2644848"/>
                  <a:pt x="993269" y="2543531"/>
                </a:cubicBezTo>
                <a:cubicBezTo>
                  <a:pt x="1012864" y="2510848"/>
                  <a:pt x="1021028" y="2479799"/>
                  <a:pt x="980205" y="2453653"/>
                </a:cubicBezTo>
                <a:cubicBezTo>
                  <a:pt x="968775" y="2447116"/>
                  <a:pt x="958977" y="2430774"/>
                  <a:pt x="962243" y="2414433"/>
                </a:cubicBezTo>
                <a:cubicBezTo>
                  <a:pt x="962243" y="2414433"/>
                  <a:pt x="962243" y="2412799"/>
                  <a:pt x="962243" y="2412799"/>
                </a:cubicBezTo>
                <a:cubicBezTo>
                  <a:pt x="960610" y="2412799"/>
                  <a:pt x="957344" y="2409530"/>
                  <a:pt x="955711" y="2409530"/>
                </a:cubicBezTo>
                <a:cubicBezTo>
                  <a:pt x="957344" y="2409530"/>
                  <a:pt x="957344" y="2409530"/>
                  <a:pt x="957344" y="2409530"/>
                </a:cubicBezTo>
                <a:cubicBezTo>
                  <a:pt x="906724" y="2373579"/>
                  <a:pt x="865900" y="2322920"/>
                  <a:pt x="829976" y="2267359"/>
                </a:cubicBezTo>
                <a:cubicBezTo>
                  <a:pt x="790786" y="2205261"/>
                  <a:pt x="709140" y="2193822"/>
                  <a:pt x="650354" y="2152969"/>
                </a:cubicBezTo>
                <a:cubicBezTo>
                  <a:pt x="609531" y="2125188"/>
                  <a:pt x="570341" y="2097407"/>
                  <a:pt x="544214" y="2053285"/>
                </a:cubicBezTo>
                <a:cubicBezTo>
                  <a:pt x="521353" y="2012432"/>
                  <a:pt x="469100" y="2000993"/>
                  <a:pt x="442973" y="1960139"/>
                </a:cubicBezTo>
                <a:cubicBezTo>
                  <a:pt x="434808" y="1947066"/>
                  <a:pt x="423378" y="1935626"/>
                  <a:pt x="413580" y="1924187"/>
                </a:cubicBezTo>
                <a:cubicBezTo>
                  <a:pt x="397251" y="1916017"/>
                  <a:pt x="384187" y="1907846"/>
                  <a:pt x="379289" y="1888236"/>
                </a:cubicBezTo>
                <a:cubicBezTo>
                  <a:pt x="374390" y="1881699"/>
                  <a:pt x="367858" y="1875163"/>
                  <a:pt x="362959" y="1866992"/>
                </a:cubicBezTo>
                <a:cubicBezTo>
                  <a:pt x="315605" y="1878431"/>
                  <a:pt x="281313" y="1847382"/>
                  <a:pt x="243756" y="1831041"/>
                </a:cubicBezTo>
                <a:cubicBezTo>
                  <a:pt x="196401" y="1809797"/>
                  <a:pt x="149046" y="1801626"/>
                  <a:pt x="95160" y="1803260"/>
                </a:cubicBezTo>
                <a:cubicBezTo>
                  <a:pt x="51071" y="1804894"/>
                  <a:pt x="5349" y="1795089"/>
                  <a:pt x="450" y="1731357"/>
                </a:cubicBezTo>
                <a:cubicBezTo>
                  <a:pt x="-2816" y="1693772"/>
                  <a:pt x="11881" y="1665991"/>
                  <a:pt x="39640" y="1679065"/>
                </a:cubicBezTo>
                <a:cubicBezTo>
                  <a:pt x="90261" y="1700309"/>
                  <a:pt x="118021" y="1656186"/>
                  <a:pt x="157211" y="1652918"/>
                </a:cubicBezTo>
                <a:cubicBezTo>
                  <a:pt x="163743" y="1623503"/>
                  <a:pt x="189869" y="1623503"/>
                  <a:pt x="212730" y="1616967"/>
                </a:cubicBezTo>
                <a:cubicBezTo>
                  <a:pt x="225794" y="1592455"/>
                  <a:pt x="230692" y="1563040"/>
                  <a:pt x="268250" y="1567942"/>
                </a:cubicBezTo>
                <a:cubicBezTo>
                  <a:pt x="266617" y="1566308"/>
                  <a:pt x="266617" y="1566308"/>
                  <a:pt x="266617" y="1566308"/>
                </a:cubicBezTo>
                <a:cubicBezTo>
                  <a:pt x="269883" y="1540162"/>
                  <a:pt x="238857" y="1514015"/>
                  <a:pt x="258452" y="1481332"/>
                </a:cubicBezTo>
                <a:cubicBezTo>
                  <a:pt x="258452" y="1455186"/>
                  <a:pt x="256819" y="1427405"/>
                  <a:pt x="271516" y="1401259"/>
                </a:cubicBezTo>
                <a:cubicBezTo>
                  <a:pt x="304174" y="1378381"/>
                  <a:pt x="327035" y="1417600"/>
                  <a:pt x="359694" y="1417600"/>
                </a:cubicBezTo>
                <a:cubicBezTo>
                  <a:pt x="366225" y="1409430"/>
                  <a:pt x="371124" y="1401259"/>
                  <a:pt x="379289" y="1393088"/>
                </a:cubicBezTo>
                <a:cubicBezTo>
                  <a:pt x="403783" y="1355503"/>
                  <a:pt x="447872" y="1339161"/>
                  <a:pt x="460935" y="1293405"/>
                </a:cubicBezTo>
                <a:cubicBezTo>
                  <a:pt x="436441" y="1268893"/>
                  <a:pt x="405415" y="1249283"/>
                  <a:pt x="387453" y="1219868"/>
                </a:cubicBezTo>
                <a:cubicBezTo>
                  <a:pt x="369491" y="1192087"/>
                  <a:pt x="346630" y="1154502"/>
                  <a:pt x="376023" y="1123453"/>
                </a:cubicBezTo>
                <a:cubicBezTo>
                  <a:pt x="402150" y="1095672"/>
                  <a:pt x="421745" y="1128355"/>
                  <a:pt x="444606" y="1141429"/>
                </a:cubicBezTo>
                <a:cubicBezTo>
                  <a:pt x="480530" y="1134892"/>
                  <a:pt x="498492" y="1082599"/>
                  <a:pt x="540948" y="1102209"/>
                </a:cubicBezTo>
                <a:cubicBezTo>
                  <a:pt x="554012" y="1095672"/>
                  <a:pt x="567075" y="1085868"/>
                  <a:pt x="580139" y="1082599"/>
                </a:cubicBezTo>
                <a:cubicBezTo>
                  <a:pt x="606265" y="1077697"/>
                  <a:pt x="588303" y="1097307"/>
                  <a:pt x="588303" y="1105477"/>
                </a:cubicBezTo>
                <a:cubicBezTo>
                  <a:pt x="620962" y="1098941"/>
                  <a:pt x="645456" y="1082599"/>
                  <a:pt x="673215" y="1076063"/>
                </a:cubicBezTo>
                <a:cubicBezTo>
                  <a:pt x="679747" y="1062989"/>
                  <a:pt x="692810" y="1053185"/>
                  <a:pt x="705874" y="1036843"/>
                </a:cubicBezTo>
                <a:cubicBezTo>
                  <a:pt x="679747" y="1028672"/>
                  <a:pt x="686279" y="1020501"/>
                  <a:pt x="700975" y="1012331"/>
                </a:cubicBezTo>
                <a:cubicBezTo>
                  <a:pt x="736899" y="991087"/>
                  <a:pt x="766292" y="971477"/>
                  <a:pt x="802216" y="951867"/>
                </a:cubicBezTo>
                <a:cubicBezTo>
                  <a:pt x="844672" y="937160"/>
                  <a:pt x="885496" y="917550"/>
                  <a:pt x="932850" y="928989"/>
                </a:cubicBezTo>
                <a:cubicBezTo>
                  <a:pt x="934483" y="928989"/>
                  <a:pt x="934483" y="928989"/>
                  <a:pt x="934483" y="928989"/>
                </a:cubicBezTo>
                <a:cubicBezTo>
                  <a:pt x="932850" y="881599"/>
                  <a:pt x="970408" y="857086"/>
                  <a:pt x="1003066" y="853818"/>
                </a:cubicBezTo>
                <a:cubicBezTo>
                  <a:pt x="1061852" y="847281"/>
                  <a:pt x="1102675" y="811330"/>
                  <a:pt x="1153295" y="791720"/>
                </a:cubicBezTo>
                <a:cubicBezTo>
                  <a:pt x="1163093" y="788452"/>
                  <a:pt x="1172890" y="788452"/>
                  <a:pt x="1182688" y="786818"/>
                </a:cubicBezTo>
                <a:cubicBezTo>
                  <a:pt x="1339449" y="718183"/>
                  <a:pt x="1497843" y="649549"/>
                  <a:pt x="1656236" y="582549"/>
                </a:cubicBezTo>
                <a:cubicBezTo>
                  <a:pt x="1648072" y="577646"/>
                  <a:pt x="1639907" y="574378"/>
                  <a:pt x="1631743" y="571110"/>
                </a:cubicBezTo>
                <a:cubicBezTo>
                  <a:pt x="1608882" y="574378"/>
                  <a:pt x="1587654" y="577646"/>
                  <a:pt x="1561527" y="580915"/>
                </a:cubicBezTo>
                <a:cubicBezTo>
                  <a:pt x="1576223" y="531890"/>
                  <a:pt x="1615413" y="546598"/>
                  <a:pt x="1646439" y="540061"/>
                </a:cubicBezTo>
                <a:cubicBezTo>
                  <a:pt x="1713389" y="504110"/>
                  <a:pt x="1788503" y="495939"/>
                  <a:pt x="1860352" y="479597"/>
                </a:cubicBezTo>
                <a:cubicBezTo>
                  <a:pt x="1894644" y="451817"/>
                  <a:pt x="1935467" y="432207"/>
                  <a:pt x="1977923" y="430573"/>
                </a:cubicBezTo>
                <a:cubicBezTo>
                  <a:pt x="2018746" y="428939"/>
                  <a:pt x="2028543" y="388085"/>
                  <a:pt x="2061202" y="379914"/>
                </a:cubicBezTo>
                <a:cubicBezTo>
                  <a:pt x="2116721" y="365207"/>
                  <a:pt x="2168975" y="334158"/>
                  <a:pt x="2234292" y="357036"/>
                </a:cubicBezTo>
                <a:cubicBezTo>
                  <a:pt x="2286546" y="339060"/>
                  <a:pt x="2330635" y="319450"/>
                  <a:pt x="2384521" y="311280"/>
                </a:cubicBezTo>
                <a:cubicBezTo>
                  <a:pt x="2384521" y="311280"/>
                  <a:pt x="2381255" y="311280"/>
                  <a:pt x="2381255" y="311280"/>
                </a:cubicBezTo>
                <a:cubicBezTo>
                  <a:pt x="2467800" y="239377"/>
                  <a:pt x="2570675" y="231206"/>
                  <a:pt x="2676815" y="237743"/>
                </a:cubicBezTo>
                <a:cubicBezTo>
                  <a:pt x="2735600" y="198523"/>
                  <a:pt x="2802550" y="187084"/>
                  <a:pt x="2867867" y="172377"/>
                </a:cubicBezTo>
                <a:cubicBezTo>
                  <a:pt x="2874399" y="170743"/>
                  <a:pt x="2874399" y="170743"/>
                  <a:pt x="2874399" y="170743"/>
                </a:cubicBezTo>
                <a:cubicBezTo>
                  <a:pt x="2879298" y="172377"/>
                  <a:pt x="2879298" y="172377"/>
                  <a:pt x="2879298" y="172377"/>
                </a:cubicBezTo>
                <a:cubicBezTo>
                  <a:pt x="2957678" y="146230"/>
                  <a:pt x="3037691" y="152767"/>
                  <a:pt x="3117705" y="156035"/>
                </a:cubicBezTo>
                <a:cubicBezTo>
                  <a:pt x="3259769" y="115181"/>
                  <a:pt x="3403467" y="71059"/>
                  <a:pt x="3547164" y="31840"/>
                </a:cubicBezTo>
                <a:cubicBezTo>
                  <a:pt x="3599418" y="17132"/>
                  <a:pt x="3653304" y="18767"/>
                  <a:pt x="3707191" y="41645"/>
                </a:cubicBezTo>
                <a:cubicBezTo>
                  <a:pt x="3746381" y="56352"/>
                  <a:pt x="3787204" y="59620"/>
                  <a:pt x="3829660" y="49815"/>
                </a:cubicBezTo>
                <a:cubicBezTo>
                  <a:pt x="3862319" y="18767"/>
                  <a:pt x="3908040" y="8962"/>
                  <a:pt x="3945598" y="791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895912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13898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06660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7869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4516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12992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11726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289585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4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36589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8"/>
            <a:ext cx="8570210" cy="5871589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object 11"/>
          <p:cNvSpPr/>
          <p:nvPr userDrawn="1"/>
        </p:nvSpPr>
        <p:spPr>
          <a:xfrm>
            <a:off x="0" y="873341"/>
            <a:ext cx="3725023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72000" y="1252800"/>
            <a:ext cx="4808612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81684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9"/>
            <a:ext cx="8570210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860400"/>
            <a:ext cx="7400612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object 11"/>
          <p:cNvSpPr/>
          <p:nvPr userDrawn="1"/>
        </p:nvSpPr>
        <p:spPr>
          <a:xfrm>
            <a:off x="1" y="790699"/>
            <a:ext cx="1028300" cy="62648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15803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3672000" y="452439"/>
            <a:ext cx="5194188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165200" y="1267200"/>
            <a:ext cx="4369200" cy="4762518"/>
          </a:xfrm>
        </p:spPr>
        <p:txBody>
          <a:bodyPr>
            <a:noAutofit/>
          </a:bodyPr>
          <a:lstStyle>
            <a:lvl1pPr marL="342900" indent="-342900">
              <a:spcBef>
                <a:spcPts val="2800"/>
              </a:spcBef>
              <a:buClr>
                <a:schemeClr val="tx1"/>
              </a:buClr>
              <a:buFont typeface="+mj-lt"/>
              <a:buAutoNum type="arabicPeriod"/>
              <a:defRPr sz="16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0" name="object 13"/>
          <p:cNvSpPr/>
          <p:nvPr userDrawn="1"/>
        </p:nvSpPr>
        <p:spPr>
          <a:xfrm>
            <a:off x="0" y="858711"/>
            <a:ext cx="3725023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457098" y="1740173"/>
            <a:ext cx="2052000" cy="430887"/>
          </a:xfrm>
        </p:spPr>
        <p:txBody>
          <a:bodyPr wrap="square">
            <a:spAutoFit/>
          </a:bodyPr>
          <a:lstStyle>
            <a:lvl1pPr>
              <a:defRPr sz="28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19426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4"/>
          <p:cNvSpPr/>
          <p:nvPr userDrawn="1"/>
        </p:nvSpPr>
        <p:spPr>
          <a:xfrm>
            <a:off x="382133" y="717234"/>
            <a:ext cx="3052454" cy="250784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93138" y="4273200"/>
            <a:ext cx="4841262" cy="304699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2054781" y="1104976"/>
            <a:ext cx="855114" cy="1615827"/>
          </a:xfrm>
        </p:spPr>
        <p:txBody>
          <a:bodyPr wrap="square">
            <a:spAutoFit/>
          </a:bodyPr>
          <a:lstStyle>
            <a:lvl1pPr algn="r">
              <a:defRPr sz="105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72000" y="1213200"/>
            <a:ext cx="4212443" cy="923330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300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5" name="object 6"/>
          <p:cNvSpPr/>
          <p:nvPr userDrawn="1"/>
        </p:nvSpPr>
        <p:spPr>
          <a:xfrm>
            <a:off x="3693138" y="4048958"/>
            <a:ext cx="430530" cy="72390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Espace réservé de la date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64085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3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71681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1299600"/>
            <a:ext cx="7262599" cy="708494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21599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21899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1999" y="1281600"/>
            <a:ext cx="5188043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1080001" y="1316050"/>
            <a:ext cx="2268820" cy="2352504"/>
          </a:xfrm>
          <a:solidFill>
            <a:schemeClr val="accent1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bg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3795708"/>
            <a:ext cx="2269321" cy="1529327"/>
          </a:xfrm>
          <a:solidFill>
            <a:srgbClr val="EAEAEA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0"/>
              </a:spcBef>
              <a:defRPr/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25221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8613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6259512" y="1308098"/>
            <a:ext cx="2884487" cy="4500563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22236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079499" y="4493479"/>
            <a:ext cx="2592389" cy="1830550"/>
          </a:xfrm>
          <a:solidFill>
            <a:schemeClr val="accent1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29081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671888" y="1308099"/>
            <a:ext cx="5188155" cy="501593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45435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1308099"/>
            <a:ext cx="7780544" cy="501593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6267657" y="3458497"/>
            <a:ext cx="2592387" cy="2344993"/>
          </a:xfrm>
          <a:solidFill>
            <a:srgbClr val="EAEAEA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00705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444501"/>
            <a:ext cx="7780544" cy="5879528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 dirty="0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07179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287338" y="444500"/>
            <a:ext cx="8572706" cy="5879528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 dirty="0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5010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949199" y="2854800"/>
            <a:ext cx="4910843" cy="2908180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499" y="1308098"/>
            <a:ext cx="2592000" cy="4500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3160800" y="1846800"/>
            <a:ext cx="3096000" cy="661720"/>
          </a:xfrm>
          <a:solidFill>
            <a:srgbClr val="EAEAEA"/>
          </a:solidFill>
        </p:spPr>
        <p:txBody>
          <a:bodyPr lIns="180000" tIns="108000" rIns="180000" bIns="108000">
            <a:noAutofit/>
          </a:bodyPr>
          <a:lstStyle>
            <a:lvl1pPr>
              <a:defRPr sz="1200" cap="all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6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38388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4" cy="101123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815788" y="2589163"/>
            <a:ext cx="5470712" cy="325464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7125653" y="2880559"/>
            <a:ext cx="173439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3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498" y="2589163"/>
            <a:ext cx="5207001" cy="291396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91450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2"/>
            <a:ext cx="2358000" cy="4355209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906278" y="1760622"/>
            <a:ext cx="2127486" cy="279371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6485263" y="1300162"/>
            <a:ext cx="173439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3906278" y="1300163"/>
            <a:ext cx="2127486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36284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8" y="4536000"/>
            <a:ext cx="7780545" cy="116405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783100" y="1671583"/>
            <a:ext cx="2365200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7" y="1671583"/>
            <a:ext cx="2366641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6" name="Espace réservé du graphique 3"/>
          <p:cNvSpPr>
            <a:spLocks noGrp="1"/>
          </p:cNvSpPr>
          <p:nvPr>
            <p:ph type="chart" sz="quarter" idx="17"/>
          </p:nvPr>
        </p:nvSpPr>
        <p:spPr>
          <a:xfrm>
            <a:off x="6485263" y="1671583"/>
            <a:ext cx="2366641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 dirty="0"/>
              <a:t>Notes de bas de page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88157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308100"/>
            <a:ext cx="7776662" cy="4396014"/>
          </a:xfrm>
        </p:spPr>
        <p:txBody>
          <a:bodyPr/>
          <a:lstStyle/>
          <a:p>
            <a:r>
              <a:rPr lang="fr-FR"/>
              <a:t>Cliquez sur l'icône pour ajouter un tableau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35603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615228"/>
            <a:ext cx="7776662" cy="1850517"/>
          </a:xfrm>
        </p:spPr>
        <p:txBody>
          <a:bodyPr/>
          <a:lstStyle/>
          <a:p>
            <a:r>
              <a:rPr lang="fr-FR"/>
              <a:t>Cliquez sur l'icône pour ajouter un tableau</a:t>
            </a:r>
          </a:p>
        </p:txBody>
      </p:sp>
      <p:sp>
        <p:nvSpPr>
          <p:cNvPr id="13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8" y="3892270"/>
            <a:ext cx="7777164" cy="2003706"/>
          </a:xfrm>
        </p:spPr>
        <p:txBody>
          <a:bodyPr/>
          <a:lstStyle/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0960" y="3574552"/>
            <a:ext cx="7785702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44412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374336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640723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1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640723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374336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25014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040" userDrawn="1">
          <p15:clr>
            <a:srgbClr val="FBAE40"/>
          </p15:clr>
        </p15:guide>
      </p15:sldGuideLst>
    </p:ext>
  </p:extLs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/>
          <p:cNvSpPr>
            <a:spLocks noGrp="1"/>
          </p:cNvSpPr>
          <p:nvPr>
            <p:ph type="body" sz="quarter" idx="18" hasCustomPrompt="1"/>
          </p:nvPr>
        </p:nvSpPr>
        <p:spPr>
          <a:xfrm>
            <a:off x="3671888" y="2581275"/>
            <a:ext cx="2013491" cy="2684036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accent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1100" b="0" cap="none" baseline="0">
                <a:solidFill>
                  <a:schemeClr val="tx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1000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3671888" y="1300163"/>
            <a:ext cx="2013491" cy="1638484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bg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1100" b="0" cap="none" baseline="0">
                <a:solidFill>
                  <a:schemeClr val="bg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1000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080747" y="1263710"/>
            <a:ext cx="2208163" cy="400160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9" hasCustomPrompt="1"/>
          </p:nvPr>
        </p:nvSpPr>
        <p:spPr>
          <a:xfrm>
            <a:off x="6068357" y="1263710"/>
            <a:ext cx="2797831" cy="707886"/>
          </a:xfrm>
        </p:spPr>
        <p:txBody>
          <a:bodyPr>
            <a:spAutoFit/>
          </a:bodyPr>
          <a:lstStyle>
            <a:lvl1pPr>
              <a:spcBef>
                <a:spcPts val="2400"/>
              </a:spcBef>
              <a:defRPr sz="3600">
                <a:solidFill>
                  <a:schemeClr val="accent1"/>
                </a:solidFill>
              </a:defRPr>
            </a:lvl1pPr>
            <a:lvl2pPr>
              <a:spcBef>
                <a:spcPts val="0"/>
              </a:spcBef>
              <a:defRPr sz="1000" b="0" cap="all" baseline="0"/>
            </a:lvl2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58943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047" userDrawn="1">
          <p15:clr>
            <a:srgbClr val="FBAE40"/>
          </p15:clr>
        </p15:guide>
      </p15:sldGuideLst>
    </p:ext>
  </p:extLs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9"/>
            <a:ext cx="8570210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860400"/>
            <a:ext cx="7400612" cy="4762518"/>
          </a:xfrm>
        </p:spPr>
        <p:txBody>
          <a:bodyPr/>
          <a:lstStyle>
            <a:lvl1pPr>
              <a:defRPr sz="1600" b="1" cap="all" baseline="0">
                <a:solidFill>
                  <a:schemeClr val="tx2"/>
                </a:solidFill>
              </a:defRPr>
            </a:lvl1pPr>
            <a:lvl2pPr algn="just">
              <a:lnSpc>
                <a:spcPct val="110000"/>
              </a:lnSpc>
              <a:spcBef>
                <a:spcPts val="600"/>
              </a:spcBef>
              <a:defRPr sz="10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dirty="0"/>
              <a:t>JUIN 2017</a:t>
            </a:r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dirty="0"/>
              <a:t>BOX TCCP ET GESTION FINANCÈRE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900136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8"/>
            <a:ext cx="8570210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3665304" y="1281446"/>
            <a:ext cx="2726690" cy="553998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665304" y="4589351"/>
            <a:ext cx="2726690" cy="553998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067300" y="1213646"/>
            <a:ext cx="225014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3200" b="1">
                <a:solidFill>
                  <a:prstClr val="white"/>
                </a:solidFill>
              </a:rPr>
              <a:t>CONTACT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477" y="5903786"/>
            <a:ext cx="840000" cy="25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23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9" Type="http://schemas.openxmlformats.org/officeDocument/2006/relationships/slideLayout" Target="../slideLayouts/slideLayout67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34" Type="http://schemas.openxmlformats.org/officeDocument/2006/relationships/slideLayout" Target="../slideLayouts/slideLayout62.xml"/><Relationship Id="rId42" Type="http://schemas.openxmlformats.org/officeDocument/2006/relationships/slideLayout" Target="../slideLayouts/slideLayout70.xml"/><Relationship Id="rId47" Type="http://schemas.openxmlformats.org/officeDocument/2006/relationships/slideLayout" Target="../slideLayouts/slideLayout75.xml"/><Relationship Id="rId50" Type="http://schemas.openxmlformats.org/officeDocument/2006/relationships/theme" Target="../theme/theme2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33" Type="http://schemas.openxmlformats.org/officeDocument/2006/relationships/slideLayout" Target="../slideLayouts/slideLayout61.xml"/><Relationship Id="rId38" Type="http://schemas.openxmlformats.org/officeDocument/2006/relationships/slideLayout" Target="../slideLayouts/slideLayout66.xml"/><Relationship Id="rId46" Type="http://schemas.openxmlformats.org/officeDocument/2006/relationships/slideLayout" Target="../slideLayouts/slideLayout74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29" Type="http://schemas.openxmlformats.org/officeDocument/2006/relationships/slideLayout" Target="../slideLayouts/slideLayout57.xml"/><Relationship Id="rId41" Type="http://schemas.openxmlformats.org/officeDocument/2006/relationships/slideLayout" Target="../slideLayouts/slideLayout69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32" Type="http://schemas.openxmlformats.org/officeDocument/2006/relationships/slideLayout" Target="../slideLayouts/slideLayout60.xml"/><Relationship Id="rId37" Type="http://schemas.openxmlformats.org/officeDocument/2006/relationships/slideLayout" Target="../slideLayouts/slideLayout65.xml"/><Relationship Id="rId40" Type="http://schemas.openxmlformats.org/officeDocument/2006/relationships/slideLayout" Target="../slideLayouts/slideLayout68.xml"/><Relationship Id="rId45" Type="http://schemas.openxmlformats.org/officeDocument/2006/relationships/slideLayout" Target="../slideLayouts/slideLayout73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28" Type="http://schemas.openxmlformats.org/officeDocument/2006/relationships/slideLayout" Target="../slideLayouts/slideLayout56.xml"/><Relationship Id="rId36" Type="http://schemas.openxmlformats.org/officeDocument/2006/relationships/slideLayout" Target="../slideLayouts/slideLayout64.xml"/><Relationship Id="rId49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31" Type="http://schemas.openxmlformats.org/officeDocument/2006/relationships/slideLayout" Target="../slideLayouts/slideLayout59.xml"/><Relationship Id="rId44" Type="http://schemas.openxmlformats.org/officeDocument/2006/relationships/slideLayout" Target="../slideLayouts/slideLayout72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slideLayout" Target="../slideLayouts/slideLayout55.xml"/><Relationship Id="rId30" Type="http://schemas.openxmlformats.org/officeDocument/2006/relationships/slideLayout" Target="../slideLayouts/slideLayout58.xml"/><Relationship Id="rId35" Type="http://schemas.openxmlformats.org/officeDocument/2006/relationships/slideLayout" Target="../slideLayouts/slideLayout63.xml"/><Relationship Id="rId43" Type="http://schemas.openxmlformats.org/officeDocument/2006/relationships/slideLayout" Target="../slideLayouts/slideLayout71.xml"/><Relationship Id="rId48" Type="http://schemas.openxmlformats.org/officeDocument/2006/relationships/slideLayout" Target="../slideLayouts/slideLayout76.xml"/><Relationship Id="rId8" Type="http://schemas.openxmlformats.org/officeDocument/2006/relationships/slideLayout" Target="../slideLayouts/slideLayout36.xml"/><Relationship Id="rId51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26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34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5" Type="http://schemas.openxmlformats.org/officeDocument/2006/relationships/slideLayout" Target="../slideLayouts/slideLayout102.xml"/><Relationship Id="rId33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29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slideLayout" Target="../slideLayouts/slideLayout101.xml"/><Relationship Id="rId32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slideLayout" Target="../slideLayouts/slideLayout100.xml"/><Relationship Id="rId28" Type="http://schemas.openxmlformats.org/officeDocument/2006/relationships/slideLayout" Target="../slideLayouts/slideLayout105.xml"/><Relationship Id="rId36" Type="http://schemas.openxmlformats.org/officeDocument/2006/relationships/image" Target="../media/image1.jpeg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31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Relationship Id="rId27" Type="http://schemas.openxmlformats.org/officeDocument/2006/relationships/slideLayout" Target="../slideLayouts/slideLayout104.xml"/><Relationship Id="rId30" Type="http://schemas.openxmlformats.org/officeDocument/2006/relationships/slideLayout" Target="../slideLayouts/slideLayout107.xml"/><Relationship Id="rId35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18" Type="http://schemas.openxmlformats.org/officeDocument/2006/relationships/slideLayout" Target="../slideLayouts/slideLayout129.xml"/><Relationship Id="rId26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14.xml"/><Relationship Id="rId21" Type="http://schemas.openxmlformats.org/officeDocument/2006/relationships/slideLayout" Target="../slideLayouts/slideLayout132.xml"/><Relationship Id="rId34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17" Type="http://schemas.openxmlformats.org/officeDocument/2006/relationships/slideLayout" Target="../slideLayouts/slideLayout128.xml"/><Relationship Id="rId25" Type="http://schemas.openxmlformats.org/officeDocument/2006/relationships/slideLayout" Target="../slideLayouts/slideLayout136.xml"/><Relationship Id="rId33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13.xml"/><Relationship Id="rId16" Type="http://schemas.openxmlformats.org/officeDocument/2006/relationships/slideLayout" Target="../slideLayouts/slideLayout127.xml"/><Relationship Id="rId20" Type="http://schemas.openxmlformats.org/officeDocument/2006/relationships/slideLayout" Target="../slideLayouts/slideLayout131.xml"/><Relationship Id="rId29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24" Type="http://schemas.openxmlformats.org/officeDocument/2006/relationships/slideLayout" Target="../slideLayouts/slideLayout135.xml"/><Relationship Id="rId32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16.xml"/><Relationship Id="rId15" Type="http://schemas.openxmlformats.org/officeDocument/2006/relationships/slideLayout" Target="../slideLayouts/slideLayout126.xml"/><Relationship Id="rId23" Type="http://schemas.openxmlformats.org/officeDocument/2006/relationships/slideLayout" Target="../slideLayouts/slideLayout134.xml"/><Relationship Id="rId28" Type="http://schemas.openxmlformats.org/officeDocument/2006/relationships/slideLayout" Target="../slideLayouts/slideLayout139.xml"/><Relationship Id="rId36" Type="http://schemas.openxmlformats.org/officeDocument/2006/relationships/image" Target="../media/image1.jpeg"/><Relationship Id="rId10" Type="http://schemas.openxmlformats.org/officeDocument/2006/relationships/slideLayout" Target="../slideLayouts/slideLayout121.xml"/><Relationship Id="rId19" Type="http://schemas.openxmlformats.org/officeDocument/2006/relationships/slideLayout" Target="../slideLayouts/slideLayout130.xml"/><Relationship Id="rId31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Relationship Id="rId22" Type="http://schemas.openxmlformats.org/officeDocument/2006/relationships/slideLayout" Target="../slideLayouts/slideLayout133.xml"/><Relationship Id="rId27" Type="http://schemas.openxmlformats.org/officeDocument/2006/relationships/slideLayout" Target="../slideLayouts/slideLayout138.xml"/><Relationship Id="rId30" Type="http://schemas.openxmlformats.org/officeDocument/2006/relationships/slideLayout" Target="../slideLayouts/slideLayout141.xml"/><Relationship Id="rId35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18" Type="http://schemas.openxmlformats.org/officeDocument/2006/relationships/slideLayout" Target="../slideLayouts/slideLayout163.xml"/><Relationship Id="rId26" Type="http://schemas.openxmlformats.org/officeDocument/2006/relationships/slideLayout" Target="../slideLayouts/slideLayout171.xml"/><Relationship Id="rId3" Type="http://schemas.openxmlformats.org/officeDocument/2006/relationships/slideLayout" Target="../slideLayouts/slideLayout148.xml"/><Relationship Id="rId21" Type="http://schemas.openxmlformats.org/officeDocument/2006/relationships/slideLayout" Target="../slideLayouts/slideLayout166.xml"/><Relationship Id="rId34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slideLayout" Target="../slideLayouts/slideLayout162.xml"/><Relationship Id="rId25" Type="http://schemas.openxmlformats.org/officeDocument/2006/relationships/slideLayout" Target="../slideLayouts/slideLayout170.xml"/><Relationship Id="rId33" Type="http://schemas.openxmlformats.org/officeDocument/2006/relationships/slideLayout" Target="../slideLayouts/slideLayout178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20" Type="http://schemas.openxmlformats.org/officeDocument/2006/relationships/slideLayout" Target="../slideLayouts/slideLayout165.xml"/><Relationship Id="rId29" Type="http://schemas.openxmlformats.org/officeDocument/2006/relationships/slideLayout" Target="../slideLayouts/slideLayout174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24" Type="http://schemas.openxmlformats.org/officeDocument/2006/relationships/slideLayout" Target="../slideLayouts/slideLayout169.xml"/><Relationship Id="rId32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23" Type="http://schemas.openxmlformats.org/officeDocument/2006/relationships/slideLayout" Target="../slideLayouts/slideLayout168.xml"/><Relationship Id="rId28" Type="http://schemas.openxmlformats.org/officeDocument/2006/relationships/slideLayout" Target="../slideLayouts/slideLayout173.xml"/><Relationship Id="rId36" Type="http://schemas.openxmlformats.org/officeDocument/2006/relationships/image" Target="../media/image1.jpeg"/><Relationship Id="rId10" Type="http://schemas.openxmlformats.org/officeDocument/2006/relationships/slideLayout" Target="../slideLayouts/slideLayout155.xml"/><Relationship Id="rId19" Type="http://schemas.openxmlformats.org/officeDocument/2006/relationships/slideLayout" Target="../slideLayouts/slideLayout164.xml"/><Relationship Id="rId31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Relationship Id="rId22" Type="http://schemas.openxmlformats.org/officeDocument/2006/relationships/slideLayout" Target="../slideLayouts/slideLayout167.xml"/><Relationship Id="rId27" Type="http://schemas.openxmlformats.org/officeDocument/2006/relationships/slideLayout" Target="../slideLayouts/slideLayout172.xml"/><Relationship Id="rId30" Type="http://schemas.openxmlformats.org/officeDocument/2006/relationships/slideLayout" Target="../slideLayouts/slideLayout175.xml"/><Relationship Id="rId35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80000" y="414000"/>
            <a:ext cx="7780043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80000" y="1306800"/>
            <a:ext cx="778004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817179" y="564279"/>
            <a:ext cx="525642" cy="262621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0000" y="6521787"/>
            <a:ext cx="1908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800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800" b="0" cap="all" baseline="0" smtClean="0">
                <a:solidFill>
                  <a:srgbClr val="7F7F7F"/>
                </a:solidFill>
              </a:defRPr>
            </a:lvl1pPr>
          </a:lstStyle>
          <a:p>
            <a:r>
              <a:rPr lang="fr-FR" dirty="0" err="1"/>
              <a:t>Jj</a:t>
            </a:r>
            <a:r>
              <a:rPr lang="fr-FR" dirty="0"/>
              <a:t> Mois </a:t>
            </a:r>
            <a:r>
              <a:rPr lang="fr-FR" dirty="0" err="1"/>
              <a:t>Aaaa</a:t>
            </a:r>
            <a:endParaRPr lang="fr-FR" dirty="0"/>
          </a:p>
        </p:txBody>
      </p:sp>
      <p:pic>
        <p:nvPicPr>
          <p:cNvPr id="16" name="Picture 3" descr="D:\BLOC MARQUES\JPG\BB_Q_NATIXIS_INTEREPARGNE_10CM.jp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864" y="6345005"/>
            <a:ext cx="1135923" cy="43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SIPCM4e4b471bb76960e2e06042b0" descr="{&quot;HashCode&quot;:1100662692,&quot;Placement&quot;:&quot;Footer&quot;,&quot;Top&quot;:522.0343,&quot;Left&quot;:0.0,&quot;SlideWidth&quot;:720,&quot;SlideHeight&quot;:540}">
            <a:extLst>
              <a:ext uri="{FF2B5EF4-FFF2-40B4-BE49-F238E27FC236}">
                <a16:creationId xmlns:a16="http://schemas.microsoft.com/office/drawing/2014/main" xmlns="" id="{8A829512-7C72-4313-B4A9-8A692D43FD87}"/>
              </a:ext>
            </a:extLst>
          </p:cNvPr>
          <p:cNvSpPr txBox="1"/>
          <p:nvPr userDrawn="1"/>
        </p:nvSpPr>
        <p:spPr>
          <a:xfrm>
            <a:off x="0" y="6629836"/>
            <a:ext cx="1059848" cy="2281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800">
                <a:solidFill>
                  <a:srgbClr val="737373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108192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77" r:id="rId4"/>
    <p:sldLayoutId id="2147483650" r:id="rId5"/>
    <p:sldLayoutId id="2147483656" r:id="rId6"/>
    <p:sldLayoutId id="2147483657" r:id="rId7"/>
    <p:sldLayoutId id="2147483658" r:id="rId8"/>
    <p:sldLayoutId id="2147483655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7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3" r:id="rId24"/>
    <p:sldLayoutId id="2147483674" r:id="rId25"/>
    <p:sldLayoutId id="2147483675" r:id="rId26"/>
    <p:sldLayoutId id="2147483730" r:id="rId27"/>
    <p:sldLayoutId id="2147483731" r:id="rId28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b="1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50000" indent="-1800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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819" userDrawn="1">
          <p15:clr>
            <a:srgbClr val="F26B43"/>
          </p15:clr>
        </p15:guide>
        <p15:guide id="2" pos="678" userDrawn="1">
          <p15:clr>
            <a:srgbClr val="F26B43"/>
          </p15:clr>
        </p15:guide>
        <p15:guide id="3" pos="5585" userDrawn="1">
          <p15:clr>
            <a:srgbClr val="F26B43"/>
          </p15:clr>
        </p15:guide>
        <p15:guide id="5" orient="horz" pos="417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80000" y="414000"/>
            <a:ext cx="7780043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80000" y="1306800"/>
            <a:ext cx="778004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817179" y="564279"/>
            <a:ext cx="525642" cy="262621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0000" y="6521787"/>
            <a:ext cx="1908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800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800" b="0" cap="all" baseline="0" smtClean="0">
                <a:solidFill>
                  <a:srgbClr val="7F7F7F"/>
                </a:solidFill>
              </a:defRPr>
            </a:lvl1pPr>
          </a:lstStyle>
          <a:p>
            <a:r>
              <a:rPr dirty="0" err="1"/>
              <a:t>Jj</a:t>
            </a:r>
            <a:r>
              <a:rPr dirty="0"/>
              <a:t> Mois </a:t>
            </a:r>
            <a:r>
              <a:rPr dirty="0" err="1"/>
              <a:t>Aaaa</a:t>
            </a:r>
            <a:endParaRPr dirty="0"/>
          </a:p>
        </p:txBody>
      </p:sp>
      <p:pic>
        <p:nvPicPr>
          <p:cNvPr id="16" name="Picture 3" descr="D:\BLOC MARQUES\JPG\BB_Q_NATIXIS_INTEREPARGNE_10CM.jpg"/>
          <p:cNvPicPr>
            <a:picLocks noChangeAspect="1" noChangeArrowheads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864" y="6345005"/>
            <a:ext cx="1135923" cy="43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SIPCM8e0e459482cf7600c4e9e176" descr="{&quot;HashCode&quot;:1100662692,&quot;Placement&quot;:&quot;Footer&quot;,&quot;Top&quot;:522.0343,&quot;Left&quot;:0.0,&quot;SlideWidth&quot;:720,&quot;SlideHeight&quot;:540}">
            <a:extLst>
              <a:ext uri="{FF2B5EF4-FFF2-40B4-BE49-F238E27FC236}">
                <a16:creationId xmlns:a16="http://schemas.microsoft.com/office/drawing/2014/main" xmlns="" id="{2234E395-5C40-4418-915C-89B6F573EE5C}"/>
              </a:ext>
            </a:extLst>
          </p:cNvPr>
          <p:cNvSpPr txBox="1"/>
          <p:nvPr userDrawn="1"/>
        </p:nvSpPr>
        <p:spPr>
          <a:xfrm>
            <a:off x="0" y="6629836"/>
            <a:ext cx="1059848" cy="2281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800">
                <a:solidFill>
                  <a:srgbClr val="737373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907896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704" r:id="rId26"/>
    <p:sldLayoutId id="2147483705" r:id="rId27"/>
    <p:sldLayoutId id="2147483706" r:id="rId28"/>
    <p:sldLayoutId id="2147483707" r:id="rId29"/>
    <p:sldLayoutId id="2147483708" r:id="rId30"/>
    <p:sldLayoutId id="2147483709" r:id="rId31"/>
    <p:sldLayoutId id="2147483710" r:id="rId32"/>
    <p:sldLayoutId id="2147483711" r:id="rId33"/>
    <p:sldLayoutId id="2147483712" r:id="rId34"/>
    <p:sldLayoutId id="2147483713" r:id="rId35"/>
    <p:sldLayoutId id="2147483714" r:id="rId36"/>
    <p:sldLayoutId id="2147483715" r:id="rId37"/>
    <p:sldLayoutId id="2147483716" r:id="rId38"/>
    <p:sldLayoutId id="2147483718" r:id="rId39"/>
    <p:sldLayoutId id="2147483719" r:id="rId40"/>
    <p:sldLayoutId id="2147483721" r:id="rId41"/>
    <p:sldLayoutId id="2147483722" r:id="rId42"/>
    <p:sldLayoutId id="2147483723" r:id="rId43"/>
    <p:sldLayoutId id="2147483724" r:id="rId44"/>
    <p:sldLayoutId id="2147483725" r:id="rId45"/>
    <p:sldLayoutId id="2147483726" r:id="rId46"/>
    <p:sldLayoutId id="2147483727" r:id="rId47"/>
    <p:sldLayoutId id="2147483728" r:id="rId48"/>
    <p:sldLayoutId id="2147483729" r:id="rId49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b="1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50000" indent="-1800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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819" userDrawn="1">
          <p15:clr>
            <a:srgbClr val="F26B43"/>
          </p15:clr>
        </p15:guide>
        <p15:guide id="2" pos="678" userDrawn="1">
          <p15:clr>
            <a:srgbClr val="F26B43"/>
          </p15:clr>
        </p15:guide>
        <p15:guide id="3" pos="5585" userDrawn="1">
          <p15:clr>
            <a:srgbClr val="F26B43"/>
          </p15:clr>
        </p15:guide>
        <p15:guide id="5" orient="horz" pos="417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80000" y="414000"/>
            <a:ext cx="7780043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80000" y="1306800"/>
            <a:ext cx="778004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817179" y="564279"/>
            <a:ext cx="525642" cy="262621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r>
              <a:rPr lang="fr-FR" dirty="0"/>
              <a:t>BOX TCCP ET GESTION FINANCÈRE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0000" y="6521787"/>
            <a:ext cx="1908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800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800" b="0" cap="all" baseline="0" smtClean="0">
                <a:solidFill>
                  <a:srgbClr val="7F7F7F"/>
                </a:solidFill>
              </a:defRPr>
            </a:lvl1pPr>
          </a:lstStyle>
          <a:p>
            <a:r>
              <a:rPr dirty="0"/>
              <a:t>JUIN 2017</a:t>
            </a:r>
          </a:p>
        </p:txBody>
      </p:sp>
      <p:pic>
        <p:nvPicPr>
          <p:cNvPr id="16" name="Picture 3" descr="D:\BLOC MARQUES\JPG\BB_Q_NATIXIS_INTEREPARGNE_10CM.jpg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864" y="6345005"/>
            <a:ext cx="1135923" cy="43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SIPCM3ab44172adf2a7ae57d81f8c" descr="{&quot;HashCode&quot;:1100662692,&quot;Placement&quot;:&quot;Footer&quot;,&quot;Top&quot;:522.0343,&quot;Left&quot;:0.0,&quot;SlideWidth&quot;:720,&quot;SlideHeight&quot;:540}">
            <a:extLst>
              <a:ext uri="{FF2B5EF4-FFF2-40B4-BE49-F238E27FC236}">
                <a16:creationId xmlns:a16="http://schemas.microsoft.com/office/drawing/2014/main" xmlns="" id="{2E499B40-B495-447B-92E3-EC4A9BC5F297}"/>
              </a:ext>
            </a:extLst>
          </p:cNvPr>
          <p:cNvSpPr txBox="1"/>
          <p:nvPr userDrawn="1"/>
        </p:nvSpPr>
        <p:spPr>
          <a:xfrm>
            <a:off x="0" y="6629836"/>
            <a:ext cx="1059848" cy="2281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800">
                <a:solidFill>
                  <a:srgbClr val="737373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455838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  <p:sldLayoutId id="2147483753" r:id="rId21"/>
    <p:sldLayoutId id="2147483754" r:id="rId22"/>
    <p:sldLayoutId id="2147483755" r:id="rId23"/>
    <p:sldLayoutId id="2147483756" r:id="rId24"/>
    <p:sldLayoutId id="2147483757" r:id="rId25"/>
    <p:sldLayoutId id="2147483758" r:id="rId26"/>
    <p:sldLayoutId id="2147483759" r:id="rId27"/>
    <p:sldLayoutId id="2147483760" r:id="rId28"/>
    <p:sldLayoutId id="2147483761" r:id="rId29"/>
    <p:sldLayoutId id="2147483762" r:id="rId30"/>
    <p:sldLayoutId id="2147483763" r:id="rId31"/>
    <p:sldLayoutId id="2147483764" r:id="rId32"/>
    <p:sldLayoutId id="2147483765" r:id="rId33"/>
    <p:sldLayoutId id="2147483766" r:id="rId34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b="1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50000" indent="-1800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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819" userDrawn="1">
          <p15:clr>
            <a:srgbClr val="F26B43"/>
          </p15:clr>
        </p15:guide>
        <p15:guide id="2" pos="678" userDrawn="1">
          <p15:clr>
            <a:srgbClr val="F26B43"/>
          </p15:clr>
        </p15:guide>
        <p15:guide id="3" pos="5585" userDrawn="1">
          <p15:clr>
            <a:srgbClr val="F26B43"/>
          </p15:clr>
        </p15:guide>
        <p15:guide id="5" orient="horz" pos="417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80000" y="414000"/>
            <a:ext cx="7780043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80000" y="1306800"/>
            <a:ext cx="778004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817179" y="564279"/>
            <a:ext cx="525642" cy="262621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r>
              <a:rPr lang="fr-FR" dirty="0"/>
              <a:t>BOX TCCP ET GESTION FINANCÈRE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0000" y="6521787"/>
            <a:ext cx="1908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800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800" b="0" cap="all" baseline="0" smtClean="0">
                <a:solidFill>
                  <a:srgbClr val="7F7F7F"/>
                </a:solidFill>
              </a:defRPr>
            </a:lvl1pPr>
          </a:lstStyle>
          <a:p>
            <a:r>
              <a:rPr dirty="0"/>
              <a:t>JUIN 2017</a:t>
            </a:r>
          </a:p>
        </p:txBody>
      </p:sp>
      <p:pic>
        <p:nvPicPr>
          <p:cNvPr id="16" name="Picture 3" descr="D:\BLOC MARQUES\JPG\BB_Q_NATIXIS_INTEREPARGNE_10CM.jpg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864" y="6345005"/>
            <a:ext cx="1135923" cy="43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SIPCM86014f389c0d9891819a05eb" descr="{&quot;HashCode&quot;:1100662692,&quot;Placement&quot;:&quot;Footer&quot;,&quot;Top&quot;:522.0343,&quot;Left&quot;:0.0,&quot;SlideWidth&quot;:720,&quot;SlideHeight&quot;:540}">
            <a:extLst>
              <a:ext uri="{FF2B5EF4-FFF2-40B4-BE49-F238E27FC236}">
                <a16:creationId xmlns:a16="http://schemas.microsoft.com/office/drawing/2014/main" xmlns="" id="{88D57FDE-F2E9-4BEC-AB4A-D56BCF94C9FA}"/>
              </a:ext>
            </a:extLst>
          </p:cNvPr>
          <p:cNvSpPr txBox="1"/>
          <p:nvPr userDrawn="1"/>
        </p:nvSpPr>
        <p:spPr>
          <a:xfrm>
            <a:off x="0" y="6629836"/>
            <a:ext cx="1059848" cy="2281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800">
                <a:solidFill>
                  <a:srgbClr val="737373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4202667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  <p:sldLayoutId id="2147483785" r:id="rId18"/>
    <p:sldLayoutId id="2147483786" r:id="rId19"/>
    <p:sldLayoutId id="2147483787" r:id="rId20"/>
    <p:sldLayoutId id="2147483788" r:id="rId21"/>
    <p:sldLayoutId id="2147483789" r:id="rId22"/>
    <p:sldLayoutId id="2147483790" r:id="rId23"/>
    <p:sldLayoutId id="2147483791" r:id="rId24"/>
    <p:sldLayoutId id="2147483792" r:id="rId25"/>
    <p:sldLayoutId id="2147483793" r:id="rId26"/>
    <p:sldLayoutId id="2147483794" r:id="rId27"/>
    <p:sldLayoutId id="2147483795" r:id="rId28"/>
    <p:sldLayoutId id="2147483796" r:id="rId29"/>
    <p:sldLayoutId id="2147483797" r:id="rId30"/>
    <p:sldLayoutId id="2147483798" r:id="rId31"/>
    <p:sldLayoutId id="2147483799" r:id="rId32"/>
    <p:sldLayoutId id="2147483800" r:id="rId33"/>
    <p:sldLayoutId id="2147483801" r:id="rId34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b="1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50000" indent="-1800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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819" userDrawn="1">
          <p15:clr>
            <a:srgbClr val="F26B43"/>
          </p15:clr>
        </p15:guide>
        <p15:guide id="2" pos="678" userDrawn="1">
          <p15:clr>
            <a:srgbClr val="F26B43"/>
          </p15:clr>
        </p15:guide>
        <p15:guide id="3" pos="5585" userDrawn="1">
          <p15:clr>
            <a:srgbClr val="F26B43"/>
          </p15:clr>
        </p15:guide>
        <p15:guide id="5" orient="horz" pos="417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80000" y="414000"/>
            <a:ext cx="7780043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80000" y="1306800"/>
            <a:ext cx="778004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817179" y="564279"/>
            <a:ext cx="525642" cy="262621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r>
              <a:rPr lang="fr-FR" dirty="0"/>
              <a:t>BOX TCCP ET GESTION FINANCÈRE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0000" y="6521787"/>
            <a:ext cx="1908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800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800" b="0" cap="all" baseline="0" smtClean="0">
                <a:solidFill>
                  <a:srgbClr val="7F7F7F"/>
                </a:solidFill>
              </a:defRPr>
            </a:lvl1pPr>
          </a:lstStyle>
          <a:p>
            <a:r>
              <a:rPr dirty="0"/>
              <a:t>JUIN 2017</a:t>
            </a:r>
          </a:p>
        </p:txBody>
      </p:sp>
      <p:pic>
        <p:nvPicPr>
          <p:cNvPr id="16" name="Picture 3" descr="D:\BLOC MARQUES\JPG\BB_Q_NATIXIS_INTEREPARGNE_10CM.jpg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864" y="6345005"/>
            <a:ext cx="1135923" cy="43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SIPCM48bf41a288e86664e24395ec" descr="{&quot;HashCode&quot;:1100662692,&quot;Placement&quot;:&quot;Footer&quot;,&quot;Top&quot;:522.0343,&quot;Left&quot;:0.0,&quot;SlideWidth&quot;:720,&quot;SlideHeight&quot;:540}">
            <a:extLst>
              <a:ext uri="{FF2B5EF4-FFF2-40B4-BE49-F238E27FC236}">
                <a16:creationId xmlns:a16="http://schemas.microsoft.com/office/drawing/2014/main" xmlns="" id="{AF8A9D5D-4940-4724-B8DC-ACA73E1D2669}"/>
              </a:ext>
            </a:extLst>
          </p:cNvPr>
          <p:cNvSpPr txBox="1"/>
          <p:nvPr userDrawn="1"/>
        </p:nvSpPr>
        <p:spPr>
          <a:xfrm>
            <a:off x="0" y="6629836"/>
            <a:ext cx="1059848" cy="2281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800">
                <a:solidFill>
                  <a:srgbClr val="737373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2308763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  <p:sldLayoutId id="2147483824" r:id="rId22"/>
    <p:sldLayoutId id="2147483825" r:id="rId23"/>
    <p:sldLayoutId id="2147483826" r:id="rId24"/>
    <p:sldLayoutId id="2147483827" r:id="rId25"/>
    <p:sldLayoutId id="2147483828" r:id="rId26"/>
    <p:sldLayoutId id="2147483829" r:id="rId27"/>
    <p:sldLayoutId id="2147483830" r:id="rId28"/>
    <p:sldLayoutId id="2147483831" r:id="rId29"/>
    <p:sldLayoutId id="2147483832" r:id="rId30"/>
    <p:sldLayoutId id="2147483833" r:id="rId31"/>
    <p:sldLayoutId id="2147483834" r:id="rId32"/>
    <p:sldLayoutId id="2147483835" r:id="rId33"/>
    <p:sldLayoutId id="2147483836" r:id="rId34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b="1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50000" indent="-1800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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819" userDrawn="1">
          <p15:clr>
            <a:srgbClr val="F26B43"/>
          </p15:clr>
        </p15:guide>
        <p15:guide id="2" pos="678" userDrawn="1">
          <p15:clr>
            <a:srgbClr val="F26B43"/>
          </p15:clr>
        </p15:guide>
        <p15:guide id="3" pos="5585" userDrawn="1">
          <p15:clr>
            <a:srgbClr val="F26B43"/>
          </p15:clr>
        </p15:guide>
        <p15:guide id="5" orient="horz" pos="417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jpg"/><Relationship Id="rId4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slide" Target="slide3.xml"/><Relationship Id="rId4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slide" Target="slide3.xml"/><Relationship Id="rId4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ovcJFjr3y8&amp;list=PLxsBxGRQG1XyVfgzSUj4yVROtn_f-8YY8&amp;index=9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www.youtube.com/watch?v=z6jF9Fqm-Gc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1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25.png"/><Relationship Id="rId10" Type="http://schemas.openxmlformats.org/officeDocument/2006/relationships/image" Target="../media/image57.png"/><Relationship Id="rId4" Type="http://schemas.openxmlformats.org/officeDocument/2006/relationships/image" Target="../media/image52.png"/><Relationship Id="rId9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FrSSKP-JEM" TargetMode="Externa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png"/><Relationship Id="rId7" Type="http://schemas.openxmlformats.org/officeDocument/2006/relationships/image" Target="../media/image68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10" Type="http://schemas.openxmlformats.org/officeDocument/2006/relationships/image" Target="../media/image71.jpeg"/><Relationship Id="rId4" Type="http://schemas.openxmlformats.org/officeDocument/2006/relationships/image" Target="../media/image65.jpeg"/><Relationship Id="rId9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71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73.png"/><Relationship Id="rId7" Type="http://schemas.openxmlformats.org/officeDocument/2006/relationships/hyperlink" Target="https://www.youtube.com/watch?v=dV891F2BhIQ&amp;index=13&amp;list=PLxsBxGRQG1XyVfgzSUj4yVROtn_f-8YY8" TargetMode="External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64.png"/><Relationship Id="rId5" Type="http://schemas.openxmlformats.org/officeDocument/2006/relationships/image" Target="../media/image68.jpeg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31.png"/><Relationship Id="rId4" Type="http://schemas.openxmlformats.org/officeDocument/2006/relationships/hyperlink" Target="https://www.youtube.com/watch?v=VV4pn2DoUoQ&amp;list=PLxsBxGRQG1XyVfgzSUj4yVROtn_f-8YY8&amp;index=2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www.youtube.com/watch?v=pioH9OX3rHc&amp;list=PLxsBxGRQG1XyVfgzSUj4yVROtn_f-8YY8&amp;index=6" TargetMode="External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81.jpeg"/><Relationship Id="rId4" Type="http://schemas.openxmlformats.org/officeDocument/2006/relationships/image" Target="../media/image8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tixis.com/" TargetMode="External"/><Relationship Id="rId2" Type="http://schemas.openxmlformats.org/officeDocument/2006/relationships/hyperlink" Target="mailto:xxxxxxxxxxxxxxx@natixis.com" TargetMode="Externa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dirty="0" err="1"/>
              <a:t>VOs</a:t>
            </a:r>
            <a:r>
              <a:rPr lang="fr-FR" dirty="0"/>
              <a:t> SERVICES DIGITAUX POUR Gérer votre épargne Salariale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Natixis</a:t>
            </a:r>
            <a:r>
              <a:rPr lang="fr-FR" dirty="0"/>
              <a:t> </a:t>
            </a:r>
            <a:r>
              <a:rPr lang="fr-FR" dirty="0" err="1"/>
              <a:t>interépargne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FR" dirty="0"/>
              <a:t>Juillet 2017</a:t>
            </a: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3"/>
          </p:nvPr>
        </p:nvSpPr>
        <p:spPr>
          <a:xfrm>
            <a:off x="8991375" y="6858000"/>
            <a:ext cx="0" cy="30778"/>
          </a:xfrm>
        </p:spPr>
        <p:txBody>
          <a:bodyPr/>
          <a:lstStyle/>
          <a:p>
            <a:r>
              <a:rPr lang="fr-FR" dirty="0"/>
              <a:t>VOTRE SERVICE </a:t>
            </a:r>
            <a:br>
              <a:rPr lang="fr-FR" dirty="0"/>
            </a:br>
            <a:r>
              <a:rPr lang="fr-FR" dirty="0"/>
              <a:t>PREMIUM DIGITAL | Juillet 2017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4"/>
          </p:nvPr>
        </p:nvSpPr>
        <p:spPr>
          <a:xfrm>
            <a:off x="8728575" y="6858000"/>
            <a:ext cx="0" cy="15389"/>
          </a:xfrm>
        </p:spPr>
        <p:txBody>
          <a:bodyPr/>
          <a:lstStyle/>
          <a:p>
            <a:fld id="{4F985FF9-ADA8-465B-B1B8-A5AF16A5E141}" type="slidenum">
              <a:rPr lang="fr-FR" smtClean="0"/>
              <a:pPr/>
              <a:t>1</a:t>
            </a:fld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37" y="1888359"/>
            <a:ext cx="4328535" cy="398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937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Des services ALLIANT Simplicité, Efficacité ET Rapidité</a:t>
            </a:r>
          </a:p>
          <a:p>
            <a:r>
              <a:rPr lang="fr-FR" dirty="0"/>
              <a:t>LES AVANTAGES POUR L’ENTREPRISE</a:t>
            </a:r>
            <a:endParaRPr lang="fr-FR" b="0" dirty="0">
              <a:solidFill>
                <a:schemeClr val="tx1"/>
              </a:solidFill>
            </a:endParaRPr>
          </a:p>
          <a:p>
            <a:r>
              <a:rPr lang="fr-FR" dirty="0"/>
              <a:t>LES AVANTAGES POUR les épargnants </a:t>
            </a:r>
          </a:p>
          <a:p>
            <a:r>
              <a:rPr lang="fr-FR" dirty="0"/>
              <a:t>annexes</a:t>
            </a:r>
            <a:endParaRPr lang="fr-FR" b="0" dirty="0">
              <a:solidFill>
                <a:schemeClr val="tx1"/>
              </a:solidFill>
            </a:endParaRPr>
          </a:p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Sommaire</a:t>
            </a:r>
          </a:p>
        </p:txBody>
      </p:sp>
      <p:sp>
        <p:nvSpPr>
          <p:cNvPr id="20" name="Espace réservé du numéro de diapositive 18"/>
          <p:cNvSpPr>
            <a:spLocks noGrp="1"/>
          </p:cNvSpPr>
          <p:nvPr>
            <p:ph type="sldNum" sz="quarter" idx="18"/>
          </p:nvPr>
        </p:nvSpPr>
        <p:spPr>
          <a:xfrm>
            <a:off x="1080000" y="6521787"/>
            <a:ext cx="190800" cy="123111"/>
          </a:xfrm>
        </p:spPr>
        <p:txBody>
          <a:bodyPr/>
          <a:lstStyle/>
          <a:p>
            <a:fld id="{4F985FF9-ADA8-465B-B1B8-A5AF16A5E141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7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321396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VOS SERVICES DIGITAUX | Juillet 2017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3</a:t>
            </a:fld>
            <a:endParaRPr lang="fr-FR" dirty="0"/>
          </a:p>
        </p:txBody>
      </p:sp>
      <p:sp>
        <p:nvSpPr>
          <p:cNvPr id="15" name="ZoneTexte 14">
            <a:hlinkClick r:id="rId5" action="ppaction://hlinksldjump"/>
          </p:cNvPr>
          <p:cNvSpPr txBox="1"/>
          <p:nvPr>
            <p:custDataLst>
              <p:tags r:id="rId2"/>
            </p:custDataLst>
          </p:nvPr>
        </p:nvSpPr>
        <p:spPr>
          <a:xfrm>
            <a:off x="3683324" y="1166400"/>
            <a:ext cx="4936791" cy="2710235"/>
          </a:xfrm>
          <a:prstGeom prst="rect">
            <a:avLst/>
          </a:prstGeom>
        </p:spPr>
        <p:txBody>
          <a:bodyPr vert="horz" wrap="square" lIns="0" tIns="108000" rIns="0" bIns="1080000" rtlCol="0" anchor="ctr" anchorCtr="0">
            <a:noAutofit/>
          </a:bodyPr>
          <a:lstStyle/>
          <a:p>
            <a:r>
              <a:rPr lang="fr-FR" sz="3000" cap="all" dirty="0">
                <a:solidFill>
                  <a:srgbClr val="581D74"/>
                </a:solidFill>
              </a:rPr>
              <a:t>Des services alliant simplicité, efficacité et rapidité</a:t>
            </a:r>
            <a:endParaRPr lang="en-US" sz="3000" cap="all" dirty="0">
              <a:solidFill>
                <a:srgbClr val="581D74"/>
              </a:solidFill>
            </a:endParaRPr>
          </a:p>
        </p:txBody>
      </p:sp>
      <p:sp>
        <p:nvSpPr>
          <p:cNvPr id="16" name="ZoneTexte 15">
            <a:hlinkClick r:id="rId5" action="ppaction://hlinksldjump"/>
          </p:cNvPr>
          <p:cNvSpPr txBox="1"/>
          <p:nvPr>
            <p:custDataLst>
              <p:tags r:id="rId3"/>
            </p:custDataLst>
          </p:nvPr>
        </p:nvSpPr>
        <p:spPr>
          <a:xfrm>
            <a:off x="2054781" y="1166400"/>
            <a:ext cx="855114" cy="161582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r>
              <a:rPr lang="en-US" sz="10500" b="1">
                <a:solidFill>
                  <a:srgbClr val="FFFFFF"/>
                </a:solidFill>
              </a:rPr>
              <a:t>1</a:t>
            </a:r>
            <a:endParaRPr lang="en-US" sz="10500" b="1" dirty="0"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3234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gestion simplifiée </a:t>
            </a:r>
            <a:r>
              <a:rPr lang="fr-FR" b="0" dirty="0"/>
              <a:t>de l’épargne salariale</a:t>
            </a:r>
            <a:endParaRPr lang="en-US" b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1</a:t>
            </a:r>
            <a:endParaRPr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4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Suivi et gestion de l’épargne salariale 100 % digital</a:t>
            </a:r>
          </a:p>
          <a:p>
            <a:pPr lvl="4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Consultation de l’épargne 24h/24h, 7 jours/7 </a:t>
            </a:r>
          </a:p>
          <a:p>
            <a:pPr lvl="4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Opérations en ligne en toute sécurité </a:t>
            </a:r>
          </a:p>
          <a:p>
            <a:pPr lvl="4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Suivi des traitements et des opérations en temps réel</a:t>
            </a:r>
          </a:p>
          <a:p>
            <a:pPr lvl="4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Accès à une large gamme de services en ligne : simulateurs, conseiller virtuel…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4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Accompagnement de nos téléconseillers</a:t>
            </a:r>
          </a:p>
          <a:p>
            <a:endParaRPr lang="en-US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4</a:t>
            </a:fld>
            <a:endParaRPr lang="fr-FR"/>
          </a:p>
        </p:txBody>
      </p:sp>
      <p:pic>
        <p:nvPicPr>
          <p:cNvPr id="10" name="Espace réservé pour une image  3"/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1" r="23691"/>
          <a:stretch>
            <a:fillRect/>
          </a:stretch>
        </p:blipFill>
        <p:spPr/>
      </p:pic>
      <p:sp>
        <p:nvSpPr>
          <p:cNvPr id="6" name="Espace réservé du texte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POUR L’ENTREPRISE </a:t>
            </a:r>
          </a:p>
          <a:p>
            <a:pPr>
              <a:spcBef>
                <a:spcPts val="0"/>
              </a:spcBef>
            </a:pPr>
            <a:r>
              <a:rPr lang="fr-FR" dirty="0"/>
              <a:t>COMME SES SALARIÉS</a:t>
            </a:r>
          </a:p>
          <a:p>
            <a:endParaRPr lang="en-US" dirty="0"/>
          </a:p>
        </p:txBody>
      </p:sp>
      <p:sp>
        <p:nvSpPr>
          <p:cNvPr id="11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1804781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1080000" y="414000"/>
            <a:ext cx="7780043" cy="608400"/>
          </a:xfrm>
        </p:spPr>
        <p:txBody>
          <a:bodyPr/>
          <a:lstStyle/>
          <a:p>
            <a:r>
              <a:rPr lang="pt-BR" dirty="0"/>
              <a:t>Les avantages</a:t>
            </a:r>
            <a:endParaRPr lang="en-US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1</a:t>
            </a:r>
            <a:endParaRPr lang="en-US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5</a:t>
            </a:fld>
            <a:endParaRPr lang="fr-FR"/>
          </a:p>
        </p:txBody>
      </p:sp>
      <p:cxnSp>
        <p:nvCxnSpPr>
          <p:cNvPr id="14" name="Connecteur en angle 13"/>
          <p:cNvCxnSpPr/>
          <p:nvPr/>
        </p:nvCxnSpPr>
        <p:spPr>
          <a:xfrm>
            <a:off x="5218493" y="2264726"/>
            <a:ext cx="3600000" cy="360000"/>
          </a:xfrm>
          <a:prstGeom prst="bentConnector3">
            <a:avLst>
              <a:gd name="adj1" fmla="val 2078"/>
            </a:avLst>
          </a:prstGeom>
          <a:ln w="12700">
            <a:solidFill>
              <a:srgbClr val="93D7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contenu 1"/>
          <p:cNvSpPr txBox="1">
            <a:spLocks/>
          </p:cNvSpPr>
          <p:nvPr/>
        </p:nvSpPr>
        <p:spPr>
          <a:xfrm>
            <a:off x="5590719" y="2045022"/>
            <a:ext cx="3038071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999"/>
              </a:spcBef>
            </a:pPr>
            <a:r>
              <a:rPr lang="fr-FR" sz="1400" dirty="0">
                <a:solidFill>
                  <a:schemeClr val="tx1"/>
                </a:solidFill>
              </a:rPr>
              <a:t>Des opérations rapides et sécurisées en ligne</a:t>
            </a:r>
          </a:p>
        </p:txBody>
      </p:sp>
      <p:cxnSp>
        <p:nvCxnSpPr>
          <p:cNvPr id="16" name="Connecteur en angle 15"/>
          <p:cNvCxnSpPr/>
          <p:nvPr/>
        </p:nvCxnSpPr>
        <p:spPr>
          <a:xfrm>
            <a:off x="5211638" y="3271898"/>
            <a:ext cx="3600000" cy="360000"/>
          </a:xfrm>
          <a:prstGeom prst="bentConnector3">
            <a:avLst>
              <a:gd name="adj1" fmla="val 2078"/>
            </a:avLst>
          </a:prstGeom>
          <a:ln w="12700">
            <a:solidFill>
              <a:srgbClr val="93D7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en angle 16"/>
          <p:cNvCxnSpPr/>
          <p:nvPr/>
        </p:nvCxnSpPr>
        <p:spPr>
          <a:xfrm>
            <a:off x="5296927" y="5041994"/>
            <a:ext cx="3521566" cy="537472"/>
          </a:xfrm>
          <a:prstGeom prst="bentConnector3">
            <a:avLst>
              <a:gd name="adj1" fmla="val -475"/>
            </a:avLst>
          </a:prstGeom>
          <a:ln w="12700">
            <a:solidFill>
              <a:srgbClr val="FCCC67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C:\Users\chetouich\Desktop\ico\images\téléconseiller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171" y="4877348"/>
            <a:ext cx="683096" cy="66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Espace réservé du contenu 1"/>
          <p:cNvSpPr txBox="1">
            <a:spLocks/>
          </p:cNvSpPr>
          <p:nvPr/>
        </p:nvSpPr>
        <p:spPr>
          <a:xfrm>
            <a:off x="1280353" y="2127990"/>
            <a:ext cx="3796495" cy="28217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2949" rtl="0" eaLnBrk="1" latinLnBrk="0" hangingPunct="1">
              <a:spcBef>
                <a:spcPts val="1400"/>
              </a:spcBef>
              <a:spcAft>
                <a:spcPts val="1400"/>
              </a:spcAft>
              <a:buFont typeface="Arial" panose="020B0604020202020204" pitchFamily="34" charset="0"/>
              <a:buNone/>
              <a:defRPr sz="1400" b="1" kern="1200" cap="none" baseline="0">
                <a:solidFill>
                  <a:srgbClr val="009BBA"/>
                </a:solidFill>
                <a:latin typeface="+mn-lt"/>
                <a:ea typeface="+mn-ea"/>
                <a:cs typeface="+mn-cs"/>
              </a:defRPr>
            </a:lvl1pPr>
            <a:lvl2pPr marL="180687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rgbClr val="009BBA"/>
              </a:buClr>
              <a:buFont typeface="Arial" panose="020B0604020202020204" pitchFamily="34" charset="0"/>
              <a:buChar char="■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374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Verdana" panose="020B0604030504040204" pitchFamily="34" charset="0"/>
              <a:buChar char="─"/>
              <a:tabLst/>
              <a:defRPr sz="1000" kern="1200">
                <a:solidFill>
                  <a:srgbClr val="57575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2949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4412" indent="-123629" algn="l" defTabSz="912949" rtl="0" eaLnBrk="1" latinLnBrk="0" hangingPunct="1">
              <a:spcBef>
                <a:spcPts val="0"/>
              </a:spcBef>
              <a:buFont typeface="Verdana" panose="020B060403050404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999"/>
              </a:spcBef>
              <a:spcAft>
                <a:spcPts val="0"/>
              </a:spcAft>
            </a:pPr>
            <a:r>
              <a:rPr lang="fr-FR" b="0" dirty="0">
                <a:solidFill>
                  <a:schemeClr val="tx1"/>
                </a:solidFill>
              </a:rPr>
              <a:t>Des économies de frais postaux</a:t>
            </a:r>
            <a:endParaRPr lang="en-US" b="0" dirty="0">
              <a:solidFill>
                <a:schemeClr val="tx1"/>
              </a:solidFill>
            </a:endParaRPr>
          </a:p>
        </p:txBody>
      </p:sp>
      <p:cxnSp>
        <p:nvCxnSpPr>
          <p:cNvPr id="20" name="Connecteur en angle 19"/>
          <p:cNvCxnSpPr/>
          <p:nvPr/>
        </p:nvCxnSpPr>
        <p:spPr>
          <a:xfrm>
            <a:off x="909080" y="2093495"/>
            <a:ext cx="3693600" cy="531231"/>
          </a:xfrm>
          <a:prstGeom prst="bentConnector3">
            <a:avLst>
              <a:gd name="adj1" fmla="val -1364"/>
            </a:avLst>
          </a:prstGeom>
          <a:ln w="12700">
            <a:solidFill>
              <a:srgbClr val="FCCC67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en angle 20"/>
          <p:cNvCxnSpPr/>
          <p:nvPr/>
        </p:nvCxnSpPr>
        <p:spPr>
          <a:xfrm>
            <a:off x="789436" y="3292302"/>
            <a:ext cx="3813244" cy="360000"/>
          </a:xfrm>
          <a:prstGeom prst="bentConnector3">
            <a:avLst>
              <a:gd name="adj1" fmla="val 1817"/>
            </a:avLst>
          </a:prstGeom>
          <a:ln w="12700">
            <a:solidFill>
              <a:srgbClr val="93D7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" descr="C:\Users\chetouich\Desktop\ico\images\opérations 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24" y="1933955"/>
            <a:ext cx="677983" cy="66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Connecteur en angle 22"/>
          <p:cNvCxnSpPr/>
          <p:nvPr/>
        </p:nvCxnSpPr>
        <p:spPr>
          <a:xfrm>
            <a:off x="891988" y="4316360"/>
            <a:ext cx="3691624" cy="360000"/>
          </a:xfrm>
          <a:prstGeom prst="bentConnector3">
            <a:avLst>
              <a:gd name="adj1" fmla="val -697"/>
            </a:avLst>
          </a:prstGeom>
          <a:ln w="12700">
            <a:solidFill>
              <a:srgbClr val="6EBEC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en angle 23"/>
          <p:cNvCxnSpPr/>
          <p:nvPr/>
        </p:nvCxnSpPr>
        <p:spPr>
          <a:xfrm>
            <a:off x="891988" y="5043798"/>
            <a:ext cx="3693600" cy="535668"/>
          </a:xfrm>
          <a:prstGeom prst="bentConnector3">
            <a:avLst>
              <a:gd name="adj1" fmla="val -501"/>
            </a:avLst>
          </a:prstGeom>
          <a:ln w="12700">
            <a:solidFill>
              <a:srgbClr val="FCCC67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 descr="C:\Users\chetouich\Desktop\ico\images\téléconseiller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5" y="4887122"/>
            <a:ext cx="683096" cy="66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C:\Users\chetouich\Desktop\ico\images\P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5" y="2926171"/>
            <a:ext cx="670982" cy="66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Users\chetouich\Desktop\ico\images\1_05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" t="78244" r="77966" b="3310"/>
          <a:stretch/>
        </p:blipFill>
        <p:spPr bwMode="auto">
          <a:xfrm>
            <a:off x="535969" y="3933056"/>
            <a:ext cx="691481" cy="66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C:\Users\chetouich\Desktop\ico\images\P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625" y="1916831"/>
            <a:ext cx="670982" cy="66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Espace réservé du contenu 1"/>
          <p:cNvSpPr txBox="1">
            <a:spLocks/>
          </p:cNvSpPr>
          <p:nvPr/>
        </p:nvSpPr>
        <p:spPr>
          <a:xfrm>
            <a:off x="1280353" y="3080000"/>
            <a:ext cx="3272976" cy="28217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2949" rtl="0" eaLnBrk="1" latinLnBrk="0" hangingPunct="1">
              <a:spcBef>
                <a:spcPts val="1400"/>
              </a:spcBef>
              <a:spcAft>
                <a:spcPts val="1400"/>
              </a:spcAft>
              <a:buFont typeface="Arial" panose="020B0604020202020204" pitchFamily="34" charset="0"/>
              <a:buNone/>
              <a:defRPr sz="1400" b="1" kern="1200" cap="none" baseline="0">
                <a:solidFill>
                  <a:srgbClr val="009BBA"/>
                </a:solidFill>
                <a:latin typeface="+mn-lt"/>
                <a:ea typeface="+mn-ea"/>
                <a:cs typeface="+mn-cs"/>
              </a:defRPr>
            </a:lvl1pPr>
            <a:lvl2pPr marL="180687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rgbClr val="009BBA"/>
              </a:buClr>
              <a:buFont typeface="Arial" panose="020B0604020202020204" pitchFamily="34" charset="0"/>
              <a:buChar char="■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374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Verdana" panose="020B0604030504040204" pitchFamily="34" charset="0"/>
              <a:buChar char="─"/>
              <a:tabLst/>
              <a:defRPr sz="1000" kern="1200">
                <a:solidFill>
                  <a:srgbClr val="57575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2949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4412" indent="-123629" algn="l" defTabSz="912949" rtl="0" eaLnBrk="1" latinLnBrk="0" hangingPunct="1">
              <a:spcBef>
                <a:spcPts val="0"/>
              </a:spcBef>
              <a:buFont typeface="Verdana" panose="020B060403050404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999"/>
              </a:spcBef>
              <a:spcAft>
                <a:spcPts val="0"/>
              </a:spcAft>
            </a:pPr>
            <a:r>
              <a:rPr lang="fr-FR" b="0" dirty="0">
                <a:solidFill>
                  <a:schemeClr val="tx1"/>
                </a:solidFill>
              </a:rPr>
              <a:t>Un outil de pilotage sécurisé pour gérer vos opérations en ligne</a:t>
            </a: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30" name="Espace réservé du contenu 1"/>
          <p:cNvSpPr txBox="1">
            <a:spLocks/>
          </p:cNvSpPr>
          <p:nvPr/>
        </p:nvSpPr>
        <p:spPr>
          <a:xfrm>
            <a:off x="1280353" y="4119802"/>
            <a:ext cx="3272976" cy="28217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2949" rtl="0" eaLnBrk="1" latinLnBrk="0" hangingPunct="1">
              <a:spcBef>
                <a:spcPts val="1400"/>
              </a:spcBef>
              <a:spcAft>
                <a:spcPts val="1400"/>
              </a:spcAft>
              <a:buFont typeface="Arial" panose="020B0604020202020204" pitchFamily="34" charset="0"/>
              <a:buNone/>
              <a:defRPr sz="1400" b="1" kern="1200" cap="none" baseline="0">
                <a:solidFill>
                  <a:srgbClr val="009BBA"/>
                </a:solidFill>
                <a:latin typeface="+mn-lt"/>
                <a:ea typeface="+mn-ea"/>
                <a:cs typeface="+mn-cs"/>
              </a:defRPr>
            </a:lvl1pPr>
            <a:lvl2pPr marL="180687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rgbClr val="009BBA"/>
              </a:buClr>
              <a:buFont typeface="Arial" panose="020B0604020202020204" pitchFamily="34" charset="0"/>
              <a:buChar char="■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374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Verdana" panose="020B0604030504040204" pitchFamily="34" charset="0"/>
              <a:buChar char="─"/>
              <a:tabLst/>
              <a:defRPr sz="1000" kern="1200">
                <a:solidFill>
                  <a:srgbClr val="57575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2949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4412" indent="-123629" algn="l" defTabSz="912949" rtl="0" eaLnBrk="1" latinLnBrk="0" hangingPunct="1">
              <a:spcBef>
                <a:spcPts val="0"/>
              </a:spcBef>
              <a:buFont typeface="Verdana" panose="020B060403050404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999"/>
              </a:spcBef>
              <a:spcAft>
                <a:spcPts val="0"/>
              </a:spcAft>
            </a:pPr>
            <a:r>
              <a:rPr lang="fr-FR" b="0" dirty="0">
                <a:solidFill>
                  <a:schemeClr val="tx1"/>
                </a:solidFill>
              </a:rPr>
              <a:t>Des informations en temps réel et l’accès à une messagerie sécurisée</a:t>
            </a:r>
            <a:endParaRPr lang="en-US" b="0" dirty="0">
              <a:solidFill>
                <a:schemeClr val="tx1"/>
              </a:solidFill>
            </a:endParaRPr>
          </a:p>
          <a:p>
            <a:pPr>
              <a:spcBef>
                <a:spcPts val="2999"/>
              </a:spcBef>
              <a:spcAft>
                <a:spcPts val="0"/>
              </a:spcAft>
            </a:pP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31" name="Espace réservé du contenu 1"/>
          <p:cNvSpPr txBox="1">
            <a:spLocks/>
          </p:cNvSpPr>
          <p:nvPr/>
        </p:nvSpPr>
        <p:spPr>
          <a:xfrm>
            <a:off x="1280353" y="5084912"/>
            <a:ext cx="3272976" cy="28217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2949" rtl="0" eaLnBrk="1" latinLnBrk="0" hangingPunct="1">
              <a:spcBef>
                <a:spcPts val="1400"/>
              </a:spcBef>
              <a:spcAft>
                <a:spcPts val="1400"/>
              </a:spcAft>
              <a:buFont typeface="Arial" panose="020B0604020202020204" pitchFamily="34" charset="0"/>
              <a:buNone/>
              <a:defRPr sz="1400" b="1" kern="1200" cap="none" baseline="0">
                <a:solidFill>
                  <a:srgbClr val="009BBA"/>
                </a:solidFill>
                <a:latin typeface="+mn-lt"/>
                <a:ea typeface="+mn-ea"/>
                <a:cs typeface="+mn-cs"/>
              </a:defRPr>
            </a:lvl1pPr>
            <a:lvl2pPr marL="180687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rgbClr val="009BBA"/>
              </a:buClr>
              <a:buFont typeface="Arial" panose="020B0604020202020204" pitchFamily="34" charset="0"/>
              <a:buChar char="■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374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Verdana" panose="020B0604030504040204" pitchFamily="34" charset="0"/>
              <a:buChar char="─"/>
              <a:tabLst/>
              <a:defRPr sz="1000" kern="1200">
                <a:solidFill>
                  <a:srgbClr val="57575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2949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4412" indent="-123629" algn="l" defTabSz="912949" rtl="0" eaLnBrk="1" latinLnBrk="0" hangingPunct="1">
              <a:spcBef>
                <a:spcPts val="0"/>
              </a:spcBef>
              <a:buFont typeface="Verdana" panose="020B060403050404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999"/>
              </a:spcBef>
              <a:spcAft>
                <a:spcPts val="0"/>
              </a:spcAft>
            </a:pPr>
            <a:r>
              <a:rPr lang="fr-FR" b="0" dirty="0">
                <a:solidFill>
                  <a:schemeClr val="tx1"/>
                </a:solidFill>
              </a:rPr>
              <a:t>Allo Experts à votre écoute</a:t>
            </a:r>
            <a:endParaRPr lang="en-US" b="0" dirty="0">
              <a:solidFill>
                <a:schemeClr val="tx1"/>
              </a:solidFill>
            </a:endParaRPr>
          </a:p>
        </p:txBody>
      </p:sp>
      <p:pic>
        <p:nvPicPr>
          <p:cNvPr id="32" name="Picture 3" descr="C:\Users\chetouich\Desktop\ico\images\1_05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" t="78244" r="77966" b="3310"/>
          <a:stretch/>
        </p:blipFill>
        <p:spPr bwMode="auto">
          <a:xfrm>
            <a:off x="4929625" y="2951810"/>
            <a:ext cx="691481" cy="66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Espace réservé du contenu 1"/>
          <p:cNvSpPr txBox="1">
            <a:spLocks/>
          </p:cNvSpPr>
          <p:nvPr/>
        </p:nvSpPr>
        <p:spPr>
          <a:xfrm>
            <a:off x="5693271" y="3076310"/>
            <a:ext cx="3038071" cy="52322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2949" rtl="0" eaLnBrk="1" latinLnBrk="0" hangingPunct="1">
              <a:spcBef>
                <a:spcPts val="1400"/>
              </a:spcBef>
              <a:spcAft>
                <a:spcPts val="1400"/>
              </a:spcAft>
              <a:buFont typeface="Arial" panose="020B0604020202020204" pitchFamily="34" charset="0"/>
              <a:buNone/>
              <a:defRPr sz="1400" b="1" kern="1200" cap="none" baseline="0">
                <a:solidFill>
                  <a:srgbClr val="009BBA"/>
                </a:solidFill>
                <a:latin typeface="+mn-lt"/>
                <a:ea typeface="+mn-ea"/>
                <a:cs typeface="+mn-cs"/>
              </a:defRPr>
            </a:lvl1pPr>
            <a:lvl2pPr marL="180687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rgbClr val="009BBA"/>
              </a:buClr>
              <a:buFont typeface="Arial" panose="020B0604020202020204" pitchFamily="34" charset="0"/>
              <a:buChar char="■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374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Verdana" panose="020B0604030504040204" pitchFamily="34" charset="0"/>
              <a:buChar char="─"/>
              <a:tabLst/>
              <a:defRPr sz="1000" kern="1200">
                <a:solidFill>
                  <a:srgbClr val="57575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2949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4412" indent="-123629" algn="l" defTabSz="912949" rtl="0" eaLnBrk="1" latinLnBrk="0" hangingPunct="1">
              <a:spcBef>
                <a:spcPts val="0"/>
              </a:spcBef>
              <a:buFont typeface="Verdana" panose="020B060403050404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0"/>
              </a:spcBef>
              <a:spcAft>
                <a:spcPts val="0"/>
              </a:spcAft>
            </a:pPr>
            <a:r>
              <a:rPr lang="fr-FR" b="0" dirty="0">
                <a:solidFill>
                  <a:schemeClr val="tx1"/>
                </a:solidFill>
              </a:rPr>
              <a:t>Une information en temps réel sur son épargne salariale </a:t>
            </a:r>
          </a:p>
        </p:txBody>
      </p:sp>
      <p:sp>
        <p:nvSpPr>
          <p:cNvPr id="34" name="Espace réservé du contenu 1"/>
          <p:cNvSpPr txBox="1">
            <a:spLocks/>
          </p:cNvSpPr>
          <p:nvPr/>
        </p:nvSpPr>
        <p:spPr>
          <a:xfrm>
            <a:off x="5693271" y="4950054"/>
            <a:ext cx="3203916" cy="52322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2949" rtl="0" eaLnBrk="1" latinLnBrk="0" hangingPunct="1">
              <a:spcBef>
                <a:spcPts val="1400"/>
              </a:spcBef>
              <a:spcAft>
                <a:spcPts val="1400"/>
              </a:spcAft>
              <a:buFont typeface="Arial" panose="020B0604020202020204" pitchFamily="34" charset="0"/>
              <a:buNone/>
              <a:defRPr sz="1400" b="1" kern="1200" cap="none" baseline="0">
                <a:solidFill>
                  <a:srgbClr val="009BBA"/>
                </a:solidFill>
                <a:latin typeface="+mn-lt"/>
                <a:ea typeface="+mn-ea"/>
                <a:cs typeface="+mn-cs"/>
              </a:defRPr>
            </a:lvl1pPr>
            <a:lvl2pPr marL="180687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rgbClr val="009BBA"/>
              </a:buClr>
              <a:buFont typeface="Arial" panose="020B0604020202020204" pitchFamily="34" charset="0"/>
              <a:buChar char="■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374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Verdana" panose="020B0604030504040204" pitchFamily="34" charset="0"/>
              <a:buChar char="─"/>
              <a:tabLst/>
              <a:defRPr sz="1000" kern="1200">
                <a:solidFill>
                  <a:srgbClr val="57575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2949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4412" indent="-123629" algn="l" defTabSz="912949" rtl="0" eaLnBrk="1" latinLnBrk="0" hangingPunct="1">
              <a:spcBef>
                <a:spcPts val="0"/>
              </a:spcBef>
              <a:buFont typeface="Verdana" panose="020B060403050404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 dirty="0">
                <a:solidFill>
                  <a:schemeClr val="tx1"/>
                </a:solidFill>
              </a:rPr>
              <a:t>Une relation humaine préservée : des experts sont à disposition par téléphone</a:t>
            </a: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35" name="Espace réservé du texte 6"/>
          <p:cNvSpPr txBox="1">
            <a:spLocks/>
          </p:cNvSpPr>
          <p:nvPr/>
        </p:nvSpPr>
        <p:spPr>
          <a:xfrm>
            <a:off x="1153283" y="1328166"/>
            <a:ext cx="3592512" cy="2286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2949" rtl="0" eaLnBrk="1" latinLnBrk="0" hangingPunct="1">
              <a:spcBef>
                <a:spcPts val="1400"/>
              </a:spcBef>
              <a:spcAft>
                <a:spcPts val="1400"/>
              </a:spcAft>
              <a:buFont typeface="Arial" panose="020B0604020202020204" pitchFamily="34" charset="0"/>
              <a:buNone/>
              <a:defRPr sz="1400" b="1" kern="1200" cap="none" baseline="0">
                <a:solidFill>
                  <a:srgbClr val="009BBA"/>
                </a:solidFill>
                <a:latin typeface="+mn-lt"/>
                <a:ea typeface="+mn-ea"/>
                <a:cs typeface="+mn-cs"/>
              </a:defRPr>
            </a:lvl1pPr>
            <a:lvl2pPr marL="180687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rgbClr val="009BBA"/>
              </a:buClr>
              <a:buFont typeface="Arial" panose="020B0604020202020204" pitchFamily="34" charset="0"/>
              <a:buChar char="■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374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Verdana" panose="020B0604030504040204" pitchFamily="34" charset="0"/>
              <a:buChar char="─"/>
              <a:tabLst/>
              <a:defRPr sz="1000" kern="1200">
                <a:solidFill>
                  <a:srgbClr val="57575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2949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4412" indent="-123629" algn="l" defTabSz="912949" rtl="0" eaLnBrk="1" latinLnBrk="0" hangingPunct="1">
              <a:spcBef>
                <a:spcPts val="0"/>
              </a:spcBef>
              <a:buFont typeface="Verdana" panose="020B060403050404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687" lvl="2" indent="0">
              <a:buNone/>
            </a:pPr>
            <a:r>
              <a:rPr lang="fr-FR" sz="1400" b="1" dirty="0">
                <a:solidFill>
                  <a:schemeClr val="tx1"/>
                </a:solidFill>
              </a:rPr>
              <a:t>POUR L’ENTREPRISE</a:t>
            </a:r>
          </a:p>
        </p:txBody>
      </p:sp>
      <p:sp>
        <p:nvSpPr>
          <p:cNvPr id="36" name="Espace réservé du texte 6"/>
          <p:cNvSpPr txBox="1">
            <a:spLocks/>
          </p:cNvSpPr>
          <p:nvPr/>
        </p:nvSpPr>
        <p:spPr>
          <a:xfrm>
            <a:off x="5261223" y="1328166"/>
            <a:ext cx="3592512" cy="2286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2949" rtl="0" eaLnBrk="1" latinLnBrk="0" hangingPunct="1">
              <a:spcBef>
                <a:spcPts val="1400"/>
              </a:spcBef>
              <a:spcAft>
                <a:spcPts val="1400"/>
              </a:spcAft>
              <a:buFont typeface="Arial" panose="020B0604020202020204" pitchFamily="34" charset="0"/>
              <a:buNone/>
              <a:defRPr sz="1400" b="1" kern="1200" cap="none" baseline="0">
                <a:solidFill>
                  <a:srgbClr val="009BBA"/>
                </a:solidFill>
                <a:latin typeface="+mn-lt"/>
                <a:ea typeface="+mn-ea"/>
                <a:cs typeface="+mn-cs"/>
              </a:defRPr>
            </a:lvl1pPr>
            <a:lvl2pPr marL="180687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rgbClr val="009BBA"/>
              </a:buClr>
              <a:buFont typeface="Arial" panose="020B0604020202020204" pitchFamily="34" charset="0"/>
              <a:buChar char="■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374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Verdana" panose="020B0604030504040204" pitchFamily="34" charset="0"/>
              <a:buChar char="─"/>
              <a:tabLst/>
              <a:defRPr sz="1000" kern="1200">
                <a:solidFill>
                  <a:srgbClr val="57575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2949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4412" indent="-123629" algn="l" defTabSz="912949" rtl="0" eaLnBrk="1" latinLnBrk="0" hangingPunct="1">
              <a:spcBef>
                <a:spcPts val="0"/>
              </a:spcBef>
              <a:buFont typeface="Verdana" panose="020B060403050404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687" lvl="2" indent="0">
              <a:buNone/>
            </a:pPr>
            <a:r>
              <a:rPr lang="fr-FR" sz="1400" b="1" dirty="0">
                <a:solidFill>
                  <a:schemeClr val="tx1"/>
                </a:solidFill>
              </a:rPr>
              <a:t>POUR LES ÉPARGNANTS</a:t>
            </a:r>
            <a:endParaRPr lang="en-US" sz="1400" b="1" dirty="0">
              <a:solidFill>
                <a:schemeClr val="tx1"/>
              </a:solidFill>
            </a:endParaRPr>
          </a:p>
        </p:txBody>
      </p:sp>
      <p:cxnSp>
        <p:nvCxnSpPr>
          <p:cNvPr id="37" name="Connecteur en angle 36"/>
          <p:cNvCxnSpPr/>
          <p:nvPr/>
        </p:nvCxnSpPr>
        <p:spPr>
          <a:xfrm>
            <a:off x="5271460" y="4316360"/>
            <a:ext cx="3547033" cy="360000"/>
          </a:xfrm>
          <a:prstGeom prst="bentConnector3">
            <a:avLst>
              <a:gd name="adj1" fmla="val 128"/>
            </a:avLst>
          </a:prstGeom>
          <a:ln w="12700">
            <a:solidFill>
              <a:srgbClr val="6EBEC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" descr="C:\Users\chetouich\Desktop\ico\images\arbr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718" y="3933056"/>
            <a:ext cx="636827" cy="66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Espace réservé du contenu 1"/>
          <p:cNvSpPr txBox="1">
            <a:spLocks/>
          </p:cNvSpPr>
          <p:nvPr/>
        </p:nvSpPr>
        <p:spPr>
          <a:xfrm>
            <a:off x="5693271" y="4009970"/>
            <a:ext cx="3038071" cy="52322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2949" rtl="0" eaLnBrk="1" latinLnBrk="0" hangingPunct="1">
              <a:spcBef>
                <a:spcPts val="1400"/>
              </a:spcBef>
              <a:spcAft>
                <a:spcPts val="1400"/>
              </a:spcAft>
              <a:buFont typeface="Arial" panose="020B0604020202020204" pitchFamily="34" charset="0"/>
              <a:buNone/>
              <a:defRPr sz="1400" b="1" kern="1200" cap="none" baseline="0">
                <a:solidFill>
                  <a:srgbClr val="009BBA"/>
                </a:solidFill>
                <a:latin typeface="+mn-lt"/>
                <a:ea typeface="+mn-ea"/>
                <a:cs typeface="+mn-cs"/>
              </a:defRPr>
            </a:lvl1pPr>
            <a:lvl2pPr marL="180687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rgbClr val="009BBA"/>
              </a:buClr>
              <a:buFont typeface="Arial" panose="020B0604020202020204" pitchFamily="34" charset="0"/>
              <a:buChar char="■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374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Verdana" panose="020B0604030504040204" pitchFamily="34" charset="0"/>
              <a:buChar char="─"/>
              <a:tabLst/>
              <a:defRPr sz="1000" kern="1200">
                <a:solidFill>
                  <a:srgbClr val="57575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2949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4412" indent="-123629" algn="l" defTabSz="912949" rtl="0" eaLnBrk="1" latinLnBrk="0" hangingPunct="1">
              <a:spcBef>
                <a:spcPts val="0"/>
              </a:spcBef>
              <a:buFont typeface="Verdana" panose="020B060403050404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0"/>
              </a:spcBef>
              <a:spcAft>
                <a:spcPts val="0"/>
              </a:spcAft>
            </a:pPr>
            <a:r>
              <a:rPr lang="fr-FR" b="0" dirty="0">
                <a:solidFill>
                  <a:schemeClr val="tx1"/>
                </a:solidFill>
              </a:rPr>
              <a:t>Un geste pour l’environnement : fini les courriers, les relevés sont disponibles en ligne </a:t>
            </a:r>
          </a:p>
        </p:txBody>
      </p:sp>
      <p:sp>
        <p:nvSpPr>
          <p:cNvPr id="40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185919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Les avantages</a:t>
            </a:r>
            <a:endParaRPr lang="en-US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1</a:t>
            </a:r>
            <a:endParaRPr lang="en-US" dirty="0"/>
          </a:p>
        </p:txBody>
      </p:sp>
      <p:sp>
        <p:nvSpPr>
          <p:cNvPr id="41" name="Espace réservé du pied de page 1"/>
          <p:cNvSpPr>
            <a:spLocks noGrp="1"/>
          </p:cNvSpPr>
          <p:nvPr>
            <p:ph type="ftr" sz="quarter" idx="17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6</a:t>
            </a:fld>
            <a:endParaRPr lang="fr-FR"/>
          </a:p>
        </p:txBody>
      </p:sp>
      <p:cxnSp>
        <p:nvCxnSpPr>
          <p:cNvPr id="14" name="Connecteur en angle 13"/>
          <p:cNvCxnSpPr/>
          <p:nvPr/>
        </p:nvCxnSpPr>
        <p:spPr>
          <a:xfrm>
            <a:off x="5218493" y="2239088"/>
            <a:ext cx="3600000" cy="360000"/>
          </a:xfrm>
          <a:prstGeom prst="bentConnector3">
            <a:avLst>
              <a:gd name="adj1" fmla="val 2078"/>
            </a:avLst>
          </a:prstGeom>
          <a:ln w="12700">
            <a:solidFill>
              <a:srgbClr val="93D7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contenu 1"/>
          <p:cNvSpPr txBox="1">
            <a:spLocks/>
          </p:cNvSpPr>
          <p:nvPr/>
        </p:nvSpPr>
        <p:spPr>
          <a:xfrm>
            <a:off x="5590719" y="2019384"/>
            <a:ext cx="3038071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999"/>
              </a:spcBef>
            </a:pPr>
            <a:r>
              <a:rPr lang="fr-FR" sz="1400" dirty="0">
                <a:solidFill>
                  <a:schemeClr val="tx1"/>
                </a:solidFill>
              </a:rPr>
              <a:t>Des opérations rapides et sécurisées en ligne</a:t>
            </a:r>
          </a:p>
        </p:txBody>
      </p:sp>
      <p:cxnSp>
        <p:nvCxnSpPr>
          <p:cNvPr id="16" name="Connecteur en angle 15"/>
          <p:cNvCxnSpPr/>
          <p:nvPr/>
        </p:nvCxnSpPr>
        <p:spPr>
          <a:xfrm>
            <a:off x="5211638" y="3271898"/>
            <a:ext cx="3600000" cy="360000"/>
          </a:xfrm>
          <a:prstGeom prst="bentConnector3">
            <a:avLst>
              <a:gd name="adj1" fmla="val 2078"/>
            </a:avLst>
          </a:prstGeom>
          <a:ln w="12700">
            <a:solidFill>
              <a:srgbClr val="93D7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en angle 16"/>
          <p:cNvCxnSpPr/>
          <p:nvPr/>
        </p:nvCxnSpPr>
        <p:spPr>
          <a:xfrm>
            <a:off x="5279835" y="5041994"/>
            <a:ext cx="3521566" cy="537472"/>
          </a:xfrm>
          <a:prstGeom prst="bentConnector3">
            <a:avLst>
              <a:gd name="adj1" fmla="val -475"/>
            </a:avLst>
          </a:prstGeom>
          <a:ln w="12700">
            <a:solidFill>
              <a:srgbClr val="FCCC67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C:\Users\chetouich\Desktop\ico\images\téléconseiller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079" y="4877348"/>
            <a:ext cx="683096" cy="66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Connecteur en angle 20"/>
          <p:cNvCxnSpPr/>
          <p:nvPr/>
        </p:nvCxnSpPr>
        <p:spPr>
          <a:xfrm>
            <a:off x="789436" y="2241144"/>
            <a:ext cx="3813244" cy="360000"/>
          </a:xfrm>
          <a:prstGeom prst="bentConnector3">
            <a:avLst>
              <a:gd name="adj1" fmla="val 1817"/>
            </a:avLst>
          </a:prstGeom>
          <a:ln w="12700">
            <a:solidFill>
              <a:srgbClr val="93D7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en angle 22"/>
          <p:cNvCxnSpPr/>
          <p:nvPr/>
        </p:nvCxnSpPr>
        <p:spPr>
          <a:xfrm>
            <a:off x="891988" y="3273748"/>
            <a:ext cx="3691624" cy="360000"/>
          </a:xfrm>
          <a:prstGeom prst="bentConnector3">
            <a:avLst>
              <a:gd name="adj1" fmla="val -697"/>
            </a:avLst>
          </a:prstGeom>
          <a:ln w="12700">
            <a:solidFill>
              <a:srgbClr val="6EBEC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en angle 23"/>
          <p:cNvCxnSpPr/>
          <p:nvPr/>
        </p:nvCxnSpPr>
        <p:spPr>
          <a:xfrm>
            <a:off x="891988" y="4112284"/>
            <a:ext cx="3693600" cy="535668"/>
          </a:xfrm>
          <a:prstGeom prst="bentConnector3">
            <a:avLst>
              <a:gd name="adj1" fmla="val -501"/>
            </a:avLst>
          </a:prstGeom>
          <a:ln w="12700">
            <a:solidFill>
              <a:srgbClr val="FCCC67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 descr="C:\Users\chetouich\Desktop\ico\images\téléconseiller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5" y="3938516"/>
            <a:ext cx="683096" cy="66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C:\Users\chetouich\Desktop\ico\images\P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5" y="1900651"/>
            <a:ext cx="670982" cy="66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Users\chetouich\Desktop\ico\images\1_05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" t="78244" r="77966" b="3310"/>
          <a:stretch/>
        </p:blipFill>
        <p:spPr bwMode="auto">
          <a:xfrm>
            <a:off x="535969" y="2933174"/>
            <a:ext cx="691481" cy="66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C:\Users\chetouich\Desktop\ico\images\P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625" y="1891193"/>
            <a:ext cx="670982" cy="66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Espace réservé du contenu 1"/>
          <p:cNvSpPr txBox="1">
            <a:spLocks/>
          </p:cNvSpPr>
          <p:nvPr/>
        </p:nvSpPr>
        <p:spPr>
          <a:xfrm>
            <a:off x="1280353" y="2054480"/>
            <a:ext cx="3272976" cy="28217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2949" rtl="0" eaLnBrk="1" latinLnBrk="0" hangingPunct="1">
              <a:spcBef>
                <a:spcPts val="1400"/>
              </a:spcBef>
              <a:spcAft>
                <a:spcPts val="1400"/>
              </a:spcAft>
              <a:buFont typeface="Arial" panose="020B0604020202020204" pitchFamily="34" charset="0"/>
              <a:buNone/>
              <a:defRPr sz="1400" b="1" kern="1200" cap="none" baseline="0">
                <a:solidFill>
                  <a:srgbClr val="009BBA"/>
                </a:solidFill>
                <a:latin typeface="+mn-lt"/>
                <a:ea typeface="+mn-ea"/>
                <a:cs typeface="+mn-cs"/>
              </a:defRPr>
            </a:lvl1pPr>
            <a:lvl2pPr marL="180687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rgbClr val="009BBA"/>
              </a:buClr>
              <a:buFont typeface="Arial" panose="020B0604020202020204" pitchFamily="34" charset="0"/>
              <a:buChar char="■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374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Verdana" panose="020B0604030504040204" pitchFamily="34" charset="0"/>
              <a:buChar char="─"/>
              <a:tabLst/>
              <a:defRPr sz="1000" kern="1200">
                <a:solidFill>
                  <a:srgbClr val="57575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2949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4412" indent="-123629" algn="l" defTabSz="912949" rtl="0" eaLnBrk="1" latinLnBrk="0" hangingPunct="1">
              <a:spcBef>
                <a:spcPts val="0"/>
              </a:spcBef>
              <a:buFont typeface="Verdana" panose="020B060403050404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999"/>
              </a:spcBef>
              <a:spcAft>
                <a:spcPts val="0"/>
              </a:spcAft>
            </a:pPr>
            <a:r>
              <a:rPr lang="fr-FR" b="0" dirty="0">
                <a:solidFill>
                  <a:schemeClr val="tx1"/>
                </a:solidFill>
              </a:rPr>
              <a:t>Un outil de pilotage sécurisé pour gérer vos opérations en ligne</a:t>
            </a: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30" name="Espace réservé du contenu 1"/>
          <p:cNvSpPr txBox="1">
            <a:spLocks/>
          </p:cNvSpPr>
          <p:nvPr/>
        </p:nvSpPr>
        <p:spPr>
          <a:xfrm>
            <a:off x="1280353" y="3119920"/>
            <a:ext cx="3272976" cy="28217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2949" rtl="0" eaLnBrk="1" latinLnBrk="0" hangingPunct="1">
              <a:spcBef>
                <a:spcPts val="1400"/>
              </a:spcBef>
              <a:spcAft>
                <a:spcPts val="1400"/>
              </a:spcAft>
              <a:buFont typeface="Arial" panose="020B0604020202020204" pitchFamily="34" charset="0"/>
              <a:buNone/>
              <a:defRPr sz="1400" b="1" kern="1200" cap="none" baseline="0">
                <a:solidFill>
                  <a:srgbClr val="009BBA"/>
                </a:solidFill>
                <a:latin typeface="+mn-lt"/>
                <a:ea typeface="+mn-ea"/>
                <a:cs typeface="+mn-cs"/>
              </a:defRPr>
            </a:lvl1pPr>
            <a:lvl2pPr marL="180687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rgbClr val="009BBA"/>
              </a:buClr>
              <a:buFont typeface="Arial" panose="020B0604020202020204" pitchFamily="34" charset="0"/>
              <a:buChar char="■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374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Verdana" panose="020B0604030504040204" pitchFamily="34" charset="0"/>
              <a:buChar char="─"/>
              <a:tabLst/>
              <a:defRPr sz="1000" kern="1200">
                <a:solidFill>
                  <a:srgbClr val="57575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2949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4412" indent="-123629" algn="l" defTabSz="912949" rtl="0" eaLnBrk="1" latinLnBrk="0" hangingPunct="1">
              <a:spcBef>
                <a:spcPts val="0"/>
              </a:spcBef>
              <a:buFont typeface="Verdana" panose="020B060403050404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999"/>
              </a:spcBef>
              <a:spcAft>
                <a:spcPts val="0"/>
              </a:spcAft>
            </a:pPr>
            <a:r>
              <a:rPr lang="fr-FR" b="0" dirty="0">
                <a:solidFill>
                  <a:schemeClr val="tx1"/>
                </a:solidFill>
              </a:rPr>
              <a:t>Des informations en temps réel et l’accès à une messagerie sécurisée</a:t>
            </a:r>
            <a:endParaRPr lang="en-US" b="0" dirty="0">
              <a:solidFill>
                <a:schemeClr val="tx1"/>
              </a:solidFill>
            </a:endParaRPr>
          </a:p>
          <a:p>
            <a:pPr>
              <a:spcBef>
                <a:spcPts val="2999"/>
              </a:spcBef>
              <a:spcAft>
                <a:spcPts val="0"/>
              </a:spcAft>
            </a:pP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31" name="Espace réservé du contenu 1"/>
          <p:cNvSpPr txBox="1">
            <a:spLocks/>
          </p:cNvSpPr>
          <p:nvPr/>
        </p:nvSpPr>
        <p:spPr>
          <a:xfrm>
            <a:off x="1280353" y="4153398"/>
            <a:ext cx="3272976" cy="28217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2949" rtl="0" eaLnBrk="1" latinLnBrk="0" hangingPunct="1">
              <a:spcBef>
                <a:spcPts val="1400"/>
              </a:spcBef>
              <a:spcAft>
                <a:spcPts val="1400"/>
              </a:spcAft>
              <a:buFont typeface="Arial" panose="020B0604020202020204" pitchFamily="34" charset="0"/>
              <a:buNone/>
              <a:defRPr sz="1400" b="1" kern="1200" cap="none" baseline="0">
                <a:solidFill>
                  <a:srgbClr val="009BBA"/>
                </a:solidFill>
                <a:latin typeface="+mn-lt"/>
                <a:ea typeface="+mn-ea"/>
                <a:cs typeface="+mn-cs"/>
              </a:defRPr>
            </a:lvl1pPr>
            <a:lvl2pPr marL="180687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rgbClr val="009BBA"/>
              </a:buClr>
              <a:buFont typeface="Arial" panose="020B0604020202020204" pitchFamily="34" charset="0"/>
              <a:buChar char="■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374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Verdana" panose="020B0604030504040204" pitchFamily="34" charset="0"/>
              <a:buChar char="─"/>
              <a:tabLst/>
              <a:defRPr sz="1000" kern="1200">
                <a:solidFill>
                  <a:srgbClr val="57575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2949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4412" indent="-123629" algn="l" defTabSz="912949" rtl="0" eaLnBrk="1" latinLnBrk="0" hangingPunct="1">
              <a:spcBef>
                <a:spcPts val="0"/>
              </a:spcBef>
              <a:buFont typeface="Verdana" panose="020B060403050404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999"/>
              </a:spcBef>
              <a:spcAft>
                <a:spcPts val="0"/>
              </a:spcAft>
            </a:pPr>
            <a:r>
              <a:rPr lang="fr-FR" b="0" dirty="0">
                <a:solidFill>
                  <a:schemeClr val="tx1"/>
                </a:solidFill>
              </a:rPr>
              <a:t>Allo Experts à votre écoute</a:t>
            </a:r>
            <a:endParaRPr lang="en-US" b="0" dirty="0">
              <a:solidFill>
                <a:schemeClr val="tx1"/>
              </a:solidFill>
            </a:endParaRPr>
          </a:p>
        </p:txBody>
      </p:sp>
      <p:pic>
        <p:nvPicPr>
          <p:cNvPr id="32" name="Picture 3" descr="C:\Users\chetouich\Desktop\ico\images\1_05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" t="78244" r="77966" b="3310"/>
          <a:stretch/>
        </p:blipFill>
        <p:spPr bwMode="auto">
          <a:xfrm>
            <a:off x="4929625" y="2926172"/>
            <a:ext cx="691481" cy="66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Espace réservé du contenu 1"/>
          <p:cNvSpPr txBox="1">
            <a:spLocks/>
          </p:cNvSpPr>
          <p:nvPr/>
        </p:nvSpPr>
        <p:spPr>
          <a:xfrm>
            <a:off x="5693271" y="3050672"/>
            <a:ext cx="3038071" cy="52322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2949" rtl="0" eaLnBrk="1" latinLnBrk="0" hangingPunct="1">
              <a:spcBef>
                <a:spcPts val="1400"/>
              </a:spcBef>
              <a:spcAft>
                <a:spcPts val="1400"/>
              </a:spcAft>
              <a:buFont typeface="Arial" panose="020B0604020202020204" pitchFamily="34" charset="0"/>
              <a:buNone/>
              <a:defRPr sz="1400" b="1" kern="1200" cap="none" baseline="0">
                <a:solidFill>
                  <a:srgbClr val="009BBA"/>
                </a:solidFill>
                <a:latin typeface="+mn-lt"/>
                <a:ea typeface="+mn-ea"/>
                <a:cs typeface="+mn-cs"/>
              </a:defRPr>
            </a:lvl1pPr>
            <a:lvl2pPr marL="180687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rgbClr val="009BBA"/>
              </a:buClr>
              <a:buFont typeface="Arial" panose="020B0604020202020204" pitchFamily="34" charset="0"/>
              <a:buChar char="■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374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Verdana" panose="020B0604030504040204" pitchFamily="34" charset="0"/>
              <a:buChar char="─"/>
              <a:tabLst/>
              <a:defRPr sz="1000" kern="1200">
                <a:solidFill>
                  <a:srgbClr val="57575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2949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4412" indent="-123629" algn="l" defTabSz="912949" rtl="0" eaLnBrk="1" latinLnBrk="0" hangingPunct="1">
              <a:spcBef>
                <a:spcPts val="0"/>
              </a:spcBef>
              <a:buFont typeface="Verdana" panose="020B060403050404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0"/>
              </a:spcBef>
              <a:spcAft>
                <a:spcPts val="0"/>
              </a:spcAft>
            </a:pPr>
            <a:r>
              <a:rPr lang="fr-FR" b="0" dirty="0">
                <a:solidFill>
                  <a:schemeClr val="tx1"/>
                </a:solidFill>
              </a:rPr>
              <a:t>Une information en temps réel sur son épargne salariale </a:t>
            </a:r>
          </a:p>
        </p:txBody>
      </p:sp>
      <p:sp>
        <p:nvSpPr>
          <p:cNvPr id="34" name="Espace réservé du contenu 1"/>
          <p:cNvSpPr txBox="1">
            <a:spLocks/>
          </p:cNvSpPr>
          <p:nvPr/>
        </p:nvSpPr>
        <p:spPr>
          <a:xfrm>
            <a:off x="5693271" y="4950054"/>
            <a:ext cx="3203916" cy="52322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2949" rtl="0" eaLnBrk="1" latinLnBrk="0" hangingPunct="1">
              <a:spcBef>
                <a:spcPts val="1400"/>
              </a:spcBef>
              <a:spcAft>
                <a:spcPts val="1400"/>
              </a:spcAft>
              <a:buFont typeface="Arial" panose="020B0604020202020204" pitchFamily="34" charset="0"/>
              <a:buNone/>
              <a:defRPr sz="1400" b="1" kern="1200" cap="none" baseline="0">
                <a:solidFill>
                  <a:srgbClr val="009BBA"/>
                </a:solidFill>
                <a:latin typeface="+mn-lt"/>
                <a:ea typeface="+mn-ea"/>
                <a:cs typeface="+mn-cs"/>
              </a:defRPr>
            </a:lvl1pPr>
            <a:lvl2pPr marL="180687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rgbClr val="009BBA"/>
              </a:buClr>
              <a:buFont typeface="Arial" panose="020B0604020202020204" pitchFamily="34" charset="0"/>
              <a:buChar char="■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374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Verdana" panose="020B0604030504040204" pitchFamily="34" charset="0"/>
              <a:buChar char="─"/>
              <a:tabLst/>
              <a:defRPr sz="1000" kern="1200">
                <a:solidFill>
                  <a:srgbClr val="57575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2949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4412" indent="-123629" algn="l" defTabSz="912949" rtl="0" eaLnBrk="1" latinLnBrk="0" hangingPunct="1">
              <a:spcBef>
                <a:spcPts val="0"/>
              </a:spcBef>
              <a:buFont typeface="Verdana" panose="020B060403050404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 dirty="0">
                <a:solidFill>
                  <a:schemeClr val="tx1"/>
                </a:solidFill>
              </a:rPr>
              <a:t>Une relation humaine préservée : des experts sont à disposition par téléphone</a:t>
            </a: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35" name="Espace réservé du texte 6"/>
          <p:cNvSpPr txBox="1">
            <a:spLocks/>
          </p:cNvSpPr>
          <p:nvPr/>
        </p:nvSpPr>
        <p:spPr>
          <a:xfrm>
            <a:off x="1153283" y="1328166"/>
            <a:ext cx="3592512" cy="2286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2949" rtl="0" eaLnBrk="1" latinLnBrk="0" hangingPunct="1">
              <a:spcBef>
                <a:spcPts val="1400"/>
              </a:spcBef>
              <a:spcAft>
                <a:spcPts val="1400"/>
              </a:spcAft>
              <a:buFont typeface="Arial" panose="020B0604020202020204" pitchFamily="34" charset="0"/>
              <a:buNone/>
              <a:defRPr sz="1400" b="1" kern="1200" cap="none" baseline="0">
                <a:solidFill>
                  <a:srgbClr val="009BBA"/>
                </a:solidFill>
                <a:latin typeface="+mn-lt"/>
                <a:ea typeface="+mn-ea"/>
                <a:cs typeface="+mn-cs"/>
              </a:defRPr>
            </a:lvl1pPr>
            <a:lvl2pPr marL="180687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rgbClr val="009BBA"/>
              </a:buClr>
              <a:buFont typeface="Arial" panose="020B0604020202020204" pitchFamily="34" charset="0"/>
              <a:buChar char="■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374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Verdana" panose="020B0604030504040204" pitchFamily="34" charset="0"/>
              <a:buChar char="─"/>
              <a:tabLst/>
              <a:defRPr sz="1000" kern="1200">
                <a:solidFill>
                  <a:srgbClr val="57575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2949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4412" indent="-123629" algn="l" defTabSz="912949" rtl="0" eaLnBrk="1" latinLnBrk="0" hangingPunct="1">
              <a:spcBef>
                <a:spcPts val="0"/>
              </a:spcBef>
              <a:buFont typeface="Verdana" panose="020B060403050404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687" lvl="2" indent="0">
              <a:buNone/>
            </a:pPr>
            <a:r>
              <a:rPr lang="fr-FR" sz="1400" b="1" dirty="0">
                <a:solidFill>
                  <a:schemeClr val="tx1"/>
                </a:solidFill>
              </a:rPr>
              <a:t>POUR L’ENTREPRISE</a:t>
            </a:r>
          </a:p>
        </p:txBody>
      </p:sp>
      <p:sp>
        <p:nvSpPr>
          <p:cNvPr id="36" name="Espace réservé du texte 6"/>
          <p:cNvSpPr txBox="1">
            <a:spLocks/>
          </p:cNvSpPr>
          <p:nvPr/>
        </p:nvSpPr>
        <p:spPr>
          <a:xfrm>
            <a:off x="5261223" y="1328166"/>
            <a:ext cx="3592512" cy="2286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2949" rtl="0" eaLnBrk="1" latinLnBrk="0" hangingPunct="1">
              <a:spcBef>
                <a:spcPts val="1400"/>
              </a:spcBef>
              <a:spcAft>
                <a:spcPts val="1400"/>
              </a:spcAft>
              <a:buFont typeface="Arial" panose="020B0604020202020204" pitchFamily="34" charset="0"/>
              <a:buNone/>
              <a:defRPr sz="1400" b="1" kern="1200" cap="none" baseline="0">
                <a:solidFill>
                  <a:srgbClr val="009BBA"/>
                </a:solidFill>
                <a:latin typeface="+mn-lt"/>
                <a:ea typeface="+mn-ea"/>
                <a:cs typeface="+mn-cs"/>
              </a:defRPr>
            </a:lvl1pPr>
            <a:lvl2pPr marL="180687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rgbClr val="009BBA"/>
              </a:buClr>
              <a:buFont typeface="Arial" panose="020B0604020202020204" pitchFamily="34" charset="0"/>
              <a:buChar char="■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374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Verdana" panose="020B0604030504040204" pitchFamily="34" charset="0"/>
              <a:buChar char="─"/>
              <a:tabLst/>
              <a:defRPr sz="1000" kern="1200">
                <a:solidFill>
                  <a:srgbClr val="57575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2949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4412" indent="-123629" algn="l" defTabSz="912949" rtl="0" eaLnBrk="1" latinLnBrk="0" hangingPunct="1">
              <a:spcBef>
                <a:spcPts val="0"/>
              </a:spcBef>
              <a:buFont typeface="Verdana" panose="020B060403050404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687" lvl="2" indent="0">
              <a:buNone/>
            </a:pPr>
            <a:r>
              <a:rPr lang="fr-FR" sz="1400" b="1" dirty="0">
                <a:solidFill>
                  <a:schemeClr val="tx1"/>
                </a:solidFill>
              </a:rPr>
              <a:t>POUR LES ÉPARGNANTS</a:t>
            </a:r>
            <a:endParaRPr lang="en-US" sz="1400" b="1" dirty="0">
              <a:solidFill>
                <a:schemeClr val="tx1"/>
              </a:solidFill>
            </a:endParaRPr>
          </a:p>
        </p:txBody>
      </p:sp>
      <p:cxnSp>
        <p:nvCxnSpPr>
          <p:cNvPr id="37" name="Connecteur en angle 36"/>
          <p:cNvCxnSpPr/>
          <p:nvPr/>
        </p:nvCxnSpPr>
        <p:spPr>
          <a:xfrm>
            <a:off x="5271460" y="4290722"/>
            <a:ext cx="3547033" cy="360000"/>
          </a:xfrm>
          <a:prstGeom prst="bentConnector3">
            <a:avLst>
              <a:gd name="adj1" fmla="val 128"/>
            </a:avLst>
          </a:prstGeom>
          <a:ln w="12700">
            <a:solidFill>
              <a:srgbClr val="6EBEC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" descr="C:\Users\chetouich\Desktop\ico\images\arbr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718" y="3907418"/>
            <a:ext cx="636827" cy="66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Espace réservé du contenu 1"/>
          <p:cNvSpPr txBox="1">
            <a:spLocks/>
          </p:cNvSpPr>
          <p:nvPr/>
        </p:nvSpPr>
        <p:spPr>
          <a:xfrm>
            <a:off x="5693271" y="3984332"/>
            <a:ext cx="3038071" cy="52322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2949" rtl="0" eaLnBrk="1" latinLnBrk="0" hangingPunct="1">
              <a:spcBef>
                <a:spcPts val="1400"/>
              </a:spcBef>
              <a:spcAft>
                <a:spcPts val="1400"/>
              </a:spcAft>
              <a:buFont typeface="Arial" panose="020B0604020202020204" pitchFamily="34" charset="0"/>
              <a:buNone/>
              <a:defRPr sz="1400" b="1" kern="1200" cap="none" baseline="0">
                <a:solidFill>
                  <a:srgbClr val="009BBA"/>
                </a:solidFill>
                <a:latin typeface="+mn-lt"/>
                <a:ea typeface="+mn-ea"/>
                <a:cs typeface="+mn-cs"/>
              </a:defRPr>
            </a:lvl1pPr>
            <a:lvl2pPr marL="180687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rgbClr val="009BBA"/>
              </a:buClr>
              <a:buFont typeface="Arial" panose="020B0604020202020204" pitchFamily="34" charset="0"/>
              <a:buChar char="■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374" indent="-180687" algn="l" defTabSz="91294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Verdana" panose="020B0604030504040204" pitchFamily="34" charset="0"/>
              <a:buChar char="─"/>
              <a:tabLst/>
              <a:defRPr sz="1000" kern="1200">
                <a:solidFill>
                  <a:srgbClr val="57575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2949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4412" indent="-123629" algn="l" defTabSz="912949" rtl="0" eaLnBrk="1" latinLnBrk="0" hangingPunct="1">
              <a:spcBef>
                <a:spcPts val="0"/>
              </a:spcBef>
              <a:buFont typeface="Verdana" panose="020B060403050404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412" indent="0" algn="l" defTabSz="912949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0"/>
              </a:spcBef>
              <a:spcAft>
                <a:spcPts val="0"/>
              </a:spcAft>
            </a:pPr>
            <a:r>
              <a:rPr lang="fr-FR" b="0" dirty="0">
                <a:solidFill>
                  <a:schemeClr val="tx1"/>
                </a:solidFill>
              </a:rPr>
              <a:t>Un geste pour l’environnement : fini les courriers, les relevés sont disponibles en ligne 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6753225" y="91693"/>
            <a:ext cx="2362200" cy="707741"/>
          </a:xfrm>
          <a:prstGeom prst="rect">
            <a:avLst/>
          </a:prstGeom>
          <a:noFill/>
          <a:ln>
            <a:solidFill>
              <a:srgbClr val="D61676"/>
            </a:solidFill>
          </a:ln>
        </p:spPr>
        <p:txBody>
          <a:bodyPr wrap="square" lIns="91296" tIns="45648" rIns="91296" bIns="45648" rtlCol="0">
            <a:spAutoFit/>
          </a:bodyPr>
          <a:lstStyle/>
          <a:p>
            <a:r>
              <a:rPr lang="fr-FR" sz="2000" b="1" dirty="0">
                <a:solidFill>
                  <a:srgbClr val="D61676"/>
                </a:solidFill>
              </a:rPr>
              <a:t>Uniquement pour les PEI-PERCOI</a:t>
            </a:r>
          </a:p>
        </p:txBody>
      </p:sp>
    </p:spTree>
    <p:extLst>
      <p:ext uri="{BB962C8B-B14F-4D97-AF65-F5344CB8AC3E}">
        <p14:creationId xmlns:p14="http://schemas.microsoft.com/office/powerpoint/2010/main" val="416053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7</a:t>
            </a:fld>
            <a:endParaRPr lang="fr-FR" dirty="0"/>
          </a:p>
        </p:txBody>
      </p:sp>
      <p:sp>
        <p:nvSpPr>
          <p:cNvPr id="15" name="ZoneTexte 14">
            <a:hlinkClick r:id="rId5" action="ppaction://hlinksldjump"/>
          </p:cNvPr>
          <p:cNvSpPr txBox="1"/>
          <p:nvPr>
            <p:custDataLst>
              <p:tags r:id="rId2"/>
            </p:custDataLst>
          </p:nvPr>
        </p:nvSpPr>
        <p:spPr>
          <a:xfrm>
            <a:off x="3683324" y="1166400"/>
            <a:ext cx="4936791" cy="2710235"/>
          </a:xfrm>
          <a:prstGeom prst="rect">
            <a:avLst/>
          </a:prstGeom>
        </p:spPr>
        <p:txBody>
          <a:bodyPr vert="horz" wrap="square" lIns="0" tIns="108000" rIns="0" bIns="1080000" rtlCol="0" anchor="ctr" anchorCtr="0">
            <a:noAutofit/>
          </a:bodyPr>
          <a:lstStyle/>
          <a:p>
            <a:r>
              <a:rPr lang="fr-FR" sz="3000" cap="all" dirty="0">
                <a:solidFill>
                  <a:srgbClr val="581D74"/>
                </a:solidFill>
              </a:rPr>
              <a:t>Les avantages pour l’entreprise</a:t>
            </a:r>
            <a:endParaRPr lang="en-US" sz="3000" cap="all" dirty="0">
              <a:solidFill>
                <a:srgbClr val="581D74"/>
              </a:solidFill>
            </a:endParaRPr>
          </a:p>
        </p:txBody>
      </p:sp>
      <p:sp>
        <p:nvSpPr>
          <p:cNvPr id="16" name="ZoneTexte 15">
            <a:hlinkClick r:id="rId5" action="ppaction://hlinksldjump"/>
          </p:cNvPr>
          <p:cNvSpPr txBox="1"/>
          <p:nvPr>
            <p:custDataLst>
              <p:tags r:id="rId3"/>
            </p:custDataLst>
          </p:nvPr>
        </p:nvSpPr>
        <p:spPr>
          <a:xfrm>
            <a:off x="2054781" y="1166400"/>
            <a:ext cx="855114" cy="161582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r>
              <a:rPr lang="fr-FR" sz="96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2770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/>
          <p:cNvGrpSpPr/>
          <p:nvPr/>
        </p:nvGrpSpPr>
        <p:grpSpPr>
          <a:xfrm>
            <a:off x="1074071" y="1377539"/>
            <a:ext cx="7785972" cy="4425951"/>
            <a:chOff x="448494" y="2019753"/>
            <a:chExt cx="5610400" cy="2895257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99" r="896" b="3880"/>
            <a:stretch/>
          </p:blipFill>
          <p:spPr bwMode="auto">
            <a:xfrm>
              <a:off x="448494" y="2019753"/>
              <a:ext cx="5610400" cy="2895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2335946" y="2952417"/>
              <a:ext cx="871269" cy="1207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connexion simplifiée</a:t>
            </a:r>
            <a:r>
              <a:rPr lang="fr-FR" b="0" dirty="0"/>
              <a:t> pour accéder aux services digitaux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2</a:t>
            </a:r>
            <a:endParaRPr lang="en-US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267657" y="4409630"/>
            <a:ext cx="2592387" cy="1393860"/>
          </a:xfrm>
        </p:spPr>
        <p:txBody>
          <a:bodyPr/>
          <a:lstStyle/>
          <a:p>
            <a:pPr lvl="3"/>
            <a:r>
              <a:rPr lang="fr-FR" dirty="0"/>
              <a:t>La connexion à votre outil de pilotage en ligne se fait en saisissant votre adresse e-mail et un code à usage unique reçu par SMS.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13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491267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La possibilité de choisir votre entité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1080000" y="1291279"/>
            <a:ext cx="7786188" cy="848084"/>
          </a:xfrm>
        </p:spPr>
        <p:txBody>
          <a:bodyPr/>
          <a:lstStyle/>
          <a:p>
            <a:r>
              <a:rPr lang="fr-FR" sz="1400" dirty="0">
                <a:solidFill>
                  <a:schemeClr val="tx1"/>
                </a:solidFill>
              </a:rPr>
              <a:t>Si vous gérez plusieurs entités, vous pouvez choisir celle que vous souhaitez consulter dans le menu déroulant sans devoir vous déconnecter et reconnecter à chaque changement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9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547016" y="4333681"/>
            <a:ext cx="33557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prstClr val="black"/>
                </a:solidFill>
              </a:rPr>
              <a:t>Choix de l’entité au moment de la connexion 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5203432" y="4334255"/>
            <a:ext cx="36654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prstClr val="black"/>
                </a:solidFill>
              </a:rPr>
              <a:t>Changement  à tout moment pendant la navigation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1" t="29206" r="17586" b="7983"/>
          <a:stretch/>
        </p:blipFill>
        <p:spPr bwMode="auto">
          <a:xfrm>
            <a:off x="1086934" y="2273217"/>
            <a:ext cx="3815869" cy="205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3" t="29555" r="17370" b="7908"/>
          <a:stretch/>
        </p:blipFill>
        <p:spPr bwMode="auto">
          <a:xfrm>
            <a:off x="5052236" y="2298285"/>
            <a:ext cx="3809731" cy="2025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Ellipse 17"/>
          <p:cNvSpPr/>
          <p:nvPr/>
        </p:nvSpPr>
        <p:spPr>
          <a:xfrm>
            <a:off x="5494261" y="2298285"/>
            <a:ext cx="854783" cy="528043"/>
          </a:xfrm>
          <a:prstGeom prst="ellipse">
            <a:avLst/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2956430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Versements et traitements collectifs</a:t>
            </a:r>
          </a:p>
          <a:p>
            <a:r>
              <a:rPr lang="fr-FR" dirty="0">
                <a:solidFill>
                  <a:schemeClr val="accent2"/>
                </a:solidFill>
                <a:sym typeface="Wingdings" panose="05000000000000000000" pitchFamily="2" charset="2"/>
              </a:rPr>
              <a:t></a:t>
            </a:r>
            <a:endParaRPr lang="fr-FR" dirty="0">
              <a:solidFill>
                <a:schemeClr val="accent2"/>
              </a:solidFill>
            </a:endParaRPr>
          </a:p>
          <a:p>
            <a:r>
              <a:rPr lang="fr-FR" dirty="0"/>
              <a:t>Modifications de l’abondement en ligne</a:t>
            </a:r>
          </a:p>
          <a:p>
            <a:r>
              <a:rPr lang="fr-FR" dirty="0">
                <a:solidFill>
                  <a:schemeClr val="accent2"/>
                </a:solidFill>
                <a:sym typeface="Wingdings" panose="05000000000000000000" pitchFamily="2" charset="2"/>
              </a:rPr>
              <a:t></a:t>
            </a:r>
            <a:endParaRPr lang="fr-FR" dirty="0"/>
          </a:p>
          <a:p>
            <a:r>
              <a:rPr lang="fr-FR" dirty="0"/>
              <a:t>Gestion des bénéficiaires</a:t>
            </a:r>
          </a:p>
          <a:p>
            <a:r>
              <a:rPr lang="fr-FR" dirty="0">
                <a:solidFill>
                  <a:schemeClr val="accent2"/>
                </a:solidFill>
                <a:sym typeface="Wingdings" panose="05000000000000000000" pitchFamily="2" charset="2"/>
              </a:rPr>
              <a:t></a:t>
            </a:r>
            <a:endParaRPr lang="fr-FR" dirty="0"/>
          </a:p>
          <a:p>
            <a:pPr>
              <a:spcBef>
                <a:spcPts val="0"/>
              </a:spcBef>
            </a:pPr>
            <a:r>
              <a:rPr lang="fr-FR" dirty="0"/>
              <a:t>Possibilité de </a:t>
            </a:r>
          </a:p>
          <a:p>
            <a:pPr>
              <a:spcBef>
                <a:spcPts val="0"/>
              </a:spcBef>
            </a:pPr>
            <a:r>
              <a:rPr lang="fr-FR" dirty="0"/>
              <a:t>déléguer certaines Fonctionnalités à vos collaborateurs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dirty="0"/>
              <a:t>ALLO EXPERTS</a:t>
            </a:r>
          </a:p>
          <a:p>
            <a:r>
              <a:rPr lang="fr-FR" dirty="0">
                <a:solidFill>
                  <a:schemeClr val="accent3"/>
                </a:solidFill>
                <a:sym typeface="Wingdings" panose="05000000000000000000" pitchFamily="2" charset="2"/>
              </a:rPr>
              <a:t></a:t>
            </a:r>
            <a:endParaRPr lang="fr-FR" dirty="0">
              <a:solidFill>
                <a:schemeClr val="accent3"/>
              </a:solidFill>
            </a:endParaRPr>
          </a:p>
          <a:p>
            <a:r>
              <a:rPr lang="fr-FR" dirty="0"/>
              <a:t>Des conseillers à votre écoute</a:t>
            </a:r>
          </a:p>
          <a:p>
            <a:r>
              <a:rPr lang="fr-FR" dirty="0">
                <a:solidFill>
                  <a:schemeClr val="accent3"/>
                </a:solidFill>
                <a:sym typeface="Wingdings" panose="05000000000000000000" pitchFamily="2" charset="2"/>
              </a:rPr>
              <a:t></a:t>
            </a:r>
            <a:endParaRPr lang="fr-FR" dirty="0"/>
          </a:p>
          <a:p>
            <a:r>
              <a:rPr lang="fr-FR" dirty="0"/>
              <a:t>Du lundi au vendredi, de 8h30 à 18h00</a:t>
            </a:r>
          </a:p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fr-FR" dirty="0"/>
              <a:t>UNE VUE D’ENSEMBLE DE VOS dispositifs</a:t>
            </a:r>
          </a:p>
          <a:p>
            <a:pPr>
              <a:spcBef>
                <a:spcPts val="600"/>
              </a:spcBef>
            </a:pPr>
            <a:r>
              <a:rPr lang="fr-FR" dirty="0">
                <a:solidFill>
                  <a:schemeClr val="accent1"/>
                </a:solidFill>
                <a:sym typeface="Wingdings" panose="05000000000000000000" pitchFamily="2" charset="2"/>
              </a:rPr>
              <a:t></a:t>
            </a:r>
            <a:endParaRPr lang="fr-FR" dirty="0">
              <a:solidFill>
                <a:schemeClr val="accent1"/>
              </a:solidFill>
            </a:endParaRPr>
          </a:p>
          <a:p>
            <a:pPr>
              <a:spcBef>
                <a:spcPts val="600"/>
              </a:spcBef>
            </a:pPr>
            <a:r>
              <a:rPr lang="fr-FR" dirty="0"/>
              <a:t>DES Statistiques globales et détaillées </a:t>
            </a:r>
          </a:p>
          <a:p>
            <a:pPr>
              <a:spcBef>
                <a:spcPts val="600"/>
              </a:spcBef>
            </a:pPr>
            <a:r>
              <a:rPr lang="fr-FR" dirty="0">
                <a:solidFill>
                  <a:schemeClr val="accent1"/>
                </a:solidFill>
                <a:sym typeface="Wingdings" panose="05000000000000000000" pitchFamily="2" charset="2"/>
              </a:rPr>
              <a:t></a:t>
            </a:r>
            <a:endParaRPr lang="fr-FR" dirty="0"/>
          </a:p>
          <a:p>
            <a:pPr>
              <a:spcBef>
                <a:spcPts val="600"/>
              </a:spcBef>
            </a:pPr>
            <a:r>
              <a:rPr lang="fr-FR" dirty="0"/>
              <a:t>L’Accès à vos appels de fonds dématérialisés</a:t>
            </a:r>
          </a:p>
          <a:p>
            <a:pPr>
              <a:spcBef>
                <a:spcPts val="600"/>
              </a:spcBef>
            </a:pPr>
            <a:r>
              <a:rPr lang="fr-FR" dirty="0">
                <a:solidFill>
                  <a:schemeClr val="accent1"/>
                </a:solidFill>
                <a:sym typeface="Wingdings" panose="05000000000000000000" pitchFamily="2" charset="2"/>
              </a:rPr>
              <a:t></a:t>
            </a:r>
            <a:endParaRPr lang="fr-FR" dirty="0"/>
          </a:p>
          <a:p>
            <a:pPr>
              <a:spcBef>
                <a:spcPts val="600"/>
              </a:spcBef>
            </a:pPr>
            <a:r>
              <a:rPr lang="fr-FR" dirty="0"/>
              <a:t>Une messagerie accessible 24h/24</a:t>
            </a: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Pilotez efficacemen</a:t>
            </a:r>
            <a:r>
              <a:rPr lang="pt-BR" b="0" dirty="0"/>
              <a:t>t votre dispositif en ligne depuis votre Espace Entreprises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meilleur de l’humain et du digital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sz="1800" dirty="0"/>
              <a:t>CONSULTATION</a:t>
            </a:r>
          </a:p>
          <a:p>
            <a:pPr lvl="1"/>
            <a:r>
              <a:rPr lang="fr-FR" dirty="0"/>
              <a:t>EN LIGNE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sz="1800" dirty="0"/>
              <a:t>ET TOUJOURS…</a:t>
            </a:r>
          </a:p>
          <a:p>
            <a:pPr lvl="1"/>
            <a:r>
              <a:rPr lang="fr-FR" dirty="0"/>
              <a:t>UN ACCOMPAGNEMENT dédié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800" dirty="0"/>
              <a:t>OPERATIONS</a:t>
            </a:r>
          </a:p>
          <a:p>
            <a:pPr lvl="1"/>
            <a:r>
              <a:rPr lang="fr-FR" dirty="0"/>
              <a:t>EN LIGNE</a:t>
            </a:r>
          </a:p>
        </p:txBody>
      </p:sp>
      <p:sp>
        <p:nvSpPr>
          <p:cNvPr id="17" name="Espace réservé du numéro de diapositive 13"/>
          <p:cNvSpPr>
            <a:spLocks noGrp="1"/>
          </p:cNvSpPr>
          <p:nvPr>
            <p:ph type="sldNum" sz="quarter" idx="24"/>
          </p:nvPr>
        </p:nvSpPr>
        <p:spPr>
          <a:xfrm>
            <a:off x="1080000" y="6521787"/>
            <a:ext cx="190800" cy="123111"/>
          </a:xfrm>
        </p:spPr>
        <p:txBody>
          <a:bodyPr/>
          <a:lstStyle/>
          <a:p>
            <a:fld id="{4F985FF9-ADA8-465B-B1B8-A5AF16A5E141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5502631" y="722721"/>
            <a:ext cx="3319801" cy="738664"/>
          </a:xfrm>
          <a:prstGeom prst="rect">
            <a:avLst/>
          </a:prstGeom>
          <a:noFill/>
          <a:ln>
            <a:solidFill>
              <a:srgbClr val="D61676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D61676"/>
                </a:solidFill>
              </a:rPr>
              <a:t>Uniquement pour les conventions packagées Box Office, ESPL et </a:t>
            </a:r>
            <a:r>
              <a:rPr lang="fr-FR" sz="1400" b="1" dirty="0" err="1">
                <a:solidFill>
                  <a:srgbClr val="D61676"/>
                </a:solidFill>
              </a:rPr>
              <a:t>Fructi</a:t>
            </a:r>
            <a:r>
              <a:rPr lang="fr-FR" sz="1400" b="1" dirty="0">
                <a:solidFill>
                  <a:srgbClr val="D61676"/>
                </a:solidFill>
              </a:rPr>
              <a:t> Epargne plus</a:t>
            </a:r>
          </a:p>
        </p:txBody>
      </p:sp>
      <p:sp>
        <p:nvSpPr>
          <p:cNvPr id="14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3879421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Versements et traitements collectifs</a:t>
            </a:r>
          </a:p>
          <a:p>
            <a:r>
              <a:rPr lang="fr-FR" dirty="0">
                <a:solidFill>
                  <a:schemeClr val="accent2"/>
                </a:solidFill>
                <a:sym typeface="Wingdings" panose="05000000000000000000" pitchFamily="2" charset="2"/>
              </a:rPr>
              <a:t></a:t>
            </a:r>
            <a:endParaRPr lang="fr-FR" dirty="0">
              <a:solidFill>
                <a:schemeClr val="accent2"/>
              </a:solidFill>
            </a:endParaRPr>
          </a:p>
          <a:p>
            <a:r>
              <a:rPr lang="fr-FR" dirty="0"/>
              <a:t>Gestion des bénéficiaires</a:t>
            </a:r>
          </a:p>
          <a:p>
            <a:r>
              <a:rPr lang="fr-FR" dirty="0">
                <a:solidFill>
                  <a:schemeClr val="accent2"/>
                </a:solidFill>
                <a:sym typeface="Wingdings" panose="05000000000000000000" pitchFamily="2" charset="2"/>
              </a:rPr>
              <a:t></a:t>
            </a:r>
            <a:endParaRPr lang="fr-FR" dirty="0"/>
          </a:p>
          <a:p>
            <a:pPr>
              <a:spcBef>
                <a:spcPts val="0"/>
              </a:spcBef>
            </a:pPr>
            <a:r>
              <a:rPr lang="fr-FR" dirty="0"/>
              <a:t>Possibilité de </a:t>
            </a:r>
          </a:p>
          <a:p>
            <a:pPr>
              <a:spcBef>
                <a:spcPts val="0"/>
              </a:spcBef>
            </a:pPr>
            <a:r>
              <a:rPr lang="fr-FR" dirty="0"/>
              <a:t>déléguer certaines Fonctionnalités à vos collaborateurs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dirty="0"/>
              <a:t>ALLO EXPERTS</a:t>
            </a:r>
          </a:p>
          <a:p>
            <a:r>
              <a:rPr lang="fr-FR" dirty="0">
                <a:solidFill>
                  <a:schemeClr val="accent3"/>
                </a:solidFill>
                <a:sym typeface="Wingdings" panose="05000000000000000000" pitchFamily="2" charset="2"/>
              </a:rPr>
              <a:t></a:t>
            </a:r>
            <a:endParaRPr lang="fr-FR" dirty="0">
              <a:solidFill>
                <a:schemeClr val="accent3"/>
              </a:solidFill>
            </a:endParaRPr>
          </a:p>
          <a:p>
            <a:r>
              <a:rPr lang="fr-FR" dirty="0"/>
              <a:t>Des conseillers à votre écoute</a:t>
            </a:r>
          </a:p>
          <a:p>
            <a:r>
              <a:rPr lang="fr-FR" dirty="0">
                <a:solidFill>
                  <a:schemeClr val="accent3"/>
                </a:solidFill>
                <a:sym typeface="Wingdings" panose="05000000000000000000" pitchFamily="2" charset="2"/>
              </a:rPr>
              <a:t></a:t>
            </a:r>
            <a:endParaRPr lang="fr-FR" dirty="0"/>
          </a:p>
          <a:p>
            <a:r>
              <a:rPr lang="fr-FR" dirty="0"/>
              <a:t>Du lundi au vendredi, de 8h30 à 18h00</a:t>
            </a:r>
          </a:p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fr-FR" dirty="0"/>
              <a:t>UNE VUE D’ENSEMBLE DE VOS dispositifs</a:t>
            </a:r>
          </a:p>
          <a:p>
            <a:pPr>
              <a:spcBef>
                <a:spcPts val="600"/>
              </a:spcBef>
            </a:pPr>
            <a:r>
              <a:rPr lang="fr-FR" dirty="0">
                <a:solidFill>
                  <a:schemeClr val="accent1"/>
                </a:solidFill>
                <a:sym typeface="Wingdings" panose="05000000000000000000" pitchFamily="2" charset="2"/>
              </a:rPr>
              <a:t></a:t>
            </a:r>
            <a:endParaRPr lang="fr-FR" dirty="0">
              <a:solidFill>
                <a:schemeClr val="accent1"/>
              </a:solidFill>
            </a:endParaRPr>
          </a:p>
          <a:p>
            <a:pPr>
              <a:spcBef>
                <a:spcPts val="600"/>
              </a:spcBef>
            </a:pPr>
            <a:r>
              <a:rPr lang="fr-FR" dirty="0"/>
              <a:t>DES Statistiques globales et détaillées </a:t>
            </a:r>
          </a:p>
          <a:p>
            <a:pPr>
              <a:spcBef>
                <a:spcPts val="600"/>
              </a:spcBef>
            </a:pPr>
            <a:r>
              <a:rPr lang="fr-FR" dirty="0">
                <a:solidFill>
                  <a:schemeClr val="accent1"/>
                </a:solidFill>
                <a:sym typeface="Wingdings" panose="05000000000000000000" pitchFamily="2" charset="2"/>
              </a:rPr>
              <a:t></a:t>
            </a:r>
            <a:endParaRPr lang="fr-FR" dirty="0"/>
          </a:p>
          <a:p>
            <a:pPr>
              <a:spcBef>
                <a:spcPts val="600"/>
              </a:spcBef>
            </a:pPr>
            <a:r>
              <a:rPr lang="fr-FR" dirty="0"/>
              <a:t>L’Accès à vos appels de fonds dématérialisés</a:t>
            </a:r>
          </a:p>
          <a:p>
            <a:pPr>
              <a:spcBef>
                <a:spcPts val="600"/>
              </a:spcBef>
            </a:pPr>
            <a:r>
              <a:rPr lang="fr-FR" dirty="0">
                <a:solidFill>
                  <a:schemeClr val="accent1"/>
                </a:solidFill>
                <a:sym typeface="Wingdings" panose="05000000000000000000" pitchFamily="2" charset="2"/>
              </a:rPr>
              <a:t></a:t>
            </a:r>
            <a:endParaRPr lang="fr-FR" dirty="0"/>
          </a:p>
          <a:p>
            <a:pPr>
              <a:spcBef>
                <a:spcPts val="600"/>
              </a:spcBef>
            </a:pPr>
            <a:r>
              <a:rPr lang="fr-FR" dirty="0"/>
              <a:t>Une messagerie accessible 24h/24</a:t>
            </a: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Pilotez efficacemen</a:t>
            </a:r>
            <a:r>
              <a:rPr lang="pt-BR" b="0" dirty="0"/>
              <a:t>t votre dispositif en ligne depuis votre Espace Entreprises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meilleur de l’humain et du digital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sz="1800" dirty="0"/>
              <a:t>CONSULTATION</a:t>
            </a:r>
          </a:p>
          <a:p>
            <a:pPr lvl="1"/>
            <a:r>
              <a:rPr lang="fr-FR" dirty="0"/>
              <a:t>EN LIGNE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sz="1800" dirty="0"/>
              <a:t>ET TOUJOURS…</a:t>
            </a:r>
          </a:p>
          <a:p>
            <a:pPr lvl="1"/>
            <a:r>
              <a:rPr lang="fr-FR" dirty="0"/>
              <a:t>UN ACCOMPAGNEMENT dédié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800" dirty="0"/>
              <a:t>OPERATIONS</a:t>
            </a:r>
          </a:p>
          <a:p>
            <a:pPr lvl="1"/>
            <a:r>
              <a:rPr lang="fr-FR" dirty="0"/>
              <a:t>EN LIGNE</a:t>
            </a:r>
          </a:p>
        </p:txBody>
      </p:sp>
      <p:sp>
        <p:nvSpPr>
          <p:cNvPr id="17" name="Espace réservé du numéro de diapositive 13"/>
          <p:cNvSpPr>
            <a:spLocks noGrp="1"/>
          </p:cNvSpPr>
          <p:nvPr>
            <p:ph type="sldNum" sz="quarter" idx="24"/>
          </p:nvPr>
        </p:nvSpPr>
        <p:spPr>
          <a:xfrm>
            <a:off x="1080000" y="6521787"/>
            <a:ext cx="190800" cy="123111"/>
          </a:xfrm>
        </p:spPr>
        <p:txBody>
          <a:bodyPr/>
          <a:lstStyle/>
          <a:p>
            <a:fld id="{4F985FF9-ADA8-465B-B1B8-A5AF16A5E141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14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2849490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Zoom sur la modification des modalités d’abondement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05524" y="1295401"/>
            <a:ext cx="2741613" cy="3533769"/>
          </a:xfrm>
        </p:spPr>
        <p:txBody>
          <a:bodyPr/>
          <a:lstStyle/>
          <a:p>
            <a:endParaRPr lang="fr-FR" sz="600" dirty="0">
              <a:solidFill>
                <a:srgbClr val="581D74"/>
              </a:solidFill>
            </a:endParaRPr>
          </a:p>
          <a:p>
            <a:endParaRPr lang="fr-FR" sz="600" dirty="0">
              <a:solidFill>
                <a:srgbClr val="581D74"/>
              </a:solidFill>
            </a:endParaRPr>
          </a:p>
          <a:p>
            <a:endParaRPr lang="fr-FR" sz="1200" dirty="0">
              <a:solidFill>
                <a:schemeClr val="tx1"/>
              </a:solidFill>
            </a:endParaRPr>
          </a:p>
          <a:p>
            <a:r>
              <a:rPr lang="fr-FR" sz="1800" dirty="0">
                <a:solidFill>
                  <a:schemeClr val="tx1"/>
                </a:solidFill>
              </a:rPr>
              <a:t>Avantages</a:t>
            </a:r>
          </a:p>
          <a:p>
            <a:pPr lvl="4">
              <a:buClr>
                <a:srgbClr val="4D6995"/>
              </a:buClr>
            </a:pPr>
            <a:r>
              <a:rPr lang="fr-FR" dirty="0"/>
              <a:t>Maîtrise du budget </a:t>
            </a:r>
          </a:p>
          <a:p>
            <a:pPr lvl="4">
              <a:buClr>
                <a:srgbClr val="4D6995"/>
              </a:buClr>
            </a:pPr>
            <a:r>
              <a:rPr lang="fr-FR" dirty="0"/>
              <a:t>Possibilité de modifier l’abondement (à la haute comme à la baisse)</a:t>
            </a:r>
          </a:p>
          <a:p>
            <a:pPr lvl="4">
              <a:buClr>
                <a:srgbClr val="4D6995"/>
              </a:buClr>
            </a:pPr>
            <a:r>
              <a:rPr lang="fr-FR" dirty="0"/>
              <a:t>Modification effective</a:t>
            </a:r>
            <a:br>
              <a:rPr lang="fr-FR" dirty="0"/>
            </a:br>
            <a:r>
              <a:rPr lang="fr-FR" dirty="0"/>
              <a:t>immédiatement</a:t>
            </a:r>
          </a:p>
          <a:p>
            <a:pPr lvl="4">
              <a:buClr>
                <a:srgbClr val="4D6995"/>
              </a:buClr>
            </a:pPr>
            <a:endParaRPr lang="fr-FR" sz="1100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12</a:t>
            </a:fld>
            <a:endParaRPr lang="fr-FR"/>
          </a:p>
        </p:txBody>
      </p:sp>
      <p:pic>
        <p:nvPicPr>
          <p:cNvPr id="11" name="Picture 2" descr="C:\Users\chetouich\Desktop\modalités d'abondemen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44"/>
          <a:stretch/>
        </p:blipFill>
        <p:spPr bwMode="auto">
          <a:xfrm>
            <a:off x="1107063" y="1852613"/>
            <a:ext cx="4515675" cy="327183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4067799" y="735727"/>
            <a:ext cx="5076201" cy="523220"/>
          </a:xfrm>
          <a:prstGeom prst="rect">
            <a:avLst/>
          </a:prstGeom>
          <a:noFill/>
          <a:ln>
            <a:solidFill>
              <a:srgbClr val="D61676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D61676"/>
                </a:solidFill>
              </a:rPr>
              <a:t>Uniquement pour les conventions packagées Box Office, ESPL et </a:t>
            </a:r>
            <a:r>
              <a:rPr lang="fr-FR" sz="1400" b="1" dirty="0" err="1">
                <a:solidFill>
                  <a:srgbClr val="D61676"/>
                </a:solidFill>
              </a:rPr>
              <a:t>Fructi</a:t>
            </a:r>
            <a:r>
              <a:rPr lang="fr-FR" sz="1400" b="1" dirty="0">
                <a:solidFill>
                  <a:srgbClr val="D61676"/>
                </a:solidFill>
              </a:rPr>
              <a:t> Epargne plus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732834" y="4459838"/>
            <a:ext cx="180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2"/>
                </a:solidFill>
                <a:hlinkClick r:id="rId3"/>
              </a:rPr>
              <a:t>Voir la vidéo </a:t>
            </a:r>
            <a:endParaRPr lang="fr-FR" dirty="0">
              <a:solidFill>
                <a:schemeClr val="bg2"/>
              </a:solidFill>
            </a:endParaRPr>
          </a:p>
        </p:txBody>
      </p:sp>
      <p:pic>
        <p:nvPicPr>
          <p:cNvPr id="14" name="Picture 2" descr="C:\Users\chetouich\Desktop\Image2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164" y="4364559"/>
            <a:ext cx="603312" cy="60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1080000" y="1291279"/>
            <a:ext cx="7786188" cy="848084"/>
          </a:xfrm>
        </p:spPr>
        <p:txBody>
          <a:bodyPr/>
          <a:lstStyle/>
          <a:p>
            <a:r>
              <a:rPr lang="fr-FR" sz="1400" dirty="0">
                <a:solidFill>
                  <a:schemeClr val="tx1"/>
                </a:solidFill>
              </a:rPr>
              <a:t>Gérez en toute autonomie vos modalités d’abondement par type de versement, taux et plafond</a:t>
            </a:r>
          </a:p>
        </p:txBody>
      </p:sp>
      <p:sp>
        <p:nvSpPr>
          <p:cNvPr id="18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2497311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De nouvelles </a:t>
            </a:r>
            <a:r>
              <a:rPr lang="pt-BR" dirty="0"/>
              <a:t>fonctionnalités 100 % digitales </a:t>
            </a:r>
            <a:r>
              <a:rPr lang="pt-BR" b="0" dirty="0"/>
              <a:t>pour vos traitements de participation/intéressement</a:t>
            </a:r>
            <a:endParaRPr lang="fr-FR" b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fr-FR" dirty="0"/>
              <a:t>Ces fonctionnalités seront accessibles dès janvier 2018 et uniquement aux entreprises bénéficiant de nos services digitaux.</a:t>
            </a:r>
          </a:p>
          <a:p>
            <a:pPr lvl="1"/>
            <a:endParaRPr lang="fr-FR" dirty="0"/>
          </a:p>
          <a:p>
            <a:pPr lvl="4"/>
            <a:r>
              <a:rPr lang="fr-FR" sz="1600" dirty="0"/>
              <a:t>Transférez vos informations et fichiers de traitements collectifs au sein d’un espace totalement sécurisé</a:t>
            </a:r>
          </a:p>
          <a:p>
            <a:pPr lvl="4"/>
            <a:endParaRPr lang="fr-FR" sz="1600" dirty="0"/>
          </a:p>
          <a:p>
            <a:pPr lvl="4"/>
            <a:r>
              <a:rPr lang="fr-FR" sz="1600" dirty="0"/>
              <a:t>Planifiez et suivez l’évolution de vos traitements collectifs en temps réel </a:t>
            </a:r>
          </a:p>
          <a:p>
            <a:pPr lvl="4"/>
            <a:endParaRPr lang="fr-FR" sz="1600" dirty="0"/>
          </a:p>
          <a:p>
            <a:pPr lvl="4"/>
            <a:r>
              <a:rPr lang="fr-FR" sz="1600" dirty="0"/>
              <a:t>Accédez facilement à vos états de traitement</a:t>
            </a:r>
          </a:p>
          <a:p>
            <a:pPr lvl="4"/>
            <a:endParaRPr lang="fr-FR" sz="1600" dirty="0"/>
          </a:p>
          <a:p>
            <a:pPr lvl="4"/>
            <a:r>
              <a:rPr lang="fr-FR" sz="1600" dirty="0"/>
              <a:t>Vos correspondants habituels sont là pour vous accompagner</a:t>
            </a:r>
            <a:endParaRPr lang="en-US" sz="1600" dirty="0"/>
          </a:p>
          <a:p>
            <a:pPr lvl="1"/>
            <a:endParaRPr lang="fr-FR" dirty="0"/>
          </a:p>
          <a:p>
            <a:pPr lvl="3"/>
            <a:endParaRPr lang="fr-FR" dirty="0"/>
          </a:p>
        </p:txBody>
      </p:sp>
      <p:sp>
        <p:nvSpPr>
          <p:cNvPr id="14" name="Espace réservé du numéro de diapositive 16"/>
          <p:cNvSpPr>
            <a:spLocks noGrp="1"/>
          </p:cNvSpPr>
          <p:nvPr>
            <p:ph type="sldNum" sz="quarter" idx="17"/>
          </p:nvPr>
        </p:nvSpPr>
        <p:spPr>
          <a:xfrm>
            <a:off x="1080000" y="6521787"/>
            <a:ext cx="190800" cy="123111"/>
          </a:xfrm>
        </p:spPr>
        <p:txBody>
          <a:bodyPr/>
          <a:lstStyle/>
          <a:p>
            <a:fld id="{4F985FF9-ADA8-465B-B1B8-A5AF16A5E141}" type="slidenum">
              <a:rPr lang="fr-FR" smtClean="0"/>
              <a:pPr/>
              <a:t>13</a:t>
            </a:fld>
            <a:endParaRPr lang="fr-FR"/>
          </a:p>
        </p:txBody>
      </p:sp>
      <p:pic>
        <p:nvPicPr>
          <p:cNvPr id="8" name="Picture 6" descr="Afficher l'image d'origine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939" y="2293727"/>
            <a:ext cx="458233" cy="45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fficher l'image d'origine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499" y="3108495"/>
            <a:ext cx="432000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99" y="4379001"/>
            <a:ext cx="403200" cy="40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Free document outline icon &amp; Download free icons for commercial use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381" y="3764620"/>
            <a:ext cx="424800" cy="424800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11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315786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Un suivi des usages digitaux </a:t>
            </a:r>
            <a:r>
              <a:rPr lang="pt-BR" b="0" dirty="0"/>
              <a:t>au sein de votre entreprise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Une visibilité en temps réel sur les usages digitaux de vos collaborateurs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4"/>
            <a:r>
              <a:rPr lang="fr-FR" dirty="0"/>
              <a:t>Nombre d’adresses e-mails manquantes ou erronées</a:t>
            </a:r>
          </a:p>
          <a:p>
            <a:pPr lvl="4"/>
            <a:r>
              <a:rPr lang="fr-FR" dirty="0"/>
              <a:t>Pourcentage de salariés se connectant à leur Espace personnel</a:t>
            </a:r>
          </a:p>
          <a:p>
            <a:pPr lvl="4"/>
            <a:r>
              <a:rPr lang="fr-FR" dirty="0"/>
              <a:t>Nombre de numéros de portable enregistrés</a:t>
            </a:r>
          </a:p>
          <a:p>
            <a:pPr lvl="4"/>
            <a:r>
              <a:rPr lang="fr-FR" dirty="0"/>
              <a:t>Nombre de salariés qui se désabonnent des relevés en ligne</a:t>
            </a:r>
            <a:endParaRPr lang="en-US" dirty="0"/>
          </a:p>
        </p:txBody>
      </p:sp>
      <p:sp>
        <p:nvSpPr>
          <p:cNvPr id="14" name="Espace réservé du numéro de diapositive 14"/>
          <p:cNvSpPr>
            <a:spLocks noGrp="1"/>
          </p:cNvSpPr>
          <p:nvPr>
            <p:ph type="sldNum" sz="quarter" idx="19"/>
          </p:nvPr>
        </p:nvSpPr>
        <p:spPr>
          <a:xfrm>
            <a:off x="1080000" y="6521787"/>
            <a:ext cx="190800" cy="123111"/>
          </a:xfrm>
        </p:spPr>
        <p:txBody>
          <a:bodyPr/>
          <a:lstStyle/>
          <a:p>
            <a:fld id="{4F985FF9-ADA8-465B-B1B8-A5AF16A5E141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1" name="Picture 2" descr="C:\Users\kermagoretau\AppData\Local\Microsoft\Windows\Temporary Internet Files\Content.Outlook\IHK4QX7O\Maturite-Digitale_tp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175" y="1299599"/>
            <a:ext cx="5173868" cy="379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145561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1079500" y="414000"/>
            <a:ext cx="7780043" cy="608400"/>
          </a:xfrm>
        </p:spPr>
        <p:txBody>
          <a:bodyPr/>
          <a:lstStyle/>
          <a:p>
            <a:r>
              <a:rPr lang="fr-FR" dirty="0"/>
              <a:t>Découvrez votre outil de pilotage en vidéo</a:t>
            </a:r>
            <a:endParaRPr lang="en-US" dirty="0"/>
          </a:p>
        </p:txBody>
      </p:sp>
      <p:sp>
        <p:nvSpPr>
          <p:cNvPr id="13" name="Espace réservé pour une image  12"/>
          <p:cNvSpPr>
            <a:spLocks noGrp="1"/>
          </p:cNvSpPr>
          <p:nvPr>
            <p:ph type="pic" sz="quarter" idx="16"/>
          </p:nvPr>
        </p:nvSpPr>
        <p:spPr>
          <a:xfrm>
            <a:off x="1079500" y="1308099"/>
            <a:ext cx="7780544" cy="5015930"/>
          </a:xfrm>
        </p:spPr>
      </p:sp>
      <p:sp>
        <p:nvSpPr>
          <p:cNvPr id="9" name="Espace réservé du numéro de diapositive 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15</a:t>
            </a:fld>
            <a:endParaRPr lang="fr-FR"/>
          </a:p>
        </p:txBody>
      </p:sp>
      <p:pic>
        <p:nvPicPr>
          <p:cNvPr id="14" name="Picture 2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8" t="14198" r="28142" b="29744"/>
          <a:stretch/>
        </p:blipFill>
        <p:spPr bwMode="auto">
          <a:xfrm>
            <a:off x="1079500" y="1308099"/>
            <a:ext cx="7739227" cy="3657025"/>
          </a:xfrm>
          <a:prstGeom prst="rect">
            <a:avLst/>
          </a:prstGeom>
          <a:noFill/>
          <a:ln>
            <a:noFill/>
          </a:ln>
          <a:effectLst>
            <a:glow rad="63500">
              <a:schemeClr val="bg1">
                <a:lumMod val="75000"/>
                <a:alpha val="40000"/>
              </a:schemeClr>
            </a:glo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chetouich\Desktop\Image2.png">
            <a:hlinkClick r:id="rId2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7515" y="2800349"/>
            <a:ext cx="894657" cy="89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2</a:t>
            </a:r>
            <a:endParaRPr lang="en-US" dirty="0"/>
          </a:p>
        </p:txBody>
      </p:sp>
      <p:sp>
        <p:nvSpPr>
          <p:cNvPr id="11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10415108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672000" y="1213200"/>
            <a:ext cx="4212443" cy="1384995"/>
          </a:xfrm>
        </p:spPr>
        <p:txBody>
          <a:bodyPr/>
          <a:lstStyle/>
          <a:p>
            <a:r>
              <a:rPr lang="fr-FR" dirty="0"/>
              <a:t>LES avantages pour les épargnants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" name="Espace réservé du numéro de diapositive 19"/>
          <p:cNvSpPr>
            <a:spLocks noGrp="1"/>
          </p:cNvSpPr>
          <p:nvPr>
            <p:ph type="sldNum" sz="quarter" idx="17"/>
          </p:nvPr>
        </p:nvSpPr>
        <p:spPr>
          <a:xfrm>
            <a:off x="1080000" y="6521787"/>
            <a:ext cx="190800" cy="123111"/>
          </a:xfrm>
        </p:spPr>
        <p:txBody>
          <a:bodyPr/>
          <a:lstStyle/>
          <a:p>
            <a:fld id="{4F985FF9-ADA8-465B-B1B8-A5AF16A5E141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88712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L’épargne salariale sur tous les </a:t>
            </a:r>
            <a:r>
              <a:rPr lang="fr-FR" dirty="0" err="1"/>
              <a:t>devices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1079499" y="1252538"/>
            <a:ext cx="7780543" cy="4357687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Avec nos services digitaux, l’épargnant suit, gère son compte et réalise toutes ses opérations exclusivement en ligne </a:t>
            </a:r>
          </a:p>
          <a:p>
            <a:pPr lvl="4"/>
            <a:r>
              <a:rPr lang="fr-FR" dirty="0"/>
              <a:t>depuis son Espace personnel accessible sur ordinateur </a:t>
            </a:r>
            <a:r>
              <a:rPr lang="fr-FR" b="1" u="sng" dirty="0">
                <a:solidFill>
                  <a:srgbClr val="581D74"/>
                </a:solidFill>
              </a:rPr>
              <a:t>www.interepargne.natixis.com/epargnants</a:t>
            </a:r>
          </a:p>
          <a:p>
            <a:pPr lvl="4"/>
            <a:r>
              <a:rPr lang="fr-FR" dirty="0"/>
              <a:t>depuis l’application Mon Épargne Salariale sur smartphone et tablette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17</a:t>
            </a:fld>
            <a:endParaRPr lang="fr-FR">
              <a:solidFill>
                <a:srgbClr val="581D74"/>
              </a:solidFill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1578546" y="3512035"/>
            <a:ext cx="2503046" cy="2283849"/>
            <a:chOff x="5553677" y="3002317"/>
            <a:chExt cx="3056923" cy="2779516"/>
          </a:xfrm>
        </p:grpSpPr>
        <p:pic>
          <p:nvPicPr>
            <p:cNvPr id="9" name="Image 8" descr="ecran_04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3677" y="3002317"/>
              <a:ext cx="3056923" cy="2779516"/>
            </a:xfrm>
            <a:prstGeom prst="rect">
              <a:avLst/>
            </a:prstGeom>
            <a:noFill/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86" r="10430" b="13878"/>
            <a:stretch/>
          </p:blipFill>
          <p:spPr bwMode="auto">
            <a:xfrm>
              <a:off x="5705474" y="3161101"/>
              <a:ext cx="2784815" cy="1744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e 10"/>
          <p:cNvGrpSpPr/>
          <p:nvPr/>
        </p:nvGrpSpPr>
        <p:grpSpPr>
          <a:xfrm>
            <a:off x="3725520" y="4234928"/>
            <a:ext cx="2598639" cy="1687264"/>
            <a:chOff x="4091237" y="3212976"/>
            <a:chExt cx="2322880" cy="1508217"/>
          </a:xfrm>
        </p:grpSpPr>
        <p:pic>
          <p:nvPicPr>
            <p:cNvPr id="12" name="Picture 4" descr="C:\Documents and Settings\lammensfr\My Documents\tablette_appli_nie2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1237" y="3212976"/>
              <a:ext cx="2322880" cy="1508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chetouich\Desktop\réponse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74" r="6649" b="7346"/>
            <a:stretch/>
          </p:blipFill>
          <p:spPr bwMode="auto">
            <a:xfrm>
              <a:off x="4379589" y="3374307"/>
              <a:ext cx="1746175" cy="118555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oupe 13"/>
          <p:cNvGrpSpPr/>
          <p:nvPr/>
        </p:nvGrpSpPr>
        <p:grpSpPr>
          <a:xfrm>
            <a:off x="5925959" y="4639239"/>
            <a:ext cx="910969" cy="1343922"/>
            <a:chOff x="3687441" y="2366930"/>
            <a:chExt cx="1791861" cy="2580019"/>
          </a:xfrm>
        </p:grpSpPr>
        <p:pic>
          <p:nvPicPr>
            <p:cNvPr id="15" name="Image 14" descr="\\Srv-davytopiol\ressources\BANK-DT IMAGES\PHOTOTHEQUE\SCIENCES ET TECHNOLOGIES\ELECTRONIQUE\PNG\telephone_iphone_09.png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7441" y="2366930"/>
              <a:ext cx="1791861" cy="2580019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</p:pic>
        <p:pic>
          <p:nvPicPr>
            <p:cNvPr id="16" name="Picture 3" descr="C:\Users\chetouich\Desktop\Screenshot_2015-10-09-13-56-53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603"/>
            <a:stretch/>
          </p:blipFill>
          <p:spPr bwMode="auto">
            <a:xfrm>
              <a:off x="4011324" y="2764378"/>
              <a:ext cx="1126337" cy="170997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Picture 2" descr="Afficher l'image d'origin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733" y="2826183"/>
            <a:ext cx="960126" cy="96012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Afficher l'image d'origin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532" y="2831028"/>
            <a:ext cx="1400600" cy="95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614"/>
          <a:stretch/>
        </p:blipFill>
        <p:spPr>
          <a:xfrm>
            <a:off x="6613155" y="5229200"/>
            <a:ext cx="773937" cy="908481"/>
          </a:xfrm>
          <a:prstGeom prst="rect">
            <a:avLst/>
          </a:prstGeom>
        </p:spPr>
      </p:pic>
      <p:sp>
        <p:nvSpPr>
          <p:cNvPr id="22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54414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Comment permettre à vos salariés</a:t>
            </a:r>
            <a:r>
              <a:rPr lang="pt-BR" b="0" dirty="0"/>
              <a:t> de bénéficier des services digitaux ?</a:t>
            </a:r>
            <a:endParaRPr lang="fr-FR" b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Pour pouvoir suivre et gérer leur épargne en temps réel et bénéficier de l’ensemble des services digitaux, vos salariés doivent confirmer leur adresse e-mail sur leur Espace personnel</a:t>
            </a:r>
          </a:p>
          <a:p>
            <a:r>
              <a:rPr lang="fr-FR" dirty="0">
                <a:solidFill>
                  <a:schemeClr val="tx1"/>
                </a:solidFill>
              </a:rPr>
              <a:t>Nous vous demanderons de nous fournir, via l’Espace Entreprises, un fichier Excel des bénéficiaires avec leur adresse e-mail</a:t>
            </a:r>
          </a:p>
          <a:p>
            <a:endParaRPr lang="fr-FR" dirty="0">
              <a:solidFill>
                <a:schemeClr val="tx1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 algn="ctr"/>
            <a:endParaRPr lang="fr-FR" dirty="0"/>
          </a:p>
          <a:p>
            <a:pPr lvl="1"/>
            <a:r>
              <a:rPr lang="fr-FR" dirty="0"/>
              <a:t>En l’absence d’adresse électronique renseignée, les bénéficiaires concernés recevront un courrier leur rappelant leurs identifiants de connexion à leur Espace personnel et les invitant à y compléter leur adresse électronique</a:t>
            </a:r>
            <a:endParaRPr lang="fr-FR" dirty="0">
              <a:solidFill>
                <a:srgbClr val="581D74"/>
              </a:solidFill>
            </a:endParaRPr>
          </a:p>
        </p:txBody>
      </p:sp>
      <p:sp>
        <p:nvSpPr>
          <p:cNvPr id="14" name="Espace réservé du numéro de diapositive 16"/>
          <p:cNvSpPr>
            <a:spLocks noGrp="1"/>
          </p:cNvSpPr>
          <p:nvPr>
            <p:ph type="sldNum" sz="quarter" idx="17"/>
          </p:nvPr>
        </p:nvSpPr>
        <p:spPr>
          <a:xfrm>
            <a:off x="1080000" y="6521787"/>
            <a:ext cx="190800" cy="123111"/>
          </a:xfrm>
        </p:spPr>
        <p:txBody>
          <a:bodyPr/>
          <a:lstStyle/>
          <a:p>
            <a:fld id="{4F985FF9-ADA8-465B-B1B8-A5AF16A5E141}" type="slidenum">
              <a:rPr lang="fr-FR" smtClean="0"/>
              <a:pPr/>
              <a:t>18</a:t>
            </a:fld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60" b="9595"/>
          <a:stretch/>
        </p:blipFill>
        <p:spPr bwMode="auto">
          <a:xfrm>
            <a:off x="2854294" y="2758730"/>
            <a:ext cx="4153256" cy="1790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221969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581D74"/>
                </a:solidFill>
              </a:rPr>
              <a:t>Un parcours de connexion simplifié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3</a:t>
            </a:r>
            <a:endParaRPr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lvl="4"/>
            <a:r>
              <a:rPr lang="fr-FR" dirty="0"/>
              <a:t>L’épargnant se connecte indifféremment avec son code serveur ou son adresse e-mail</a:t>
            </a:r>
          </a:p>
          <a:p>
            <a:pPr lvl="4"/>
            <a:r>
              <a:rPr lang="fr-FR" dirty="0"/>
              <a:t>La modification de ses coordonnées en ligne est facilement accessible et sécurisée</a:t>
            </a:r>
          </a:p>
          <a:p>
            <a:endParaRPr lang="en-US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3" indent="-180000"/>
            <a:r>
              <a:rPr lang="fr-FR" b="1" cap="all" dirty="0"/>
              <a:t>Lors de la Première CONNEXION </a:t>
            </a:r>
          </a:p>
          <a:p>
            <a:pPr lvl="3" indent="-180000"/>
            <a:r>
              <a:rPr lang="fr-FR" dirty="0"/>
              <a:t>L’épargnant enregistre ses données et :</a:t>
            </a:r>
          </a:p>
          <a:p>
            <a:pPr lvl="4"/>
            <a:r>
              <a:rPr lang="fr-FR" altLang="fr-FR" dirty="0"/>
              <a:t>personnalise son mot de passe</a:t>
            </a:r>
          </a:p>
          <a:p>
            <a:pPr lvl="4"/>
            <a:r>
              <a:rPr lang="fr-FR" altLang="fr-FR" dirty="0"/>
              <a:t>confirme son adresse e-mail (fournie par l’entreprise)</a:t>
            </a:r>
          </a:p>
          <a:p>
            <a:pPr lvl="4"/>
            <a:r>
              <a:rPr lang="fr-FR" altLang="fr-FR" dirty="0"/>
              <a:t>répond à une question secrète</a:t>
            </a:r>
          </a:p>
          <a:p>
            <a:pPr lvl="4"/>
            <a:r>
              <a:rPr lang="fr-FR" altLang="fr-FR" dirty="0"/>
              <a:t>Renseigne son numéro de téléphone mobile</a:t>
            </a:r>
          </a:p>
          <a:p>
            <a:pPr lvl="2"/>
            <a:r>
              <a:rPr lang="fr-FR" dirty="0"/>
              <a:t>En cas d’oubli du mot de passe</a:t>
            </a:r>
          </a:p>
          <a:p>
            <a:pPr marL="612900" lvl="4" indent="-342900">
              <a:buFont typeface="+mj-lt"/>
              <a:buAutoNum type="arabicPeriod"/>
            </a:pPr>
            <a:r>
              <a:rPr lang="fr-FR" dirty="0"/>
              <a:t>L’épargnant s’identifie à l’aide de son adresse e-mail ou de son code serveur</a:t>
            </a:r>
            <a:endParaRPr lang="fr-FR" altLang="fr-FR" dirty="0"/>
          </a:p>
          <a:p>
            <a:pPr marL="612900" lvl="4" indent="-342900">
              <a:spcAft>
                <a:spcPts val="0"/>
              </a:spcAft>
              <a:buFont typeface="+mj-lt"/>
              <a:buAutoNum type="arabicPeriod"/>
            </a:pPr>
            <a:r>
              <a:rPr lang="fr-FR" dirty="0"/>
              <a:t>Il commande un mot de passe et choisit de le recevoir par SMS, e-mail ou courrier</a:t>
            </a:r>
          </a:p>
          <a:p>
            <a:endParaRPr lang="en-US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19</a:t>
            </a:fld>
            <a:endParaRPr lang="fr-FR"/>
          </a:p>
        </p:txBody>
      </p:sp>
      <p:pic>
        <p:nvPicPr>
          <p:cNvPr id="10" name="Picture 2" descr="C:\Users\bitrinal\Desktop\Visuels_premium\home_acti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599" y="2263160"/>
            <a:ext cx="3420499" cy="225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520" y="4867252"/>
            <a:ext cx="3438579" cy="1208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5084748" y="5002282"/>
            <a:ext cx="30935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Nouveau : </a:t>
            </a:r>
          </a:p>
          <a:p>
            <a:r>
              <a:rPr lang="fr-FR" sz="1400" dirty="0"/>
              <a:t>la possibilité de s’identifier avec son empreinte digitale (</a:t>
            </a:r>
            <a:r>
              <a:rPr lang="fr-FR" sz="1400" dirty="0" err="1"/>
              <a:t>TouchID</a:t>
            </a:r>
            <a:r>
              <a:rPr lang="fr-FR" sz="1400" dirty="0"/>
              <a:t>) sur l’application Mon épargne Salariale  </a:t>
            </a:r>
            <a:endParaRPr lang="en-US" sz="1400" dirty="0"/>
          </a:p>
        </p:txBody>
      </p:sp>
      <p:sp>
        <p:nvSpPr>
          <p:cNvPr id="13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2406719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1080001" y="414338"/>
            <a:ext cx="7780043" cy="608400"/>
          </a:xfrm>
        </p:spPr>
        <p:txBody>
          <a:bodyPr/>
          <a:lstStyle/>
          <a:p>
            <a:r>
              <a:rPr lang="pt-BR" dirty="0"/>
              <a:t>Une offre innovante </a:t>
            </a:r>
            <a:r>
              <a:rPr lang="pt-BR" b="0" dirty="0"/>
              <a:t>de services en ligne</a:t>
            </a:r>
            <a:endParaRPr lang="en-US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3</a:t>
            </a:r>
            <a:endParaRPr lang="en-US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20</a:t>
            </a:fld>
            <a:endParaRPr lang="fr-FR"/>
          </a:p>
        </p:txBody>
      </p:sp>
      <p:sp>
        <p:nvSpPr>
          <p:cNvPr id="14" name="Espace réservé du texte 86"/>
          <p:cNvSpPr txBox="1">
            <a:spLocks/>
          </p:cNvSpPr>
          <p:nvPr/>
        </p:nvSpPr>
        <p:spPr>
          <a:xfrm>
            <a:off x="4921599" y="1165828"/>
            <a:ext cx="3420500" cy="3462486"/>
          </a:xfrm>
          <a:prstGeom prst="rect">
            <a:avLst/>
          </a:prstGeom>
          <a:noFill/>
        </p:spPr>
        <p:txBody>
          <a:bodyPr vert="horz" lIns="180000" tIns="180000" rIns="180000" bIns="18000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spcBef>
                <a:spcPts val="1200"/>
              </a:spcBef>
            </a:pPr>
            <a:r>
              <a:rPr lang="fr-FR" dirty="0"/>
              <a:t>Opérations en ligne</a:t>
            </a:r>
            <a:endParaRPr lang="en-US" dirty="0"/>
          </a:p>
          <a:p>
            <a:endParaRPr lang="en-US" dirty="0"/>
          </a:p>
        </p:txBody>
      </p:sp>
      <p:sp>
        <p:nvSpPr>
          <p:cNvPr id="15" name="Espace réservé du texte 16"/>
          <p:cNvSpPr txBox="1">
            <a:spLocks/>
          </p:cNvSpPr>
          <p:nvPr/>
        </p:nvSpPr>
        <p:spPr>
          <a:xfrm>
            <a:off x="1079500" y="1324816"/>
            <a:ext cx="3420500" cy="3462486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fr-FR" dirty="0"/>
              <a:t>Consultation en ligne</a:t>
            </a:r>
            <a:endParaRPr lang="en-US" dirty="0"/>
          </a:p>
        </p:txBody>
      </p:sp>
      <p:sp>
        <p:nvSpPr>
          <p:cNvPr id="16" name="ZoneTexte 15"/>
          <p:cNvSpPr txBox="1"/>
          <p:nvPr/>
        </p:nvSpPr>
        <p:spPr>
          <a:xfrm>
            <a:off x="1506301" y="1683850"/>
            <a:ext cx="2798733" cy="810773"/>
          </a:xfrm>
          <a:prstGeom prst="rect">
            <a:avLst/>
          </a:prstGeom>
          <a:noFill/>
        </p:spPr>
        <p:txBody>
          <a:bodyPr wrap="square" rtlCol="0">
            <a:normAutofit fontScale="32500" lnSpcReduction="20000"/>
          </a:bodyPr>
          <a:lstStyle/>
          <a:p>
            <a:pPr marL="86142" lvl="5" defTabSz="266234">
              <a:spcBef>
                <a:spcPts val="300"/>
              </a:spcBef>
            </a:pPr>
            <a:r>
              <a:rPr lang="fr-FR" sz="3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Infos compte</a:t>
            </a:r>
          </a:p>
          <a:p>
            <a:pPr marL="450000" lvl="4" indent="-180000" defTabSz="685800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</a:pP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Détails des avoirs</a:t>
            </a:r>
          </a:p>
          <a:p>
            <a:pPr marL="450000" lvl="4" indent="-180000" defTabSz="685800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</a:pP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Épargne nette</a:t>
            </a:r>
          </a:p>
          <a:p>
            <a:pPr marL="450000" lvl="4" indent="-180000" defTabSz="685800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</a:pP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Dernières opérations</a:t>
            </a:r>
          </a:p>
          <a:p>
            <a:pPr marL="450000" lvl="4" indent="-180000" defTabSz="685800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</a:pP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Performance des fonds 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502496" y="3385461"/>
            <a:ext cx="2191731" cy="6430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86142" lvl="5" defTabSz="266234">
              <a:lnSpc>
                <a:spcPct val="80000"/>
              </a:lnSpc>
              <a:spcBef>
                <a:spcPts val="300"/>
              </a:spcBef>
            </a:pPr>
            <a:r>
              <a:rPr lang="fr-FR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News</a:t>
            </a:r>
          </a:p>
          <a:p>
            <a:pPr marL="450000" lvl="4" indent="-180000" defTabSz="685800">
              <a:lnSpc>
                <a:spcPct val="80000"/>
              </a:lnSpc>
              <a:spcBef>
                <a:spcPts val="4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</a:pPr>
            <a:r>
              <a:rPr lang="fr-FR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Actualités financières</a:t>
            </a:r>
          </a:p>
          <a:p>
            <a:pPr marL="450000" lvl="4" indent="-180000" defTabSz="685800">
              <a:lnSpc>
                <a:spcPct val="80000"/>
              </a:lnSpc>
              <a:spcBef>
                <a:spcPts val="4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</a:pPr>
            <a:r>
              <a:rPr lang="fr-FR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Newsletter épargnants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1506301" y="2647401"/>
            <a:ext cx="2443761" cy="62564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86142" lvl="5" defTabSz="266234">
              <a:lnSpc>
                <a:spcPct val="80000"/>
              </a:lnSpc>
              <a:spcBef>
                <a:spcPts val="300"/>
              </a:spcBef>
            </a:pPr>
            <a:r>
              <a:rPr lang="fr-FR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Relevés de c/documents en ligne</a:t>
            </a:r>
          </a:p>
          <a:p>
            <a:pPr marL="450000" lvl="4" indent="-180000" defTabSz="685800"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</a:pPr>
            <a:r>
              <a:rPr lang="fr-FR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Zéro papier</a:t>
            </a:r>
          </a:p>
          <a:p>
            <a:pPr marL="450000" lvl="4" indent="-180000" defTabSz="685800"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</a:pPr>
            <a:r>
              <a:rPr lang="fr-FR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Relevés de compte et avis d’opération dématérialisés 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1606146" y="5671886"/>
            <a:ext cx="2164718" cy="528148"/>
          </a:xfrm>
          <a:prstGeom prst="rect">
            <a:avLst/>
          </a:prstGeom>
          <a:noFill/>
        </p:spPr>
        <p:txBody>
          <a:bodyPr wrap="square" lIns="80063" tIns="40032" rIns="80063" bIns="40032" rtlCol="0">
            <a:spAutoFit/>
          </a:bodyPr>
          <a:lstStyle/>
          <a:p>
            <a:pPr marL="86142" lvl="5" indent="-76144" defTabSz="266234">
              <a:lnSpc>
                <a:spcPct val="80000"/>
              </a:lnSpc>
              <a:spcBef>
                <a:spcPts val="300"/>
              </a:spcBef>
            </a:pPr>
            <a:r>
              <a:rPr lang="fr-FR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Aides supplémentaires</a:t>
            </a:r>
          </a:p>
          <a:p>
            <a:pPr marL="450000" lvl="4" indent="-180000" defTabSz="685800">
              <a:lnSpc>
                <a:spcPct val="80000"/>
              </a:lnSpc>
              <a:spcBef>
                <a:spcPts val="4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</a:pPr>
            <a:r>
              <a:rPr lang="fr-FR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 Simulateurs </a:t>
            </a:r>
          </a:p>
          <a:p>
            <a:pPr marL="450000" lvl="4" indent="-180000" defTabSz="685800">
              <a:lnSpc>
                <a:spcPct val="80000"/>
              </a:lnSpc>
              <a:spcBef>
                <a:spcPts val="4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</a:pPr>
            <a:r>
              <a:rPr lang="fr-FR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Assistant virtuel interactif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601240" y="4685203"/>
            <a:ext cx="2178761" cy="860603"/>
          </a:xfrm>
          <a:prstGeom prst="rect">
            <a:avLst/>
          </a:prstGeom>
          <a:noFill/>
        </p:spPr>
        <p:txBody>
          <a:bodyPr wrap="square" lIns="80119" tIns="40060" rIns="80119" bIns="40060" rtlCol="0">
            <a:spAutoFit/>
          </a:bodyPr>
          <a:lstStyle/>
          <a:p>
            <a:pPr marL="86142" lvl="5" indent="-76144" defTabSz="266234">
              <a:lnSpc>
                <a:spcPct val="80000"/>
              </a:lnSpc>
              <a:spcBef>
                <a:spcPts val="300"/>
              </a:spcBef>
            </a:pPr>
            <a:r>
              <a:rPr lang="fr-FR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Alertes e-mails et SMS</a:t>
            </a:r>
          </a:p>
          <a:p>
            <a:pPr marL="450000" lvl="4" indent="-180000" defTabSz="685800">
              <a:lnSpc>
                <a:spcPct val="80000"/>
              </a:lnSpc>
              <a:spcBef>
                <a:spcPts val="4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</a:pPr>
            <a:r>
              <a:rPr lang="fr-FR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fonds : pour surveiller un ou plusieurs FCPE </a:t>
            </a:r>
          </a:p>
          <a:p>
            <a:pPr marL="450000" lvl="4" indent="-180000" defTabSz="685800">
              <a:lnSpc>
                <a:spcPct val="80000"/>
              </a:lnSpc>
              <a:spcBef>
                <a:spcPts val="4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</a:pPr>
            <a:r>
              <a:rPr lang="fr-FR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compte : pour recevoir le solde de votre compte selon la fréquence de votre choix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1499840" y="4033359"/>
            <a:ext cx="2191731" cy="6430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86142" lvl="5" defTabSz="266234">
              <a:lnSpc>
                <a:spcPct val="80000"/>
              </a:lnSpc>
              <a:spcBef>
                <a:spcPts val="300"/>
              </a:spcBef>
            </a:pPr>
            <a:r>
              <a:rPr lang="fr-FR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Simulateur Abondement</a:t>
            </a:r>
          </a:p>
          <a:p>
            <a:pPr marL="450000" lvl="4" indent="-180000" defTabSz="685800">
              <a:lnSpc>
                <a:spcPct val="80000"/>
              </a:lnSpc>
              <a:spcBef>
                <a:spcPts val="4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</a:pPr>
            <a:r>
              <a:rPr lang="fr-FR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Vision de l’abondement déjà perçu et à percevoir</a:t>
            </a:r>
          </a:p>
        </p:txBody>
      </p:sp>
      <p:pic>
        <p:nvPicPr>
          <p:cNvPr id="22" name="Picture 5" descr="C:\Users\chetouich\Desktop\ico\images\aid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062" y="5704134"/>
            <a:ext cx="555338" cy="57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Connecteur en angle 22"/>
          <p:cNvCxnSpPr/>
          <p:nvPr/>
        </p:nvCxnSpPr>
        <p:spPr>
          <a:xfrm>
            <a:off x="1356936" y="1919738"/>
            <a:ext cx="2340000" cy="535668"/>
          </a:xfrm>
          <a:prstGeom prst="bentConnector3">
            <a:avLst>
              <a:gd name="adj1" fmla="val -501"/>
            </a:avLst>
          </a:prstGeom>
          <a:ln w="12700">
            <a:solidFill>
              <a:srgbClr val="93D7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10" descr="C:\Users\chetouich\Desktop\ico\images\info comp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401" y="1755434"/>
            <a:ext cx="544689" cy="54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Connecteur en angle 24"/>
          <p:cNvCxnSpPr/>
          <p:nvPr/>
        </p:nvCxnSpPr>
        <p:spPr>
          <a:xfrm>
            <a:off x="1324106" y="2756143"/>
            <a:ext cx="2340000" cy="554564"/>
          </a:xfrm>
          <a:prstGeom prst="bentConnector3">
            <a:avLst>
              <a:gd name="adj1" fmla="val 2078"/>
            </a:avLst>
          </a:prstGeom>
          <a:ln w="12700">
            <a:solidFill>
              <a:srgbClr val="E9645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" descr="C:\Users\chetouich\Desktop\ico\images\relevé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45" y="2690429"/>
            <a:ext cx="530307" cy="53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Connecteur en angle 26"/>
          <p:cNvCxnSpPr/>
          <p:nvPr/>
        </p:nvCxnSpPr>
        <p:spPr>
          <a:xfrm>
            <a:off x="1348390" y="3464186"/>
            <a:ext cx="2340000" cy="473590"/>
          </a:xfrm>
          <a:prstGeom prst="bentConnector3">
            <a:avLst>
              <a:gd name="adj1" fmla="val 405"/>
            </a:avLst>
          </a:prstGeom>
          <a:ln w="12700">
            <a:solidFill>
              <a:srgbClr val="93D7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3" descr="C:\Users\chetouich\Desktop\ico\images\1_05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" t="78244" r="77966" b="3310"/>
          <a:stretch/>
        </p:blipFill>
        <p:spPr bwMode="auto">
          <a:xfrm>
            <a:off x="1045830" y="3376915"/>
            <a:ext cx="639937" cy="616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9" name="Connecteur en angle 28"/>
          <p:cNvCxnSpPr/>
          <p:nvPr/>
        </p:nvCxnSpPr>
        <p:spPr>
          <a:xfrm>
            <a:off x="1319018" y="4129033"/>
            <a:ext cx="2340000" cy="473590"/>
          </a:xfrm>
          <a:prstGeom prst="bentConnector3">
            <a:avLst>
              <a:gd name="adj1" fmla="val 652"/>
            </a:avLst>
          </a:prstGeom>
          <a:ln w="12700">
            <a:solidFill>
              <a:srgbClr val="6EBEC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3" descr="C:\Users\chetouich\Desktop\ico\images\simulateur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77" y="4056787"/>
            <a:ext cx="598661" cy="57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Connecteur en angle 30"/>
          <p:cNvCxnSpPr/>
          <p:nvPr/>
        </p:nvCxnSpPr>
        <p:spPr>
          <a:xfrm>
            <a:off x="1301926" y="5022020"/>
            <a:ext cx="2340000" cy="548720"/>
          </a:xfrm>
          <a:prstGeom prst="bentConnector3">
            <a:avLst>
              <a:gd name="adj1" fmla="val 3178"/>
            </a:avLst>
          </a:prstGeom>
          <a:ln w="12700">
            <a:solidFill>
              <a:srgbClr val="E9645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en angle 31"/>
          <p:cNvCxnSpPr/>
          <p:nvPr/>
        </p:nvCxnSpPr>
        <p:spPr>
          <a:xfrm>
            <a:off x="1312368" y="5761433"/>
            <a:ext cx="2340000" cy="469378"/>
          </a:xfrm>
          <a:prstGeom prst="bentConnector3">
            <a:avLst>
              <a:gd name="adj1" fmla="val 1792"/>
            </a:avLst>
          </a:prstGeom>
          <a:ln w="12700">
            <a:solidFill>
              <a:srgbClr val="93D7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4" descr="C:\Users\chetouich\Desktop\ico\images\alerte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453" y="4844329"/>
            <a:ext cx="550324" cy="55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Espace réservé du texte 4"/>
          <p:cNvSpPr txBox="1">
            <a:spLocks/>
          </p:cNvSpPr>
          <p:nvPr/>
        </p:nvSpPr>
        <p:spPr>
          <a:xfrm>
            <a:off x="5487779" y="1635484"/>
            <a:ext cx="2520606" cy="663334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1400"/>
              </a:spcBef>
              <a:buFont typeface="Arial" panose="020B0604020202020204" pitchFamily="34" charset="0"/>
              <a:buNone/>
              <a:defRPr sz="1400" b="1" kern="1200" cap="none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buClr>
                <a:schemeClr val="accent3"/>
              </a:buClr>
              <a:buFont typeface="Wingdings" panose="05000000000000000000" pitchFamily="2" charset="2"/>
              <a:buNone/>
              <a:defRPr sz="14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82563" indent="-182563" algn="l" defTabSz="914400" rtl="0" eaLnBrk="1" latinLnBrk="0" hangingPunct="1">
              <a:lnSpc>
                <a:spcPct val="95000"/>
              </a:lnSpc>
              <a:spcBef>
                <a:spcPts val="850"/>
              </a:spcBef>
              <a:buClr>
                <a:srgbClr val="009BBA"/>
              </a:buClr>
              <a:buSzPct val="80000"/>
              <a:buFont typeface="Arial" panose="020B0604020202020204" pitchFamily="34" charset="0"/>
              <a:buChar char="■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354013" indent="-171450" algn="l" defTabSz="914400" rtl="0" eaLnBrk="1" latinLnBrk="0" hangingPunct="1">
              <a:spcBef>
                <a:spcPts val="0"/>
              </a:spcBef>
              <a:buFont typeface="Verdana" panose="020B0604030504040204" pitchFamily="34" charset="0"/>
              <a:buChar char="─"/>
              <a:tabLst>
                <a:tab pos="355600" algn="l"/>
              </a:tabLst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1458" lvl="5" defTabSz="266234"/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Réponse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participation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 à l’intéressement</a:t>
            </a:r>
          </a:p>
        </p:txBody>
      </p:sp>
      <p:sp>
        <p:nvSpPr>
          <p:cNvPr id="35" name="Espace réservé du texte 4"/>
          <p:cNvSpPr txBox="1">
            <a:spLocks/>
          </p:cNvSpPr>
          <p:nvPr/>
        </p:nvSpPr>
        <p:spPr>
          <a:xfrm>
            <a:off x="5495396" y="2525560"/>
            <a:ext cx="2148546" cy="425141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1400"/>
              </a:spcBef>
              <a:buFont typeface="Arial" panose="020B0604020202020204" pitchFamily="34" charset="0"/>
              <a:buNone/>
              <a:defRPr sz="1400" b="1" kern="1200" cap="none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buClr>
                <a:schemeClr val="accent3"/>
              </a:buClr>
              <a:buFont typeface="Wingdings" panose="05000000000000000000" pitchFamily="2" charset="2"/>
              <a:buNone/>
              <a:defRPr sz="14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82563" indent="-182563" algn="l" defTabSz="914400" rtl="0" eaLnBrk="1" latinLnBrk="0" hangingPunct="1">
              <a:lnSpc>
                <a:spcPct val="95000"/>
              </a:lnSpc>
              <a:spcBef>
                <a:spcPts val="850"/>
              </a:spcBef>
              <a:buClr>
                <a:srgbClr val="009BBA"/>
              </a:buClr>
              <a:buSzPct val="80000"/>
              <a:buFont typeface="Arial" panose="020B0604020202020204" pitchFamily="34" charset="0"/>
              <a:buChar char="■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354013" indent="-171450" algn="l" defTabSz="914400" rtl="0" eaLnBrk="1" latinLnBrk="0" hangingPunct="1">
              <a:spcBef>
                <a:spcPts val="0"/>
              </a:spcBef>
              <a:buFont typeface="Verdana" panose="020B0604030504040204" pitchFamily="34" charset="0"/>
              <a:buChar char="─"/>
              <a:tabLst>
                <a:tab pos="355600" algn="l"/>
              </a:tabLst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1458" lvl="5" defTabSz="266234"/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Versements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81458" lvl="5" defTabSz="266234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réguliers et ponctuels</a:t>
            </a:r>
          </a:p>
        </p:txBody>
      </p:sp>
      <p:sp>
        <p:nvSpPr>
          <p:cNvPr id="36" name="Espace réservé du texte 4"/>
          <p:cNvSpPr txBox="1">
            <a:spLocks/>
          </p:cNvSpPr>
          <p:nvPr/>
        </p:nvSpPr>
        <p:spPr>
          <a:xfrm>
            <a:off x="5490603" y="3328707"/>
            <a:ext cx="2094282" cy="417761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1400"/>
              </a:spcBef>
              <a:buFont typeface="Arial" panose="020B0604020202020204" pitchFamily="34" charset="0"/>
              <a:buNone/>
              <a:defRPr sz="1400" b="1" kern="1200" cap="none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buClr>
                <a:schemeClr val="accent3"/>
              </a:buClr>
              <a:buFont typeface="Wingdings" panose="05000000000000000000" pitchFamily="2" charset="2"/>
              <a:buNone/>
              <a:defRPr sz="14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82563" indent="-182563" algn="l" defTabSz="914400" rtl="0" eaLnBrk="1" latinLnBrk="0" hangingPunct="1">
              <a:lnSpc>
                <a:spcPct val="95000"/>
              </a:lnSpc>
              <a:spcBef>
                <a:spcPts val="850"/>
              </a:spcBef>
              <a:buClr>
                <a:srgbClr val="009BBA"/>
              </a:buClr>
              <a:buSzPct val="80000"/>
              <a:buFont typeface="Arial" panose="020B0604020202020204" pitchFamily="34" charset="0"/>
              <a:buChar char="■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354013" indent="-171450" algn="l" defTabSz="914400" rtl="0" eaLnBrk="1" latinLnBrk="0" hangingPunct="1">
              <a:spcBef>
                <a:spcPts val="0"/>
              </a:spcBef>
              <a:buFont typeface="Verdana" panose="020B0604030504040204" pitchFamily="34" charset="0"/>
              <a:buChar char="─"/>
              <a:tabLst>
                <a:tab pos="355600" algn="l"/>
              </a:tabLst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1458" lvl="5" defTabSz="266234"/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Arbitrages</a:t>
            </a:r>
          </a:p>
        </p:txBody>
      </p:sp>
      <p:sp>
        <p:nvSpPr>
          <p:cNvPr id="37" name="Espace réservé du texte 4"/>
          <p:cNvSpPr txBox="1">
            <a:spLocks/>
          </p:cNvSpPr>
          <p:nvPr/>
        </p:nvSpPr>
        <p:spPr>
          <a:xfrm>
            <a:off x="5488105" y="4111783"/>
            <a:ext cx="2002562" cy="413763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1400"/>
              </a:spcBef>
              <a:buFont typeface="Arial" panose="020B0604020202020204" pitchFamily="34" charset="0"/>
              <a:buNone/>
              <a:defRPr sz="1400" b="1" kern="1200" cap="none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buClr>
                <a:schemeClr val="accent3"/>
              </a:buClr>
              <a:buFont typeface="Wingdings" panose="05000000000000000000" pitchFamily="2" charset="2"/>
              <a:buNone/>
              <a:defRPr sz="14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82563" indent="-182563" algn="l" defTabSz="914400" rtl="0" eaLnBrk="1" latinLnBrk="0" hangingPunct="1">
              <a:lnSpc>
                <a:spcPct val="95000"/>
              </a:lnSpc>
              <a:spcBef>
                <a:spcPts val="850"/>
              </a:spcBef>
              <a:buClr>
                <a:srgbClr val="009BBA"/>
              </a:buClr>
              <a:buSzPct val="80000"/>
              <a:buFont typeface="Arial" panose="020B0604020202020204" pitchFamily="34" charset="0"/>
              <a:buChar char="■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354013" indent="-171450" algn="l" defTabSz="914400" rtl="0" eaLnBrk="1" latinLnBrk="0" hangingPunct="1">
              <a:spcBef>
                <a:spcPts val="0"/>
              </a:spcBef>
              <a:buFont typeface="Verdana" panose="020B0604030504040204" pitchFamily="34" charset="0"/>
              <a:buChar char="─"/>
              <a:tabLst>
                <a:tab pos="355600" algn="l"/>
              </a:tabLst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1458" lvl="5" defTabSz="266234"/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Remboursements </a:t>
            </a:r>
          </a:p>
        </p:txBody>
      </p:sp>
      <p:cxnSp>
        <p:nvCxnSpPr>
          <p:cNvPr id="38" name="Connecteur en angle 37"/>
          <p:cNvCxnSpPr/>
          <p:nvPr/>
        </p:nvCxnSpPr>
        <p:spPr>
          <a:xfrm>
            <a:off x="5235416" y="1699609"/>
            <a:ext cx="2340000" cy="535668"/>
          </a:xfrm>
          <a:prstGeom prst="bentConnector3">
            <a:avLst>
              <a:gd name="adj1" fmla="val -501"/>
            </a:avLst>
          </a:prstGeom>
          <a:ln w="12700">
            <a:solidFill>
              <a:srgbClr val="FCCC67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9" descr="C:\Users\chetouich\Desktop\ico\images\smartphon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841" y="1664743"/>
            <a:ext cx="592411" cy="60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Connecteur en angle 39"/>
          <p:cNvCxnSpPr/>
          <p:nvPr/>
        </p:nvCxnSpPr>
        <p:spPr>
          <a:xfrm>
            <a:off x="5218324" y="3429431"/>
            <a:ext cx="2340000" cy="360000"/>
          </a:xfrm>
          <a:prstGeom prst="bentConnector3">
            <a:avLst>
              <a:gd name="adj1" fmla="val -501"/>
            </a:avLst>
          </a:prstGeom>
          <a:ln w="12700">
            <a:solidFill>
              <a:srgbClr val="FCCC67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en angle 40"/>
          <p:cNvCxnSpPr/>
          <p:nvPr/>
        </p:nvCxnSpPr>
        <p:spPr>
          <a:xfrm>
            <a:off x="5206408" y="2632662"/>
            <a:ext cx="2340000" cy="360000"/>
          </a:xfrm>
          <a:prstGeom prst="bentConnector3">
            <a:avLst>
              <a:gd name="adj1" fmla="val 2078"/>
            </a:avLst>
          </a:prstGeom>
          <a:ln w="12700">
            <a:solidFill>
              <a:srgbClr val="E9645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6" descr="C:\Users\chetouich\Desktop\ico\images\CB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203" y="2426255"/>
            <a:ext cx="691572" cy="623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3" name="Connecteur en angle 42"/>
          <p:cNvCxnSpPr/>
          <p:nvPr/>
        </p:nvCxnSpPr>
        <p:spPr>
          <a:xfrm>
            <a:off x="5197862" y="4213472"/>
            <a:ext cx="2340000" cy="360000"/>
          </a:xfrm>
          <a:prstGeom prst="bentConnector3">
            <a:avLst>
              <a:gd name="adj1" fmla="val 2078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8" descr="C:\Users\chetouich\Desktop\ico\images\remboursements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969" y="4015730"/>
            <a:ext cx="603703" cy="630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7" descr="C:\Users\chetouich\Desktop\ico\images\arbitrages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749" y="3244483"/>
            <a:ext cx="691572" cy="576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Rectangle 51"/>
          <p:cNvSpPr/>
          <p:nvPr/>
        </p:nvSpPr>
        <p:spPr>
          <a:xfrm>
            <a:off x="4942970" y="4844329"/>
            <a:ext cx="3773740" cy="1386482"/>
          </a:xfrm>
          <a:prstGeom prst="rect">
            <a:avLst/>
          </a:prstGeom>
          <a:solidFill>
            <a:srgbClr val="E26A5C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2949"/>
            <a:endParaRPr lang="fr-FR">
              <a:solidFill>
                <a:srgbClr val="000000"/>
              </a:solidFill>
            </a:endParaRPr>
          </a:p>
        </p:txBody>
      </p:sp>
      <p:sp>
        <p:nvSpPr>
          <p:cNvPr id="53" name="Espace réservé du texte 11"/>
          <p:cNvSpPr txBox="1">
            <a:spLocks/>
          </p:cNvSpPr>
          <p:nvPr/>
        </p:nvSpPr>
        <p:spPr>
          <a:xfrm>
            <a:off x="4935842" y="5336884"/>
            <a:ext cx="3618498" cy="4677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3271" rtl="0" eaLnBrk="1" latinLnBrk="0" hangingPunct="1">
              <a:spcBef>
                <a:spcPts val="1400"/>
              </a:spcBef>
              <a:spcAft>
                <a:spcPts val="1400"/>
              </a:spcAft>
              <a:buFont typeface="Arial" panose="020B0604020202020204" pitchFamily="34" charset="0"/>
              <a:buNone/>
              <a:defRPr sz="1400" b="1" kern="1200" cap="none" baseline="0">
                <a:solidFill>
                  <a:srgbClr val="009BBA"/>
                </a:solidFill>
                <a:latin typeface="+mn-lt"/>
                <a:ea typeface="+mn-ea"/>
                <a:cs typeface="+mn-cs"/>
              </a:defRPr>
            </a:lvl1pPr>
            <a:lvl2pPr marL="180751" indent="-180751" algn="l" defTabSz="913271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rgbClr val="009BBA"/>
              </a:buClr>
              <a:buFont typeface="Arial" panose="020B0604020202020204" pitchFamily="34" charset="0"/>
              <a:buChar char="■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502" indent="-180751" algn="l" defTabSz="913271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Verdana" panose="020B0604030504040204" pitchFamily="34" charset="0"/>
              <a:buChar char="─"/>
              <a:tabLst/>
              <a:defRPr sz="1000" kern="1200">
                <a:solidFill>
                  <a:srgbClr val="57575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3271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4498" indent="-123672" algn="l" defTabSz="913271" rtl="0" eaLnBrk="1" latinLnBrk="0" hangingPunct="1">
              <a:spcBef>
                <a:spcPts val="0"/>
              </a:spcBef>
              <a:buFont typeface="Verdana" panose="020B060403050404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498" indent="0" algn="l" defTabSz="913271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498" indent="0" algn="l" defTabSz="913271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498" indent="0" algn="l" defTabSz="913271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498" indent="0" algn="l" defTabSz="913271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1288" lvl="1" indent="-141288">
              <a:lnSpc>
                <a:spcPct val="80000"/>
              </a:lnSpc>
              <a:spcAft>
                <a:spcPts val="400"/>
              </a:spcAft>
              <a:buClr>
                <a:srgbClr val="FFFFFF"/>
              </a:buClr>
              <a:tabLst>
                <a:tab pos="3586163" algn="l"/>
              </a:tabLst>
            </a:pPr>
            <a:r>
              <a:rPr lang="fr-FR" sz="900" dirty="0">
                <a:solidFill>
                  <a:srgbClr val="000000"/>
                </a:solidFill>
              </a:rPr>
              <a:t>Téléconseillers experts multilingues du lundi au vendredi, de 8h30 à 18h</a:t>
            </a:r>
          </a:p>
          <a:p>
            <a:pPr marL="141288" lvl="1" indent="-141288">
              <a:spcAft>
                <a:spcPts val="400"/>
              </a:spcAft>
              <a:buClr>
                <a:srgbClr val="FFFFFF"/>
              </a:buClr>
              <a:tabLst>
                <a:tab pos="2149475" algn="r"/>
                <a:tab pos="3586163" algn="l"/>
              </a:tabLst>
            </a:pPr>
            <a:r>
              <a:rPr lang="fr-FR" sz="900" dirty="0">
                <a:solidFill>
                  <a:srgbClr val="000000"/>
                </a:solidFill>
              </a:rPr>
              <a:t>Accueil en langage naturel: 24h/24, 7j/7</a:t>
            </a:r>
          </a:p>
          <a:p>
            <a:pPr marL="141288" lvl="1" indent="-141288">
              <a:buClr>
                <a:srgbClr val="FFFFFF"/>
              </a:buClr>
              <a:tabLst>
                <a:tab pos="2149475" algn="r"/>
                <a:tab pos="3586163" algn="l"/>
              </a:tabLst>
            </a:pPr>
            <a:r>
              <a:rPr lang="fr-FR" sz="900" dirty="0" err="1">
                <a:solidFill>
                  <a:srgbClr val="000000"/>
                </a:solidFill>
              </a:rPr>
              <a:t>Tempoz</a:t>
            </a:r>
            <a:r>
              <a:rPr lang="fr-FR" sz="900" dirty="0">
                <a:solidFill>
                  <a:srgbClr val="000000"/>
                </a:solidFill>
              </a:rPr>
              <a:t> : pour joindre un téléconseiller depuis un portable sans attente en ligne</a:t>
            </a:r>
          </a:p>
        </p:txBody>
      </p:sp>
      <p:pic>
        <p:nvPicPr>
          <p:cNvPr id="54" name="Picture 2" descr="C:\Users\chetouich\Desktop\ico\images\téléconseillers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446" y="4907877"/>
            <a:ext cx="398475" cy="38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Espace réservé du texte 11"/>
          <p:cNvSpPr txBox="1">
            <a:spLocks/>
          </p:cNvSpPr>
          <p:nvPr/>
        </p:nvSpPr>
        <p:spPr>
          <a:xfrm>
            <a:off x="5487779" y="4911098"/>
            <a:ext cx="3228931" cy="4043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3271" rtl="0" eaLnBrk="1" latinLnBrk="0" hangingPunct="1">
              <a:spcBef>
                <a:spcPts val="1400"/>
              </a:spcBef>
              <a:spcAft>
                <a:spcPts val="1400"/>
              </a:spcAft>
              <a:buFont typeface="Arial" panose="020B0604020202020204" pitchFamily="34" charset="0"/>
              <a:buNone/>
              <a:defRPr sz="1400" b="1" kern="1200" cap="none" baseline="0">
                <a:solidFill>
                  <a:srgbClr val="009BBA"/>
                </a:solidFill>
                <a:latin typeface="+mn-lt"/>
                <a:ea typeface="+mn-ea"/>
                <a:cs typeface="+mn-cs"/>
              </a:defRPr>
            </a:lvl1pPr>
            <a:lvl2pPr marL="180751" indent="-180751" algn="l" defTabSz="913271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rgbClr val="009BBA"/>
              </a:buClr>
              <a:buFont typeface="Arial" panose="020B0604020202020204" pitchFamily="34" charset="0"/>
              <a:buChar char="■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502" indent="-180751" algn="l" defTabSz="913271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50"/>
              </a:spcAft>
              <a:buClr>
                <a:schemeClr val="tx1"/>
              </a:buClr>
              <a:buFont typeface="Verdana" panose="020B0604030504040204" pitchFamily="34" charset="0"/>
              <a:buChar char="─"/>
              <a:tabLst/>
              <a:defRPr sz="1000" kern="1200">
                <a:solidFill>
                  <a:srgbClr val="575757"/>
                </a:solidFill>
                <a:latin typeface="+mn-lt"/>
                <a:ea typeface="+mn-ea"/>
                <a:cs typeface="+mn-cs"/>
              </a:defRPr>
            </a:lvl3pPr>
            <a:lvl4pPr marL="0" indent="0" algn="l" defTabSz="913271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44498" indent="-123672" algn="l" defTabSz="913271" rtl="0" eaLnBrk="1" latinLnBrk="0" hangingPunct="1">
              <a:spcBef>
                <a:spcPts val="0"/>
              </a:spcBef>
              <a:buFont typeface="Verdana" panose="020B060403050404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498" indent="0" algn="l" defTabSz="913271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498" indent="0" algn="l" defTabSz="913271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498" indent="0" algn="l" defTabSz="913271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498" indent="0" algn="l" defTabSz="913271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Aft>
                <a:spcPts val="0"/>
              </a:spcAft>
              <a:buNone/>
              <a:tabLst>
                <a:tab pos="3586163" algn="l"/>
              </a:tabLst>
            </a:pPr>
            <a:r>
              <a:rPr lang="fr-FR" sz="900" b="1" dirty="0">
                <a:solidFill>
                  <a:schemeClr val="bg1"/>
                </a:solidFill>
              </a:rPr>
              <a:t>En plus de l’aide en ligne, des téléconseillers sont  disponibles au 02 31 07 74 00</a:t>
            </a:r>
          </a:p>
          <a:p>
            <a:pPr marL="0" lvl="1" indent="0">
              <a:spcAft>
                <a:spcPts val="0"/>
              </a:spcAft>
              <a:buFont typeface="Arial" panose="020B0604020202020204" pitchFamily="34" charset="0"/>
              <a:buNone/>
              <a:tabLst>
                <a:tab pos="3586163" algn="l"/>
              </a:tabLst>
            </a:pPr>
            <a:endParaRPr lang="fr-FR" sz="900" dirty="0">
              <a:solidFill>
                <a:srgbClr val="000000"/>
              </a:solidFill>
            </a:endParaRPr>
          </a:p>
        </p:txBody>
      </p:sp>
      <p:sp>
        <p:nvSpPr>
          <p:cNvPr id="56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1267494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Découvrez les services digitaux </a:t>
            </a:r>
            <a:r>
              <a:rPr lang="fr-FR" b="0" dirty="0"/>
              <a:t>en vidéo</a:t>
            </a:r>
            <a:endParaRPr lang="en-US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3</a:t>
            </a:r>
            <a:endParaRPr lang="en-US" dirty="0"/>
          </a:p>
        </p:txBody>
      </p:sp>
      <p:sp>
        <p:nvSpPr>
          <p:cNvPr id="13" name="Espace réservé du tableau 12"/>
          <p:cNvSpPr>
            <a:spLocks noGrp="1"/>
          </p:cNvSpPr>
          <p:nvPr>
            <p:ph type="tbl" sz="quarter" idx="15"/>
          </p:nvPr>
        </p:nvSpPr>
        <p:spPr/>
      </p:sp>
      <p:sp>
        <p:nvSpPr>
          <p:cNvPr id="8" name="Espace réservé du numéro de diapositive 7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21</a:t>
            </a:fld>
            <a:endParaRPr lang="fr-FR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00" y="1314450"/>
            <a:ext cx="6892125" cy="4458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chetouich\Desktop\Image2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71302" y="3543732"/>
            <a:ext cx="894657" cy="89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32210990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3693138" y="4273200"/>
            <a:ext cx="4841262" cy="281103"/>
          </a:xfrm>
        </p:spPr>
        <p:txBody>
          <a:bodyPr/>
          <a:lstStyle/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672000" y="1213200"/>
            <a:ext cx="4212443" cy="1846659"/>
          </a:xfrm>
        </p:spPr>
        <p:txBody>
          <a:bodyPr/>
          <a:lstStyle/>
          <a:p>
            <a:r>
              <a:rPr lang="fr-FR" dirty="0"/>
              <a:t>ANNEXES</a:t>
            </a:r>
            <a:br>
              <a:rPr lang="fr-FR" dirty="0"/>
            </a:br>
            <a:r>
              <a:rPr lang="fr-FR" dirty="0">
                <a:solidFill>
                  <a:schemeClr val="tx1"/>
                </a:solidFill>
              </a:rPr>
              <a:t>L’espace entreprises en détail</a:t>
            </a:r>
          </a:p>
        </p:txBody>
      </p:sp>
      <p:sp>
        <p:nvSpPr>
          <p:cNvPr id="14" name="Espace réservé du numéro de diapositive 19"/>
          <p:cNvSpPr>
            <a:spLocks noGrp="1"/>
          </p:cNvSpPr>
          <p:nvPr>
            <p:ph type="sldNum" sz="quarter" idx="17"/>
          </p:nvPr>
        </p:nvSpPr>
        <p:spPr>
          <a:xfrm>
            <a:off x="1080000" y="6521787"/>
            <a:ext cx="190800" cy="123111"/>
          </a:xfrm>
        </p:spPr>
        <p:txBody>
          <a:bodyPr/>
          <a:lstStyle/>
          <a:p>
            <a:fld id="{4F985FF9-ADA8-465B-B1B8-A5AF16A5E141}" type="slidenum">
              <a:rPr lang="fr-FR" smtClean="0"/>
              <a:pPr/>
              <a:t>22</a:t>
            </a:fld>
            <a:endParaRPr lang="fr-FR"/>
          </a:p>
        </p:txBody>
      </p:sp>
      <p:sp>
        <p:nvSpPr>
          <p:cNvPr id="7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210340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Afficher l'image d'origin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" t="10888" r="1983" b="14305"/>
          <a:stretch/>
        </p:blipFill>
        <p:spPr bwMode="auto">
          <a:xfrm>
            <a:off x="1810854" y="1621677"/>
            <a:ext cx="5648325" cy="342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Découvrez l’Espace Entreprises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23</a:t>
            </a:fld>
            <a:endParaRPr lang="fr-FR"/>
          </a:p>
        </p:txBody>
      </p:sp>
      <p:sp>
        <p:nvSpPr>
          <p:cNvPr id="20" name="Espace réservé du texte 6"/>
          <p:cNvSpPr txBox="1">
            <a:spLocks/>
          </p:cNvSpPr>
          <p:nvPr/>
        </p:nvSpPr>
        <p:spPr>
          <a:xfrm>
            <a:off x="188913" y="1268186"/>
            <a:ext cx="8526462" cy="39546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1400"/>
              </a:spcBef>
              <a:buFont typeface="Arial" panose="020B0604020202020204" pitchFamily="34" charset="0"/>
              <a:buNone/>
              <a:defRPr sz="1400" b="1" kern="1200" cap="none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buClr>
                <a:schemeClr val="accent3"/>
              </a:buClr>
              <a:buFont typeface="Wingdings" panose="05000000000000000000" pitchFamily="2" charset="2"/>
              <a:buNone/>
              <a:defRPr sz="14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82563" indent="-182563" algn="l" defTabSz="914400" rtl="0" eaLnBrk="1" latinLnBrk="0" hangingPunct="1">
              <a:lnSpc>
                <a:spcPct val="95000"/>
              </a:lnSpc>
              <a:spcBef>
                <a:spcPts val="850"/>
              </a:spcBef>
              <a:buClr>
                <a:srgbClr val="009BBA"/>
              </a:buClr>
              <a:buSzPct val="80000"/>
              <a:buFont typeface="Arial" panose="020B0604020202020204" pitchFamily="34" charset="0"/>
              <a:buChar char="■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82563" indent="0" algn="l" defTabSz="914400" rtl="0" eaLnBrk="1" latinLnBrk="0" hangingPunct="1">
              <a:spcBef>
                <a:spcPts val="0"/>
              </a:spcBef>
              <a:buFont typeface="Verdana" panose="020B0604030504040204" pitchFamily="34" charset="0"/>
              <a:buNone/>
              <a:tabLst>
                <a:tab pos="355600" algn="l"/>
              </a:tabLst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b="0" dirty="0">
              <a:solidFill>
                <a:srgbClr val="000000"/>
              </a:solidFill>
            </a:endParaRPr>
          </a:p>
        </p:txBody>
      </p:sp>
      <p:sp>
        <p:nvSpPr>
          <p:cNvPr id="36" name="Espace réservé du texte 7"/>
          <p:cNvSpPr>
            <a:spLocks noGrp="1"/>
          </p:cNvSpPr>
          <p:nvPr>
            <p:ph type="body" sz="quarter" idx="14"/>
          </p:nvPr>
        </p:nvSpPr>
        <p:spPr>
          <a:xfrm>
            <a:off x="1216027" y="5104423"/>
            <a:ext cx="6470648" cy="517759"/>
          </a:xfrm>
        </p:spPr>
        <p:txBody>
          <a:bodyPr>
            <a:noAutofit/>
          </a:bodyPr>
          <a:lstStyle/>
          <a:p>
            <a:pPr algn="ctr"/>
            <a:r>
              <a:rPr lang="fr-FR" sz="2000" dirty="0">
                <a:solidFill>
                  <a:schemeClr val="tx1"/>
                </a:solidFill>
              </a:rPr>
              <a:t>Simple, sûr, intuitif, dynamique</a:t>
            </a: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1" t="6635" r="18175" b="4295"/>
          <a:stretch/>
        </p:blipFill>
        <p:spPr bwMode="auto">
          <a:xfrm>
            <a:off x="2544795" y="1795167"/>
            <a:ext cx="4157930" cy="2876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33928199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Une navigation simple et intuitive, revue à l’essentiel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24574" y="1800226"/>
            <a:ext cx="2741613" cy="3533769"/>
          </a:xfrm>
        </p:spPr>
        <p:txBody>
          <a:bodyPr/>
          <a:lstStyle/>
          <a:p>
            <a:r>
              <a:rPr lang="fr-FR" sz="1800" dirty="0">
                <a:solidFill>
                  <a:srgbClr val="581D74"/>
                </a:solidFill>
              </a:rPr>
              <a:t>Un accès immédiat aux </a:t>
            </a:r>
            <a:br>
              <a:rPr lang="fr-FR" sz="1800" dirty="0">
                <a:solidFill>
                  <a:srgbClr val="581D74"/>
                </a:solidFill>
              </a:rPr>
            </a:br>
            <a:r>
              <a:rPr lang="fr-FR" sz="1800" dirty="0">
                <a:solidFill>
                  <a:srgbClr val="581D74"/>
                </a:solidFill>
              </a:rPr>
              <a:t>différentes rubriques du site</a:t>
            </a:r>
          </a:p>
          <a:p>
            <a:endParaRPr lang="fr-FR" sz="1400" dirty="0">
              <a:solidFill>
                <a:schemeClr val="tx1"/>
              </a:solidFill>
            </a:endParaRPr>
          </a:p>
          <a:p>
            <a:pPr lvl="4">
              <a:buClr>
                <a:srgbClr val="4D6995"/>
              </a:buClr>
            </a:pPr>
            <a:r>
              <a:rPr lang="fr-FR" dirty="0"/>
              <a:t>Tableau de bord </a:t>
            </a:r>
          </a:p>
          <a:p>
            <a:pPr lvl="4">
              <a:buClr>
                <a:srgbClr val="4D6995"/>
              </a:buClr>
            </a:pPr>
            <a:r>
              <a:rPr lang="fr-FR" dirty="0"/>
              <a:t>Opérations </a:t>
            </a:r>
          </a:p>
          <a:p>
            <a:pPr lvl="4">
              <a:buClr>
                <a:srgbClr val="4D6995"/>
              </a:buClr>
            </a:pPr>
            <a:r>
              <a:rPr lang="fr-FR" dirty="0"/>
              <a:t>Dispositif</a:t>
            </a:r>
          </a:p>
          <a:p>
            <a:pPr lvl="4">
              <a:buClr>
                <a:srgbClr val="4D6995"/>
              </a:buClr>
            </a:pPr>
            <a:r>
              <a:rPr lang="fr-FR" dirty="0"/>
              <a:t>Statistiques</a:t>
            </a:r>
          </a:p>
          <a:p>
            <a:pPr lvl="4">
              <a:buClr>
                <a:srgbClr val="4D6995"/>
              </a:buClr>
            </a:pPr>
            <a:r>
              <a:rPr lang="fr-FR" dirty="0"/>
              <a:t>Bénéficiaires</a:t>
            </a:r>
          </a:p>
          <a:p>
            <a:pPr lvl="4">
              <a:buClr>
                <a:srgbClr val="4D6995"/>
              </a:buClr>
            </a:pPr>
            <a:r>
              <a:rPr lang="fr-FR" dirty="0"/>
              <a:t>Compte entreprise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24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95300" y="5440932"/>
            <a:ext cx="7864743" cy="413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>
              <a:lnSpc>
                <a:spcPct val="95000"/>
              </a:lnSpc>
              <a:spcBef>
                <a:spcPts val="850"/>
              </a:spcBef>
              <a:buClr>
                <a:srgbClr val="009BBA"/>
              </a:buClr>
              <a:buSzPct val="80000"/>
            </a:pPr>
            <a:r>
              <a:rPr lang="fr-FR" sz="1100" b="1" dirty="0">
                <a:solidFill>
                  <a:srgbClr val="000000"/>
                </a:solidFill>
              </a:rPr>
              <a:t>Des rubriques accessibles depuis la page d’accueil et sur toutes les pages du site, pour vous offrir une meilleure expérience d’utilisation.       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7"/>
          <a:stretch/>
        </p:blipFill>
        <p:spPr bwMode="auto">
          <a:xfrm>
            <a:off x="1102205" y="2201812"/>
            <a:ext cx="4445324" cy="255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2"/>
          <a:stretch/>
        </p:blipFill>
        <p:spPr bwMode="auto">
          <a:xfrm>
            <a:off x="1109034" y="2427468"/>
            <a:ext cx="448304" cy="222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R:\NIE\DM_groupe\Marketing Corporate\Espace entreprises\refonte 2016\Support pour commerciaux\MAISON_tableau de bord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AB8EBA"/>
              </a:clrFrom>
              <a:clrTo>
                <a:srgbClr val="AB8EB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662" y="3082343"/>
            <a:ext cx="159531" cy="152280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21" name="Picture 3" descr="R:\NIE\DM_groupe\Marketing Corporate\Espace entreprises\refonte 2016\Support pour commerciaux\LIENS_dispositi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695" y="3662398"/>
            <a:ext cx="163419" cy="16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R:\NIE\DM_groupe\Marketing Corporate\Espace entreprises\refonte 2016\Support pour commerciaux\GRAPHIQUE_statistique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464" y="3947914"/>
            <a:ext cx="196920" cy="19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 descr="R:\NIE\DM_groupe\Marketing Corporate\Espace entreprises\refonte 2016\Support pour commerciaux\PERSOS_beneficiaire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924" y="4252964"/>
            <a:ext cx="221592" cy="143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606" y="3348923"/>
            <a:ext cx="173987" cy="190172"/>
          </a:xfrm>
          <a:prstGeom prst="rect">
            <a:avLst/>
          </a:prstGeom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049" y="4539194"/>
            <a:ext cx="229509" cy="194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 descr="R:\NIE\DM_groupe\Marketing Corporate\Espace entreprises\refonte 2016\Support pour commerciaux\MAISON_tableau de bord.jpg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AB8EBA"/>
              </a:clrFrom>
              <a:clrTo>
                <a:srgbClr val="AB8EB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96" y="400870"/>
            <a:ext cx="347037" cy="331263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7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5434440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Tableau de bord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24574" y="2015876"/>
            <a:ext cx="2741613" cy="3533769"/>
          </a:xfrm>
        </p:spPr>
        <p:txBody>
          <a:bodyPr/>
          <a:lstStyle/>
          <a:p>
            <a:r>
              <a:rPr lang="fr-FR" sz="1800" dirty="0">
                <a:solidFill>
                  <a:srgbClr val="581D74"/>
                </a:solidFill>
              </a:rPr>
              <a:t>Un tableau de bord dynamique, à l’image de</a:t>
            </a:r>
            <a:br>
              <a:rPr lang="fr-FR" sz="1800" dirty="0">
                <a:solidFill>
                  <a:srgbClr val="581D74"/>
                </a:solidFill>
              </a:rPr>
            </a:br>
            <a:r>
              <a:rPr lang="fr-FR" sz="1800" dirty="0">
                <a:solidFill>
                  <a:srgbClr val="581D74"/>
                </a:solidFill>
              </a:rPr>
              <a:t>votre entreprise !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dirty="0">
                <a:solidFill>
                  <a:schemeClr val="tx1"/>
                </a:solidFill>
              </a:rPr>
              <a:t>Un aperçu des informations relatives à votre compte : </a:t>
            </a:r>
          </a:p>
          <a:p>
            <a:pPr lvl="4">
              <a:buClr>
                <a:srgbClr val="4D6995"/>
              </a:buClr>
            </a:pPr>
            <a:r>
              <a:rPr lang="fr-FR" dirty="0"/>
              <a:t>vue des bénéficiaires</a:t>
            </a:r>
          </a:p>
          <a:p>
            <a:pPr lvl="4">
              <a:buClr>
                <a:srgbClr val="4D6995"/>
              </a:buClr>
            </a:pPr>
            <a:r>
              <a:rPr lang="fr-FR" dirty="0"/>
              <a:t>statistiques par produit</a:t>
            </a:r>
          </a:p>
          <a:p>
            <a:pPr lvl="4">
              <a:buClr>
                <a:srgbClr val="4D6995"/>
              </a:buClr>
            </a:pPr>
            <a:r>
              <a:rPr lang="fr-FR" dirty="0"/>
              <a:t>supports des placements</a:t>
            </a:r>
          </a:p>
          <a:p>
            <a:pPr lvl="4">
              <a:buClr>
                <a:srgbClr val="4D6995"/>
              </a:buClr>
            </a:pPr>
            <a:r>
              <a:rPr lang="fr-FR" dirty="0"/>
              <a:t>informations (actualités et</a:t>
            </a:r>
            <a:br>
              <a:rPr lang="fr-FR" dirty="0"/>
            </a:br>
            <a:r>
              <a:rPr lang="fr-FR" dirty="0"/>
              <a:t>newsletters)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25</a:t>
            </a:fld>
            <a:endParaRPr lang="fr-FR">
              <a:solidFill>
                <a:srgbClr val="581D74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7"/>
          <a:stretch/>
        </p:blipFill>
        <p:spPr bwMode="auto">
          <a:xfrm>
            <a:off x="1102205" y="2201812"/>
            <a:ext cx="4445324" cy="255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2"/>
          <a:stretch/>
        </p:blipFill>
        <p:spPr bwMode="auto">
          <a:xfrm>
            <a:off x="1109034" y="2427468"/>
            <a:ext cx="448304" cy="222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 descr="R:\NIE\DM_groupe\Marketing Corporate\Espace entreprises\refonte 2016\Support pour commerciaux\MAISON_tableau de bord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AB8EBA"/>
              </a:clrFrom>
              <a:clrTo>
                <a:srgbClr val="AB8EB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96" y="388995"/>
            <a:ext cx="347037" cy="331263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6" name="Rectangle 25"/>
          <p:cNvSpPr/>
          <p:nvPr/>
        </p:nvSpPr>
        <p:spPr>
          <a:xfrm>
            <a:off x="1090910" y="2399001"/>
            <a:ext cx="466427" cy="394503"/>
          </a:xfrm>
          <a:prstGeom prst="rect">
            <a:avLst/>
          </a:prstGeom>
          <a:noFill/>
          <a:ln w="28575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sp>
        <p:nvSpPr>
          <p:cNvPr id="12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2382465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Opérations &gt; Versements volontaires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24574" y="1295401"/>
            <a:ext cx="2741613" cy="3533769"/>
          </a:xfrm>
        </p:spPr>
        <p:txBody>
          <a:bodyPr/>
          <a:lstStyle/>
          <a:p>
            <a:r>
              <a:rPr lang="fr-FR" sz="1800" dirty="0">
                <a:solidFill>
                  <a:srgbClr val="581D74"/>
                </a:solidFill>
              </a:rPr>
              <a:t>Une interface intuitive pour saisir les versements des bénéficiaires</a:t>
            </a:r>
          </a:p>
          <a:p>
            <a:pPr lvl="4">
              <a:buClr>
                <a:srgbClr val="4D6995"/>
              </a:buClr>
            </a:pPr>
            <a:r>
              <a:rPr lang="fr-FR" dirty="0"/>
              <a:t>Versement multiple  </a:t>
            </a:r>
          </a:p>
          <a:p>
            <a:pPr lvl="5">
              <a:buClr>
                <a:srgbClr val="4D6995"/>
              </a:buClr>
            </a:pPr>
            <a:r>
              <a:rPr lang="fr-FR" dirty="0"/>
              <a:t>Centralisation des versements par un import de fichier </a:t>
            </a:r>
          </a:p>
          <a:p>
            <a:pPr lvl="5">
              <a:buClr>
                <a:srgbClr val="4D6995"/>
              </a:buClr>
            </a:pPr>
            <a:r>
              <a:rPr lang="fr-FR" dirty="0"/>
              <a:t>Nouveau canevas optimisé avec une aide à la saisie, dédié aux données de versement (hors données administratives des bénéficiaires)</a:t>
            </a:r>
          </a:p>
          <a:p>
            <a:pPr lvl="4">
              <a:buClr>
                <a:srgbClr val="4D6995"/>
              </a:buClr>
            </a:pPr>
            <a:r>
              <a:rPr lang="fr-FR" dirty="0"/>
              <a:t>Versement unitaire</a:t>
            </a:r>
          </a:p>
          <a:p>
            <a:pPr lvl="5">
              <a:buClr>
                <a:srgbClr val="4D6995"/>
              </a:buClr>
            </a:pPr>
            <a:r>
              <a:rPr lang="fr-FR" dirty="0"/>
              <a:t>Accompagnement pas à pas dans le parcours de versement pour le bénéficiaire de votre choix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26</a:t>
            </a:fld>
            <a:endParaRPr lang="fr-FR"/>
          </a:p>
        </p:txBody>
      </p:sp>
      <p:sp>
        <p:nvSpPr>
          <p:cNvPr id="26" name="Rectangle 25"/>
          <p:cNvSpPr/>
          <p:nvPr/>
        </p:nvSpPr>
        <p:spPr>
          <a:xfrm>
            <a:off x="1081385" y="2389476"/>
            <a:ext cx="466427" cy="394503"/>
          </a:xfrm>
          <a:prstGeom prst="rect">
            <a:avLst/>
          </a:prstGeom>
          <a:noFill/>
          <a:ln w="28575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89" y="390188"/>
            <a:ext cx="302714" cy="330873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" b="22167"/>
          <a:stretch/>
        </p:blipFill>
        <p:spPr bwMode="auto">
          <a:xfrm>
            <a:off x="1082622" y="1354484"/>
            <a:ext cx="4961893" cy="236026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98"/>
          <a:stretch/>
        </p:blipFill>
        <p:spPr bwMode="auto">
          <a:xfrm>
            <a:off x="1092147" y="3884290"/>
            <a:ext cx="4056786" cy="8777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20" name="Groupe 19"/>
          <p:cNvGrpSpPr/>
          <p:nvPr/>
        </p:nvGrpSpPr>
        <p:grpSpPr>
          <a:xfrm>
            <a:off x="8193322" y="2181030"/>
            <a:ext cx="507305" cy="253397"/>
            <a:chOff x="7653381" y="2180831"/>
            <a:chExt cx="507305" cy="253397"/>
          </a:xfrm>
        </p:grpSpPr>
        <p:pic>
          <p:nvPicPr>
            <p:cNvPr id="21" name="Picture 5" descr="R:\NIE\DM_groupe\Marketing Corporate\Espace entreprises\refonte 2016\Support pour commerciaux\PERSOS_beneficiaires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03"/>
            <a:stretch/>
          </p:blipFill>
          <p:spPr bwMode="auto">
            <a:xfrm>
              <a:off x="7923350" y="2180831"/>
              <a:ext cx="237336" cy="190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Ellipse 21"/>
            <p:cNvSpPr/>
            <p:nvPr/>
          </p:nvSpPr>
          <p:spPr>
            <a:xfrm>
              <a:off x="7821885" y="2276990"/>
              <a:ext cx="152627" cy="1572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3" name="Picture 5" descr="R:\NIE\DM_groupe\Marketing Corporate\Espace entreprises\refonte 2016\Support pour commerciaux\PERSOS_beneficiaires.jpg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3381" y="2181838"/>
              <a:ext cx="294106" cy="190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Groupe 23"/>
          <p:cNvGrpSpPr/>
          <p:nvPr/>
        </p:nvGrpSpPr>
        <p:grpSpPr>
          <a:xfrm>
            <a:off x="8142535" y="3889538"/>
            <a:ext cx="209879" cy="191114"/>
            <a:chOff x="6588224" y="2589814"/>
            <a:chExt cx="437732" cy="398594"/>
          </a:xfrm>
        </p:grpSpPr>
        <p:pic>
          <p:nvPicPr>
            <p:cNvPr id="25" name="Picture 5" descr="R:\NIE\DM_groupe\Marketing Corporate\Espace entreprises\refonte 2016\Support pour commerciaux\PERSOS_beneficiaires.jpg"/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863"/>
            <a:stretch/>
          </p:blipFill>
          <p:spPr bwMode="auto">
            <a:xfrm>
              <a:off x="6588224" y="2589814"/>
              <a:ext cx="432048" cy="3985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Rectangle 26"/>
            <p:cNvSpPr/>
            <p:nvPr/>
          </p:nvSpPr>
          <p:spPr>
            <a:xfrm>
              <a:off x="6876256" y="2589814"/>
              <a:ext cx="144016" cy="1992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980236" y="2775096"/>
              <a:ext cx="45720" cy="996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9" name="ZoneTexte 28"/>
          <p:cNvSpPr txBox="1"/>
          <p:nvPr/>
        </p:nvSpPr>
        <p:spPr>
          <a:xfrm>
            <a:off x="1092148" y="5280378"/>
            <a:ext cx="4784778" cy="525886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</a:ln>
        </p:spPr>
        <p:txBody>
          <a:bodyPr wrap="square" lIns="108000" tIns="108000" rIns="108000" bIns="108000" rtlCol="0">
            <a:spAutoFit/>
          </a:bodyPr>
          <a:lstStyle/>
          <a:p>
            <a:r>
              <a:rPr lang="fr-FR" sz="1000" dirty="0"/>
              <a:t>Retrouvez dans l’onglet « Opérations » une rubrique complémentaire dédiée aux </a:t>
            </a:r>
            <a:r>
              <a:rPr lang="fr-FR" sz="1000" b="1" dirty="0"/>
              <a:t>versements de jours de repos vers le PERCO </a:t>
            </a:r>
            <a:endParaRPr lang="fr-FR" sz="1000" b="1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1100051" y="5031954"/>
            <a:ext cx="869660" cy="24622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FFFFFF"/>
                </a:solidFill>
              </a:rPr>
              <a:t>À SAVOIR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2"/>
          <a:stretch/>
        </p:blipFill>
        <p:spPr bwMode="auto">
          <a:xfrm>
            <a:off x="1082623" y="1623980"/>
            <a:ext cx="555677" cy="2090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1090526" y="1994973"/>
            <a:ext cx="547774" cy="394503"/>
          </a:xfrm>
          <a:prstGeom prst="rect">
            <a:avLst/>
          </a:prstGeom>
          <a:noFill/>
          <a:ln w="28575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6734828" y="5383310"/>
            <a:ext cx="180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2">
                    <a:lumMod val="60000"/>
                    <a:lumOff val="40000"/>
                  </a:schemeClr>
                </a:solidFill>
                <a:hlinkClick r:id="rId7"/>
              </a:rPr>
              <a:t>Voir la vidéo </a:t>
            </a:r>
            <a:endParaRPr lang="fr-FR" sz="16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3" name="Picture 2" descr="C:\Users\chetouich\Desktop\Image2.pn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164" y="5256738"/>
            <a:ext cx="603312" cy="60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13210289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Dispositif &gt; Vue d’ensemble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24574" y="1295401"/>
            <a:ext cx="2617789" cy="3533769"/>
          </a:xfrm>
        </p:spPr>
        <p:txBody>
          <a:bodyPr/>
          <a:lstStyle/>
          <a:p>
            <a:r>
              <a:rPr lang="fr-FR" sz="1800" dirty="0">
                <a:solidFill>
                  <a:srgbClr val="581D74"/>
                </a:solidFill>
              </a:rPr>
              <a:t>Une vue d’ensemble du</a:t>
            </a:r>
            <a:br>
              <a:rPr lang="fr-FR" sz="1800" dirty="0">
                <a:solidFill>
                  <a:srgbClr val="581D74"/>
                </a:solidFill>
              </a:rPr>
            </a:br>
            <a:r>
              <a:rPr lang="fr-FR" sz="1800" dirty="0">
                <a:solidFill>
                  <a:srgbClr val="581D74"/>
                </a:solidFill>
              </a:rPr>
              <a:t>dispositif d’épargne salariale de votre entreprise</a:t>
            </a:r>
          </a:p>
          <a:p>
            <a:pPr lvl="4">
              <a:buClr>
                <a:srgbClr val="4D6995"/>
              </a:buClr>
            </a:pPr>
            <a:r>
              <a:rPr lang="fr-FR" dirty="0"/>
              <a:t>Produits mis en place</a:t>
            </a:r>
          </a:p>
          <a:p>
            <a:pPr lvl="4">
              <a:buClr>
                <a:srgbClr val="4D6995"/>
              </a:buClr>
            </a:pPr>
            <a:r>
              <a:rPr lang="fr-FR" dirty="0"/>
              <a:t>Types de versement</a:t>
            </a:r>
          </a:p>
          <a:p>
            <a:pPr lvl="4">
              <a:buClr>
                <a:srgbClr val="4D6995"/>
              </a:buClr>
            </a:pPr>
            <a:r>
              <a:rPr lang="fr-FR" dirty="0"/>
              <a:t>Modalités d’abondement</a:t>
            </a:r>
          </a:p>
          <a:p>
            <a:pPr lvl="4">
              <a:buClr>
                <a:srgbClr val="4D6995"/>
              </a:buClr>
            </a:pPr>
            <a:r>
              <a:rPr lang="fr-FR" dirty="0"/>
              <a:t>Supports de placement…</a:t>
            </a:r>
          </a:p>
          <a:p>
            <a:pPr lvl="4">
              <a:buClr>
                <a:srgbClr val="4D6995"/>
              </a:buClr>
            </a:pPr>
            <a:endParaRPr lang="fr-FR" sz="1100" dirty="0"/>
          </a:p>
          <a:p>
            <a:pPr marL="0" lvl="4" indent="0">
              <a:spcBef>
                <a:spcPts val="1200"/>
              </a:spcBef>
              <a:buClr>
                <a:srgbClr val="4D6995"/>
              </a:buClr>
              <a:buNone/>
            </a:pPr>
            <a:r>
              <a:rPr lang="fr-FR" dirty="0">
                <a:sym typeface="Wingdings"/>
              </a:rPr>
              <a:t>Possibilité de f</a:t>
            </a:r>
            <a:r>
              <a:rPr lang="fr-FR" dirty="0"/>
              <a:t>iltrer par entité pour les entreprises multi-périmètres</a:t>
            </a:r>
          </a:p>
          <a:p>
            <a:pPr lvl="4">
              <a:buClr>
                <a:srgbClr val="4D6995"/>
              </a:buClr>
            </a:pP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27</a:t>
            </a:fld>
            <a:endParaRPr lang="fr-FR"/>
          </a:p>
        </p:txBody>
      </p:sp>
      <p:pic>
        <p:nvPicPr>
          <p:cNvPr id="16" name="Picture 3" descr="R:\NIE\DM_groupe\Marketing Corporate\Espace entreprises\refonte 2016\Support pour commerciaux\LIENS_dispositi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063" y="388481"/>
            <a:ext cx="338583" cy="338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R:\NIE\DM_ecriture\philippe\INTERNET\_LaureR\__Projets\1_Espace Entreprises EE\lot1_juin\____sources\CREA agence\03_Dispositif\03_Dispositif-02-PERC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2" t="3891" b="39538"/>
          <a:stretch/>
        </p:blipFill>
        <p:spPr bwMode="auto">
          <a:xfrm>
            <a:off x="1108575" y="1347788"/>
            <a:ext cx="4470647" cy="429101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36400774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Dispositif &gt; Supports de placement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05524" y="1295401"/>
            <a:ext cx="2741613" cy="3533769"/>
          </a:xfrm>
        </p:spPr>
        <p:txBody>
          <a:bodyPr/>
          <a:lstStyle/>
          <a:p>
            <a:r>
              <a:rPr lang="fr-FR" sz="1800" dirty="0">
                <a:solidFill>
                  <a:srgbClr val="581D74"/>
                </a:solidFill>
              </a:rPr>
              <a:t>Une vision globale des supports de placement à disposition dans votre entreprise </a:t>
            </a:r>
          </a:p>
          <a:p>
            <a:r>
              <a:rPr lang="fr-FR" dirty="0">
                <a:solidFill>
                  <a:schemeClr val="tx1"/>
                </a:solidFill>
              </a:rPr>
              <a:t>Consultez les différents supports de placement disponibles, organisés par :</a:t>
            </a:r>
          </a:p>
          <a:p>
            <a:pPr lvl="4">
              <a:buClr>
                <a:srgbClr val="4D6995"/>
              </a:buClr>
            </a:pPr>
            <a:r>
              <a:rPr lang="fr-FR" dirty="0"/>
              <a:t>Performance </a:t>
            </a:r>
          </a:p>
          <a:p>
            <a:pPr lvl="4">
              <a:buClr>
                <a:srgbClr val="4D6995"/>
              </a:buClr>
            </a:pPr>
            <a:r>
              <a:rPr lang="fr-FR" dirty="0"/>
              <a:t>Niveau de risque</a:t>
            </a:r>
          </a:p>
          <a:p>
            <a:pPr lvl="4">
              <a:buClr>
                <a:srgbClr val="4D6995"/>
              </a:buClr>
            </a:pPr>
            <a:r>
              <a:rPr lang="fr-FR" dirty="0"/>
              <a:t>Classification AMF</a:t>
            </a:r>
          </a:p>
          <a:p>
            <a:pPr lvl="4">
              <a:buClr>
                <a:srgbClr val="4D6995"/>
              </a:buClr>
            </a:pPr>
            <a:endParaRPr lang="fr-FR" sz="1100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28</a:t>
            </a:fld>
            <a:endParaRPr lang="fr-FR"/>
          </a:p>
        </p:txBody>
      </p:sp>
      <p:pic>
        <p:nvPicPr>
          <p:cNvPr id="16" name="Picture 3" descr="R:\NIE\DM_groupe\Marketing Corporate\Espace entreprises\refonte 2016\Support pour commerciaux\LIENS_dispositi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063" y="388481"/>
            <a:ext cx="338583" cy="338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022" y="1347789"/>
            <a:ext cx="4762747" cy="438626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1595449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Statistiques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05524" y="1295401"/>
            <a:ext cx="2741613" cy="4405777"/>
          </a:xfrm>
        </p:spPr>
        <p:txBody>
          <a:bodyPr/>
          <a:lstStyle/>
          <a:p>
            <a:r>
              <a:rPr lang="fr-FR" dirty="0">
                <a:solidFill>
                  <a:srgbClr val="581D74"/>
                </a:solidFill>
              </a:rPr>
              <a:t>Un tableau de bord statistiques pour suivre l’activité de vos dispositifs d’épargne salariale </a:t>
            </a:r>
          </a:p>
          <a:p>
            <a:r>
              <a:rPr lang="fr-FR" sz="1400" dirty="0">
                <a:solidFill>
                  <a:srgbClr val="000000"/>
                </a:solidFill>
              </a:rPr>
              <a:t>Une vue segmentée par :</a:t>
            </a:r>
            <a:endParaRPr lang="fr-FR" sz="1400" dirty="0"/>
          </a:p>
          <a:p>
            <a:pPr lvl="4">
              <a:buClr>
                <a:srgbClr val="4D6995"/>
              </a:buClr>
            </a:pPr>
            <a:r>
              <a:rPr lang="fr-FR" sz="1200" dirty="0"/>
              <a:t>Encours</a:t>
            </a:r>
          </a:p>
          <a:p>
            <a:pPr lvl="4">
              <a:buClr>
                <a:srgbClr val="4D6995"/>
              </a:buClr>
            </a:pPr>
            <a:r>
              <a:rPr lang="fr-FR" sz="1200" dirty="0"/>
              <a:t>Versement</a:t>
            </a:r>
          </a:p>
          <a:p>
            <a:pPr lvl="4">
              <a:buClr>
                <a:srgbClr val="4D6995"/>
              </a:buClr>
            </a:pPr>
            <a:r>
              <a:rPr lang="fr-FR" sz="1200" dirty="0"/>
              <a:t>Abondement</a:t>
            </a:r>
          </a:p>
          <a:p>
            <a:pPr lvl="4">
              <a:buClr>
                <a:srgbClr val="4D6995"/>
              </a:buClr>
            </a:pPr>
            <a:r>
              <a:rPr lang="fr-FR" sz="1200" dirty="0"/>
              <a:t>Transfert</a:t>
            </a:r>
          </a:p>
          <a:p>
            <a:r>
              <a:rPr lang="fr-FR" sz="1400" dirty="0">
                <a:solidFill>
                  <a:srgbClr val="000000"/>
                </a:solidFill>
              </a:rPr>
              <a:t>Avec la possibilité d’approfondir votre analyse : </a:t>
            </a:r>
          </a:p>
          <a:p>
            <a:pPr lvl="4">
              <a:buClr>
                <a:srgbClr val="4D6995"/>
              </a:buClr>
            </a:pPr>
            <a:r>
              <a:rPr lang="fr-FR" sz="1200" dirty="0"/>
              <a:t>par période</a:t>
            </a:r>
          </a:p>
          <a:p>
            <a:pPr lvl="4">
              <a:buClr>
                <a:srgbClr val="4D6995"/>
              </a:buClr>
            </a:pPr>
            <a:r>
              <a:rPr lang="fr-FR" sz="1200" dirty="0"/>
              <a:t>par entité / entreprises du groupe (vue consolidée)</a:t>
            </a:r>
          </a:p>
          <a:p>
            <a:pPr marL="0" lvl="4" indent="0">
              <a:buClr>
                <a:srgbClr val="4D6995"/>
              </a:buClr>
              <a:buNone/>
            </a:pPr>
            <a:endParaRPr lang="fr-FR" sz="1100" dirty="0">
              <a:solidFill>
                <a:srgbClr val="000000"/>
              </a:solidFill>
            </a:endParaRPr>
          </a:p>
          <a:p>
            <a:pPr marL="0" lvl="4" indent="0">
              <a:buClr>
                <a:srgbClr val="4D6995"/>
              </a:buClr>
              <a:buNone/>
            </a:pPr>
            <a:r>
              <a:rPr lang="fr-FR" sz="1200" b="1" dirty="0">
                <a:solidFill>
                  <a:srgbClr val="000000"/>
                </a:solidFill>
              </a:rPr>
              <a:t>Les résultats sont représentés sous forme de graphiques pour une lecture plus simple et visuelle. Les données peuvent être sauvegardées au format Excel ou PDF.</a:t>
            </a:r>
          </a:p>
          <a:p>
            <a:pPr lvl="4">
              <a:buClr>
                <a:srgbClr val="4D6995"/>
              </a:buClr>
            </a:pPr>
            <a:endParaRPr lang="fr-FR" sz="1100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29</a:t>
            </a:fld>
            <a:endParaRPr lang="fr-FR"/>
          </a:p>
        </p:txBody>
      </p:sp>
      <p:pic>
        <p:nvPicPr>
          <p:cNvPr id="15" name="Picture 4" descr="R:\NIE\DM_groupe\Marketing Corporate\Espace entreprises\refonte 2016\Support pour commerciaux\GRAPHIQUE_statistiqu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538" y="374426"/>
            <a:ext cx="347646" cy="34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rabellela\Desktop\Ecran_Stats_PP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50" y="1723272"/>
            <a:ext cx="4632217" cy="407315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29738138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Bénéficiaires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05524" y="1295401"/>
            <a:ext cx="2741613" cy="4405777"/>
          </a:xfrm>
        </p:spPr>
        <p:txBody>
          <a:bodyPr/>
          <a:lstStyle/>
          <a:p>
            <a:r>
              <a:rPr lang="fr-FR" sz="1400" dirty="0">
                <a:solidFill>
                  <a:srgbClr val="581D74"/>
                </a:solidFill>
              </a:rPr>
              <a:t>Une gestion simplifiée de vos bénéficiaires </a:t>
            </a:r>
          </a:p>
          <a:p>
            <a:r>
              <a:rPr lang="fr-FR" sz="1200" dirty="0">
                <a:solidFill>
                  <a:srgbClr val="000000"/>
                </a:solidFill>
              </a:rPr>
              <a:t>Une vue segmentée par :</a:t>
            </a:r>
            <a:endParaRPr lang="fr-FR" sz="1200" dirty="0"/>
          </a:p>
          <a:p>
            <a:pPr lvl="4">
              <a:buClr>
                <a:srgbClr val="4D6995"/>
              </a:buClr>
            </a:pPr>
            <a:r>
              <a:rPr lang="fr-FR" sz="1000" b="1" dirty="0">
                <a:solidFill>
                  <a:schemeClr val="tx2"/>
                </a:solidFill>
              </a:rPr>
              <a:t>Gérer</a:t>
            </a:r>
            <a:r>
              <a:rPr lang="fr-FR" sz="1000" dirty="0"/>
              <a:t> les coordonnées personnelles, professionnelles et bancaires de vos salariés. Sortir ou réintégrer un collaborateur de vos effectifs.</a:t>
            </a:r>
          </a:p>
          <a:p>
            <a:pPr lvl="4">
              <a:buClr>
                <a:srgbClr val="4D6995"/>
              </a:buClr>
            </a:pPr>
            <a:r>
              <a:rPr lang="fr-FR" sz="1000" b="1" dirty="0">
                <a:solidFill>
                  <a:schemeClr val="tx2"/>
                </a:solidFill>
              </a:rPr>
              <a:t>Rechercher</a:t>
            </a:r>
            <a:r>
              <a:rPr lang="fr-FR" sz="1000" dirty="0"/>
              <a:t> un collaborateur (ou ancien salarié) rapidement, grâce au moteur de recherche.</a:t>
            </a:r>
          </a:p>
          <a:p>
            <a:pPr lvl="4">
              <a:buClr>
                <a:srgbClr val="4D6995"/>
              </a:buClr>
            </a:pPr>
            <a:r>
              <a:rPr lang="fr-FR" sz="1000" b="1" dirty="0">
                <a:solidFill>
                  <a:schemeClr val="tx2"/>
                </a:solidFill>
              </a:rPr>
              <a:t>Exporter</a:t>
            </a:r>
            <a:r>
              <a:rPr lang="fr-FR" sz="1000" dirty="0"/>
              <a:t> la liste des bénéficiaires et</a:t>
            </a:r>
            <a:br>
              <a:rPr lang="fr-FR" sz="1000" dirty="0"/>
            </a:br>
            <a:r>
              <a:rPr lang="fr-FR" sz="1000" dirty="0"/>
              <a:t>la sauvegarder sur votre ordinateur </a:t>
            </a:r>
          </a:p>
          <a:p>
            <a:pPr lvl="4">
              <a:buClr>
                <a:srgbClr val="4D6995"/>
              </a:buClr>
            </a:pPr>
            <a:r>
              <a:rPr lang="fr-FR" sz="1000" b="1" dirty="0">
                <a:solidFill>
                  <a:schemeClr val="tx2"/>
                </a:solidFill>
              </a:rPr>
              <a:t>Importer</a:t>
            </a:r>
            <a:r>
              <a:rPr lang="fr-FR" sz="1000" dirty="0"/>
              <a:t> une liste de bénéficiaires, depuis votre ordinateur vers votre Espace Entreprises</a:t>
            </a:r>
          </a:p>
          <a:p>
            <a:pPr marL="0" lvl="4" indent="0">
              <a:buClr>
                <a:srgbClr val="4D6995"/>
              </a:buClr>
              <a:buNone/>
            </a:pPr>
            <a:endParaRPr lang="fr-FR" sz="1100" dirty="0">
              <a:solidFill>
                <a:srgbClr val="000000"/>
              </a:solidFill>
            </a:endParaRPr>
          </a:p>
          <a:p>
            <a:pPr marL="0" lvl="4" indent="0">
              <a:buClr>
                <a:srgbClr val="4D6995"/>
              </a:buClr>
              <a:buNone/>
            </a:pPr>
            <a:r>
              <a:rPr lang="fr-FR" sz="1200" b="1" dirty="0">
                <a:solidFill>
                  <a:srgbClr val="000000"/>
                </a:solidFill>
              </a:rPr>
              <a:t>Au départ de vos bénéficiaires, éditez également plus rapidement les états récapitulatifs d’épargne salariale.</a:t>
            </a:r>
          </a:p>
          <a:p>
            <a:pPr lvl="4">
              <a:buClr>
                <a:srgbClr val="4D6995"/>
              </a:buClr>
            </a:pPr>
            <a:endParaRPr lang="fr-FR" sz="1100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30</a:t>
            </a:fld>
            <a:endParaRPr lang="fr-FR"/>
          </a:p>
        </p:txBody>
      </p:sp>
      <p:pic>
        <p:nvPicPr>
          <p:cNvPr id="10" name="Picture 5" descr="R:\NIE\DM_groupe\Marketing Corporate\Espace entreprises\refonte 2016\Support pour commerciaux\PERSOS_beneficiair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50" y="394950"/>
            <a:ext cx="481016" cy="311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13" y="1347788"/>
            <a:ext cx="4268701" cy="363378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1092148" y="5442303"/>
            <a:ext cx="4784778" cy="679774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</a:ln>
        </p:spPr>
        <p:txBody>
          <a:bodyPr wrap="square" lIns="108000" tIns="108000" rIns="108000" bIns="108000" rtlCol="0">
            <a:spAutoFit/>
          </a:bodyPr>
          <a:lstStyle/>
          <a:p>
            <a:r>
              <a:rPr lang="fr-FR" sz="10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L’Espace Entreprises offre la possibilité de </a:t>
            </a:r>
            <a:r>
              <a:rPr lang="fr-FR" sz="10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consulter les avoirs </a:t>
            </a:r>
            <a:r>
              <a:rPr lang="fr-FR" sz="10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de chaque bénéficiaire (option disponible uniquement pour les comptes disposant de cette fonctionnalité).</a:t>
            </a:r>
            <a:endParaRPr lang="fr-FR" sz="1000" dirty="0"/>
          </a:p>
        </p:txBody>
      </p:sp>
      <p:sp>
        <p:nvSpPr>
          <p:cNvPr id="13" name="ZoneTexte 12"/>
          <p:cNvSpPr txBox="1"/>
          <p:nvPr/>
        </p:nvSpPr>
        <p:spPr>
          <a:xfrm>
            <a:off x="1100051" y="5193879"/>
            <a:ext cx="869660" cy="24622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FFFFFF"/>
                </a:solidFill>
              </a:rPr>
              <a:t>À SAVOIR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6732834" y="5571092"/>
            <a:ext cx="180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2"/>
                </a:solidFill>
                <a:hlinkClick r:id="rId4"/>
              </a:rPr>
              <a:t>Voir la vidéo </a:t>
            </a:r>
            <a:endParaRPr lang="fr-FR" dirty="0">
              <a:solidFill>
                <a:schemeClr val="bg2"/>
              </a:solidFill>
            </a:endParaRPr>
          </a:p>
        </p:txBody>
      </p:sp>
      <p:pic>
        <p:nvPicPr>
          <p:cNvPr id="16" name="Picture 2" descr="C:\Users\chetouich\Desktop\Image2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164" y="5475813"/>
            <a:ext cx="603312" cy="60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6123639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Gestion des délégations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05524" y="1295401"/>
            <a:ext cx="2741613" cy="4405777"/>
          </a:xfrm>
        </p:spPr>
        <p:txBody>
          <a:bodyPr/>
          <a:lstStyle/>
          <a:p>
            <a:r>
              <a:rPr lang="fr-FR" sz="1400" dirty="0">
                <a:solidFill>
                  <a:srgbClr val="581D74"/>
                </a:solidFill>
              </a:rPr>
              <a:t>Possibilité de partager </a:t>
            </a:r>
            <a:br>
              <a:rPr lang="fr-FR" sz="1400" dirty="0">
                <a:solidFill>
                  <a:srgbClr val="581D74"/>
                </a:solidFill>
              </a:rPr>
            </a:br>
            <a:r>
              <a:rPr lang="fr-FR" sz="1400" dirty="0">
                <a:solidFill>
                  <a:srgbClr val="581D74"/>
                </a:solidFill>
              </a:rPr>
              <a:t>la gestion de certaines fonctionnalités avec vos collaborateurs ! </a:t>
            </a:r>
          </a:p>
          <a:p>
            <a:r>
              <a:rPr lang="fr-FR" sz="1200" dirty="0">
                <a:solidFill>
                  <a:srgbClr val="000000"/>
                </a:solidFill>
              </a:rPr>
              <a:t>Vous pouvez créer autant de comptes </a:t>
            </a:r>
            <a:br>
              <a:rPr lang="fr-FR" sz="1200" dirty="0">
                <a:solidFill>
                  <a:srgbClr val="000000"/>
                </a:solidFill>
              </a:rPr>
            </a:br>
            <a:r>
              <a:rPr lang="fr-FR" sz="1200" dirty="0">
                <a:solidFill>
                  <a:srgbClr val="000000"/>
                </a:solidFill>
              </a:rPr>
              <a:t>que nécessaire.</a:t>
            </a:r>
          </a:p>
          <a:p>
            <a:r>
              <a:rPr lang="fr-FR" sz="1200" dirty="0">
                <a:solidFill>
                  <a:srgbClr val="000000"/>
                </a:solidFill>
              </a:rPr>
              <a:t>Un tableau de suivi vous permet :</a:t>
            </a:r>
          </a:p>
          <a:p>
            <a:pPr lvl="4">
              <a:buClr>
                <a:srgbClr val="4D6995"/>
              </a:buClr>
            </a:pPr>
            <a:r>
              <a:rPr lang="fr-FR" sz="1000" dirty="0"/>
              <a:t>De suivre les délégations accordées,</a:t>
            </a:r>
          </a:p>
          <a:p>
            <a:pPr lvl="4">
              <a:buClr>
                <a:srgbClr val="4D6995"/>
              </a:buClr>
            </a:pPr>
            <a:r>
              <a:rPr lang="fr-FR" sz="1000" dirty="0"/>
              <a:t>D’ouvrir de nouveaux accès aux personnes de votre choix.</a:t>
            </a:r>
          </a:p>
          <a:p>
            <a:pPr marL="0" lvl="4" indent="0">
              <a:spcBef>
                <a:spcPts val="1200"/>
              </a:spcBef>
              <a:buClr>
                <a:srgbClr val="4D6995"/>
              </a:buClr>
              <a:buNone/>
            </a:pPr>
            <a:r>
              <a:rPr lang="fr-FR" sz="1000" dirty="0">
                <a:solidFill>
                  <a:schemeClr val="tx2"/>
                </a:solidFill>
              </a:rPr>
              <a:t/>
            </a:r>
            <a:br>
              <a:rPr lang="fr-FR" sz="1000" dirty="0">
                <a:solidFill>
                  <a:schemeClr val="tx2"/>
                </a:solidFill>
              </a:rPr>
            </a:br>
            <a:r>
              <a:rPr lang="fr-FR" sz="1200" dirty="0">
                <a:solidFill>
                  <a:srgbClr val="000000"/>
                </a:solidFill>
              </a:rPr>
              <a:t>Par exemple, vous pouvez accorder :</a:t>
            </a:r>
          </a:p>
          <a:p>
            <a:pPr lvl="4">
              <a:buClr>
                <a:srgbClr val="4D6995"/>
              </a:buClr>
            </a:pPr>
            <a:r>
              <a:rPr lang="fr-FR" sz="1000" dirty="0"/>
              <a:t>La consultation des avoirs salariés,</a:t>
            </a:r>
          </a:p>
          <a:p>
            <a:pPr lvl="4">
              <a:buClr>
                <a:srgbClr val="4D6995"/>
              </a:buClr>
            </a:pPr>
            <a:r>
              <a:rPr lang="fr-FR" sz="1000" dirty="0"/>
              <a:t>L’accès à la messagerie,</a:t>
            </a:r>
          </a:p>
          <a:p>
            <a:pPr lvl="4">
              <a:buClr>
                <a:srgbClr val="4D6995"/>
              </a:buClr>
            </a:pPr>
            <a:r>
              <a:rPr lang="fr-FR" sz="1000" dirty="0"/>
              <a:t>La gestion des bénéficiaires…</a:t>
            </a:r>
            <a:endParaRPr lang="fr-FR" sz="1100" dirty="0"/>
          </a:p>
          <a:p>
            <a:pPr marL="0" lvl="4" indent="0">
              <a:buClr>
                <a:srgbClr val="4D6995"/>
              </a:buClr>
              <a:buNone/>
            </a:pPr>
            <a:endParaRPr lang="fr-FR" sz="1200" b="1" dirty="0">
              <a:solidFill>
                <a:srgbClr val="000000"/>
              </a:solidFill>
            </a:endParaRPr>
          </a:p>
          <a:p>
            <a:pPr lvl="4">
              <a:buClr>
                <a:srgbClr val="4D6995"/>
              </a:buClr>
            </a:pPr>
            <a:endParaRPr lang="fr-FR" sz="1100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31</a:t>
            </a:fld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6732834" y="5571092"/>
            <a:ext cx="180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2"/>
                </a:solidFill>
                <a:hlinkClick r:id="rId2"/>
              </a:rPr>
              <a:t>Voir la vidéo </a:t>
            </a:r>
            <a:endParaRPr lang="fr-FR" dirty="0">
              <a:solidFill>
                <a:schemeClr val="bg2"/>
              </a:solidFill>
            </a:endParaRPr>
          </a:p>
        </p:txBody>
      </p:sp>
      <p:pic>
        <p:nvPicPr>
          <p:cNvPr id="16" name="Picture 2" descr="C:\Users\chetouich\Desktop\Image2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164" y="5475813"/>
            <a:ext cx="603312" cy="60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92" r="34617"/>
          <a:stretch/>
        </p:blipFill>
        <p:spPr bwMode="auto">
          <a:xfrm>
            <a:off x="1099050" y="1347788"/>
            <a:ext cx="4434975" cy="1604243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17" name="Groupe 16"/>
          <p:cNvGrpSpPr/>
          <p:nvPr/>
        </p:nvGrpSpPr>
        <p:grpSpPr>
          <a:xfrm>
            <a:off x="1089435" y="3475741"/>
            <a:ext cx="4057651" cy="1804600"/>
            <a:chOff x="5229224" y="4043749"/>
            <a:chExt cx="4057651" cy="1804600"/>
          </a:xfrm>
        </p:grpSpPr>
        <p:sp>
          <p:nvSpPr>
            <p:cNvPr id="18" name="Rectangle 17"/>
            <p:cNvSpPr/>
            <p:nvPr/>
          </p:nvSpPr>
          <p:spPr>
            <a:xfrm>
              <a:off x="5229225" y="4295774"/>
              <a:ext cx="3762375" cy="15525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</a:endParaRPr>
            </a:p>
          </p:txBody>
        </p:sp>
        <p:grpSp>
          <p:nvGrpSpPr>
            <p:cNvPr id="19" name="Groupe 18"/>
            <p:cNvGrpSpPr/>
            <p:nvPr/>
          </p:nvGrpSpPr>
          <p:grpSpPr>
            <a:xfrm>
              <a:off x="5381624" y="4505325"/>
              <a:ext cx="3513007" cy="806121"/>
              <a:chOff x="4667250" y="4355376"/>
              <a:chExt cx="3941632" cy="966349"/>
            </a:xfrm>
          </p:grpSpPr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232" r="604" b="67786"/>
              <a:stretch/>
            </p:blipFill>
            <p:spPr bwMode="auto">
              <a:xfrm>
                <a:off x="4667250" y="4355377"/>
                <a:ext cx="3941632" cy="850541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23" name="Picture 2" descr="R:\NIE\DM_groupe\Marketing Corporate\Espace entreprises\refonte 2016\Support pour commerciaux\FOCUS DELEGATION.jp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8065" y="4355376"/>
                <a:ext cx="1315309" cy="966349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0" name="Rectangle 19"/>
            <p:cNvSpPr/>
            <p:nvPr/>
          </p:nvSpPr>
          <p:spPr>
            <a:xfrm>
              <a:off x="5229225" y="5369576"/>
              <a:ext cx="4057650" cy="3993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2">
                <a:lnSpc>
                  <a:spcPct val="95000"/>
                </a:lnSpc>
                <a:spcBef>
                  <a:spcPts val="850"/>
                </a:spcBef>
                <a:buClr>
                  <a:srgbClr val="009BBA"/>
                </a:buClr>
                <a:buSzPct val="80000"/>
              </a:pPr>
              <a:r>
                <a:rPr lang="fr-FR" sz="1050" dirty="0">
                  <a:solidFill>
                    <a:srgbClr val="000000">
                      <a:lumMod val="65000"/>
                      <a:lumOff val="35000"/>
                    </a:srgbClr>
                  </a:solidFill>
                </a:rPr>
                <a:t>Accédez à cette fonctionnalité </a:t>
              </a:r>
              <a:r>
                <a:rPr lang="fr-FR" sz="1050" b="1" dirty="0">
                  <a:solidFill>
                    <a:srgbClr val="000000">
                      <a:lumMod val="65000"/>
                      <a:lumOff val="35000"/>
                    </a:srgbClr>
                  </a:solidFill>
                </a:rPr>
                <a:t>depuis le menu « profil » de votre Espace Entreprises.    </a:t>
              </a: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5229224" y="4043749"/>
              <a:ext cx="896399" cy="246221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>
              <a:spAutoFit/>
            </a:bodyPr>
            <a:lstStyle/>
            <a:p>
              <a:r>
                <a:rPr lang="fr-FR" sz="1000" b="1" dirty="0">
                  <a:solidFill>
                    <a:srgbClr val="FFFFFF"/>
                  </a:solidFill>
                </a:rPr>
                <a:t>À SAVOIR</a:t>
              </a:r>
            </a:p>
          </p:txBody>
        </p:sp>
      </p:grpSp>
      <p:sp>
        <p:nvSpPr>
          <p:cNvPr id="25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20454233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Compte Entreprise &gt; Arrêtés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05524" y="2209801"/>
            <a:ext cx="2741613" cy="4405777"/>
          </a:xfrm>
        </p:spPr>
        <p:txBody>
          <a:bodyPr/>
          <a:lstStyle/>
          <a:p>
            <a:r>
              <a:rPr lang="fr-FR" sz="1400" dirty="0">
                <a:solidFill>
                  <a:srgbClr val="581D74"/>
                </a:solidFill>
              </a:rPr>
              <a:t>Plus pratique et plus écologique, les appels de fonds sont dématérialisés !</a:t>
            </a:r>
          </a:p>
          <a:p>
            <a:endParaRPr lang="fr-FR" sz="1400" dirty="0">
              <a:solidFill>
                <a:srgbClr val="581D74"/>
              </a:solidFill>
            </a:endParaRPr>
          </a:p>
          <a:p>
            <a:pPr lvl="4">
              <a:buClr>
                <a:srgbClr val="4D6995"/>
              </a:buClr>
            </a:pPr>
            <a:r>
              <a:rPr lang="fr-FR" sz="1200" dirty="0"/>
              <a:t>Dématérialisation automatique, pas besoin d’y souscrire </a:t>
            </a:r>
          </a:p>
          <a:p>
            <a:pPr lvl="4">
              <a:buClr>
                <a:srgbClr val="4D6995"/>
              </a:buClr>
            </a:pPr>
            <a:r>
              <a:rPr lang="fr-FR" sz="1200" dirty="0"/>
              <a:t>Notification par e-mail de la mise en ligne d’un appel de fonds</a:t>
            </a:r>
          </a:p>
          <a:p>
            <a:pPr lvl="4">
              <a:buClr>
                <a:srgbClr val="4D6995"/>
              </a:buClr>
            </a:pPr>
            <a:r>
              <a:rPr lang="fr-FR" sz="1200" dirty="0"/>
              <a:t>Historique des appels de fonds avec une vision de leur état (« à régler » ou « réglé »)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32</a:t>
            </a:fld>
            <a:endParaRPr lang="fr-FR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900" y="335132"/>
            <a:ext cx="510603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841" y="2095768"/>
            <a:ext cx="4428660" cy="2794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fr-FR" sz="800" dirty="0">
                <a:solidFill>
                  <a:srgbClr val="7F7F7F"/>
                </a:solidFill>
              </a:rPr>
              <a:t>VOS SERVICES DIGITAUX | Juillet 2017</a:t>
            </a:r>
          </a:p>
        </p:txBody>
      </p:sp>
    </p:spTree>
    <p:extLst>
      <p:ext uri="{BB962C8B-B14F-4D97-AF65-F5344CB8AC3E}">
        <p14:creationId xmlns:p14="http://schemas.microsoft.com/office/powerpoint/2010/main" val="305199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3665304" y="1281446"/>
            <a:ext cx="2726690" cy="2339102"/>
          </a:xfrm>
        </p:spPr>
        <p:txBody>
          <a:bodyPr/>
          <a:lstStyle/>
          <a:p>
            <a:r>
              <a:rPr lang="fr-FR"/>
              <a:t>INTERLOCUTEURS</a:t>
            </a:r>
          </a:p>
          <a:p>
            <a:pPr lvl="1"/>
            <a:r>
              <a:rPr lang="fr-FR"/>
              <a:t>M. xxxxxxxxxxxx</a:t>
            </a:r>
            <a:br>
              <a:rPr lang="fr-FR"/>
            </a:br>
            <a:r>
              <a:rPr lang="fr-FR"/>
              <a:t>Tél. 01 00 00 00 00</a:t>
            </a:r>
            <a:br>
              <a:rPr lang="fr-FR"/>
            </a:br>
            <a:r>
              <a:rPr lang="fr-FR">
                <a:hlinkClick r:id="rId2"/>
              </a:rPr>
              <a:t>xxxxxxxxxxxxxxx@natixis.com</a:t>
            </a:r>
            <a:r>
              <a:rPr lang="fr-FR"/>
              <a:t> </a:t>
            </a:r>
          </a:p>
          <a:p>
            <a:pPr lvl="1"/>
            <a:r>
              <a:rPr lang="fr-FR"/>
              <a:t>M. xxxxxxxxxxxx</a:t>
            </a:r>
            <a:br>
              <a:rPr lang="fr-FR"/>
            </a:br>
            <a:r>
              <a:rPr lang="fr-FR"/>
              <a:t>Tél. 01 00 00 00 00</a:t>
            </a:r>
            <a:br>
              <a:rPr lang="fr-FR"/>
            </a:br>
            <a:r>
              <a:rPr lang="fr-FR">
                <a:hlinkClick r:id="rId2"/>
              </a:rPr>
              <a:t>xxxxxxxxxxxxxxx@natixis.com</a:t>
            </a:r>
            <a:r>
              <a:rPr lang="fr-FR"/>
              <a:t> </a:t>
            </a:r>
          </a:p>
          <a:p>
            <a:pPr lvl="1"/>
            <a:r>
              <a:rPr lang="fr-FR"/>
              <a:t>M. xxxxxxxxxxxx</a:t>
            </a:r>
            <a:br>
              <a:rPr lang="fr-FR"/>
            </a:br>
            <a:r>
              <a:rPr lang="fr-FR"/>
              <a:t>Tél. 01 00 00 00 00</a:t>
            </a:r>
            <a:br>
              <a:rPr lang="fr-FR"/>
            </a:br>
            <a:r>
              <a:rPr lang="fr-FR">
                <a:hlinkClick r:id="rId2"/>
              </a:rPr>
              <a:t>xxxxxxxxxxxxxxx@natixis.com</a:t>
            </a:r>
            <a:r>
              <a:rPr lang="fr-FR"/>
              <a:t> 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/>
          </p:nvPr>
        </p:nvSpPr>
        <p:spPr>
          <a:xfrm>
            <a:off x="3665304" y="4589351"/>
            <a:ext cx="2726690" cy="1107996"/>
          </a:xfrm>
        </p:spPr>
        <p:txBody>
          <a:bodyPr/>
          <a:lstStyle/>
          <a:p>
            <a:r>
              <a:rPr lang="fr-FR"/>
              <a:t>ADRESSE</a:t>
            </a:r>
          </a:p>
          <a:p>
            <a:pPr lvl="1"/>
            <a:r>
              <a:rPr lang="fr-FR" b="1"/>
              <a:t>NATIXIS</a:t>
            </a:r>
            <a:r>
              <a:rPr lang="fr-FR"/>
              <a:t/>
            </a:r>
            <a:br>
              <a:rPr lang="fr-FR"/>
            </a:br>
            <a:r>
              <a:rPr lang="fr-FR"/>
              <a:t>30, avenue Pierre Mendès France  75013 Paris - France</a:t>
            </a:r>
            <a:br>
              <a:rPr lang="fr-FR"/>
            </a:br>
            <a:r>
              <a:rPr lang="fr-FR">
                <a:hlinkClick r:id="rId3"/>
              </a:rPr>
              <a:t>www.natixis.com</a:t>
            </a:r>
            <a:r>
              <a:rPr lang="fr-FR"/>
              <a:t> </a:t>
            </a:r>
          </a:p>
        </p:txBody>
      </p:sp>
      <p:sp>
        <p:nvSpPr>
          <p:cNvPr id="7" name="Espace réservé du pied de page 1"/>
          <p:cNvSpPr txBox="1">
            <a:spLocks/>
          </p:cNvSpPr>
          <p:nvPr/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800" b="0" kern="1200" cap="none" baseline="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VOS SERVICES DIGITAUX | Juillet 2017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625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a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PSLIDESHAPELIBITEMEDITIONDATE" val="636307201649332246"/>
  <p:tag name="UPSLIDESHAPELIBITEMLASTCREATOR" val="announ"/>
  <p:tag name="UPSLIDESHAPELIBITEMNAME" val="Image #1"/>
  <p:tag name="UPSLIDESHAPELIBITEMID" val="Image #1_636307273649332246_176130843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CTION" val="1"/>
  <p:tag name="NAME" val="Un service alliant simplicité, efficacité et rapidité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CSHAPE" val="A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CSHAPE" val="A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CTION" val="1"/>
  <p:tag name="NAME" val="Un service alliant simplicité, efficacité et rapidité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CSHAPE" val="A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CSHAPE" val="AA"/>
</p:tagLst>
</file>

<file path=ppt/theme/theme1.xml><?xml version="1.0" encoding="utf-8"?>
<a:theme xmlns:a="http://schemas.openxmlformats.org/drawingml/2006/main" name="NATIXIS_2017_Template4-3_NATIXIS_INTEREPARGNE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NATIXIS_2017_Template4-3_NATIXIS_INTEREPARGNE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NATIXIS_2017_Template4-3_NATIXIS_INTEREPARGNE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NATIXIS_2017_Template4-3_NATIXIS_INTEREPARGNE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ATIXIS_2017_Template4-3_NATIXIS_INTEREPARGNE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NATIXIS 2017">
    <a:dk1>
      <a:sysClr val="windowText" lastClr="000000"/>
    </a:dk1>
    <a:lt1>
      <a:sysClr val="window" lastClr="FFFFFF"/>
    </a:lt1>
    <a:dk2>
      <a:srgbClr val="581D74"/>
    </a:dk2>
    <a:lt2>
      <a:srgbClr val="707372"/>
    </a:lt2>
    <a:accent1>
      <a:srgbClr val="4D6995"/>
    </a:accent1>
    <a:accent2>
      <a:srgbClr val="AF1280"/>
    </a:accent2>
    <a:accent3>
      <a:srgbClr val="B14EB5"/>
    </a:accent3>
    <a:accent4>
      <a:srgbClr val="F07E53"/>
    </a:accent4>
    <a:accent5>
      <a:srgbClr val="7197BA"/>
    </a:accent5>
    <a:accent6>
      <a:srgbClr val="2499B6"/>
    </a:accent6>
    <a:hlink>
      <a:srgbClr val="000000"/>
    </a:hlink>
    <a:folHlink>
      <a:srgbClr val="0000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7C58DE55767343B5D5A263229C8AD0" ma:contentTypeVersion="0" ma:contentTypeDescription="Crée un document." ma:contentTypeScope="" ma:versionID="67233927f7116c6157c86df6f58a87e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efe331b061e72866024fe28ebad680d1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91DFEEF-8CC4-44F8-B25C-A755242705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A20272B-64F9-4551-8CD6-73D254224DF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5FBA43-B8E3-4C73-BC01-96E1375A1D43}">
  <ds:schemaRefs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NATIXIS_2017_Template4-3_NATIXIS_INTEREPARGNE</Template>
  <TotalTime>951</TotalTime>
  <Words>1807</Words>
  <Application>Microsoft Office PowerPoint</Application>
  <PresentationFormat>Affichage à l'écran (4:3)</PresentationFormat>
  <Paragraphs>378</Paragraphs>
  <Slides>33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5</vt:i4>
      </vt:variant>
      <vt:variant>
        <vt:lpstr>Titres des diapositives</vt:lpstr>
      </vt:variant>
      <vt:variant>
        <vt:i4>33</vt:i4>
      </vt:variant>
    </vt:vector>
  </HeadingPairs>
  <TitlesOfParts>
    <vt:vector size="38" baseType="lpstr">
      <vt:lpstr>NATIXIS_2017_Template4-3_NATIXIS_INTEREPARGNE</vt:lpstr>
      <vt:lpstr>1_NATIXIS_2017_Template4-3_NATIXIS_INTEREPARGNE</vt:lpstr>
      <vt:lpstr>2_NATIXIS_2017_Template4-3_NATIXIS_INTEREPARGNE</vt:lpstr>
      <vt:lpstr>3_NATIXIS_2017_Template4-3_NATIXIS_INTEREPARGNE</vt:lpstr>
      <vt:lpstr>4_NATIXIS_2017_Template4-3_NATIXIS_INTEREPARGNE</vt:lpstr>
      <vt:lpstr>VOs SERVICES DIGITAUX POUR Gérer votre épargne Salariale</vt:lpstr>
      <vt:lpstr>Présentation PowerPoint</vt:lpstr>
      <vt:lpstr>Présentation PowerPoint</vt:lpstr>
      <vt:lpstr>Une gestion simplifiée de l’épargne salariale</vt:lpstr>
      <vt:lpstr>Les avantages</vt:lpstr>
      <vt:lpstr>Les avantages</vt:lpstr>
      <vt:lpstr>Présentation PowerPoint</vt:lpstr>
      <vt:lpstr>Une connexion simplifiée pour accéder aux services digitaux</vt:lpstr>
      <vt:lpstr>La possibilité de choisir votre entité</vt:lpstr>
      <vt:lpstr>Pilotez efficacement votre dispositif en ligne depuis votre Espace Entreprises</vt:lpstr>
      <vt:lpstr>Pilotez efficacement votre dispositif en ligne depuis votre Espace Entreprises</vt:lpstr>
      <vt:lpstr>Zoom sur la modification des modalités d’abondement</vt:lpstr>
      <vt:lpstr>De nouvelles fonctionnalités 100 % digitales pour vos traitements de participation/intéressement</vt:lpstr>
      <vt:lpstr>Un suivi des usages digitaux au sein de votre entreprise</vt:lpstr>
      <vt:lpstr>Découvrez votre outil de pilotage en vidéo</vt:lpstr>
      <vt:lpstr>LES avantages pour les épargnants</vt:lpstr>
      <vt:lpstr>L’épargne salariale sur tous les devices</vt:lpstr>
      <vt:lpstr>Comment permettre à vos salariés de bénéficier des services digitaux ?</vt:lpstr>
      <vt:lpstr>Un parcours de connexion simplifié</vt:lpstr>
      <vt:lpstr>Une offre innovante de services en ligne</vt:lpstr>
      <vt:lpstr>Découvrez les services digitaux en vidéo</vt:lpstr>
      <vt:lpstr>ANNEXES L’espace entreprises en détail</vt:lpstr>
      <vt:lpstr>Découvrez l’Espace Entreprises</vt:lpstr>
      <vt:lpstr>      Une navigation simple et intuitive, revue à l’essentiel</vt:lpstr>
      <vt:lpstr>      Tableau de bord </vt:lpstr>
      <vt:lpstr>      Opérations &gt; Versements volontaires</vt:lpstr>
      <vt:lpstr>       Dispositif &gt; Vue d’ensemble</vt:lpstr>
      <vt:lpstr>       Dispositif &gt; Supports de placement</vt:lpstr>
      <vt:lpstr>       Statistiques</vt:lpstr>
      <vt:lpstr>       Bénéficiaires</vt:lpstr>
      <vt:lpstr>Gestion des délégations</vt:lpstr>
      <vt:lpstr>      Compte Entreprise &gt; Arrêtés</vt:lpstr>
      <vt:lpstr>Présentation PowerPoint</vt:lpstr>
    </vt:vector>
  </TitlesOfParts>
  <Company>Natixis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MUS EARUM IPSUNTUR OCCUPTAE</dc:title>
  <dc:creator>Montauffier Alexandra</dc:creator>
  <cp:lastModifiedBy>A5700629</cp:lastModifiedBy>
  <cp:revision>68</cp:revision>
  <dcterms:created xsi:type="dcterms:W3CDTF">2017-05-02T11:06:10Z</dcterms:created>
  <dcterms:modified xsi:type="dcterms:W3CDTF">2018-02-05T13:07:38Z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0x0101004C7C58DE55767343B5D5A263229C8AD0</vt:lpwstr>
  </property>
  <property fmtid="{D5CDD505-2E9C-101B-9397-08002B2CF9AE}" pid="3" name="MSIP_Label_797e4f81-4b1c-4a3a-b237-8636707719dc_Enabled">
    <vt:lpwstr>True</vt:lpwstr>
  </property>
  <property fmtid="{D5CDD505-2E9C-101B-9397-08002B2CF9AE}" pid="4" name="MSIP_Label_797e4f81-4b1c-4a3a-b237-8636707719dc_SiteId">
    <vt:lpwstr>d5bb6d35-8a82-4329-b49a-5030bd6497ab</vt:lpwstr>
  </property>
  <property fmtid="{D5CDD505-2E9C-101B-9397-08002B2CF9AE}" pid="5" name="MSIP_Label_797e4f81-4b1c-4a3a-b237-8636707719dc_Ref">
    <vt:lpwstr>https://api.informationprotection.azure.com/api/d5bb6d35-8a82-4329-b49a-5030bd6497ab</vt:lpwstr>
  </property>
  <property fmtid="{D5CDD505-2E9C-101B-9397-08002B2CF9AE}" pid="6" name="MSIP_Label_797e4f81-4b1c-4a3a-b237-8636707719dc_Owner">
    <vt:lpwstr>audrey.kermagoret@natixis.com</vt:lpwstr>
  </property>
  <property fmtid="{D5CDD505-2E9C-101B-9397-08002B2CF9AE}" pid="7" name="MSIP_Label_797e4f81-4b1c-4a3a-b237-8636707719dc_SetDate">
    <vt:lpwstr>2018-01-29T13:43:28.7436849+01:00</vt:lpwstr>
  </property>
  <property fmtid="{D5CDD505-2E9C-101B-9397-08002B2CF9AE}" pid="8" name="MSIP_Label_797e4f81-4b1c-4a3a-b237-8636707719dc_Name">
    <vt:lpwstr>C2 - Internal Natixis</vt:lpwstr>
  </property>
  <property fmtid="{D5CDD505-2E9C-101B-9397-08002B2CF9AE}" pid="9" name="MSIP_Label_797e4f81-4b1c-4a3a-b237-8636707719dc_Application">
    <vt:lpwstr>Microsoft Azure Information Protection</vt:lpwstr>
  </property>
  <property fmtid="{D5CDD505-2E9C-101B-9397-08002B2CF9AE}" pid="10" name="MSIP_Label_797e4f81-4b1c-4a3a-b237-8636707719dc_Extended_MSFT_Method">
    <vt:lpwstr>Automatic</vt:lpwstr>
  </property>
  <property fmtid="{D5CDD505-2E9C-101B-9397-08002B2CF9AE}" pid="11" name="Sensitivity">
    <vt:lpwstr>C2 - Internal Natixis</vt:lpwstr>
  </property>
</Properties>
</file>