
<file path=[Content_Types].xml><?xml version="1.0" encoding="utf-8"?>
<Types xmlns="http://schemas.openxmlformats.org/package/2006/content-types">
  <Default Extension="png" ContentType="image/png"/>
  <Default Extension="emf" ContentType="image/x-emf"/>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autoCompressPictures="0">
  <p:sldMasterIdLst>
    <p:sldMasterId id="2147483648" r:id="rId4"/>
    <p:sldMasterId id="2147483717" r:id="rId5"/>
  </p:sldMasterIdLst>
  <p:notesMasterIdLst>
    <p:notesMasterId r:id="rId8"/>
  </p:notesMasterIdLst>
  <p:handoutMasterIdLst>
    <p:handoutMasterId r:id="rId9"/>
  </p:handoutMasterIdLst>
  <p:sldIdLst>
    <p:sldId id="258" r:id="rId6"/>
    <p:sldId id="260" r:id="rId7"/>
  </p:sldIdLst>
  <p:sldSz cx="6858000" cy="9144000" type="screen4x3"/>
  <p:notesSz cx="6669088" cy="9926638"/>
  <p:defaultTextStyle>
    <a:defPPr>
      <a:defRPr lang="fr-FR"/>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 xmlns:p15="http://schemas.microsoft.com/office/powerpoint/2012/main">
        <p15:guide id="1" orient="horz" pos="2900">
          <p15:clr>
            <a:srgbClr val="A4A3A4"/>
          </p15:clr>
        </p15:guide>
        <p15:guide id="2" pos="2239">
          <p15:clr>
            <a:srgbClr val="A4A3A4"/>
          </p15:clr>
        </p15:guide>
        <p15:guide id="3" pos="3524">
          <p15:clr>
            <a:srgbClr val="A4A3A4"/>
          </p15:clr>
        </p15:guide>
      </p15:sldGuideLst>
    </p:ext>
    <p:ext uri="{2D200454-40CA-4A62-9FC3-DE9A4176ACB9}">
      <p15:notesGuideLst xmlns="" xmlns:p15="http://schemas.microsoft.com/office/powerpoint/2012/main">
        <p15:guide id="1" orient="horz" pos="3127">
          <p15:clr>
            <a:srgbClr val="A4A3A4"/>
          </p15:clr>
        </p15:guide>
        <p15:guide id="2" pos="2101">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prnPr scaleToFitPaper="1"/>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68036D"/>
    <a:srgbClr val="9EA09E"/>
    <a:srgbClr val="000000"/>
    <a:srgbClr val="EA9922"/>
    <a:srgbClr val="A6004E"/>
    <a:srgbClr val="581D41"/>
    <a:srgbClr val="CDCECC"/>
    <a:srgbClr val="4F504F"/>
    <a:srgbClr val="DE6225"/>
    <a:srgbClr val="DE62FF"/>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Style moyen 2 - Accentuation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6E25E649-3F16-4E02-A733-19D2CDBF48F0}" styleName="Style moyen 3 - Accentuation 1">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1"/>
          </a:solidFill>
        </a:fill>
      </a:tcStyle>
    </a:lastCol>
    <a:firstCol>
      <a:tcTxStyle b="on">
        <a:fontRef idx="minor">
          <a:scrgbClr r="0" g="0" b="0"/>
        </a:fontRef>
        <a:schemeClr val="lt1"/>
      </a:tcTxStyle>
      <a:tcStyle>
        <a:tcBdr/>
        <a:fill>
          <a:solidFill>
            <a:schemeClr val="accent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1"/>
          </a:solidFill>
        </a:fill>
      </a:tcStyle>
    </a:firstRow>
  </a:tblStyle>
  <a:tblStyle styleId="{21E4AEA4-8DFA-4A89-87EB-49C32662AFE0}" styleName="Style moyen 2 - Accentuation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073A0DAA-6AF3-43AB-8588-CEC1D06C72B9}" styleName="Style moyen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7DF18680-E054-41AD-8BC1-D1AEF772440D}" styleName="Style moyen 2 - Accentuation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FABFCF23-3B69-468F-B69F-88F6DE6A72F2}" styleName="Style moyen 1 - Accentuation 5">
    <a:wholeTbl>
      <a:tcTxStyle>
        <a:fontRef idx="minor">
          <a:scrgbClr r="0" g="0" b="0"/>
        </a:fontRef>
        <a:schemeClr val="dk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a:noFill/>
            </a:ln>
          </a:insideV>
        </a:tcBdr>
        <a:fill>
          <a:solidFill>
            <a:schemeClr val="lt1"/>
          </a:solidFill>
        </a:fill>
      </a:tcStyle>
    </a:wholeTbl>
    <a:band1H>
      <a:tcStyle>
        <a:tcBdr/>
        <a:fill>
          <a:solidFill>
            <a:schemeClr val="accent5">
              <a:tint val="20000"/>
            </a:schemeClr>
          </a:solidFill>
        </a:fill>
      </a:tcStyle>
    </a:band1H>
    <a:band1V>
      <a:tcStyle>
        <a:tcBdr/>
        <a:fill>
          <a:solidFill>
            <a:schemeClr val="accent5">
              <a:tint val="20000"/>
            </a:schemeClr>
          </a:solidFill>
        </a:fill>
      </a:tcStyle>
    </a:band1V>
    <a:lastCol>
      <a:tcTxStyle b="on"/>
      <a:tcStyle>
        <a:tcBdr/>
      </a:tcStyle>
    </a:lastCol>
    <a:firstCol>
      <a:tcTxStyle b="on"/>
      <a:tcStyle>
        <a:tcBdr/>
      </a:tcStyle>
    </a:firstCol>
    <a:lastRow>
      <a:tcTxStyle b="on"/>
      <a:tcStyle>
        <a:tcBdr>
          <a:top>
            <a:ln w="50800" cmpd="dbl">
              <a:solidFill>
                <a:schemeClr val="accent5"/>
              </a:solidFill>
            </a:ln>
          </a:top>
        </a:tcBdr>
        <a:fill>
          <a:solidFill>
            <a:schemeClr val="lt1"/>
          </a:solidFill>
        </a:fill>
      </a:tcStyle>
    </a:lastRow>
    <a:firstRow>
      <a:tcTxStyle b="on">
        <a:fontRef idx="minor">
          <a:scrgbClr r="0" g="0" b="0"/>
        </a:fontRef>
        <a:schemeClr val="lt1"/>
      </a:tcTxStyle>
      <a:tcStyle>
        <a:tcBdr/>
        <a:fill>
          <a:solidFill>
            <a:schemeClr val="accent5"/>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9198" autoAdjust="0"/>
    <p:restoredTop sz="97887" autoAdjust="0"/>
  </p:normalViewPr>
  <p:slideViewPr>
    <p:cSldViewPr snapToGrid="0" snapToObjects="1" showGuides="1">
      <p:cViewPr varScale="1">
        <p:scale>
          <a:sx n="86" d="100"/>
          <a:sy n="86" d="100"/>
        </p:scale>
        <p:origin x="-3300" y="-78"/>
      </p:cViewPr>
      <p:guideLst>
        <p:guide orient="horz" pos="2900"/>
        <p:guide pos="2239"/>
        <p:guide pos="3524"/>
      </p:guideLst>
    </p:cSldViewPr>
  </p:slideViewPr>
  <p:notesTextViewPr>
    <p:cViewPr>
      <p:scale>
        <a:sx n="100" d="100"/>
        <a:sy n="100" d="100"/>
      </p:scale>
      <p:origin x="0" y="0"/>
    </p:cViewPr>
  </p:notesTextViewPr>
  <p:sorterViewPr>
    <p:cViewPr>
      <p:scale>
        <a:sx n="100" d="100"/>
        <a:sy n="100" d="100"/>
      </p:scale>
      <p:origin x="0" y="0"/>
    </p:cViewPr>
  </p:sorterViewPr>
  <p:notesViewPr>
    <p:cSldViewPr snapToGrid="0" snapToObjects="1" showGuides="1">
      <p:cViewPr varScale="1">
        <p:scale>
          <a:sx n="68" d="100"/>
          <a:sy n="68" d="100"/>
        </p:scale>
        <p:origin x="-3252" y="-96"/>
      </p:cViewPr>
      <p:guideLst>
        <p:guide orient="horz" pos="3127"/>
        <p:guide pos="2101"/>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notesMaster" Target="notesMasters/notesMaster1.xml"/><Relationship Id="rId13" Type="http://schemas.openxmlformats.org/officeDocument/2006/relationships/tableStyles" Target="tableStyles.xml"/><Relationship Id="rId3" Type="http://schemas.openxmlformats.org/officeDocument/2006/relationships/customXml" Target="../customXml/item3.xml"/><Relationship Id="rId7" Type="http://schemas.openxmlformats.org/officeDocument/2006/relationships/slide" Target="slides/slide2.xml"/><Relationship Id="rId12" Type="http://schemas.openxmlformats.org/officeDocument/2006/relationships/theme" Target="theme/theme1.xml"/><Relationship Id="rId2" Type="http://schemas.openxmlformats.org/officeDocument/2006/relationships/customXml" Target="../customXml/item2.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viewProps" Target="viewProps.xml"/><Relationship Id="rId5" Type="http://schemas.openxmlformats.org/officeDocument/2006/relationships/slideMaster" Target="slideMasters/slideMaster2.xml"/><Relationship Id="rId10"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handoutMaster" Target="handoutMasters/handout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889938" cy="496332"/>
          </a:xfrm>
          <a:prstGeom prst="rect">
            <a:avLst/>
          </a:prstGeom>
        </p:spPr>
        <p:txBody>
          <a:bodyPr vert="horz" lIns="91440" tIns="45720" rIns="91440" bIns="45720" rtlCol="0"/>
          <a:lstStyle>
            <a:lvl1pPr algn="l">
              <a:defRPr sz="1200"/>
            </a:lvl1pPr>
          </a:lstStyle>
          <a:p>
            <a:endParaRPr lang="fr-FR"/>
          </a:p>
        </p:txBody>
      </p:sp>
      <p:sp>
        <p:nvSpPr>
          <p:cNvPr id="3" name="Espace réservé de la date 2"/>
          <p:cNvSpPr>
            <a:spLocks noGrp="1"/>
          </p:cNvSpPr>
          <p:nvPr>
            <p:ph type="dt" sz="quarter" idx="1"/>
          </p:nvPr>
        </p:nvSpPr>
        <p:spPr>
          <a:xfrm>
            <a:off x="3777607" y="0"/>
            <a:ext cx="2889938" cy="496332"/>
          </a:xfrm>
          <a:prstGeom prst="rect">
            <a:avLst/>
          </a:prstGeom>
        </p:spPr>
        <p:txBody>
          <a:bodyPr vert="horz" lIns="91440" tIns="45720" rIns="91440" bIns="45720" rtlCol="0"/>
          <a:lstStyle>
            <a:lvl1pPr algn="r">
              <a:defRPr sz="1200"/>
            </a:lvl1pPr>
          </a:lstStyle>
          <a:p>
            <a:fld id="{EAE04A43-571B-9D46-9580-A11883A7CE68}" type="datetimeFigureOut">
              <a:rPr lang="fr-FR" smtClean="0"/>
              <a:t>04/07/2016</a:t>
            </a:fld>
            <a:endParaRPr lang="fr-FR"/>
          </a:p>
        </p:txBody>
      </p:sp>
      <p:sp>
        <p:nvSpPr>
          <p:cNvPr id="4" name="Espace réservé du pied de page 3"/>
          <p:cNvSpPr>
            <a:spLocks noGrp="1"/>
          </p:cNvSpPr>
          <p:nvPr>
            <p:ph type="ftr" sz="quarter" idx="2"/>
          </p:nvPr>
        </p:nvSpPr>
        <p:spPr>
          <a:xfrm>
            <a:off x="0" y="9428584"/>
            <a:ext cx="2889938" cy="496332"/>
          </a:xfrm>
          <a:prstGeom prst="rect">
            <a:avLst/>
          </a:prstGeom>
        </p:spPr>
        <p:txBody>
          <a:bodyPr vert="horz" lIns="91440" tIns="45720" rIns="91440" bIns="45720" rtlCol="0" anchor="b"/>
          <a:lstStyle>
            <a:lvl1pPr algn="l">
              <a:defRPr sz="1200"/>
            </a:lvl1pPr>
          </a:lstStyle>
          <a:p>
            <a:endParaRPr lang="fr-FR"/>
          </a:p>
        </p:txBody>
      </p:sp>
      <p:sp>
        <p:nvSpPr>
          <p:cNvPr id="5" name="Espace réservé du numéro de diapositive 4"/>
          <p:cNvSpPr>
            <a:spLocks noGrp="1"/>
          </p:cNvSpPr>
          <p:nvPr>
            <p:ph type="sldNum" sz="quarter" idx="3"/>
          </p:nvPr>
        </p:nvSpPr>
        <p:spPr>
          <a:xfrm>
            <a:off x="3777607" y="9428584"/>
            <a:ext cx="2889938" cy="496332"/>
          </a:xfrm>
          <a:prstGeom prst="rect">
            <a:avLst/>
          </a:prstGeom>
        </p:spPr>
        <p:txBody>
          <a:bodyPr vert="horz" lIns="91440" tIns="45720" rIns="91440" bIns="45720" rtlCol="0" anchor="b"/>
          <a:lstStyle>
            <a:lvl1pPr algn="r">
              <a:defRPr sz="1200"/>
            </a:lvl1pPr>
          </a:lstStyle>
          <a:p>
            <a:fld id="{657008D8-7991-FA4E-B861-B0EF86D802F5}" type="slidenum">
              <a:rPr lang="fr-FR" smtClean="0"/>
              <a:t>‹N°›</a:t>
            </a:fld>
            <a:endParaRPr lang="fr-FR"/>
          </a:p>
        </p:txBody>
      </p:sp>
    </p:spTree>
    <p:extLst>
      <p:ext uri="{BB962C8B-B14F-4D97-AF65-F5344CB8AC3E}">
        <p14:creationId xmlns:p14="http://schemas.microsoft.com/office/powerpoint/2010/main" val="1040824433"/>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889938" cy="496332"/>
          </a:xfrm>
          <a:prstGeom prst="rect">
            <a:avLst/>
          </a:prstGeom>
        </p:spPr>
        <p:txBody>
          <a:bodyPr vert="horz" lIns="91440" tIns="45720" rIns="91440" bIns="45720" rtlCol="0"/>
          <a:lstStyle>
            <a:lvl1pPr algn="l">
              <a:defRPr sz="1200"/>
            </a:lvl1pPr>
          </a:lstStyle>
          <a:p>
            <a:endParaRPr lang="fr-FR"/>
          </a:p>
        </p:txBody>
      </p:sp>
      <p:sp>
        <p:nvSpPr>
          <p:cNvPr id="3" name="Espace réservé de la date 2"/>
          <p:cNvSpPr>
            <a:spLocks noGrp="1"/>
          </p:cNvSpPr>
          <p:nvPr>
            <p:ph type="dt" idx="1"/>
          </p:nvPr>
        </p:nvSpPr>
        <p:spPr>
          <a:xfrm>
            <a:off x="3777607" y="0"/>
            <a:ext cx="2889938" cy="496332"/>
          </a:xfrm>
          <a:prstGeom prst="rect">
            <a:avLst/>
          </a:prstGeom>
        </p:spPr>
        <p:txBody>
          <a:bodyPr vert="horz" lIns="91440" tIns="45720" rIns="91440" bIns="45720" rtlCol="0"/>
          <a:lstStyle>
            <a:lvl1pPr algn="r">
              <a:defRPr sz="1200"/>
            </a:lvl1pPr>
          </a:lstStyle>
          <a:p>
            <a:fld id="{93E90AEF-4B4C-43A6-8E8D-23ABEF769E47}" type="datetimeFigureOut">
              <a:rPr lang="fr-FR" smtClean="0"/>
              <a:t>04/07/2016</a:t>
            </a:fld>
            <a:endParaRPr lang="fr-FR"/>
          </a:p>
        </p:txBody>
      </p:sp>
      <p:sp>
        <p:nvSpPr>
          <p:cNvPr id="4" name="Espace réservé de l'image des diapositives 3"/>
          <p:cNvSpPr>
            <a:spLocks noGrp="1" noRot="1" noChangeAspect="1"/>
          </p:cNvSpPr>
          <p:nvPr>
            <p:ph type="sldImg" idx="2"/>
          </p:nvPr>
        </p:nvSpPr>
        <p:spPr>
          <a:xfrm>
            <a:off x="1938338" y="744538"/>
            <a:ext cx="2792412" cy="3722687"/>
          </a:xfrm>
          <a:prstGeom prst="rect">
            <a:avLst/>
          </a:prstGeom>
          <a:noFill/>
          <a:ln w="12700">
            <a:solidFill>
              <a:prstClr val="black"/>
            </a:solidFill>
          </a:ln>
        </p:spPr>
        <p:txBody>
          <a:bodyPr vert="horz" lIns="91440" tIns="45720" rIns="91440" bIns="45720" rtlCol="0" anchor="ctr"/>
          <a:lstStyle/>
          <a:p>
            <a:endParaRPr lang="fr-FR"/>
          </a:p>
        </p:txBody>
      </p:sp>
      <p:sp>
        <p:nvSpPr>
          <p:cNvPr id="5" name="Espace réservé des commentaires 4"/>
          <p:cNvSpPr>
            <a:spLocks noGrp="1"/>
          </p:cNvSpPr>
          <p:nvPr>
            <p:ph type="body" sz="quarter" idx="3"/>
          </p:nvPr>
        </p:nvSpPr>
        <p:spPr>
          <a:xfrm>
            <a:off x="666909" y="4715154"/>
            <a:ext cx="5335270" cy="4466987"/>
          </a:xfrm>
          <a:prstGeom prst="rect">
            <a:avLst/>
          </a:prstGeom>
        </p:spPr>
        <p:txBody>
          <a:bodyPr vert="horz" lIns="91440" tIns="45720" rIns="91440" bIns="45720" rtlCol="0"/>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6" name="Espace réservé du pied de page 5"/>
          <p:cNvSpPr>
            <a:spLocks noGrp="1"/>
          </p:cNvSpPr>
          <p:nvPr>
            <p:ph type="ftr" sz="quarter" idx="4"/>
          </p:nvPr>
        </p:nvSpPr>
        <p:spPr>
          <a:xfrm>
            <a:off x="0" y="9428584"/>
            <a:ext cx="2889938" cy="496332"/>
          </a:xfrm>
          <a:prstGeom prst="rect">
            <a:avLst/>
          </a:prstGeom>
        </p:spPr>
        <p:txBody>
          <a:bodyPr vert="horz" lIns="91440" tIns="45720" rIns="91440" bIns="45720" rtlCol="0" anchor="b"/>
          <a:lstStyle>
            <a:lvl1pPr algn="l">
              <a:defRPr sz="1200"/>
            </a:lvl1pPr>
          </a:lstStyle>
          <a:p>
            <a:endParaRPr lang="fr-FR"/>
          </a:p>
        </p:txBody>
      </p:sp>
      <p:sp>
        <p:nvSpPr>
          <p:cNvPr id="7" name="Espace réservé du numéro de diapositive 6"/>
          <p:cNvSpPr>
            <a:spLocks noGrp="1"/>
          </p:cNvSpPr>
          <p:nvPr>
            <p:ph type="sldNum" sz="quarter" idx="5"/>
          </p:nvPr>
        </p:nvSpPr>
        <p:spPr>
          <a:xfrm>
            <a:off x="3777607" y="9428584"/>
            <a:ext cx="2889938" cy="496332"/>
          </a:xfrm>
          <a:prstGeom prst="rect">
            <a:avLst/>
          </a:prstGeom>
        </p:spPr>
        <p:txBody>
          <a:bodyPr vert="horz" lIns="91440" tIns="45720" rIns="91440" bIns="45720" rtlCol="0" anchor="b"/>
          <a:lstStyle>
            <a:lvl1pPr algn="r">
              <a:defRPr sz="1200"/>
            </a:lvl1pPr>
          </a:lstStyle>
          <a:p>
            <a:fld id="{E4A73702-D598-4751-9096-22E12BABAD61}" type="slidenum">
              <a:rPr lang="fr-FR" smtClean="0"/>
              <a:t>‹N°›</a:t>
            </a:fld>
            <a:endParaRPr lang="fr-FR"/>
          </a:p>
        </p:txBody>
      </p:sp>
    </p:spTree>
    <p:extLst>
      <p:ext uri="{BB962C8B-B14F-4D97-AF65-F5344CB8AC3E}">
        <p14:creationId xmlns:p14="http://schemas.microsoft.com/office/powerpoint/2010/main" val="65866896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fld id="{E4A73702-D598-4751-9096-22E12BABAD61}" type="slidenum">
              <a:rPr lang="fr-FR" smtClean="0"/>
              <a:t>1</a:t>
            </a:fld>
            <a:endParaRPr lang="fr-FR"/>
          </a:p>
        </p:txBody>
      </p:sp>
    </p:spTree>
    <p:extLst>
      <p:ext uri="{BB962C8B-B14F-4D97-AF65-F5344CB8AC3E}">
        <p14:creationId xmlns:p14="http://schemas.microsoft.com/office/powerpoint/2010/main" val="114035742"/>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image" Target="../media/image3.jp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image" Target="../media/image1.jpg"/><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image" Target="../media/image3.jpg"/><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Diapositive de titre 1">
    <p:spTree>
      <p:nvGrpSpPr>
        <p:cNvPr id="1" name=""/>
        <p:cNvGrpSpPr/>
        <p:nvPr/>
      </p:nvGrpSpPr>
      <p:grpSpPr>
        <a:xfrm>
          <a:off x="0" y="0"/>
          <a:ext cx="0" cy="0"/>
          <a:chOff x="0" y="0"/>
          <a:chExt cx="0" cy="0"/>
        </a:xfrm>
      </p:grpSpPr>
      <p:pic>
        <p:nvPicPr>
          <p:cNvPr id="7" name="Image 6" descr="Capture d’écran 2014-02-18 à 15.51.44.jp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25016" y="175750"/>
            <a:ext cx="1805926" cy="513687"/>
          </a:xfrm>
          <a:prstGeom prst="rect">
            <a:avLst/>
          </a:prstGeom>
        </p:spPr>
      </p:pic>
      <p:cxnSp>
        <p:nvCxnSpPr>
          <p:cNvPr id="12" name="Connecteur droit 11"/>
          <p:cNvCxnSpPr/>
          <p:nvPr userDrawn="1"/>
        </p:nvCxnSpPr>
        <p:spPr>
          <a:xfrm>
            <a:off x="6913" y="2116770"/>
            <a:ext cx="6858000" cy="17639"/>
          </a:xfrm>
          <a:prstGeom prst="line">
            <a:avLst/>
          </a:prstGeom>
          <a:ln w="12700" cmpd="sng">
            <a:gradFill flip="none" rotWithShape="1">
              <a:gsLst>
                <a:gs pos="50000">
                  <a:srgbClr val="4F504F"/>
                </a:gs>
                <a:gs pos="100000">
                  <a:srgbClr val="D7D8D6"/>
                </a:gs>
                <a:gs pos="0">
                  <a:srgbClr val="D7D8D6"/>
                </a:gs>
              </a:gsLst>
              <a:lin ang="0" scaled="1"/>
              <a:tileRect/>
            </a:gradFill>
          </a:ln>
          <a:effectLst/>
        </p:spPr>
        <p:style>
          <a:lnRef idx="2">
            <a:schemeClr val="accent1"/>
          </a:lnRef>
          <a:fillRef idx="0">
            <a:schemeClr val="accent1"/>
          </a:fillRef>
          <a:effectRef idx="1">
            <a:schemeClr val="accent1"/>
          </a:effectRef>
          <a:fontRef idx="minor">
            <a:schemeClr val="tx1"/>
          </a:fontRef>
        </p:style>
      </p:cxnSp>
      <p:cxnSp>
        <p:nvCxnSpPr>
          <p:cNvPr id="13" name="Connecteur droit 12"/>
          <p:cNvCxnSpPr/>
          <p:nvPr userDrawn="1"/>
        </p:nvCxnSpPr>
        <p:spPr>
          <a:xfrm>
            <a:off x="0" y="5847918"/>
            <a:ext cx="6858000" cy="17639"/>
          </a:xfrm>
          <a:prstGeom prst="line">
            <a:avLst/>
          </a:prstGeom>
          <a:ln w="12700" cmpd="sng">
            <a:gradFill flip="none" rotWithShape="1">
              <a:gsLst>
                <a:gs pos="50000">
                  <a:srgbClr val="4F504F"/>
                </a:gs>
                <a:gs pos="100000">
                  <a:srgbClr val="D7D8D6"/>
                </a:gs>
                <a:gs pos="0">
                  <a:srgbClr val="D7D8D6"/>
                </a:gs>
              </a:gsLst>
              <a:lin ang="0" scaled="1"/>
              <a:tileRect/>
            </a:gradFill>
          </a:ln>
          <a:effectLst/>
        </p:spPr>
        <p:style>
          <a:lnRef idx="2">
            <a:schemeClr val="accent1"/>
          </a:lnRef>
          <a:fillRef idx="0">
            <a:schemeClr val="accent1"/>
          </a:fillRef>
          <a:effectRef idx="1">
            <a:schemeClr val="accent1"/>
          </a:effectRef>
          <a:fontRef idx="minor">
            <a:schemeClr val="tx1"/>
          </a:fontRef>
        </p:style>
      </p:cxnSp>
      <p:pic>
        <p:nvPicPr>
          <p:cNvPr id="4" name="Image 3" descr="Capture d’écran 2014-02-18 à 15.54.41.jpg"/>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3720894" y="6956514"/>
            <a:ext cx="2908462" cy="1352049"/>
          </a:xfrm>
          <a:prstGeom prst="rect">
            <a:avLst/>
          </a:prstGeom>
        </p:spPr>
      </p:pic>
      <p:sp>
        <p:nvSpPr>
          <p:cNvPr id="6" name="Espace réservé du contenu 5"/>
          <p:cNvSpPr>
            <a:spLocks noGrp="1"/>
          </p:cNvSpPr>
          <p:nvPr>
            <p:ph sz="quarter" idx="11" hasCustomPrompt="1"/>
          </p:nvPr>
        </p:nvSpPr>
        <p:spPr>
          <a:xfrm>
            <a:off x="125016" y="7162800"/>
            <a:ext cx="3313509" cy="660400"/>
          </a:xfrm>
          <a:ln>
            <a:noFill/>
          </a:ln>
        </p:spPr>
        <p:txBody>
          <a:bodyPr>
            <a:normAutofit/>
          </a:bodyPr>
          <a:lstStyle>
            <a:lvl1pPr>
              <a:defRPr sz="1400" b="1"/>
            </a:lvl1pPr>
          </a:lstStyle>
          <a:p>
            <a:pPr lvl="0"/>
            <a:r>
              <a:rPr lang="fr-FR" dirty="0" smtClean="0"/>
              <a:t>Attendus</a:t>
            </a:r>
          </a:p>
          <a:p>
            <a:pPr lvl="0"/>
            <a:endParaRPr lang="fr-FR" dirty="0" smtClean="0"/>
          </a:p>
        </p:txBody>
      </p:sp>
      <p:sp>
        <p:nvSpPr>
          <p:cNvPr id="10" name="Espace réservé du contenu 9"/>
          <p:cNvSpPr>
            <a:spLocks noGrp="1"/>
          </p:cNvSpPr>
          <p:nvPr>
            <p:ph sz="quarter" idx="12" hasCustomPrompt="1"/>
          </p:nvPr>
        </p:nvSpPr>
        <p:spPr>
          <a:xfrm>
            <a:off x="125016" y="7823200"/>
            <a:ext cx="3313509" cy="897467"/>
          </a:xfrm>
          <a:ln>
            <a:noFill/>
          </a:ln>
        </p:spPr>
        <p:txBody>
          <a:bodyPr>
            <a:normAutofit/>
          </a:bodyPr>
          <a:lstStyle>
            <a:lvl1pPr>
              <a:defRPr sz="1400" b="1"/>
            </a:lvl1pPr>
          </a:lstStyle>
          <a:p>
            <a:pPr lvl="0"/>
            <a:r>
              <a:rPr lang="fr-FR" dirty="0" smtClean="0"/>
              <a:t>Contact (nom + titre)</a:t>
            </a:r>
            <a:endParaRPr lang="fr-FR" dirty="0"/>
          </a:p>
        </p:txBody>
      </p:sp>
      <p:sp>
        <p:nvSpPr>
          <p:cNvPr id="15" name="Titre 1"/>
          <p:cNvSpPr>
            <a:spLocks noGrp="1"/>
          </p:cNvSpPr>
          <p:nvPr>
            <p:ph type="ctrTitle" hasCustomPrompt="1"/>
          </p:nvPr>
        </p:nvSpPr>
        <p:spPr>
          <a:xfrm>
            <a:off x="601429" y="2152608"/>
            <a:ext cx="6025313" cy="1960033"/>
          </a:xfrm>
          <a:ln w="22225">
            <a:noFill/>
          </a:ln>
        </p:spPr>
        <p:txBody>
          <a:bodyPr>
            <a:normAutofit/>
          </a:bodyPr>
          <a:lstStyle>
            <a:lvl1pPr algn="l">
              <a:defRPr sz="3200"/>
            </a:lvl1pPr>
          </a:lstStyle>
          <a:p>
            <a:r>
              <a:rPr lang="fr-FR" dirty="0" smtClean="0"/>
              <a:t>CLIQUEZ ET MODIFIEZ LE TITRE</a:t>
            </a:r>
            <a:endParaRPr lang="fr-FR" dirty="0"/>
          </a:p>
        </p:txBody>
      </p:sp>
      <p:sp>
        <p:nvSpPr>
          <p:cNvPr id="16" name="Sous-titre 2"/>
          <p:cNvSpPr>
            <a:spLocks noGrp="1"/>
          </p:cNvSpPr>
          <p:nvPr>
            <p:ph type="subTitle" idx="1"/>
          </p:nvPr>
        </p:nvSpPr>
        <p:spPr>
          <a:xfrm>
            <a:off x="601429" y="4306680"/>
            <a:ext cx="6031970" cy="1239275"/>
          </a:xfrm>
        </p:spPr>
        <p:txBody>
          <a:bodyPr>
            <a:normAutofit/>
          </a:bodyPr>
          <a:lstStyle>
            <a:lvl1pPr marL="0" indent="0" algn="l">
              <a:buNone/>
              <a:defRPr sz="24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fr-FR" dirty="0" smtClean="0"/>
              <a:t>Cliquez pour modifier le style des sous-titres du masque</a:t>
            </a:r>
            <a:endParaRPr lang="fr-FR" dirty="0"/>
          </a:p>
        </p:txBody>
      </p:sp>
      <p:sp>
        <p:nvSpPr>
          <p:cNvPr id="17" name="Espace réservé du texte 3"/>
          <p:cNvSpPr>
            <a:spLocks noGrp="1"/>
          </p:cNvSpPr>
          <p:nvPr>
            <p:ph type="body" sz="quarter" idx="10" hasCustomPrompt="1"/>
          </p:nvPr>
        </p:nvSpPr>
        <p:spPr>
          <a:xfrm>
            <a:off x="3619096" y="1652757"/>
            <a:ext cx="3006329" cy="461433"/>
          </a:xfrm>
        </p:spPr>
        <p:txBody>
          <a:bodyPr>
            <a:normAutofit/>
          </a:bodyPr>
          <a:lstStyle>
            <a:lvl1pPr marL="0" indent="0" algn="r">
              <a:buNone/>
              <a:defRPr sz="1200"/>
            </a:lvl1pPr>
          </a:lstStyle>
          <a:p>
            <a:r>
              <a:rPr lang="fr-FR" dirty="0" smtClean="0"/>
              <a:t>DATE</a:t>
            </a:r>
            <a:endParaRPr lang="fr-FR" dirty="0"/>
          </a:p>
        </p:txBody>
      </p:sp>
    </p:spTree>
    <p:extLst>
      <p:ext uri="{BB962C8B-B14F-4D97-AF65-F5344CB8AC3E}">
        <p14:creationId xmlns:p14="http://schemas.microsoft.com/office/powerpoint/2010/main" val="3148915925"/>
      </p:ext>
    </p:extLst>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Diapositive de titre 2">
    <p:spTree>
      <p:nvGrpSpPr>
        <p:cNvPr id="1" name=""/>
        <p:cNvGrpSpPr/>
        <p:nvPr/>
      </p:nvGrpSpPr>
      <p:grpSpPr>
        <a:xfrm>
          <a:off x="0" y="0"/>
          <a:ext cx="0" cy="0"/>
          <a:chOff x="0" y="0"/>
          <a:chExt cx="0" cy="0"/>
        </a:xfrm>
      </p:grpSpPr>
      <p:sp>
        <p:nvSpPr>
          <p:cNvPr id="2" name="Titre 1"/>
          <p:cNvSpPr>
            <a:spLocks noGrp="1"/>
          </p:cNvSpPr>
          <p:nvPr>
            <p:ph type="ctrTitle" hasCustomPrompt="1"/>
          </p:nvPr>
        </p:nvSpPr>
        <p:spPr>
          <a:xfrm>
            <a:off x="601429" y="2152608"/>
            <a:ext cx="6025313" cy="1960033"/>
          </a:xfrm>
          <a:ln w="22225">
            <a:noFill/>
          </a:ln>
        </p:spPr>
        <p:txBody>
          <a:bodyPr>
            <a:normAutofit/>
          </a:bodyPr>
          <a:lstStyle>
            <a:lvl1pPr algn="l">
              <a:defRPr sz="3200"/>
            </a:lvl1pPr>
          </a:lstStyle>
          <a:p>
            <a:r>
              <a:rPr lang="fr-FR" dirty="0" smtClean="0"/>
              <a:t>CLIQUEZ ET MODIFIEZ LE TITRE</a:t>
            </a:r>
            <a:endParaRPr lang="fr-FR" dirty="0"/>
          </a:p>
        </p:txBody>
      </p:sp>
      <p:sp>
        <p:nvSpPr>
          <p:cNvPr id="3" name="Sous-titre 2"/>
          <p:cNvSpPr>
            <a:spLocks noGrp="1"/>
          </p:cNvSpPr>
          <p:nvPr>
            <p:ph type="subTitle" idx="1"/>
          </p:nvPr>
        </p:nvSpPr>
        <p:spPr>
          <a:xfrm>
            <a:off x="601429" y="4306680"/>
            <a:ext cx="6031970" cy="1239275"/>
          </a:xfrm>
        </p:spPr>
        <p:txBody>
          <a:bodyPr>
            <a:normAutofit/>
          </a:bodyPr>
          <a:lstStyle>
            <a:lvl1pPr marL="0" indent="0" algn="l">
              <a:buNone/>
              <a:defRPr sz="24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fr-FR" dirty="0" smtClean="0"/>
              <a:t>Cliquez pour modifier le style des sous-titres du masque</a:t>
            </a:r>
            <a:endParaRPr lang="fr-FR" dirty="0"/>
          </a:p>
        </p:txBody>
      </p:sp>
      <p:pic>
        <p:nvPicPr>
          <p:cNvPr id="9" name="Image 8" descr="Capture d’écran 2014-02-18 à 16.03.05.jp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435742" y="6443534"/>
            <a:ext cx="1986518" cy="1956847"/>
          </a:xfrm>
          <a:prstGeom prst="rect">
            <a:avLst/>
          </a:prstGeom>
        </p:spPr>
      </p:pic>
      <p:cxnSp>
        <p:nvCxnSpPr>
          <p:cNvPr id="12" name="Connecteur droit 11"/>
          <p:cNvCxnSpPr/>
          <p:nvPr userDrawn="1"/>
        </p:nvCxnSpPr>
        <p:spPr>
          <a:xfrm>
            <a:off x="6913" y="2116770"/>
            <a:ext cx="6858000" cy="17639"/>
          </a:xfrm>
          <a:prstGeom prst="line">
            <a:avLst/>
          </a:prstGeom>
          <a:ln w="12700" cmpd="sng">
            <a:gradFill flip="none" rotWithShape="1">
              <a:gsLst>
                <a:gs pos="50000">
                  <a:srgbClr val="4F504F"/>
                </a:gs>
                <a:gs pos="100000">
                  <a:srgbClr val="D7D8D6"/>
                </a:gs>
                <a:gs pos="0">
                  <a:srgbClr val="D7D8D6"/>
                </a:gs>
              </a:gsLst>
              <a:lin ang="0" scaled="1"/>
              <a:tileRect/>
            </a:gradFill>
          </a:ln>
          <a:effectLst/>
        </p:spPr>
        <p:style>
          <a:lnRef idx="2">
            <a:schemeClr val="accent1"/>
          </a:lnRef>
          <a:fillRef idx="0">
            <a:schemeClr val="accent1"/>
          </a:fillRef>
          <a:effectRef idx="1">
            <a:schemeClr val="accent1"/>
          </a:effectRef>
          <a:fontRef idx="minor">
            <a:schemeClr val="tx1"/>
          </a:fontRef>
        </p:style>
      </p:cxnSp>
      <p:cxnSp>
        <p:nvCxnSpPr>
          <p:cNvPr id="13" name="Connecteur droit 12"/>
          <p:cNvCxnSpPr/>
          <p:nvPr userDrawn="1"/>
        </p:nvCxnSpPr>
        <p:spPr>
          <a:xfrm>
            <a:off x="0" y="5847918"/>
            <a:ext cx="6858000" cy="17639"/>
          </a:xfrm>
          <a:prstGeom prst="line">
            <a:avLst/>
          </a:prstGeom>
          <a:ln w="12700" cmpd="sng">
            <a:gradFill flip="none" rotWithShape="1">
              <a:gsLst>
                <a:gs pos="50000">
                  <a:srgbClr val="4F504F"/>
                </a:gs>
                <a:gs pos="100000">
                  <a:srgbClr val="D7D8D6"/>
                </a:gs>
                <a:gs pos="0">
                  <a:srgbClr val="D7D8D6"/>
                </a:gs>
              </a:gsLst>
              <a:lin ang="0" scaled="1"/>
              <a:tileRect/>
            </a:gradFill>
          </a:ln>
          <a:effectLst/>
        </p:spPr>
        <p:style>
          <a:lnRef idx="2">
            <a:schemeClr val="accent1"/>
          </a:lnRef>
          <a:fillRef idx="0">
            <a:schemeClr val="accent1"/>
          </a:fillRef>
          <a:effectRef idx="1">
            <a:schemeClr val="accent1"/>
          </a:effectRef>
          <a:fontRef idx="minor">
            <a:schemeClr val="tx1"/>
          </a:fontRef>
        </p:style>
      </p:cxnSp>
      <p:pic>
        <p:nvPicPr>
          <p:cNvPr id="10" name="Image 9" descr="Capture d’écran 2014-02-18 à 15.51.44.jpg"/>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25016" y="175750"/>
            <a:ext cx="1805926" cy="513687"/>
          </a:xfrm>
          <a:prstGeom prst="rect">
            <a:avLst/>
          </a:prstGeom>
        </p:spPr>
      </p:pic>
      <p:sp>
        <p:nvSpPr>
          <p:cNvPr id="11" name="Espace réservé du texte 3"/>
          <p:cNvSpPr>
            <a:spLocks noGrp="1"/>
          </p:cNvSpPr>
          <p:nvPr>
            <p:ph type="body" sz="quarter" idx="10" hasCustomPrompt="1"/>
          </p:nvPr>
        </p:nvSpPr>
        <p:spPr>
          <a:xfrm>
            <a:off x="3619096" y="1652757"/>
            <a:ext cx="3006329" cy="461433"/>
          </a:xfrm>
        </p:spPr>
        <p:txBody>
          <a:bodyPr>
            <a:normAutofit/>
          </a:bodyPr>
          <a:lstStyle>
            <a:lvl1pPr marL="0" indent="0" algn="r">
              <a:buNone/>
              <a:defRPr sz="1200"/>
            </a:lvl1pPr>
          </a:lstStyle>
          <a:p>
            <a:r>
              <a:rPr lang="fr-FR" dirty="0" smtClean="0"/>
              <a:t>DATE</a:t>
            </a:r>
            <a:endParaRPr lang="fr-FR" dirty="0"/>
          </a:p>
        </p:txBody>
      </p:sp>
    </p:spTree>
    <p:extLst>
      <p:ext uri="{BB962C8B-B14F-4D97-AF65-F5344CB8AC3E}">
        <p14:creationId xmlns:p14="http://schemas.microsoft.com/office/powerpoint/2010/main" val="3553670600"/>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userDrawn="1">
  <p:cSld name="Disposition de fin">
    <p:spTree>
      <p:nvGrpSpPr>
        <p:cNvPr id="1" name=""/>
        <p:cNvGrpSpPr/>
        <p:nvPr/>
      </p:nvGrpSpPr>
      <p:grpSpPr>
        <a:xfrm>
          <a:off x="0" y="0"/>
          <a:ext cx="0" cy="0"/>
          <a:chOff x="0" y="0"/>
          <a:chExt cx="0" cy="0"/>
        </a:xfrm>
      </p:grpSpPr>
      <p:pic>
        <p:nvPicPr>
          <p:cNvPr id="4" name="Image 3" descr="Capture d’écran 2014-03-18 à 16.56.31.jp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669381" y="3773085"/>
            <a:ext cx="3519239" cy="1496233"/>
          </a:xfrm>
          <a:prstGeom prst="rect">
            <a:avLst/>
          </a:prstGeom>
        </p:spPr>
      </p:pic>
    </p:spTree>
    <p:extLst>
      <p:ext uri="{BB962C8B-B14F-4D97-AF65-F5344CB8AC3E}">
        <p14:creationId xmlns:p14="http://schemas.microsoft.com/office/powerpoint/2010/main" val="302544036"/>
      </p:ext>
    </p:extLst>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secHead" preserve="1">
  <p:cSld name="En-tête de section">
    <p:spTree>
      <p:nvGrpSpPr>
        <p:cNvPr id="1" name=""/>
        <p:cNvGrpSpPr/>
        <p:nvPr/>
      </p:nvGrpSpPr>
      <p:grpSpPr>
        <a:xfrm>
          <a:off x="0" y="0"/>
          <a:ext cx="0" cy="0"/>
          <a:chOff x="0" y="0"/>
          <a:chExt cx="0" cy="0"/>
        </a:xfrm>
      </p:grpSpPr>
      <p:sp>
        <p:nvSpPr>
          <p:cNvPr id="2" name="Titre 1"/>
          <p:cNvSpPr>
            <a:spLocks noGrp="1"/>
          </p:cNvSpPr>
          <p:nvPr>
            <p:ph type="title"/>
          </p:nvPr>
        </p:nvSpPr>
        <p:spPr>
          <a:xfrm>
            <a:off x="-1" y="2561847"/>
            <a:ext cx="6858001" cy="1816100"/>
          </a:xfrm>
        </p:spPr>
        <p:txBody>
          <a:bodyPr anchor="ctr">
            <a:normAutofit/>
          </a:bodyPr>
          <a:lstStyle>
            <a:lvl1pPr algn="ctr">
              <a:defRPr sz="3000" b="1" cap="all"/>
            </a:lvl1pPr>
          </a:lstStyle>
          <a:p>
            <a:r>
              <a:rPr lang="fr-FR" dirty="0" smtClean="0"/>
              <a:t>Cliquez et modifiez le titre</a:t>
            </a:r>
            <a:endParaRPr lang="fr-FR" dirty="0"/>
          </a:p>
        </p:txBody>
      </p:sp>
      <p:sp>
        <p:nvSpPr>
          <p:cNvPr id="3" name="Espace réservé du texte 2"/>
          <p:cNvSpPr>
            <a:spLocks noGrp="1"/>
          </p:cNvSpPr>
          <p:nvPr>
            <p:ph type="body" idx="1"/>
          </p:nvPr>
        </p:nvSpPr>
        <p:spPr>
          <a:xfrm>
            <a:off x="520304" y="4377948"/>
            <a:ext cx="5829300" cy="2000249"/>
          </a:xfrm>
          <a:ln>
            <a:noFill/>
          </a:ln>
        </p:spPr>
        <p:txBody>
          <a:bodyPr anchor="ctr"/>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r-FR" dirty="0" smtClean="0"/>
              <a:t>Cliquez pour modifier les styles du texte du masque</a:t>
            </a:r>
          </a:p>
        </p:txBody>
      </p:sp>
      <p:sp>
        <p:nvSpPr>
          <p:cNvPr id="6" name="Espace réservé du numéro de diapositive 5"/>
          <p:cNvSpPr>
            <a:spLocks noGrp="1"/>
          </p:cNvSpPr>
          <p:nvPr>
            <p:ph type="sldNum" sz="quarter" idx="12"/>
          </p:nvPr>
        </p:nvSpPr>
        <p:spPr>
          <a:xfrm>
            <a:off x="2628900" y="8493753"/>
            <a:ext cx="1600200" cy="486833"/>
          </a:xfrm>
          <a:prstGeom prst="rect">
            <a:avLst/>
          </a:prstGeom>
        </p:spPr>
        <p:txBody>
          <a:bodyPr/>
          <a:lstStyle/>
          <a:p>
            <a:fld id="{D6F496DE-1E05-BF43-8036-15330E4D1321}" type="slidenum">
              <a:rPr lang="fr-FR" smtClean="0"/>
              <a:t>‹N°›</a:t>
            </a:fld>
            <a:endParaRPr lang="fr-FR"/>
          </a:p>
        </p:txBody>
      </p:sp>
    </p:spTree>
    <p:extLst>
      <p:ext uri="{BB962C8B-B14F-4D97-AF65-F5344CB8AC3E}">
        <p14:creationId xmlns:p14="http://schemas.microsoft.com/office/powerpoint/2010/main" val="2658782819"/>
      </p:ext>
    </p:extLst>
  </p:cSld>
  <p:clrMapOvr>
    <a:masterClrMapping/>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p:cNvSpPr>
            <a:spLocks noGrp="1"/>
          </p:cNvSpPr>
          <p:nvPr>
            <p:ph type="title" hasCustomPrompt="1"/>
          </p:nvPr>
        </p:nvSpPr>
        <p:spPr/>
        <p:txBody>
          <a:bodyPr>
            <a:normAutofit/>
          </a:bodyPr>
          <a:lstStyle>
            <a:lvl1pPr>
              <a:defRPr sz="2800"/>
            </a:lvl1pPr>
          </a:lstStyle>
          <a:p>
            <a:r>
              <a:rPr lang="fr-FR" dirty="0" smtClean="0"/>
              <a:t>CLIQUEZ ET MODIFIEZ LE TITRE</a:t>
            </a:r>
            <a:endParaRPr lang="fr-FR" dirty="0"/>
          </a:p>
        </p:txBody>
      </p:sp>
      <p:sp>
        <p:nvSpPr>
          <p:cNvPr id="3" name="Espace réservé du contenu 2"/>
          <p:cNvSpPr>
            <a:spLocks noGrp="1"/>
          </p:cNvSpPr>
          <p:nvPr>
            <p:ph idx="1"/>
          </p:nvPr>
        </p:nvSpPr>
        <p:spPr/>
        <p:txBody>
          <a:bodyPr>
            <a:normAutofit/>
          </a:bodyPr>
          <a:lstStyle>
            <a:lvl1pPr>
              <a:defRPr sz="2000"/>
            </a:lvl1pPr>
            <a:lvl2pPr>
              <a:defRPr sz="1800"/>
            </a:lvl2pPr>
            <a:lvl3pPr>
              <a:defRPr sz="1600"/>
            </a:lvl3pPr>
            <a:lvl4pPr>
              <a:defRPr sz="1400"/>
            </a:lvl4pPr>
            <a:lvl5pPr>
              <a:defRPr sz="1400"/>
            </a:lvl5pPr>
          </a:lstStyle>
          <a:p>
            <a:pPr lvl="0"/>
            <a:r>
              <a:rPr lang="fr-FR" dirty="0" smtClean="0"/>
              <a:t>Cliquez pour modifier les styles du texte du masque</a:t>
            </a:r>
          </a:p>
          <a:p>
            <a:pPr lvl="1"/>
            <a:r>
              <a:rPr lang="fr-FR" dirty="0" smtClean="0"/>
              <a:t>Deuxième niveau</a:t>
            </a:r>
          </a:p>
          <a:p>
            <a:pPr lvl="2"/>
            <a:r>
              <a:rPr lang="fr-FR" dirty="0" smtClean="0"/>
              <a:t>Troisième niveau</a:t>
            </a:r>
          </a:p>
          <a:p>
            <a:pPr lvl="3"/>
            <a:r>
              <a:rPr lang="fr-FR" dirty="0" smtClean="0"/>
              <a:t>Quatrième niveau</a:t>
            </a:r>
          </a:p>
          <a:p>
            <a:pPr lvl="4"/>
            <a:r>
              <a:rPr lang="fr-FR" dirty="0" smtClean="0"/>
              <a:t>Cinquième niveau</a:t>
            </a:r>
            <a:endParaRPr lang="fr-FR" dirty="0"/>
          </a:p>
        </p:txBody>
      </p:sp>
      <p:sp>
        <p:nvSpPr>
          <p:cNvPr id="6" name="Espace réservé du numéro de diapositive 5"/>
          <p:cNvSpPr>
            <a:spLocks noGrp="1"/>
          </p:cNvSpPr>
          <p:nvPr>
            <p:ph type="sldNum" sz="quarter" idx="12"/>
          </p:nvPr>
        </p:nvSpPr>
        <p:spPr>
          <a:xfrm>
            <a:off x="2628900" y="8493753"/>
            <a:ext cx="1600200" cy="486833"/>
          </a:xfrm>
          <a:prstGeom prst="rect">
            <a:avLst/>
          </a:prstGeom>
        </p:spPr>
        <p:txBody>
          <a:bodyPr/>
          <a:lstStyle/>
          <a:p>
            <a:fld id="{D6F496DE-1E05-BF43-8036-15330E4D1321}" type="slidenum">
              <a:rPr lang="fr-FR" smtClean="0"/>
              <a:t>‹N°›</a:t>
            </a:fld>
            <a:endParaRPr lang="fr-FR"/>
          </a:p>
        </p:txBody>
      </p:sp>
    </p:spTree>
    <p:extLst>
      <p:ext uri="{BB962C8B-B14F-4D97-AF65-F5344CB8AC3E}">
        <p14:creationId xmlns:p14="http://schemas.microsoft.com/office/powerpoint/2010/main" val="1534027072"/>
      </p:ext>
    </p:extLst>
  </p:cSld>
  <p:clrMapOvr>
    <a:masterClrMapping/>
  </p:clrMapOvr>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itre, contenu et conclusion">
    <p:spTree>
      <p:nvGrpSpPr>
        <p:cNvPr id="1" name=""/>
        <p:cNvGrpSpPr/>
        <p:nvPr/>
      </p:nvGrpSpPr>
      <p:grpSpPr>
        <a:xfrm>
          <a:off x="0" y="0"/>
          <a:ext cx="0" cy="0"/>
          <a:chOff x="0" y="0"/>
          <a:chExt cx="0" cy="0"/>
        </a:xfrm>
      </p:grpSpPr>
      <p:sp>
        <p:nvSpPr>
          <p:cNvPr id="2" name="Titre 1"/>
          <p:cNvSpPr>
            <a:spLocks noGrp="1"/>
          </p:cNvSpPr>
          <p:nvPr>
            <p:ph type="title" hasCustomPrompt="1"/>
          </p:nvPr>
        </p:nvSpPr>
        <p:spPr/>
        <p:txBody>
          <a:bodyPr>
            <a:normAutofit/>
          </a:bodyPr>
          <a:lstStyle>
            <a:lvl1pPr>
              <a:defRPr sz="2800"/>
            </a:lvl1pPr>
          </a:lstStyle>
          <a:p>
            <a:r>
              <a:rPr lang="fr-FR" dirty="0" smtClean="0"/>
              <a:t>CLIQUEZ ET MODIFIEZ LE TITRE</a:t>
            </a:r>
            <a:endParaRPr lang="fr-FR" dirty="0"/>
          </a:p>
        </p:txBody>
      </p:sp>
      <p:sp>
        <p:nvSpPr>
          <p:cNvPr id="3" name="Espace réservé du contenu 2"/>
          <p:cNvSpPr>
            <a:spLocks noGrp="1"/>
          </p:cNvSpPr>
          <p:nvPr>
            <p:ph idx="1"/>
          </p:nvPr>
        </p:nvSpPr>
        <p:spPr>
          <a:xfrm>
            <a:off x="342900" y="2133602"/>
            <a:ext cx="6172200" cy="4040309"/>
          </a:xfrm>
        </p:spPr>
        <p:txBody>
          <a:bodyPr>
            <a:normAutofit/>
          </a:bodyPr>
          <a:lstStyle>
            <a:lvl1pPr>
              <a:defRPr sz="2000"/>
            </a:lvl1pPr>
            <a:lvl2pPr>
              <a:defRPr sz="1800"/>
            </a:lvl2pPr>
            <a:lvl3pPr>
              <a:defRPr sz="1600"/>
            </a:lvl3pPr>
            <a:lvl4pPr>
              <a:defRPr sz="1400"/>
            </a:lvl4pPr>
            <a:lvl5pPr>
              <a:defRPr sz="1400"/>
            </a:lvl5pPr>
          </a:lstStyle>
          <a:p>
            <a:pPr lvl="0"/>
            <a:r>
              <a:rPr lang="fr-FR" dirty="0" smtClean="0"/>
              <a:t>Cliquez pour modifier les styles du texte du masque</a:t>
            </a:r>
          </a:p>
          <a:p>
            <a:pPr lvl="1"/>
            <a:r>
              <a:rPr lang="fr-FR" dirty="0" smtClean="0"/>
              <a:t>Deuxième niveau</a:t>
            </a:r>
          </a:p>
          <a:p>
            <a:pPr lvl="2"/>
            <a:r>
              <a:rPr lang="fr-FR" dirty="0" smtClean="0"/>
              <a:t>Troisième niveau</a:t>
            </a:r>
          </a:p>
          <a:p>
            <a:pPr lvl="3"/>
            <a:r>
              <a:rPr lang="fr-FR" dirty="0" smtClean="0"/>
              <a:t>Quatrième niveau</a:t>
            </a:r>
          </a:p>
          <a:p>
            <a:pPr lvl="4"/>
            <a:r>
              <a:rPr lang="fr-FR" dirty="0" smtClean="0"/>
              <a:t>Cinquième niveau</a:t>
            </a:r>
            <a:endParaRPr lang="fr-FR" dirty="0"/>
          </a:p>
        </p:txBody>
      </p:sp>
      <p:sp>
        <p:nvSpPr>
          <p:cNvPr id="6" name="Espace réservé du numéro de diapositive 5"/>
          <p:cNvSpPr>
            <a:spLocks noGrp="1"/>
          </p:cNvSpPr>
          <p:nvPr>
            <p:ph type="sldNum" sz="quarter" idx="12"/>
          </p:nvPr>
        </p:nvSpPr>
        <p:spPr>
          <a:xfrm>
            <a:off x="2628900" y="8493753"/>
            <a:ext cx="1600200" cy="486833"/>
          </a:xfrm>
          <a:prstGeom prst="rect">
            <a:avLst/>
          </a:prstGeom>
        </p:spPr>
        <p:txBody>
          <a:bodyPr/>
          <a:lstStyle/>
          <a:p>
            <a:fld id="{D6F496DE-1E05-BF43-8036-15330E4D1321}" type="slidenum">
              <a:rPr lang="fr-FR" smtClean="0"/>
              <a:t>‹N°›</a:t>
            </a:fld>
            <a:endParaRPr lang="fr-FR"/>
          </a:p>
        </p:txBody>
      </p:sp>
      <p:sp>
        <p:nvSpPr>
          <p:cNvPr id="7" name="Sous-titre 2"/>
          <p:cNvSpPr>
            <a:spLocks noGrp="1"/>
          </p:cNvSpPr>
          <p:nvPr>
            <p:ph type="subTitle" idx="13" hasCustomPrompt="1"/>
          </p:nvPr>
        </p:nvSpPr>
        <p:spPr>
          <a:xfrm>
            <a:off x="342900" y="6718283"/>
            <a:ext cx="6172200" cy="1239275"/>
          </a:xfrm>
          <a:noFill/>
          <a:ln w="38100" cmpd="sng">
            <a:solidFill>
              <a:srgbClr val="CD0920"/>
            </a:solidFill>
            <a:round/>
          </a:ln>
          <a:effectLst/>
        </p:spPr>
        <p:style>
          <a:lnRef idx="2">
            <a:schemeClr val="accent2"/>
          </a:lnRef>
          <a:fillRef idx="1">
            <a:schemeClr val="lt1"/>
          </a:fillRef>
          <a:effectRef idx="0">
            <a:schemeClr val="accent2"/>
          </a:effectRef>
          <a:fontRef idx="none"/>
        </p:style>
        <p:txBody>
          <a:bodyPr anchor="ctr"/>
          <a:lstStyle>
            <a:lvl1pPr marL="0" indent="0" algn="ctr">
              <a:buNone/>
              <a:defRPr baseline="0">
                <a:solidFill>
                  <a:srgbClr val="4F504F"/>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fr-FR" dirty="0" smtClean="0"/>
              <a:t>Cliquez pour modifier la conclusion</a:t>
            </a:r>
          </a:p>
        </p:txBody>
      </p:sp>
    </p:spTree>
    <p:extLst>
      <p:ext uri="{BB962C8B-B14F-4D97-AF65-F5344CB8AC3E}">
        <p14:creationId xmlns:p14="http://schemas.microsoft.com/office/powerpoint/2010/main" val="3852662983"/>
      </p:ext>
    </p:extLst>
  </p:cSld>
  <p:clrMapOvr>
    <a:masterClrMapping/>
  </p:clrMapOvr>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p:cNvSpPr>
            <a:spLocks noGrp="1"/>
          </p:cNvSpPr>
          <p:nvPr>
            <p:ph type="title" hasCustomPrompt="1"/>
          </p:nvPr>
        </p:nvSpPr>
        <p:spPr/>
        <p:txBody>
          <a:bodyPr>
            <a:normAutofit/>
          </a:bodyPr>
          <a:lstStyle>
            <a:lvl1pPr>
              <a:defRPr sz="2800"/>
            </a:lvl1pPr>
          </a:lstStyle>
          <a:p>
            <a:r>
              <a:rPr lang="fr-FR" dirty="0" smtClean="0"/>
              <a:t>CLIQUEZ ET MODIFIEZ LE TITRE</a:t>
            </a:r>
            <a:endParaRPr lang="fr-FR" dirty="0"/>
          </a:p>
        </p:txBody>
      </p:sp>
      <p:sp>
        <p:nvSpPr>
          <p:cNvPr id="3" name="Espace réservé du contenu 2"/>
          <p:cNvSpPr>
            <a:spLocks noGrp="1"/>
          </p:cNvSpPr>
          <p:nvPr>
            <p:ph sz="half" idx="1"/>
          </p:nvPr>
        </p:nvSpPr>
        <p:spPr>
          <a:xfrm>
            <a:off x="342900" y="2133601"/>
            <a:ext cx="3028950" cy="6034617"/>
          </a:xfrm>
        </p:spPr>
        <p:txBody>
          <a:bodyPr>
            <a:normAutofit/>
          </a:bodyPr>
          <a:lstStyle>
            <a:lvl1pPr>
              <a:defRPr sz="1600"/>
            </a:lvl1pPr>
            <a:lvl2pPr>
              <a:defRPr sz="1400"/>
            </a:lvl2pPr>
            <a:lvl3pPr>
              <a:defRPr sz="1200"/>
            </a:lvl3pPr>
            <a:lvl4pPr>
              <a:defRPr sz="1100"/>
            </a:lvl4pPr>
            <a:lvl5pPr>
              <a:defRPr sz="1100"/>
            </a:lvl5pPr>
            <a:lvl6pPr>
              <a:defRPr sz="1800"/>
            </a:lvl6pPr>
            <a:lvl7pPr>
              <a:defRPr sz="1800"/>
            </a:lvl7pPr>
            <a:lvl8pPr>
              <a:defRPr sz="1800"/>
            </a:lvl8pPr>
            <a:lvl9pPr>
              <a:defRPr sz="1800"/>
            </a:lvl9pPr>
          </a:lstStyle>
          <a:p>
            <a:pPr lvl="0"/>
            <a:r>
              <a:rPr lang="fr-FR" dirty="0" smtClean="0"/>
              <a:t>Cliquez pour modifier les styles du texte du masque</a:t>
            </a:r>
          </a:p>
          <a:p>
            <a:pPr lvl="1"/>
            <a:r>
              <a:rPr lang="fr-FR" dirty="0" smtClean="0"/>
              <a:t>Deuxième niveau</a:t>
            </a:r>
          </a:p>
          <a:p>
            <a:pPr lvl="2"/>
            <a:r>
              <a:rPr lang="fr-FR" dirty="0" smtClean="0"/>
              <a:t>Troisième niveau</a:t>
            </a:r>
          </a:p>
          <a:p>
            <a:pPr lvl="3"/>
            <a:r>
              <a:rPr lang="fr-FR" dirty="0" smtClean="0"/>
              <a:t>Quatrième niveau</a:t>
            </a:r>
          </a:p>
          <a:p>
            <a:pPr lvl="4"/>
            <a:r>
              <a:rPr lang="fr-FR" dirty="0" smtClean="0"/>
              <a:t>Cinquième niveau</a:t>
            </a:r>
            <a:endParaRPr lang="fr-FR" dirty="0"/>
          </a:p>
        </p:txBody>
      </p:sp>
      <p:sp>
        <p:nvSpPr>
          <p:cNvPr id="4" name="Espace réservé du contenu 3"/>
          <p:cNvSpPr>
            <a:spLocks noGrp="1"/>
          </p:cNvSpPr>
          <p:nvPr>
            <p:ph sz="half" idx="2"/>
          </p:nvPr>
        </p:nvSpPr>
        <p:spPr>
          <a:xfrm>
            <a:off x="3486150" y="2133601"/>
            <a:ext cx="3028950" cy="6034617"/>
          </a:xfrm>
        </p:spPr>
        <p:txBody>
          <a:bodyPr>
            <a:normAutofit/>
          </a:bodyPr>
          <a:lstStyle>
            <a:lvl1pPr>
              <a:defRPr sz="1600"/>
            </a:lvl1pPr>
            <a:lvl2pPr>
              <a:defRPr sz="1400"/>
            </a:lvl2pPr>
            <a:lvl3pPr>
              <a:defRPr sz="1200"/>
            </a:lvl3pPr>
            <a:lvl4pPr>
              <a:defRPr sz="1100"/>
            </a:lvl4pPr>
            <a:lvl5pPr>
              <a:defRPr sz="1100"/>
            </a:lvl5pPr>
            <a:lvl6pPr>
              <a:defRPr sz="1800"/>
            </a:lvl6pPr>
            <a:lvl7pPr>
              <a:defRPr sz="1800"/>
            </a:lvl7pPr>
            <a:lvl8pPr>
              <a:defRPr sz="1800"/>
            </a:lvl8pPr>
            <a:lvl9pPr>
              <a:defRPr sz="1800"/>
            </a:lvl9pPr>
          </a:lstStyle>
          <a:p>
            <a:pPr lvl="0"/>
            <a:r>
              <a:rPr lang="fr-FR" dirty="0" smtClean="0"/>
              <a:t>Cliquez pour modifier les styles du texte du masque</a:t>
            </a:r>
          </a:p>
          <a:p>
            <a:pPr lvl="1"/>
            <a:r>
              <a:rPr lang="fr-FR" dirty="0" smtClean="0"/>
              <a:t>Deuxième niveau</a:t>
            </a:r>
          </a:p>
          <a:p>
            <a:pPr lvl="2"/>
            <a:r>
              <a:rPr lang="fr-FR" dirty="0" smtClean="0"/>
              <a:t>Troisième niveau</a:t>
            </a:r>
          </a:p>
          <a:p>
            <a:pPr lvl="3"/>
            <a:r>
              <a:rPr lang="fr-FR" dirty="0" smtClean="0"/>
              <a:t>Quatrième niveau</a:t>
            </a:r>
          </a:p>
          <a:p>
            <a:pPr lvl="4"/>
            <a:r>
              <a:rPr lang="fr-FR" dirty="0" smtClean="0"/>
              <a:t>Cinquième niveau</a:t>
            </a:r>
            <a:endParaRPr lang="fr-FR" dirty="0"/>
          </a:p>
        </p:txBody>
      </p:sp>
      <p:sp>
        <p:nvSpPr>
          <p:cNvPr id="7" name="Espace réservé du numéro de diapositive 6"/>
          <p:cNvSpPr>
            <a:spLocks noGrp="1"/>
          </p:cNvSpPr>
          <p:nvPr>
            <p:ph type="sldNum" sz="quarter" idx="12"/>
          </p:nvPr>
        </p:nvSpPr>
        <p:spPr>
          <a:xfrm>
            <a:off x="2628900" y="8493753"/>
            <a:ext cx="1600200" cy="486833"/>
          </a:xfrm>
          <a:prstGeom prst="rect">
            <a:avLst/>
          </a:prstGeom>
        </p:spPr>
        <p:txBody>
          <a:bodyPr/>
          <a:lstStyle/>
          <a:p>
            <a:fld id="{D6F496DE-1E05-BF43-8036-15330E4D1321}" type="slidenum">
              <a:rPr lang="fr-FR" smtClean="0"/>
              <a:t>‹N°›</a:t>
            </a:fld>
            <a:endParaRPr lang="fr-FR"/>
          </a:p>
        </p:txBody>
      </p:sp>
    </p:spTree>
    <p:extLst>
      <p:ext uri="{BB962C8B-B14F-4D97-AF65-F5344CB8AC3E}">
        <p14:creationId xmlns:p14="http://schemas.microsoft.com/office/powerpoint/2010/main" val="1329037971"/>
      </p:ext>
    </p:extLst>
  </p:cSld>
  <p:clrMapOvr>
    <a:masterClrMapping/>
  </p:clrMapOvr>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p:cNvSpPr>
            <a:spLocks noGrp="1"/>
          </p:cNvSpPr>
          <p:nvPr>
            <p:ph type="title" hasCustomPrompt="1"/>
          </p:nvPr>
        </p:nvSpPr>
        <p:spPr/>
        <p:txBody>
          <a:bodyPr>
            <a:normAutofit/>
          </a:bodyPr>
          <a:lstStyle>
            <a:lvl1pPr>
              <a:defRPr sz="2800"/>
            </a:lvl1pPr>
          </a:lstStyle>
          <a:p>
            <a:r>
              <a:rPr lang="fr-FR" dirty="0" smtClean="0"/>
              <a:t>CLIQUEZ ET MODIFIEZ LE TITRE</a:t>
            </a:r>
            <a:endParaRPr lang="fr-FR" dirty="0"/>
          </a:p>
        </p:txBody>
      </p:sp>
      <p:sp>
        <p:nvSpPr>
          <p:cNvPr id="3" name="Espace réservé du texte 2"/>
          <p:cNvSpPr>
            <a:spLocks noGrp="1"/>
          </p:cNvSpPr>
          <p:nvPr>
            <p:ph type="body" idx="1" hasCustomPrompt="1"/>
          </p:nvPr>
        </p:nvSpPr>
        <p:spPr>
          <a:xfrm>
            <a:off x="342900" y="2046817"/>
            <a:ext cx="3030141" cy="853016"/>
          </a:xfrm>
        </p:spPr>
        <p:txBody>
          <a:bodyPr anchor="b">
            <a:noAutofit/>
          </a:bodyPr>
          <a:lstStyle>
            <a:lvl1pPr marL="0" indent="0">
              <a:buNone/>
              <a:defRPr sz="1600" b="1">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smtClean="0"/>
              <a:t>CLIQUEZ POUR MODIFIER LES STYLES DU TEXTE DU MASQUE</a:t>
            </a:r>
          </a:p>
        </p:txBody>
      </p:sp>
      <p:sp>
        <p:nvSpPr>
          <p:cNvPr id="4" name="Espace réservé du contenu 3"/>
          <p:cNvSpPr>
            <a:spLocks noGrp="1"/>
          </p:cNvSpPr>
          <p:nvPr>
            <p:ph sz="half" idx="2"/>
          </p:nvPr>
        </p:nvSpPr>
        <p:spPr>
          <a:xfrm>
            <a:off x="342900" y="2899833"/>
            <a:ext cx="3030141" cy="5268384"/>
          </a:xfrm>
        </p:spPr>
        <p:txBody>
          <a:bodyPr>
            <a:normAutofit/>
          </a:bodyPr>
          <a:lstStyle>
            <a:lvl1pPr>
              <a:defRPr sz="1600"/>
            </a:lvl1pPr>
            <a:lvl2pPr>
              <a:defRPr sz="1400"/>
            </a:lvl2pPr>
            <a:lvl3pPr>
              <a:defRPr sz="1200"/>
            </a:lvl3pPr>
            <a:lvl4pPr>
              <a:defRPr sz="1100"/>
            </a:lvl4pPr>
            <a:lvl5pPr>
              <a:defRPr sz="1100"/>
            </a:lvl5pPr>
            <a:lvl6pPr>
              <a:defRPr sz="1600"/>
            </a:lvl6pPr>
            <a:lvl7pPr>
              <a:defRPr sz="1600"/>
            </a:lvl7pPr>
            <a:lvl8pPr>
              <a:defRPr sz="1600"/>
            </a:lvl8pPr>
            <a:lvl9pPr>
              <a:defRPr sz="1600"/>
            </a:lvl9pPr>
          </a:lstStyle>
          <a:p>
            <a:pPr lvl="0"/>
            <a:r>
              <a:rPr lang="fr-FR" dirty="0" smtClean="0"/>
              <a:t>Cliquez pour modifier les styles du texte du masque</a:t>
            </a:r>
          </a:p>
          <a:p>
            <a:pPr lvl="1"/>
            <a:r>
              <a:rPr lang="fr-FR" dirty="0" smtClean="0"/>
              <a:t>Deuxième niveau</a:t>
            </a:r>
          </a:p>
          <a:p>
            <a:pPr lvl="2"/>
            <a:r>
              <a:rPr lang="fr-FR" dirty="0" smtClean="0"/>
              <a:t>Troisième niveau</a:t>
            </a:r>
          </a:p>
          <a:p>
            <a:pPr lvl="3"/>
            <a:r>
              <a:rPr lang="fr-FR" dirty="0" smtClean="0"/>
              <a:t>Quatrième niveau</a:t>
            </a:r>
          </a:p>
          <a:p>
            <a:pPr lvl="4"/>
            <a:r>
              <a:rPr lang="fr-FR" dirty="0" smtClean="0"/>
              <a:t>Cinquième niveau</a:t>
            </a:r>
            <a:endParaRPr lang="fr-FR" dirty="0"/>
          </a:p>
        </p:txBody>
      </p:sp>
      <p:sp>
        <p:nvSpPr>
          <p:cNvPr id="5" name="Espace réservé du texte 4"/>
          <p:cNvSpPr>
            <a:spLocks noGrp="1"/>
          </p:cNvSpPr>
          <p:nvPr>
            <p:ph type="body" sz="quarter" idx="3" hasCustomPrompt="1"/>
          </p:nvPr>
        </p:nvSpPr>
        <p:spPr>
          <a:xfrm>
            <a:off x="3483769" y="2046817"/>
            <a:ext cx="3031331" cy="853016"/>
          </a:xfrm>
        </p:spPr>
        <p:txBody>
          <a:bodyPr anchor="b">
            <a:noAutofit/>
          </a:bodyPr>
          <a:lstStyle>
            <a:lvl1pPr marL="0" indent="0">
              <a:buNone/>
              <a:defRPr sz="1600" b="1">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smtClean="0"/>
              <a:t>CLIQUEZ POUR MODIFIER LES STYLES DU TEXTE DU MASQUE</a:t>
            </a:r>
          </a:p>
        </p:txBody>
      </p:sp>
      <p:sp>
        <p:nvSpPr>
          <p:cNvPr id="6" name="Espace réservé du contenu 5"/>
          <p:cNvSpPr>
            <a:spLocks noGrp="1"/>
          </p:cNvSpPr>
          <p:nvPr>
            <p:ph sz="quarter" idx="4"/>
          </p:nvPr>
        </p:nvSpPr>
        <p:spPr>
          <a:xfrm>
            <a:off x="3483769" y="2899833"/>
            <a:ext cx="3031331" cy="5268384"/>
          </a:xfrm>
        </p:spPr>
        <p:txBody>
          <a:bodyPr>
            <a:normAutofit/>
          </a:bodyPr>
          <a:lstStyle>
            <a:lvl1pPr>
              <a:defRPr sz="1600"/>
            </a:lvl1pPr>
            <a:lvl2pPr>
              <a:defRPr sz="1400"/>
            </a:lvl2pPr>
            <a:lvl3pPr>
              <a:defRPr sz="1200"/>
            </a:lvl3pPr>
            <a:lvl4pPr>
              <a:defRPr sz="1100"/>
            </a:lvl4pPr>
            <a:lvl5pPr>
              <a:defRPr sz="1100"/>
            </a:lvl5pPr>
            <a:lvl6pPr>
              <a:defRPr sz="1600"/>
            </a:lvl6pPr>
            <a:lvl7pPr>
              <a:defRPr sz="1600"/>
            </a:lvl7pPr>
            <a:lvl8pPr>
              <a:defRPr sz="1600"/>
            </a:lvl8pPr>
            <a:lvl9pPr>
              <a:defRPr sz="1600"/>
            </a:lvl9pPr>
          </a:lstStyle>
          <a:p>
            <a:pPr lvl="0"/>
            <a:r>
              <a:rPr lang="fr-FR" dirty="0" smtClean="0"/>
              <a:t>Cliquez pour modifier les styles du texte du masque</a:t>
            </a:r>
          </a:p>
          <a:p>
            <a:pPr lvl="1"/>
            <a:r>
              <a:rPr lang="fr-FR" dirty="0" smtClean="0"/>
              <a:t>Deuxième niveau</a:t>
            </a:r>
          </a:p>
          <a:p>
            <a:pPr lvl="2"/>
            <a:r>
              <a:rPr lang="fr-FR" dirty="0" smtClean="0"/>
              <a:t>Troisième niveau</a:t>
            </a:r>
          </a:p>
          <a:p>
            <a:pPr lvl="3"/>
            <a:r>
              <a:rPr lang="fr-FR" dirty="0" smtClean="0"/>
              <a:t>Quatrième niveau</a:t>
            </a:r>
          </a:p>
          <a:p>
            <a:pPr lvl="4"/>
            <a:r>
              <a:rPr lang="fr-FR" dirty="0" smtClean="0"/>
              <a:t>Cinquième niveau</a:t>
            </a:r>
            <a:endParaRPr lang="fr-FR" dirty="0"/>
          </a:p>
        </p:txBody>
      </p:sp>
      <p:sp>
        <p:nvSpPr>
          <p:cNvPr id="9" name="Espace réservé du numéro de diapositive 8"/>
          <p:cNvSpPr>
            <a:spLocks noGrp="1"/>
          </p:cNvSpPr>
          <p:nvPr>
            <p:ph type="sldNum" sz="quarter" idx="12"/>
          </p:nvPr>
        </p:nvSpPr>
        <p:spPr>
          <a:xfrm>
            <a:off x="2628900" y="8493753"/>
            <a:ext cx="1600200" cy="486833"/>
          </a:xfrm>
          <a:prstGeom prst="rect">
            <a:avLst/>
          </a:prstGeom>
        </p:spPr>
        <p:txBody>
          <a:bodyPr/>
          <a:lstStyle/>
          <a:p>
            <a:fld id="{D6F496DE-1E05-BF43-8036-15330E4D1321}" type="slidenum">
              <a:rPr lang="fr-FR" smtClean="0"/>
              <a:t>‹N°›</a:t>
            </a:fld>
            <a:endParaRPr lang="fr-FR"/>
          </a:p>
        </p:txBody>
      </p:sp>
    </p:spTree>
    <p:extLst>
      <p:ext uri="{BB962C8B-B14F-4D97-AF65-F5344CB8AC3E}">
        <p14:creationId xmlns:p14="http://schemas.microsoft.com/office/powerpoint/2010/main" val="1551684648"/>
      </p:ext>
    </p:extLst>
  </p:cSld>
  <p:clrMapOvr>
    <a:masterClrMapping/>
  </p:clrMapOvr>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type="title">
  <p:cSld name="Diapositive de titre">
    <p:spTree>
      <p:nvGrpSpPr>
        <p:cNvPr id="1" name=""/>
        <p:cNvGrpSpPr/>
        <p:nvPr/>
      </p:nvGrpSpPr>
      <p:grpSpPr>
        <a:xfrm>
          <a:off x="0" y="0"/>
          <a:ext cx="0" cy="0"/>
          <a:chOff x="0" y="0"/>
          <a:chExt cx="0" cy="0"/>
        </a:xfrm>
      </p:grpSpPr>
      <p:sp>
        <p:nvSpPr>
          <p:cNvPr id="2" name="Titre 1"/>
          <p:cNvSpPr>
            <a:spLocks noGrp="1"/>
          </p:cNvSpPr>
          <p:nvPr>
            <p:ph type="ctrTitle"/>
          </p:nvPr>
        </p:nvSpPr>
        <p:spPr>
          <a:xfrm>
            <a:off x="514350" y="2840569"/>
            <a:ext cx="5829300" cy="1960033"/>
          </a:xfrm>
        </p:spPr>
        <p:txBody>
          <a:bodyPr/>
          <a:lstStyle/>
          <a:p>
            <a:r>
              <a:rPr lang="fr-FR" smtClean="0"/>
              <a:t>Cliquez et modifiez le titre</a:t>
            </a:r>
            <a:endParaRPr lang="fr-FR"/>
          </a:p>
        </p:txBody>
      </p:sp>
      <p:sp>
        <p:nvSpPr>
          <p:cNvPr id="3" name="Sous-titre 2"/>
          <p:cNvSpPr>
            <a:spLocks noGrp="1"/>
          </p:cNvSpPr>
          <p:nvPr>
            <p:ph type="subTitle" idx="1"/>
          </p:nvPr>
        </p:nvSpPr>
        <p:spPr>
          <a:xfrm>
            <a:off x="1028700" y="5181600"/>
            <a:ext cx="4800600" cy="23368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fr-FR" smtClean="0"/>
              <a:t>Cliquez pour modifier le style des sous-titres du masque</a:t>
            </a:r>
            <a:endParaRPr lang="fr-FR"/>
          </a:p>
        </p:txBody>
      </p:sp>
      <p:sp>
        <p:nvSpPr>
          <p:cNvPr id="4" name="Espace réservé de la date 3"/>
          <p:cNvSpPr>
            <a:spLocks noGrp="1"/>
          </p:cNvSpPr>
          <p:nvPr>
            <p:ph type="dt" sz="half" idx="10"/>
          </p:nvPr>
        </p:nvSpPr>
        <p:spPr>
          <a:xfrm>
            <a:off x="342900" y="8475136"/>
            <a:ext cx="1600200" cy="486833"/>
          </a:xfrm>
          <a:prstGeom prst="rect">
            <a:avLst/>
          </a:prstGeom>
        </p:spPr>
        <p:txBody>
          <a:bodyPr/>
          <a:lstStyle/>
          <a:p>
            <a:fld id="{CB8530E8-78E4-3145-9182-1DAABA991BC3}" type="datetimeFigureOut">
              <a:rPr lang="fr-FR" smtClean="0"/>
              <a:t>04/07/2016</a:t>
            </a:fld>
            <a:endParaRPr lang="fr-FR"/>
          </a:p>
        </p:txBody>
      </p:sp>
      <p:sp>
        <p:nvSpPr>
          <p:cNvPr id="5" name="Espace réservé du pied de page 4"/>
          <p:cNvSpPr>
            <a:spLocks noGrp="1"/>
          </p:cNvSpPr>
          <p:nvPr>
            <p:ph type="ftr" sz="quarter" idx="11"/>
          </p:nvPr>
        </p:nvSpPr>
        <p:spPr>
          <a:xfrm>
            <a:off x="2343150" y="8475136"/>
            <a:ext cx="2171700" cy="486833"/>
          </a:xfrm>
          <a:prstGeom prst="rect">
            <a:avLst/>
          </a:prstGeom>
        </p:spPr>
        <p:txBody>
          <a:bodyPr/>
          <a:lstStyle/>
          <a:p>
            <a:endParaRPr lang="fr-FR"/>
          </a:p>
        </p:txBody>
      </p:sp>
      <p:sp>
        <p:nvSpPr>
          <p:cNvPr id="6" name="Espace réservé du numéro de diapositive 5"/>
          <p:cNvSpPr>
            <a:spLocks noGrp="1"/>
          </p:cNvSpPr>
          <p:nvPr>
            <p:ph type="sldNum" sz="quarter" idx="12"/>
          </p:nvPr>
        </p:nvSpPr>
        <p:spPr>
          <a:xfrm>
            <a:off x="2628900" y="8493753"/>
            <a:ext cx="1600200" cy="486833"/>
          </a:xfrm>
          <a:prstGeom prst="rect">
            <a:avLst/>
          </a:prstGeom>
        </p:spPr>
        <p:txBody>
          <a:bodyPr/>
          <a:lstStyle/>
          <a:p>
            <a:fld id="{1D10F0A8-F6A5-5240-ABC2-2C9E57741FC9}" type="slidenum">
              <a:rPr lang="fr-FR" smtClean="0"/>
              <a:t>‹N°›</a:t>
            </a:fld>
            <a:endParaRPr lang="fr-FR"/>
          </a:p>
        </p:txBody>
      </p:sp>
    </p:spTree>
    <p:extLst>
      <p:ext uri="{BB962C8B-B14F-4D97-AF65-F5344CB8AC3E}">
        <p14:creationId xmlns:p14="http://schemas.microsoft.com/office/powerpoint/2010/main" val="2033629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preserve="1" userDrawn="1">
  <p:cSld name="Diapositive de titre 1">
    <p:spTree>
      <p:nvGrpSpPr>
        <p:cNvPr id="1" name=""/>
        <p:cNvGrpSpPr/>
        <p:nvPr/>
      </p:nvGrpSpPr>
      <p:grpSpPr>
        <a:xfrm>
          <a:off x="0" y="0"/>
          <a:ext cx="0" cy="0"/>
          <a:chOff x="0" y="0"/>
          <a:chExt cx="0" cy="0"/>
        </a:xfrm>
      </p:grpSpPr>
      <p:pic>
        <p:nvPicPr>
          <p:cNvPr id="7" name="Image 6" descr="Capture d’écran 2014-02-18 à 15.51.44.jp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25016" y="175750"/>
            <a:ext cx="1805926" cy="513687"/>
          </a:xfrm>
          <a:prstGeom prst="rect">
            <a:avLst/>
          </a:prstGeom>
        </p:spPr>
      </p:pic>
      <p:cxnSp>
        <p:nvCxnSpPr>
          <p:cNvPr id="12" name="Connecteur droit 11"/>
          <p:cNvCxnSpPr/>
          <p:nvPr userDrawn="1"/>
        </p:nvCxnSpPr>
        <p:spPr>
          <a:xfrm>
            <a:off x="6913" y="2116770"/>
            <a:ext cx="6858000" cy="17639"/>
          </a:xfrm>
          <a:prstGeom prst="line">
            <a:avLst/>
          </a:prstGeom>
          <a:ln w="12700" cmpd="sng">
            <a:gradFill flip="none" rotWithShape="1">
              <a:gsLst>
                <a:gs pos="50000">
                  <a:srgbClr val="4F504F"/>
                </a:gs>
                <a:gs pos="100000">
                  <a:srgbClr val="D7D8D6"/>
                </a:gs>
                <a:gs pos="0">
                  <a:srgbClr val="D7D8D6"/>
                </a:gs>
              </a:gsLst>
              <a:lin ang="0" scaled="1"/>
              <a:tileRect/>
            </a:gradFill>
          </a:ln>
          <a:effectLst/>
        </p:spPr>
        <p:style>
          <a:lnRef idx="2">
            <a:schemeClr val="accent1"/>
          </a:lnRef>
          <a:fillRef idx="0">
            <a:schemeClr val="accent1"/>
          </a:fillRef>
          <a:effectRef idx="1">
            <a:schemeClr val="accent1"/>
          </a:effectRef>
          <a:fontRef idx="minor">
            <a:schemeClr val="tx1"/>
          </a:fontRef>
        </p:style>
      </p:cxnSp>
      <p:cxnSp>
        <p:nvCxnSpPr>
          <p:cNvPr id="13" name="Connecteur droit 12"/>
          <p:cNvCxnSpPr/>
          <p:nvPr userDrawn="1"/>
        </p:nvCxnSpPr>
        <p:spPr>
          <a:xfrm>
            <a:off x="0" y="5847918"/>
            <a:ext cx="6858000" cy="17639"/>
          </a:xfrm>
          <a:prstGeom prst="line">
            <a:avLst/>
          </a:prstGeom>
          <a:ln w="12700" cmpd="sng">
            <a:gradFill flip="none" rotWithShape="1">
              <a:gsLst>
                <a:gs pos="50000">
                  <a:srgbClr val="4F504F"/>
                </a:gs>
                <a:gs pos="100000">
                  <a:srgbClr val="D7D8D6"/>
                </a:gs>
                <a:gs pos="0">
                  <a:srgbClr val="D7D8D6"/>
                </a:gs>
              </a:gsLst>
              <a:lin ang="0" scaled="1"/>
              <a:tileRect/>
            </a:gradFill>
          </a:ln>
          <a:effectLst/>
        </p:spPr>
        <p:style>
          <a:lnRef idx="2">
            <a:schemeClr val="accent1"/>
          </a:lnRef>
          <a:fillRef idx="0">
            <a:schemeClr val="accent1"/>
          </a:fillRef>
          <a:effectRef idx="1">
            <a:schemeClr val="accent1"/>
          </a:effectRef>
          <a:fontRef idx="minor">
            <a:schemeClr val="tx1"/>
          </a:fontRef>
        </p:style>
      </p:cxnSp>
      <p:pic>
        <p:nvPicPr>
          <p:cNvPr id="4" name="Image 3" descr="Capture d’écran 2014-02-18 à 15.54.41.jpg"/>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3720894" y="6956514"/>
            <a:ext cx="2908462" cy="1352049"/>
          </a:xfrm>
          <a:prstGeom prst="rect">
            <a:avLst/>
          </a:prstGeom>
        </p:spPr>
      </p:pic>
      <p:sp>
        <p:nvSpPr>
          <p:cNvPr id="6" name="Espace réservé du contenu 5"/>
          <p:cNvSpPr>
            <a:spLocks noGrp="1"/>
          </p:cNvSpPr>
          <p:nvPr>
            <p:ph sz="quarter" idx="11" hasCustomPrompt="1"/>
          </p:nvPr>
        </p:nvSpPr>
        <p:spPr>
          <a:xfrm>
            <a:off x="125016" y="7162800"/>
            <a:ext cx="3313509" cy="660400"/>
          </a:xfrm>
          <a:ln>
            <a:noFill/>
          </a:ln>
        </p:spPr>
        <p:txBody>
          <a:bodyPr>
            <a:normAutofit/>
          </a:bodyPr>
          <a:lstStyle>
            <a:lvl1pPr>
              <a:defRPr sz="1400" b="1"/>
            </a:lvl1pPr>
          </a:lstStyle>
          <a:p>
            <a:pPr lvl="0"/>
            <a:r>
              <a:rPr lang="fr-FR" dirty="0" smtClean="0"/>
              <a:t>Attendus</a:t>
            </a:r>
          </a:p>
          <a:p>
            <a:pPr lvl="0"/>
            <a:endParaRPr lang="fr-FR" dirty="0" smtClean="0"/>
          </a:p>
        </p:txBody>
      </p:sp>
      <p:sp>
        <p:nvSpPr>
          <p:cNvPr id="10" name="Espace réservé du contenu 9"/>
          <p:cNvSpPr>
            <a:spLocks noGrp="1"/>
          </p:cNvSpPr>
          <p:nvPr>
            <p:ph sz="quarter" idx="12" hasCustomPrompt="1"/>
          </p:nvPr>
        </p:nvSpPr>
        <p:spPr>
          <a:xfrm>
            <a:off x="125016" y="7823200"/>
            <a:ext cx="3313509" cy="897467"/>
          </a:xfrm>
          <a:ln>
            <a:noFill/>
          </a:ln>
        </p:spPr>
        <p:txBody>
          <a:bodyPr>
            <a:normAutofit/>
          </a:bodyPr>
          <a:lstStyle>
            <a:lvl1pPr>
              <a:defRPr sz="1400" b="1"/>
            </a:lvl1pPr>
          </a:lstStyle>
          <a:p>
            <a:pPr lvl="0"/>
            <a:r>
              <a:rPr lang="fr-FR" dirty="0" smtClean="0"/>
              <a:t>Contact (nom + titre)</a:t>
            </a:r>
            <a:endParaRPr lang="fr-FR" dirty="0"/>
          </a:p>
        </p:txBody>
      </p:sp>
      <p:sp>
        <p:nvSpPr>
          <p:cNvPr id="15" name="Titre 1"/>
          <p:cNvSpPr>
            <a:spLocks noGrp="1"/>
          </p:cNvSpPr>
          <p:nvPr>
            <p:ph type="ctrTitle" hasCustomPrompt="1"/>
          </p:nvPr>
        </p:nvSpPr>
        <p:spPr>
          <a:xfrm>
            <a:off x="601429" y="2152608"/>
            <a:ext cx="6025313" cy="1960033"/>
          </a:xfrm>
          <a:ln w="22225">
            <a:noFill/>
          </a:ln>
        </p:spPr>
        <p:txBody>
          <a:bodyPr>
            <a:normAutofit/>
          </a:bodyPr>
          <a:lstStyle>
            <a:lvl1pPr algn="l">
              <a:defRPr sz="3200"/>
            </a:lvl1pPr>
          </a:lstStyle>
          <a:p>
            <a:r>
              <a:rPr lang="fr-FR" dirty="0" smtClean="0"/>
              <a:t>CLIQUEZ ET MODIFIEZ LE TITRE</a:t>
            </a:r>
            <a:endParaRPr lang="fr-FR" dirty="0"/>
          </a:p>
        </p:txBody>
      </p:sp>
      <p:sp>
        <p:nvSpPr>
          <p:cNvPr id="16" name="Sous-titre 2"/>
          <p:cNvSpPr>
            <a:spLocks noGrp="1"/>
          </p:cNvSpPr>
          <p:nvPr>
            <p:ph type="subTitle" idx="1"/>
          </p:nvPr>
        </p:nvSpPr>
        <p:spPr>
          <a:xfrm>
            <a:off x="601429" y="4306680"/>
            <a:ext cx="6031970" cy="1239275"/>
          </a:xfrm>
        </p:spPr>
        <p:txBody>
          <a:bodyPr>
            <a:normAutofit/>
          </a:bodyPr>
          <a:lstStyle>
            <a:lvl1pPr marL="0" indent="0" algn="l">
              <a:buNone/>
              <a:defRPr sz="24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fr-FR" dirty="0" smtClean="0"/>
              <a:t>Cliquez pour modifier le style des sous-titres du masque</a:t>
            </a:r>
            <a:endParaRPr lang="fr-FR" dirty="0"/>
          </a:p>
        </p:txBody>
      </p:sp>
      <p:sp>
        <p:nvSpPr>
          <p:cNvPr id="17" name="Espace réservé du texte 3"/>
          <p:cNvSpPr>
            <a:spLocks noGrp="1"/>
          </p:cNvSpPr>
          <p:nvPr>
            <p:ph type="body" sz="quarter" idx="10" hasCustomPrompt="1"/>
          </p:nvPr>
        </p:nvSpPr>
        <p:spPr>
          <a:xfrm>
            <a:off x="3619096" y="1652757"/>
            <a:ext cx="3006329" cy="461433"/>
          </a:xfrm>
        </p:spPr>
        <p:txBody>
          <a:bodyPr>
            <a:normAutofit/>
          </a:bodyPr>
          <a:lstStyle>
            <a:lvl1pPr marL="0" indent="0" algn="r">
              <a:buNone/>
              <a:defRPr sz="1200"/>
            </a:lvl1pPr>
          </a:lstStyle>
          <a:p>
            <a:r>
              <a:rPr lang="fr-FR" dirty="0" smtClean="0"/>
              <a:t>DATE</a:t>
            </a:r>
            <a:endParaRPr lang="fr-FR" dirty="0"/>
          </a:p>
        </p:txBody>
      </p:sp>
    </p:spTree>
    <p:extLst>
      <p:ext uri="{BB962C8B-B14F-4D97-AF65-F5344CB8AC3E}">
        <p14:creationId xmlns:p14="http://schemas.microsoft.com/office/powerpoint/2010/main" val="326574281"/>
      </p:ext>
    </p:extLst>
  </p:cSld>
  <p:clrMapOvr>
    <a:masterClrMapping/>
  </p:clrMapOvr>
  <p:timing>
    <p:tnLst>
      <p:par>
        <p:cT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preserve="1" userDrawn="1">
  <p:cSld name="Diapositive de titre 2">
    <p:spTree>
      <p:nvGrpSpPr>
        <p:cNvPr id="1" name=""/>
        <p:cNvGrpSpPr/>
        <p:nvPr/>
      </p:nvGrpSpPr>
      <p:grpSpPr>
        <a:xfrm>
          <a:off x="0" y="0"/>
          <a:ext cx="0" cy="0"/>
          <a:chOff x="0" y="0"/>
          <a:chExt cx="0" cy="0"/>
        </a:xfrm>
      </p:grpSpPr>
      <p:sp>
        <p:nvSpPr>
          <p:cNvPr id="2" name="Titre 1"/>
          <p:cNvSpPr>
            <a:spLocks noGrp="1"/>
          </p:cNvSpPr>
          <p:nvPr>
            <p:ph type="ctrTitle" hasCustomPrompt="1"/>
          </p:nvPr>
        </p:nvSpPr>
        <p:spPr>
          <a:xfrm>
            <a:off x="601429" y="2152608"/>
            <a:ext cx="6025313" cy="1960033"/>
          </a:xfrm>
          <a:ln w="22225">
            <a:noFill/>
          </a:ln>
        </p:spPr>
        <p:txBody>
          <a:bodyPr>
            <a:normAutofit/>
          </a:bodyPr>
          <a:lstStyle>
            <a:lvl1pPr algn="l">
              <a:defRPr sz="3200"/>
            </a:lvl1pPr>
          </a:lstStyle>
          <a:p>
            <a:r>
              <a:rPr lang="fr-FR" dirty="0" smtClean="0"/>
              <a:t>CLIQUEZ ET MODIFIEZ LE TITRE</a:t>
            </a:r>
            <a:endParaRPr lang="fr-FR" dirty="0"/>
          </a:p>
        </p:txBody>
      </p:sp>
      <p:sp>
        <p:nvSpPr>
          <p:cNvPr id="3" name="Sous-titre 2"/>
          <p:cNvSpPr>
            <a:spLocks noGrp="1"/>
          </p:cNvSpPr>
          <p:nvPr>
            <p:ph type="subTitle" idx="1"/>
          </p:nvPr>
        </p:nvSpPr>
        <p:spPr>
          <a:xfrm>
            <a:off x="601429" y="4306680"/>
            <a:ext cx="6031970" cy="1239275"/>
          </a:xfrm>
        </p:spPr>
        <p:txBody>
          <a:bodyPr>
            <a:normAutofit/>
          </a:bodyPr>
          <a:lstStyle>
            <a:lvl1pPr marL="0" indent="0" algn="l">
              <a:buNone/>
              <a:defRPr sz="24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fr-FR" dirty="0" smtClean="0"/>
              <a:t>Cliquez pour modifier le style des sous-titres du masque</a:t>
            </a:r>
            <a:endParaRPr lang="fr-FR" dirty="0"/>
          </a:p>
        </p:txBody>
      </p:sp>
      <p:pic>
        <p:nvPicPr>
          <p:cNvPr id="9" name="Image 8" descr="Capture d’écran 2014-02-18 à 16.03.05.jp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435742" y="6443534"/>
            <a:ext cx="1986518" cy="1956847"/>
          </a:xfrm>
          <a:prstGeom prst="rect">
            <a:avLst/>
          </a:prstGeom>
        </p:spPr>
      </p:pic>
      <p:cxnSp>
        <p:nvCxnSpPr>
          <p:cNvPr id="12" name="Connecteur droit 11"/>
          <p:cNvCxnSpPr/>
          <p:nvPr userDrawn="1"/>
        </p:nvCxnSpPr>
        <p:spPr>
          <a:xfrm>
            <a:off x="6913" y="2116770"/>
            <a:ext cx="6858000" cy="17639"/>
          </a:xfrm>
          <a:prstGeom prst="line">
            <a:avLst/>
          </a:prstGeom>
          <a:ln w="12700" cmpd="sng">
            <a:gradFill flip="none" rotWithShape="1">
              <a:gsLst>
                <a:gs pos="50000">
                  <a:srgbClr val="4F504F"/>
                </a:gs>
                <a:gs pos="100000">
                  <a:srgbClr val="D7D8D6"/>
                </a:gs>
                <a:gs pos="0">
                  <a:srgbClr val="D7D8D6"/>
                </a:gs>
              </a:gsLst>
              <a:lin ang="0" scaled="1"/>
              <a:tileRect/>
            </a:gradFill>
          </a:ln>
          <a:effectLst/>
        </p:spPr>
        <p:style>
          <a:lnRef idx="2">
            <a:schemeClr val="accent1"/>
          </a:lnRef>
          <a:fillRef idx="0">
            <a:schemeClr val="accent1"/>
          </a:fillRef>
          <a:effectRef idx="1">
            <a:schemeClr val="accent1"/>
          </a:effectRef>
          <a:fontRef idx="minor">
            <a:schemeClr val="tx1"/>
          </a:fontRef>
        </p:style>
      </p:cxnSp>
      <p:cxnSp>
        <p:nvCxnSpPr>
          <p:cNvPr id="13" name="Connecteur droit 12"/>
          <p:cNvCxnSpPr/>
          <p:nvPr userDrawn="1"/>
        </p:nvCxnSpPr>
        <p:spPr>
          <a:xfrm>
            <a:off x="0" y="5847918"/>
            <a:ext cx="6858000" cy="17639"/>
          </a:xfrm>
          <a:prstGeom prst="line">
            <a:avLst/>
          </a:prstGeom>
          <a:ln w="12700" cmpd="sng">
            <a:gradFill flip="none" rotWithShape="1">
              <a:gsLst>
                <a:gs pos="50000">
                  <a:srgbClr val="4F504F"/>
                </a:gs>
                <a:gs pos="100000">
                  <a:srgbClr val="D7D8D6"/>
                </a:gs>
                <a:gs pos="0">
                  <a:srgbClr val="D7D8D6"/>
                </a:gs>
              </a:gsLst>
              <a:lin ang="0" scaled="1"/>
              <a:tileRect/>
            </a:gradFill>
          </a:ln>
          <a:effectLst/>
        </p:spPr>
        <p:style>
          <a:lnRef idx="2">
            <a:schemeClr val="accent1"/>
          </a:lnRef>
          <a:fillRef idx="0">
            <a:schemeClr val="accent1"/>
          </a:fillRef>
          <a:effectRef idx="1">
            <a:schemeClr val="accent1"/>
          </a:effectRef>
          <a:fontRef idx="minor">
            <a:schemeClr val="tx1"/>
          </a:fontRef>
        </p:style>
      </p:cxnSp>
      <p:pic>
        <p:nvPicPr>
          <p:cNvPr id="10" name="Image 9" descr="Capture d’écran 2014-02-18 à 15.51.44.jpg"/>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25016" y="175750"/>
            <a:ext cx="1805926" cy="513687"/>
          </a:xfrm>
          <a:prstGeom prst="rect">
            <a:avLst/>
          </a:prstGeom>
        </p:spPr>
      </p:pic>
      <p:sp>
        <p:nvSpPr>
          <p:cNvPr id="11" name="Espace réservé du texte 3"/>
          <p:cNvSpPr>
            <a:spLocks noGrp="1"/>
          </p:cNvSpPr>
          <p:nvPr>
            <p:ph type="body" sz="quarter" idx="10" hasCustomPrompt="1"/>
          </p:nvPr>
        </p:nvSpPr>
        <p:spPr>
          <a:xfrm>
            <a:off x="3619096" y="1652757"/>
            <a:ext cx="3006329" cy="461433"/>
          </a:xfrm>
        </p:spPr>
        <p:txBody>
          <a:bodyPr>
            <a:normAutofit/>
          </a:bodyPr>
          <a:lstStyle>
            <a:lvl1pPr marL="0" indent="0" algn="r">
              <a:buNone/>
              <a:defRPr sz="1200"/>
            </a:lvl1pPr>
          </a:lstStyle>
          <a:p>
            <a:r>
              <a:rPr lang="fr-FR" dirty="0" smtClean="0"/>
              <a:t>DATE</a:t>
            </a:r>
            <a:endParaRPr lang="fr-FR" dirty="0"/>
          </a:p>
        </p:txBody>
      </p:sp>
    </p:spTree>
    <p:extLst>
      <p:ext uri="{BB962C8B-B14F-4D97-AF65-F5344CB8AC3E}">
        <p14:creationId xmlns:p14="http://schemas.microsoft.com/office/powerpoint/2010/main" val="385805276"/>
      </p:ext>
    </p:extLst>
  </p:cSld>
  <p:clrMapOvr>
    <a:masterClrMapping/>
  </p:clrMapOvr>
  <p:timing>
    <p:tnLst>
      <p:par>
        <p:cTn id="1" dur="indefinite" restart="never" nodeType="tmRoot"/>
      </p:par>
    </p:tnLst>
  </p:timing>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userDrawn="1">
  <p:cSld name="Disposition de fin">
    <p:spTree>
      <p:nvGrpSpPr>
        <p:cNvPr id="1" name=""/>
        <p:cNvGrpSpPr/>
        <p:nvPr/>
      </p:nvGrpSpPr>
      <p:grpSpPr>
        <a:xfrm>
          <a:off x="0" y="0"/>
          <a:ext cx="0" cy="0"/>
          <a:chOff x="0" y="0"/>
          <a:chExt cx="0" cy="0"/>
        </a:xfrm>
      </p:grpSpPr>
      <p:pic>
        <p:nvPicPr>
          <p:cNvPr id="4" name="Image 3" descr="Capture d’écran 2014-03-18 à 16.56.31.jp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669381" y="3773085"/>
            <a:ext cx="3519239" cy="1496233"/>
          </a:xfrm>
          <a:prstGeom prst="rect">
            <a:avLst/>
          </a:prstGeom>
        </p:spPr>
      </p:pic>
    </p:spTree>
    <p:extLst>
      <p:ext uri="{BB962C8B-B14F-4D97-AF65-F5344CB8AC3E}">
        <p14:creationId xmlns:p14="http://schemas.microsoft.com/office/powerpoint/2010/main" val="3818564683"/>
      </p:ext>
    </p:extLst>
  </p:cSld>
  <p:clrMapOvr>
    <a:masterClrMapping/>
  </p:clrMapOvr>
  <p:timing>
    <p:tnLst>
      <p:par>
        <p:cTn id="1" dur="indefinite" restart="never" nodeType="tmRoot"/>
      </p:par>
    </p:tnLst>
  </p:timing>
</p:sldLayout>
</file>

<file path=ppt/slideLayouts/slideLayout13.xml><?xml version="1.0" encoding="utf-8"?>
<p:sldLayout xmlns:a="http://schemas.openxmlformats.org/drawingml/2006/main" xmlns:r="http://schemas.openxmlformats.org/officeDocument/2006/relationships" xmlns:p="http://schemas.openxmlformats.org/presentationml/2006/main" type="secHead" preserve="1">
  <p:cSld name="En-tête de section">
    <p:spTree>
      <p:nvGrpSpPr>
        <p:cNvPr id="1" name=""/>
        <p:cNvGrpSpPr/>
        <p:nvPr/>
      </p:nvGrpSpPr>
      <p:grpSpPr>
        <a:xfrm>
          <a:off x="0" y="0"/>
          <a:ext cx="0" cy="0"/>
          <a:chOff x="0" y="0"/>
          <a:chExt cx="0" cy="0"/>
        </a:xfrm>
      </p:grpSpPr>
      <p:sp>
        <p:nvSpPr>
          <p:cNvPr id="2" name="Titre 1"/>
          <p:cNvSpPr>
            <a:spLocks noGrp="1"/>
          </p:cNvSpPr>
          <p:nvPr>
            <p:ph type="title"/>
          </p:nvPr>
        </p:nvSpPr>
        <p:spPr>
          <a:xfrm>
            <a:off x="-1" y="2561847"/>
            <a:ext cx="6858001" cy="1816100"/>
          </a:xfrm>
        </p:spPr>
        <p:txBody>
          <a:bodyPr anchor="ctr">
            <a:normAutofit/>
          </a:bodyPr>
          <a:lstStyle>
            <a:lvl1pPr algn="ctr">
              <a:defRPr sz="3000" b="1" cap="all"/>
            </a:lvl1pPr>
          </a:lstStyle>
          <a:p>
            <a:r>
              <a:rPr lang="fr-FR" dirty="0" smtClean="0"/>
              <a:t>Cliquez et modifiez le titre</a:t>
            </a:r>
            <a:endParaRPr lang="fr-FR" dirty="0"/>
          </a:p>
        </p:txBody>
      </p:sp>
      <p:sp>
        <p:nvSpPr>
          <p:cNvPr id="3" name="Espace réservé du texte 2"/>
          <p:cNvSpPr>
            <a:spLocks noGrp="1"/>
          </p:cNvSpPr>
          <p:nvPr>
            <p:ph type="body" idx="1"/>
          </p:nvPr>
        </p:nvSpPr>
        <p:spPr>
          <a:xfrm>
            <a:off x="520304" y="4377948"/>
            <a:ext cx="5829300" cy="2000249"/>
          </a:xfrm>
          <a:ln>
            <a:noFill/>
          </a:ln>
        </p:spPr>
        <p:txBody>
          <a:bodyPr anchor="ctr"/>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r-FR" dirty="0" smtClean="0"/>
              <a:t>Cliquez pour modifier les styles du texte du masque</a:t>
            </a:r>
          </a:p>
        </p:txBody>
      </p:sp>
      <p:sp>
        <p:nvSpPr>
          <p:cNvPr id="6" name="Espace réservé du numéro de diapositive 5"/>
          <p:cNvSpPr>
            <a:spLocks noGrp="1"/>
          </p:cNvSpPr>
          <p:nvPr>
            <p:ph type="sldNum" sz="quarter" idx="12"/>
          </p:nvPr>
        </p:nvSpPr>
        <p:spPr/>
        <p:txBody>
          <a:bodyPr/>
          <a:lstStyle/>
          <a:p>
            <a:fld id="{D6F496DE-1E05-BF43-8036-15330E4D1321}" type="slidenum">
              <a:rPr lang="fr-FR" smtClean="0"/>
              <a:t>‹N°›</a:t>
            </a:fld>
            <a:endParaRPr lang="fr-FR"/>
          </a:p>
        </p:txBody>
      </p:sp>
    </p:spTree>
    <p:extLst>
      <p:ext uri="{BB962C8B-B14F-4D97-AF65-F5344CB8AC3E}">
        <p14:creationId xmlns:p14="http://schemas.microsoft.com/office/powerpoint/2010/main" val="429675157"/>
      </p:ext>
    </p:extLst>
  </p:cSld>
  <p:clrMapOvr>
    <a:masterClrMapping/>
  </p:clrMapOvr>
  <p:timing>
    <p:tnLst>
      <p:par>
        <p:cTn id="1" dur="indefinite" restart="never" nodeType="tmRoot"/>
      </p:par>
    </p:tnLst>
  </p:timing>
</p:sldLayout>
</file>

<file path=ppt/slideLayouts/slideLayout14.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p:cNvSpPr>
            <a:spLocks noGrp="1"/>
          </p:cNvSpPr>
          <p:nvPr>
            <p:ph type="title" hasCustomPrompt="1"/>
          </p:nvPr>
        </p:nvSpPr>
        <p:spPr/>
        <p:txBody>
          <a:bodyPr>
            <a:normAutofit/>
          </a:bodyPr>
          <a:lstStyle>
            <a:lvl1pPr>
              <a:defRPr sz="2800"/>
            </a:lvl1pPr>
          </a:lstStyle>
          <a:p>
            <a:r>
              <a:rPr lang="fr-FR" dirty="0" smtClean="0"/>
              <a:t>CLIQUEZ ET MODIFIEZ LE TITRE</a:t>
            </a:r>
            <a:endParaRPr lang="fr-FR" dirty="0"/>
          </a:p>
        </p:txBody>
      </p:sp>
      <p:sp>
        <p:nvSpPr>
          <p:cNvPr id="3" name="Espace réservé du contenu 2"/>
          <p:cNvSpPr>
            <a:spLocks noGrp="1"/>
          </p:cNvSpPr>
          <p:nvPr>
            <p:ph idx="1"/>
          </p:nvPr>
        </p:nvSpPr>
        <p:spPr/>
        <p:txBody>
          <a:bodyPr>
            <a:normAutofit/>
          </a:bodyPr>
          <a:lstStyle>
            <a:lvl1pPr>
              <a:defRPr sz="2000"/>
            </a:lvl1pPr>
            <a:lvl2pPr>
              <a:defRPr sz="1800"/>
            </a:lvl2pPr>
            <a:lvl3pPr>
              <a:defRPr sz="1600"/>
            </a:lvl3pPr>
            <a:lvl4pPr>
              <a:defRPr sz="1400"/>
            </a:lvl4pPr>
            <a:lvl5pPr>
              <a:defRPr sz="1400"/>
            </a:lvl5pPr>
          </a:lstStyle>
          <a:p>
            <a:pPr lvl="0"/>
            <a:r>
              <a:rPr lang="fr-FR" dirty="0" smtClean="0"/>
              <a:t>Cliquez pour modifier les styles du texte du masque</a:t>
            </a:r>
          </a:p>
          <a:p>
            <a:pPr lvl="1"/>
            <a:r>
              <a:rPr lang="fr-FR" dirty="0" smtClean="0"/>
              <a:t>Deuxième niveau</a:t>
            </a:r>
          </a:p>
          <a:p>
            <a:pPr lvl="2"/>
            <a:r>
              <a:rPr lang="fr-FR" dirty="0" smtClean="0"/>
              <a:t>Troisième niveau</a:t>
            </a:r>
          </a:p>
          <a:p>
            <a:pPr lvl="3"/>
            <a:r>
              <a:rPr lang="fr-FR" dirty="0" smtClean="0"/>
              <a:t>Quatrième niveau</a:t>
            </a:r>
          </a:p>
          <a:p>
            <a:pPr lvl="4"/>
            <a:r>
              <a:rPr lang="fr-FR" dirty="0" smtClean="0"/>
              <a:t>Cinquième niveau</a:t>
            </a:r>
            <a:endParaRPr lang="fr-FR" dirty="0"/>
          </a:p>
        </p:txBody>
      </p:sp>
      <p:sp>
        <p:nvSpPr>
          <p:cNvPr id="6" name="Espace réservé du numéro de diapositive 5"/>
          <p:cNvSpPr>
            <a:spLocks noGrp="1"/>
          </p:cNvSpPr>
          <p:nvPr>
            <p:ph type="sldNum" sz="quarter" idx="12"/>
          </p:nvPr>
        </p:nvSpPr>
        <p:spPr/>
        <p:txBody>
          <a:bodyPr/>
          <a:lstStyle/>
          <a:p>
            <a:fld id="{D6F496DE-1E05-BF43-8036-15330E4D1321}" type="slidenum">
              <a:rPr lang="fr-FR" smtClean="0"/>
              <a:t>‹N°›</a:t>
            </a:fld>
            <a:endParaRPr lang="fr-FR"/>
          </a:p>
        </p:txBody>
      </p:sp>
    </p:spTree>
    <p:extLst>
      <p:ext uri="{BB962C8B-B14F-4D97-AF65-F5344CB8AC3E}">
        <p14:creationId xmlns:p14="http://schemas.microsoft.com/office/powerpoint/2010/main" val="2297850676"/>
      </p:ext>
    </p:extLst>
  </p:cSld>
  <p:clrMapOvr>
    <a:masterClrMapping/>
  </p:clrMapOvr>
  <p:timing>
    <p:tnLst>
      <p:par>
        <p:cTn id="1" dur="indefinite" restart="never" nodeType="tmRoot"/>
      </p:par>
    </p:tnLst>
  </p:timing>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Titre, contenu et conclusion">
    <p:spTree>
      <p:nvGrpSpPr>
        <p:cNvPr id="1" name=""/>
        <p:cNvGrpSpPr/>
        <p:nvPr/>
      </p:nvGrpSpPr>
      <p:grpSpPr>
        <a:xfrm>
          <a:off x="0" y="0"/>
          <a:ext cx="0" cy="0"/>
          <a:chOff x="0" y="0"/>
          <a:chExt cx="0" cy="0"/>
        </a:xfrm>
      </p:grpSpPr>
      <p:sp>
        <p:nvSpPr>
          <p:cNvPr id="2" name="Titre 1"/>
          <p:cNvSpPr>
            <a:spLocks noGrp="1"/>
          </p:cNvSpPr>
          <p:nvPr>
            <p:ph type="title" hasCustomPrompt="1"/>
          </p:nvPr>
        </p:nvSpPr>
        <p:spPr/>
        <p:txBody>
          <a:bodyPr>
            <a:normAutofit/>
          </a:bodyPr>
          <a:lstStyle>
            <a:lvl1pPr>
              <a:defRPr sz="2800"/>
            </a:lvl1pPr>
          </a:lstStyle>
          <a:p>
            <a:r>
              <a:rPr lang="fr-FR" dirty="0" smtClean="0"/>
              <a:t>CLIQUEZ ET MODIFIEZ LE TITRE</a:t>
            </a:r>
            <a:endParaRPr lang="fr-FR" dirty="0"/>
          </a:p>
        </p:txBody>
      </p:sp>
      <p:sp>
        <p:nvSpPr>
          <p:cNvPr id="3" name="Espace réservé du contenu 2"/>
          <p:cNvSpPr>
            <a:spLocks noGrp="1"/>
          </p:cNvSpPr>
          <p:nvPr>
            <p:ph idx="1"/>
          </p:nvPr>
        </p:nvSpPr>
        <p:spPr>
          <a:xfrm>
            <a:off x="342900" y="2133602"/>
            <a:ext cx="6172200" cy="4040309"/>
          </a:xfrm>
        </p:spPr>
        <p:txBody>
          <a:bodyPr>
            <a:normAutofit/>
          </a:bodyPr>
          <a:lstStyle>
            <a:lvl1pPr>
              <a:defRPr sz="2000"/>
            </a:lvl1pPr>
            <a:lvl2pPr>
              <a:defRPr sz="1800"/>
            </a:lvl2pPr>
            <a:lvl3pPr>
              <a:defRPr sz="1600"/>
            </a:lvl3pPr>
            <a:lvl4pPr>
              <a:defRPr sz="1400"/>
            </a:lvl4pPr>
            <a:lvl5pPr>
              <a:defRPr sz="1400"/>
            </a:lvl5pPr>
          </a:lstStyle>
          <a:p>
            <a:pPr lvl="0"/>
            <a:r>
              <a:rPr lang="fr-FR" dirty="0" smtClean="0"/>
              <a:t>Cliquez pour modifier les styles du texte du masque</a:t>
            </a:r>
          </a:p>
          <a:p>
            <a:pPr lvl="1"/>
            <a:r>
              <a:rPr lang="fr-FR" dirty="0" smtClean="0"/>
              <a:t>Deuxième niveau</a:t>
            </a:r>
          </a:p>
          <a:p>
            <a:pPr lvl="2"/>
            <a:r>
              <a:rPr lang="fr-FR" dirty="0" smtClean="0"/>
              <a:t>Troisième niveau</a:t>
            </a:r>
          </a:p>
          <a:p>
            <a:pPr lvl="3"/>
            <a:r>
              <a:rPr lang="fr-FR" dirty="0" smtClean="0"/>
              <a:t>Quatrième niveau</a:t>
            </a:r>
          </a:p>
          <a:p>
            <a:pPr lvl="4"/>
            <a:r>
              <a:rPr lang="fr-FR" dirty="0" smtClean="0"/>
              <a:t>Cinquième niveau</a:t>
            </a:r>
            <a:endParaRPr lang="fr-FR" dirty="0"/>
          </a:p>
        </p:txBody>
      </p:sp>
      <p:sp>
        <p:nvSpPr>
          <p:cNvPr id="6" name="Espace réservé du numéro de diapositive 5"/>
          <p:cNvSpPr>
            <a:spLocks noGrp="1"/>
          </p:cNvSpPr>
          <p:nvPr>
            <p:ph type="sldNum" sz="quarter" idx="12"/>
          </p:nvPr>
        </p:nvSpPr>
        <p:spPr/>
        <p:txBody>
          <a:bodyPr/>
          <a:lstStyle/>
          <a:p>
            <a:fld id="{D6F496DE-1E05-BF43-8036-15330E4D1321}" type="slidenum">
              <a:rPr lang="fr-FR" smtClean="0"/>
              <a:t>‹N°›</a:t>
            </a:fld>
            <a:endParaRPr lang="fr-FR"/>
          </a:p>
        </p:txBody>
      </p:sp>
      <p:sp>
        <p:nvSpPr>
          <p:cNvPr id="7" name="Sous-titre 2"/>
          <p:cNvSpPr>
            <a:spLocks noGrp="1"/>
          </p:cNvSpPr>
          <p:nvPr>
            <p:ph type="subTitle" idx="13" hasCustomPrompt="1"/>
          </p:nvPr>
        </p:nvSpPr>
        <p:spPr>
          <a:xfrm>
            <a:off x="342900" y="6718283"/>
            <a:ext cx="6172200" cy="1239275"/>
          </a:xfrm>
          <a:noFill/>
          <a:ln w="38100" cmpd="sng">
            <a:solidFill>
              <a:srgbClr val="CD0920"/>
            </a:solidFill>
            <a:round/>
          </a:ln>
          <a:effectLst/>
        </p:spPr>
        <p:style>
          <a:lnRef idx="2">
            <a:schemeClr val="accent2"/>
          </a:lnRef>
          <a:fillRef idx="1">
            <a:schemeClr val="lt1"/>
          </a:fillRef>
          <a:effectRef idx="0">
            <a:schemeClr val="accent2"/>
          </a:effectRef>
          <a:fontRef idx="none"/>
        </p:style>
        <p:txBody>
          <a:bodyPr anchor="ctr"/>
          <a:lstStyle>
            <a:lvl1pPr marL="0" indent="0" algn="ctr">
              <a:buNone/>
              <a:defRPr baseline="0">
                <a:solidFill>
                  <a:srgbClr val="4F504F"/>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fr-FR" dirty="0" smtClean="0"/>
              <a:t>Cliquez pour modifier la conclusion</a:t>
            </a:r>
          </a:p>
        </p:txBody>
      </p:sp>
    </p:spTree>
    <p:extLst>
      <p:ext uri="{BB962C8B-B14F-4D97-AF65-F5344CB8AC3E}">
        <p14:creationId xmlns:p14="http://schemas.microsoft.com/office/powerpoint/2010/main" val="66781610"/>
      </p:ext>
    </p:extLst>
  </p:cSld>
  <p:clrMapOvr>
    <a:masterClrMapping/>
  </p:clrMapOvr>
  <p:timing>
    <p:tnLst>
      <p:par>
        <p:cTn id="1" dur="indefinite" restart="never" nodeType="tmRoot"/>
      </p:par>
    </p:tnLst>
  </p:timing>
</p:sldLayout>
</file>

<file path=ppt/slideLayouts/slideLayout16.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p:cNvSpPr>
            <a:spLocks noGrp="1"/>
          </p:cNvSpPr>
          <p:nvPr>
            <p:ph type="title" hasCustomPrompt="1"/>
          </p:nvPr>
        </p:nvSpPr>
        <p:spPr/>
        <p:txBody>
          <a:bodyPr>
            <a:normAutofit/>
          </a:bodyPr>
          <a:lstStyle>
            <a:lvl1pPr>
              <a:defRPr sz="2800"/>
            </a:lvl1pPr>
          </a:lstStyle>
          <a:p>
            <a:r>
              <a:rPr lang="fr-FR" dirty="0" smtClean="0"/>
              <a:t>CLIQUEZ ET MODIFIEZ LE TITRE</a:t>
            </a:r>
            <a:endParaRPr lang="fr-FR" dirty="0"/>
          </a:p>
        </p:txBody>
      </p:sp>
      <p:sp>
        <p:nvSpPr>
          <p:cNvPr id="3" name="Espace réservé du contenu 2"/>
          <p:cNvSpPr>
            <a:spLocks noGrp="1"/>
          </p:cNvSpPr>
          <p:nvPr>
            <p:ph sz="half" idx="1"/>
          </p:nvPr>
        </p:nvSpPr>
        <p:spPr>
          <a:xfrm>
            <a:off x="342900" y="2133601"/>
            <a:ext cx="3028950" cy="6034617"/>
          </a:xfrm>
        </p:spPr>
        <p:txBody>
          <a:bodyPr>
            <a:normAutofit/>
          </a:bodyPr>
          <a:lstStyle>
            <a:lvl1pPr>
              <a:defRPr sz="1600"/>
            </a:lvl1pPr>
            <a:lvl2pPr>
              <a:defRPr sz="1400"/>
            </a:lvl2pPr>
            <a:lvl3pPr>
              <a:defRPr sz="1200"/>
            </a:lvl3pPr>
            <a:lvl4pPr>
              <a:defRPr sz="1100"/>
            </a:lvl4pPr>
            <a:lvl5pPr>
              <a:defRPr sz="1100"/>
            </a:lvl5pPr>
            <a:lvl6pPr>
              <a:defRPr sz="1800"/>
            </a:lvl6pPr>
            <a:lvl7pPr>
              <a:defRPr sz="1800"/>
            </a:lvl7pPr>
            <a:lvl8pPr>
              <a:defRPr sz="1800"/>
            </a:lvl8pPr>
            <a:lvl9pPr>
              <a:defRPr sz="1800"/>
            </a:lvl9pPr>
          </a:lstStyle>
          <a:p>
            <a:pPr lvl="0"/>
            <a:r>
              <a:rPr lang="fr-FR" dirty="0" smtClean="0"/>
              <a:t>Cliquez pour modifier les styles du texte du masque</a:t>
            </a:r>
          </a:p>
          <a:p>
            <a:pPr lvl="1"/>
            <a:r>
              <a:rPr lang="fr-FR" dirty="0" smtClean="0"/>
              <a:t>Deuxième niveau</a:t>
            </a:r>
          </a:p>
          <a:p>
            <a:pPr lvl="2"/>
            <a:r>
              <a:rPr lang="fr-FR" dirty="0" smtClean="0"/>
              <a:t>Troisième niveau</a:t>
            </a:r>
          </a:p>
          <a:p>
            <a:pPr lvl="3"/>
            <a:r>
              <a:rPr lang="fr-FR" dirty="0" smtClean="0"/>
              <a:t>Quatrième niveau</a:t>
            </a:r>
          </a:p>
          <a:p>
            <a:pPr lvl="4"/>
            <a:r>
              <a:rPr lang="fr-FR" dirty="0" smtClean="0"/>
              <a:t>Cinquième niveau</a:t>
            </a:r>
            <a:endParaRPr lang="fr-FR" dirty="0"/>
          </a:p>
        </p:txBody>
      </p:sp>
      <p:sp>
        <p:nvSpPr>
          <p:cNvPr id="4" name="Espace réservé du contenu 3"/>
          <p:cNvSpPr>
            <a:spLocks noGrp="1"/>
          </p:cNvSpPr>
          <p:nvPr>
            <p:ph sz="half" idx="2"/>
          </p:nvPr>
        </p:nvSpPr>
        <p:spPr>
          <a:xfrm>
            <a:off x="3486150" y="2133601"/>
            <a:ext cx="3028950" cy="6034617"/>
          </a:xfrm>
        </p:spPr>
        <p:txBody>
          <a:bodyPr>
            <a:normAutofit/>
          </a:bodyPr>
          <a:lstStyle>
            <a:lvl1pPr>
              <a:defRPr sz="1600"/>
            </a:lvl1pPr>
            <a:lvl2pPr>
              <a:defRPr sz="1400"/>
            </a:lvl2pPr>
            <a:lvl3pPr>
              <a:defRPr sz="1200"/>
            </a:lvl3pPr>
            <a:lvl4pPr>
              <a:defRPr sz="1100"/>
            </a:lvl4pPr>
            <a:lvl5pPr>
              <a:defRPr sz="1100"/>
            </a:lvl5pPr>
            <a:lvl6pPr>
              <a:defRPr sz="1800"/>
            </a:lvl6pPr>
            <a:lvl7pPr>
              <a:defRPr sz="1800"/>
            </a:lvl7pPr>
            <a:lvl8pPr>
              <a:defRPr sz="1800"/>
            </a:lvl8pPr>
            <a:lvl9pPr>
              <a:defRPr sz="1800"/>
            </a:lvl9pPr>
          </a:lstStyle>
          <a:p>
            <a:pPr lvl="0"/>
            <a:r>
              <a:rPr lang="fr-FR" dirty="0" smtClean="0"/>
              <a:t>Cliquez pour modifier les styles du texte du masque</a:t>
            </a:r>
          </a:p>
          <a:p>
            <a:pPr lvl="1"/>
            <a:r>
              <a:rPr lang="fr-FR" dirty="0" smtClean="0"/>
              <a:t>Deuxième niveau</a:t>
            </a:r>
          </a:p>
          <a:p>
            <a:pPr lvl="2"/>
            <a:r>
              <a:rPr lang="fr-FR" dirty="0" smtClean="0"/>
              <a:t>Troisième niveau</a:t>
            </a:r>
          </a:p>
          <a:p>
            <a:pPr lvl="3"/>
            <a:r>
              <a:rPr lang="fr-FR" dirty="0" smtClean="0"/>
              <a:t>Quatrième niveau</a:t>
            </a:r>
          </a:p>
          <a:p>
            <a:pPr lvl="4"/>
            <a:r>
              <a:rPr lang="fr-FR" dirty="0" smtClean="0"/>
              <a:t>Cinquième niveau</a:t>
            </a:r>
            <a:endParaRPr lang="fr-FR" dirty="0"/>
          </a:p>
        </p:txBody>
      </p:sp>
      <p:sp>
        <p:nvSpPr>
          <p:cNvPr id="7" name="Espace réservé du numéro de diapositive 6"/>
          <p:cNvSpPr>
            <a:spLocks noGrp="1"/>
          </p:cNvSpPr>
          <p:nvPr>
            <p:ph type="sldNum" sz="quarter" idx="12"/>
          </p:nvPr>
        </p:nvSpPr>
        <p:spPr/>
        <p:txBody>
          <a:bodyPr/>
          <a:lstStyle/>
          <a:p>
            <a:fld id="{D6F496DE-1E05-BF43-8036-15330E4D1321}" type="slidenum">
              <a:rPr lang="fr-FR" smtClean="0"/>
              <a:t>‹N°›</a:t>
            </a:fld>
            <a:endParaRPr lang="fr-FR"/>
          </a:p>
        </p:txBody>
      </p:sp>
    </p:spTree>
    <p:extLst>
      <p:ext uri="{BB962C8B-B14F-4D97-AF65-F5344CB8AC3E}">
        <p14:creationId xmlns:p14="http://schemas.microsoft.com/office/powerpoint/2010/main" val="2318217692"/>
      </p:ext>
    </p:extLst>
  </p:cSld>
  <p:clrMapOvr>
    <a:masterClrMapping/>
  </p:clrMapOvr>
  <p:timing>
    <p:tnLst>
      <p:par>
        <p:cTn id="1" dur="indefinite" restart="never" nodeType="tmRoot"/>
      </p:par>
    </p:tnLst>
  </p:timing>
</p:sldLayout>
</file>

<file path=ppt/slideLayouts/slideLayout17.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p:cNvSpPr>
            <a:spLocks noGrp="1"/>
          </p:cNvSpPr>
          <p:nvPr>
            <p:ph type="title" hasCustomPrompt="1"/>
          </p:nvPr>
        </p:nvSpPr>
        <p:spPr/>
        <p:txBody>
          <a:bodyPr>
            <a:normAutofit/>
          </a:bodyPr>
          <a:lstStyle>
            <a:lvl1pPr>
              <a:defRPr sz="2800"/>
            </a:lvl1pPr>
          </a:lstStyle>
          <a:p>
            <a:r>
              <a:rPr lang="fr-FR" dirty="0" smtClean="0"/>
              <a:t>CLIQUEZ ET MODIFIEZ LE TITRE</a:t>
            </a:r>
            <a:endParaRPr lang="fr-FR" dirty="0"/>
          </a:p>
        </p:txBody>
      </p:sp>
      <p:sp>
        <p:nvSpPr>
          <p:cNvPr id="3" name="Espace réservé du texte 2"/>
          <p:cNvSpPr>
            <a:spLocks noGrp="1"/>
          </p:cNvSpPr>
          <p:nvPr>
            <p:ph type="body" idx="1" hasCustomPrompt="1"/>
          </p:nvPr>
        </p:nvSpPr>
        <p:spPr>
          <a:xfrm>
            <a:off x="342900" y="2046817"/>
            <a:ext cx="3030141" cy="853016"/>
          </a:xfrm>
        </p:spPr>
        <p:txBody>
          <a:bodyPr anchor="b">
            <a:noAutofit/>
          </a:bodyPr>
          <a:lstStyle>
            <a:lvl1pPr marL="0" indent="0">
              <a:buNone/>
              <a:defRPr sz="1600" b="1">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smtClean="0"/>
              <a:t>CLIQUEZ POUR MODIFIER LES STYLES DU TEXTE DU MASQUE</a:t>
            </a:r>
          </a:p>
        </p:txBody>
      </p:sp>
      <p:sp>
        <p:nvSpPr>
          <p:cNvPr id="4" name="Espace réservé du contenu 3"/>
          <p:cNvSpPr>
            <a:spLocks noGrp="1"/>
          </p:cNvSpPr>
          <p:nvPr>
            <p:ph sz="half" idx="2"/>
          </p:nvPr>
        </p:nvSpPr>
        <p:spPr>
          <a:xfrm>
            <a:off x="342900" y="2899833"/>
            <a:ext cx="3030141" cy="5268384"/>
          </a:xfrm>
        </p:spPr>
        <p:txBody>
          <a:bodyPr>
            <a:normAutofit/>
          </a:bodyPr>
          <a:lstStyle>
            <a:lvl1pPr>
              <a:defRPr sz="1600"/>
            </a:lvl1pPr>
            <a:lvl2pPr>
              <a:defRPr sz="1400"/>
            </a:lvl2pPr>
            <a:lvl3pPr>
              <a:defRPr sz="1200"/>
            </a:lvl3pPr>
            <a:lvl4pPr>
              <a:defRPr sz="1100"/>
            </a:lvl4pPr>
            <a:lvl5pPr>
              <a:defRPr sz="1100"/>
            </a:lvl5pPr>
            <a:lvl6pPr>
              <a:defRPr sz="1600"/>
            </a:lvl6pPr>
            <a:lvl7pPr>
              <a:defRPr sz="1600"/>
            </a:lvl7pPr>
            <a:lvl8pPr>
              <a:defRPr sz="1600"/>
            </a:lvl8pPr>
            <a:lvl9pPr>
              <a:defRPr sz="1600"/>
            </a:lvl9pPr>
          </a:lstStyle>
          <a:p>
            <a:pPr lvl="0"/>
            <a:r>
              <a:rPr lang="fr-FR" dirty="0" smtClean="0"/>
              <a:t>Cliquez pour modifier les styles du texte du masque</a:t>
            </a:r>
          </a:p>
          <a:p>
            <a:pPr lvl="1"/>
            <a:r>
              <a:rPr lang="fr-FR" dirty="0" smtClean="0"/>
              <a:t>Deuxième niveau</a:t>
            </a:r>
          </a:p>
          <a:p>
            <a:pPr lvl="2"/>
            <a:r>
              <a:rPr lang="fr-FR" dirty="0" smtClean="0"/>
              <a:t>Troisième niveau</a:t>
            </a:r>
          </a:p>
          <a:p>
            <a:pPr lvl="3"/>
            <a:r>
              <a:rPr lang="fr-FR" dirty="0" smtClean="0"/>
              <a:t>Quatrième niveau</a:t>
            </a:r>
          </a:p>
          <a:p>
            <a:pPr lvl="4"/>
            <a:r>
              <a:rPr lang="fr-FR" dirty="0" smtClean="0"/>
              <a:t>Cinquième niveau</a:t>
            </a:r>
            <a:endParaRPr lang="fr-FR" dirty="0"/>
          </a:p>
        </p:txBody>
      </p:sp>
      <p:sp>
        <p:nvSpPr>
          <p:cNvPr id="5" name="Espace réservé du texte 4"/>
          <p:cNvSpPr>
            <a:spLocks noGrp="1"/>
          </p:cNvSpPr>
          <p:nvPr>
            <p:ph type="body" sz="quarter" idx="3" hasCustomPrompt="1"/>
          </p:nvPr>
        </p:nvSpPr>
        <p:spPr>
          <a:xfrm>
            <a:off x="3483769" y="2046817"/>
            <a:ext cx="3031331" cy="853016"/>
          </a:xfrm>
        </p:spPr>
        <p:txBody>
          <a:bodyPr anchor="b">
            <a:noAutofit/>
          </a:bodyPr>
          <a:lstStyle>
            <a:lvl1pPr marL="0" indent="0">
              <a:buNone/>
              <a:defRPr sz="1600" b="1">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smtClean="0"/>
              <a:t>CLIQUEZ POUR MODIFIER LES STYLES DU TEXTE DU MASQUE</a:t>
            </a:r>
          </a:p>
        </p:txBody>
      </p:sp>
      <p:sp>
        <p:nvSpPr>
          <p:cNvPr id="6" name="Espace réservé du contenu 5"/>
          <p:cNvSpPr>
            <a:spLocks noGrp="1"/>
          </p:cNvSpPr>
          <p:nvPr>
            <p:ph sz="quarter" idx="4"/>
          </p:nvPr>
        </p:nvSpPr>
        <p:spPr>
          <a:xfrm>
            <a:off x="3483769" y="2899833"/>
            <a:ext cx="3031331" cy="5268384"/>
          </a:xfrm>
        </p:spPr>
        <p:txBody>
          <a:bodyPr>
            <a:normAutofit/>
          </a:bodyPr>
          <a:lstStyle>
            <a:lvl1pPr>
              <a:defRPr sz="1600"/>
            </a:lvl1pPr>
            <a:lvl2pPr>
              <a:defRPr sz="1400"/>
            </a:lvl2pPr>
            <a:lvl3pPr>
              <a:defRPr sz="1200"/>
            </a:lvl3pPr>
            <a:lvl4pPr>
              <a:defRPr sz="1100"/>
            </a:lvl4pPr>
            <a:lvl5pPr>
              <a:defRPr sz="1100"/>
            </a:lvl5pPr>
            <a:lvl6pPr>
              <a:defRPr sz="1600"/>
            </a:lvl6pPr>
            <a:lvl7pPr>
              <a:defRPr sz="1600"/>
            </a:lvl7pPr>
            <a:lvl8pPr>
              <a:defRPr sz="1600"/>
            </a:lvl8pPr>
            <a:lvl9pPr>
              <a:defRPr sz="1600"/>
            </a:lvl9pPr>
          </a:lstStyle>
          <a:p>
            <a:pPr lvl="0"/>
            <a:r>
              <a:rPr lang="fr-FR" dirty="0" smtClean="0"/>
              <a:t>Cliquez pour modifier les styles du texte du masque</a:t>
            </a:r>
          </a:p>
          <a:p>
            <a:pPr lvl="1"/>
            <a:r>
              <a:rPr lang="fr-FR" dirty="0" smtClean="0"/>
              <a:t>Deuxième niveau</a:t>
            </a:r>
          </a:p>
          <a:p>
            <a:pPr lvl="2"/>
            <a:r>
              <a:rPr lang="fr-FR" dirty="0" smtClean="0"/>
              <a:t>Troisième niveau</a:t>
            </a:r>
          </a:p>
          <a:p>
            <a:pPr lvl="3"/>
            <a:r>
              <a:rPr lang="fr-FR" dirty="0" smtClean="0"/>
              <a:t>Quatrième niveau</a:t>
            </a:r>
          </a:p>
          <a:p>
            <a:pPr lvl="4"/>
            <a:r>
              <a:rPr lang="fr-FR" dirty="0" smtClean="0"/>
              <a:t>Cinquième niveau</a:t>
            </a:r>
            <a:endParaRPr lang="fr-FR" dirty="0"/>
          </a:p>
        </p:txBody>
      </p:sp>
      <p:sp>
        <p:nvSpPr>
          <p:cNvPr id="9" name="Espace réservé du numéro de diapositive 8"/>
          <p:cNvSpPr>
            <a:spLocks noGrp="1"/>
          </p:cNvSpPr>
          <p:nvPr>
            <p:ph type="sldNum" sz="quarter" idx="12"/>
          </p:nvPr>
        </p:nvSpPr>
        <p:spPr/>
        <p:txBody>
          <a:bodyPr/>
          <a:lstStyle/>
          <a:p>
            <a:fld id="{D6F496DE-1E05-BF43-8036-15330E4D1321}" type="slidenum">
              <a:rPr lang="fr-FR" smtClean="0"/>
              <a:t>‹N°›</a:t>
            </a:fld>
            <a:endParaRPr lang="fr-FR"/>
          </a:p>
        </p:txBody>
      </p:sp>
    </p:spTree>
    <p:extLst>
      <p:ext uri="{BB962C8B-B14F-4D97-AF65-F5344CB8AC3E}">
        <p14:creationId xmlns:p14="http://schemas.microsoft.com/office/powerpoint/2010/main" val="1091084143"/>
      </p:ext>
    </p:extLst>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10"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7.xml"/><Relationship Id="rId3" Type="http://schemas.openxmlformats.org/officeDocument/2006/relationships/slideLayout" Target="../slideLayouts/slideLayout12.xml"/><Relationship Id="rId7" Type="http://schemas.openxmlformats.org/officeDocument/2006/relationships/slideLayout" Target="../slideLayouts/slideLayout16.xml"/><Relationship Id="rId2" Type="http://schemas.openxmlformats.org/officeDocument/2006/relationships/slideLayout" Target="../slideLayouts/slideLayout11.xml"/><Relationship Id="rId1" Type="http://schemas.openxmlformats.org/officeDocument/2006/relationships/slideLayout" Target="../slideLayouts/slideLayout10.xml"/><Relationship Id="rId6" Type="http://schemas.openxmlformats.org/officeDocument/2006/relationships/slideLayout" Target="../slideLayouts/slideLayout15.xml"/><Relationship Id="rId11" Type="http://schemas.openxmlformats.org/officeDocument/2006/relationships/image" Target="../media/image5.emf"/><Relationship Id="rId5" Type="http://schemas.openxmlformats.org/officeDocument/2006/relationships/slideLayout" Target="../slideLayouts/slideLayout14.xml"/><Relationship Id="rId10" Type="http://schemas.openxmlformats.org/officeDocument/2006/relationships/image" Target="../media/image2.jpg"/><Relationship Id="rId4" Type="http://schemas.openxmlformats.org/officeDocument/2006/relationships/slideLayout" Target="../slideLayouts/slideLayout13.xml"/><Relationship Id="rId9"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alpha val="0"/>
          </a:schemeClr>
        </a:solidFill>
        <a:effectLst/>
      </p:bgPr>
    </p:bg>
    <p:spTree>
      <p:nvGrpSpPr>
        <p:cNvPr id="1" name=""/>
        <p:cNvGrpSpPr/>
        <p:nvPr/>
      </p:nvGrpSpPr>
      <p:grpSpPr>
        <a:xfrm>
          <a:off x="0" y="0"/>
          <a:ext cx="0" cy="0"/>
          <a:chOff x="0" y="0"/>
          <a:chExt cx="0" cy="0"/>
        </a:xfrm>
      </p:grpSpPr>
      <p:sp>
        <p:nvSpPr>
          <p:cNvPr id="2" name="Espace réservé du titre 1"/>
          <p:cNvSpPr>
            <a:spLocks noGrp="1"/>
          </p:cNvSpPr>
          <p:nvPr>
            <p:ph type="title"/>
          </p:nvPr>
        </p:nvSpPr>
        <p:spPr>
          <a:xfrm>
            <a:off x="0" y="366184"/>
            <a:ext cx="6858000" cy="1524000"/>
          </a:xfrm>
          <a:prstGeom prst="rect">
            <a:avLst/>
          </a:prstGeom>
          <a:ln w="6350">
            <a:gradFill flip="none" rotWithShape="1">
              <a:gsLst>
                <a:gs pos="50000">
                  <a:srgbClr val="4F504F"/>
                </a:gs>
                <a:gs pos="100000">
                  <a:srgbClr val="D7D8D6"/>
                </a:gs>
                <a:gs pos="0">
                  <a:srgbClr val="D7D8D6"/>
                </a:gs>
              </a:gsLst>
              <a:lin ang="0" scaled="1"/>
              <a:tileRect/>
            </a:gradFill>
          </a:ln>
        </p:spPr>
        <p:txBody>
          <a:bodyPr vert="horz" lIns="91440" tIns="45720" rIns="91440" bIns="45720" rtlCol="0" anchor="ctr">
            <a:normAutofit/>
          </a:bodyPr>
          <a:lstStyle/>
          <a:p>
            <a:r>
              <a:rPr lang="fr-FR" dirty="0" smtClean="0"/>
              <a:t>CLIQUEZ ET MODIFIEZ LE TITRE</a:t>
            </a:r>
            <a:endParaRPr lang="fr-FR" dirty="0"/>
          </a:p>
        </p:txBody>
      </p:sp>
      <p:sp>
        <p:nvSpPr>
          <p:cNvPr id="3" name="Espace réservé du texte 2"/>
          <p:cNvSpPr>
            <a:spLocks noGrp="1"/>
          </p:cNvSpPr>
          <p:nvPr>
            <p:ph type="body" idx="1"/>
          </p:nvPr>
        </p:nvSpPr>
        <p:spPr>
          <a:xfrm>
            <a:off x="342900" y="2133601"/>
            <a:ext cx="6172200" cy="6034617"/>
          </a:xfrm>
          <a:prstGeom prst="rect">
            <a:avLst/>
          </a:prstGeom>
        </p:spPr>
        <p:txBody>
          <a:bodyPr vert="horz" lIns="91440" tIns="45720" rIns="91440" bIns="45720" rtlCol="0">
            <a:normAutofit/>
          </a:bodyPr>
          <a:lstStyle/>
          <a:p>
            <a:pPr lvl="0"/>
            <a:r>
              <a:rPr lang="fr-FR" dirty="0" smtClean="0"/>
              <a:t>Cliquez pour modifier les styles du texte du masque</a:t>
            </a:r>
          </a:p>
          <a:p>
            <a:pPr lvl="1"/>
            <a:r>
              <a:rPr lang="fr-FR" dirty="0" smtClean="0"/>
              <a:t>Deuxième niveau</a:t>
            </a:r>
          </a:p>
          <a:p>
            <a:pPr lvl="2"/>
            <a:r>
              <a:rPr lang="fr-FR" dirty="0" smtClean="0"/>
              <a:t>Troisième niveau</a:t>
            </a:r>
          </a:p>
          <a:p>
            <a:pPr lvl="3"/>
            <a:r>
              <a:rPr lang="fr-FR" dirty="0" smtClean="0"/>
              <a:t>Quatrième niveau</a:t>
            </a:r>
          </a:p>
          <a:p>
            <a:pPr lvl="4"/>
            <a:r>
              <a:rPr lang="fr-FR" dirty="0" smtClean="0"/>
              <a:t>Cinquième niveau</a:t>
            </a:r>
            <a:endParaRPr lang="fr-FR" dirty="0"/>
          </a:p>
        </p:txBody>
      </p:sp>
    </p:spTree>
    <p:extLst>
      <p:ext uri="{BB962C8B-B14F-4D97-AF65-F5344CB8AC3E}">
        <p14:creationId xmlns:p14="http://schemas.microsoft.com/office/powerpoint/2010/main" val="3937150995"/>
      </p:ext>
    </p:extLst>
  </p:cSld>
  <p:clrMap bg1="lt1" tx1="dk1" bg2="lt2" tx2="dk2" accent1="accent1" accent2="accent2" accent3="accent3" accent4="accent4" accent5="accent5" accent6="accent6" hlink="hlink" folHlink="folHlink"/>
  <p:sldLayoutIdLst>
    <p:sldLayoutId id="2147483660" r:id="rId1"/>
    <p:sldLayoutId id="2147483649" r:id="rId2"/>
    <p:sldLayoutId id="2147483662" r:id="rId3"/>
    <p:sldLayoutId id="2147483651" r:id="rId4"/>
    <p:sldLayoutId id="2147483650" r:id="rId5"/>
    <p:sldLayoutId id="2147483661" r:id="rId6"/>
    <p:sldLayoutId id="2147483652" r:id="rId7"/>
    <p:sldLayoutId id="2147483653" r:id="rId8"/>
    <p:sldLayoutId id="2147483726" r:id="rId9"/>
  </p:sldLayoutIdLst>
  <p:timing>
    <p:tnLst>
      <p:par>
        <p:cTn id="1" dur="indefinite" restart="never" nodeType="tmRoot"/>
      </p:par>
    </p:tnLst>
  </p:timing>
  <p:hf hdr="0"/>
  <p:txStyles>
    <p:titleStyle>
      <a:lvl1pPr algn="ctr" defTabSz="457200" rtl="0" eaLnBrk="1" latinLnBrk="0" hangingPunct="1">
        <a:spcBef>
          <a:spcPct val="0"/>
        </a:spcBef>
        <a:buNone/>
        <a:defRPr sz="2800" kern="1200" cap="all">
          <a:solidFill>
            <a:srgbClr val="CD0920"/>
          </a:solidFill>
          <a:latin typeface="Franklin Gothic Medium"/>
          <a:ea typeface="+mj-ea"/>
          <a:cs typeface="Franklin Gothic Medium"/>
        </a:defRPr>
      </a:lvl1pPr>
    </p:titleStyle>
    <p:bodyStyle>
      <a:lvl1pPr marL="342900" indent="-342900" algn="l" defTabSz="457200" rtl="0" eaLnBrk="1" latinLnBrk="0" hangingPunct="1">
        <a:spcBef>
          <a:spcPct val="20000"/>
        </a:spcBef>
        <a:buClr>
          <a:srgbClr val="CD0920"/>
        </a:buClr>
        <a:buSzPct val="75000"/>
        <a:buFont typeface="Lucida Grande"/>
        <a:buChar char="▶"/>
        <a:defRPr sz="2000" kern="1200">
          <a:solidFill>
            <a:srgbClr val="4F504F"/>
          </a:solidFill>
          <a:latin typeface="Helvetica"/>
          <a:ea typeface="+mn-ea"/>
          <a:cs typeface="Helvetica"/>
        </a:defRPr>
      </a:lvl1pPr>
      <a:lvl2pPr marL="806450" indent="-349250" algn="l" defTabSz="457200" rtl="0" eaLnBrk="1" latinLnBrk="0" hangingPunct="1">
        <a:spcBef>
          <a:spcPct val="20000"/>
        </a:spcBef>
        <a:buClr>
          <a:srgbClr val="CD0920"/>
        </a:buClr>
        <a:buSzPct val="125000"/>
        <a:buFont typeface="Arial"/>
        <a:buChar char="•"/>
        <a:defRPr sz="1800" kern="1200" baseline="0">
          <a:solidFill>
            <a:srgbClr val="4F504F"/>
          </a:solidFill>
          <a:latin typeface="Helvetica"/>
          <a:ea typeface="+mn-ea"/>
          <a:cs typeface="Helvetica"/>
        </a:defRPr>
      </a:lvl2pPr>
      <a:lvl3pPr marL="1143000" indent="-228600" algn="l" defTabSz="457200" rtl="0" eaLnBrk="1" latinLnBrk="0" hangingPunct="1">
        <a:spcBef>
          <a:spcPct val="20000"/>
        </a:spcBef>
        <a:buClr>
          <a:srgbClr val="CD0920"/>
        </a:buClr>
        <a:buSzPct val="80000"/>
        <a:buFont typeface="Wingdings" charset="2"/>
        <a:buChar char=""/>
        <a:defRPr sz="1600" kern="1200">
          <a:solidFill>
            <a:srgbClr val="4F504F"/>
          </a:solidFill>
          <a:latin typeface="Helvetica"/>
          <a:ea typeface="+mn-ea"/>
          <a:cs typeface="Helvetica"/>
        </a:defRPr>
      </a:lvl3pPr>
      <a:lvl4pPr marL="1600200" indent="-228600" algn="l" defTabSz="457200" rtl="0" eaLnBrk="1" latinLnBrk="0" hangingPunct="1">
        <a:spcBef>
          <a:spcPct val="20000"/>
        </a:spcBef>
        <a:buClr>
          <a:srgbClr val="CD0920"/>
        </a:buClr>
        <a:buFont typeface="Wingdings" charset="2"/>
        <a:buChar char="§"/>
        <a:defRPr sz="1400" kern="1200">
          <a:solidFill>
            <a:srgbClr val="4F504F"/>
          </a:solidFill>
          <a:latin typeface="Helvetica"/>
          <a:ea typeface="+mn-ea"/>
          <a:cs typeface="Helvetica"/>
        </a:defRPr>
      </a:lvl4pPr>
      <a:lvl5pPr marL="2057400" indent="-228600" algn="l" defTabSz="457200" rtl="0" eaLnBrk="1" latinLnBrk="0" hangingPunct="1">
        <a:spcBef>
          <a:spcPct val="20000"/>
        </a:spcBef>
        <a:buClr>
          <a:srgbClr val="CD0920"/>
        </a:buClr>
        <a:buFont typeface="Lucida Grande"/>
        <a:buChar char="-"/>
        <a:defRPr sz="1400" kern="1200">
          <a:solidFill>
            <a:srgbClr val="4F504F"/>
          </a:solidFill>
          <a:latin typeface="Helvetica"/>
          <a:ea typeface="+mn-ea"/>
          <a:cs typeface="Helvetica"/>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fr-FR"/>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1">
            <a:alpha val="0"/>
          </a:schemeClr>
        </a:solidFill>
        <a:effectLst/>
      </p:bgPr>
    </p:bg>
    <p:spTree>
      <p:nvGrpSpPr>
        <p:cNvPr id="1" name=""/>
        <p:cNvGrpSpPr/>
        <p:nvPr/>
      </p:nvGrpSpPr>
      <p:grpSpPr>
        <a:xfrm>
          <a:off x="0" y="0"/>
          <a:ext cx="0" cy="0"/>
          <a:chOff x="0" y="0"/>
          <a:chExt cx="0" cy="0"/>
        </a:xfrm>
      </p:grpSpPr>
      <p:sp>
        <p:nvSpPr>
          <p:cNvPr id="2" name="Espace réservé du titre 1"/>
          <p:cNvSpPr>
            <a:spLocks noGrp="1"/>
          </p:cNvSpPr>
          <p:nvPr>
            <p:ph type="title"/>
          </p:nvPr>
        </p:nvSpPr>
        <p:spPr>
          <a:xfrm>
            <a:off x="0" y="366184"/>
            <a:ext cx="6858000" cy="1524000"/>
          </a:xfrm>
          <a:prstGeom prst="rect">
            <a:avLst/>
          </a:prstGeom>
          <a:ln w="6350">
            <a:gradFill flip="none" rotWithShape="1">
              <a:gsLst>
                <a:gs pos="50000">
                  <a:srgbClr val="4F504F"/>
                </a:gs>
                <a:gs pos="100000">
                  <a:srgbClr val="D7D8D6"/>
                </a:gs>
                <a:gs pos="0">
                  <a:srgbClr val="D7D8D6"/>
                </a:gs>
              </a:gsLst>
              <a:lin ang="0" scaled="1"/>
              <a:tileRect/>
            </a:gradFill>
          </a:ln>
        </p:spPr>
        <p:txBody>
          <a:bodyPr vert="horz" lIns="91440" tIns="45720" rIns="91440" bIns="45720" rtlCol="0" anchor="ctr">
            <a:normAutofit/>
          </a:bodyPr>
          <a:lstStyle/>
          <a:p>
            <a:r>
              <a:rPr lang="fr-FR" dirty="0" smtClean="0"/>
              <a:t>CLIQUEZ ET MODIFIEZ LE TITRE</a:t>
            </a:r>
            <a:endParaRPr lang="fr-FR" dirty="0"/>
          </a:p>
        </p:txBody>
      </p:sp>
      <p:sp>
        <p:nvSpPr>
          <p:cNvPr id="3" name="Espace réservé du texte 2"/>
          <p:cNvSpPr>
            <a:spLocks noGrp="1"/>
          </p:cNvSpPr>
          <p:nvPr>
            <p:ph type="body" idx="1"/>
          </p:nvPr>
        </p:nvSpPr>
        <p:spPr>
          <a:xfrm>
            <a:off x="342900" y="2133601"/>
            <a:ext cx="6172200" cy="6034617"/>
          </a:xfrm>
          <a:prstGeom prst="rect">
            <a:avLst/>
          </a:prstGeom>
        </p:spPr>
        <p:txBody>
          <a:bodyPr vert="horz" lIns="91440" tIns="45720" rIns="91440" bIns="45720" rtlCol="0">
            <a:normAutofit/>
          </a:bodyPr>
          <a:lstStyle/>
          <a:p>
            <a:pPr lvl="0"/>
            <a:r>
              <a:rPr lang="fr-FR" dirty="0" smtClean="0"/>
              <a:t>Cliquez pour modifier les styles du texte du masque</a:t>
            </a:r>
          </a:p>
          <a:p>
            <a:pPr lvl="1"/>
            <a:r>
              <a:rPr lang="fr-FR" dirty="0" smtClean="0"/>
              <a:t>Deuxième niveau</a:t>
            </a:r>
          </a:p>
          <a:p>
            <a:pPr lvl="2"/>
            <a:r>
              <a:rPr lang="fr-FR" dirty="0" smtClean="0"/>
              <a:t>Troisième niveau</a:t>
            </a:r>
          </a:p>
          <a:p>
            <a:pPr lvl="3"/>
            <a:r>
              <a:rPr lang="fr-FR" dirty="0" smtClean="0"/>
              <a:t>Quatrième niveau</a:t>
            </a:r>
          </a:p>
          <a:p>
            <a:pPr lvl="4"/>
            <a:r>
              <a:rPr lang="fr-FR" dirty="0" smtClean="0"/>
              <a:t>Cinquième niveau</a:t>
            </a:r>
            <a:endParaRPr lang="fr-FR" dirty="0"/>
          </a:p>
        </p:txBody>
      </p:sp>
      <p:sp>
        <p:nvSpPr>
          <p:cNvPr id="6" name="Espace réservé du numéro de diapositive 5"/>
          <p:cNvSpPr>
            <a:spLocks noGrp="1"/>
          </p:cNvSpPr>
          <p:nvPr>
            <p:ph type="sldNum" sz="quarter" idx="4"/>
          </p:nvPr>
        </p:nvSpPr>
        <p:spPr>
          <a:xfrm>
            <a:off x="2628900" y="8493753"/>
            <a:ext cx="1600200" cy="486833"/>
          </a:xfrm>
          <a:prstGeom prst="rect">
            <a:avLst/>
          </a:prstGeom>
        </p:spPr>
        <p:txBody>
          <a:bodyPr vert="horz" lIns="91440" tIns="45720" rIns="91440" bIns="45720" rtlCol="0" anchor="ctr"/>
          <a:lstStyle>
            <a:lvl1pPr algn="ctr">
              <a:defRPr sz="1000">
                <a:solidFill>
                  <a:schemeClr val="tx1">
                    <a:tint val="75000"/>
                  </a:schemeClr>
                </a:solidFill>
                <a:latin typeface="Helvetica" panose="020B0604020202020204" pitchFamily="34" charset="0"/>
                <a:cs typeface="Helvetica" panose="020B0604020202020204" pitchFamily="34" charset="0"/>
              </a:defRPr>
            </a:lvl1pPr>
          </a:lstStyle>
          <a:p>
            <a:fld id="{D6F496DE-1E05-BF43-8036-15330E4D1321}" type="slidenum">
              <a:rPr lang="fr-FR" smtClean="0"/>
              <a:pPr/>
              <a:t>‹N°›</a:t>
            </a:fld>
            <a:endParaRPr lang="fr-FR" dirty="0"/>
          </a:p>
        </p:txBody>
      </p:sp>
      <p:pic>
        <p:nvPicPr>
          <p:cNvPr id="12" name="Image 11" descr="Capture d’écran 2014-02-18 à 15.54.41.jpg"/>
          <p:cNvPicPr>
            <a:picLocks noChangeAspect="1"/>
          </p:cNvPicPr>
          <p:nvPr userDrawn="1"/>
        </p:nvPicPr>
        <p:blipFill>
          <a:blip r:embed="rId10">
            <a:extLst>
              <a:ext uri="{28A0092B-C50C-407E-A947-70E740481C1C}">
                <a14:useLocalDpi xmlns:a14="http://schemas.microsoft.com/office/drawing/2010/main" val="0"/>
              </a:ext>
            </a:extLst>
          </a:blip>
          <a:stretch>
            <a:fillRect/>
          </a:stretch>
        </p:blipFill>
        <p:spPr>
          <a:xfrm>
            <a:off x="5341272" y="8434549"/>
            <a:ext cx="1492501" cy="693815"/>
          </a:xfrm>
          <a:prstGeom prst="rect">
            <a:avLst/>
          </a:prstGeom>
        </p:spPr>
      </p:pic>
      <p:cxnSp>
        <p:nvCxnSpPr>
          <p:cNvPr id="8" name="Connecteur droit 7"/>
          <p:cNvCxnSpPr/>
          <p:nvPr userDrawn="1"/>
        </p:nvCxnSpPr>
        <p:spPr>
          <a:xfrm>
            <a:off x="0" y="8383431"/>
            <a:ext cx="6858000" cy="0"/>
          </a:xfrm>
          <a:prstGeom prst="line">
            <a:avLst/>
          </a:prstGeom>
          <a:ln w="9525" cmpd="sng">
            <a:solidFill>
              <a:srgbClr val="4F504F"/>
            </a:solidFill>
          </a:ln>
          <a:effectLst/>
        </p:spPr>
        <p:style>
          <a:lnRef idx="2">
            <a:schemeClr val="accent1"/>
          </a:lnRef>
          <a:fillRef idx="0">
            <a:schemeClr val="accent1"/>
          </a:fillRef>
          <a:effectRef idx="1">
            <a:schemeClr val="accent1"/>
          </a:effectRef>
          <a:fontRef idx="minor">
            <a:schemeClr val="tx1"/>
          </a:fontRef>
        </p:style>
      </p:cxnSp>
      <p:pic>
        <p:nvPicPr>
          <p:cNvPr id="10" name="Image 9" descr="GRIFFE_PRO 2.pdf"/>
          <p:cNvPicPr>
            <a:picLocks noChangeAspect="1"/>
          </p:cNvPicPr>
          <p:nvPr userDrawn="1"/>
        </p:nvPicPr>
        <p:blipFill rotWithShape="1">
          <a:blip r:embed="rId11">
            <a:extLst>
              <a:ext uri="{28A0092B-C50C-407E-A947-70E740481C1C}">
                <a14:useLocalDpi xmlns:a14="http://schemas.microsoft.com/office/drawing/2010/main" val="0"/>
              </a:ext>
            </a:extLst>
          </a:blip>
          <a:srcRect l="8364" t="31060" r="9107" b="31740"/>
          <a:stretch/>
        </p:blipFill>
        <p:spPr>
          <a:xfrm>
            <a:off x="65253" y="8610330"/>
            <a:ext cx="1793551" cy="352631"/>
          </a:xfrm>
          <a:prstGeom prst="rect">
            <a:avLst/>
          </a:prstGeom>
        </p:spPr>
      </p:pic>
    </p:spTree>
    <p:extLst>
      <p:ext uri="{BB962C8B-B14F-4D97-AF65-F5344CB8AC3E}">
        <p14:creationId xmlns:p14="http://schemas.microsoft.com/office/powerpoint/2010/main" val="2392590011"/>
      </p:ext>
    </p:extLst>
  </p:cSld>
  <p:clrMap bg1="lt1" tx1="dk1" bg2="lt2" tx2="dk2" accent1="accent1" accent2="accent2" accent3="accent3" accent4="accent4" accent5="accent5" accent6="accent6" hlink="hlink" folHlink="folHlink"/>
  <p:sldLayoutIdLst>
    <p:sldLayoutId id="2147483718" r:id="rId1"/>
    <p:sldLayoutId id="2147483719" r:id="rId2"/>
    <p:sldLayoutId id="2147483720" r:id="rId3"/>
    <p:sldLayoutId id="2147483721" r:id="rId4"/>
    <p:sldLayoutId id="2147483722" r:id="rId5"/>
    <p:sldLayoutId id="2147483723" r:id="rId6"/>
    <p:sldLayoutId id="2147483724" r:id="rId7"/>
    <p:sldLayoutId id="2147483725" r:id="rId8"/>
  </p:sldLayoutIdLst>
  <p:timing>
    <p:tnLst>
      <p:par>
        <p:cTn id="1" dur="indefinite" restart="never" nodeType="tmRoot"/>
      </p:par>
    </p:tnLst>
  </p:timing>
  <p:hf hdr="0"/>
  <p:txStyles>
    <p:titleStyle>
      <a:lvl1pPr algn="ctr" defTabSz="457200" rtl="0" eaLnBrk="1" latinLnBrk="0" hangingPunct="1">
        <a:spcBef>
          <a:spcPct val="0"/>
        </a:spcBef>
        <a:buNone/>
        <a:defRPr sz="2800" kern="1200" cap="all">
          <a:solidFill>
            <a:srgbClr val="CD0920"/>
          </a:solidFill>
          <a:latin typeface="Franklin Gothic Medium"/>
          <a:ea typeface="+mj-ea"/>
          <a:cs typeface="Franklin Gothic Medium"/>
        </a:defRPr>
      </a:lvl1pPr>
    </p:titleStyle>
    <p:bodyStyle>
      <a:lvl1pPr marL="342900" indent="-342900" algn="l" defTabSz="457200" rtl="0" eaLnBrk="1" latinLnBrk="0" hangingPunct="1">
        <a:spcBef>
          <a:spcPct val="20000"/>
        </a:spcBef>
        <a:buClr>
          <a:srgbClr val="CD0920"/>
        </a:buClr>
        <a:buSzPct val="75000"/>
        <a:buFont typeface="Lucida Grande"/>
        <a:buChar char="▶"/>
        <a:defRPr sz="2000" kern="1200">
          <a:solidFill>
            <a:srgbClr val="4F504F"/>
          </a:solidFill>
          <a:latin typeface="Helvetica"/>
          <a:ea typeface="+mn-ea"/>
          <a:cs typeface="Helvetica"/>
        </a:defRPr>
      </a:lvl1pPr>
      <a:lvl2pPr marL="806450" indent="-349250" algn="l" defTabSz="457200" rtl="0" eaLnBrk="1" latinLnBrk="0" hangingPunct="1">
        <a:spcBef>
          <a:spcPct val="20000"/>
        </a:spcBef>
        <a:buClr>
          <a:srgbClr val="CD0920"/>
        </a:buClr>
        <a:buSzPct val="125000"/>
        <a:buFont typeface="Arial"/>
        <a:buChar char="•"/>
        <a:defRPr sz="1800" kern="1200" baseline="0">
          <a:solidFill>
            <a:srgbClr val="4F504F"/>
          </a:solidFill>
          <a:latin typeface="Helvetica"/>
          <a:ea typeface="+mn-ea"/>
          <a:cs typeface="Helvetica"/>
        </a:defRPr>
      </a:lvl2pPr>
      <a:lvl3pPr marL="1143000" indent="-228600" algn="l" defTabSz="457200" rtl="0" eaLnBrk="1" latinLnBrk="0" hangingPunct="1">
        <a:spcBef>
          <a:spcPct val="20000"/>
        </a:spcBef>
        <a:buClr>
          <a:srgbClr val="CD0920"/>
        </a:buClr>
        <a:buSzPct val="80000"/>
        <a:buFont typeface="Wingdings" charset="2"/>
        <a:buChar char=""/>
        <a:defRPr sz="1600" kern="1200">
          <a:solidFill>
            <a:srgbClr val="4F504F"/>
          </a:solidFill>
          <a:latin typeface="Helvetica"/>
          <a:ea typeface="+mn-ea"/>
          <a:cs typeface="Helvetica"/>
        </a:defRPr>
      </a:lvl3pPr>
      <a:lvl4pPr marL="1600200" indent="-228600" algn="l" defTabSz="457200" rtl="0" eaLnBrk="1" latinLnBrk="0" hangingPunct="1">
        <a:spcBef>
          <a:spcPct val="20000"/>
        </a:spcBef>
        <a:buClr>
          <a:srgbClr val="CD0920"/>
        </a:buClr>
        <a:buFont typeface="Wingdings" charset="2"/>
        <a:buChar char="§"/>
        <a:defRPr sz="1400" kern="1200">
          <a:solidFill>
            <a:srgbClr val="4F504F"/>
          </a:solidFill>
          <a:latin typeface="Helvetica"/>
          <a:ea typeface="+mn-ea"/>
          <a:cs typeface="Helvetica"/>
        </a:defRPr>
      </a:lvl4pPr>
      <a:lvl5pPr marL="2057400" indent="-228600" algn="l" defTabSz="457200" rtl="0" eaLnBrk="1" latinLnBrk="0" hangingPunct="1">
        <a:spcBef>
          <a:spcPct val="20000"/>
        </a:spcBef>
        <a:buClr>
          <a:srgbClr val="CD0920"/>
        </a:buClr>
        <a:buFont typeface="Lucida Grande"/>
        <a:buChar char="-"/>
        <a:defRPr sz="1400" kern="1200">
          <a:solidFill>
            <a:srgbClr val="4F504F"/>
          </a:solidFill>
          <a:latin typeface="Helvetica"/>
          <a:ea typeface="+mn-ea"/>
          <a:cs typeface="Helvetica"/>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fr-FR"/>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xml"/><Relationship Id="rId1" Type="http://schemas.openxmlformats.org/officeDocument/2006/relationships/slideLayout" Target="../slideLayouts/slideLayout9.xml"/><Relationship Id="rId4" Type="http://schemas.openxmlformats.org/officeDocument/2006/relationships/image" Target="../media/image7.png"/></Relationships>
</file>

<file path=ppt/slides/_rels/slide2.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9.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9" name="Rectangle 10"/>
          <p:cNvSpPr>
            <a:spLocks noChangeArrowheads="1"/>
          </p:cNvSpPr>
          <p:nvPr/>
        </p:nvSpPr>
        <p:spPr bwMode="auto">
          <a:xfrm>
            <a:off x="134458" y="7659378"/>
            <a:ext cx="1474348" cy="450508"/>
          </a:xfrm>
          <a:prstGeom prst="rect">
            <a:avLst/>
          </a:prstGeom>
          <a:solidFill>
            <a:srgbClr val="ECECEC"/>
          </a:solidFill>
          <a:ln>
            <a:noFill/>
          </a:ln>
          <a:extLst/>
        </p:spPr>
        <p:txBody>
          <a:bodyPr vert="horz" anchor="t"/>
          <a:lstStyle/>
          <a:p>
            <a:endParaRPr lang="fr-FR" sz="800" strike="sngStrike" dirty="0" smtClean="0">
              <a:solidFill>
                <a:srgbClr val="FF0000"/>
              </a:solidFill>
            </a:endParaRPr>
          </a:p>
        </p:txBody>
      </p:sp>
      <p:sp>
        <p:nvSpPr>
          <p:cNvPr id="107" name="Rectangle 10"/>
          <p:cNvSpPr>
            <a:spLocks noChangeArrowheads="1"/>
          </p:cNvSpPr>
          <p:nvPr/>
        </p:nvSpPr>
        <p:spPr bwMode="auto">
          <a:xfrm>
            <a:off x="134457" y="8209107"/>
            <a:ext cx="1476095" cy="759892"/>
          </a:xfrm>
          <a:prstGeom prst="rect">
            <a:avLst/>
          </a:prstGeom>
          <a:solidFill>
            <a:srgbClr val="ECECEC"/>
          </a:solidFill>
          <a:ln>
            <a:noFill/>
          </a:ln>
          <a:extLst/>
        </p:spPr>
        <p:txBody>
          <a:bodyPr vert="horz" anchor="t"/>
          <a:lstStyle/>
          <a:p>
            <a:endParaRPr lang="fr-FR" sz="800" strike="sngStrike" dirty="0" smtClean="0">
              <a:solidFill>
                <a:srgbClr val="FF0000"/>
              </a:solidFill>
            </a:endParaRPr>
          </a:p>
        </p:txBody>
      </p:sp>
      <p:pic>
        <p:nvPicPr>
          <p:cNvPr id="22" name="Image 2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547" y="1583449"/>
            <a:ext cx="3345342" cy="4790716"/>
          </a:xfrm>
          <a:prstGeom prst="rect">
            <a:avLst/>
          </a:prstGeom>
        </p:spPr>
      </p:pic>
      <p:sp>
        <p:nvSpPr>
          <p:cNvPr id="48" name="Text Box 13"/>
          <p:cNvSpPr txBox="1">
            <a:spLocks noChangeArrowheads="1"/>
          </p:cNvSpPr>
          <p:nvPr/>
        </p:nvSpPr>
        <p:spPr bwMode="auto">
          <a:xfrm>
            <a:off x="134457" y="147744"/>
            <a:ext cx="6625862" cy="523220"/>
          </a:xfrm>
          <a:prstGeom prst="rect">
            <a:avLst/>
          </a:prstGeom>
          <a:solidFill>
            <a:srgbClr val="68036D"/>
          </a:solidFill>
          <a:ln w="9525" algn="ctr">
            <a:noFill/>
            <a:miter lim="800000"/>
            <a:headEnd/>
            <a:tailEnd/>
          </a:ln>
        </p:spPr>
        <p:txBody>
          <a:bodyPr wrap="square">
            <a:spAutoFit/>
          </a:bodyPr>
          <a:lstStyle/>
          <a:p>
            <a:pPr defTabSz="914400" eaLnBrk="0" fontAlgn="auto" hangingPunct="0">
              <a:spcBef>
                <a:spcPts val="0"/>
              </a:spcBef>
              <a:spcAft>
                <a:spcPts val="0"/>
              </a:spcAft>
              <a:defRPr/>
            </a:pPr>
            <a:r>
              <a:rPr lang="fr-FR" sz="1400" b="1" kern="0" dirty="0" smtClean="0">
                <a:solidFill>
                  <a:schemeClr val="bg2"/>
                </a:solidFill>
                <a:ea typeface="ＭＳ Ｐゴシック" pitchFamily="1" charset="-128"/>
              </a:rPr>
              <a:t>PROFESSIONS LIBÉRALES </a:t>
            </a:r>
          </a:p>
          <a:p>
            <a:pPr algn="r" defTabSz="914400" eaLnBrk="0" fontAlgn="auto" hangingPunct="0">
              <a:spcBef>
                <a:spcPts val="0"/>
              </a:spcBef>
              <a:spcAft>
                <a:spcPts val="0"/>
              </a:spcAft>
              <a:defRPr/>
            </a:pPr>
            <a:r>
              <a:rPr lang="fr-FR" sz="1400" b="1" kern="0" dirty="0" smtClean="0">
                <a:solidFill>
                  <a:srgbClr val="CDCECC"/>
                </a:solidFill>
                <a:ea typeface="ＭＳ Ｐゴシック" pitchFamily="1" charset="-128"/>
              </a:rPr>
              <a:t>LE RESTE À VIVRE ET LA 2035</a:t>
            </a:r>
            <a:endParaRPr lang="fr-FR" sz="1400" b="1" kern="0" dirty="0">
              <a:solidFill>
                <a:schemeClr val="bg1"/>
              </a:solidFill>
              <a:ea typeface="ＭＳ Ｐゴシック" pitchFamily="1" charset="-128"/>
              <a:cs typeface="+mn-cs"/>
            </a:endParaRPr>
          </a:p>
        </p:txBody>
      </p:sp>
      <p:sp>
        <p:nvSpPr>
          <p:cNvPr id="115" name="Text Box 13"/>
          <p:cNvSpPr txBox="1">
            <a:spLocks noChangeArrowheads="1"/>
          </p:cNvSpPr>
          <p:nvPr/>
        </p:nvSpPr>
        <p:spPr bwMode="auto">
          <a:xfrm>
            <a:off x="134457" y="1237196"/>
            <a:ext cx="6605494" cy="307777"/>
          </a:xfrm>
          <a:prstGeom prst="rect">
            <a:avLst/>
          </a:prstGeom>
          <a:solidFill>
            <a:srgbClr val="68036D"/>
          </a:solidFill>
          <a:ln w="9525" algn="ctr">
            <a:noFill/>
            <a:miter lim="800000"/>
            <a:headEnd/>
            <a:tailEnd/>
          </a:ln>
        </p:spPr>
        <p:txBody>
          <a:bodyPr wrap="square">
            <a:spAutoFit/>
          </a:bodyPr>
          <a:lstStyle/>
          <a:p>
            <a:pPr algn="ctr" defTabSz="914400" eaLnBrk="0" fontAlgn="auto" hangingPunct="0">
              <a:spcBef>
                <a:spcPts val="0"/>
              </a:spcBef>
              <a:spcAft>
                <a:spcPts val="0"/>
              </a:spcAft>
              <a:defRPr/>
            </a:pPr>
            <a:r>
              <a:rPr lang="fr-FR" sz="1400" b="1" kern="0" dirty="0">
                <a:solidFill>
                  <a:schemeClr val="bg1"/>
                </a:solidFill>
                <a:ea typeface="ＭＳ Ｐゴシック" pitchFamily="1" charset="-128"/>
              </a:rPr>
              <a:t>LES </a:t>
            </a:r>
            <a:r>
              <a:rPr lang="fr-FR" sz="1400" b="1" kern="0" dirty="0" smtClean="0">
                <a:solidFill>
                  <a:schemeClr val="bg1"/>
                </a:solidFill>
                <a:ea typeface="ＭＳ Ｐゴシック" pitchFamily="1" charset="-128"/>
              </a:rPr>
              <a:t>ÉLÉMENTS D’ANALYSE DU </a:t>
            </a:r>
            <a:r>
              <a:rPr lang="fr-FR" sz="1400" b="1" kern="0" dirty="0">
                <a:solidFill>
                  <a:schemeClr val="bg1"/>
                </a:solidFill>
                <a:ea typeface="ＭＳ Ｐゴシック" pitchFamily="1" charset="-128"/>
              </a:rPr>
              <a:t>RESTE </a:t>
            </a:r>
            <a:r>
              <a:rPr lang="fr-FR" sz="1400" b="1" kern="0" dirty="0" smtClean="0">
                <a:solidFill>
                  <a:schemeClr val="bg1"/>
                </a:solidFill>
                <a:ea typeface="ＭＳ Ｐゴシック" pitchFamily="1" charset="-128"/>
              </a:rPr>
              <a:t>À </a:t>
            </a:r>
            <a:r>
              <a:rPr lang="fr-FR" sz="1400" b="1" kern="0" dirty="0">
                <a:solidFill>
                  <a:schemeClr val="bg1"/>
                </a:solidFill>
                <a:ea typeface="ＭＳ Ｐゴシック" pitchFamily="1" charset="-128"/>
              </a:rPr>
              <a:t>VIVRE SUR LA 2035</a:t>
            </a:r>
          </a:p>
        </p:txBody>
      </p:sp>
      <p:sp>
        <p:nvSpPr>
          <p:cNvPr id="55" name="Rectangle à coins arrondis 54"/>
          <p:cNvSpPr/>
          <p:nvPr/>
        </p:nvSpPr>
        <p:spPr>
          <a:xfrm>
            <a:off x="158854" y="728100"/>
            <a:ext cx="1395626" cy="432380"/>
          </a:xfrm>
          <a:prstGeom prst="roundRect">
            <a:avLst/>
          </a:prstGeom>
          <a:solidFill>
            <a:srgbClr val="83775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fr-FR" sz="1000" dirty="0" smtClean="0">
                <a:solidFill>
                  <a:srgbClr val="FFFFFF"/>
                </a:solidFill>
              </a:rPr>
              <a:t>Reste à vivre</a:t>
            </a:r>
            <a:endParaRPr lang="fr-FR" sz="1000" dirty="0">
              <a:solidFill>
                <a:srgbClr val="FFFFFF"/>
              </a:solidFill>
            </a:endParaRPr>
          </a:p>
        </p:txBody>
      </p:sp>
      <p:sp>
        <p:nvSpPr>
          <p:cNvPr id="125" name="Rectangle 10"/>
          <p:cNvSpPr>
            <a:spLocks noChangeArrowheads="1"/>
          </p:cNvSpPr>
          <p:nvPr/>
        </p:nvSpPr>
        <p:spPr bwMode="auto">
          <a:xfrm>
            <a:off x="1608805" y="721937"/>
            <a:ext cx="5151511" cy="452939"/>
          </a:xfrm>
          <a:prstGeom prst="rect">
            <a:avLst/>
          </a:prstGeom>
          <a:solidFill>
            <a:srgbClr val="F2F2F2"/>
          </a:solidFill>
          <a:ln>
            <a:noFill/>
          </a:ln>
          <a:extLst/>
        </p:spPr>
        <p:txBody>
          <a:bodyPr anchor="t"/>
          <a:lstStyle/>
          <a:p>
            <a:pPr algn="just"/>
            <a:r>
              <a:rPr lang="fr-FR" sz="800" b="1" dirty="0">
                <a:solidFill>
                  <a:srgbClr val="676964"/>
                </a:solidFill>
              </a:rPr>
              <a:t>R</a:t>
            </a:r>
            <a:r>
              <a:rPr lang="fr-FR" sz="800" b="1" dirty="0" smtClean="0">
                <a:solidFill>
                  <a:srgbClr val="676964"/>
                </a:solidFill>
              </a:rPr>
              <a:t>evenu </a:t>
            </a:r>
            <a:r>
              <a:rPr lang="fr-FR" sz="800" b="1" dirty="0">
                <a:solidFill>
                  <a:srgbClr val="676964"/>
                </a:solidFill>
              </a:rPr>
              <a:t>potentiel du ménage une fois déduites toutes les dépenses professionnelles et les dépenses privées obligatoires (remboursements de prêts, impôts</a:t>
            </a:r>
            <a:r>
              <a:rPr lang="fr-FR" sz="800" b="1" dirty="0" smtClean="0">
                <a:solidFill>
                  <a:srgbClr val="676964"/>
                </a:solidFill>
              </a:rPr>
              <a:t>…). </a:t>
            </a:r>
            <a:r>
              <a:rPr lang="fr-FR" sz="800" dirty="0" smtClean="0">
                <a:solidFill>
                  <a:srgbClr val="676964"/>
                </a:solidFill>
              </a:rPr>
              <a:t>Le </a:t>
            </a:r>
            <a:r>
              <a:rPr lang="fr-FR" sz="800" dirty="0">
                <a:solidFill>
                  <a:srgbClr val="676964"/>
                </a:solidFill>
              </a:rPr>
              <a:t>reste à vivre se décompose classiquement en deux parties </a:t>
            </a:r>
            <a:r>
              <a:rPr lang="fr-FR" sz="800" dirty="0" smtClean="0">
                <a:solidFill>
                  <a:srgbClr val="676964"/>
                </a:solidFill>
              </a:rPr>
              <a:t>: le </a:t>
            </a:r>
            <a:r>
              <a:rPr lang="fr-FR" sz="800" dirty="0">
                <a:solidFill>
                  <a:srgbClr val="676964"/>
                </a:solidFill>
              </a:rPr>
              <a:t>train de vie du </a:t>
            </a:r>
            <a:r>
              <a:rPr lang="fr-FR" sz="800" dirty="0" smtClean="0">
                <a:solidFill>
                  <a:srgbClr val="676964"/>
                </a:solidFill>
              </a:rPr>
              <a:t>ménage et sa </a:t>
            </a:r>
            <a:r>
              <a:rPr lang="fr-FR" sz="800" dirty="0">
                <a:solidFill>
                  <a:srgbClr val="676964"/>
                </a:solidFill>
              </a:rPr>
              <a:t>capacité d’épargne.</a:t>
            </a:r>
          </a:p>
        </p:txBody>
      </p:sp>
      <p:sp>
        <p:nvSpPr>
          <p:cNvPr id="75" name="Rectangle à coins arrondis 74"/>
          <p:cNvSpPr/>
          <p:nvPr/>
        </p:nvSpPr>
        <p:spPr>
          <a:xfrm>
            <a:off x="3598690" y="1641150"/>
            <a:ext cx="3141262" cy="253479"/>
          </a:xfrm>
          <a:prstGeom prst="roundRect">
            <a:avLst/>
          </a:prstGeom>
          <a:solidFill>
            <a:schemeClr val="accent3">
              <a:lumMod val="60000"/>
              <a:lumOff val="40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r>
              <a:rPr lang="fr-FR" sz="900" dirty="0" smtClean="0">
                <a:solidFill>
                  <a:schemeClr val="tx1"/>
                </a:solidFill>
              </a:rPr>
              <a:t>AR </a:t>
            </a:r>
            <a:r>
              <a:rPr lang="fr-FR" sz="900" dirty="0">
                <a:solidFill>
                  <a:schemeClr val="tx1"/>
                </a:solidFill>
              </a:rPr>
              <a:t>–</a:t>
            </a:r>
            <a:r>
              <a:rPr lang="fr-FR" sz="900" dirty="0" smtClean="0">
                <a:solidFill>
                  <a:schemeClr val="tx1"/>
                </a:solidFill>
              </a:rPr>
              <a:t> Salaires </a:t>
            </a:r>
            <a:r>
              <a:rPr lang="fr-FR" sz="900" dirty="0">
                <a:solidFill>
                  <a:schemeClr val="tx1"/>
                </a:solidFill>
              </a:rPr>
              <a:t>hors activité libérale</a:t>
            </a:r>
          </a:p>
        </p:txBody>
      </p:sp>
      <p:sp>
        <p:nvSpPr>
          <p:cNvPr id="76" name="Rectangle à coins arrondis 75"/>
          <p:cNvSpPr/>
          <p:nvPr/>
        </p:nvSpPr>
        <p:spPr>
          <a:xfrm>
            <a:off x="3598689" y="1971481"/>
            <a:ext cx="3141262" cy="240271"/>
          </a:xfrm>
          <a:prstGeom prst="roundRect">
            <a:avLst/>
          </a:prstGeom>
          <a:solidFill>
            <a:schemeClr val="accent3">
              <a:lumMod val="60000"/>
              <a:lumOff val="40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r>
              <a:rPr lang="fr-FR" sz="900" dirty="0" smtClean="0">
                <a:solidFill>
                  <a:schemeClr val="tx1"/>
                </a:solidFill>
              </a:rPr>
              <a:t>AD – Montant net des recettes  </a:t>
            </a:r>
            <a:endParaRPr lang="fr-FR" sz="900" dirty="0">
              <a:solidFill>
                <a:schemeClr val="tx1"/>
              </a:solidFill>
            </a:endParaRPr>
          </a:p>
        </p:txBody>
      </p:sp>
      <p:sp>
        <p:nvSpPr>
          <p:cNvPr id="78" name="Rectangle à coins arrondis 77"/>
          <p:cNvSpPr/>
          <p:nvPr/>
        </p:nvSpPr>
        <p:spPr>
          <a:xfrm>
            <a:off x="222788" y="6355476"/>
            <a:ext cx="3141262" cy="258419"/>
          </a:xfrm>
          <a:prstGeom prst="roundRect">
            <a:avLst/>
          </a:prstGeom>
          <a:solidFill>
            <a:schemeClr val="accent3">
              <a:lumMod val="60000"/>
              <a:lumOff val="40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r>
              <a:rPr lang="fr-FR" sz="900" dirty="0">
                <a:solidFill>
                  <a:schemeClr val="tx1"/>
                </a:solidFill>
              </a:rPr>
              <a:t>BN – Frais financiers</a:t>
            </a:r>
          </a:p>
        </p:txBody>
      </p:sp>
      <p:sp>
        <p:nvSpPr>
          <p:cNvPr id="79" name="Rectangle à coins arrondis 78"/>
          <p:cNvSpPr/>
          <p:nvPr/>
        </p:nvSpPr>
        <p:spPr>
          <a:xfrm>
            <a:off x="222788" y="6993199"/>
            <a:ext cx="3141262" cy="258419"/>
          </a:xfrm>
          <a:prstGeom prst="roundRect">
            <a:avLst/>
          </a:prstGeom>
          <a:solidFill>
            <a:schemeClr val="accent3">
              <a:lumMod val="60000"/>
              <a:lumOff val="40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r>
              <a:rPr lang="fr-FR" sz="900" dirty="0">
                <a:solidFill>
                  <a:schemeClr val="tx1"/>
                </a:solidFill>
              </a:rPr>
              <a:t>CH – Dotation aux amortissements </a:t>
            </a:r>
          </a:p>
        </p:txBody>
      </p:sp>
      <p:sp>
        <p:nvSpPr>
          <p:cNvPr id="81" name="Rectangle à coins arrondis 80"/>
          <p:cNvSpPr/>
          <p:nvPr/>
        </p:nvSpPr>
        <p:spPr>
          <a:xfrm>
            <a:off x="222788" y="7301738"/>
            <a:ext cx="3141262" cy="258419"/>
          </a:xfrm>
          <a:prstGeom prst="roundRect">
            <a:avLst/>
          </a:prstGeom>
          <a:solidFill>
            <a:schemeClr val="accent3">
              <a:lumMod val="60000"/>
              <a:lumOff val="40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r>
              <a:rPr lang="fr-FR" sz="900" dirty="0">
                <a:solidFill>
                  <a:schemeClr val="tx1"/>
                </a:solidFill>
              </a:rPr>
              <a:t>CP – BNC</a:t>
            </a:r>
          </a:p>
        </p:txBody>
      </p:sp>
      <p:sp>
        <p:nvSpPr>
          <p:cNvPr id="82" name="Rectangle 10"/>
          <p:cNvSpPr>
            <a:spLocks noChangeArrowheads="1"/>
          </p:cNvSpPr>
          <p:nvPr/>
        </p:nvSpPr>
        <p:spPr bwMode="auto">
          <a:xfrm>
            <a:off x="1637716" y="8209107"/>
            <a:ext cx="5102233" cy="759892"/>
          </a:xfrm>
          <a:prstGeom prst="rect">
            <a:avLst/>
          </a:prstGeom>
          <a:solidFill>
            <a:schemeClr val="bg2">
              <a:lumMod val="95000"/>
            </a:schemeClr>
          </a:solidFill>
          <a:ln>
            <a:noFill/>
          </a:ln>
          <a:extLst/>
        </p:spPr>
        <p:txBody>
          <a:bodyPr anchor="ctr"/>
          <a:lstStyle/>
          <a:p>
            <a:pPr algn="just">
              <a:lnSpc>
                <a:spcPct val="110000"/>
              </a:lnSpc>
            </a:pPr>
            <a:r>
              <a:rPr lang="fr-FR" sz="800" dirty="0">
                <a:solidFill>
                  <a:schemeClr val="accent3">
                    <a:lumMod val="75000"/>
                  </a:schemeClr>
                </a:solidFill>
              </a:rPr>
              <a:t>C’est le montant réellement perçu par le professionnel dans le cadre de son activité libérale (approche flux</a:t>
            </a:r>
            <a:r>
              <a:rPr lang="fr-FR" sz="800" dirty="0" smtClean="0">
                <a:solidFill>
                  <a:schemeClr val="accent3">
                    <a:lumMod val="75000"/>
                  </a:schemeClr>
                </a:solidFill>
              </a:rPr>
              <a:t>). </a:t>
            </a:r>
            <a:r>
              <a:rPr lang="fr-FR" sz="800" b="1" dirty="0" smtClean="0">
                <a:solidFill>
                  <a:schemeClr val="accent3">
                    <a:lumMod val="75000"/>
                  </a:schemeClr>
                </a:solidFill>
              </a:rPr>
              <a:t>Ce prélèvement </a:t>
            </a:r>
            <a:r>
              <a:rPr lang="fr-FR" sz="800" b="1" dirty="0">
                <a:solidFill>
                  <a:schemeClr val="accent3">
                    <a:lumMod val="75000"/>
                  </a:schemeClr>
                </a:solidFill>
              </a:rPr>
              <a:t>ne doit pas, théoriquement, dépasser le montant de la rémunération potentielle sous peine de fragiliser financièrement l’entreprise. </a:t>
            </a:r>
            <a:r>
              <a:rPr lang="fr-FR" sz="800" dirty="0">
                <a:solidFill>
                  <a:schemeClr val="accent3">
                    <a:lumMod val="75000"/>
                  </a:schemeClr>
                </a:solidFill>
              </a:rPr>
              <a:t>Son calcul n’est pas possible avec la </a:t>
            </a:r>
            <a:r>
              <a:rPr lang="fr-FR" sz="800" dirty="0" smtClean="0">
                <a:solidFill>
                  <a:schemeClr val="accent3">
                    <a:lumMod val="75000"/>
                  </a:schemeClr>
                </a:solidFill>
              </a:rPr>
              <a:t>2035. </a:t>
            </a:r>
          </a:p>
          <a:p>
            <a:pPr algn="just">
              <a:lnSpc>
                <a:spcPct val="110000"/>
              </a:lnSpc>
            </a:pPr>
            <a:r>
              <a:rPr lang="fr-FR" sz="800" dirty="0" smtClean="0">
                <a:solidFill>
                  <a:schemeClr val="accent3">
                    <a:lumMod val="75000"/>
                  </a:schemeClr>
                </a:solidFill>
              </a:rPr>
              <a:t>Des </a:t>
            </a:r>
            <a:r>
              <a:rPr lang="fr-FR" sz="800" dirty="0">
                <a:solidFill>
                  <a:schemeClr val="accent3">
                    <a:lumMod val="75000"/>
                  </a:schemeClr>
                </a:solidFill>
              </a:rPr>
              <a:t>prélèvements excessifs et récurrents vont alourdir le compte professionnel et impacter les </a:t>
            </a:r>
            <a:r>
              <a:rPr lang="fr-FR" sz="800" dirty="0" smtClean="0">
                <a:solidFill>
                  <a:schemeClr val="accent3">
                    <a:lumMod val="75000"/>
                  </a:schemeClr>
                </a:solidFill>
              </a:rPr>
              <a:t>frais financiers </a:t>
            </a:r>
            <a:r>
              <a:rPr lang="fr-FR" sz="800" dirty="0">
                <a:solidFill>
                  <a:schemeClr val="accent3">
                    <a:lumMod val="75000"/>
                  </a:schemeClr>
                </a:solidFill>
              </a:rPr>
              <a:t>(BN) (Approche des besoins de trésorerie par les frais financiers</a:t>
            </a:r>
            <a:r>
              <a:rPr lang="fr-FR" sz="800" dirty="0" smtClean="0">
                <a:solidFill>
                  <a:schemeClr val="accent3">
                    <a:lumMod val="75000"/>
                  </a:schemeClr>
                </a:solidFill>
              </a:rPr>
              <a:t>).</a:t>
            </a:r>
            <a:endParaRPr lang="fr-FR" sz="800" dirty="0">
              <a:solidFill>
                <a:schemeClr val="accent3">
                  <a:lumMod val="75000"/>
                </a:schemeClr>
              </a:solidFill>
            </a:endParaRPr>
          </a:p>
        </p:txBody>
      </p:sp>
      <p:cxnSp>
        <p:nvCxnSpPr>
          <p:cNvPr id="12" name="Connecteur droit avec flèche 11"/>
          <p:cNvCxnSpPr>
            <a:stCxn id="75" idx="1"/>
          </p:cNvCxnSpPr>
          <p:nvPr/>
        </p:nvCxnSpPr>
        <p:spPr>
          <a:xfrm flipH="1">
            <a:off x="3108962" y="1767890"/>
            <a:ext cx="489728" cy="792430"/>
          </a:xfrm>
          <a:prstGeom prst="straightConnector1">
            <a:avLst/>
          </a:prstGeom>
          <a:ln w="19050">
            <a:solidFill>
              <a:srgbClr val="68036D"/>
            </a:solidFill>
            <a:tailEnd type="triangle"/>
          </a:ln>
        </p:spPr>
        <p:style>
          <a:lnRef idx="2">
            <a:schemeClr val="accent1"/>
          </a:lnRef>
          <a:fillRef idx="0">
            <a:schemeClr val="accent1"/>
          </a:fillRef>
          <a:effectRef idx="1">
            <a:schemeClr val="accent1"/>
          </a:effectRef>
          <a:fontRef idx="minor">
            <a:schemeClr val="tx1"/>
          </a:fontRef>
        </p:style>
      </p:cxnSp>
      <p:cxnSp>
        <p:nvCxnSpPr>
          <p:cNvPr id="83" name="Connecteur droit avec flèche 82"/>
          <p:cNvCxnSpPr>
            <a:stCxn id="76" idx="1"/>
          </p:cNvCxnSpPr>
          <p:nvPr/>
        </p:nvCxnSpPr>
        <p:spPr>
          <a:xfrm flipH="1">
            <a:off x="3026665" y="2091617"/>
            <a:ext cx="572024" cy="983992"/>
          </a:xfrm>
          <a:prstGeom prst="straightConnector1">
            <a:avLst/>
          </a:prstGeom>
          <a:ln w="19050">
            <a:solidFill>
              <a:srgbClr val="68036D"/>
            </a:solidFill>
            <a:tailEnd type="triangle"/>
          </a:ln>
        </p:spPr>
        <p:style>
          <a:lnRef idx="2">
            <a:schemeClr val="accent1"/>
          </a:lnRef>
          <a:fillRef idx="0">
            <a:schemeClr val="accent1"/>
          </a:fillRef>
          <a:effectRef idx="1">
            <a:schemeClr val="accent1"/>
          </a:effectRef>
          <a:fontRef idx="minor">
            <a:schemeClr val="tx1"/>
          </a:fontRef>
        </p:style>
      </p:cxnSp>
      <p:cxnSp>
        <p:nvCxnSpPr>
          <p:cNvPr id="87" name="Connecteur droit avec flèche 86"/>
          <p:cNvCxnSpPr>
            <a:stCxn id="78" idx="0"/>
          </p:cNvCxnSpPr>
          <p:nvPr/>
        </p:nvCxnSpPr>
        <p:spPr>
          <a:xfrm flipV="1">
            <a:off x="1793419" y="5980176"/>
            <a:ext cx="995501" cy="375300"/>
          </a:xfrm>
          <a:prstGeom prst="straightConnector1">
            <a:avLst/>
          </a:prstGeom>
          <a:ln w="19050">
            <a:solidFill>
              <a:srgbClr val="68036D"/>
            </a:solidFill>
            <a:tailEnd type="triangle"/>
          </a:ln>
        </p:spPr>
        <p:style>
          <a:lnRef idx="2">
            <a:schemeClr val="accent1"/>
          </a:lnRef>
          <a:fillRef idx="0">
            <a:schemeClr val="accent1"/>
          </a:fillRef>
          <a:effectRef idx="1">
            <a:schemeClr val="accent1"/>
          </a:effectRef>
          <a:fontRef idx="minor">
            <a:schemeClr val="tx1"/>
          </a:fontRef>
        </p:style>
      </p:cxnSp>
      <p:sp>
        <p:nvSpPr>
          <p:cNvPr id="92" name="Rectangle à coins arrondis 91"/>
          <p:cNvSpPr/>
          <p:nvPr/>
        </p:nvSpPr>
        <p:spPr>
          <a:xfrm>
            <a:off x="190821" y="8397061"/>
            <a:ext cx="1331692" cy="383983"/>
          </a:xfrm>
          <a:prstGeom prst="roundRect">
            <a:avLst/>
          </a:prstGeom>
          <a:solidFill>
            <a:srgbClr val="83775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fr-FR" sz="1000" smtClean="0">
                <a:solidFill>
                  <a:srgbClr val="FFFFFF"/>
                </a:solidFill>
              </a:rPr>
              <a:t>Prélèvement effectif</a:t>
            </a:r>
            <a:endParaRPr lang="fr-FR" sz="1000" dirty="0">
              <a:solidFill>
                <a:srgbClr val="FFFFFF"/>
              </a:solidFill>
            </a:endParaRPr>
          </a:p>
        </p:txBody>
      </p:sp>
      <p:sp>
        <p:nvSpPr>
          <p:cNvPr id="97" name="Rectangle à coins arrondis 96"/>
          <p:cNvSpPr/>
          <p:nvPr/>
        </p:nvSpPr>
        <p:spPr>
          <a:xfrm>
            <a:off x="190821" y="7715525"/>
            <a:ext cx="1331692" cy="338214"/>
          </a:xfrm>
          <a:prstGeom prst="roundRect">
            <a:avLst/>
          </a:prstGeom>
          <a:solidFill>
            <a:srgbClr val="83775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fr-FR" sz="1000" smtClean="0">
                <a:solidFill>
                  <a:srgbClr val="FFFFFF"/>
                </a:solidFill>
              </a:rPr>
              <a:t>Rémunération potentielle</a:t>
            </a:r>
            <a:endParaRPr lang="fr-FR" sz="1000" dirty="0">
              <a:solidFill>
                <a:srgbClr val="FFFFFF"/>
              </a:solidFill>
            </a:endParaRPr>
          </a:p>
        </p:txBody>
      </p:sp>
      <p:sp>
        <p:nvSpPr>
          <p:cNvPr id="99" name="Rectangle 10"/>
          <p:cNvSpPr>
            <a:spLocks noChangeArrowheads="1"/>
          </p:cNvSpPr>
          <p:nvPr/>
        </p:nvSpPr>
        <p:spPr bwMode="auto">
          <a:xfrm>
            <a:off x="1637716" y="7659378"/>
            <a:ext cx="5102233" cy="439978"/>
          </a:xfrm>
          <a:prstGeom prst="rect">
            <a:avLst/>
          </a:prstGeom>
          <a:solidFill>
            <a:schemeClr val="bg2">
              <a:lumMod val="95000"/>
            </a:schemeClr>
          </a:solidFill>
          <a:ln>
            <a:noFill/>
          </a:ln>
          <a:extLst/>
        </p:spPr>
        <p:txBody>
          <a:bodyPr anchor="ctr"/>
          <a:lstStyle/>
          <a:p>
            <a:pPr algn="just">
              <a:lnSpc>
                <a:spcPct val="110000"/>
              </a:lnSpc>
            </a:pPr>
            <a:r>
              <a:rPr lang="fr-FR" sz="800" dirty="0">
                <a:solidFill>
                  <a:schemeClr val="accent3">
                    <a:lumMod val="75000"/>
                  </a:schemeClr>
                </a:solidFill>
              </a:rPr>
              <a:t>Possibilité de rémunération du professionnel par son entreprise. </a:t>
            </a:r>
          </a:p>
          <a:p>
            <a:pPr algn="just">
              <a:lnSpc>
                <a:spcPct val="110000"/>
              </a:lnSpc>
            </a:pPr>
            <a:r>
              <a:rPr lang="fr-FR" sz="800" dirty="0">
                <a:solidFill>
                  <a:schemeClr val="accent3">
                    <a:lumMod val="75000"/>
                  </a:schemeClr>
                </a:solidFill>
              </a:rPr>
              <a:t>C’est la rémunération maximale que peut percevoir le professionnel sans affaiblir financièrement l’entreprise.</a:t>
            </a:r>
          </a:p>
        </p:txBody>
      </p:sp>
      <p:pic>
        <p:nvPicPr>
          <p:cNvPr id="23" name="Image 22"/>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481446" y="2824203"/>
            <a:ext cx="3258503" cy="4730329"/>
          </a:xfrm>
          <a:prstGeom prst="rect">
            <a:avLst/>
          </a:prstGeom>
        </p:spPr>
      </p:pic>
      <p:cxnSp>
        <p:nvCxnSpPr>
          <p:cNvPr id="101" name="Connecteur droit avec flèche 100"/>
          <p:cNvCxnSpPr>
            <a:stCxn id="79" idx="3"/>
          </p:cNvCxnSpPr>
          <p:nvPr/>
        </p:nvCxnSpPr>
        <p:spPr>
          <a:xfrm flipV="1">
            <a:off x="3364050" y="4280853"/>
            <a:ext cx="2826438" cy="2841556"/>
          </a:xfrm>
          <a:prstGeom prst="straightConnector1">
            <a:avLst/>
          </a:prstGeom>
          <a:ln w="19050">
            <a:solidFill>
              <a:srgbClr val="68036D"/>
            </a:solidFill>
            <a:tailEnd type="triangle"/>
          </a:ln>
        </p:spPr>
        <p:style>
          <a:lnRef idx="2">
            <a:schemeClr val="accent1"/>
          </a:lnRef>
          <a:fillRef idx="0">
            <a:schemeClr val="accent1"/>
          </a:fillRef>
          <a:effectRef idx="1">
            <a:schemeClr val="accent1"/>
          </a:effectRef>
          <a:fontRef idx="minor">
            <a:schemeClr val="tx1"/>
          </a:fontRef>
        </p:style>
      </p:cxnSp>
      <p:cxnSp>
        <p:nvCxnSpPr>
          <p:cNvPr id="102" name="Connecteur droit avec flèche 101"/>
          <p:cNvCxnSpPr/>
          <p:nvPr/>
        </p:nvCxnSpPr>
        <p:spPr>
          <a:xfrm flipV="1">
            <a:off x="3364050" y="5257800"/>
            <a:ext cx="2826438" cy="2081708"/>
          </a:xfrm>
          <a:prstGeom prst="straightConnector1">
            <a:avLst/>
          </a:prstGeom>
          <a:ln w="19050">
            <a:solidFill>
              <a:srgbClr val="68036D"/>
            </a:solidFill>
            <a:tailEnd type="triangle"/>
          </a:ln>
        </p:spPr>
        <p:style>
          <a:lnRef idx="2">
            <a:schemeClr val="accent1"/>
          </a:lnRef>
          <a:fillRef idx="0">
            <a:schemeClr val="accent1"/>
          </a:fillRef>
          <a:effectRef idx="1">
            <a:schemeClr val="accent1"/>
          </a:effectRef>
          <a:fontRef idx="minor">
            <a:schemeClr val="tx1"/>
          </a:fontRef>
        </p:style>
      </p:cxnSp>
      <p:sp>
        <p:nvSpPr>
          <p:cNvPr id="110" name="Rectangle à coins arrondis 109"/>
          <p:cNvSpPr/>
          <p:nvPr/>
        </p:nvSpPr>
        <p:spPr>
          <a:xfrm>
            <a:off x="3598687" y="2301900"/>
            <a:ext cx="3141262" cy="361427"/>
          </a:xfrm>
          <a:prstGeom prst="roundRect">
            <a:avLst/>
          </a:prstGeom>
          <a:solidFill>
            <a:schemeClr val="accent3">
              <a:lumMod val="60000"/>
              <a:lumOff val="40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r>
              <a:rPr lang="fr-FR" sz="900" dirty="0" smtClean="0">
                <a:solidFill>
                  <a:schemeClr val="tx1"/>
                </a:solidFill>
              </a:rPr>
              <a:t>BT BU – Montant des charges sociales obligatoires et facultatives</a:t>
            </a:r>
            <a:endParaRPr lang="fr-FR" sz="900" dirty="0">
              <a:solidFill>
                <a:schemeClr val="tx1"/>
              </a:solidFill>
            </a:endParaRPr>
          </a:p>
        </p:txBody>
      </p:sp>
      <p:cxnSp>
        <p:nvCxnSpPr>
          <p:cNvPr id="117" name="Connecteur droit avec flèche 116"/>
          <p:cNvCxnSpPr/>
          <p:nvPr/>
        </p:nvCxnSpPr>
        <p:spPr>
          <a:xfrm flipH="1">
            <a:off x="1810968" y="2482613"/>
            <a:ext cx="1785300" cy="2857483"/>
          </a:xfrm>
          <a:prstGeom prst="straightConnector1">
            <a:avLst/>
          </a:prstGeom>
          <a:ln w="19050">
            <a:solidFill>
              <a:srgbClr val="68036D"/>
            </a:solidFill>
            <a:tailEnd type="triangle"/>
          </a:ln>
        </p:spPr>
        <p:style>
          <a:lnRef idx="2">
            <a:schemeClr val="accent1"/>
          </a:lnRef>
          <a:fillRef idx="0">
            <a:schemeClr val="accent1"/>
          </a:fillRef>
          <a:effectRef idx="1">
            <a:schemeClr val="accent1"/>
          </a:effectRef>
          <a:fontRef idx="minor">
            <a:schemeClr val="tx1"/>
          </a:fontRef>
        </p:style>
      </p:cxnSp>
      <p:cxnSp>
        <p:nvCxnSpPr>
          <p:cNvPr id="119" name="Connecteur droit avec flèche 118"/>
          <p:cNvCxnSpPr/>
          <p:nvPr/>
        </p:nvCxnSpPr>
        <p:spPr>
          <a:xfrm flipH="1">
            <a:off x="2397501" y="2479353"/>
            <a:ext cx="1201443" cy="2864673"/>
          </a:xfrm>
          <a:prstGeom prst="straightConnector1">
            <a:avLst/>
          </a:prstGeom>
          <a:ln w="19050">
            <a:solidFill>
              <a:srgbClr val="68036D"/>
            </a:solidFill>
            <a:tailEnd type="triangle"/>
          </a:ln>
        </p:spPr>
        <p:style>
          <a:lnRef idx="2">
            <a:schemeClr val="accent1"/>
          </a:lnRef>
          <a:fillRef idx="0">
            <a:schemeClr val="accent1"/>
          </a:fillRef>
          <a:effectRef idx="1">
            <a:schemeClr val="accent1"/>
          </a:effectRef>
          <a:fontRef idx="minor">
            <a:schemeClr val="tx1"/>
          </a:fontRef>
        </p:style>
      </p:cxnSp>
      <p:sp>
        <p:nvSpPr>
          <p:cNvPr id="128" name="Rectangle à coins arrondis 127"/>
          <p:cNvSpPr/>
          <p:nvPr/>
        </p:nvSpPr>
        <p:spPr>
          <a:xfrm>
            <a:off x="222788" y="6680357"/>
            <a:ext cx="3141262" cy="258419"/>
          </a:xfrm>
          <a:prstGeom prst="roundRect">
            <a:avLst/>
          </a:prstGeom>
          <a:solidFill>
            <a:schemeClr val="accent3">
              <a:lumMod val="60000"/>
              <a:lumOff val="40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r>
              <a:rPr lang="fr-FR" sz="900" dirty="0" smtClean="0">
                <a:solidFill>
                  <a:schemeClr val="tx1"/>
                </a:solidFill>
              </a:rPr>
              <a:t>CA </a:t>
            </a:r>
            <a:r>
              <a:rPr lang="fr-FR" sz="900" dirty="0">
                <a:solidFill>
                  <a:schemeClr val="tx1"/>
                </a:solidFill>
              </a:rPr>
              <a:t>– </a:t>
            </a:r>
            <a:r>
              <a:rPr lang="fr-FR" sz="900" dirty="0" smtClean="0">
                <a:solidFill>
                  <a:schemeClr val="tx1"/>
                </a:solidFill>
              </a:rPr>
              <a:t>Excédent </a:t>
            </a:r>
            <a:endParaRPr lang="fr-FR" sz="900" dirty="0">
              <a:solidFill>
                <a:schemeClr val="tx1"/>
              </a:solidFill>
            </a:endParaRPr>
          </a:p>
        </p:txBody>
      </p:sp>
    </p:spTree>
    <p:extLst>
      <p:ext uri="{BB962C8B-B14F-4D97-AF65-F5344CB8AC3E}">
        <p14:creationId xmlns:p14="http://schemas.microsoft.com/office/powerpoint/2010/main" val="3675515895"/>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 name="Text Box 13"/>
          <p:cNvSpPr txBox="1">
            <a:spLocks noChangeArrowheads="1"/>
          </p:cNvSpPr>
          <p:nvPr/>
        </p:nvSpPr>
        <p:spPr bwMode="auto">
          <a:xfrm>
            <a:off x="134457" y="147744"/>
            <a:ext cx="6625862" cy="307777"/>
          </a:xfrm>
          <a:prstGeom prst="rect">
            <a:avLst/>
          </a:prstGeom>
          <a:solidFill>
            <a:srgbClr val="68036D"/>
          </a:solidFill>
          <a:ln w="9525" algn="ctr">
            <a:noFill/>
            <a:miter lim="800000"/>
            <a:headEnd/>
            <a:tailEnd/>
          </a:ln>
        </p:spPr>
        <p:txBody>
          <a:bodyPr wrap="square">
            <a:spAutoFit/>
          </a:bodyPr>
          <a:lstStyle/>
          <a:p>
            <a:pPr defTabSz="914400" eaLnBrk="0" fontAlgn="auto" hangingPunct="0">
              <a:spcBef>
                <a:spcPts val="0"/>
              </a:spcBef>
              <a:spcAft>
                <a:spcPts val="0"/>
              </a:spcAft>
              <a:defRPr/>
            </a:pPr>
            <a:r>
              <a:rPr lang="fr-FR" sz="1400" b="1" kern="0" dirty="0" smtClean="0">
                <a:solidFill>
                  <a:schemeClr val="bg2"/>
                </a:solidFill>
                <a:ea typeface="ＭＳ Ｐゴシック" pitchFamily="1" charset="-128"/>
              </a:rPr>
              <a:t>PROFESSIONS LIBÉRALES </a:t>
            </a:r>
            <a:r>
              <a:rPr lang="fr-FR" sz="1400" b="1" kern="0" dirty="0" smtClean="0">
                <a:solidFill>
                  <a:srgbClr val="CDCECC"/>
                </a:solidFill>
                <a:ea typeface="ＭＳ Ｐゴシック" pitchFamily="1" charset="-128"/>
              </a:rPr>
              <a:t>LES SUCCESSIONS</a:t>
            </a:r>
            <a:endParaRPr lang="fr-FR" sz="1400" b="1" kern="0" dirty="0">
              <a:solidFill>
                <a:schemeClr val="bg1"/>
              </a:solidFill>
              <a:ea typeface="ＭＳ Ｐゴシック" pitchFamily="1" charset="-128"/>
              <a:cs typeface="+mn-cs"/>
            </a:endParaRPr>
          </a:p>
        </p:txBody>
      </p:sp>
      <p:sp>
        <p:nvSpPr>
          <p:cNvPr id="115" name="Text Box 13"/>
          <p:cNvSpPr txBox="1">
            <a:spLocks noChangeArrowheads="1"/>
          </p:cNvSpPr>
          <p:nvPr/>
        </p:nvSpPr>
        <p:spPr bwMode="auto">
          <a:xfrm>
            <a:off x="129393" y="732242"/>
            <a:ext cx="6630925" cy="307777"/>
          </a:xfrm>
          <a:prstGeom prst="rect">
            <a:avLst/>
          </a:prstGeom>
          <a:solidFill>
            <a:srgbClr val="68036D"/>
          </a:solidFill>
          <a:ln w="9525" algn="ctr">
            <a:noFill/>
            <a:miter lim="800000"/>
            <a:headEnd/>
            <a:tailEnd/>
          </a:ln>
        </p:spPr>
        <p:txBody>
          <a:bodyPr wrap="square">
            <a:spAutoFit/>
          </a:bodyPr>
          <a:lstStyle/>
          <a:p>
            <a:pPr algn="ctr" defTabSz="914400" eaLnBrk="0" fontAlgn="auto" hangingPunct="0">
              <a:spcBef>
                <a:spcPts val="0"/>
              </a:spcBef>
              <a:spcAft>
                <a:spcPts val="0"/>
              </a:spcAft>
              <a:defRPr/>
            </a:pPr>
            <a:r>
              <a:rPr lang="fr-FR" sz="1400" b="1" kern="0" dirty="0" smtClean="0">
                <a:solidFill>
                  <a:schemeClr val="bg1"/>
                </a:solidFill>
                <a:ea typeface="ＭＳ Ｐゴシック" pitchFamily="1" charset="-128"/>
              </a:rPr>
              <a:t>GRILLE DE CALCUL DU RESTE À VIVRE</a:t>
            </a:r>
            <a:endParaRPr lang="fr-FR" sz="1400" b="1" kern="0" dirty="0">
              <a:solidFill>
                <a:schemeClr val="bg1"/>
              </a:solidFill>
              <a:ea typeface="ＭＳ Ｐゴシック" pitchFamily="1" charset="-128"/>
            </a:endParaRPr>
          </a:p>
        </p:txBody>
      </p:sp>
      <p:pic>
        <p:nvPicPr>
          <p:cNvPr id="109" name="Image 108"/>
          <p:cNvPicPr>
            <a:picLocks noChangeAspect="1"/>
          </p:cNvPicPr>
          <p:nvPr/>
        </p:nvPicPr>
        <p:blipFill>
          <a:blip r:embed="rId2"/>
          <a:stretch>
            <a:fillRect/>
          </a:stretch>
        </p:blipFill>
        <p:spPr>
          <a:xfrm>
            <a:off x="5257064" y="8528844"/>
            <a:ext cx="1503253" cy="613828"/>
          </a:xfrm>
          <a:prstGeom prst="rect">
            <a:avLst/>
          </a:prstGeom>
        </p:spPr>
      </p:pic>
      <p:sp>
        <p:nvSpPr>
          <p:cNvPr id="31" name="Text Box 13"/>
          <p:cNvSpPr txBox="1">
            <a:spLocks noChangeArrowheads="1"/>
          </p:cNvSpPr>
          <p:nvPr/>
        </p:nvSpPr>
        <p:spPr bwMode="auto">
          <a:xfrm>
            <a:off x="134457" y="147744"/>
            <a:ext cx="6625862" cy="523220"/>
          </a:xfrm>
          <a:prstGeom prst="rect">
            <a:avLst/>
          </a:prstGeom>
          <a:solidFill>
            <a:srgbClr val="68036D"/>
          </a:solidFill>
          <a:ln w="9525" algn="ctr">
            <a:noFill/>
            <a:miter lim="800000"/>
            <a:headEnd/>
            <a:tailEnd/>
          </a:ln>
        </p:spPr>
        <p:txBody>
          <a:bodyPr wrap="square">
            <a:spAutoFit/>
          </a:bodyPr>
          <a:lstStyle/>
          <a:p>
            <a:pPr defTabSz="914400" eaLnBrk="0" fontAlgn="auto" hangingPunct="0">
              <a:spcBef>
                <a:spcPts val="0"/>
              </a:spcBef>
              <a:spcAft>
                <a:spcPts val="0"/>
              </a:spcAft>
              <a:defRPr/>
            </a:pPr>
            <a:r>
              <a:rPr lang="fr-FR" sz="1400" b="1" kern="0" dirty="0" smtClean="0">
                <a:solidFill>
                  <a:schemeClr val="bg2"/>
                </a:solidFill>
                <a:ea typeface="ＭＳ Ｐゴシック" pitchFamily="1" charset="-128"/>
              </a:rPr>
              <a:t>PROFESSIONS LIBÉRALES </a:t>
            </a:r>
          </a:p>
          <a:p>
            <a:pPr algn="r" defTabSz="914400" eaLnBrk="0" fontAlgn="auto" hangingPunct="0">
              <a:spcBef>
                <a:spcPts val="0"/>
              </a:spcBef>
              <a:spcAft>
                <a:spcPts val="0"/>
              </a:spcAft>
              <a:defRPr/>
            </a:pPr>
            <a:r>
              <a:rPr lang="fr-FR" sz="1400" b="1" kern="0" dirty="0" smtClean="0">
                <a:solidFill>
                  <a:srgbClr val="CDCECC"/>
                </a:solidFill>
                <a:ea typeface="ＭＳ Ｐゴシック" pitchFamily="1" charset="-128"/>
              </a:rPr>
              <a:t>LE RESTE À VIVRE ET LA 2035</a:t>
            </a:r>
            <a:endParaRPr lang="fr-FR" sz="1400" b="1" kern="0" dirty="0">
              <a:solidFill>
                <a:schemeClr val="bg1"/>
              </a:solidFill>
              <a:ea typeface="ＭＳ Ｐゴシック" pitchFamily="1" charset="-128"/>
              <a:cs typeface="+mn-cs"/>
            </a:endParaRPr>
          </a:p>
        </p:txBody>
      </p:sp>
      <p:sp>
        <p:nvSpPr>
          <p:cNvPr id="33" name="Rectangle à coins arrondis 32"/>
          <p:cNvSpPr/>
          <p:nvPr/>
        </p:nvSpPr>
        <p:spPr>
          <a:xfrm>
            <a:off x="129393" y="1101297"/>
            <a:ext cx="6630924" cy="341514"/>
          </a:xfrm>
          <a:prstGeom prst="roundRect">
            <a:avLst/>
          </a:prstGeom>
          <a:solidFill>
            <a:srgbClr val="83775F"/>
          </a:solidFill>
          <a:ln>
            <a:noFill/>
          </a:ln>
        </p:spPr>
        <p:style>
          <a:lnRef idx="1">
            <a:schemeClr val="accent1"/>
          </a:lnRef>
          <a:fillRef idx="3">
            <a:schemeClr val="accent1"/>
          </a:fillRef>
          <a:effectRef idx="2">
            <a:schemeClr val="accent1"/>
          </a:effectRef>
          <a:fontRef idx="minor">
            <a:schemeClr val="lt1"/>
          </a:fontRef>
        </p:style>
        <p:txBody>
          <a:bodyPr rtlCol="0" anchor="ctr"/>
          <a:lstStyle/>
          <a:p>
            <a:r>
              <a:rPr lang="fr-FR" sz="1000" dirty="0" smtClean="0">
                <a:solidFill>
                  <a:srgbClr val="FFFFFF"/>
                </a:solidFill>
              </a:rPr>
              <a:t>NOM DU CLIENT :</a:t>
            </a:r>
          </a:p>
          <a:p>
            <a:r>
              <a:rPr lang="fr-FR" sz="1000" dirty="0" smtClean="0">
                <a:solidFill>
                  <a:srgbClr val="FFFFFF"/>
                </a:solidFill>
              </a:rPr>
              <a:t>N° DE COMPTE : </a:t>
            </a:r>
            <a:endParaRPr lang="fr-FR" sz="1000" dirty="0">
              <a:solidFill>
                <a:srgbClr val="FFFFFF"/>
              </a:solidFill>
            </a:endParaRPr>
          </a:p>
        </p:txBody>
      </p:sp>
      <p:graphicFrame>
        <p:nvGraphicFramePr>
          <p:cNvPr id="3" name="Tableau 2"/>
          <p:cNvGraphicFramePr>
            <a:graphicFrameLocks noGrp="1"/>
          </p:cNvGraphicFramePr>
          <p:nvPr>
            <p:extLst>
              <p:ext uri="{D42A27DB-BD31-4B8C-83A1-F6EECF244321}">
                <p14:modId xmlns:p14="http://schemas.microsoft.com/office/powerpoint/2010/main" val="2042189401"/>
              </p:ext>
            </p:extLst>
          </p:nvPr>
        </p:nvGraphicFramePr>
        <p:xfrm>
          <a:off x="129393" y="1498046"/>
          <a:ext cx="6597592" cy="1966261"/>
        </p:xfrm>
        <a:graphic>
          <a:graphicData uri="http://schemas.openxmlformats.org/drawingml/2006/table">
            <a:tbl>
              <a:tblPr firstRow="1" bandRow="1">
                <a:tableStyleId>{7DF18680-E054-41AD-8BC1-D1AEF772440D}</a:tableStyleId>
              </a:tblPr>
              <a:tblGrid>
                <a:gridCol w="2686959"/>
                <a:gridCol w="1609344"/>
                <a:gridCol w="1179576"/>
                <a:gridCol w="1121713"/>
              </a:tblGrid>
              <a:tr h="288541">
                <a:tc>
                  <a:txBody>
                    <a:bodyPr/>
                    <a:lstStyle/>
                    <a:p>
                      <a:pPr algn="l"/>
                      <a:r>
                        <a:rPr lang="fr-FR" sz="1200" dirty="0" smtClean="0">
                          <a:solidFill>
                            <a:srgbClr val="68036D"/>
                          </a:solidFill>
                        </a:rPr>
                        <a:t>Professionnel</a:t>
                      </a:r>
                      <a:endParaRPr lang="fr-FR" sz="1200" dirty="0">
                        <a:solidFill>
                          <a:srgbClr val="68036D"/>
                        </a:solidFill>
                      </a:endParaRPr>
                    </a:p>
                  </a:txBody>
                  <a:tcPr anchor="ctr"/>
                </a:tc>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fr-FR" sz="1200" b="1" i="0" u="none" strike="noStrike" kern="1200" cap="none" spc="0" normalizeH="0" baseline="0" noProof="0" dirty="0" smtClean="0">
                          <a:ln>
                            <a:noFill/>
                          </a:ln>
                          <a:solidFill>
                            <a:srgbClr val="CDCECC"/>
                          </a:solidFill>
                          <a:effectLst/>
                          <a:uLnTx/>
                          <a:uFillTx/>
                          <a:latin typeface="+mn-lt"/>
                          <a:ea typeface="+mn-ea"/>
                          <a:cs typeface="+mn-cs"/>
                        </a:rPr>
                        <a:t>Source</a:t>
                      </a:r>
                      <a:endParaRPr kumimoji="0" lang="fr-FR" sz="1200" b="1" i="0" u="none" strike="noStrike" kern="1200" cap="none" spc="0" normalizeH="0" baseline="0" noProof="0" dirty="0">
                        <a:ln>
                          <a:noFill/>
                        </a:ln>
                        <a:solidFill>
                          <a:srgbClr val="CDCECC"/>
                        </a:solidFill>
                        <a:effectLst/>
                        <a:uLnTx/>
                        <a:uFillTx/>
                        <a:latin typeface="+mn-lt"/>
                        <a:ea typeface="+mn-ea"/>
                        <a:cs typeface="+mn-cs"/>
                      </a:endParaRPr>
                    </a:p>
                  </a:txBody>
                  <a:tcPr anchor="ctr"/>
                </a:tc>
                <a:tc>
                  <a:txBody>
                    <a:bodyPr/>
                    <a:lstStyle/>
                    <a:p>
                      <a:pPr algn="ctr"/>
                      <a:r>
                        <a:rPr lang="fr-FR" sz="1200" dirty="0" smtClean="0"/>
                        <a:t>N</a:t>
                      </a:r>
                      <a:endParaRPr lang="fr-FR" sz="1200" dirty="0"/>
                    </a:p>
                  </a:txBody>
                  <a:tcPr anchor="ctr"/>
                </a:tc>
                <a:tc>
                  <a:txBody>
                    <a:bodyPr/>
                    <a:lstStyle/>
                    <a:p>
                      <a:pPr algn="ctr"/>
                      <a:r>
                        <a:rPr lang="fr-FR" sz="1200" dirty="0" smtClean="0"/>
                        <a:t>N+1</a:t>
                      </a:r>
                      <a:endParaRPr lang="fr-FR" sz="1200" dirty="0"/>
                    </a:p>
                  </a:txBody>
                  <a:tcPr anchor="ctr"/>
                </a:tc>
              </a:tr>
              <a:tr h="272511">
                <a:tc>
                  <a:txBody>
                    <a:bodyPr/>
                    <a:lstStyle/>
                    <a:p>
                      <a:r>
                        <a:rPr lang="fr-FR" sz="900" dirty="0" smtClean="0">
                          <a:solidFill>
                            <a:schemeClr val="accent3">
                              <a:lumMod val="75000"/>
                            </a:schemeClr>
                          </a:solidFill>
                        </a:rPr>
                        <a:t>EXCÉDENT</a:t>
                      </a:r>
                      <a:endParaRPr lang="fr-FR" sz="900" dirty="0">
                        <a:solidFill>
                          <a:schemeClr val="accent3">
                            <a:lumMod val="75000"/>
                          </a:schemeClr>
                        </a:solidFill>
                      </a:endParaRPr>
                    </a:p>
                  </a:txBody>
                  <a:tcPr anchor="ctr"/>
                </a:tc>
                <a:tc>
                  <a:txBody>
                    <a:bodyPr/>
                    <a:lstStyle/>
                    <a:p>
                      <a:pPr algn="ctr"/>
                      <a:r>
                        <a:rPr lang="fr-FR" sz="900" dirty="0" smtClean="0">
                          <a:solidFill>
                            <a:schemeClr val="accent3">
                              <a:lumMod val="75000"/>
                            </a:schemeClr>
                          </a:solidFill>
                        </a:rPr>
                        <a:t>Ligne 34 de la 2035</a:t>
                      </a:r>
                      <a:endParaRPr lang="fr-FR" sz="900" dirty="0">
                        <a:solidFill>
                          <a:schemeClr val="accent3">
                            <a:lumMod val="75000"/>
                          </a:schemeClr>
                        </a:solidFill>
                      </a:endParaRPr>
                    </a:p>
                  </a:txBody>
                  <a:tcPr anchor="ctr"/>
                </a:tc>
                <a:tc>
                  <a:txBody>
                    <a:bodyPr/>
                    <a:lstStyle/>
                    <a:p>
                      <a:endParaRPr lang="fr-FR" sz="1100" dirty="0"/>
                    </a:p>
                  </a:txBody>
                  <a:tcPr anchor="ctr"/>
                </a:tc>
                <a:tc>
                  <a:txBody>
                    <a:bodyPr/>
                    <a:lstStyle/>
                    <a:p>
                      <a:endParaRPr lang="fr-FR" sz="1100" dirty="0"/>
                    </a:p>
                  </a:txBody>
                  <a:tcPr anchor="ctr"/>
                </a:tc>
              </a:tr>
              <a:tr h="384721">
                <a:tc>
                  <a:txBody>
                    <a:bodyPr/>
                    <a:lstStyle/>
                    <a:p>
                      <a:pPr marL="0" indent="0" algn="l">
                        <a:buFontTx/>
                        <a:buNone/>
                      </a:pPr>
                      <a:r>
                        <a:rPr lang="fr-FR" sz="900" dirty="0" smtClean="0">
                          <a:solidFill>
                            <a:schemeClr val="accent3">
                              <a:lumMod val="75000"/>
                            </a:schemeClr>
                          </a:solidFill>
                        </a:rPr>
                        <a:t>- Charge de prêt(s) professionnel(s) en cours </a:t>
                      </a:r>
                    </a:p>
                    <a:p>
                      <a:pPr marL="0" indent="0" algn="l">
                        <a:buFontTx/>
                        <a:buNone/>
                      </a:pPr>
                      <a:r>
                        <a:rPr lang="fr-FR" sz="900" dirty="0" smtClean="0">
                          <a:solidFill>
                            <a:schemeClr val="accent3">
                              <a:lumMod val="75000"/>
                            </a:schemeClr>
                          </a:solidFill>
                        </a:rPr>
                        <a:t>      (part en K)</a:t>
                      </a:r>
                      <a:endParaRPr lang="fr-FR" sz="900" dirty="0">
                        <a:solidFill>
                          <a:schemeClr val="accent3">
                            <a:lumMod val="75000"/>
                          </a:schemeClr>
                        </a:solidFill>
                      </a:endParaRPr>
                    </a:p>
                  </a:txBody>
                  <a:tcPr anchor="ctr"/>
                </a:tc>
                <a:tc>
                  <a:txBody>
                    <a:bodyPr/>
                    <a:lstStyle/>
                    <a:p>
                      <a:pPr algn="ctr"/>
                      <a:r>
                        <a:rPr lang="fr-FR" sz="900" dirty="0" smtClean="0">
                          <a:solidFill>
                            <a:schemeClr val="accent3">
                              <a:lumMod val="75000"/>
                            </a:schemeClr>
                          </a:solidFill>
                        </a:rPr>
                        <a:t>Tableaux </a:t>
                      </a:r>
                    </a:p>
                    <a:p>
                      <a:pPr algn="ctr"/>
                      <a:r>
                        <a:rPr lang="fr-FR" sz="900" dirty="0" smtClean="0">
                          <a:solidFill>
                            <a:schemeClr val="accent3">
                              <a:lumMod val="75000"/>
                            </a:schemeClr>
                          </a:solidFill>
                        </a:rPr>
                        <a:t>amortissements</a:t>
                      </a:r>
                      <a:endParaRPr lang="fr-FR" sz="900" dirty="0">
                        <a:solidFill>
                          <a:schemeClr val="accent3">
                            <a:lumMod val="75000"/>
                          </a:schemeClr>
                        </a:solidFill>
                      </a:endParaRPr>
                    </a:p>
                  </a:txBody>
                  <a:tcPr anchor="ctr"/>
                </a:tc>
                <a:tc>
                  <a:txBody>
                    <a:bodyPr/>
                    <a:lstStyle/>
                    <a:p>
                      <a:endParaRPr lang="fr-FR" sz="1100" dirty="0"/>
                    </a:p>
                  </a:txBody>
                  <a:tcPr anchor="ctr"/>
                </a:tc>
                <a:tc>
                  <a:txBody>
                    <a:bodyPr/>
                    <a:lstStyle/>
                    <a:p>
                      <a:endParaRPr lang="fr-FR" sz="1100"/>
                    </a:p>
                  </a:txBody>
                  <a:tcPr anchor="ctr"/>
                </a:tc>
              </a:tr>
              <a:tr h="363256">
                <a:tc>
                  <a: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fr-FR" sz="900" dirty="0" smtClean="0">
                          <a:solidFill>
                            <a:schemeClr val="accent3">
                              <a:lumMod val="75000"/>
                            </a:schemeClr>
                          </a:solidFill>
                        </a:rPr>
                        <a:t>- Charge de prêt professionnel</a:t>
                      </a:r>
                      <a:r>
                        <a:rPr lang="fr-FR" sz="900" baseline="0" dirty="0" smtClean="0">
                          <a:solidFill>
                            <a:schemeClr val="accent3">
                              <a:lumMod val="75000"/>
                            </a:schemeClr>
                          </a:solidFill>
                        </a:rPr>
                        <a:t> </a:t>
                      </a:r>
                      <a:r>
                        <a:rPr lang="fr-FR" sz="900" dirty="0" smtClean="0">
                          <a:solidFill>
                            <a:schemeClr val="accent3">
                              <a:lumMod val="75000"/>
                            </a:schemeClr>
                          </a:solidFill>
                        </a:rPr>
                        <a:t>nouveau (K + I)</a:t>
                      </a:r>
                    </a:p>
                  </a:txBody>
                  <a:tcPr anchor="ctr"/>
                </a:tc>
                <a:tc>
                  <a:txBody>
                    <a:bodyPr/>
                    <a:lstStyle/>
                    <a:p>
                      <a:pPr algn="ctr"/>
                      <a:r>
                        <a:rPr lang="fr-FR" sz="900" dirty="0" smtClean="0">
                          <a:solidFill>
                            <a:schemeClr val="accent3">
                              <a:lumMod val="75000"/>
                            </a:schemeClr>
                          </a:solidFill>
                        </a:rPr>
                        <a:t>Projet Client</a:t>
                      </a:r>
                      <a:endParaRPr lang="fr-FR" sz="900" dirty="0">
                        <a:solidFill>
                          <a:schemeClr val="accent3">
                            <a:lumMod val="75000"/>
                          </a:schemeClr>
                        </a:solidFill>
                      </a:endParaRPr>
                    </a:p>
                  </a:txBody>
                  <a:tcPr anchor="ctr"/>
                </a:tc>
                <a:tc>
                  <a:txBody>
                    <a:bodyPr/>
                    <a:lstStyle/>
                    <a:p>
                      <a:endParaRPr lang="fr-FR" sz="1100" dirty="0"/>
                    </a:p>
                  </a:txBody>
                  <a:tcPr anchor="ctr"/>
                </a:tc>
                <a:tc>
                  <a:txBody>
                    <a:bodyPr/>
                    <a:lstStyle/>
                    <a:p>
                      <a:endParaRPr lang="fr-FR" sz="1100" dirty="0"/>
                    </a:p>
                  </a:txBody>
                  <a:tcPr anchor="ctr"/>
                </a:tc>
              </a:tr>
              <a:tr h="384721">
                <a:tc>
                  <a: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fr-FR" sz="900" dirty="0" smtClean="0">
                          <a:solidFill>
                            <a:schemeClr val="accent3">
                              <a:lumMod val="75000"/>
                            </a:schemeClr>
                          </a:solidFill>
                        </a:rPr>
                        <a:t>- Loyers de crédit-bail professionnel</a:t>
                      </a:r>
                      <a:r>
                        <a:rPr lang="fr-FR" sz="900" baseline="0" dirty="0" smtClean="0">
                          <a:solidFill>
                            <a:schemeClr val="accent3">
                              <a:lumMod val="75000"/>
                            </a:schemeClr>
                          </a:solidFill>
                        </a:rPr>
                        <a:t> </a:t>
                      </a:r>
                      <a:r>
                        <a:rPr lang="fr-FR" sz="900" dirty="0" smtClean="0">
                          <a:solidFill>
                            <a:schemeClr val="accent3">
                              <a:lumMod val="75000"/>
                            </a:schemeClr>
                          </a:solidFill>
                        </a:rPr>
                        <a:t>nouveau</a:t>
                      </a:r>
                      <a:r>
                        <a:rPr lang="fr-FR" sz="900" baseline="0" dirty="0" smtClean="0">
                          <a:solidFill>
                            <a:schemeClr val="accent3">
                              <a:lumMod val="75000"/>
                            </a:schemeClr>
                          </a:solidFill>
                        </a:rPr>
                        <a:t> </a:t>
                      </a:r>
                    </a:p>
                    <a:p>
                      <a:pPr marL="0" marR="0" indent="0" algn="l" defTabSz="457200" rtl="0" eaLnBrk="1" fontAlgn="auto" latinLnBrk="0" hangingPunct="1">
                        <a:lnSpc>
                          <a:spcPct val="100000"/>
                        </a:lnSpc>
                        <a:spcBef>
                          <a:spcPts val="0"/>
                        </a:spcBef>
                        <a:spcAft>
                          <a:spcPts val="0"/>
                        </a:spcAft>
                        <a:buClrTx/>
                        <a:buSzTx/>
                        <a:buFontTx/>
                        <a:buNone/>
                        <a:tabLst/>
                        <a:defRPr/>
                      </a:pPr>
                      <a:r>
                        <a:rPr lang="fr-FR" sz="900" baseline="0" dirty="0" smtClean="0">
                          <a:solidFill>
                            <a:schemeClr val="accent3">
                              <a:lumMod val="75000"/>
                            </a:schemeClr>
                          </a:solidFill>
                        </a:rPr>
                        <a:t>     </a:t>
                      </a:r>
                      <a:r>
                        <a:rPr lang="fr-FR" sz="900" dirty="0" smtClean="0">
                          <a:solidFill>
                            <a:schemeClr val="accent3">
                              <a:lumMod val="75000"/>
                            </a:schemeClr>
                          </a:solidFill>
                        </a:rPr>
                        <a:t>(totalité des</a:t>
                      </a:r>
                      <a:r>
                        <a:rPr lang="fr-FR" sz="900" baseline="0" dirty="0" smtClean="0">
                          <a:solidFill>
                            <a:schemeClr val="accent3">
                              <a:lumMod val="75000"/>
                            </a:schemeClr>
                          </a:solidFill>
                        </a:rPr>
                        <a:t> loyers annuels</a:t>
                      </a:r>
                      <a:r>
                        <a:rPr lang="fr-FR" sz="900" dirty="0" smtClean="0">
                          <a:solidFill>
                            <a:schemeClr val="accent3">
                              <a:lumMod val="75000"/>
                            </a:schemeClr>
                          </a:solidFill>
                        </a:rPr>
                        <a:t>)</a:t>
                      </a:r>
                    </a:p>
                  </a:txBody>
                  <a:tcPr anchor="ctr"/>
                </a:tc>
                <a:tc>
                  <a:txBody>
                    <a:bodyPr/>
                    <a:lstStyle/>
                    <a:p>
                      <a:pPr algn="ctr"/>
                      <a:r>
                        <a:rPr lang="fr-FR" sz="900" dirty="0" smtClean="0">
                          <a:solidFill>
                            <a:schemeClr val="accent3">
                              <a:lumMod val="75000"/>
                            </a:schemeClr>
                          </a:solidFill>
                        </a:rPr>
                        <a:t>Projet Client</a:t>
                      </a:r>
                      <a:endParaRPr lang="fr-FR" sz="900" dirty="0">
                        <a:solidFill>
                          <a:schemeClr val="accent3">
                            <a:lumMod val="75000"/>
                          </a:schemeClr>
                        </a:solidFill>
                      </a:endParaRPr>
                    </a:p>
                  </a:txBody>
                  <a:tcPr anchor="ctr"/>
                </a:tc>
                <a:tc>
                  <a:txBody>
                    <a:bodyPr/>
                    <a:lstStyle/>
                    <a:p>
                      <a:endParaRPr lang="fr-FR" sz="1100" dirty="0"/>
                    </a:p>
                  </a:txBody>
                  <a:tcPr anchor="ctr"/>
                </a:tc>
                <a:tc>
                  <a:txBody>
                    <a:bodyPr/>
                    <a:lstStyle/>
                    <a:p>
                      <a:endParaRPr lang="fr-FR" sz="1100" dirty="0"/>
                    </a:p>
                  </a:txBody>
                  <a:tcPr anchor="ctr"/>
                </a:tc>
              </a:tr>
              <a:tr h="272511">
                <a:tc>
                  <a:txBody>
                    <a:bodyPr/>
                    <a:lstStyle/>
                    <a:p>
                      <a:pPr marL="0" marR="0" indent="0" algn="l" defTabSz="457200" rtl="0" eaLnBrk="1" fontAlgn="auto" latinLnBrk="0" hangingPunct="1">
                        <a:lnSpc>
                          <a:spcPct val="100000"/>
                        </a:lnSpc>
                        <a:spcBef>
                          <a:spcPts val="0"/>
                        </a:spcBef>
                        <a:spcAft>
                          <a:spcPts val="0"/>
                        </a:spcAft>
                        <a:buClrTx/>
                        <a:buSzTx/>
                        <a:buFontTx/>
                        <a:buNone/>
                        <a:tabLst/>
                        <a:defRPr/>
                      </a:pPr>
                      <a:endParaRPr lang="fr-FR" sz="1000" dirty="0" smtClean="0"/>
                    </a:p>
                  </a:txBody>
                  <a:tcPr anchor="ctr"/>
                </a:tc>
                <a:tc>
                  <a:txBody>
                    <a:bodyPr/>
                    <a:lstStyle/>
                    <a:p>
                      <a:pPr algn="ctr"/>
                      <a:endParaRPr lang="fr-FR" sz="900" dirty="0"/>
                    </a:p>
                  </a:txBody>
                  <a:tcPr anchor="ctr"/>
                </a:tc>
                <a:tc>
                  <a:txBody>
                    <a:bodyPr/>
                    <a:lstStyle/>
                    <a:p>
                      <a:endParaRPr lang="fr-FR" sz="1100" dirty="0"/>
                    </a:p>
                  </a:txBody>
                  <a:tcPr anchor="ctr"/>
                </a:tc>
                <a:tc>
                  <a:txBody>
                    <a:bodyPr/>
                    <a:lstStyle/>
                    <a:p>
                      <a:endParaRPr lang="fr-FR" sz="1100" dirty="0"/>
                    </a:p>
                  </a:txBody>
                  <a:tcPr anchor="ctr"/>
                </a:tc>
              </a:tr>
            </a:tbl>
          </a:graphicData>
        </a:graphic>
      </p:graphicFrame>
      <p:sp>
        <p:nvSpPr>
          <p:cNvPr id="35" name="Text Box 13"/>
          <p:cNvSpPr txBox="1">
            <a:spLocks noChangeArrowheads="1"/>
          </p:cNvSpPr>
          <p:nvPr/>
        </p:nvSpPr>
        <p:spPr bwMode="auto">
          <a:xfrm>
            <a:off x="129393" y="3170261"/>
            <a:ext cx="4289433" cy="307777"/>
          </a:xfrm>
          <a:prstGeom prst="rect">
            <a:avLst/>
          </a:prstGeom>
          <a:solidFill>
            <a:srgbClr val="68036D"/>
          </a:solidFill>
          <a:ln w="9525" algn="ctr">
            <a:noFill/>
            <a:miter lim="800000"/>
            <a:headEnd/>
            <a:tailEnd/>
          </a:ln>
        </p:spPr>
        <p:txBody>
          <a:bodyPr wrap="square">
            <a:spAutoFit/>
          </a:bodyPr>
          <a:lstStyle/>
          <a:p>
            <a:pPr defTabSz="914400" eaLnBrk="0" fontAlgn="auto" hangingPunct="0">
              <a:spcBef>
                <a:spcPts val="0"/>
              </a:spcBef>
              <a:spcAft>
                <a:spcPts val="0"/>
              </a:spcAft>
              <a:defRPr/>
            </a:pPr>
            <a:r>
              <a:rPr lang="fr-FR" sz="1400" b="1" kern="0" dirty="0" smtClean="0">
                <a:solidFill>
                  <a:schemeClr val="bg1"/>
                </a:solidFill>
                <a:ea typeface="ＭＳ Ｐゴシック" pitchFamily="1" charset="-128"/>
              </a:rPr>
              <a:t>Rémunération potentielle du professionnel</a:t>
            </a:r>
            <a:endParaRPr lang="fr-FR" sz="1400" b="1" kern="0" dirty="0">
              <a:solidFill>
                <a:schemeClr val="bg1"/>
              </a:solidFill>
              <a:ea typeface="ＭＳ Ｐゴシック" pitchFamily="1" charset="-128"/>
            </a:endParaRPr>
          </a:p>
        </p:txBody>
      </p:sp>
      <p:graphicFrame>
        <p:nvGraphicFramePr>
          <p:cNvPr id="37" name="Tableau 36"/>
          <p:cNvGraphicFramePr>
            <a:graphicFrameLocks noGrp="1"/>
          </p:cNvGraphicFramePr>
          <p:nvPr>
            <p:extLst>
              <p:ext uri="{D42A27DB-BD31-4B8C-83A1-F6EECF244321}">
                <p14:modId xmlns:p14="http://schemas.microsoft.com/office/powerpoint/2010/main" val="2088425490"/>
              </p:ext>
            </p:extLst>
          </p:nvPr>
        </p:nvGraphicFramePr>
        <p:xfrm>
          <a:off x="129393" y="3507531"/>
          <a:ext cx="6597592" cy="3510707"/>
        </p:xfrm>
        <a:graphic>
          <a:graphicData uri="http://schemas.openxmlformats.org/drawingml/2006/table">
            <a:tbl>
              <a:tblPr firstRow="1" bandRow="1">
                <a:tableStyleId>{7DF18680-E054-41AD-8BC1-D1AEF772440D}</a:tableStyleId>
              </a:tblPr>
              <a:tblGrid>
                <a:gridCol w="2686959"/>
                <a:gridCol w="1609344"/>
                <a:gridCol w="1179576"/>
                <a:gridCol w="1121713"/>
              </a:tblGrid>
              <a:tr h="279602">
                <a:tc>
                  <a: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fr-FR" sz="1200" dirty="0" smtClean="0">
                          <a:solidFill>
                            <a:srgbClr val="68036D"/>
                          </a:solidFill>
                        </a:rPr>
                        <a:t>Privé</a:t>
                      </a:r>
                    </a:p>
                  </a:txBody>
                  <a:tcPr anchor="ctr"/>
                </a:tc>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fr-FR" sz="1200" b="1" i="0" u="none" strike="noStrike" kern="1200" cap="none" spc="0" normalizeH="0" baseline="0" noProof="0" dirty="0" smtClean="0">
                          <a:ln>
                            <a:noFill/>
                          </a:ln>
                          <a:solidFill>
                            <a:srgbClr val="CDCECC"/>
                          </a:solidFill>
                          <a:effectLst/>
                          <a:uLnTx/>
                          <a:uFillTx/>
                          <a:latin typeface="+mn-lt"/>
                          <a:ea typeface="+mn-ea"/>
                          <a:cs typeface="+mn-cs"/>
                        </a:rPr>
                        <a:t>Source</a:t>
                      </a:r>
                      <a:endParaRPr kumimoji="0" lang="fr-FR" sz="1200" b="1" i="0" u="none" strike="noStrike" kern="1200" cap="none" spc="0" normalizeH="0" baseline="0" noProof="0" dirty="0">
                        <a:ln>
                          <a:noFill/>
                        </a:ln>
                        <a:solidFill>
                          <a:srgbClr val="CDCECC"/>
                        </a:solidFill>
                        <a:effectLst/>
                        <a:uLnTx/>
                        <a:uFillTx/>
                        <a:latin typeface="+mn-lt"/>
                        <a:ea typeface="+mn-ea"/>
                        <a:cs typeface="+mn-cs"/>
                      </a:endParaRPr>
                    </a:p>
                  </a:txBody>
                  <a:tcPr anchor="ctr"/>
                </a:tc>
                <a:tc>
                  <a:txBody>
                    <a:bodyPr/>
                    <a:lstStyle/>
                    <a:p>
                      <a:pPr algn="ctr"/>
                      <a:r>
                        <a:rPr lang="fr-FR" sz="1200" dirty="0" smtClean="0"/>
                        <a:t>N</a:t>
                      </a:r>
                      <a:endParaRPr lang="fr-FR" sz="1200" dirty="0"/>
                    </a:p>
                  </a:txBody>
                  <a:tcPr anchor="ctr"/>
                </a:tc>
                <a:tc>
                  <a:txBody>
                    <a:bodyPr/>
                    <a:lstStyle/>
                    <a:p>
                      <a:pPr algn="ctr"/>
                      <a:r>
                        <a:rPr lang="fr-FR" sz="1200" dirty="0" smtClean="0"/>
                        <a:t>N+1</a:t>
                      </a:r>
                      <a:endParaRPr lang="fr-FR" sz="1200" dirty="0"/>
                    </a:p>
                  </a:txBody>
                  <a:tcPr anchor="ctr"/>
                </a:tc>
              </a:tr>
              <a:tr h="378276">
                <a:tc>
                  <a:txBody>
                    <a:bodyPr/>
                    <a:lstStyle/>
                    <a:p>
                      <a:r>
                        <a:rPr lang="fr-FR" sz="900" dirty="0" smtClean="0">
                          <a:solidFill>
                            <a:schemeClr val="accent3">
                              <a:lumMod val="75000"/>
                            </a:schemeClr>
                          </a:solidFill>
                        </a:rPr>
                        <a:t>+ Autre</a:t>
                      </a:r>
                      <a:r>
                        <a:rPr lang="fr-FR" sz="900" baseline="0" dirty="0" smtClean="0">
                          <a:solidFill>
                            <a:schemeClr val="accent3">
                              <a:lumMod val="75000"/>
                            </a:schemeClr>
                          </a:solidFill>
                        </a:rPr>
                        <a:t> rémunération du professionnel (activité</a:t>
                      </a:r>
                    </a:p>
                    <a:p>
                      <a:r>
                        <a:rPr lang="fr-FR" sz="900" baseline="0" dirty="0" smtClean="0">
                          <a:solidFill>
                            <a:schemeClr val="accent3">
                              <a:lumMod val="75000"/>
                            </a:schemeClr>
                          </a:solidFill>
                        </a:rPr>
                        <a:t>   salariée par exemple)</a:t>
                      </a:r>
                      <a:endParaRPr lang="fr-FR" sz="900" dirty="0">
                        <a:solidFill>
                          <a:schemeClr val="accent3">
                            <a:lumMod val="75000"/>
                          </a:schemeClr>
                        </a:solidFill>
                      </a:endParaRPr>
                    </a:p>
                  </a:txBody>
                  <a:tcPr anchor="ctr"/>
                </a:tc>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fr-FR" sz="900" b="0" i="0" u="none" strike="noStrike" kern="1200" cap="none" spc="0" normalizeH="0" baseline="0" noProof="0" dirty="0" smtClean="0">
                          <a:ln>
                            <a:noFill/>
                          </a:ln>
                          <a:solidFill>
                            <a:schemeClr val="accent3">
                              <a:lumMod val="75000"/>
                            </a:schemeClr>
                          </a:solidFill>
                          <a:effectLst/>
                          <a:uLnTx/>
                          <a:uFillTx/>
                          <a:latin typeface="+mn-lt"/>
                          <a:ea typeface="+mn-ea"/>
                          <a:cs typeface="+mn-cs"/>
                        </a:rPr>
                        <a:t>Entretien client </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fr-FR" sz="900" b="0" i="0" u="none" strike="noStrike" kern="1200" cap="none" spc="0" normalizeH="0" baseline="0" noProof="0" dirty="0" smtClean="0">
                          <a:ln>
                            <a:noFill/>
                          </a:ln>
                          <a:solidFill>
                            <a:schemeClr val="accent3">
                              <a:lumMod val="75000"/>
                            </a:schemeClr>
                          </a:solidFill>
                          <a:effectLst/>
                          <a:uLnTx/>
                          <a:uFillTx/>
                          <a:latin typeface="+mn-lt"/>
                          <a:ea typeface="+mn-ea"/>
                          <a:cs typeface="+mn-cs"/>
                        </a:rPr>
                        <a:t>2042</a:t>
                      </a:r>
                    </a:p>
                  </a:txBody>
                  <a:tcPr anchor="ctr"/>
                </a:tc>
                <a:tc>
                  <a:txBody>
                    <a:bodyPr/>
                    <a:lstStyle/>
                    <a:p>
                      <a:endParaRPr lang="fr-FR" sz="1100" dirty="0"/>
                    </a:p>
                  </a:txBody>
                  <a:tcPr anchor="ctr"/>
                </a:tc>
                <a:tc>
                  <a:txBody>
                    <a:bodyPr/>
                    <a:lstStyle/>
                    <a:p>
                      <a:endParaRPr lang="fr-FR" sz="1100" dirty="0"/>
                    </a:p>
                  </a:txBody>
                  <a:tcPr anchor="ctr"/>
                </a:tc>
              </a:tr>
              <a:tr h="378276">
                <a:tc>
                  <a:txBody>
                    <a:bodyPr/>
                    <a:lstStyle/>
                    <a:p>
                      <a:r>
                        <a:rPr lang="fr-FR" sz="900" dirty="0" smtClean="0">
                          <a:solidFill>
                            <a:schemeClr val="accent3">
                              <a:lumMod val="75000"/>
                            </a:schemeClr>
                          </a:solidFill>
                        </a:rPr>
                        <a:t>+ Revenu du conjoint (dans ou hors de </a:t>
                      </a:r>
                    </a:p>
                    <a:p>
                      <a:r>
                        <a:rPr lang="fr-FR" sz="900" dirty="0" smtClean="0">
                          <a:solidFill>
                            <a:schemeClr val="accent3">
                              <a:lumMod val="75000"/>
                            </a:schemeClr>
                          </a:solidFill>
                        </a:rPr>
                        <a:t>   l’entreprise)</a:t>
                      </a:r>
                      <a:endParaRPr lang="fr-FR" sz="900" dirty="0">
                        <a:solidFill>
                          <a:schemeClr val="accent3">
                            <a:lumMod val="75000"/>
                          </a:schemeClr>
                        </a:solidFill>
                      </a:endParaRPr>
                    </a:p>
                  </a:txBody>
                  <a:tcPr anchor="ctr"/>
                </a:tc>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fr-FR" sz="900" b="0" i="0" u="none" strike="noStrike" kern="1200" cap="none" spc="0" normalizeH="0" baseline="0" noProof="0" dirty="0" smtClean="0">
                          <a:ln>
                            <a:noFill/>
                          </a:ln>
                          <a:solidFill>
                            <a:schemeClr val="accent3">
                              <a:lumMod val="75000"/>
                            </a:schemeClr>
                          </a:solidFill>
                          <a:effectLst/>
                          <a:uLnTx/>
                          <a:uFillTx/>
                          <a:latin typeface="+mn-lt"/>
                          <a:ea typeface="+mn-ea"/>
                          <a:cs typeface="+mn-cs"/>
                        </a:rPr>
                        <a:t>Entretien client </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fr-FR" sz="900" b="0" i="0" u="none" strike="noStrike" kern="1200" cap="none" spc="0" normalizeH="0" baseline="0" noProof="0" dirty="0" smtClean="0">
                          <a:ln>
                            <a:noFill/>
                          </a:ln>
                          <a:solidFill>
                            <a:schemeClr val="accent3">
                              <a:lumMod val="75000"/>
                            </a:schemeClr>
                          </a:solidFill>
                          <a:effectLst/>
                          <a:uLnTx/>
                          <a:uFillTx/>
                          <a:latin typeface="+mn-lt"/>
                          <a:ea typeface="+mn-ea"/>
                          <a:cs typeface="+mn-cs"/>
                        </a:rPr>
                        <a:t>2042</a:t>
                      </a:r>
                    </a:p>
                  </a:txBody>
                  <a:tcPr anchor="ctr"/>
                </a:tc>
                <a:tc>
                  <a:txBody>
                    <a:bodyPr/>
                    <a:lstStyle/>
                    <a:p>
                      <a:endParaRPr lang="fr-FR" sz="1100"/>
                    </a:p>
                  </a:txBody>
                  <a:tcPr anchor="ctr"/>
                </a:tc>
                <a:tc>
                  <a:txBody>
                    <a:bodyPr/>
                    <a:lstStyle/>
                    <a:p>
                      <a:endParaRPr lang="fr-FR" sz="1100"/>
                    </a:p>
                  </a:txBody>
                  <a:tcPr anchor="ctr"/>
                </a:tc>
              </a:tr>
              <a:tr h="267945">
                <a:tc>
                  <a: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fr-FR" sz="900" dirty="0" smtClean="0">
                          <a:solidFill>
                            <a:schemeClr val="accent3">
                              <a:lumMod val="75000"/>
                            </a:schemeClr>
                          </a:solidFill>
                        </a:rPr>
                        <a:t>+ Autres revenus du foyer fiscal</a:t>
                      </a:r>
                      <a:r>
                        <a:rPr lang="fr-FR" sz="900" baseline="0" dirty="0" smtClean="0">
                          <a:solidFill>
                            <a:schemeClr val="accent3">
                              <a:lumMod val="75000"/>
                            </a:schemeClr>
                          </a:solidFill>
                        </a:rPr>
                        <a:t> (RF, RCM…)</a:t>
                      </a:r>
                      <a:endParaRPr lang="fr-FR" sz="900" dirty="0" smtClean="0">
                        <a:solidFill>
                          <a:schemeClr val="accent3">
                            <a:lumMod val="75000"/>
                          </a:schemeClr>
                        </a:solidFill>
                      </a:endParaRPr>
                    </a:p>
                  </a:txBody>
                  <a:tcPr anchor="ctr"/>
                </a:tc>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fr-FR" sz="900" b="0" i="0" u="none" strike="noStrike" kern="1200" cap="none" spc="0" normalizeH="0" baseline="0" noProof="0" dirty="0" smtClean="0">
                          <a:ln>
                            <a:noFill/>
                          </a:ln>
                          <a:solidFill>
                            <a:schemeClr val="accent3">
                              <a:lumMod val="75000"/>
                            </a:schemeClr>
                          </a:solidFill>
                          <a:effectLst/>
                          <a:uLnTx/>
                          <a:uFillTx/>
                          <a:latin typeface="+mn-lt"/>
                          <a:ea typeface="+mn-ea"/>
                          <a:cs typeface="+mn-cs"/>
                        </a:rPr>
                        <a:t>2042</a:t>
                      </a:r>
                    </a:p>
                  </a:txBody>
                  <a:tcPr anchor="ctr"/>
                </a:tc>
                <a:tc>
                  <a:txBody>
                    <a:bodyPr/>
                    <a:lstStyle/>
                    <a:p>
                      <a:endParaRPr lang="fr-FR" sz="1100" dirty="0"/>
                    </a:p>
                  </a:txBody>
                  <a:tcPr anchor="ctr"/>
                </a:tc>
                <a:tc>
                  <a:txBody>
                    <a:bodyPr/>
                    <a:lstStyle/>
                    <a:p>
                      <a:endParaRPr lang="fr-FR" sz="1100" dirty="0"/>
                    </a:p>
                  </a:txBody>
                  <a:tcPr anchor="ctr"/>
                </a:tc>
              </a:tr>
              <a:tr h="267945">
                <a:tc>
                  <a: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fr-FR" sz="900" dirty="0" smtClean="0">
                          <a:solidFill>
                            <a:schemeClr val="accent3">
                              <a:lumMod val="75000"/>
                            </a:schemeClr>
                          </a:solidFill>
                        </a:rPr>
                        <a:t>- Impôt sur</a:t>
                      </a:r>
                      <a:r>
                        <a:rPr lang="fr-FR" sz="900" baseline="0" dirty="0" smtClean="0">
                          <a:solidFill>
                            <a:schemeClr val="accent3">
                              <a:lumMod val="75000"/>
                            </a:schemeClr>
                          </a:solidFill>
                        </a:rPr>
                        <a:t> le revenu</a:t>
                      </a:r>
                      <a:endParaRPr lang="fr-FR" sz="900" dirty="0" smtClean="0">
                        <a:solidFill>
                          <a:schemeClr val="accent3">
                            <a:lumMod val="75000"/>
                          </a:schemeClr>
                        </a:solidFill>
                      </a:endParaRPr>
                    </a:p>
                  </a:txBody>
                  <a:tcPr anchor="ctr"/>
                </a:tc>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fr-FR" sz="900" b="0" i="0" u="none" strike="noStrike" kern="1200" cap="none" spc="0" normalizeH="0" baseline="0" noProof="0" dirty="0" smtClean="0">
                          <a:ln>
                            <a:noFill/>
                          </a:ln>
                          <a:solidFill>
                            <a:schemeClr val="accent3">
                              <a:lumMod val="75000"/>
                            </a:schemeClr>
                          </a:solidFill>
                          <a:effectLst/>
                          <a:uLnTx/>
                          <a:uFillTx/>
                          <a:latin typeface="+mn-lt"/>
                          <a:ea typeface="+mn-ea"/>
                          <a:cs typeface="+mn-cs"/>
                        </a:rPr>
                        <a:t>2042</a:t>
                      </a:r>
                    </a:p>
                  </a:txBody>
                  <a:tcPr anchor="ctr"/>
                </a:tc>
                <a:tc>
                  <a:txBody>
                    <a:bodyPr/>
                    <a:lstStyle/>
                    <a:p>
                      <a:endParaRPr lang="fr-FR" sz="1100" dirty="0"/>
                    </a:p>
                  </a:txBody>
                  <a:tcPr anchor="ctr"/>
                </a:tc>
                <a:tc>
                  <a:txBody>
                    <a:bodyPr/>
                    <a:lstStyle/>
                    <a:p>
                      <a:endParaRPr lang="fr-FR" sz="1100" dirty="0"/>
                    </a:p>
                  </a:txBody>
                  <a:tcPr anchor="ctr"/>
                </a:tc>
              </a:tr>
              <a:tr h="267945">
                <a:tc>
                  <a: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fr-FR" sz="900" dirty="0" smtClean="0">
                          <a:solidFill>
                            <a:schemeClr val="accent3">
                              <a:lumMod val="75000"/>
                            </a:schemeClr>
                          </a:solidFill>
                        </a:rPr>
                        <a:t>+</a:t>
                      </a:r>
                      <a:r>
                        <a:rPr lang="fr-FR" sz="900" baseline="0" dirty="0" smtClean="0">
                          <a:solidFill>
                            <a:schemeClr val="accent3">
                              <a:lumMod val="75000"/>
                            </a:schemeClr>
                          </a:solidFill>
                        </a:rPr>
                        <a:t> ou – Variation de CCA  </a:t>
                      </a:r>
                      <a:endParaRPr lang="fr-FR" sz="900" dirty="0" smtClean="0">
                        <a:solidFill>
                          <a:schemeClr val="accent3">
                            <a:lumMod val="75000"/>
                          </a:schemeClr>
                        </a:solidFill>
                      </a:endParaRPr>
                    </a:p>
                  </a:txBody>
                  <a:tcPr anchor="ctr"/>
                </a:tc>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fr-FR" sz="900" b="0" i="0" u="none" strike="noStrike" kern="1200" cap="none" spc="0" normalizeH="0" baseline="0" noProof="0" dirty="0" smtClean="0">
                          <a:ln>
                            <a:noFill/>
                          </a:ln>
                          <a:solidFill>
                            <a:schemeClr val="accent3">
                              <a:lumMod val="75000"/>
                            </a:schemeClr>
                          </a:solidFill>
                          <a:effectLst/>
                          <a:uLnTx/>
                          <a:uFillTx/>
                          <a:latin typeface="+mn-lt"/>
                          <a:ea typeface="+mn-ea"/>
                          <a:cs typeface="+mn-cs"/>
                        </a:rPr>
                        <a:t>Entretien client</a:t>
                      </a:r>
                    </a:p>
                  </a:txBody>
                  <a:tcPr anchor="ctr"/>
                </a:tc>
                <a:tc>
                  <a:txBody>
                    <a:bodyPr/>
                    <a:lstStyle/>
                    <a:p>
                      <a:endParaRPr lang="fr-FR" sz="1100" dirty="0"/>
                    </a:p>
                  </a:txBody>
                  <a:tcPr anchor="ctr"/>
                </a:tc>
                <a:tc>
                  <a:txBody>
                    <a:bodyPr/>
                    <a:lstStyle/>
                    <a:p>
                      <a:endParaRPr lang="fr-FR" sz="1100" dirty="0"/>
                    </a:p>
                  </a:txBody>
                  <a:tcPr anchor="ctr"/>
                </a:tc>
              </a:tr>
              <a:tr h="378276">
                <a:tc>
                  <a: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fr-FR" sz="900" dirty="0" smtClean="0">
                          <a:solidFill>
                            <a:schemeClr val="accent3">
                              <a:lumMod val="75000"/>
                            </a:schemeClr>
                          </a:solidFill>
                        </a:rPr>
                        <a:t>- Charge de logement RP : loyer</a:t>
                      </a:r>
                      <a:r>
                        <a:rPr lang="fr-FR" sz="900" baseline="0" dirty="0" smtClean="0">
                          <a:solidFill>
                            <a:schemeClr val="accent3">
                              <a:lumMod val="75000"/>
                            </a:schemeClr>
                          </a:solidFill>
                        </a:rPr>
                        <a:t> ou </a:t>
                      </a:r>
                    </a:p>
                    <a:p>
                      <a:pPr marL="0" marR="0" indent="0" algn="l" defTabSz="457200" rtl="0" eaLnBrk="1" fontAlgn="auto" latinLnBrk="0" hangingPunct="1">
                        <a:lnSpc>
                          <a:spcPct val="100000"/>
                        </a:lnSpc>
                        <a:spcBef>
                          <a:spcPts val="0"/>
                        </a:spcBef>
                        <a:spcAft>
                          <a:spcPts val="0"/>
                        </a:spcAft>
                        <a:buClrTx/>
                        <a:buSzTx/>
                        <a:buFontTx/>
                        <a:buNone/>
                        <a:tabLst/>
                        <a:defRPr/>
                      </a:pPr>
                      <a:r>
                        <a:rPr lang="fr-FR" sz="900" dirty="0" smtClean="0">
                          <a:solidFill>
                            <a:schemeClr val="accent3">
                              <a:lumMod val="75000"/>
                            </a:schemeClr>
                          </a:solidFill>
                        </a:rPr>
                        <a:t>   remboursement de crédit immobilier</a:t>
                      </a:r>
                    </a:p>
                  </a:txBody>
                  <a:tcPr anchor="ctr"/>
                </a:tc>
                <a:tc>
                  <a:txBody>
                    <a:bodyPr/>
                    <a:lstStyle/>
                    <a:p>
                      <a:pPr algn="ctr"/>
                      <a:r>
                        <a:rPr lang="fr-FR" sz="900" dirty="0" smtClean="0">
                          <a:solidFill>
                            <a:schemeClr val="accent3">
                              <a:lumMod val="75000"/>
                            </a:schemeClr>
                          </a:solidFill>
                        </a:rPr>
                        <a:t>2042</a:t>
                      </a:r>
                      <a:endParaRPr lang="fr-FR" sz="900" dirty="0">
                        <a:solidFill>
                          <a:schemeClr val="accent3">
                            <a:lumMod val="75000"/>
                          </a:schemeClr>
                        </a:solidFill>
                      </a:endParaRPr>
                    </a:p>
                  </a:txBody>
                  <a:tcPr anchor="ctr"/>
                </a:tc>
                <a:tc>
                  <a:txBody>
                    <a:bodyPr/>
                    <a:lstStyle/>
                    <a:p>
                      <a:endParaRPr lang="fr-FR" sz="1100" dirty="0"/>
                    </a:p>
                  </a:txBody>
                  <a:tcPr anchor="ctr"/>
                </a:tc>
                <a:tc>
                  <a:txBody>
                    <a:bodyPr/>
                    <a:lstStyle/>
                    <a:p>
                      <a:endParaRPr lang="fr-FR" sz="1100" dirty="0"/>
                    </a:p>
                  </a:txBody>
                  <a:tcPr anchor="ctr"/>
                </a:tc>
              </a:tr>
              <a:tr h="378276">
                <a:tc>
                  <a: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fr-FR" sz="900" dirty="0" smtClean="0">
                          <a:solidFill>
                            <a:schemeClr val="accent3">
                              <a:lumMod val="75000"/>
                            </a:schemeClr>
                          </a:solidFill>
                        </a:rPr>
                        <a:t>-</a:t>
                      </a:r>
                      <a:r>
                        <a:rPr lang="fr-FR" sz="900" baseline="0" dirty="0" smtClean="0">
                          <a:solidFill>
                            <a:schemeClr val="accent3">
                              <a:lumMod val="75000"/>
                            </a:schemeClr>
                          </a:solidFill>
                        </a:rPr>
                        <a:t> Charge </a:t>
                      </a:r>
                      <a:r>
                        <a:rPr lang="fr-FR" sz="900" dirty="0" smtClean="0">
                          <a:solidFill>
                            <a:schemeClr val="accent3">
                              <a:lumMod val="75000"/>
                            </a:schemeClr>
                          </a:solidFill>
                        </a:rPr>
                        <a:t>de remboursement de crédits autres </a:t>
                      </a:r>
                    </a:p>
                    <a:p>
                      <a:pPr marL="0" marR="0" indent="0" algn="l" defTabSz="457200" rtl="0" eaLnBrk="1" fontAlgn="auto" latinLnBrk="0" hangingPunct="1">
                        <a:lnSpc>
                          <a:spcPct val="100000"/>
                        </a:lnSpc>
                        <a:spcBef>
                          <a:spcPts val="0"/>
                        </a:spcBef>
                        <a:spcAft>
                          <a:spcPts val="0"/>
                        </a:spcAft>
                        <a:buClrTx/>
                        <a:buSzTx/>
                        <a:buFontTx/>
                        <a:buNone/>
                        <a:tabLst/>
                        <a:defRPr/>
                      </a:pPr>
                      <a:r>
                        <a:rPr lang="fr-FR" sz="900" dirty="0" smtClean="0">
                          <a:solidFill>
                            <a:schemeClr val="accent3">
                              <a:lumMod val="75000"/>
                            </a:schemeClr>
                          </a:solidFill>
                        </a:rPr>
                        <a:t>  (RS, RL, conso…)</a:t>
                      </a:r>
                    </a:p>
                  </a:txBody>
                  <a:tcPr anchor="ctr"/>
                </a:tc>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fr-FR" sz="900" b="0" i="0" u="none" strike="noStrike" kern="1200" cap="none" spc="0" normalizeH="0" baseline="0" noProof="0" dirty="0" smtClean="0">
                          <a:ln>
                            <a:noFill/>
                          </a:ln>
                          <a:solidFill>
                            <a:schemeClr val="accent3">
                              <a:lumMod val="75000"/>
                            </a:schemeClr>
                          </a:solidFill>
                          <a:effectLst/>
                          <a:uLnTx/>
                          <a:uFillTx/>
                          <a:latin typeface="+mn-lt"/>
                          <a:ea typeface="+mn-ea"/>
                          <a:cs typeface="+mn-cs"/>
                        </a:rPr>
                        <a:t>Entretien client </a:t>
                      </a:r>
                    </a:p>
                  </a:txBody>
                  <a:tcPr anchor="ctr"/>
                </a:tc>
                <a:tc>
                  <a:txBody>
                    <a:bodyPr/>
                    <a:lstStyle/>
                    <a:p>
                      <a:endParaRPr lang="fr-FR" sz="1100" dirty="0"/>
                    </a:p>
                  </a:txBody>
                  <a:tcPr anchor="ctr"/>
                </a:tc>
                <a:tc>
                  <a:txBody>
                    <a:bodyPr/>
                    <a:lstStyle/>
                    <a:p>
                      <a:endParaRPr lang="fr-FR" sz="1100" dirty="0"/>
                    </a:p>
                  </a:txBody>
                  <a:tcPr anchor="ctr"/>
                </a:tc>
              </a:tr>
              <a:tr h="267945">
                <a:tc>
                  <a: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fr-FR" sz="900" dirty="0" smtClean="0">
                          <a:solidFill>
                            <a:schemeClr val="accent3">
                              <a:lumMod val="75000"/>
                            </a:schemeClr>
                          </a:solidFill>
                        </a:rPr>
                        <a:t>- Charge de remboursement de crédit nouveau</a:t>
                      </a:r>
                    </a:p>
                  </a:txBody>
                  <a:tcPr anchor="ctr"/>
                </a:tc>
                <a:tc>
                  <a:txBody>
                    <a:bodyPr/>
                    <a:lstStyle/>
                    <a:p>
                      <a:pPr marL="0" marR="0" indent="0" algn="ctr" defTabSz="457200" rtl="0" eaLnBrk="1" fontAlgn="auto" latinLnBrk="0" hangingPunct="1">
                        <a:lnSpc>
                          <a:spcPct val="100000"/>
                        </a:lnSpc>
                        <a:spcBef>
                          <a:spcPts val="0"/>
                        </a:spcBef>
                        <a:spcAft>
                          <a:spcPts val="0"/>
                        </a:spcAft>
                        <a:buClrTx/>
                        <a:buSzTx/>
                        <a:buFontTx/>
                        <a:buNone/>
                        <a:tabLst/>
                        <a:defRPr/>
                      </a:pPr>
                      <a:r>
                        <a:rPr lang="fr-FR" sz="900" dirty="0" smtClean="0">
                          <a:solidFill>
                            <a:schemeClr val="accent3">
                              <a:lumMod val="75000"/>
                            </a:schemeClr>
                          </a:solidFill>
                        </a:rPr>
                        <a:t>Projet Client</a:t>
                      </a:r>
                    </a:p>
                  </a:txBody>
                  <a:tcPr anchor="ctr"/>
                </a:tc>
                <a:tc>
                  <a:txBody>
                    <a:bodyPr/>
                    <a:lstStyle/>
                    <a:p>
                      <a:endParaRPr lang="fr-FR" sz="1100" dirty="0"/>
                    </a:p>
                  </a:txBody>
                  <a:tcPr anchor="ctr"/>
                </a:tc>
                <a:tc>
                  <a:txBody>
                    <a:bodyPr/>
                    <a:lstStyle/>
                    <a:p>
                      <a:endParaRPr lang="fr-FR" sz="1100" dirty="0"/>
                    </a:p>
                  </a:txBody>
                  <a:tcPr anchor="ctr"/>
                </a:tc>
              </a:tr>
              <a:tr h="378276">
                <a:tc>
                  <a: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fr-FR" sz="900" dirty="0" smtClean="0">
                          <a:solidFill>
                            <a:schemeClr val="accent3">
                              <a:lumMod val="75000"/>
                            </a:schemeClr>
                          </a:solidFill>
                        </a:rPr>
                        <a:t>- Autres</a:t>
                      </a:r>
                      <a:r>
                        <a:rPr lang="fr-FR" sz="900" baseline="0" dirty="0" smtClean="0">
                          <a:solidFill>
                            <a:schemeClr val="accent3">
                              <a:lumMod val="75000"/>
                            </a:schemeClr>
                          </a:solidFill>
                        </a:rPr>
                        <a:t> paiement (pensions, loyers pour enfants </a:t>
                      </a:r>
                    </a:p>
                    <a:p>
                      <a:pPr marL="0" marR="0" indent="0" algn="l" defTabSz="457200" rtl="0" eaLnBrk="1" fontAlgn="auto" latinLnBrk="0" hangingPunct="1">
                        <a:lnSpc>
                          <a:spcPct val="100000"/>
                        </a:lnSpc>
                        <a:spcBef>
                          <a:spcPts val="0"/>
                        </a:spcBef>
                        <a:spcAft>
                          <a:spcPts val="0"/>
                        </a:spcAft>
                        <a:buClrTx/>
                        <a:buSzTx/>
                        <a:buFontTx/>
                        <a:buNone/>
                        <a:tabLst/>
                        <a:defRPr/>
                      </a:pPr>
                      <a:r>
                        <a:rPr lang="fr-FR" sz="900" baseline="0" dirty="0" smtClean="0">
                          <a:solidFill>
                            <a:schemeClr val="accent3">
                              <a:lumMod val="75000"/>
                            </a:schemeClr>
                          </a:solidFill>
                        </a:rPr>
                        <a:t>  étudiants…)</a:t>
                      </a:r>
                      <a:endParaRPr lang="fr-FR" sz="900" dirty="0" smtClean="0">
                        <a:solidFill>
                          <a:schemeClr val="accent3">
                            <a:lumMod val="75000"/>
                          </a:schemeClr>
                        </a:solidFill>
                      </a:endParaRPr>
                    </a:p>
                  </a:txBody>
                  <a:tcPr anchor="ctr"/>
                </a:tc>
                <a:tc>
                  <a:txBody>
                    <a:bodyPr/>
                    <a:lstStyle/>
                    <a:p>
                      <a:pPr algn="ctr"/>
                      <a:r>
                        <a:rPr lang="fr-FR" sz="900" dirty="0" smtClean="0">
                          <a:solidFill>
                            <a:schemeClr val="accent3">
                              <a:lumMod val="75000"/>
                            </a:schemeClr>
                          </a:solidFill>
                        </a:rPr>
                        <a:t>Entretien</a:t>
                      </a:r>
                      <a:r>
                        <a:rPr lang="fr-FR" sz="900" baseline="0" dirty="0" smtClean="0">
                          <a:solidFill>
                            <a:schemeClr val="accent3">
                              <a:lumMod val="75000"/>
                            </a:schemeClr>
                          </a:solidFill>
                        </a:rPr>
                        <a:t> client </a:t>
                      </a:r>
                    </a:p>
                    <a:p>
                      <a:pPr algn="ctr"/>
                      <a:r>
                        <a:rPr lang="fr-FR" sz="900" baseline="0" dirty="0" smtClean="0">
                          <a:solidFill>
                            <a:schemeClr val="accent3">
                              <a:lumMod val="75000"/>
                            </a:schemeClr>
                          </a:solidFill>
                        </a:rPr>
                        <a:t>2042</a:t>
                      </a:r>
                      <a:endParaRPr lang="fr-FR" sz="900" dirty="0">
                        <a:solidFill>
                          <a:schemeClr val="accent3">
                            <a:lumMod val="75000"/>
                          </a:schemeClr>
                        </a:solidFill>
                      </a:endParaRPr>
                    </a:p>
                  </a:txBody>
                  <a:tcPr anchor="ctr"/>
                </a:tc>
                <a:tc>
                  <a:txBody>
                    <a:bodyPr/>
                    <a:lstStyle/>
                    <a:p>
                      <a:endParaRPr lang="fr-FR" sz="1100" dirty="0"/>
                    </a:p>
                  </a:txBody>
                  <a:tcPr anchor="ctr"/>
                </a:tc>
                <a:tc>
                  <a:txBody>
                    <a:bodyPr/>
                    <a:lstStyle/>
                    <a:p>
                      <a:endParaRPr lang="fr-FR" sz="1100" dirty="0"/>
                    </a:p>
                  </a:txBody>
                  <a:tcPr anchor="ctr"/>
                </a:tc>
              </a:tr>
              <a:tr h="267945">
                <a:tc>
                  <a:txBody>
                    <a:bodyPr/>
                    <a:lstStyle/>
                    <a:p>
                      <a:pPr marL="0" marR="0" indent="0" algn="l" defTabSz="457200" rtl="0" eaLnBrk="1" fontAlgn="auto" latinLnBrk="0" hangingPunct="1">
                        <a:lnSpc>
                          <a:spcPct val="100000"/>
                        </a:lnSpc>
                        <a:spcBef>
                          <a:spcPts val="0"/>
                        </a:spcBef>
                        <a:spcAft>
                          <a:spcPts val="0"/>
                        </a:spcAft>
                        <a:buClrTx/>
                        <a:buSzTx/>
                        <a:buFontTx/>
                        <a:buNone/>
                        <a:tabLst/>
                        <a:defRPr/>
                      </a:pPr>
                      <a:endParaRPr lang="fr-FR" sz="900" dirty="0" smtClean="0"/>
                    </a:p>
                  </a:txBody>
                  <a:tcPr anchor="ctr"/>
                </a:tc>
                <a:tc>
                  <a:txBody>
                    <a:bodyPr/>
                    <a:lstStyle/>
                    <a:p>
                      <a:pPr algn="ctr"/>
                      <a:endParaRPr lang="fr-FR" sz="900" dirty="0"/>
                    </a:p>
                  </a:txBody>
                  <a:tcPr anchor="ctr"/>
                </a:tc>
                <a:tc>
                  <a:txBody>
                    <a:bodyPr/>
                    <a:lstStyle/>
                    <a:p>
                      <a:endParaRPr lang="fr-FR" sz="1100" dirty="0"/>
                    </a:p>
                  </a:txBody>
                  <a:tcPr anchor="ctr"/>
                </a:tc>
                <a:tc>
                  <a:txBody>
                    <a:bodyPr/>
                    <a:lstStyle/>
                    <a:p>
                      <a:endParaRPr lang="fr-FR" sz="1100" dirty="0"/>
                    </a:p>
                  </a:txBody>
                  <a:tcPr anchor="ctr"/>
                </a:tc>
              </a:tr>
            </a:tbl>
          </a:graphicData>
        </a:graphic>
      </p:graphicFrame>
      <p:sp>
        <p:nvSpPr>
          <p:cNvPr id="39" name="Text Box 13"/>
          <p:cNvSpPr txBox="1">
            <a:spLocks noChangeArrowheads="1"/>
          </p:cNvSpPr>
          <p:nvPr/>
        </p:nvSpPr>
        <p:spPr bwMode="auto">
          <a:xfrm>
            <a:off x="129393" y="6725135"/>
            <a:ext cx="4289433" cy="307777"/>
          </a:xfrm>
          <a:prstGeom prst="rect">
            <a:avLst/>
          </a:prstGeom>
          <a:solidFill>
            <a:srgbClr val="68036D"/>
          </a:solidFill>
          <a:ln w="9525" algn="ctr">
            <a:noFill/>
            <a:miter lim="800000"/>
            <a:headEnd/>
            <a:tailEnd/>
          </a:ln>
        </p:spPr>
        <p:txBody>
          <a:bodyPr wrap="square">
            <a:spAutoFit/>
          </a:bodyPr>
          <a:lstStyle/>
          <a:p>
            <a:pPr defTabSz="914400" eaLnBrk="0" fontAlgn="auto" hangingPunct="0">
              <a:spcBef>
                <a:spcPts val="0"/>
              </a:spcBef>
              <a:spcAft>
                <a:spcPts val="0"/>
              </a:spcAft>
              <a:defRPr/>
            </a:pPr>
            <a:r>
              <a:rPr lang="fr-FR" sz="1400" b="1" kern="0" dirty="0" smtClean="0">
                <a:solidFill>
                  <a:schemeClr val="bg1"/>
                </a:solidFill>
                <a:ea typeface="ＭＳ Ｐゴシック" pitchFamily="1" charset="-128"/>
              </a:rPr>
              <a:t>Reste à vivre</a:t>
            </a:r>
            <a:endParaRPr lang="fr-FR" sz="1400" b="1" kern="0" dirty="0">
              <a:solidFill>
                <a:schemeClr val="bg1"/>
              </a:solidFill>
              <a:ea typeface="ＭＳ Ｐゴシック" pitchFamily="1" charset="-128"/>
            </a:endParaRPr>
          </a:p>
        </p:txBody>
      </p:sp>
      <p:sp>
        <p:nvSpPr>
          <p:cNvPr id="41" name="Rectangle 10"/>
          <p:cNvSpPr>
            <a:spLocks noChangeArrowheads="1"/>
          </p:cNvSpPr>
          <p:nvPr/>
        </p:nvSpPr>
        <p:spPr bwMode="auto">
          <a:xfrm>
            <a:off x="129393" y="8023102"/>
            <a:ext cx="1439282" cy="450508"/>
          </a:xfrm>
          <a:prstGeom prst="rect">
            <a:avLst/>
          </a:prstGeom>
          <a:solidFill>
            <a:srgbClr val="ECECEC"/>
          </a:solidFill>
          <a:ln>
            <a:noFill/>
          </a:ln>
          <a:extLst/>
        </p:spPr>
        <p:txBody>
          <a:bodyPr vert="horz" anchor="t"/>
          <a:lstStyle/>
          <a:p>
            <a:endParaRPr lang="fr-FR" sz="800" strike="sngStrike" dirty="0" smtClean="0">
              <a:solidFill>
                <a:srgbClr val="FF0000"/>
              </a:solidFill>
            </a:endParaRPr>
          </a:p>
        </p:txBody>
      </p:sp>
      <p:sp>
        <p:nvSpPr>
          <p:cNvPr id="42" name="Rectangle 10"/>
          <p:cNvSpPr>
            <a:spLocks noChangeArrowheads="1"/>
          </p:cNvSpPr>
          <p:nvPr/>
        </p:nvSpPr>
        <p:spPr bwMode="auto">
          <a:xfrm>
            <a:off x="129393" y="7185055"/>
            <a:ext cx="1439283" cy="717618"/>
          </a:xfrm>
          <a:prstGeom prst="rect">
            <a:avLst/>
          </a:prstGeom>
          <a:solidFill>
            <a:srgbClr val="ECECEC"/>
          </a:solidFill>
          <a:ln>
            <a:noFill/>
          </a:ln>
          <a:extLst/>
        </p:spPr>
        <p:txBody>
          <a:bodyPr vert="horz" anchor="t"/>
          <a:lstStyle/>
          <a:p>
            <a:endParaRPr lang="fr-FR" sz="800" strike="sngStrike" dirty="0" smtClean="0">
              <a:solidFill>
                <a:srgbClr val="FF0000"/>
              </a:solidFill>
            </a:endParaRPr>
          </a:p>
        </p:txBody>
      </p:sp>
      <p:sp>
        <p:nvSpPr>
          <p:cNvPr id="43" name="Rectangle 10"/>
          <p:cNvSpPr>
            <a:spLocks noChangeArrowheads="1"/>
          </p:cNvSpPr>
          <p:nvPr/>
        </p:nvSpPr>
        <p:spPr bwMode="auto">
          <a:xfrm>
            <a:off x="1595839" y="7185055"/>
            <a:ext cx="5131145" cy="717618"/>
          </a:xfrm>
          <a:prstGeom prst="rect">
            <a:avLst/>
          </a:prstGeom>
          <a:solidFill>
            <a:schemeClr val="bg2">
              <a:lumMod val="95000"/>
            </a:schemeClr>
          </a:solidFill>
          <a:ln>
            <a:noFill/>
          </a:ln>
          <a:extLst/>
        </p:spPr>
        <p:txBody>
          <a:bodyPr anchor="ctr"/>
          <a:lstStyle/>
          <a:p>
            <a:pPr algn="just">
              <a:lnSpc>
                <a:spcPct val="110000"/>
              </a:lnSpc>
            </a:pPr>
            <a:r>
              <a:rPr lang="fr-FR" sz="800" b="1" dirty="0" smtClean="0">
                <a:solidFill>
                  <a:schemeClr val="accent3">
                    <a:lumMod val="75000"/>
                  </a:schemeClr>
                </a:solidFill>
              </a:rPr>
              <a:t>Excédent : </a:t>
            </a:r>
            <a:r>
              <a:rPr lang="fr-FR" sz="800" dirty="0">
                <a:solidFill>
                  <a:schemeClr val="accent3">
                    <a:lumMod val="75000"/>
                  </a:schemeClr>
                </a:solidFill>
              </a:rPr>
              <a:t>d</a:t>
            </a:r>
            <a:r>
              <a:rPr lang="fr-FR" sz="800" dirty="0" smtClean="0">
                <a:solidFill>
                  <a:schemeClr val="accent3">
                    <a:lumMod val="75000"/>
                  </a:schemeClr>
                </a:solidFill>
              </a:rPr>
              <a:t>ans le cas des SCP, l</a:t>
            </a:r>
            <a:r>
              <a:rPr lang="fr-FR" sz="800" b="1" dirty="0" smtClean="0">
                <a:solidFill>
                  <a:schemeClr val="accent3">
                    <a:lumMod val="75000"/>
                  </a:schemeClr>
                </a:solidFill>
              </a:rPr>
              <a:t>’excédent </a:t>
            </a:r>
            <a:r>
              <a:rPr lang="fr-FR" sz="800" dirty="0" smtClean="0">
                <a:solidFill>
                  <a:schemeClr val="accent3">
                    <a:lumMod val="75000"/>
                  </a:schemeClr>
                </a:solidFill>
              </a:rPr>
              <a:t>(ligne 34 de la 2035) correspond à celui mentionné sur la 2035 individuelle et non sur la 2035 de la SCP. Il est toutefois nécessaire d’analyser la 2035 de la SCP pour évaluer l’évolution de l’activité et de la rentabilité.</a:t>
            </a:r>
          </a:p>
          <a:p>
            <a:pPr algn="just">
              <a:lnSpc>
                <a:spcPct val="110000"/>
              </a:lnSpc>
            </a:pPr>
            <a:r>
              <a:rPr lang="fr-FR" sz="800" b="1" dirty="0" smtClean="0">
                <a:solidFill>
                  <a:schemeClr val="accent3">
                    <a:lumMod val="75000"/>
                  </a:schemeClr>
                </a:solidFill>
              </a:rPr>
              <a:t>Charges sociales </a:t>
            </a:r>
            <a:r>
              <a:rPr lang="fr-FR" sz="800" dirty="0" smtClean="0">
                <a:solidFill>
                  <a:schemeClr val="accent3">
                    <a:lumMod val="75000"/>
                  </a:schemeClr>
                </a:solidFill>
              </a:rPr>
              <a:t>: les charges sociales des associés d’une SCP ne sont pas déduites au niveau de la SCP (BT et BU ne sont pas remplies). Ces charges sont mentionnées sur la 2035 individuelle de chaque associé.</a:t>
            </a:r>
            <a:endParaRPr lang="fr-FR" sz="800" dirty="0">
              <a:solidFill>
                <a:schemeClr val="accent3">
                  <a:lumMod val="75000"/>
                </a:schemeClr>
              </a:solidFill>
            </a:endParaRPr>
          </a:p>
        </p:txBody>
      </p:sp>
      <p:sp>
        <p:nvSpPr>
          <p:cNvPr id="44" name="Rectangle à coins arrondis 43"/>
          <p:cNvSpPr/>
          <p:nvPr/>
        </p:nvSpPr>
        <p:spPr>
          <a:xfrm>
            <a:off x="164782" y="7351872"/>
            <a:ext cx="1331692" cy="383983"/>
          </a:xfrm>
          <a:prstGeom prst="roundRect">
            <a:avLst/>
          </a:prstGeom>
          <a:solidFill>
            <a:srgbClr val="83775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fr-FR" sz="1000" dirty="0" smtClean="0">
                <a:solidFill>
                  <a:srgbClr val="FFFFFF"/>
                </a:solidFill>
              </a:rPr>
              <a:t>Cas spécifique</a:t>
            </a:r>
          </a:p>
          <a:p>
            <a:pPr algn="ctr"/>
            <a:r>
              <a:rPr lang="fr-FR" sz="1000" dirty="0" smtClean="0">
                <a:solidFill>
                  <a:srgbClr val="FFFFFF"/>
                </a:solidFill>
              </a:rPr>
              <a:t> des SCP</a:t>
            </a:r>
            <a:endParaRPr lang="fr-FR" sz="1000" dirty="0">
              <a:solidFill>
                <a:srgbClr val="FFFFFF"/>
              </a:solidFill>
            </a:endParaRPr>
          </a:p>
        </p:txBody>
      </p:sp>
      <p:sp>
        <p:nvSpPr>
          <p:cNvPr id="45" name="Rectangle à coins arrondis 44"/>
          <p:cNvSpPr/>
          <p:nvPr/>
        </p:nvSpPr>
        <p:spPr>
          <a:xfrm>
            <a:off x="164782" y="8082531"/>
            <a:ext cx="1331692" cy="338214"/>
          </a:xfrm>
          <a:prstGeom prst="roundRect">
            <a:avLst>
              <a:gd name="adj" fmla="val 13728"/>
            </a:avLst>
          </a:prstGeom>
          <a:solidFill>
            <a:srgbClr val="83775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fr-FR" sz="1000" dirty="0" smtClean="0">
                <a:solidFill>
                  <a:srgbClr val="FFFFFF"/>
                </a:solidFill>
              </a:rPr>
              <a:t>Cas spécifique</a:t>
            </a:r>
          </a:p>
          <a:p>
            <a:pPr algn="ctr"/>
            <a:r>
              <a:rPr lang="fr-FR" sz="1000" dirty="0" smtClean="0">
                <a:solidFill>
                  <a:srgbClr val="FFFFFF"/>
                </a:solidFill>
              </a:rPr>
              <a:t> des CCA</a:t>
            </a:r>
            <a:endParaRPr lang="fr-FR" sz="1000" dirty="0">
              <a:solidFill>
                <a:srgbClr val="FFFFFF"/>
              </a:solidFill>
            </a:endParaRPr>
          </a:p>
        </p:txBody>
      </p:sp>
      <p:sp>
        <p:nvSpPr>
          <p:cNvPr id="46" name="Rectangle 10"/>
          <p:cNvSpPr>
            <a:spLocks noChangeArrowheads="1"/>
          </p:cNvSpPr>
          <p:nvPr/>
        </p:nvSpPr>
        <p:spPr bwMode="auto">
          <a:xfrm>
            <a:off x="1595839" y="8021816"/>
            <a:ext cx="5131145" cy="451793"/>
          </a:xfrm>
          <a:prstGeom prst="rect">
            <a:avLst/>
          </a:prstGeom>
          <a:solidFill>
            <a:schemeClr val="bg2">
              <a:lumMod val="95000"/>
            </a:schemeClr>
          </a:solidFill>
          <a:ln>
            <a:noFill/>
          </a:ln>
          <a:extLst/>
        </p:spPr>
        <p:txBody>
          <a:bodyPr anchor="ctr"/>
          <a:lstStyle/>
          <a:p>
            <a:pPr algn="just">
              <a:lnSpc>
                <a:spcPct val="110000"/>
              </a:lnSpc>
            </a:pPr>
            <a:r>
              <a:rPr lang="fr-FR" sz="800" dirty="0" smtClean="0">
                <a:solidFill>
                  <a:schemeClr val="accent3">
                    <a:lumMod val="75000"/>
                  </a:schemeClr>
                </a:solidFill>
              </a:rPr>
              <a:t>Si le professionnel détient un </a:t>
            </a:r>
            <a:r>
              <a:rPr lang="fr-FR" sz="800" b="1" dirty="0" smtClean="0">
                <a:solidFill>
                  <a:schemeClr val="accent3">
                    <a:lumMod val="75000"/>
                  </a:schemeClr>
                </a:solidFill>
              </a:rPr>
              <a:t>compte courant d’associé </a:t>
            </a:r>
            <a:r>
              <a:rPr lang="fr-FR" sz="800" dirty="0" smtClean="0">
                <a:solidFill>
                  <a:schemeClr val="accent3">
                    <a:lumMod val="75000"/>
                  </a:schemeClr>
                </a:solidFill>
              </a:rPr>
              <a:t>dans une SCP, il convient :</a:t>
            </a:r>
          </a:p>
          <a:p>
            <a:pPr marL="171450" indent="-171450" algn="just">
              <a:lnSpc>
                <a:spcPct val="110000"/>
              </a:lnSpc>
              <a:buFontTx/>
              <a:buChar char="-"/>
            </a:pPr>
            <a:r>
              <a:rPr lang="fr-FR" sz="800" dirty="0" smtClean="0">
                <a:solidFill>
                  <a:schemeClr val="accent3">
                    <a:lumMod val="75000"/>
                  </a:schemeClr>
                </a:solidFill>
              </a:rPr>
              <a:t>d’ajouter les remboursements totaux ou partiels de l’année aux revenus (non fiscalisé) du client,</a:t>
            </a:r>
          </a:p>
          <a:p>
            <a:pPr marL="171450" indent="-171450" algn="just">
              <a:lnSpc>
                <a:spcPct val="110000"/>
              </a:lnSpc>
              <a:buFontTx/>
              <a:buChar char="-"/>
            </a:pPr>
            <a:r>
              <a:rPr lang="fr-FR" sz="800" dirty="0" smtClean="0">
                <a:solidFill>
                  <a:schemeClr val="accent3">
                    <a:lumMod val="75000"/>
                  </a:schemeClr>
                </a:solidFill>
              </a:rPr>
              <a:t>d’enlever les versements de l’année aux revenus (pas d’impact fiscal) du client.</a:t>
            </a:r>
            <a:endParaRPr lang="fr-FR" sz="800" dirty="0">
              <a:solidFill>
                <a:schemeClr val="accent3">
                  <a:lumMod val="75000"/>
                </a:schemeClr>
              </a:solidFill>
            </a:endParaRPr>
          </a:p>
        </p:txBody>
      </p:sp>
    </p:spTree>
    <p:extLst>
      <p:ext uri="{BB962C8B-B14F-4D97-AF65-F5344CB8AC3E}">
        <p14:creationId xmlns:p14="http://schemas.microsoft.com/office/powerpoint/2010/main" val="298361161"/>
      </p:ext>
    </p:extLst>
  </p:cSld>
  <p:clrMapOvr>
    <a:masterClrMapping/>
  </p:clrMapOvr>
  <p:timing>
    <p:tnLst>
      <p:par>
        <p:cTn id="1" dur="indefinite" restart="never" nodeType="tmRoot"/>
      </p:par>
    </p:tnLst>
  </p:timing>
</p:sld>
</file>

<file path=ppt/theme/theme1.xml><?xml version="1.0" encoding="utf-8"?>
<a:theme xmlns:a="http://schemas.openxmlformats.org/drawingml/2006/main" name="1-Caisse d'Epargne">
  <a:themeElements>
    <a:clrScheme name="Caisse d'Epargne">
      <a:dk1>
        <a:srgbClr val="4F504F"/>
      </a:dk1>
      <a:lt1>
        <a:srgbClr val="CDCECC"/>
      </a:lt1>
      <a:dk2>
        <a:srgbClr val="000000"/>
      </a:dk2>
      <a:lt2>
        <a:srgbClr val="FFFFFF"/>
      </a:lt2>
      <a:accent1>
        <a:srgbClr val="CD0920"/>
      </a:accent1>
      <a:accent2>
        <a:srgbClr val="4F504F"/>
      </a:accent2>
      <a:accent3>
        <a:srgbClr val="9EA09E"/>
      </a:accent3>
      <a:accent4>
        <a:srgbClr val="9E0827"/>
      </a:accent4>
      <a:accent5>
        <a:srgbClr val="A79C86"/>
      </a:accent5>
      <a:accent6>
        <a:srgbClr val="DE6225"/>
      </a:accent6>
      <a:hlink>
        <a:srgbClr val="CD0920"/>
      </a:hlink>
      <a:folHlink>
        <a:srgbClr val="581D41"/>
      </a:folHlink>
    </a:clrScheme>
    <a:fontScheme name="Caisse d'Epargne">
      <a:majorFont>
        <a:latin typeface="Franklin Gothic Book"/>
        <a:ea typeface=""/>
        <a:cs typeface=""/>
      </a:majorFont>
      <a:minorFont>
        <a:latin typeface="Helvetica"/>
        <a:ea typeface=""/>
        <a:cs typeface=""/>
      </a:minorFont>
    </a:fontScheme>
    <a:fmtScheme name="Bureau">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2_Pro">
  <a:themeElements>
    <a:clrScheme name="Caisse d'Epargne">
      <a:dk1>
        <a:srgbClr val="4F504F"/>
      </a:dk1>
      <a:lt1>
        <a:srgbClr val="CDCECC"/>
      </a:lt1>
      <a:dk2>
        <a:srgbClr val="000000"/>
      </a:dk2>
      <a:lt2>
        <a:srgbClr val="FFFFFF"/>
      </a:lt2>
      <a:accent1>
        <a:srgbClr val="CD0920"/>
      </a:accent1>
      <a:accent2>
        <a:srgbClr val="4F504F"/>
      </a:accent2>
      <a:accent3>
        <a:srgbClr val="9EA09E"/>
      </a:accent3>
      <a:accent4>
        <a:srgbClr val="9E0827"/>
      </a:accent4>
      <a:accent5>
        <a:srgbClr val="A79C86"/>
      </a:accent5>
      <a:accent6>
        <a:srgbClr val="DE6225"/>
      </a:accent6>
      <a:hlink>
        <a:srgbClr val="CD0920"/>
      </a:hlink>
      <a:folHlink>
        <a:srgbClr val="581D41"/>
      </a:folHlink>
    </a:clrScheme>
    <a:fontScheme name="Caisse d'Epargne">
      <a:majorFont>
        <a:latin typeface="Franklin Gothic Book"/>
        <a:ea typeface=""/>
        <a:cs typeface=""/>
      </a:majorFont>
      <a:minorFont>
        <a:latin typeface="Helvetica"/>
        <a:ea typeface=""/>
        <a:cs typeface=""/>
      </a:minorFont>
    </a:fontScheme>
    <a:fmtScheme name="Bureau">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Thèm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Thème Office">
  <a:themeElements>
    <a:clrScheme name="Bureau">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Bureau">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Bureau">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A649750F577C4149BA6DB4861195A131" ma:contentTypeVersion="0" ma:contentTypeDescription="Crée un document." ma:contentTypeScope="" ma:versionID="0978beda8f63513b5dfa58be5bbaf119">
  <xsd:schema xmlns:xsd="http://www.w3.org/2001/XMLSchema" xmlns:xs="http://www.w3.org/2001/XMLSchema" xmlns:p="http://schemas.microsoft.com/office/2006/metadata/properties" targetNamespace="http://schemas.microsoft.com/office/2006/metadata/properties" ma:root="true" ma:fieldsID="ab09c1ba23edfaa45a5e9d385267c9b5">
    <xsd:element name="properties">
      <xsd:complexType>
        <xsd:sequence>
          <xsd:element name="documentManagement">
            <xsd:complexType>
              <xsd:all/>
            </xsd:complexType>
          </xsd:element>
        </xsd:sequence>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Type de contenu"/>
        <xsd:element ref="dc:title" minOccurs="0" maxOccurs="1" ma:index="4" ma:displayName="Titr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0768E04C-9040-4B4B-A52F-932654F34E7C}">
  <ds:schemaRefs>
    <ds:schemaRef ds:uri="http://schemas.microsoft.com/office/infopath/2007/PartnerControls"/>
    <ds:schemaRef ds:uri="http://purl.org/dc/dcmitype/"/>
    <ds:schemaRef ds:uri="http://schemas.microsoft.com/office/2006/documentManagement/types"/>
    <ds:schemaRef ds:uri="http://schemas.microsoft.com/office/2006/metadata/properties"/>
    <ds:schemaRef ds:uri="http://purl.org/dc/terms/"/>
    <ds:schemaRef ds:uri="http://schemas.openxmlformats.org/package/2006/metadata/core-properties"/>
    <ds:schemaRef ds:uri="http://www.w3.org/XML/1998/namespace"/>
    <ds:schemaRef ds:uri="http://purl.org/dc/elements/1.1/"/>
  </ds:schemaRefs>
</ds:datastoreItem>
</file>

<file path=customXml/itemProps2.xml><?xml version="1.0" encoding="utf-8"?>
<ds:datastoreItem xmlns:ds="http://schemas.openxmlformats.org/officeDocument/2006/customXml" ds:itemID="{D4305425-084A-4D43-B150-1EB6AD0C8D7B}">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openxmlformats.org/package/2006/metadata/core-properties"/>
    <ds:schemaRef ds:uri="http://purl.org/dc/elements/1.1/"/>
    <ds:schemaRef ds:uri="http://purl.org/dc/terms/"/>
    <ds:schemaRef ds:uri="http://schemas.microsoft.com/internal/obd"/>
    <ds:schemaRef ds:uri="http://schemas.microsoft.com/office/infopath/2007/PartnerControls"/>
  </ds:schemaRefs>
</ds:datastoreItem>
</file>

<file path=customXml/itemProps3.xml><?xml version="1.0" encoding="utf-8"?>
<ds:datastoreItem xmlns:ds="http://schemas.openxmlformats.org/officeDocument/2006/customXml" ds:itemID="{C1E12C7E-450B-4E4C-B7E2-660D6EA5FEF3}">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
  <TotalTime>2744</TotalTime>
  <Words>555</Words>
  <Application>Microsoft Office PowerPoint</Application>
  <PresentationFormat>Affichage à l'écran (4:3)</PresentationFormat>
  <Paragraphs>81</Paragraphs>
  <Slides>2</Slides>
  <Notes>1</Notes>
  <HiddenSlides>0</HiddenSlides>
  <MMClips>0</MMClips>
  <ScaleCrop>false</ScaleCrop>
  <HeadingPairs>
    <vt:vector size="4" baseType="variant">
      <vt:variant>
        <vt:lpstr>Thème</vt:lpstr>
      </vt:variant>
      <vt:variant>
        <vt:i4>2</vt:i4>
      </vt:variant>
      <vt:variant>
        <vt:lpstr>Titres des diapositives</vt:lpstr>
      </vt:variant>
      <vt:variant>
        <vt:i4>2</vt:i4>
      </vt:variant>
    </vt:vector>
  </HeadingPairs>
  <TitlesOfParts>
    <vt:vector size="4" baseType="lpstr">
      <vt:lpstr>1-Caisse d'Epargne</vt:lpstr>
      <vt:lpstr>2_Pro</vt:lpstr>
      <vt:lpstr>Présentation PowerPoint</vt:lpstr>
      <vt:lpstr>Présentation PowerPoint</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Présentation PowerPoint</dc:title>
  <dc:creator>Groupe \Tbwa</dc:creator>
  <cp:lastModifiedBy>A5704641</cp:lastModifiedBy>
  <cp:revision>183</cp:revision>
  <cp:lastPrinted>2016-01-28T13:21:34Z</cp:lastPrinted>
  <dcterms:created xsi:type="dcterms:W3CDTF">2014-02-18T14:40:41Z</dcterms:created>
  <dcterms:modified xsi:type="dcterms:W3CDTF">2016-07-04T13:37:24Z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0x010100A649750F577C4149BA6DB4861195A131</vt:lpwstr>
  </property>
</Properties>
</file>