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1C8D0B-4377-4AEE-A400-62A7E0DCB169}" type="doc">
      <dgm:prSet loTypeId="urn:microsoft.com/office/officeart/2005/8/layout/cycle3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4007D1FD-37AB-4B09-85E3-B896E2957E43}">
      <dgm:prSet phldrT="[Texte]"/>
      <dgm:spPr/>
      <dgm:t>
        <a:bodyPr/>
        <a:lstStyle/>
        <a:p>
          <a:r>
            <a:rPr lang="fr-FR" dirty="0" smtClean="0"/>
            <a:t>Objectif</a:t>
          </a:r>
          <a:endParaRPr lang="fr-FR" dirty="0"/>
        </a:p>
      </dgm:t>
    </dgm:pt>
    <dgm:pt modelId="{CEF0ED26-4DAC-4C67-BC2D-92F96D360C05}" type="sibTrans" cxnId="{234B0D56-B27C-4B17-BE04-4338EF6D0911}">
      <dgm:prSet/>
      <dgm:spPr/>
      <dgm:t>
        <a:bodyPr/>
        <a:lstStyle/>
        <a:p>
          <a:endParaRPr lang="fr-FR"/>
        </a:p>
      </dgm:t>
    </dgm:pt>
    <dgm:pt modelId="{0745C1AE-C4BE-4EB3-9022-9C773D219568}" type="parTrans" cxnId="{234B0D56-B27C-4B17-BE04-4338EF6D0911}">
      <dgm:prSet/>
      <dgm:spPr/>
      <dgm:t>
        <a:bodyPr/>
        <a:lstStyle/>
        <a:p>
          <a:endParaRPr lang="fr-FR"/>
        </a:p>
      </dgm:t>
    </dgm:pt>
    <dgm:pt modelId="{6E1C8626-9B9F-416A-B0E3-D2CC76DCB336}">
      <dgm:prSet phldrT="[Texte]"/>
      <dgm:spPr/>
      <dgm:t>
        <a:bodyPr/>
        <a:lstStyle/>
        <a:p>
          <a:r>
            <a:rPr lang="fr-FR" dirty="0" smtClean="0"/>
            <a:t>Cible</a:t>
          </a:r>
          <a:endParaRPr lang="fr-FR" dirty="0"/>
        </a:p>
      </dgm:t>
    </dgm:pt>
    <dgm:pt modelId="{1B5714AE-2978-44A9-AEB9-F225CC28A812}" type="sibTrans" cxnId="{3C389C8F-0F47-4C1D-8B41-E8F39C9377EF}">
      <dgm:prSet/>
      <dgm:spPr/>
      <dgm:t>
        <a:bodyPr/>
        <a:lstStyle/>
        <a:p>
          <a:endParaRPr lang="fr-FR"/>
        </a:p>
      </dgm:t>
    </dgm:pt>
    <dgm:pt modelId="{9270307F-B7C0-4C5E-AD7C-ECE87CC419F1}" type="parTrans" cxnId="{3C389C8F-0F47-4C1D-8B41-E8F39C9377EF}">
      <dgm:prSet/>
      <dgm:spPr/>
      <dgm:t>
        <a:bodyPr/>
        <a:lstStyle/>
        <a:p>
          <a:endParaRPr lang="fr-FR"/>
        </a:p>
      </dgm:t>
    </dgm:pt>
    <dgm:pt modelId="{9627C34D-764D-43C3-899B-C858B8901671}">
      <dgm:prSet phldrT="[Texte]"/>
      <dgm:spPr>
        <a:solidFill>
          <a:srgbClr val="00B050"/>
        </a:solidFill>
      </dgm:spPr>
      <dgm:t>
        <a:bodyPr/>
        <a:lstStyle/>
        <a:p>
          <a:r>
            <a:rPr lang="fr-FR" dirty="0" smtClean="0"/>
            <a:t>Action de Prospection</a:t>
          </a:r>
          <a:endParaRPr lang="fr-FR" dirty="0"/>
        </a:p>
      </dgm:t>
    </dgm:pt>
    <dgm:pt modelId="{774A85D4-B129-4B77-A935-289269510113}" type="sibTrans" cxnId="{A628E535-F1E9-4C1A-90A4-74ED2EF71CA7}">
      <dgm:prSet/>
      <dgm:spPr/>
      <dgm:t>
        <a:bodyPr/>
        <a:lstStyle/>
        <a:p>
          <a:endParaRPr lang="fr-FR"/>
        </a:p>
      </dgm:t>
    </dgm:pt>
    <dgm:pt modelId="{79EED443-F6DF-4CDA-AA0D-6A1D184E44D6}" type="parTrans" cxnId="{A628E535-F1E9-4C1A-90A4-74ED2EF71CA7}">
      <dgm:prSet/>
      <dgm:spPr/>
      <dgm:t>
        <a:bodyPr/>
        <a:lstStyle/>
        <a:p>
          <a:endParaRPr lang="fr-FR"/>
        </a:p>
      </dgm:t>
    </dgm:pt>
    <dgm:pt modelId="{272BDA50-DB37-46D5-9189-21758C51D3C8}">
      <dgm:prSet phldrT="[Texte]"/>
      <dgm:spPr/>
      <dgm:t>
        <a:bodyPr/>
        <a:lstStyle/>
        <a:p>
          <a:r>
            <a:rPr lang="fr-FR" dirty="0" smtClean="0"/>
            <a:t>Prérequis</a:t>
          </a:r>
          <a:endParaRPr lang="fr-FR" dirty="0"/>
        </a:p>
      </dgm:t>
    </dgm:pt>
    <dgm:pt modelId="{B09273DA-1EC6-403F-A060-24BB9002CF5D}" type="parTrans" cxnId="{280DBE03-2599-407A-93DE-6AF68167B9CA}">
      <dgm:prSet/>
      <dgm:spPr/>
      <dgm:t>
        <a:bodyPr/>
        <a:lstStyle/>
        <a:p>
          <a:endParaRPr lang="fr-FR"/>
        </a:p>
      </dgm:t>
    </dgm:pt>
    <dgm:pt modelId="{3CF6C3A2-F258-43C9-9043-EF3DB8F1F648}" type="sibTrans" cxnId="{280DBE03-2599-407A-93DE-6AF68167B9CA}">
      <dgm:prSet/>
      <dgm:spPr/>
      <dgm:t>
        <a:bodyPr/>
        <a:lstStyle/>
        <a:p>
          <a:endParaRPr lang="fr-FR"/>
        </a:p>
      </dgm:t>
    </dgm:pt>
    <dgm:pt modelId="{9CF5D402-CCAE-41BC-9792-3B548B502FA9}">
      <dgm:prSet phldrT="[Texte]"/>
      <dgm:spPr/>
      <dgm:t>
        <a:bodyPr/>
        <a:lstStyle/>
        <a:p>
          <a:r>
            <a:rPr lang="fr-FR" dirty="0" smtClean="0"/>
            <a:t>Suivi</a:t>
          </a:r>
          <a:endParaRPr lang="fr-FR" dirty="0"/>
        </a:p>
      </dgm:t>
    </dgm:pt>
    <dgm:pt modelId="{FD5C6A9D-3EE8-4E9F-8072-05D10E02C3FF}" type="parTrans" cxnId="{60874CCC-3B8B-4315-993C-E6BB9133F612}">
      <dgm:prSet/>
      <dgm:spPr/>
      <dgm:t>
        <a:bodyPr/>
        <a:lstStyle/>
        <a:p>
          <a:endParaRPr lang="fr-FR"/>
        </a:p>
      </dgm:t>
    </dgm:pt>
    <dgm:pt modelId="{D5F02485-E2E7-480B-ACBE-4CFF557E32E6}" type="sibTrans" cxnId="{60874CCC-3B8B-4315-993C-E6BB9133F612}">
      <dgm:prSet/>
      <dgm:spPr/>
      <dgm:t>
        <a:bodyPr/>
        <a:lstStyle/>
        <a:p>
          <a:endParaRPr lang="fr-FR"/>
        </a:p>
      </dgm:t>
    </dgm:pt>
    <dgm:pt modelId="{F1F2A16F-3229-4591-8B5F-FC2666E7465A}">
      <dgm:prSet phldrT="[Texte]"/>
      <dgm:spPr/>
      <dgm:t>
        <a:bodyPr/>
        <a:lstStyle/>
        <a:p>
          <a:r>
            <a:rPr lang="fr-FR" dirty="0" smtClean="0"/>
            <a:t>Mode Opératoire</a:t>
          </a:r>
          <a:endParaRPr lang="fr-FR" dirty="0"/>
        </a:p>
      </dgm:t>
    </dgm:pt>
    <dgm:pt modelId="{1F5A94BD-A378-473A-B19F-1304F04191BB}" type="parTrans" cxnId="{80228012-7E38-4D94-B3BA-28C9BA74D81D}">
      <dgm:prSet/>
      <dgm:spPr/>
      <dgm:t>
        <a:bodyPr/>
        <a:lstStyle/>
        <a:p>
          <a:endParaRPr lang="fr-FR"/>
        </a:p>
      </dgm:t>
    </dgm:pt>
    <dgm:pt modelId="{BDFFE502-4859-4258-91B0-A5A42FA955A0}" type="sibTrans" cxnId="{80228012-7E38-4D94-B3BA-28C9BA74D81D}">
      <dgm:prSet/>
      <dgm:spPr/>
      <dgm:t>
        <a:bodyPr/>
        <a:lstStyle/>
        <a:p>
          <a:endParaRPr lang="fr-FR"/>
        </a:p>
      </dgm:t>
    </dgm:pt>
    <dgm:pt modelId="{833BCE36-C766-4712-BB03-7ED68A68629E}" type="pres">
      <dgm:prSet presAssocID="{011C8D0B-4377-4AEE-A400-62A7E0DCB1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06B850D-B246-42D1-BF6D-BE3D0D416358}" type="pres">
      <dgm:prSet presAssocID="{011C8D0B-4377-4AEE-A400-62A7E0DCB169}" presName="cycle" presStyleCnt="0"/>
      <dgm:spPr/>
    </dgm:pt>
    <dgm:pt modelId="{500021F2-AD2E-43B1-8BCE-254F189183A5}" type="pres">
      <dgm:prSet presAssocID="{9627C34D-764D-43C3-899B-C858B8901671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B66963-8F91-43F4-B640-406659BCFF66}" type="pres">
      <dgm:prSet presAssocID="{774A85D4-B129-4B77-A935-289269510113}" presName="sibTransFirstNode" presStyleLbl="bgShp" presStyleIdx="0" presStyleCnt="1"/>
      <dgm:spPr/>
      <dgm:t>
        <a:bodyPr/>
        <a:lstStyle/>
        <a:p>
          <a:endParaRPr lang="fr-FR"/>
        </a:p>
      </dgm:t>
    </dgm:pt>
    <dgm:pt modelId="{3959FD97-AAB9-4221-ACFA-570E143271AB}" type="pres">
      <dgm:prSet presAssocID="{6E1C8626-9B9F-416A-B0E3-D2CC76DCB336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48990E-0D94-48C4-A458-2957211B9558}" type="pres">
      <dgm:prSet presAssocID="{4007D1FD-37AB-4B09-85E3-B896E2957E43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437CEE-31BE-4260-882A-3A4173851BDE}" type="pres">
      <dgm:prSet presAssocID="{272BDA50-DB37-46D5-9189-21758C51D3C8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020E54-BBB2-4E88-ABBB-90617E826A77}" type="pres">
      <dgm:prSet presAssocID="{F1F2A16F-3229-4591-8B5F-FC2666E7465A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B3670B-2047-4FD9-933F-49689F0DBEB0}" type="pres">
      <dgm:prSet presAssocID="{9CF5D402-CCAE-41BC-9792-3B548B502FA9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80DBE03-2599-407A-93DE-6AF68167B9CA}" srcId="{011C8D0B-4377-4AEE-A400-62A7E0DCB169}" destId="{272BDA50-DB37-46D5-9189-21758C51D3C8}" srcOrd="3" destOrd="0" parTransId="{B09273DA-1EC6-403F-A060-24BB9002CF5D}" sibTransId="{3CF6C3A2-F258-43C9-9043-EF3DB8F1F648}"/>
    <dgm:cxn modelId="{5501197D-56AC-48F2-A5FD-B943A8C9C9A5}" type="presOf" srcId="{9CF5D402-CCAE-41BC-9792-3B548B502FA9}" destId="{17B3670B-2047-4FD9-933F-49689F0DBEB0}" srcOrd="0" destOrd="0" presId="urn:microsoft.com/office/officeart/2005/8/layout/cycle3"/>
    <dgm:cxn modelId="{3C389C8F-0F47-4C1D-8B41-E8F39C9377EF}" srcId="{011C8D0B-4377-4AEE-A400-62A7E0DCB169}" destId="{6E1C8626-9B9F-416A-B0E3-D2CC76DCB336}" srcOrd="1" destOrd="0" parTransId="{9270307F-B7C0-4C5E-AD7C-ECE87CC419F1}" sibTransId="{1B5714AE-2978-44A9-AEB9-F225CC28A812}"/>
    <dgm:cxn modelId="{B1A5B7B7-D750-4D7E-9E9C-8F1E7DFC25F4}" type="presOf" srcId="{011C8D0B-4377-4AEE-A400-62A7E0DCB169}" destId="{833BCE36-C766-4712-BB03-7ED68A68629E}" srcOrd="0" destOrd="0" presId="urn:microsoft.com/office/officeart/2005/8/layout/cycle3"/>
    <dgm:cxn modelId="{F5030E0B-5ADC-4D3D-B1DC-6F33A76D8FFF}" type="presOf" srcId="{774A85D4-B129-4B77-A935-289269510113}" destId="{4BB66963-8F91-43F4-B640-406659BCFF66}" srcOrd="0" destOrd="0" presId="urn:microsoft.com/office/officeart/2005/8/layout/cycle3"/>
    <dgm:cxn modelId="{AD91A64D-2CFF-4C56-96F0-3FE3816B0A91}" type="presOf" srcId="{F1F2A16F-3229-4591-8B5F-FC2666E7465A}" destId="{FD020E54-BBB2-4E88-ABBB-90617E826A77}" srcOrd="0" destOrd="0" presId="urn:microsoft.com/office/officeart/2005/8/layout/cycle3"/>
    <dgm:cxn modelId="{A628E535-F1E9-4C1A-90A4-74ED2EF71CA7}" srcId="{011C8D0B-4377-4AEE-A400-62A7E0DCB169}" destId="{9627C34D-764D-43C3-899B-C858B8901671}" srcOrd="0" destOrd="0" parTransId="{79EED443-F6DF-4CDA-AA0D-6A1D184E44D6}" sibTransId="{774A85D4-B129-4B77-A935-289269510113}"/>
    <dgm:cxn modelId="{F67DABEF-366E-4BF4-9FBC-EF6B071B79D6}" type="presOf" srcId="{6E1C8626-9B9F-416A-B0E3-D2CC76DCB336}" destId="{3959FD97-AAB9-4221-ACFA-570E143271AB}" srcOrd="0" destOrd="0" presId="urn:microsoft.com/office/officeart/2005/8/layout/cycle3"/>
    <dgm:cxn modelId="{80228012-7E38-4D94-B3BA-28C9BA74D81D}" srcId="{011C8D0B-4377-4AEE-A400-62A7E0DCB169}" destId="{F1F2A16F-3229-4591-8B5F-FC2666E7465A}" srcOrd="4" destOrd="0" parTransId="{1F5A94BD-A378-473A-B19F-1304F04191BB}" sibTransId="{BDFFE502-4859-4258-91B0-A5A42FA955A0}"/>
    <dgm:cxn modelId="{234B0D56-B27C-4B17-BE04-4338EF6D0911}" srcId="{011C8D0B-4377-4AEE-A400-62A7E0DCB169}" destId="{4007D1FD-37AB-4B09-85E3-B896E2957E43}" srcOrd="2" destOrd="0" parTransId="{0745C1AE-C4BE-4EB3-9022-9C773D219568}" sibTransId="{CEF0ED26-4DAC-4C67-BC2D-92F96D360C05}"/>
    <dgm:cxn modelId="{60874CCC-3B8B-4315-993C-E6BB9133F612}" srcId="{011C8D0B-4377-4AEE-A400-62A7E0DCB169}" destId="{9CF5D402-CCAE-41BC-9792-3B548B502FA9}" srcOrd="5" destOrd="0" parTransId="{FD5C6A9D-3EE8-4E9F-8072-05D10E02C3FF}" sibTransId="{D5F02485-E2E7-480B-ACBE-4CFF557E32E6}"/>
    <dgm:cxn modelId="{B4189530-1225-468D-8DAA-9F5CEA954726}" type="presOf" srcId="{4007D1FD-37AB-4B09-85E3-B896E2957E43}" destId="{9648990E-0D94-48C4-A458-2957211B9558}" srcOrd="0" destOrd="0" presId="urn:microsoft.com/office/officeart/2005/8/layout/cycle3"/>
    <dgm:cxn modelId="{E8C6141A-C002-4A97-B2A8-BD2493E545B8}" type="presOf" srcId="{272BDA50-DB37-46D5-9189-21758C51D3C8}" destId="{7A437CEE-31BE-4260-882A-3A4173851BDE}" srcOrd="0" destOrd="0" presId="urn:microsoft.com/office/officeart/2005/8/layout/cycle3"/>
    <dgm:cxn modelId="{B714D85F-DBE1-4C1E-BE15-6D3067C3BD45}" type="presOf" srcId="{9627C34D-764D-43C3-899B-C858B8901671}" destId="{500021F2-AD2E-43B1-8BCE-254F189183A5}" srcOrd="0" destOrd="0" presId="urn:microsoft.com/office/officeart/2005/8/layout/cycle3"/>
    <dgm:cxn modelId="{6D537E64-04B1-4EF1-9901-0B7D6F1FC35E}" type="presParOf" srcId="{833BCE36-C766-4712-BB03-7ED68A68629E}" destId="{B06B850D-B246-42D1-BF6D-BE3D0D416358}" srcOrd="0" destOrd="0" presId="urn:microsoft.com/office/officeart/2005/8/layout/cycle3"/>
    <dgm:cxn modelId="{CCE5A3B5-DA1C-4779-AA9A-6018FEECD3B4}" type="presParOf" srcId="{B06B850D-B246-42D1-BF6D-BE3D0D416358}" destId="{500021F2-AD2E-43B1-8BCE-254F189183A5}" srcOrd="0" destOrd="0" presId="urn:microsoft.com/office/officeart/2005/8/layout/cycle3"/>
    <dgm:cxn modelId="{C5BB86A3-B0BB-4B01-B36D-D71AB8297DF8}" type="presParOf" srcId="{B06B850D-B246-42D1-BF6D-BE3D0D416358}" destId="{4BB66963-8F91-43F4-B640-406659BCFF66}" srcOrd="1" destOrd="0" presId="urn:microsoft.com/office/officeart/2005/8/layout/cycle3"/>
    <dgm:cxn modelId="{AEB0DBA7-7744-4C37-9BDD-01E62F567F52}" type="presParOf" srcId="{B06B850D-B246-42D1-BF6D-BE3D0D416358}" destId="{3959FD97-AAB9-4221-ACFA-570E143271AB}" srcOrd="2" destOrd="0" presId="urn:microsoft.com/office/officeart/2005/8/layout/cycle3"/>
    <dgm:cxn modelId="{FAEEEA44-A7A1-4EF1-BE31-F1CDCA33667C}" type="presParOf" srcId="{B06B850D-B246-42D1-BF6D-BE3D0D416358}" destId="{9648990E-0D94-48C4-A458-2957211B9558}" srcOrd="3" destOrd="0" presId="urn:microsoft.com/office/officeart/2005/8/layout/cycle3"/>
    <dgm:cxn modelId="{0D75E6EB-3CF5-4C63-AD22-682AF3C90DE6}" type="presParOf" srcId="{B06B850D-B246-42D1-BF6D-BE3D0D416358}" destId="{7A437CEE-31BE-4260-882A-3A4173851BDE}" srcOrd="4" destOrd="0" presId="urn:microsoft.com/office/officeart/2005/8/layout/cycle3"/>
    <dgm:cxn modelId="{A79FC1C0-6409-4F2C-A7B7-2E70DC87C2B2}" type="presParOf" srcId="{B06B850D-B246-42D1-BF6D-BE3D0D416358}" destId="{FD020E54-BBB2-4E88-ABBB-90617E826A77}" srcOrd="5" destOrd="0" presId="urn:microsoft.com/office/officeart/2005/8/layout/cycle3"/>
    <dgm:cxn modelId="{B9DDE176-5566-4F2C-8D0B-C14B2CC5B0A7}" type="presParOf" srcId="{B06B850D-B246-42D1-BF6D-BE3D0D416358}" destId="{17B3670B-2047-4FD9-933F-49689F0DBEB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66963-8F91-43F4-B640-406659BCFF66}">
      <dsp:nvSpPr>
        <dsp:cNvPr id="0" name=""/>
        <dsp:cNvSpPr/>
      </dsp:nvSpPr>
      <dsp:spPr>
        <a:xfrm>
          <a:off x="115401" y="82517"/>
          <a:ext cx="3810971" cy="3810971"/>
        </a:xfrm>
        <a:prstGeom prst="circularArrow">
          <a:avLst>
            <a:gd name="adj1" fmla="val 5274"/>
            <a:gd name="adj2" fmla="val 312630"/>
            <a:gd name="adj3" fmla="val 14333698"/>
            <a:gd name="adj4" fmla="val 17065505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0021F2-AD2E-43B1-8BCE-254F189183A5}">
      <dsp:nvSpPr>
        <dsp:cNvPr id="0" name=""/>
        <dsp:cNvSpPr/>
      </dsp:nvSpPr>
      <dsp:spPr>
        <a:xfrm>
          <a:off x="1340022" y="89178"/>
          <a:ext cx="1361730" cy="680865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Action de Prospection</a:t>
          </a:r>
          <a:endParaRPr lang="fr-FR" sz="1700" kern="1200" dirty="0"/>
        </a:p>
      </dsp:txBody>
      <dsp:txXfrm>
        <a:off x="1373259" y="122415"/>
        <a:ext cx="1295256" cy="614391"/>
      </dsp:txXfrm>
    </dsp:sp>
    <dsp:sp modelId="{3959FD97-AAB9-4221-ACFA-570E143271AB}">
      <dsp:nvSpPr>
        <dsp:cNvPr id="0" name=""/>
        <dsp:cNvSpPr/>
      </dsp:nvSpPr>
      <dsp:spPr>
        <a:xfrm>
          <a:off x="2678925" y="862194"/>
          <a:ext cx="1361730" cy="6808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Cible</a:t>
          </a:r>
          <a:endParaRPr lang="fr-FR" sz="1700" kern="1200" dirty="0"/>
        </a:p>
      </dsp:txBody>
      <dsp:txXfrm>
        <a:off x="2712162" y="895431"/>
        <a:ext cx="1295256" cy="614391"/>
      </dsp:txXfrm>
    </dsp:sp>
    <dsp:sp modelId="{9648990E-0D94-48C4-A458-2957211B9558}">
      <dsp:nvSpPr>
        <dsp:cNvPr id="0" name=""/>
        <dsp:cNvSpPr/>
      </dsp:nvSpPr>
      <dsp:spPr>
        <a:xfrm>
          <a:off x="2678925" y="2408227"/>
          <a:ext cx="1361730" cy="6808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Objectif</a:t>
          </a:r>
          <a:endParaRPr lang="fr-FR" sz="1700" kern="1200" dirty="0"/>
        </a:p>
      </dsp:txBody>
      <dsp:txXfrm>
        <a:off x="2712162" y="2441464"/>
        <a:ext cx="1295256" cy="614391"/>
      </dsp:txXfrm>
    </dsp:sp>
    <dsp:sp modelId="{7A437CEE-31BE-4260-882A-3A4173851BDE}">
      <dsp:nvSpPr>
        <dsp:cNvPr id="0" name=""/>
        <dsp:cNvSpPr/>
      </dsp:nvSpPr>
      <dsp:spPr>
        <a:xfrm>
          <a:off x="1340022" y="3181244"/>
          <a:ext cx="1361730" cy="6808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Prérequis</a:t>
          </a:r>
          <a:endParaRPr lang="fr-FR" sz="1700" kern="1200" dirty="0"/>
        </a:p>
      </dsp:txBody>
      <dsp:txXfrm>
        <a:off x="1373259" y="3214481"/>
        <a:ext cx="1295256" cy="614391"/>
      </dsp:txXfrm>
    </dsp:sp>
    <dsp:sp modelId="{FD020E54-BBB2-4E88-ABBB-90617E826A77}">
      <dsp:nvSpPr>
        <dsp:cNvPr id="0" name=""/>
        <dsp:cNvSpPr/>
      </dsp:nvSpPr>
      <dsp:spPr>
        <a:xfrm>
          <a:off x="1118" y="2408227"/>
          <a:ext cx="1361730" cy="6808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Mode Opératoire</a:t>
          </a:r>
          <a:endParaRPr lang="fr-FR" sz="1700" kern="1200" dirty="0"/>
        </a:p>
      </dsp:txBody>
      <dsp:txXfrm>
        <a:off x="34355" y="2441464"/>
        <a:ext cx="1295256" cy="614391"/>
      </dsp:txXfrm>
    </dsp:sp>
    <dsp:sp modelId="{17B3670B-2047-4FD9-933F-49689F0DBEB0}">
      <dsp:nvSpPr>
        <dsp:cNvPr id="0" name=""/>
        <dsp:cNvSpPr/>
      </dsp:nvSpPr>
      <dsp:spPr>
        <a:xfrm>
          <a:off x="1118" y="862194"/>
          <a:ext cx="1361730" cy="6808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Suivi</a:t>
          </a:r>
          <a:endParaRPr lang="fr-FR" sz="1700" kern="1200" dirty="0"/>
        </a:p>
      </dsp:txBody>
      <dsp:txXfrm>
        <a:off x="34355" y="895431"/>
        <a:ext cx="1295256" cy="61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5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31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86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83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0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56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513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36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4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37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91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AEA84-A9AB-4F13-9F1F-1448827C7753}" type="datetimeFigureOut">
              <a:rPr lang="fr-FR" smtClean="0"/>
              <a:t>23/03/2018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D49DA-B20E-4F8F-BA34-871A9E6490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34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CONQUETE GRANDS PROS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968552"/>
          </a:xfrm>
        </p:spPr>
        <p:txBody>
          <a:bodyPr>
            <a:normAutofit lnSpcReduction="10000"/>
          </a:bodyPr>
          <a:lstStyle/>
          <a:p>
            <a:r>
              <a:rPr lang="fr-FR" sz="1100" b="1" dirty="0" smtClean="0">
                <a:solidFill>
                  <a:srgbClr val="FF0000"/>
                </a:solidFill>
              </a:rPr>
              <a:t>ACTION DE PROSPECTION</a:t>
            </a:r>
          </a:p>
          <a:p>
            <a:pPr lvl="1"/>
            <a:r>
              <a:rPr lang="fr-FR" sz="1100" dirty="0" smtClean="0"/>
              <a:t>Action de phoning</a:t>
            </a:r>
          </a:p>
          <a:p>
            <a:pPr lvl="1"/>
            <a:r>
              <a:rPr lang="fr-FR" sz="1100" dirty="0" smtClean="0"/>
              <a:t>Acteurs GC PROS</a:t>
            </a:r>
          </a:p>
          <a:p>
            <a:r>
              <a:rPr lang="fr-FR" sz="1100" b="1" dirty="0" smtClean="0">
                <a:solidFill>
                  <a:srgbClr val="FF0000"/>
                </a:solidFill>
              </a:rPr>
              <a:t>CIBLE</a:t>
            </a:r>
          </a:p>
          <a:p>
            <a:pPr lvl="1"/>
            <a:r>
              <a:rPr lang="fr-FR" sz="1100" dirty="0" smtClean="0"/>
              <a:t>Prospect CA&gt;750 K€</a:t>
            </a:r>
          </a:p>
          <a:p>
            <a:pPr lvl="1"/>
            <a:r>
              <a:rPr lang="fr-FR" sz="1100" dirty="0" smtClean="0"/>
              <a:t>Sans incidents répertoriés</a:t>
            </a:r>
          </a:p>
          <a:p>
            <a:pPr lvl="1"/>
            <a:r>
              <a:rPr lang="fr-FR" sz="1100" dirty="0" smtClean="0"/>
              <a:t>Tous secteurs représentés</a:t>
            </a:r>
          </a:p>
          <a:p>
            <a:pPr lvl="1"/>
            <a:r>
              <a:rPr lang="fr-FR" sz="1100" dirty="0" smtClean="0"/>
              <a:t>2000 clients CELCA (entre 180 à 422 par Groupe) soit une moyenne de 40 clients par GC PRO (quelques GC sur 2 UC avec 90 clients)</a:t>
            </a:r>
          </a:p>
          <a:p>
            <a:r>
              <a:rPr lang="fr-FR" sz="1100" b="1" dirty="0" smtClean="0">
                <a:solidFill>
                  <a:srgbClr val="FF0000"/>
                </a:solidFill>
              </a:rPr>
              <a:t>OBJECTIF</a:t>
            </a:r>
            <a:endParaRPr lang="fr-FR" sz="1100" dirty="0" smtClean="0">
              <a:solidFill>
                <a:srgbClr val="FF0000"/>
              </a:solidFill>
            </a:endParaRPr>
          </a:p>
          <a:p>
            <a:pPr lvl="1"/>
            <a:r>
              <a:rPr lang="fr-FR" sz="1100" dirty="0" smtClean="0"/>
              <a:t>Développer </a:t>
            </a:r>
            <a:r>
              <a:rPr lang="fr-FR" sz="1100" dirty="0" smtClean="0"/>
              <a:t>FDC et PNB</a:t>
            </a:r>
          </a:p>
          <a:p>
            <a:pPr lvl="1"/>
            <a:r>
              <a:rPr lang="fr-FR" sz="1100" dirty="0" smtClean="0"/>
              <a:t>Attendu de l’action: 100 % des prospect contactés</a:t>
            </a:r>
          </a:p>
          <a:p>
            <a:pPr lvl="1"/>
            <a:r>
              <a:rPr lang="fr-FR" sz="1100" dirty="0" smtClean="0"/>
              <a:t>Objectif des séances d’appel: Prise de RDV chez les </a:t>
            </a:r>
            <a:r>
              <a:rPr lang="fr-FR" sz="1100" dirty="0" err="1" smtClean="0"/>
              <a:t>PROs</a:t>
            </a:r>
            <a:endParaRPr lang="fr-FR" sz="1100" dirty="0" smtClean="0"/>
          </a:p>
          <a:p>
            <a:r>
              <a:rPr lang="fr-FR" sz="1100" b="1" dirty="0" smtClean="0">
                <a:solidFill>
                  <a:srgbClr val="FF0000"/>
                </a:solidFill>
              </a:rPr>
              <a:t>PREREQUIS</a:t>
            </a:r>
          </a:p>
          <a:p>
            <a:pPr lvl="1"/>
            <a:r>
              <a:rPr lang="fr-FR" sz="1100" dirty="0" smtClean="0"/>
              <a:t>Accompagner les GC Pros sur le script, l’argumentaire et pendant les séances</a:t>
            </a:r>
          </a:p>
          <a:p>
            <a:pPr lvl="1"/>
            <a:r>
              <a:rPr lang="fr-FR" sz="1100" dirty="0" smtClean="0"/>
              <a:t>Importer les Prospects dans l’outil de suivi (Outil de prospection)</a:t>
            </a:r>
          </a:p>
          <a:p>
            <a:pPr lvl="1"/>
            <a:r>
              <a:rPr lang="fr-FR" sz="1100" dirty="0" smtClean="0"/>
              <a:t>Communiquer aux managers</a:t>
            </a:r>
          </a:p>
          <a:p>
            <a:r>
              <a:rPr lang="fr-FR" sz="1100" b="1" dirty="0" smtClean="0">
                <a:solidFill>
                  <a:srgbClr val="FF0000"/>
                </a:solidFill>
              </a:rPr>
              <a:t>MODE OPERATOIRE</a:t>
            </a:r>
          </a:p>
          <a:p>
            <a:pPr lvl="1"/>
            <a:r>
              <a:rPr lang="fr-FR" sz="1100" dirty="0" smtClean="0"/>
              <a:t>Organisation d’ateliers (Script, argumentaire, séances d’appels, </a:t>
            </a:r>
            <a:r>
              <a:rPr lang="fr-FR" sz="1100" dirty="0" err="1" smtClean="0"/>
              <a:t>débriefs</a:t>
            </a:r>
            <a:r>
              <a:rPr lang="fr-FR" sz="1100" dirty="0" smtClean="0"/>
              <a:t>)</a:t>
            </a:r>
          </a:p>
          <a:p>
            <a:r>
              <a:rPr lang="fr-FR" sz="1100" b="1" dirty="0" smtClean="0">
                <a:solidFill>
                  <a:srgbClr val="FF0000"/>
                </a:solidFill>
              </a:rPr>
              <a:t>SUIVI</a:t>
            </a:r>
          </a:p>
          <a:p>
            <a:pPr lvl="1"/>
            <a:r>
              <a:rPr lang="fr-FR" sz="1100" dirty="0" smtClean="0"/>
              <a:t>DMP sur les Ateliers</a:t>
            </a:r>
          </a:p>
          <a:p>
            <a:pPr lvl="1"/>
            <a:r>
              <a:rPr lang="fr-FR" sz="1100" dirty="0" smtClean="0"/>
              <a:t>Pilotages des DUC pour la phase RDV client</a:t>
            </a:r>
          </a:p>
          <a:p>
            <a:pPr lvl="1"/>
            <a:endParaRPr lang="fr-FR" sz="1100" dirty="0" smtClean="0"/>
          </a:p>
          <a:p>
            <a:endParaRPr lang="fr-FR" sz="1600" dirty="0" smtClean="0"/>
          </a:p>
          <a:p>
            <a:pPr marL="57150" indent="0">
              <a:buNone/>
            </a:pPr>
            <a:endParaRPr lang="fr-FR" dirty="0"/>
          </a:p>
        </p:txBody>
      </p:sp>
      <p:graphicFrame>
        <p:nvGraphicFramePr>
          <p:cNvPr id="11" name="Espace réservé du contenu 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33618459"/>
              </p:ext>
            </p:extLst>
          </p:nvPr>
        </p:nvGraphicFramePr>
        <p:xfrm>
          <a:off x="4716016" y="1844824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118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143</Words>
  <Application>Microsoft Office PowerPoint</Application>
  <PresentationFormat>Affichage à l'écran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CONQUETE GRANDS PROS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CONQUETE GRANDS PROS</dc:title>
  <dc:creator>REFFORT Didier [CELCA]</dc:creator>
  <cp:lastModifiedBy>REFFORT Didier [CELCA]</cp:lastModifiedBy>
  <cp:revision>2</cp:revision>
  <dcterms:created xsi:type="dcterms:W3CDTF">2018-03-23T08:00:22Z</dcterms:created>
  <dcterms:modified xsi:type="dcterms:W3CDTF">2018-03-23T08:22:27Z</dcterms:modified>
</cp:coreProperties>
</file>