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0" r:id="rId4"/>
  </p:sldMasterIdLst>
  <p:notesMasterIdLst>
    <p:notesMasterId r:id="rId34"/>
  </p:notesMasterIdLst>
  <p:handoutMasterIdLst>
    <p:handoutMasterId r:id="rId35"/>
  </p:handoutMasterIdLst>
  <p:sldIdLst>
    <p:sldId id="308" r:id="rId5"/>
    <p:sldId id="310" r:id="rId6"/>
    <p:sldId id="263" r:id="rId7"/>
    <p:sldId id="265" r:id="rId8"/>
    <p:sldId id="2145704334" r:id="rId9"/>
    <p:sldId id="2145704336" r:id="rId10"/>
    <p:sldId id="273" r:id="rId11"/>
    <p:sldId id="266" r:id="rId12"/>
    <p:sldId id="417" r:id="rId13"/>
    <p:sldId id="5168" r:id="rId14"/>
    <p:sldId id="2145704328" r:id="rId15"/>
    <p:sldId id="2145704248" r:id="rId16"/>
    <p:sldId id="2145704249" r:id="rId17"/>
    <p:sldId id="2145704244" r:id="rId18"/>
    <p:sldId id="2145704329" r:id="rId19"/>
    <p:sldId id="2145704250" r:id="rId20"/>
    <p:sldId id="424" r:id="rId21"/>
    <p:sldId id="426" r:id="rId22"/>
    <p:sldId id="425" r:id="rId23"/>
    <p:sldId id="428" r:id="rId24"/>
    <p:sldId id="429" r:id="rId25"/>
    <p:sldId id="430" r:id="rId26"/>
    <p:sldId id="431" r:id="rId27"/>
    <p:sldId id="2145704330" r:id="rId28"/>
    <p:sldId id="2145704331" r:id="rId29"/>
    <p:sldId id="2145704332" r:id="rId30"/>
    <p:sldId id="2145704333" r:id="rId31"/>
    <p:sldId id="271" r:id="rId32"/>
    <p:sldId id="272" r:id="rId3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595E"/>
    <a:srgbClr val="FFFFFF"/>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FE8EB6-AB14-4DE5-A62C-E58011167B91}" v="77" dt="2022-08-05T13:59:13.1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6265" autoAdjust="0"/>
  </p:normalViewPr>
  <p:slideViewPr>
    <p:cSldViewPr snapToGrid="0" showGuides="1">
      <p:cViewPr varScale="1">
        <p:scale>
          <a:sx n="68" d="100"/>
          <a:sy n="68" d="100"/>
        </p:scale>
        <p:origin x="816" y="66"/>
      </p:cViewPr>
      <p:guideLst>
        <p:guide pos="3840"/>
        <p:guide orient="horz" pos="2160"/>
      </p:guideLst>
    </p:cSldViewPr>
  </p:slideViewPr>
  <p:outlineViewPr>
    <p:cViewPr>
      <p:scale>
        <a:sx n="50" d="100"/>
        <a:sy n="50" d="100"/>
      </p:scale>
      <p:origin x="0" y="0"/>
    </p:cViewPr>
  </p:outlineViewPr>
  <p:notesTextViewPr>
    <p:cViewPr>
      <p:scale>
        <a:sx n="1" d="1"/>
        <a:sy n="1" d="1"/>
      </p:scale>
      <p:origin x="0" y="0"/>
    </p:cViewPr>
  </p:notesTextViewPr>
  <p:sorterViewPr>
    <p:cViewPr>
      <p:scale>
        <a:sx n="75" d="100"/>
        <a:sy n="75" d="100"/>
      </p:scale>
      <p:origin x="0" y="0"/>
    </p:cViewPr>
  </p:sorterViewPr>
  <p:notesViewPr>
    <p:cSldViewPr snapToGrid="0">
      <p:cViewPr varScale="1">
        <p:scale>
          <a:sx n="117" d="100"/>
          <a:sy n="117" d="100"/>
        </p:scale>
        <p:origin x="502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INCK Yves [CEGEE]" userId="58ab786b-eff3-4fb5-b8c5-161f6b44608b" providerId="ADAL" clId="{A6FE8EB6-AB14-4DE5-A62C-E58011167B91}"/>
    <pc:docChg chg="custSel addSld delSld modSld">
      <pc:chgData name="ZINCK Yves [CEGEE]" userId="58ab786b-eff3-4fb5-b8c5-161f6b44608b" providerId="ADAL" clId="{A6FE8EB6-AB14-4DE5-A62C-E58011167B91}" dt="2022-08-05T14:00:06.932" v="202" actId="47"/>
      <pc:docMkLst>
        <pc:docMk/>
      </pc:docMkLst>
      <pc:sldChg chg="modSp mod">
        <pc:chgData name="ZINCK Yves [CEGEE]" userId="58ab786b-eff3-4fb5-b8c5-161f6b44608b" providerId="ADAL" clId="{A6FE8EB6-AB14-4DE5-A62C-E58011167B91}" dt="2022-08-05T13:46:36.894" v="23" actId="6549"/>
        <pc:sldMkLst>
          <pc:docMk/>
          <pc:sldMk cId="3847852410" sldId="265"/>
        </pc:sldMkLst>
        <pc:spChg chg="mod">
          <ac:chgData name="ZINCK Yves [CEGEE]" userId="58ab786b-eff3-4fb5-b8c5-161f6b44608b" providerId="ADAL" clId="{A6FE8EB6-AB14-4DE5-A62C-E58011167B91}" dt="2022-08-05T13:46:36.894" v="23" actId="6549"/>
          <ac:spMkLst>
            <pc:docMk/>
            <pc:sldMk cId="3847852410" sldId="265"/>
            <ac:spMk id="12" creationId="{5DB16631-FC3D-4B34-8E15-0B3761762B7D}"/>
          </ac:spMkLst>
        </pc:spChg>
      </pc:sldChg>
      <pc:sldChg chg="addSp delSp modSp add mod">
        <pc:chgData name="ZINCK Yves [CEGEE]" userId="58ab786b-eff3-4fb5-b8c5-161f6b44608b" providerId="ADAL" clId="{A6FE8EB6-AB14-4DE5-A62C-E58011167B91}" dt="2022-08-05T13:59:13.118" v="163" actId="207"/>
        <pc:sldMkLst>
          <pc:docMk/>
          <pc:sldMk cId="15301253" sldId="2145704334"/>
        </pc:sldMkLst>
        <pc:spChg chg="add del mod">
          <ac:chgData name="ZINCK Yves [CEGEE]" userId="58ab786b-eff3-4fb5-b8c5-161f6b44608b" providerId="ADAL" clId="{A6FE8EB6-AB14-4DE5-A62C-E58011167B91}" dt="2022-08-05T13:51:20.397" v="75"/>
          <ac:spMkLst>
            <pc:docMk/>
            <pc:sldMk cId="15301253" sldId="2145704334"/>
            <ac:spMk id="2" creationId="{E4D9363D-40AB-4E18-B439-593DA5746C25}"/>
          </ac:spMkLst>
        </pc:spChg>
        <pc:spChg chg="mod">
          <ac:chgData name="ZINCK Yves [CEGEE]" userId="58ab786b-eff3-4fb5-b8c5-161f6b44608b" providerId="ADAL" clId="{A6FE8EB6-AB14-4DE5-A62C-E58011167B91}" dt="2022-08-05T13:46:19.579" v="13" actId="20577"/>
          <ac:spMkLst>
            <pc:docMk/>
            <pc:sldMk cId="15301253" sldId="2145704334"/>
            <ac:spMk id="7" creationId="{5E8C40B7-7C47-4543-9D1A-0790B844047B}"/>
          </ac:spMkLst>
        </pc:spChg>
        <pc:spChg chg="mod">
          <ac:chgData name="ZINCK Yves [CEGEE]" userId="58ab786b-eff3-4fb5-b8c5-161f6b44608b" providerId="ADAL" clId="{A6FE8EB6-AB14-4DE5-A62C-E58011167B91}" dt="2022-08-05T13:59:13.118" v="163" actId="207"/>
          <ac:spMkLst>
            <pc:docMk/>
            <pc:sldMk cId="15301253" sldId="2145704334"/>
            <ac:spMk id="12" creationId="{5DB16631-FC3D-4B34-8E15-0B3761762B7D}"/>
          </ac:spMkLst>
        </pc:spChg>
        <pc:spChg chg="del">
          <ac:chgData name="ZINCK Yves [CEGEE]" userId="58ab786b-eff3-4fb5-b8c5-161f6b44608b" providerId="ADAL" clId="{A6FE8EB6-AB14-4DE5-A62C-E58011167B91}" dt="2022-08-05T13:50:24.195" v="65" actId="478"/>
          <ac:spMkLst>
            <pc:docMk/>
            <pc:sldMk cId="15301253" sldId="2145704334"/>
            <ac:spMk id="15" creationId="{B66083B7-015A-42EA-8A3B-02300E9D0300}"/>
          </ac:spMkLst>
        </pc:spChg>
        <pc:spChg chg="del">
          <ac:chgData name="ZINCK Yves [CEGEE]" userId="58ab786b-eff3-4fb5-b8c5-161f6b44608b" providerId="ADAL" clId="{A6FE8EB6-AB14-4DE5-A62C-E58011167B91}" dt="2022-08-05T13:50:24.195" v="65" actId="478"/>
          <ac:spMkLst>
            <pc:docMk/>
            <pc:sldMk cId="15301253" sldId="2145704334"/>
            <ac:spMk id="17" creationId="{F450D27B-75D1-4784-A55D-1C007D9B48B0}"/>
          </ac:spMkLst>
        </pc:spChg>
        <pc:spChg chg="del">
          <ac:chgData name="ZINCK Yves [CEGEE]" userId="58ab786b-eff3-4fb5-b8c5-161f6b44608b" providerId="ADAL" clId="{A6FE8EB6-AB14-4DE5-A62C-E58011167B91}" dt="2022-08-05T13:50:24.195" v="65" actId="478"/>
          <ac:spMkLst>
            <pc:docMk/>
            <pc:sldMk cId="15301253" sldId="2145704334"/>
            <ac:spMk id="21" creationId="{29FD027A-9812-4368-ABCF-D55A71E60421}"/>
          </ac:spMkLst>
        </pc:spChg>
        <pc:spChg chg="del">
          <ac:chgData name="ZINCK Yves [CEGEE]" userId="58ab786b-eff3-4fb5-b8c5-161f6b44608b" providerId="ADAL" clId="{A6FE8EB6-AB14-4DE5-A62C-E58011167B91}" dt="2022-08-05T13:50:24.195" v="65" actId="478"/>
          <ac:spMkLst>
            <pc:docMk/>
            <pc:sldMk cId="15301253" sldId="2145704334"/>
            <ac:spMk id="23" creationId="{931151A7-2AF5-4829-B8DE-D84A94E10040}"/>
          </ac:spMkLst>
        </pc:spChg>
        <pc:spChg chg="del">
          <ac:chgData name="ZINCK Yves [CEGEE]" userId="58ab786b-eff3-4fb5-b8c5-161f6b44608b" providerId="ADAL" clId="{A6FE8EB6-AB14-4DE5-A62C-E58011167B91}" dt="2022-08-05T13:50:24.195" v="65" actId="478"/>
          <ac:spMkLst>
            <pc:docMk/>
            <pc:sldMk cId="15301253" sldId="2145704334"/>
            <ac:spMk id="27" creationId="{C1A84253-F5B2-45F4-A9D0-61AAE16E01A6}"/>
          </ac:spMkLst>
        </pc:spChg>
        <pc:spChg chg="del">
          <ac:chgData name="ZINCK Yves [CEGEE]" userId="58ab786b-eff3-4fb5-b8c5-161f6b44608b" providerId="ADAL" clId="{A6FE8EB6-AB14-4DE5-A62C-E58011167B91}" dt="2022-08-05T13:50:24.195" v="65" actId="478"/>
          <ac:spMkLst>
            <pc:docMk/>
            <pc:sldMk cId="15301253" sldId="2145704334"/>
            <ac:spMk id="28" creationId="{C959AEEA-84E3-499F-8FF9-74302188DAF4}"/>
          </ac:spMkLst>
        </pc:spChg>
        <pc:spChg chg="del">
          <ac:chgData name="ZINCK Yves [CEGEE]" userId="58ab786b-eff3-4fb5-b8c5-161f6b44608b" providerId="ADAL" clId="{A6FE8EB6-AB14-4DE5-A62C-E58011167B91}" dt="2022-08-05T13:50:24.195" v="65" actId="478"/>
          <ac:spMkLst>
            <pc:docMk/>
            <pc:sldMk cId="15301253" sldId="2145704334"/>
            <ac:spMk id="29" creationId="{EFBB1099-A77B-45A0-B171-FD00DC4A84F3}"/>
          </ac:spMkLst>
        </pc:spChg>
        <pc:spChg chg="add mod">
          <ac:chgData name="ZINCK Yves [CEGEE]" userId="58ab786b-eff3-4fb5-b8c5-161f6b44608b" providerId="ADAL" clId="{A6FE8EB6-AB14-4DE5-A62C-E58011167B91}" dt="2022-08-05T13:51:47.499" v="84" actId="1076"/>
          <ac:spMkLst>
            <pc:docMk/>
            <pc:sldMk cId="15301253" sldId="2145704334"/>
            <ac:spMk id="30" creationId="{45FF6333-6F93-45A7-9095-F49B062CD43B}"/>
          </ac:spMkLst>
        </pc:spChg>
        <pc:picChg chg="del">
          <ac:chgData name="ZINCK Yves [CEGEE]" userId="58ab786b-eff3-4fb5-b8c5-161f6b44608b" providerId="ADAL" clId="{A6FE8EB6-AB14-4DE5-A62C-E58011167B91}" dt="2022-08-05T13:50:24.195" v="65" actId="478"/>
          <ac:picMkLst>
            <pc:docMk/>
            <pc:sldMk cId="15301253" sldId="2145704334"/>
            <ac:picMk id="10" creationId="{29884464-F10C-4153-82D8-F26D664E4954}"/>
          </ac:picMkLst>
        </pc:picChg>
        <pc:picChg chg="del">
          <ac:chgData name="ZINCK Yves [CEGEE]" userId="58ab786b-eff3-4fb5-b8c5-161f6b44608b" providerId="ADAL" clId="{A6FE8EB6-AB14-4DE5-A62C-E58011167B91}" dt="2022-08-05T13:50:24.195" v="65" actId="478"/>
          <ac:picMkLst>
            <pc:docMk/>
            <pc:sldMk cId="15301253" sldId="2145704334"/>
            <ac:picMk id="14" creationId="{B566175F-42DD-4F26-9029-20640AF6A432}"/>
          </ac:picMkLst>
        </pc:picChg>
        <pc:picChg chg="del">
          <ac:chgData name="ZINCK Yves [CEGEE]" userId="58ab786b-eff3-4fb5-b8c5-161f6b44608b" providerId="ADAL" clId="{A6FE8EB6-AB14-4DE5-A62C-E58011167B91}" dt="2022-08-05T13:50:24.195" v="65" actId="478"/>
          <ac:picMkLst>
            <pc:docMk/>
            <pc:sldMk cId="15301253" sldId="2145704334"/>
            <ac:picMk id="16" creationId="{DCAB842C-970C-4D0D-B76B-F1A8E5980226}"/>
          </ac:picMkLst>
        </pc:picChg>
        <pc:picChg chg="del">
          <ac:chgData name="ZINCK Yves [CEGEE]" userId="58ab786b-eff3-4fb5-b8c5-161f6b44608b" providerId="ADAL" clId="{A6FE8EB6-AB14-4DE5-A62C-E58011167B91}" dt="2022-08-05T13:50:24.195" v="65" actId="478"/>
          <ac:picMkLst>
            <pc:docMk/>
            <pc:sldMk cId="15301253" sldId="2145704334"/>
            <ac:picMk id="18" creationId="{2A103656-6EC7-474A-833B-4A860DFEC591}"/>
          </ac:picMkLst>
        </pc:picChg>
        <pc:picChg chg="del">
          <ac:chgData name="ZINCK Yves [CEGEE]" userId="58ab786b-eff3-4fb5-b8c5-161f6b44608b" providerId="ADAL" clId="{A6FE8EB6-AB14-4DE5-A62C-E58011167B91}" dt="2022-08-05T13:50:24.195" v="65" actId="478"/>
          <ac:picMkLst>
            <pc:docMk/>
            <pc:sldMk cId="15301253" sldId="2145704334"/>
            <ac:picMk id="19" creationId="{9CF38ADD-96F0-472F-81FF-2861B51F170F}"/>
          </ac:picMkLst>
        </pc:picChg>
        <pc:picChg chg="del">
          <ac:chgData name="ZINCK Yves [CEGEE]" userId="58ab786b-eff3-4fb5-b8c5-161f6b44608b" providerId="ADAL" clId="{A6FE8EB6-AB14-4DE5-A62C-E58011167B91}" dt="2022-08-05T13:50:24.195" v="65" actId="478"/>
          <ac:picMkLst>
            <pc:docMk/>
            <pc:sldMk cId="15301253" sldId="2145704334"/>
            <ac:picMk id="20" creationId="{42F73074-5F49-4A46-AC13-7CA2F60C56F5}"/>
          </ac:picMkLst>
        </pc:picChg>
        <pc:picChg chg="del">
          <ac:chgData name="ZINCK Yves [CEGEE]" userId="58ab786b-eff3-4fb5-b8c5-161f6b44608b" providerId="ADAL" clId="{A6FE8EB6-AB14-4DE5-A62C-E58011167B91}" dt="2022-08-05T13:50:24.195" v="65" actId="478"/>
          <ac:picMkLst>
            <pc:docMk/>
            <pc:sldMk cId="15301253" sldId="2145704334"/>
            <ac:picMk id="22" creationId="{0C28C523-9915-4516-AE69-AE798B00C64B}"/>
          </ac:picMkLst>
        </pc:picChg>
        <pc:picChg chg="del">
          <ac:chgData name="ZINCK Yves [CEGEE]" userId="58ab786b-eff3-4fb5-b8c5-161f6b44608b" providerId="ADAL" clId="{A6FE8EB6-AB14-4DE5-A62C-E58011167B91}" dt="2022-08-05T13:50:24.195" v="65" actId="478"/>
          <ac:picMkLst>
            <pc:docMk/>
            <pc:sldMk cId="15301253" sldId="2145704334"/>
            <ac:picMk id="24" creationId="{FFCE8D56-BFC8-49B9-B00A-49381BAA929B}"/>
          </ac:picMkLst>
        </pc:picChg>
        <pc:picChg chg="del">
          <ac:chgData name="ZINCK Yves [CEGEE]" userId="58ab786b-eff3-4fb5-b8c5-161f6b44608b" providerId="ADAL" clId="{A6FE8EB6-AB14-4DE5-A62C-E58011167B91}" dt="2022-08-05T13:50:24.195" v="65" actId="478"/>
          <ac:picMkLst>
            <pc:docMk/>
            <pc:sldMk cId="15301253" sldId="2145704334"/>
            <ac:picMk id="25" creationId="{845BF713-FBAD-4FCE-9083-A782FFA0F361}"/>
          </ac:picMkLst>
        </pc:picChg>
        <pc:picChg chg="del">
          <ac:chgData name="ZINCK Yves [CEGEE]" userId="58ab786b-eff3-4fb5-b8c5-161f6b44608b" providerId="ADAL" clId="{A6FE8EB6-AB14-4DE5-A62C-E58011167B91}" dt="2022-08-05T13:50:24.195" v="65" actId="478"/>
          <ac:picMkLst>
            <pc:docMk/>
            <pc:sldMk cId="15301253" sldId="2145704334"/>
            <ac:picMk id="26" creationId="{FDCDCD4D-F116-4A0B-BC67-C9D1272F0B9D}"/>
          </ac:picMkLst>
        </pc:picChg>
        <pc:picChg chg="add del">
          <ac:chgData name="ZINCK Yves [CEGEE]" userId="58ab786b-eff3-4fb5-b8c5-161f6b44608b" providerId="ADAL" clId="{A6FE8EB6-AB14-4DE5-A62C-E58011167B91}" dt="2022-08-05T13:50:35.871" v="67" actId="478"/>
          <ac:picMkLst>
            <pc:docMk/>
            <pc:sldMk cId="15301253" sldId="2145704334"/>
            <ac:picMk id="1026" creationId="{3C0F837B-4570-41D5-B49C-D44BCE6C371A}"/>
          </ac:picMkLst>
        </pc:picChg>
        <pc:picChg chg="add del">
          <ac:chgData name="ZINCK Yves [CEGEE]" userId="58ab786b-eff3-4fb5-b8c5-161f6b44608b" providerId="ADAL" clId="{A6FE8EB6-AB14-4DE5-A62C-E58011167B91}" dt="2022-08-05T13:50:46.516" v="69" actId="478"/>
          <ac:picMkLst>
            <pc:docMk/>
            <pc:sldMk cId="15301253" sldId="2145704334"/>
            <ac:picMk id="1028" creationId="{29C2497C-EE1B-48AE-8634-4B4E54331E32}"/>
          </ac:picMkLst>
        </pc:picChg>
        <pc:picChg chg="add del">
          <ac:chgData name="ZINCK Yves [CEGEE]" userId="58ab786b-eff3-4fb5-b8c5-161f6b44608b" providerId="ADAL" clId="{A6FE8EB6-AB14-4DE5-A62C-E58011167B91}" dt="2022-08-05T13:51:09.508" v="72" actId="478"/>
          <ac:picMkLst>
            <pc:docMk/>
            <pc:sldMk cId="15301253" sldId="2145704334"/>
            <ac:picMk id="1030" creationId="{EA78A3D8-FFF2-43B4-BF1E-5F8BBED9C0D2}"/>
          </ac:picMkLst>
        </pc:picChg>
        <pc:picChg chg="add del mod">
          <ac:chgData name="ZINCK Yves [CEGEE]" userId="58ab786b-eff3-4fb5-b8c5-161f6b44608b" providerId="ADAL" clId="{A6FE8EB6-AB14-4DE5-A62C-E58011167B91}" dt="2022-08-05T13:51:09.508" v="72" actId="478"/>
          <ac:picMkLst>
            <pc:docMk/>
            <pc:sldMk cId="15301253" sldId="2145704334"/>
            <ac:picMk id="1032" creationId="{BD8E0322-DB1B-4344-A0E1-5EF72831C00B}"/>
          </ac:picMkLst>
        </pc:picChg>
        <pc:picChg chg="add mod">
          <ac:chgData name="ZINCK Yves [CEGEE]" userId="58ab786b-eff3-4fb5-b8c5-161f6b44608b" providerId="ADAL" clId="{A6FE8EB6-AB14-4DE5-A62C-E58011167B91}" dt="2022-08-05T13:51:35.557" v="80" actId="1076"/>
          <ac:picMkLst>
            <pc:docMk/>
            <pc:sldMk cId="15301253" sldId="2145704334"/>
            <ac:picMk id="1034" creationId="{DC99ED11-237F-4345-B70F-AB7DE536301B}"/>
          </ac:picMkLst>
        </pc:picChg>
        <pc:picChg chg="add mod">
          <ac:chgData name="ZINCK Yves [CEGEE]" userId="58ab786b-eff3-4fb5-b8c5-161f6b44608b" providerId="ADAL" clId="{A6FE8EB6-AB14-4DE5-A62C-E58011167B91}" dt="2022-08-05T13:51:50.615" v="85" actId="1076"/>
          <ac:picMkLst>
            <pc:docMk/>
            <pc:sldMk cId="15301253" sldId="2145704334"/>
            <ac:picMk id="1036" creationId="{824E7EA0-05DB-4FFD-8E05-D10F1326D4F0}"/>
          </ac:picMkLst>
        </pc:picChg>
        <pc:picChg chg="del">
          <ac:chgData name="ZINCK Yves [CEGEE]" userId="58ab786b-eff3-4fb5-b8c5-161f6b44608b" providerId="ADAL" clId="{A6FE8EB6-AB14-4DE5-A62C-E58011167B91}" dt="2022-08-05T13:52:39.270" v="86"/>
          <ac:picMkLst>
            <pc:docMk/>
            <pc:sldMk cId="15301253" sldId="2145704334"/>
            <ac:picMk id="1038" creationId="{CCEA0591-2055-45C6-97C1-0D36D611C832}"/>
          </ac:picMkLst>
        </pc:picChg>
        <pc:picChg chg="del">
          <ac:chgData name="ZINCK Yves [CEGEE]" userId="58ab786b-eff3-4fb5-b8c5-161f6b44608b" providerId="ADAL" clId="{A6FE8EB6-AB14-4DE5-A62C-E58011167B91}" dt="2022-08-05T13:52:46.554" v="87" actId="478"/>
          <ac:picMkLst>
            <pc:docMk/>
            <pc:sldMk cId="15301253" sldId="2145704334"/>
            <ac:picMk id="1040" creationId="{4D65D579-17BC-4FD8-85DC-D7D148EC4B12}"/>
          </ac:picMkLst>
        </pc:picChg>
        <pc:picChg chg="del">
          <ac:chgData name="ZINCK Yves [CEGEE]" userId="58ab786b-eff3-4fb5-b8c5-161f6b44608b" providerId="ADAL" clId="{A6FE8EB6-AB14-4DE5-A62C-E58011167B91}" dt="2022-08-05T13:53:12.773" v="88" actId="478"/>
          <ac:picMkLst>
            <pc:docMk/>
            <pc:sldMk cId="15301253" sldId="2145704334"/>
            <ac:picMk id="1042" creationId="{C4AC5A5B-5FB9-4C89-AFFE-9F510EDB5AD2}"/>
          </ac:picMkLst>
        </pc:picChg>
        <pc:picChg chg="del">
          <ac:chgData name="ZINCK Yves [CEGEE]" userId="58ab786b-eff3-4fb5-b8c5-161f6b44608b" providerId="ADAL" clId="{A6FE8EB6-AB14-4DE5-A62C-E58011167B91}" dt="2022-08-05T13:54:27.370" v="94"/>
          <ac:picMkLst>
            <pc:docMk/>
            <pc:sldMk cId="15301253" sldId="2145704334"/>
            <ac:picMk id="1044" creationId="{2CC0552C-0320-445D-A9E1-25B88C749613}"/>
          </ac:picMkLst>
        </pc:picChg>
        <pc:picChg chg="del">
          <ac:chgData name="ZINCK Yves [CEGEE]" userId="58ab786b-eff3-4fb5-b8c5-161f6b44608b" providerId="ADAL" clId="{A6FE8EB6-AB14-4DE5-A62C-E58011167B91}" dt="2022-08-05T13:54:36.739" v="95"/>
          <ac:picMkLst>
            <pc:docMk/>
            <pc:sldMk cId="15301253" sldId="2145704334"/>
            <ac:picMk id="1046" creationId="{16CBC913-A619-4B20-A599-8695B0B478A8}"/>
          </ac:picMkLst>
        </pc:picChg>
      </pc:sldChg>
      <pc:sldChg chg="addSp delSp add del">
        <pc:chgData name="ZINCK Yves [CEGEE]" userId="58ab786b-eff3-4fb5-b8c5-161f6b44608b" providerId="ADAL" clId="{A6FE8EB6-AB14-4DE5-A62C-E58011167B91}" dt="2022-08-05T14:00:06.932" v="202" actId="47"/>
        <pc:sldMkLst>
          <pc:docMk/>
          <pc:sldMk cId="3513670785" sldId="2145704335"/>
        </pc:sldMkLst>
        <pc:spChg chg="del">
          <ac:chgData name="ZINCK Yves [CEGEE]" userId="58ab786b-eff3-4fb5-b8c5-161f6b44608b" providerId="ADAL" clId="{A6FE8EB6-AB14-4DE5-A62C-E58011167B91}" dt="2022-08-05T13:53:41.413" v="90" actId="478"/>
          <ac:spMkLst>
            <pc:docMk/>
            <pc:sldMk cId="3513670785" sldId="2145704335"/>
            <ac:spMk id="30" creationId="{45FF6333-6F93-45A7-9095-F49B062CD43B}"/>
          </ac:spMkLst>
        </pc:spChg>
        <pc:picChg chg="del">
          <ac:chgData name="ZINCK Yves [CEGEE]" userId="58ab786b-eff3-4fb5-b8c5-161f6b44608b" providerId="ADAL" clId="{A6FE8EB6-AB14-4DE5-A62C-E58011167B91}" dt="2022-08-05T13:53:41.413" v="90" actId="478"/>
          <ac:picMkLst>
            <pc:docMk/>
            <pc:sldMk cId="3513670785" sldId="2145704335"/>
            <ac:picMk id="1034" creationId="{DC99ED11-237F-4345-B70F-AB7DE536301B}"/>
          </ac:picMkLst>
        </pc:picChg>
        <pc:picChg chg="del">
          <ac:chgData name="ZINCK Yves [CEGEE]" userId="58ab786b-eff3-4fb5-b8c5-161f6b44608b" providerId="ADAL" clId="{A6FE8EB6-AB14-4DE5-A62C-E58011167B91}" dt="2022-08-05T13:53:43.843" v="91" actId="478"/>
          <ac:picMkLst>
            <pc:docMk/>
            <pc:sldMk cId="3513670785" sldId="2145704335"/>
            <ac:picMk id="1036" creationId="{824E7EA0-05DB-4FFD-8E05-D10F1326D4F0}"/>
          </ac:picMkLst>
        </pc:picChg>
        <pc:picChg chg="add del">
          <ac:chgData name="ZINCK Yves [CEGEE]" userId="58ab786b-eff3-4fb5-b8c5-161f6b44608b" providerId="ADAL" clId="{A6FE8EB6-AB14-4DE5-A62C-E58011167B91}" dt="2022-08-05T13:53:53.069" v="93"/>
          <ac:picMkLst>
            <pc:docMk/>
            <pc:sldMk cId="3513670785" sldId="2145704335"/>
            <ac:picMk id="2050" creationId="{0CB04F96-6423-4EE0-BBCA-513AB4ED6534}"/>
          </ac:picMkLst>
        </pc:picChg>
        <pc:picChg chg="add del">
          <ac:chgData name="ZINCK Yves [CEGEE]" userId="58ab786b-eff3-4fb5-b8c5-161f6b44608b" providerId="ADAL" clId="{A6FE8EB6-AB14-4DE5-A62C-E58011167B91}" dt="2022-08-05T13:53:53.069" v="93"/>
          <ac:picMkLst>
            <pc:docMk/>
            <pc:sldMk cId="3513670785" sldId="2145704335"/>
            <ac:picMk id="2051" creationId="{6B38A0EA-EEA0-426C-AAD2-D225C689C3BF}"/>
          </ac:picMkLst>
        </pc:picChg>
        <pc:picChg chg="add del">
          <ac:chgData name="ZINCK Yves [CEGEE]" userId="58ab786b-eff3-4fb5-b8c5-161f6b44608b" providerId="ADAL" clId="{A6FE8EB6-AB14-4DE5-A62C-E58011167B91}" dt="2022-08-05T13:53:53.069" v="93"/>
          <ac:picMkLst>
            <pc:docMk/>
            <pc:sldMk cId="3513670785" sldId="2145704335"/>
            <ac:picMk id="2052" creationId="{E91A5D55-D210-4A8E-A4F6-A08D0851F8D8}"/>
          </ac:picMkLst>
        </pc:picChg>
        <pc:picChg chg="add del">
          <ac:chgData name="ZINCK Yves [CEGEE]" userId="58ab786b-eff3-4fb5-b8c5-161f6b44608b" providerId="ADAL" clId="{A6FE8EB6-AB14-4DE5-A62C-E58011167B91}" dt="2022-08-05T13:53:53.069" v="93"/>
          <ac:picMkLst>
            <pc:docMk/>
            <pc:sldMk cId="3513670785" sldId="2145704335"/>
            <ac:picMk id="2053" creationId="{ABFC3B3F-4F1C-4BBF-A7AD-C78DD5037A0F}"/>
          </ac:picMkLst>
        </pc:picChg>
      </pc:sldChg>
      <pc:sldChg chg="addSp delSp modSp new mod">
        <pc:chgData name="ZINCK Yves [CEGEE]" userId="58ab786b-eff3-4fb5-b8c5-161f6b44608b" providerId="ADAL" clId="{A6FE8EB6-AB14-4DE5-A62C-E58011167B91}" dt="2022-08-05T13:59:57.522" v="201" actId="20577"/>
        <pc:sldMkLst>
          <pc:docMk/>
          <pc:sldMk cId="3973353257" sldId="2145704336"/>
        </pc:sldMkLst>
        <pc:spChg chg="del">
          <ac:chgData name="ZINCK Yves [CEGEE]" userId="58ab786b-eff3-4fb5-b8c5-161f6b44608b" providerId="ADAL" clId="{A6FE8EB6-AB14-4DE5-A62C-E58011167B91}" dt="2022-08-05T13:55:22.361" v="100" actId="478"/>
          <ac:spMkLst>
            <pc:docMk/>
            <pc:sldMk cId="3973353257" sldId="2145704336"/>
            <ac:spMk id="2" creationId="{62467FA4-4019-4B0A-ACAC-087330CA54D8}"/>
          </ac:spMkLst>
        </pc:spChg>
        <pc:spChg chg="mod">
          <ac:chgData name="ZINCK Yves [CEGEE]" userId="58ab786b-eff3-4fb5-b8c5-161f6b44608b" providerId="ADAL" clId="{A6FE8EB6-AB14-4DE5-A62C-E58011167B91}" dt="2022-08-05T13:59:57.522" v="201" actId="20577"/>
          <ac:spMkLst>
            <pc:docMk/>
            <pc:sldMk cId="3973353257" sldId="2145704336"/>
            <ac:spMk id="5" creationId="{3EBA04CC-1D7D-4B67-97E9-16AC9BEE6AED}"/>
          </ac:spMkLst>
        </pc:spChg>
        <pc:spChg chg="mod">
          <ac:chgData name="ZINCK Yves [CEGEE]" userId="58ab786b-eff3-4fb5-b8c5-161f6b44608b" providerId="ADAL" clId="{A6FE8EB6-AB14-4DE5-A62C-E58011167B91}" dt="2022-08-05T13:58:28.075" v="140"/>
          <ac:spMkLst>
            <pc:docMk/>
            <pc:sldMk cId="3973353257" sldId="2145704336"/>
            <ac:spMk id="6" creationId="{C49114EA-29E5-42A6-9ABC-C27E345AFB66}"/>
          </ac:spMkLst>
        </pc:spChg>
        <pc:spChg chg="add mod">
          <ac:chgData name="ZINCK Yves [CEGEE]" userId="58ab786b-eff3-4fb5-b8c5-161f6b44608b" providerId="ADAL" clId="{A6FE8EB6-AB14-4DE5-A62C-E58011167B91}" dt="2022-08-05T13:57:47.911" v="137" actId="1076"/>
          <ac:spMkLst>
            <pc:docMk/>
            <pc:sldMk cId="3973353257" sldId="2145704336"/>
            <ac:spMk id="12" creationId="{6338F173-1DDF-4FCD-AFC7-FB1356548A36}"/>
          </ac:spMkLst>
        </pc:spChg>
        <pc:spChg chg="add mod">
          <ac:chgData name="ZINCK Yves [CEGEE]" userId="58ab786b-eff3-4fb5-b8c5-161f6b44608b" providerId="ADAL" clId="{A6FE8EB6-AB14-4DE5-A62C-E58011167B91}" dt="2022-08-05T13:57:54.072" v="139" actId="1076"/>
          <ac:spMkLst>
            <pc:docMk/>
            <pc:sldMk cId="3973353257" sldId="2145704336"/>
            <ac:spMk id="13" creationId="{EE9DFF4C-BE34-4E40-B350-E3732CA1E76B}"/>
          </ac:spMkLst>
        </pc:spChg>
        <pc:picChg chg="add del mod">
          <ac:chgData name="ZINCK Yves [CEGEE]" userId="58ab786b-eff3-4fb5-b8c5-161f6b44608b" providerId="ADAL" clId="{A6FE8EB6-AB14-4DE5-A62C-E58011167B91}" dt="2022-08-05T13:55:00.455" v="99" actId="478"/>
          <ac:picMkLst>
            <pc:docMk/>
            <pc:sldMk cId="3973353257" sldId="2145704336"/>
            <ac:picMk id="3074" creationId="{335F4829-0704-4382-A967-A3A2FC6A0A80}"/>
          </ac:picMkLst>
        </pc:picChg>
        <pc:picChg chg="add mod">
          <ac:chgData name="ZINCK Yves [CEGEE]" userId="58ab786b-eff3-4fb5-b8c5-161f6b44608b" providerId="ADAL" clId="{A6FE8EB6-AB14-4DE5-A62C-E58011167B91}" dt="2022-08-05T13:57:26.474" v="132" actId="1076"/>
          <ac:picMkLst>
            <pc:docMk/>
            <pc:sldMk cId="3973353257" sldId="2145704336"/>
            <ac:picMk id="3076" creationId="{6063A554-93C2-4247-B7B5-C11D499D538E}"/>
          </ac:picMkLst>
        </pc:picChg>
        <pc:picChg chg="add mod">
          <ac:chgData name="ZINCK Yves [CEGEE]" userId="58ab786b-eff3-4fb5-b8c5-161f6b44608b" providerId="ADAL" clId="{A6FE8EB6-AB14-4DE5-A62C-E58011167B91}" dt="2022-08-05T13:57:30.998" v="133" actId="14100"/>
          <ac:picMkLst>
            <pc:docMk/>
            <pc:sldMk cId="3973353257" sldId="2145704336"/>
            <ac:picMk id="3077" creationId="{FE5FBEBE-7AD7-4E09-BA9A-DF23E2227327}"/>
          </ac:picMkLst>
        </pc:picChg>
        <pc:picChg chg="add mod">
          <ac:chgData name="ZINCK Yves [CEGEE]" userId="58ab786b-eff3-4fb5-b8c5-161f6b44608b" providerId="ADAL" clId="{A6FE8EB6-AB14-4DE5-A62C-E58011167B91}" dt="2022-08-05T13:57:21.608" v="129" actId="14100"/>
          <ac:picMkLst>
            <pc:docMk/>
            <pc:sldMk cId="3973353257" sldId="2145704336"/>
            <ac:picMk id="3078" creationId="{B5A2D290-9BB1-424A-97FA-27BFA7359302}"/>
          </ac:picMkLst>
        </pc:picChg>
        <pc:picChg chg="add mod">
          <ac:chgData name="ZINCK Yves [CEGEE]" userId="58ab786b-eff3-4fb5-b8c5-161f6b44608b" providerId="ADAL" clId="{A6FE8EB6-AB14-4DE5-A62C-E58011167B91}" dt="2022-08-05T13:57:35.514" v="135" actId="1076"/>
          <ac:picMkLst>
            <pc:docMk/>
            <pc:sldMk cId="3973353257" sldId="2145704336"/>
            <ac:picMk id="3079" creationId="{FFE1D9D0-0144-44DF-BF41-09707EFB25E6}"/>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1F1DC9B7-CE78-4D70-B093-76A1E5038B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B86A0124-9EAE-47D5-A0B4-F1FA629AEC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B8CD560-A4A9-4D0B-B9D8-DF20B63F37C0}" type="datetimeFigureOut">
              <a:rPr lang="fr-FR" smtClean="0"/>
              <a:t>05/08/2022</a:t>
            </a:fld>
            <a:endParaRPr lang="fr-FR"/>
          </a:p>
        </p:txBody>
      </p:sp>
      <p:sp>
        <p:nvSpPr>
          <p:cNvPr id="4" name="Espace réservé du pied de page 3">
            <a:extLst>
              <a:ext uri="{FF2B5EF4-FFF2-40B4-BE49-F238E27FC236}">
                <a16:creationId xmlns:a16="http://schemas.microsoft.com/office/drawing/2014/main" id="{2D82DFCA-E2F7-4B29-BC20-B8C0A2894C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C8F3435-E04C-43A1-99BC-CD20F7F4A08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E867B09-A61B-4819-9CF7-B22A5248D8A3}" type="slidenum">
              <a:rPr lang="fr-FR" smtClean="0"/>
              <a:t>‹N°›</a:t>
            </a:fld>
            <a:endParaRPr lang="fr-FR"/>
          </a:p>
        </p:txBody>
      </p:sp>
    </p:spTree>
    <p:extLst>
      <p:ext uri="{BB962C8B-B14F-4D97-AF65-F5344CB8AC3E}">
        <p14:creationId xmlns:p14="http://schemas.microsoft.com/office/powerpoint/2010/main" val="34666149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F5C28A-2736-41DB-8B77-BB77B84DCA72}" type="datetimeFigureOut">
              <a:rPr lang="fr-FR" smtClean="0"/>
              <a:t>05/08/2022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1A4440-8984-420A-82EA-536835DC729E}" type="slidenum">
              <a:rPr lang="fr-FR" smtClean="0"/>
              <a:t>‹N°›</a:t>
            </a:fld>
            <a:endParaRPr lang="fr-FR"/>
          </a:p>
        </p:txBody>
      </p:sp>
    </p:spTree>
    <p:extLst>
      <p:ext uri="{BB962C8B-B14F-4D97-AF65-F5344CB8AC3E}">
        <p14:creationId xmlns:p14="http://schemas.microsoft.com/office/powerpoint/2010/main" val="1277221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a:t>
            </a:fld>
            <a:endParaRPr lang="fr-FR"/>
          </a:p>
        </p:txBody>
      </p:sp>
    </p:spTree>
    <p:extLst>
      <p:ext uri="{BB962C8B-B14F-4D97-AF65-F5344CB8AC3E}">
        <p14:creationId xmlns:p14="http://schemas.microsoft.com/office/powerpoint/2010/main" val="3000781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a:t>
            </a:fld>
            <a:endParaRPr lang="fr-FR"/>
          </a:p>
        </p:txBody>
      </p:sp>
    </p:spTree>
    <p:extLst>
      <p:ext uri="{BB962C8B-B14F-4D97-AF65-F5344CB8AC3E}">
        <p14:creationId xmlns:p14="http://schemas.microsoft.com/office/powerpoint/2010/main" val="4299199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3</a:t>
            </a:fld>
            <a:endParaRPr lang="fr-FR"/>
          </a:p>
        </p:txBody>
      </p:sp>
    </p:spTree>
    <p:extLst>
      <p:ext uri="{BB962C8B-B14F-4D97-AF65-F5344CB8AC3E}">
        <p14:creationId xmlns:p14="http://schemas.microsoft.com/office/powerpoint/2010/main" val="42082191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4</a:t>
            </a:fld>
            <a:endParaRPr lang="fr-FR"/>
          </a:p>
        </p:txBody>
      </p:sp>
    </p:spTree>
    <p:extLst>
      <p:ext uri="{BB962C8B-B14F-4D97-AF65-F5344CB8AC3E}">
        <p14:creationId xmlns:p14="http://schemas.microsoft.com/office/powerpoint/2010/main" val="24727193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5</a:t>
            </a:fld>
            <a:endParaRPr lang="fr-FR"/>
          </a:p>
        </p:txBody>
      </p:sp>
    </p:spTree>
    <p:extLst>
      <p:ext uri="{BB962C8B-B14F-4D97-AF65-F5344CB8AC3E}">
        <p14:creationId xmlns:p14="http://schemas.microsoft.com/office/powerpoint/2010/main" val="38052064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7</a:t>
            </a:fld>
            <a:endParaRPr lang="fr-FR"/>
          </a:p>
        </p:txBody>
      </p:sp>
    </p:spTree>
    <p:extLst>
      <p:ext uri="{BB962C8B-B14F-4D97-AF65-F5344CB8AC3E}">
        <p14:creationId xmlns:p14="http://schemas.microsoft.com/office/powerpoint/2010/main" val="3238663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8</a:t>
            </a:fld>
            <a:endParaRPr lang="fr-FR"/>
          </a:p>
        </p:txBody>
      </p:sp>
    </p:spTree>
    <p:extLst>
      <p:ext uri="{BB962C8B-B14F-4D97-AF65-F5344CB8AC3E}">
        <p14:creationId xmlns:p14="http://schemas.microsoft.com/office/powerpoint/2010/main" val="33624160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4178557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660164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11</a:t>
            </a:fld>
            <a:endParaRPr lang="fr-FR"/>
          </a:p>
        </p:txBody>
      </p:sp>
    </p:spTree>
    <p:extLst>
      <p:ext uri="{BB962C8B-B14F-4D97-AF65-F5344CB8AC3E}">
        <p14:creationId xmlns:p14="http://schemas.microsoft.com/office/powerpoint/2010/main" val="19764032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15</a:t>
            </a:fld>
            <a:endParaRPr lang="fr-FR"/>
          </a:p>
        </p:txBody>
      </p:sp>
    </p:spTree>
    <p:extLst>
      <p:ext uri="{BB962C8B-B14F-4D97-AF65-F5344CB8AC3E}">
        <p14:creationId xmlns:p14="http://schemas.microsoft.com/office/powerpoint/2010/main" val="2165117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24</a:t>
            </a:fld>
            <a:endParaRPr lang="fr-FR"/>
          </a:p>
        </p:txBody>
      </p:sp>
    </p:spTree>
    <p:extLst>
      <p:ext uri="{BB962C8B-B14F-4D97-AF65-F5344CB8AC3E}">
        <p14:creationId xmlns:p14="http://schemas.microsoft.com/office/powerpoint/2010/main" val="39061193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28</a:t>
            </a:fld>
            <a:endParaRPr lang="fr-FR"/>
          </a:p>
        </p:txBody>
      </p:sp>
    </p:spTree>
    <p:extLst>
      <p:ext uri="{BB962C8B-B14F-4D97-AF65-F5344CB8AC3E}">
        <p14:creationId xmlns:p14="http://schemas.microsoft.com/office/powerpoint/2010/main" val="3345426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29</a:t>
            </a:fld>
            <a:endParaRPr lang="fr-FR"/>
          </a:p>
        </p:txBody>
      </p:sp>
    </p:spTree>
    <p:extLst>
      <p:ext uri="{BB962C8B-B14F-4D97-AF65-F5344CB8AC3E}">
        <p14:creationId xmlns:p14="http://schemas.microsoft.com/office/powerpoint/2010/main" val="24018830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2.jpg"/><Relationship Id="rId5" Type="http://schemas.openxmlformats.org/officeDocument/2006/relationships/image" Target="../media/image10.jpeg"/><Relationship Id="rId4" Type="http://schemas.openxmlformats.org/officeDocument/2006/relationships/image" Target="../media/image9.jpe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pic>
        <p:nvPicPr>
          <p:cNvPr id="21" name="Image 20"/>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37160" y="-30480"/>
            <a:ext cx="12435840" cy="6888480"/>
          </a:xfrm>
          <a:prstGeom prst="rect">
            <a:avLst/>
          </a:prstGeom>
        </p:spPr>
      </p:pic>
      <p:grpSp>
        <p:nvGrpSpPr>
          <p:cNvPr id="27" name="Groupe 26"/>
          <p:cNvGrpSpPr/>
          <p:nvPr userDrawn="1"/>
        </p:nvGrpSpPr>
        <p:grpSpPr>
          <a:xfrm>
            <a:off x="8913018" y="4973733"/>
            <a:ext cx="2804665" cy="1160354"/>
            <a:chOff x="8913018" y="4973733"/>
            <a:chExt cx="2804665" cy="1160354"/>
          </a:xfrm>
        </p:grpSpPr>
        <p:sp>
          <p:nvSpPr>
            <p:cNvPr id="26" name="Rectangle 25"/>
            <p:cNvSpPr/>
            <p:nvPr userDrawn="1"/>
          </p:nvSpPr>
          <p:spPr>
            <a:xfrm>
              <a:off x="8913018" y="4973733"/>
              <a:ext cx="2804665" cy="11603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5" name="Imag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26987" y="4988106"/>
              <a:ext cx="2771078" cy="1145981"/>
            </a:xfrm>
            <a:prstGeom prst="rect">
              <a:avLst/>
            </a:prstGeom>
          </p:spPr>
        </p:pic>
      </p:gr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dirty="0"/>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2A0E8E2D-1E50-4E10-9B05-538A0DFDA2C7}" type="datetime4">
              <a:rPr lang="fr-FR" smtClean="0"/>
              <a:t>5 août 2022</a:t>
            </a:fld>
            <a:endParaRPr lang="fr-FR" dirty="0"/>
          </a:p>
        </p:txBody>
      </p:sp>
      <p:pic>
        <p:nvPicPr>
          <p:cNvPr id="24" name="Image 23"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3336954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6BA28E2C-C071-44ED-92D7-CC6C2C6D274D}" type="datetime4">
              <a:rPr lang="fr-FR" smtClean="0"/>
              <a:t>5 août 2022</a:t>
            </a:fld>
            <a:endParaRPr lang="fr-FR" dirty="0"/>
          </a:p>
        </p:txBody>
      </p:sp>
      <p:pic>
        <p:nvPicPr>
          <p:cNvPr id="10" name="Image 9" descr="Une image contenant texte&#10;&#10;Description générée automatiquement">
            <a:extLst>
              <a:ext uri="{FF2B5EF4-FFF2-40B4-BE49-F238E27FC236}">
                <a16:creationId xmlns:a16="http://schemas.microsoft.com/office/drawing/2014/main" id="{9E94AC8E-4327-42CB-A80E-858C6AAAF54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647341"/>
            <a:ext cx="2460076" cy="2209801"/>
          </a:xfrm>
          <a:prstGeom prst="rect">
            <a:avLst/>
          </a:prstGeom>
        </p:spPr>
      </p:pic>
      <p:pic>
        <p:nvPicPr>
          <p:cNvPr id="5" name="Imag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93736" y="4755650"/>
            <a:ext cx="3082580" cy="1274803"/>
          </a:xfrm>
          <a:prstGeom prst="rect">
            <a:avLst/>
          </a:prstGeom>
        </p:spPr>
      </p:pic>
    </p:spTree>
    <p:extLst>
      <p:ext uri="{BB962C8B-B14F-4D97-AF65-F5344CB8AC3E}">
        <p14:creationId xmlns:p14="http://schemas.microsoft.com/office/powerpoint/2010/main" val="2784503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B118B9DB-4C04-4B63-8944-C9D098266FA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860E3816-C1D8-48A3-BC74-B66646BB3345}" type="datetime4">
              <a:rPr lang="fr-FR" smtClean="0"/>
              <a:t>5 août 2022</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OTP SMS - Janvier 2022</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dirty="0"/>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dirty="0"/>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dirty="0"/>
              <a:t>Modifier les styles du texte du masque</a:t>
            </a:r>
          </a:p>
        </p:txBody>
      </p:sp>
      <p:pic>
        <p:nvPicPr>
          <p:cNvPr id="25" name="Imag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424526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DF8C6C31-7D7B-47B9-8A52-F9215569A4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65510" y="6177603"/>
            <a:ext cx="1757360" cy="577552"/>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dirty="0"/>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BE055C75-24E7-46F6-BF2F-42358F12B76D}" type="datetime4">
              <a:rPr lang="fr-FR" smtClean="0"/>
              <a:t>5 août 2022</a:t>
            </a:fld>
            <a:endParaRPr lang="fr-FR" dirty="0"/>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OTP SMS - Janvier 2022</a:t>
            </a:r>
            <a:endParaRPr lang="fr-FR" dirty="0"/>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dirty="0"/>
          </a:p>
        </p:txBody>
      </p:sp>
      <p:pic>
        <p:nvPicPr>
          <p:cNvPr id="9" name="Imag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92639" y="6156907"/>
            <a:ext cx="1808129" cy="594237"/>
          </a:xfrm>
          <a:prstGeom prst="rect">
            <a:avLst/>
          </a:prstGeom>
        </p:spPr>
      </p:pic>
    </p:spTree>
    <p:extLst>
      <p:ext uri="{BB962C8B-B14F-4D97-AF65-F5344CB8AC3E}">
        <p14:creationId xmlns:p14="http://schemas.microsoft.com/office/powerpoint/2010/main" val="68370639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6EACE135-59D9-484C-AA32-3E7FCBCEA7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dirty="0"/>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EA532E0C-E7A0-47E0-A0ED-A07F175FBD28}" type="datetime4">
              <a:rPr lang="fr-FR" smtClean="0"/>
              <a:t>5 août 2022</a:t>
            </a:fld>
            <a:endParaRPr lang="fr-FR" dirty="0"/>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r>
              <a:rPr lang="fr-FR"/>
              <a:t>OTP SMS - Janvier 2022</a:t>
            </a:r>
            <a:endParaRPr lang="fr-FR" dirty="0"/>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dirty="0"/>
          </a:p>
        </p:txBody>
      </p:sp>
      <p:pic>
        <p:nvPicPr>
          <p:cNvPr id="6" name="Imag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840558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6E4EA6A-9C73-4471-A0CA-7BAF4DE305D0}" type="datetime4">
              <a:rPr lang="fr-FR" smtClean="0"/>
              <a:t>5 août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OTP SMS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endParaRPr lang="fr-FR" dirty="0"/>
          </a:p>
        </p:txBody>
      </p:sp>
      <p:pic>
        <p:nvPicPr>
          <p:cNvPr id="8" name="Imag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667283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2BADE413-823D-4E0A-90DE-0D502C0186F4}" type="datetime4">
              <a:rPr lang="fr-FR" smtClean="0"/>
              <a:t>5 août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OTP SMS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4026086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7B8B0825-1369-40D5-85B5-3701C2A32100}" type="datetime4">
              <a:rPr lang="fr-FR" smtClean="0"/>
              <a:t>5 août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OTP SMS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291649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F7E0979B-2620-4EE7-8AAF-35EE2B81F657}" type="datetime4">
              <a:rPr lang="fr-FR" smtClean="0"/>
              <a:t>5 août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OTP SMS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2473973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86C09FF3-2ABE-4FE1-9031-60732A8CF6DB}" type="datetime4">
              <a:rPr lang="fr-FR" smtClean="0"/>
              <a:t>5 août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OTP SMS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dirty="0"/>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854632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74C81913-B5A3-4803-8BDD-487E60AD7410}" type="datetime4">
              <a:rPr lang="fr-FR" smtClean="0"/>
              <a:t>5 août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OTP SMS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2615132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3985ABD8-C039-45FB-8551-B3D38A2C201F}" type="datetime4">
              <a:rPr lang="fr-FR" smtClean="0"/>
              <a:t>5 août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OTP SMS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endParaRPr lang="fr-FR" dirty="0"/>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41450908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A0B1A2DB-ADD9-4007-8464-69016FA22773}" type="datetime4">
              <a:rPr lang="fr-FR" smtClean="0"/>
              <a:t>5 août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OTP SMS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Cliquez pour 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Cliquez pour 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dirty="0"/>
              <a:t>Modifier le texte du masque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9785342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D833491-275D-4257-8656-E507409962B4}" type="datetime4">
              <a:rPr lang="fr-FR" smtClean="0"/>
              <a:t>5 août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OTP SMS - Janvier 2022</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NN</a:t>
            </a:r>
          </a:p>
          <a:p>
            <a:pPr lvl="1"/>
            <a:r>
              <a:rPr lang="fr-FR" dirty="0"/>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Cliquez pour 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Cliquez pour modifier les styles du texte du masque</a:t>
            </a:r>
          </a:p>
        </p:txBody>
      </p:sp>
      <p:pic>
        <p:nvPicPr>
          <p:cNvPr id="13" name="Imag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3822452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79376" y="2164081"/>
            <a:ext cx="6033248" cy="2495054"/>
          </a:xfrm>
          <a:prstGeom prst="rect">
            <a:avLst/>
          </a:prstGeom>
        </p:spPr>
      </p:pic>
    </p:spTree>
    <p:extLst>
      <p:ext uri="{BB962C8B-B14F-4D97-AF65-F5344CB8AC3E}">
        <p14:creationId xmlns:p14="http://schemas.microsoft.com/office/powerpoint/2010/main" val="31336119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26" name="Image 25">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27" name="Image 26">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28" name="Connecteur droit 27">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Image 29">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31" name="Image 30">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pic>
        <p:nvPicPr>
          <p:cNvPr id="4" name="Image 3"/>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852835" y="2902774"/>
            <a:ext cx="2508086" cy="824277"/>
          </a:xfrm>
          <a:prstGeom prst="rect">
            <a:avLst/>
          </a:prstGeom>
        </p:spPr>
      </p:pic>
    </p:spTree>
    <p:extLst>
      <p:ext uri="{BB962C8B-B14F-4D97-AF65-F5344CB8AC3E}">
        <p14:creationId xmlns:p14="http://schemas.microsoft.com/office/powerpoint/2010/main" val="17633067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1199456" y="259200"/>
            <a:ext cx="10273141" cy="449816"/>
          </a:xfrm>
          <a:prstGeom prst="rect">
            <a:avLst/>
          </a:prstGeom>
        </p:spPr>
        <p:txBody>
          <a:bodyPr/>
          <a:lstStyle/>
          <a:p>
            <a:r>
              <a:rPr lang="fr-FR"/>
              <a:t>Modifiez le style du titre</a:t>
            </a:r>
            <a:endParaRPr lang="fr-FR" dirty="0"/>
          </a:p>
        </p:txBody>
      </p:sp>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sp>
        <p:nvSpPr>
          <p:cNvPr id="4" name="Espace réservé de la date 3">
            <a:extLst>
              <a:ext uri="{FF2B5EF4-FFF2-40B4-BE49-F238E27FC236}">
                <a16:creationId xmlns:a16="http://schemas.microsoft.com/office/drawing/2014/main" id="{CB5C73CD-4A7A-46AB-836B-4C9B52602B7D}"/>
              </a:ext>
            </a:extLst>
          </p:cNvPr>
          <p:cNvSpPr>
            <a:spLocks noGrp="1"/>
          </p:cNvSpPr>
          <p:nvPr>
            <p:ph type="dt" sz="half" idx="10"/>
          </p:nvPr>
        </p:nvSpPr>
        <p:spPr>
          <a:xfrm>
            <a:off x="7548968" y="6468977"/>
            <a:ext cx="1440000" cy="252000"/>
          </a:xfrm>
        </p:spPr>
        <p:txBody>
          <a:bodyPr/>
          <a:lstStyle/>
          <a:p>
            <a:fld id="{7AD0D7FA-5A85-45DD-987A-BDFB06F40E9A}" type="datetime4">
              <a:rPr lang="fr-FR" smtClean="0"/>
              <a:t>5 août 2022</a:t>
            </a:fld>
            <a:endParaRPr lang="fr-FR"/>
          </a:p>
        </p:txBody>
      </p:sp>
      <p:sp>
        <p:nvSpPr>
          <p:cNvPr id="6" name="Espace réservé du pied de page 4">
            <a:extLst>
              <a:ext uri="{FF2B5EF4-FFF2-40B4-BE49-F238E27FC236}">
                <a16:creationId xmlns:a16="http://schemas.microsoft.com/office/drawing/2014/main" id="{D9732011-EFFA-4B96-9AEF-5DC4DBF5F25F}"/>
              </a:ext>
            </a:extLst>
          </p:cNvPr>
          <p:cNvSpPr>
            <a:spLocks noGrp="1"/>
          </p:cNvSpPr>
          <p:nvPr>
            <p:ph type="ftr" sz="quarter" idx="11"/>
          </p:nvPr>
        </p:nvSpPr>
        <p:spPr>
          <a:xfrm>
            <a:off x="632384" y="6468977"/>
            <a:ext cx="3600000" cy="252000"/>
          </a:xfrm>
        </p:spPr>
        <p:txBody>
          <a:bodyPr/>
          <a:lstStyle/>
          <a:p>
            <a:r>
              <a:rPr lang="fr-FR"/>
              <a:t>OTP SMS - Janvier 2022</a:t>
            </a:r>
          </a:p>
        </p:txBody>
      </p:sp>
      <p:sp>
        <p:nvSpPr>
          <p:cNvPr id="8" name="Espace réservé du numéro de diapositive 5">
            <a:extLst>
              <a:ext uri="{FF2B5EF4-FFF2-40B4-BE49-F238E27FC236}">
                <a16:creationId xmlns:a16="http://schemas.microsoft.com/office/drawing/2014/main" id="{B50D6C26-9476-4909-91FD-D16B4C8A7FB6}"/>
              </a:ext>
            </a:extLst>
          </p:cNvPr>
          <p:cNvSpPr>
            <a:spLocks noGrp="1"/>
          </p:cNvSpPr>
          <p:nvPr>
            <p:ph type="sldNum" sz="quarter" idx="13"/>
          </p:nvPr>
        </p:nvSpPr>
        <p:spPr>
          <a:xfrm>
            <a:off x="5736000" y="6477000"/>
            <a:ext cx="720000" cy="252000"/>
          </a:xfrm>
        </p:spPr>
        <p:txBody>
          <a:bodyPr/>
          <a:lstStyle/>
          <a:p>
            <a:fld id="{975A587B-5814-4D9B-9598-FE9CB954CB01}" type="slidenum">
              <a:rPr lang="fr-FR" smtClean="0"/>
              <a:t>‹N°›</a:t>
            </a:fld>
            <a:endParaRPr lang="fr-FR"/>
          </a:p>
        </p:txBody>
      </p:sp>
    </p:spTree>
    <p:extLst>
      <p:ext uri="{BB962C8B-B14F-4D97-AF65-F5344CB8AC3E}">
        <p14:creationId xmlns:p14="http://schemas.microsoft.com/office/powerpoint/2010/main" val="11532870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endParaRPr lang="fr-FR" dirty="0"/>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dirty="0"/>
              <a:t>Sous titre de la slide</a:t>
            </a:r>
          </a:p>
        </p:txBody>
      </p:sp>
      <p:sp>
        <p:nvSpPr>
          <p:cNvPr id="7" name="Espace réservé du contenu 5"/>
          <p:cNvSpPr>
            <a:spLocks noGrp="1"/>
          </p:cNvSpPr>
          <p:nvPr>
            <p:ph sz="quarter" idx="13"/>
          </p:nvPr>
        </p:nvSpPr>
        <p:spPr>
          <a:xfrm>
            <a:off x="1199456" y="1508786"/>
            <a:ext cx="10273141" cy="4950084"/>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5" name="Espace réservé de la date 3">
            <a:extLst>
              <a:ext uri="{FF2B5EF4-FFF2-40B4-BE49-F238E27FC236}">
                <a16:creationId xmlns:a16="http://schemas.microsoft.com/office/drawing/2014/main" id="{22501303-2C43-47F5-BDE4-2C7E4CBF83D9}"/>
              </a:ext>
            </a:extLst>
          </p:cNvPr>
          <p:cNvSpPr>
            <a:spLocks noGrp="1"/>
          </p:cNvSpPr>
          <p:nvPr>
            <p:ph type="dt" sz="half" idx="10"/>
          </p:nvPr>
        </p:nvSpPr>
        <p:spPr>
          <a:xfrm>
            <a:off x="7548968" y="6468977"/>
            <a:ext cx="1440000" cy="252000"/>
          </a:xfrm>
        </p:spPr>
        <p:txBody>
          <a:bodyPr/>
          <a:lstStyle/>
          <a:p>
            <a:fld id="{2A36034E-E808-4343-B437-8BBEA4BFEEF9}" type="datetime4">
              <a:rPr lang="fr-FR" smtClean="0"/>
              <a:t>5 août 2022</a:t>
            </a:fld>
            <a:endParaRPr lang="fr-FR"/>
          </a:p>
        </p:txBody>
      </p:sp>
      <p:sp>
        <p:nvSpPr>
          <p:cNvPr id="6" name="Espace réservé du pied de page 4">
            <a:extLst>
              <a:ext uri="{FF2B5EF4-FFF2-40B4-BE49-F238E27FC236}">
                <a16:creationId xmlns:a16="http://schemas.microsoft.com/office/drawing/2014/main" id="{30BE9A91-E34C-4EBA-BFD6-BC39C5161288}"/>
              </a:ext>
            </a:extLst>
          </p:cNvPr>
          <p:cNvSpPr>
            <a:spLocks noGrp="1"/>
          </p:cNvSpPr>
          <p:nvPr>
            <p:ph type="ftr" sz="quarter" idx="11"/>
          </p:nvPr>
        </p:nvSpPr>
        <p:spPr>
          <a:xfrm>
            <a:off x="632384" y="6468977"/>
            <a:ext cx="3600000" cy="252000"/>
          </a:xfrm>
        </p:spPr>
        <p:txBody>
          <a:bodyPr/>
          <a:lstStyle/>
          <a:p>
            <a:r>
              <a:rPr lang="fr-FR"/>
              <a:t>OTP SMS - Janvier 2022</a:t>
            </a:r>
          </a:p>
        </p:txBody>
      </p:sp>
      <p:sp>
        <p:nvSpPr>
          <p:cNvPr id="8" name="Espace réservé du numéro de diapositive 5">
            <a:extLst>
              <a:ext uri="{FF2B5EF4-FFF2-40B4-BE49-F238E27FC236}">
                <a16:creationId xmlns:a16="http://schemas.microsoft.com/office/drawing/2014/main" id="{3C9A223A-9E04-4B71-A28D-B938B3C3E9E0}"/>
              </a:ext>
            </a:extLst>
          </p:cNvPr>
          <p:cNvSpPr>
            <a:spLocks noGrp="1"/>
          </p:cNvSpPr>
          <p:nvPr>
            <p:ph type="sldNum" sz="quarter" idx="14"/>
          </p:nvPr>
        </p:nvSpPr>
        <p:spPr>
          <a:xfrm>
            <a:off x="5736000" y="6477000"/>
            <a:ext cx="720000" cy="252000"/>
          </a:xfrm>
        </p:spPr>
        <p:txBody>
          <a:bodyPr/>
          <a:lstStyle/>
          <a:p>
            <a:fld id="{975A587B-5814-4D9B-9598-FE9CB954CB01}" type="slidenum">
              <a:rPr lang="fr-FR" smtClean="0"/>
              <a:t>‹N°›</a:t>
            </a:fld>
            <a:endParaRPr lang="fr-FR"/>
          </a:p>
        </p:txBody>
      </p:sp>
    </p:spTree>
    <p:extLst>
      <p:ext uri="{BB962C8B-B14F-4D97-AF65-F5344CB8AC3E}">
        <p14:creationId xmlns:p14="http://schemas.microsoft.com/office/powerpoint/2010/main" val="1878250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jp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99FEEDDD-D6C0-4B7F-A0AD-C1C9349715D4}"/>
              </a:ext>
            </a:extLst>
          </p:cNvPr>
          <p:cNvPicPr>
            <a:picLocks noChangeAspect="1"/>
          </p:cNvPicPr>
          <p:nvPr userDrawn="1"/>
        </p:nvPicPr>
        <p:blipFill>
          <a:blip r:embed="rId20" cstate="email">
            <a:extLst>
              <a:ext uri="{28A0092B-C50C-407E-A947-70E740481C1C}">
                <a14:useLocalDpi xmlns:a14="http://schemas.microsoft.com/office/drawing/2010/main"/>
              </a:ext>
            </a:extLst>
          </a:blip>
          <a:stretch>
            <a:fillRect/>
          </a:stretch>
        </p:blipFill>
        <p:spPr>
          <a:xfrm>
            <a:off x="10175081" y="6297897"/>
            <a:ext cx="1307307" cy="429643"/>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dirty="0"/>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0D92F2A3-F7D0-4CD6-86D2-F5DE4F737B1A}" type="datetime4">
              <a:rPr lang="fr-FR" smtClean="0"/>
              <a:t>5 août 2022</a:t>
            </a:fld>
            <a:endParaRPr lang="fr-FR" dirty="0"/>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a:t>OTP SMS - Janvier 2022</a:t>
            </a:r>
            <a:endParaRPr lang="fr-FR" dirty="0"/>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dirty="0"/>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10166185" y="6274297"/>
            <a:ext cx="1325098" cy="435490"/>
          </a:xfrm>
          <a:prstGeom prst="rect">
            <a:avLst/>
          </a:prstGeom>
        </p:spPr>
      </p:pic>
    </p:spTree>
    <p:extLst>
      <p:ext uri="{BB962C8B-B14F-4D97-AF65-F5344CB8AC3E}">
        <p14:creationId xmlns:p14="http://schemas.microsoft.com/office/powerpoint/2010/main" val="1384910722"/>
      </p:ext>
    </p:extLst>
  </p:cSld>
  <p:clrMap bg1="lt1" tx1="dk1" bg2="lt2" tx2="dk2" accent1="accent1" accent2="accent2" accent3="accent3" accent4="accent4" accent5="accent5" accent6="accent6" hlink="hlink" folHlink="folHlink"/>
  <p:sldLayoutIdLst>
    <p:sldLayoutId id="2147483736" r:id="rId1"/>
    <p:sldLayoutId id="2147483738" r:id="rId2"/>
    <p:sldLayoutId id="2147483740" r:id="rId3"/>
    <p:sldLayoutId id="2147483696" r:id="rId4"/>
    <p:sldLayoutId id="2147483697" r:id="rId5"/>
    <p:sldLayoutId id="2147483698" r:id="rId6"/>
    <p:sldLayoutId id="2147483699" r:id="rId7"/>
    <p:sldLayoutId id="2147483700" r:id="rId8"/>
    <p:sldLayoutId id="2147483702" r:id="rId9"/>
    <p:sldLayoutId id="2147483703" r:id="rId10"/>
    <p:sldLayoutId id="2147483704" r:id="rId11"/>
    <p:sldLayoutId id="2147483705" r:id="rId12"/>
    <p:sldLayoutId id="2147483707" r:id="rId13"/>
    <p:sldLayoutId id="2147483708" r:id="rId14"/>
    <p:sldLayoutId id="2147483733" r:id="rId15"/>
    <p:sldLayoutId id="2147483734" r:id="rId16"/>
    <p:sldLayoutId id="2147483741" r:id="rId17"/>
    <p:sldLayoutId id="2147483743" r:id="rId18"/>
  </p:sldLayoutIdLst>
  <p:hf hdr="0" dt="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C9E5945-562A-4F86-8939-9137C0B5A1D2}"/>
              </a:ext>
            </a:extLst>
          </p:cNvPr>
          <p:cNvSpPr>
            <a:spLocks noGrp="1"/>
          </p:cNvSpPr>
          <p:nvPr>
            <p:ph type="ctrTitle"/>
          </p:nvPr>
        </p:nvSpPr>
        <p:spPr>
          <a:xfrm>
            <a:off x="1110204" y="1061303"/>
            <a:ext cx="10080000" cy="1800000"/>
          </a:xfrm>
        </p:spPr>
        <p:txBody>
          <a:bodyPr/>
          <a:lstStyle/>
          <a:p>
            <a:r>
              <a:rPr lang="fr-FR" sz="4800" dirty="0"/>
              <a:t>OTP SMS renforcé</a:t>
            </a:r>
            <a:br>
              <a:rPr lang="fr-FR" sz="4800" dirty="0"/>
            </a:br>
            <a:r>
              <a:rPr lang="fr-FR" sz="4800" dirty="0"/>
              <a:t>Guide d’assistance</a:t>
            </a:r>
            <a:endParaRPr lang="fr-FR" dirty="0"/>
          </a:p>
        </p:txBody>
      </p:sp>
      <p:sp>
        <p:nvSpPr>
          <p:cNvPr id="4" name="Sous-titre 3">
            <a:extLst>
              <a:ext uri="{FF2B5EF4-FFF2-40B4-BE49-F238E27FC236}">
                <a16:creationId xmlns:a16="http://schemas.microsoft.com/office/drawing/2014/main" id="{F5B5E614-58A6-4AF6-85EC-90C4D3B103DB}"/>
              </a:ext>
            </a:extLst>
          </p:cNvPr>
          <p:cNvSpPr>
            <a:spLocks noGrp="1"/>
          </p:cNvSpPr>
          <p:nvPr>
            <p:ph type="subTitle" idx="1"/>
          </p:nvPr>
        </p:nvSpPr>
        <p:spPr>
          <a:xfrm>
            <a:off x="1110204" y="2835170"/>
            <a:ext cx="10080000" cy="900000"/>
          </a:xfrm>
        </p:spPr>
        <p:txBody>
          <a:bodyPr/>
          <a:lstStyle/>
          <a:p>
            <a:r>
              <a:rPr lang="fr-FR" dirty="0"/>
              <a:t>Paiement en ligne par carte</a:t>
            </a:r>
          </a:p>
          <a:p>
            <a:br>
              <a:rPr lang="fr-FR" dirty="0"/>
            </a:br>
            <a:endParaRPr lang="fr-FR" dirty="0"/>
          </a:p>
        </p:txBody>
      </p:sp>
    </p:spTree>
    <p:extLst>
      <p:ext uri="{BB962C8B-B14F-4D97-AF65-F5344CB8AC3E}">
        <p14:creationId xmlns:p14="http://schemas.microsoft.com/office/powerpoint/2010/main" val="453845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1232DC-69E6-48D8-B420-6F1B7390B0D1}"/>
              </a:ext>
            </a:extLst>
          </p:cNvPr>
          <p:cNvSpPr>
            <a:spLocks noGrp="1"/>
          </p:cNvSpPr>
          <p:nvPr>
            <p:ph type="title"/>
          </p:nvPr>
        </p:nvSpPr>
        <p:spPr>
          <a:xfrm>
            <a:off x="773113" y="702000"/>
            <a:ext cx="10620000" cy="504000"/>
          </a:xfrm>
        </p:spPr>
        <p:txBody>
          <a:bodyPr/>
          <a:lstStyle/>
          <a:p>
            <a:r>
              <a:rPr lang="fr-FR" dirty="0"/>
              <a:t>Sommaire</a:t>
            </a:r>
          </a:p>
        </p:txBody>
      </p:sp>
      <p:sp>
        <p:nvSpPr>
          <p:cNvPr id="3" name="Espace réservé du texte 2">
            <a:extLst>
              <a:ext uri="{FF2B5EF4-FFF2-40B4-BE49-F238E27FC236}">
                <a16:creationId xmlns:a16="http://schemas.microsoft.com/office/drawing/2014/main" id="{02DF3AA0-9398-424F-8BAF-64430D564217}"/>
              </a:ext>
            </a:extLst>
          </p:cNvPr>
          <p:cNvSpPr>
            <a:spLocks noGrp="1"/>
          </p:cNvSpPr>
          <p:nvPr>
            <p:ph type="body" idx="1"/>
          </p:nvPr>
        </p:nvSpPr>
        <p:spPr>
          <a:xfrm>
            <a:off x="1482118" y="1695730"/>
            <a:ext cx="1332000" cy="576000"/>
          </a:xfrm>
        </p:spPr>
        <p:txBody>
          <a:bodyPr/>
          <a:lstStyle/>
          <a:p>
            <a:r>
              <a:rPr lang="fr-FR" dirty="0"/>
              <a:t>01</a:t>
            </a:r>
          </a:p>
        </p:txBody>
      </p:sp>
      <p:sp>
        <p:nvSpPr>
          <p:cNvPr id="4" name="Espace réservé du texte 3">
            <a:extLst>
              <a:ext uri="{FF2B5EF4-FFF2-40B4-BE49-F238E27FC236}">
                <a16:creationId xmlns:a16="http://schemas.microsoft.com/office/drawing/2014/main" id="{B4FDDBF1-0270-41EC-823D-CC7ECB6F32D8}"/>
              </a:ext>
            </a:extLst>
          </p:cNvPr>
          <p:cNvSpPr>
            <a:spLocks noGrp="1"/>
          </p:cNvSpPr>
          <p:nvPr>
            <p:ph type="body" sz="quarter" idx="3"/>
          </p:nvPr>
        </p:nvSpPr>
        <p:spPr>
          <a:xfrm>
            <a:off x="2510025" y="1427778"/>
            <a:ext cx="2160000" cy="1080000"/>
          </a:xfrm>
        </p:spPr>
        <p:txBody>
          <a:bodyPr/>
          <a:lstStyle/>
          <a:p>
            <a:r>
              <a:rPr lang="fr-FR" dirty="0"/>
              <a:t>Parcours client</a:t>
            </a:r>
          </a:p>
        </p:txBody>
      </p:sp>
      <p:sp>
        <p:nvSpPr>
          <p:cNvPr id="59" name="Espace réservé du pied de page 58">
            <a:extLst>
              <a:ext uri="{FF2B5EF4-FFF2-40B4-BE49-F238E27FC236}">
                <a16:creationId xmlns:a16="http://schemas.microsoft.com/office/drawing/2014/main" id="{C13EBF97-37E3-4EA0-8AFC-C3CF61F5B2AB}"/>
              </a:ext>
            </a:extLst>
          </p:cNvPr>
          <p:cNvSpPr>
            <a:spLocks noGrp="1"/>
          </p:cNvSpPr>
          <p:nvPr>
            <p:ph type="ftr" sz="quarter" idx="11"/>
          </p:nvPr>
        </p:nvSpPr>
        <p:spPr>
          <a:xfrm>
            <a:off x="632384" y="6468977"/>
            <a:ext cx="3600000" cy="252000"/>
          </a:xfrm>
        </p:spPr>
        <p:txBody>
          <a:bodyPr/>
          <a:lstStyle/>
          <a:p>
            <a:r>
              <a:rPr lang="fr-FR" dirty="0"/>
              <a:t>OTP SMS - Janvier 2022</a:t>
            </a:r>
          </a:p>
        </p:txBody>
      </p:sp>
      <p:sp>
        <p:nvSpPr>
          <p:cNvPr id="60" name="Espace réservé du numéro de diapositive 59">
            <a:extLst>
              <a:ext uri="{FF2B5EF4-FFF2-40B4-BE49-F238E27FC236}">
                <a16:creationId xmlns:a16="http://schemas.microsoft.com/office/drawing/2014/main" id="{9AA5C2C7-C39C-49CA-9A89-2F8FEE3C6545}"/>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2</a:t>
            </a:fld>
            <a:endParaRPr lang="fr-FR"/>
          </a:p>
        </p:txBody>
      </p:sp>
      <p:sp>
        <p:nvSpPr>
          <p:cNvPr id="6" name="Espace réservé du texte 5">
            <a:extLst>
              <a:ext uri="{FF2B5EF4-FFF2-40B4-BE49-F238E27FC236}">
                <a16:creationId xmlns:a16="http://schemas.microsoft.com/office/drawing/2014/main" id="{5B4AFCA1-C86A-47B6-AC5D-A949EFA48FFC}"/>
              </a:ext>
            </a:extLst>
          </p:cNvPr>
          <p:cNvSpPr>
            <a:spLocks noGrp="1"/>
          </p:cNvSpPr>
          <p:nvPr>
            <p:ph type="body" sz="quarter" idx="13"/>
          </p:nvPr>
        </p:nvSpPr>
        <p:spPr>
          <a:xfrm>
            <a:off x="1482118" y="3063759"/>
            <a:ext cx="1332000" cy="576000"/>
          </a:xfrm>
        </p:spPr>
        <p:txBody>
          <a:bodyPr/>
          <a:lstStyle/>
          <a:p>
            <a:r>
              <a:rPr lang="fr-FR" dirty="0"/>
              <a:t>02</a:t>
            </a:r>
          </a:p>
        </p:txBody>
      </p:sp>
      <p:sp>
        <p:nvSpPr>
          <p:cNvPr id="7" name="Espace réservé du texte 6">
            <a:extLst>
              <a:ext uri="{FF2B5EF4-FFF2-40B4-BE49-F238E27FC236}">
                <a16:creationId xmlns:a16="http://schemas.microsoft.com/office/drawing/2014/main" id="{8B884F33-15FE-4EA1-B09E-3D5115C5FEA7}"/>
              </a:ext>
            </a:extLst>
          </p:cNvPr>
          <p:cNvSpPr>
            <a:spLocks noGrp="1"/>
          </p:cNvSpPr>
          <p:nvPr>
            <p:ph type="body" sz="quarter" idx="14"/>
          </p:nvPr>
        </p:nvSpPr>
        <p:spPr>
          <a:xfrm>
            <a:off x="2510025" y="2799503"/>
            <a:ext cx="2160000" cy="1080000"/>
          </a:xfrm>
        </p:spPr>
        <p:txBody>
          <a:bodyPr/>
          <a:lstStyle/>
          <a:p>
            <a:r>
              <a:rPr lang="fr-FR" dirty="0"/>
              <a:t>Résolution des blocages client</a:t>
            </a:r>
          </a:p>
        </p:txBody>
      </p:sp>
      <p:sp>
        <p:nvSpPr>
          <p:cNvPr id="8" name="Espace réservé du texte 7">
            <a:extLst>
              <a:ext uri="{FF2B5EF4-FFF2-40B4-BE49-F238E27FC236}">
                <a16:creationId xmlns:a16="http://schemas.microsoft.com/office/drawing/2014/main" id="{5B78A84E-F62E-4BC5-B856-B7357EED0CF6}"/>
              </a:ext>
            </a:extLst>
          </p:cNvPr>
          <p:cNvSpPr>
            <a:spLocks noGrp="1"/>
          </p:cNvSpPr>
          <p:nvPr>
            <p:ph type="body" sz="quarter" idx="15"/>
          </p:nvPr>
        </p:nvSpPr>
        <p:spPr>
          <a:xfrm>
            <a:off x="1482118" y="4431787"/>
            <a:ext cx="1332000" cy="576000"/>
          </a:xfrm>
        </p:spPr>
        <p:txBody>
          <a:bodyPr/>
          <a:lstStyle/>
          <a:p>
            <a:r>
              <a:rPr lang="fr-FR" dirty="0"/>
              <a:t>03</a:t>
            </a:r>
          </a:p>
        </p:txBody>
      </p:sp>
      <p:sp>
        <p:nvSpPr>
          <p:cNvPr id="9" name="Espace réservé du texte 8">
            <a:extLst>
              <a:ext uri="{FF2B5EF4-FFF2-40B4-BE49-F238E27FC236}">
                <a16:creationId xmlns:a16="http://schemas.microsoft.com/office/drawing/2014/main" id="{1FDF7B8C-6CFA-4842-BA56-7AAB4A6F8053}"/>
              </a:ext>
            </a:extLst>
          </p:cNvPr>
          <p:cNvSpPr>
            <a:spLocks noGrp="1"/>
          </p:cNvSpPr>
          <p:nvPr>
            <p:ph type="body" sz="quarter" idx="16"/>
          </p:nvPr>
        </p:nvSpPr>
        <p:spPr>
          <a:xfrm>
            <a:off x="2510025" y="4167579"/>
            <a:ext cx="2160000" cy="1080000"/>
          </a:xfrm>
        </p:spPr>
        <p:txBody>
          <a:bodyPr/>
          <a:lstStyle/>
          <a:p>
            <a:r>
              <a:rPr lang="fr-FR" dirty="0"/>
              <a:t>Parcours Id et mot de Passe oubliés Part et EI</a:t>
            </a:r>
          </a:p>
        </p:txBody>
      </p:sp>
      <p:sp>
        <p:nvSpPr>
          <p:cNvPr id="10" name="Espace réservé du texte 9">
            <a:extLst>
              <a:ext uri="{FF2B5EF4-FFF2-40B4-BE49-F238E27FC236}">
                <a16:creationId xmlns:a16="http://schemas.microsoft.com/office/drawing/2014/main" id="{BA3B7674-E629-40D0-B2C6-07B173A0B80A}"/>
              </a:ext>
            </a:extLst>
          </p:cNvPr>
          <p:cNvSpPr>
            <a:spLocks noGrp="1"/>
          </p:cNvSpPr>
          <p:nvPr>
            <p:ph type="body" idx="17"/>
          </p:nvPr>
        </p:nvSpPr>
        <p:spPr>
          <a:xfrm>
            <a:off x="6447818" y="1695730"/>
            <a:ext cx="1332000" cy="576000"/>
          </a:xfrm>
        </p:spPr>
        <p:txBody>
          <a:bodyPr/>
          <a:lstStyle/>
          <a:p>
            <a:r>
              <a:rPr lang="fr-FR" dirty="0"/>
              <a:t>04</a:t>
            </a:r>
          </a:p>
        </p:txBody>
      </p:sp>
      <p:sp>
        <p:nvSpPr>
          <p:cNvPr id="11" name="Espace réservé du texte 10">
            <a:extLst>
              <a:ext uri="{FF2B5EF4-FFF2-40B4-BE49-F238E27FC236}">
                <a16:creationId xmlns:a16="http://schemas.microsoft.com/office/drawing/2014/main" id="{4FFC0C4E-3880-4272-80C3-88D4B105A109}"/>
              </a:ext>
            </a:extLst>
          </p:cNvPr>
          <p:cNvSpPr>
            <a:spLocks noGrp="1"/>
          </p:cNvSpPr>
          <p:nvPr>
            <p:ph type="body" sz="quarter" idx="18"/>
          </p:nvPr>
        </p:nvSpPr>
        <p:spPr>
          <a:xfrm>
            <a:off x="7475725" y="1427778"/>
            <a:ext cx="2160000" cy="1080000"/>
          </a:xfrm>
        </p:spPr>
        <p:txBody>
          <a:bodyPr/>
          <a:lstStyle/>
          <a:p>
            <a:r>
              <a:rPr lang="fr-FR" dirty="0"/>
              <a:t>Mail type part et Ce Net </a:t>
            </a:r>
          </a:p>
        </p:txBody>
      </p:sp>
      <p:sp>
        <p:nvSpPr>
          <p:cNvPr id="25" name="Espace réservé du texte 9">
            <a:extLst>
              <a:ext uri="{FF2B5EF4-FFF2-40B4-BE49-F238E27FC236}">
                <a16:creationId xmlns:a16="http://schemas.microsoft.com/office/drawing/2014/main" id="{0447DF87-073A-4849-8772-6D7DA8590E83}"/>
              </a:ext>
            </a:extLst>
          </p:cNvPr>
          <p:cNvSpPr txBox="1">
            <a:spLocks/>
          </p:cNvSpPr>
          <p:nvPr/>
        </p:nvSpPr>
        <p:spPr>
          <a:xfrm>
            <a:off x="6438181" y="2997508"/>
            <a:ext cx="1332000" cy="576000"/>
          </a:xfrm>
          <a:prstGeom prst="rect">
            <a:avLst/>
          </a:prstGeom>
        </p:spPr>
        <p:txBody>
          <a:bodyPr vert="horz" lIns="91440" tIns="45720" rIns="91440" bIns="45720" rtlCol="0" anchor="ctr">
            <a:noAutofit/>
          </a:bodyPr>
          <a:lstStyle>
            <a:lvl1pPr marL="0" indent="-288000" algn="l" defTabSz="914400" rtl="0" eaLnBrk="1" latinLnBrk="0" hangingPunct="1">
              <a:lnSpc>
                <a:spcPct val="100000"/>
              </a:lnSpc>
              <a:spcBef>
                <a:spcPts val="1500"/>
              </a:spcBef>
              <a:buFont typeface="Wingdings" panose="05000000000000000000" pitchFamily="2" charset="2"/>
              <a:buChar char=""/>
              <a:defRPr sz="3500" b="0" kern="1200">
                <a:solidFill>
                  <a:schemeClr val="tx2"/>
                </a:solidFill>
                <a:latin typeface="Arial Black" panose="020B0A04020102020204" pitchFamily="34" charset="0"/>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fr-FR" dirty="0"/>
              <a:t>05</a:t>
            </a:r>
          </a:p>
        </p:txBody>
      </p:sp>
      <p:sp>
        <p:nvSpPr>
          <p:cNvPr id="26" name="Espace réservé du texte 10">
            <a:extLst>
              <a:ext uri="{FF2B5EF4-FFF2-40B4-BE49-F238E27FC236}">
                <a16:creationId xmlns:a16="http://schemas.microsoft.com/office/drawing/2014/main" id="{6DDCFBE7-51F3-482E-9BED-FB2E1A1E1D3A}"/>
              </a:ext>
            </a:extLst>
          </p:cNvPr>
          <p:cNvSpPr txBox="1">
            <a:spLocks/>
          </p:cNvSpPr>
          <p:nvPr/>
        </p:nvSpPr>
        <p:spPr>
          <a:xfrm>
            <a:off x="7466088" y="2729556"/>
            <a:ext cx="2160000" cy="1080000"/>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1500"/>
              </a:spcBef>
              <a:buFont typeface="Wingdings" panose="05000000000000000000" pitchFamily="2" charset="2"/>
              <a:buNone/>
              <a:defRPr sz="1300" b="1" kern="1200">
                <a:solidFill>
                  <a:schemeClr val="tx1"/>
                </a:solidFill>
                <a:latin typeface="+mn-lt"/>
                <a:ea typeface="+mn-ea"/>
                <a:cs typeface="+mn-cs"/>
              </a:defRPr>
            </a:lvl1pPr>
            <a:lvl2pPr marL="457200" indent="0" algn="l" defTabSz="914400" rtl="0" eaLnBrk="1" latinLnBrk="0" hangingPunct="1">
              <a:lnSpc>
                <a:spcPct val="100000"/>
              </a:lnSpc>
              <a:spcBef>
                <a:spcPts val="1300"/>
              </a:spcBef>
              <a:buClr>
                <a:schemeClr val="tx2"/>
              </a:buClr>
              <a:buFont typeface="Wingdings 2" panose="050201020105070707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1500"/>
              </a:spcBef>
              <a:buClr>
                <a:schemeClr val="tx2"/>
              </a:buClr>
              <a:buFont typeface="Wingdings 2" panose="05020102010507070707" pitchFamily="18" charset="2"/>
              <a:buNone/>
              <a:defRPr sz="1800" b="1" i="0" kern="1200">
                <a:solidFill>
                  <a:schemeClr val="tx1"/>
                </a:solidFill>
                <a:latin typeface="+mn-lt"/>
                <a:ea typeface="+mn-ea"/>
                <a:cs typeface="+mn-cs"/>
              </a:defRPr>
            </a:lvl3pPr>
            <a:lvl4pPr marL="13716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1300"/>
              </a:spcBef>
              <a:buClr>
                <a:schemeClr val="tx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fr-FR" dirty="0"/>
              <a:t>FAQ</a:t>
            </a:r>
          </a:p>
        </p:txBody>
      </p:sp>
    </p:spTree>
    <p:extLst>
      <p:ext uri="{BB962C8B-B14F-4D97-AF65-F5344CB8AC3E}">
        <p14:creationId xmlns:p14="http://schemas.microsoft.com/office/powerpoint/2010/main" val="233739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19B918-8322-485D-972F-742FE203B24E}"/>
              </a:ext>
            </a:extLst>
          </p:cNvPr>
          <p:cNvSpPr>
            <a:spLocks noGrp="1"/>
          </p:cNvSpPr>
          <p:nvPr>
            <p:ph type="title"/>
          </p:nvPr>
        </p:nvSpPr>
        <p:spPr>
          <a:xfrm>
            <a:off x="1083787" y="2273617"/>
            <a:ext cx="2880000" cy="1080000"/>
          </a:xfrm>
        </p:spPr>
        <p:txBody>
          <a:bodyPr/>
          <a:lstStyle/>
          <a:p>
            <a:r>
              <a:rPr lang="fr-FR" dirty="0"/>
              <a:t>01</a:t>
            </a:r>
          </a:p>
        </p:txBody>
      </p:sp>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1083786" y="3269296"/>
            <a:ext cx="7920000" cy="2160000"/>
          </a:xfrm>
        </p:spPr>
        <p:txBody>
          <a:bodyPr/>
          <a:lstStyle/>
          <a:p>
            <a:r>
              <a:rPr lang="fr-FR" dirty="0"/>
              <a:t>Parcours client</a:t>
            </a:r>
          </a:p>
        </p:txBody>
      </p:sp>
      <p:sp>
        <p:nvSpPr>
          <p:cNvPr id="6" name="Espace réservé du pied de page 5">
            <a:extLst>
              <a:ext uri="{FF2B5EF4-FFF2-40B4-BE49-F238E27FC236}">
                <a16:creationId xmlns:a16="http://schemas.microsoft.com/office/drawing/2014/main" id="{2F3774E1-4C93-40A2-AB74-2089636ECAF0}"/>
              </a:ext>
            </a:extLst>
          </p:cNvPr>
          <p:cNvSpPr>
            <a:spLocks noGrp="1"/>
          </p:cNvSpPr>
          <p:nvPr>
            <p:ph type="ftr" sz="quarter" idx="11"/>
          </p:nvPr>
        </p:nvSpPr>
        <p:spPr>
          <a:xfrm>
            <a:off x="632384" y="6468977"/>
            <a:ext cx="3600000" cy="252000"/>
          </a:xfrm>
        </p:spPr>
        <p:txBody>
          <a:bodyPr/>
          <a:lstStyle/>
          <a:p>
            <a:r>
              <a:rPr lang="fr-FR"/>
              <a:t>OTP SMS - Janvier 2022</a:t>
            </a:r>
            <a:endParaRPr lang="fr-FR" dirty="0"/>
          </a:p>
        </p:txBody>
      </p:sp>
      <p:sp>
        <p:nvSpPr>
          <p:cNvPr id="7" name="Espace réservé du numéro de diapositive 6">
            <a:extLst>
              <a:ext uri="{FF2B5EF4-FFF2-40B4-BE49-F238E27FC236}">
                <a16:creationId xmlns:a16="http://schemas.microsoft.com/office/drawing/2014/main" id="{27AF6AE8-4A91-4E17-95A6-D1C9D8F4D9F9}"/>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3</a:t>
            </a:fld>
            <a:endParaRPr lang="fr-FR" dirty="0"/>
          </a:p>
        </p:txBody>
      </p:sp>
    </p:spTree>
    <p:extLst>
      <p:ext uri="{BB962C8B-B14F-4D97-AF65-F5344CB8AC3E}">
        <p14:creationId xmlns:p14="http://schemas.microsoft.com/office/powerpoint/2010/main" val="436617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pied de page 6">
            <a:extLst>
              <a:ext uri="{FF2B5EF4-FFF2-40B4-BE49-F238E27FC236}">
                <a16:creationId xmlns:a16="http://schemas.microsoft.com/office/drawing/2014/main" id="{5E8C40B7-7C47-4543-9D1A-0790B844047B}"/>
              </a:ext>
            </a:extLst>
          </p:cNvPr>
          <p:cNvSpPr>
            <a:spLocks noGrp="1"/>
          </p:cNvSpPr>
          <p:nvPr>
            <p:ph type="ftr" sz="quarter" idx="11"/>
          </p:nvPr>
        </p:nvSpPr>
        <p:spPr>
          <a:xfrm>
            <a:off x="632384" y="6468977"/>
            <a:ext cx="3600000" cy="252000"/>
          </a:xfrm>
        </p:spPr>
        <p:txBody>
          <a:bodyPr/>
          <a:lstStyle/>
          <a:p>
            <a:r>
              <a:rPr lang="fr-FR"/>
              <a:t>OTP SMS - Janvier 2022</a:t>
            </a:r>
          </a:p>
        </p:txBody>
      </p:sp>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4</a:t>
            </a:fld>
            <a:endParaRPr lang="fr-FR"/>
          </a:p>
        </p:txBody>
      </p:sp>
      <p:sp>
        <p:nvSpPr>
          <p:cNvPr id="12" name="Espace réservé du texte 11">
            <a:extLst>
              <a:ext uri="{FF2B5EF4-FFF2-40B4-BE49-F238E27FC236}">
                <a16:creationId xmlns:a16="http://schemas.microsoft.com/office/drawing/2014/main" id="{5DB16631-FC3D-4B34-8E15-0B3761762B7D}"/>
              </a:ext>
            </a:extLst>
          </p:cNvPr>
          <p:cNvSpPr>
            <a:spLocks noGrp="1"/>
          </p:cNvSpPr>
          <p:nvPr>
            <p:ph type="body" idx="1"/>
          </p:nvPr>
        </p:nvSpPr>
        <p:spPr>
          <a:xfrm>
            <a:off x="632383" y="828015"/>
            <a:ext cx="10799999" cy="432000"/>
          </a:xfrm>
        </p:spPr>
        <p:txBody>
          <a:bodyPr/>
          <a:lstStyle/>
          <a:p>
            <a:r>
              <a:rPr lang="fr-FR"/>
              <a:t>Ancienne version </a:t>
            </a:r>
            <a:r>
              <a:rPr lang="fr-FR" dirty="0"/>
              <a:t>avec OTP SMS (étape 1) puis mot de passe (étape 2)</a:t>
            </a:r>
            <a:endParaRPr lang="fr-FR" sz="1600" b="0" dirty="0"/>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dirty="0"/>
              <a:t>Parcours OTP SMS renforcé</a:t>
            </a:r>
          </a:p>
        </p:txBody>
      </p:sp>
      <p:pic>
        <p:nvPicPr>
          <p:cNvPr id="10" name="Image 9">
            <a:extLst>
              <a:ext uri="{FF2B5EF4-FFF2-40B4-BE49-F238E27FC236}">
                <a16:creationId xmlns:a16="http://schemas.microsoft.com/office/drawing/2014/main" id="{29884464-F10C-4153-82D8-F26D664E4954}"/>
              </a:ext>
            </a:extLst>
          </p:cNvPr>
          <p:cNvPicPr>
            <a:picLocks noChangeAspect="1"/>
          </p:cNvPicPr>
          <p:nvPr/>
        </p:nvPicPr>
        <p:blipFill rotWithShape="1">
          <a:blip r:embed="rId3"/>
          <a:srcRect b="88731"/>
          <a:stretch/>
        </p:blipFill>
        <p:spPr>
          <a:xfrm>
            <a:off x="664202" y="1855038"/>
            <a:ext cx="4532308" cy="421994"/>
          </a:xfrm>
          <a:prstGeom prst="rect">
            <a:avLst/>
          </a:prstGeom>
        </p:spPr>
      </p:pic>
      <p:pic>
        <p:nvPicPr>
          <p:cNvPr id="14" name="Image 13">
            <a:extLst>
              <a:ext uri="{FF2B5EF4-FFF2-40B4-BE49-F238E27FC236}">
                <a16:creationId xmlns:a16="http://schemas.microsoft.com/office/drawing/2014/main" id="{B566175F-42DD-4F26-9029-20640AF6A432}"/>
              </a:ext>
            </a:extLst>
          </p:cNvPr>
          <p:cNvPicPr>
            <a:picLocks noChangeAspect="1"/>
          </p:cNvPicPr>
          <p:nvPr/>
        </p:nvPicPr>
        <p:blipFill rotWithShape="1">
          <a:blip r:embed="rId3"/>
          <a:srcRect t="11371" b="46045"/>
          <a:stretch/>
        </p:blipFill>
        <p:spPr>
          <a:xfrm>
            <a:off x="664205" y="2235635"/>
            <a:ext cx="4532305" cy="1594700"/>
          </a:xfrm>
          <a:prstGeom prst="rect">
            <a:avLst/>
          </a:prstGeom>
        </p:spPr>
      </p:pic>
      <p:sp>
        <p:nvSpPr>
          <p:cNvPr id="15" name="Rectangle 14">
            <a:extLst>
              <a:ext uri="{FF2B5EF4-FFF2-40B4-BE49-F238E27FC236}">
                <a16:creationId xmlns:a16="http://schemas.microsoft.com/office/drawing/2014/main" id="{B66083B7-015A-42EA-8A3B-02300E9D0300}"/>
              </a:ext>
            </a:extLst>
          </p:cNvPr>
          <p:cNvSpPr/>
          <p:nvPr/>
        </p:nvSpPr>
        <p:spPr>
          <a:xfrm>
            <a:off x="700114" y="2783301"/>
            <a:ext cx="4496396" cy="200055"/>
          </a:xfrm>
          <a:prstGeom prst="rect">
            <a:avLst/>
          </a:prstGeom>
          <a:solidFill>
            <a:schemeClr val="bg1"/>
          </a:solidFill>
        </p:spPr>
        <p:txBody>
          <a:bodyPr wrap="square">
            <a:spAutoFit/>
          </a:bodyPr>
          <a:lstStyle/>
          <a:p>
            <a:r>
              <a:rPr lang="fr-FR" sz="700" b="1" dirty="0"/>
              <a:t>Etape 1 : </a:t>
            </a:r>
            <a:r>
              <a:rPr lang="fr-FR" sz="700" dirty="0"/>
              <a:t>Veuillez saisir le </a:t>
            </a:r>
            <a:r>
              <a:rPr lang="fr-FR" sz="700" b="1" dirty="0"/>
              <a:t>code à usage unique reçu par SMS sur votre téléphone</a:t>
            </a:r>
          </a:p>
        </p:txBody>
      </p:sp>
      <p:pic>
        <p:nvPicPr>
          <p:cNvPr id="16" name="Image 15">
            <a:extLst>
              <a:ext uri="{FF2B5EF4-FFF2-40B4-BE49-F238E27FC236}">
                <a16:creationId xmlns:a16="http://schemas.microsoft.com/office/drawing/2014/main" id="{DCAB842C-970C-4D0D-B76B-F1A8E5980226}"/>
              </a:ext>
            </a:extLst>
          </p:cNvPr>
          <p:cNvPicPr>
            <a:picLocks noChangeAspect="1"/>
          </p:cNvPicPr>
          <p:nvPr/>
        </p:nvPicPr>
        <p:blipFill rotWithShape="1">
          <a:blip r:embed="rId3"/>
          <a:srcRect t="11371" b="46045"/>
          <a:stretch/>
        </p:blipFill>
        <p:spPr>
          <a:xfrm>
            <a:off x="5846967" y="2244683"/>
            <a:ext cx="4654647" cy="1637746"/>
          </a:xfrm>
          <a:prstGeom prst="rect">
            <a:avLst/>
          </a:prstGeom>
        </p:spPr>
      </p:pic>
      <p:sp>
        <p:nvSpPr>
          <p:cNvPr id="17" name="Rectangle 16">
            <a:extLst>
              <a:ext uri="{FF2B5EF4-FFF2-40B4-BE49-F238E27FC236}">
                <a16:creationId xmlns:a16="http://schemas.microsoft.com/office/drawing/2014/main" id="{F450D27B-75D1-4784-A55D-1C007D9B48B0}"/>
              </a:ext>
            </a:extLst>
          </p:cNvPr>
          <p:cNvSpPr/>
          <p:nvPr/>
        </p:nvSpPr>
        <p:spPr>
          <a:xfrm>
            <a:off x="5886154" y="2777337"/>
            <a:ext cx="430986" cy="107722"/>
          </a:xfrm>
          <a:prstGeom prst="rect">
            <a:avLst/>
          </a:prstGeom>
          <a:solidFill>
            <a:schemeClr val="bg1"/>
          </a:solidFill>
        </p:spPr>
        <p:txBody>
          <a:bodyPr wrap="square" lIns="0" tIns="0" rIns="0" bIns="0">
            <a:spAutoFit/>
          </a:bodyPr>
          <a:lstStyle/>
          <a:p>
            <a:pPr algn="ctr"/>
            <a:r>
              <a:rPr lang="fr-FR" sz="700" b="1" dirty="0"/>
              <a:t>Etape 2:</a:t>
            </a:r>
          </a:p>
        </p:txBody>
      </p:sp>
      <p:pic>
        <p:nvPicPr>
          <p:cNvPr id="18" name="Image 17">
            <a:extLst>
              <a:ext uri="{FF2B5EF4-FFF2-40B4-BE49-F238E27FC236}">
                <a16:creationId xmlns:a16="http://schemas.microsoft.com/office/drawing/2014/main" id="{2A103656-6EC7-474A-833B-4A860DFEC591}"/>
              </a:ext>
            </a:extLst>
          </p:cNvPr>
          <p:cNvPicPr>
            <a:picLocks noChangeAspect="1"/>
          </p:cNvPicPr>
          <p:nvPr/>
        </p:nvPicPr>
        <p:blipFill>
          <a:blip r:embed="rId4"/>
          <a:stretch>
            <a:fillRect/>
          </a:stretch>
        </p:blipFill>
        <p:spPr>
          <a:xfrm>
            <a:off x="1338086" y="3767387"/>
            <a:ext cx="3336906" cy="235383"/>
          </a:xfrm>
          <a:prstGeom prst="rect">
            <a:avLst/>
          </a:prstGeom>
        </p:spPr>
      </p:pic>
      <p:pic>
        <p:nvPicPr>
          <p:cNvPr id="19" name="Image 18">
            <a:extLst>
              <a:ext uri="{FF2B5EF4-FFF2-40B4-BE49-F238E27FC236}">
                <a16:creationId xmlns:a16="http://schemas.microsoft.com/office/drawing/2014/main" id="{9CF38ADD-96F0-472F-81FF-2861B51F170F}"/>
              </a:ext>
            </a:extLst>
          </p:cNvPr>
          <p:cNvPicPr>
            <a:picLocks noChangeAspect="1"/>
          </p:cNvPicPr>
          <p:nvPr/>
        </p:nvPicPr>
        <p:blipFill>
          <a:blip r:embed="rId5"/>
          <a:stretch>
            <a:fillRect/>
          </a:stretch>
        </p:blipFill>
        <p:spPr>
          <a:xfrm>
            <a:off x="6505113" y="3764360"/>
            <a:ext cx="3283509" cy="245362"/>
          </a:xfrm>
          <a:prstGeom prst="rect">
            <a:avLst/>
          </a:prstGeom>
        </p:spPr>
      </p:pic>
      <p:pic>
        <p:nvPicPr>
          <p:cNvPr id="20" name="Image 19">
            <a:extLst>
              <a:ext uri="{FF2B5EF4-FFF2-40B4-BE49-F238E27FC236}">
                <a16:creationId xmlns:a16="http://schemas.microsoft.com/office/drawing/2014/main" id="{42F73074-5F49-4A46-AC13-7CA2F60C56F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97161" y="4144390"/>
            <a:ext cx="267593" cy="236243"/>
          </a:xfrm>
          <a:prstGeom prst="rect">
            <a:avLst/>
          </a:prstGeom>
        </p:spPr>
      </p:pic>
      <p:sp>
        <p:nvSpPr>
          <p:cNvPr id="21" name="ZoneTexte 20">
            <a:extLst>
              <a:ext uri="{FF2B5EF4-FFF2-40B4-BE49-F238E27FC236}">
                <a16:creationId xmlns:a16="http://schemas.microsoft.com/office/drawing/2014/main" id="{29FD027A-9812-4368-ABCF-D55A71E60421}"/>
              </a:ext>
            </a:extLst>
          </p:cNvPr>
          <p:cNvSpPr txBox="1"/>
          <p:nvPr/>
        </p:nvSpPr>
        <p:spPr>
          <a:xfrm>
            <a:off x="6081844" y="4070570"/>
            <a:ext cx="4207435" cy="307777"/>
          </a:xfrm>
          <a:prstGeom prst="rect">
            <a:avLst/>
          </a:prstGeom>
          <a:solidFill>
            <a:schemeClr val="bg1"/>
          </a:solidFill>
        </p:spPr>
        <p:txBody>
          <a:bodyPr wrap="square" rtlCol="0">
            <a:spAutoFit/>
          </a:bodyPr>
          <a:lstStyle/>
          <a:p>
            <a:r>
              <a:rPr lang="fr-FR" sz="700" dirty="0"/>
              <a:t>Avec </a:t>
            </a:r>
            <a:r>
              <a:rPr lang="fr-FR" sz="700" b="1" dirty="0"/>
              <a:t>Sécur’Pass</a:t>
            </a:r>
            <a:r>
              <a:rPr lang="fr-FR" sz="700" dirty="0"/>
              <a:t>, vous n’auriez eu à saisir qu’un code à 4 chiffres ! Téléchargez l’application mobile </a:t>
            </a:r>
            <a:r>
              <a:rPr lang="fr-FR" sz="700" b="1" dirty="0"/>
              <a:t>Caisse d’Epargne </a:t>
            </a:r>
            <a:r>
              <a:rPr lang="fr-FR" sz="700" dirty="0"/>
              <a:t>et </a:t>
            </a:r>
            <a:r>
              <a:rPr lang="fr-FR" sz="700" b="1" dirty="0"/>
              <a:t>activez Sécur’Pass.</a:t>
            </a:r>
            <a:endParaRPr lang="fr-FR" sz="600" b="1" dirty="0"/>
          </a:p>
        </p:txBody>
      </p:sp>
      <p:pic>
        <p:nvPicPr>
          <p:cNvPr id="22" name="Image 21">
            <a:extLst>
              <a:ext uri="{FF2B5EF4-FFF2-40B4-BE49-F238E27FC236}">
                <a16:creationId xmlns:a16="http://schemas.microsoft.com/office/drawing/2014/main" id="{0C28C523-9915-4516-AE69-AE798B00C64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86154" y="4124472"/>
            <a:ext cx="241964" cy="213617"/>
          </a:xfrm>
          <a:prstGeom prst="rect">
            <a:avLst/>
          </a:prstGeom>
          <a:ln>
            <a:solidFill>
              <a:schemeClr val="bg1"/>
            </a:solidFill>
          </a:ln>
        </p:spPr>
      </p:pic>
      <p:sp>
        <p:nvSpPr>
          <p:cNvPr id="23" name="ZoneTexte 22">
            <a:extLst>
              <a:ext uri="{FF2B5EF4-FFF2-40B4-BE49-F238E27FC236}">
                <a16:creationId xmlns:a16="http://schemas.microsoft.com/office/drawing/2014/main" id="{931151A7-2AF5-4829-B8DE-D84A94E10040}"/>
              </a:ext>
            </a:extLst>
          </p:cNvPr>
          <p:cNvSpPr txBox="1"/>
          <p:nvPr/>
        </p:nvSpPr>
        <p:spPr>
          <a:xfrm>
            <a:off x="1110412" y="4095175"/>
            <a:ext cx="4099825" cy="415498"/>
          </a:xfrm>
          <a:prstGeom prst="rect">
            <a:avLst/>
          </a:prstGeom>
          <a:solidFill>
            <a:schemeClr val="bg1"/>
          </a:solidFill>
        </p:spPr>
        <p:txBody>
          <a:bodyPr wrap="square" rtlCol="0">
            <a:spAutoFit/>
          </a:bodyPr>
          <a:lstStyle/>
          <a:p>
            <a:r>
              <a:rPr lang="fr-FR" sz="700" b="1" dirty="0"/>
              <a:t>Simplifiez la validation de vos achats en ligne : </a:t>
            </a:r>
            <a:r>
              <a:rPr lang="fr-FR" sz="700" dirty="0"/>
              <a:t>Téléchargez l’application</a:t>
            </a:r>
            <a:r>
              <a:rPr lang="fr-FR" sz="700" b="1" dirty="0"/>
              <a:t> </a:t>
            </a:r>
            <a:r>
              <a:rPr lang="fr-FR" sz="700" dirty="0"/>
              <a:t>mobile</a:t>
            </a:r>
            <a:r>
              <a:rPr lang="fr-FR" sz="700" b="1" dirty="0"/>
              <a:t> Caisse d’Epargne </a:t>
            </a:r>
            <a:r>
              <a:rPr lang="fr-FR" sz="700" dirty="0"/>
              <a:t>et activez dès maintenant </a:t>
            </a:r>
            <a:r>
              <a:rPr lang="fr-FR" sz="700" b="1" dirty="0"/>
              <a:t>Sécur’Pass</a:t>
            </a:r>
            <a:r>
              <a:rPr lang="fr-FR" sz="700" dirty="0"/>
              <a:t>, </a:t>
            </a:r>
            <a:r>
              <a:rPr lang="fr-FR" sz="700" dirty="0">
                <a:latin typeface="Arial" panose="020B0604020202020204" pitchFamily="34" charset="0"/>
              </a:rPr>
              <a:t>le service gratuit de sécurisation pour les clients personnes physiques.</a:t>
            </a:r>
            <a:endParaRPr lang="fr-FR" sz="700" dirty="0"/>
          </a:p>
        </p:txBody>
      </p:sp>
      <p:pic>
        <p:nvPicPr>
          <p:cNvPr id="24" name="Image 23">
            <a:extLst>
              <a:ext uri="{FF2B5EF4-FFF2-40B4-BE49-F238E27FC236}">
                <a16:creationId xmlns:a16="http://schemas.microsoft.com/office/drawing/2014/main" id="{FFCE8D56-BFC8-49B9-B00A-49381BAA929B}"/>
              </a:ext>
            </a:extLst>
          </p:cNvPr>
          <p:cNvPicPr>
            <a:picLocks noChangeAspect="1"/>
          </p:cNvPicPr>
          <p:nvPr/>
        </p:nvPicPr>
        <p:blipFill rotWithShape="1">
          <a:blip r:embed="rId3"/>
          <a:srcRect t="80326" b="3985"/>
          <a:stretch/>
        </p:blipFill>
        <p:spPr>
          <a:xfrm>
            <a:off x="642709" y="4559888"/>
            <a:ext cx="4532305" cy="587521"/>
          </a:xfrm>
          <a:prstGeom prst="rect">
            <a:avLst/>
          </a:prstGeom>
        </p:spPr>
      </p:pic>
      <p:pic>
        <p:nvPicPr>
          <p:cNvPr id="25" name="Image 24">
            <a:extLst>
              <a:ext uri="{FF2B5EF4-FFF2-40B4-BE49-F238E27FC236}">
                <a16:creationId xmlns:a16="http://schemas.microsoft.com/office/drawing/2014/main" id="{845BF713-FBAD-4FCE-9083-A782FFA0F361}"/>
              </a:ext>
            </a:extLst>
          </p:cNvPr>
          <p:cNvPicPr>
            <a:picLocks noChangeAspect="1"/>
          </p:cNvPicPr>
          <p:nvPr/>
        </p:nvPicPr>
        <p:blipFill rotWithShape="1">
          <a:blip r:embed="rId3"/>
          <a:srcRect t="80326" b="3985"/>
          <a:stretch/>
        </p:blipFill>
        <p:spPr>
          <a:xfrm>
            <a:off x="5839576" y="4559889"/>
            <a:ext cx="4654647" cy="603380"/>
          </a:xfrm>
          <a:prstGeom prst="rect">
            <a:avLst/>
          </a:prstGeom>
        </p:spPr>
      </p:pic>
      <p:pic>
        <p:nvPicPr>
          <p:cNvPr id="26" name="Image 25">
            <a:extLst>
              <a:ext uri="{FF2B5EF4-FFF2-40B4-BE49-F238E27FC236}">
                <a16:creationId xmlns:a16="http://schemas.microsoft.com/office/drawing/2014/main" id="{FDCDCD4D-F116-4A0B-BC67-C9D1272F0B9D}"/>
              </a:ext>
            </a:extLst>
          </p:cNvPr>
          <p:cNvPicPr>
            <a:picLocks noChangeAspect="1"/>
          </p:cNvPicPr>
          <p:nvPr/>
        </p:nvPicPr>
        <p:blipFill rotWithShape="1">
          <a:blip r:embed="rId7"/>
          <a:srcRect b="76230"/>
          <a:stretch/>
        </p:blipFill>
        <p:spPr>
          <a:xfrm>
            <a:off x="5839937" y="1864959"/>
            <a:ext cx="4738971" cy="829369"/>
          </a:xfrm>
          <a:prstGeom prst="rect">
            <a:avLst/>
          </a:prstGeom>
        </p:spPr>
      </p:pic>
      <p:sp>
        <p:nvSpPr>
          <p:cNvPr id="27" name="Rectangle : coins arrondis 26">
            <a:extLst>
              <a:ext uri="{FF2B5EF4-FFF2-40B4-BE49-F238E27FC236}">
                <a16:creationId xmlns:a16="http://schemas.microsoft.com/office/drawing/2014/main" id="{C1A84253-F5B2-45F4-A9D0-61AAE16E01A6}"/>
              </a:ext>
            </a:extLst>
          </p:cNvPr>
          <p:cNvSpPr/>
          <p:nvPr/>
        </p:nvSpPr>
        <p:spPr>
          <a:xfrm>
            <a:off x="632383" y="1758257"/>
            <a:ext cx="4577853" cy="4122037"/>
          </a:xfrm>
          <a:prstGeom prst="roundRect">
            <a:avLst>
              <a:gd name="adj" fmla="val 1190"/>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 coins arrondis 27">
            <a:extLst>
              <a:ext uri="{FF2B5EF4-FFF2-40B4-BE49-F238E27FC236}">
                <a16:creationId xmlns:a16="http://schemas.microsoft.com/office/drawing/2014/main" id="{C959AEEA-84E3-499F-8FF9-74302188DAF4}"/>
              </a:ext>
            </a:extLst>
          </p:cNvPr>
          <p:cNvSpPr/>
          <p:nvPr/>
        </p:nvSpPr>
        <p:spPr>
          <a:xfrm>
            <a:off x="5839937" y="1758258"/>
            <a:ext cx="4738971" cy="4122036"/>
          </a:xfrm>
          <a:prstGeom prst="roundRect">
            <a:avLst>
              <a:gd name="adj" fmla="val 1190"/>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Flèche droite rayée 33">
            <a:extLst>
              <a:ext uri="{FF2B5EF4-FFF2-40B4-BE49-F238E27FC236}">
                <a16:creationId xmlns:a16="http://schemas.microsoft.com/office/drawing/2014/main" id="{EFBB1099-A77B-45A0-B171-FD00DC4A84F3}"/>
              </a:ext>
            </a:extLst>
          </p:cNvPr>
          <p:cNvSpPr/>
          <p:nvPr/>
        </p:nvSpPr>
        <p:spPr>
          <a:xfrm>
            <a:off x="5253209" y="3404320"/>
            <a:ext cx="430986" cy="419658"/>
          </a:xfrm>
          <a:prstGeom prst="stripedRightArrow">
            <a:avLst/>
          </a:prstGeom>
          <a:solidFill>
            <a:srgbClr val="E201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47852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pied de page 6">
            <a:extLst>
              <a:ext uri="{FF2B5EF4-FFF2-40B4-BE49-F238E27FC236}">
                <a16:creationId xmlns:a16="http://schemas.microsoft.com/office/drawing/2014/main" id="{5E8C40B7-7C47-4543-9D1A-0790B844047B}"/>
              </a:ext>
            </a:extLst>
          </p:cNvPr>
          <p:cNvSpPr>
            <a:spLocks noGrp="1"/>
          </p:cNvSpPr>
          <p:nvPr>
            <p:ph type="ftr" sz="quarter" idx="11"/>
          </p:nvPr>
        </p:nvSpPr>
        <p:spPr>
          <a:xfrm>
            <a:off x="632384" y="6468977"/>
            <a:ext cx="3600000" cy="252000"/>
          </a:xfrm>
        </p:spPr>
        <p:txBody>
          <a:bodyPr/>
          <a:lstStyle/>
          <a:p>
            <a:r>
              <a:rPr lang="fr-FR"/>
              <a:t>OTP SMS – Aout 2022</a:t>
            </a:r>
          </a:p>
        </p:txBody>
      </p:sp>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5</a:t>
            </a:fld>
            <a:endParaRPr lang="fr-FR"/>
          </a:p>
        </p:txBody>
      </p:sp>
      <p:sp>
        <p:nvSpPr>
          <p:cNvPr id="12" name="Espace réservé du texte 11">
            <a:extLst>
              <a:ext uri="{FF2B5EF4-FFF2-40B4-BE49-F238E27FC236}">
                <a16:creationId xmlns:a16="http://schemas.microsoft.com/office/drawing/2014/main" id="{5DB16631-FC3D-4B34-8E15-0B3761762B7D}"/>
              </a:ext>
            </a:extLst>
          </p:cNvPr>
          <p:cNvSpPr>
            <a:spLocks noGrp="1"/>
          </p:cNvSpPr>
          <p:nvPr>
            <p:ph type="body" idx="1"/>
          </p:nvPr>
        </p:nvSpPr>
        <p:spPr>
          <a:xfrm>
            <a:off x="632383" y="828015"/>
            <a:ext cx="10799999" cy="432000"/>
          </a:xfrm>
        </p:spPr>
        <p:txBody>
          <a:bodyPr/>
          <a:lstStyle/>
          <a:p>
            <a:r>
              <a:rPr lang="fr-FR" dirty="0"/>
              <a:t>Nouvelle version avec OTP SMS (étape 1) puis mot de passe (étape </a:t>
            </a:r>
            <a:r>
              <a:rPr lang="fr-FR"/>
              <a:t>2) </a:t>
            </a:r>
            <a:r>
              <a:rPr lang="fr-FR">
                <a:solidFill>
                  <a:srgbClr val="C00000"/>
                </a:solidFill>
              </a:rPr>
              <a:t>depuis le 19 juillet 2022</a:t>
            </a:r>
            <a:endParaRPr lang="fr-FR" sz="1600" dirty="0">
              <a:solidFill>
                <a:srgbClr val="C00000"/>
              </a:solidFill>
            </a:endParaRP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dirty="0"/>
              <a:t>Parcours OTP SMS renforcé</a:t>
            </a:r>
          </a:p>
        </p:txBody>
      </p:sp>
      <p:pic>
        <p:nvPicPr>
          <p:cNvPr id="1034" name="Picture 10">
            <a:extLst>
              <a:ext uri="{FF2B5EF4-FFF2-40B4-BE49-F238E27FC236}">
                <a16:creationId xmlns:a16="http://schemas.microsoft.com/office/drawing/2014/main" id="{DC99ED11-237F-4345-B70F-AB7DE53630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744" y="1781321"/>
            <a:ext cx="5068106" cy="367000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824E7EA0-05DB-4FFD-8E05-D10F1326D4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74762" y="1452084"/>
            <a:ext cx="4468837" cy="4748139"/>
          </a:xfrm>
          <a:prstGeom prst="rect">
            <a:avLst/>
          </a:prstGeom>
          <a:noFill/>
          <a:extLst>
            <a:ext uri="{909E8E84-426E-40DD-AFC4-6F175D3DCCD1}">
              <a14:hiddenFill xmlns:a14="http://schemas.microsoft.com/office/drawing/2010/main">
                <a:solidFill>
                  <a:srgbClr val="FFFFFF"/>
                </a:solidFill>
              </a14:hiddenFill>
            </a:ext>
          </a:extLst>
        </p:spPr>
      </p:pic>
      <p:sp>
        <p:nvSpPr>
          <p:cNvPr id="30" name="Flèche droite rayée 33">
            <a:extLst>
              <a:ext uri="{FF2B5EF4-FFF2-40B4-BE49-F238E27FC236}">
                <a16:creationId xmlns:a16="http://schemas.microsoft.com/office/drawing/2014/main" id="{45FF6333-6F93-45A7-9095-F49B062CD43B}"/>
              </a:ext>
            </a:extLst>
          </p:cNvPr>
          <p:cNvSpPr/>
          <p:nvPr/>
        </p:nvSpPr>
        <p:spPr>
          <a:xfrm>
            <a:off x="6180141" y="3406496"/>
            <a:ext cx="430986" cy="419658"/>
          </a:xfrm>
          <a:prstGeom prst="stripedRightArrow">
            <a:avLst/>
          </a:prstGeom>
          <a:solidFill>
            <a:srgbClr val="E201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5301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644FC330-6E2F-4E8E-95AB-94B127D4D063}"/>
              </a:ext>
            </a:extLst>
          </p:cNvPr>
          <p:cNvSpPr>
            <a:spLocks noGrp="1"/>
          </p:cNvSpPr>
          <p:nvPr>
            <p:ph type="ftr" sz="quarter" idx="11"/>
          </p:nvPr>
        </p:nvSpPr>
        <p:spPr/>
        <p:txBody>
          <a:bodyPr/>
          <a:lstStyle/>
          <a:p>
            <a:r>
              <a:rPr lang="fr-FR"/>
              <a:t>OTP SMS - Janvier 2022</a:t>
            </a:r>
          </a:p>
        </p:txBody>
      </p:sp>
      <p:sp>
        <p:nvSpPr>
          <p:cNvPr id="4" name="Espace réservé du numéro de diapositive 3">
            <a:extLst>
              <a:ext uri="{FF2B5EF4-FFF2-40B4-BE49-F238E27FC236}">
                <a16:creationId xmlns:a16="http://schemas.microsoft.com/office/drawing/2014/main" id="{EBB19D7F-6324-473A-A99B-30E6D065E599}"/>
              </a:ext>
            </a:extLst>
          </p:cNvPr>
          <p:cNvSpPr>
            <a:spLocks noGrp="1"/>
          </p:cNvSpPr>
          <p:nvPr>
            <p:ph type="sldNum" sz="quarter" idx="12"/>
          </p:nvPr>
        </p:nvSpPr>
        <p:spPr/>
        <p:txBody>
          <a:bodyPr/>
          <a:lstStyle/>
          <a:p>
            <a:fld id="{975A587B-5814-4D9B-9598-FE9CB954CB01}" type="slidenum">
              <a:rPr lang="fr-FR" smtClean="0"/>
              <a:t>6</a:t>
            </a:fld>
            <a:endParaRPr lang="fr-FR"/>
          </a:p>
        </p:txBody>
      </p:sp>
      <p:sp>
        <p:nvSpPr>
          <p:cNvPr id="5" name="Espace réservé du texte 4">
            <a:extLst>
              <a:ext uri="{FF2B5EF4-FFF2-40B4-BE49-F238E27FC236}">
                <a16:creationId xmlns:a16="http://schemas.microsoft.com/office/drawing/2014/main" id="{3EBA04CC-1D7D-4B67-97E9-16AC9BEE6AED}"/>
              </a:ext>
            </a:extLst>
          </p:cNvPr>
          <p:cNvSpPr>
            <a:spLocks noGrp="1"/>
          </p:cNvSpPr>
          <p:nvPr>
            <p:ph type="body" idx="1"/>
          </p:nvPr>
        </p:nvSpPr>
        <p:spPr/>
        <p:txBody>
          <a:bodyPr/>
          <a:lstStyle/>
          <a:p>
            <a:r>
              <a:rPr lang="fr-FR"/>
              <a:t>Anciens (avant le 19/07) VS nouveaux écrans</a:t>
            </a:r>
          </a:p>
        </p:txBody>
      </p:sp>
      <p:sp>
        <p:nvSpPr>
          <p:cNvPr id="6" name="Titre 5">
            <a:extLst>
              <a:ext uri="{FF2B5EF4-FFF2-40B4-BE49-F238E27FC236}">
                <a16:creationId xmlns:a16="http://schemas.microsoft.com/office/drawing/2014/main" id="{C49114EA-29E5-42A6-9ABC-C27E345AFB66}"/>
              </a:ext>
            </a:extLst>
          </p:cNvPr>
          <p:cNvSpPr>
            <a:spLocks noGrp="1"/>
          </p:cNvSpPr>
          <p:nvPr>
            <p:ph type="title"/>
          </p:nvPr>
        </p:nvSpPr>
        <p:spPr/>
        <p:txBody>
          <a:bodyPr/>
          <a:lstStyle/>
          <a:p>
            <a:r>
              <a:rPr lang="fr-FR"/>
              <a:t>Parcours OTP SMS renforcé</a:t>
            </a:r>
          </a:p>
        </p:txBody>
      </p:sp>
      <p:pic>
        <p:nvPicPr>
          <p:cNvPr id="3076" name="Picture 4">
            <a:extLst>
              <a:ext uri="{FF2B5EF4-FFF2-40B4-BE49-F238E27FC236}">
                <a16:creationId xmlns:a16="http://schemas.microsoft.com/office/drawing/2014/main" id="{6063A554-93C2-4247-B7B5-C11D499D53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9058" y="1121244"/>
            <a:ext cx="3076179" cy="2401190"/>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a:extLst>
              <a:ext uri="{FF2B5EF4-FFF2-40B4-BE49-F238E27FC236}">
                <a16:creationId xmlns:a16="http://schemas.microsoft.com/office/drawing/2014/main" id="{FE5FBEBE-7AD7-4E09-BA9A-DF23E22273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720" y="984157"/>
            <a:ext cx="3255354" cy="236753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B5A2D290-9BB1-424A-97FA-27BFA73593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36530" y="3695397"/>
            <a:ext cx="3499469" cy="3093734"/>
          </a:xfrm>
          <a:prstGeom prst="rect">
            <a:avLst/>
          </a:prstGeom>
          <a:noFill/>
          <a:extLst>
            <a:ext uri="{909E8E84-426E-40DD-AFC4-6F175D3DCCD1}">
              <a14:hiddenFill xmlns:a14="http://schemas.microsoft.com/office/drawing/2010/main">
                <a:solidFill>
                  <a:srgbClr val="FFFFFF"/>
                </a:solidFill>
              </a14:hiddenFill>
            </a:ext>
          </a:extLst>
        </p:spPr>
      </p:pic>
      <p:pic>
        <p:nvPicPr>
          <p:cNvPr id="3079" name="Picture 7">
            <a:extLst>
              <a:ext uri="{FF2B5EF4-FFF2-40B4-BE49-F238E27FC236}">
                <a16:creationId xmlns:a16="http://schemas.microsoft.com/office/drawing/2014/main" id="{FFE1D9D0-0144-44DF-BF41-09707EFB25E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4171" y="3506314"/>
            <a:ext cx="3011882" cy="3206566"/>
          </a:xfrm>
          <a:prstGeom prst="rect">
            <a:avLst/>
          </a:prstGeom>
          <a:noFill/>
          <a:extLst>
            <a:ext uri="{909E8E84-426E-40DD-AFC4-6F175D3DCCD1}">
              <a14:hiddenFill xmlns:a14="http://schemas.microsoft.com/office/drawing/2010/main">
                <a:solidFill>
                  <a:srgbClr val="FFFFFF"/>
                </a:solidFill>
              </a14:hiddenFill>
            </a:ext>
          </a:extLst>
        </p:spPr>
      </p:pic>
      <p:sp>
        <p:nvSpPr>
          <p:cNvPr id="12" name="Flèche droite rayée 33">
            <a:extLst>
              <a:ext uri="{FF2B5EF4-FFF2-40B4-BE49-F238E27FC236}">
                <a16:creationId xmlns:a16="http://schemas.microsoft.com/office/drawing/2014/main" id="{6338F173-1DDF-4FCD-AFC7-FB1356548A36}"/>
              </a:ext>
            </a:extLst>
          </p:cNvPr>
          <p:cNvSpPr/>
          <p:nvPr/>
        </p:nvSpPr>
        <p:spPr>
          <a:xfrm>
            <a:off x="6108349" y="2096022"/>
            <a:ext cx="430986" cy="419658"/>
          </a:xfrm>
          <a:prstGeom prst="stripedRightArrow">
            <a:avLst/>
          </a:prstGeom>
          <a:solidFill>
            <a:srgbClr val="E201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Flèche droite rayée 33">
            <a:extLst>
              <a:ext uri="{FF2B5EF4-FFF2-40B4-BE49-F238E27FC236}">
                <a16:creationId xmlns:a16="http://schemas.microsoft.com/office/drawing/2014/main" id="{EE9DFF4C-BE34-4E40-B350-E3732CA1E76B}"/>
              </a:ext>
            </a:extLst>
          </p:cNvPr>
          <p:cNvSpPr/>
          <p:nvPr/>
        </p:nvSpPr>
        <p:spPr>
          <a:xfrm>
            <a:off x="6108349" y="5032435"/>
            <a:ext cx="430986" cy="419658"/>
          </a:xfrm>
          <a:prstGeom prst="stripedRightArrow">
            <a:avLst/>
          </a:prstGeom>
          <a:solidFill>
            <a:srgbClr val="E201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73353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pied de page 6">
            <a:extLst>
              <a:ext uri="{FF2B5EF4-FFF2-40B4-BE49-F238E27FC236}">
                <a16:creationId xmlns:a16="http://schemas.microsoft.com/office/drawing/2014/main" id="{5E8C40B7-7C47-4543-9D1A-0790B844047B}"/>
              </a:ext>
            </a:extLst>
          </p:cNvPr>
          <p:cNvSpPr>
            <a:spLocks noGrp="1"/>
          </p:cNvSpPr>
          <p:nvPr>
            <p:ph type="ftr" sz="quarter" idx="11"/>
          </p:nvPr>
        </p:nvSpPr>
        <p:spPr>
          <a:xfrm>
            <a:off x="632384" y="6468977"/>
            <a:ext cx="3600000" cy="252000"/>
          </a:xfrm>
        </p:spPr>
        <p:txBody>
          <a:bodyPr/>
          <a:lstStyle/>
          <a:p>
            <a:r>
              <a:rPr lang="fr-FR"/>
              <a:t>OTP SMS - Janvier 2022</a:t>
            </a:r>
            <a:endParaRPr lang="fr-FR" dirty="0"/>
          </a:p>
        </p:txBody>
      </p:sp>
      <p:sp>
        <p:nvSpPr>
          <p:cNvPr id="8" name="Espace réservé du numéro de diapositive 7">
            <a:extLst>
              <a:ext uri="{FF2B5EF4-FFF2-40B4-BE49-F238E27FC236}">
                <a16:creationId xmlns:a16="http://schemas.microsoft.com/office/drawing/2014/main" id="{FB51D51E-007B-4CF2-9F3B-D23EBEB30D3F}"/>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7</a:t>
            </a:fld>
            <a:endParaRPr lang="fr-FR" dirty="0"/>
          </a:p>
        </p:txBody>
      </p:sp>
      <p:sp>
        <p:nvSpPr>
          <p:cNvPr id="12" name="Espace réservé du texte 11">
            <a:extLst>
              <a:ext uri="{FF2B5EF4-FFF2-40B4-BE49-F238E27FC236}">
                <a16:creationId xmlns:a16="http://schemas.microsoft.com/office/drawing/2014/main" id="{5DB16631-FC3D-4B34-8E15-0B3761762B7D}"/>
              </a:ext>
            </a:extLst>
          </p:cNvPr>
          <p:cNvSpPr>
            <a:spLocks noGrp="1"/>
          </p:cNvSpPr>
          <p:nvPr>
            <p:ph type="body" idx="1"/>
          </p:nvPr>
        </p:nvSpPr>
        <p:spPr>
          <a:xfrm>
            <a:off x="632383" y="828015"/>
            <a:ext cx="10799999" cy="432000"/>
          </a:xfrm>
        </p:spPr>
        <p:txBody>
          <a:bodyPr/>
          <a:lstStyle/>
          <a:p>
            <a:r>
              <a:rPr lang="fr-FR" dirty="0">
                <a:solidFill>
                  <a:srgbClr val="53595E"/>
                </a:solidFill>
              </a:rPr>
              <a:t>Information</a:t>
            </a:r>
            <a:r>
              <a:rPr lang="fr-FR" dirty="0"/>
              <a:t> client sur le nouveau parcours</a:t>
            </a: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32384" y="198120"/>
            <a:ext cx="10800000" cy="719227"/>
          </a:xfrm>
        </p:spPr>
        <p:txBody>
          <a:bodyPr/>
          <a:lstStyle/>
          <a:p>
            <a:r>
              <a:rPr lang="fr-FR" dirty="0"/>
              <a:t>Parcours OTP SMS renforcé</a:t>
            </a:r>
          </a:p>
        </p:txBody>
      </p:sp>
      <p:sp>
        <p:nvSpPr>
          <p:cNvPr id="14" name="Rectangle 13">
            <a:extLst>
              <a:ext uri="{FF2B5EF4-FFF2-40B4-BE49-F238E27FC236}">
                <a16:creationId xmlns:a16="http://schemas.microsoft.com/office/drawing/2014/main" id="{BD0CF7BC-C6C7-4A75-979E-8C3AF29A92A6}"/>
              </a:ext>
            </a:extLst>
          </p:cNvPr>
          <p:cNvSpPr/>
          <p:nvPr/>
        </p:nvSpPr>
        <p:spPr>
          <a:xfrm>
            <a:off x="3036106" y="2630275"/>
            <a:ext cx="6220436" cy="2554545"/>
          </a:xfrm>
          <a:prstGeom prst="rect">
            <a:avLst/>
          </a:prstGeom>
          <a:solidFill>
            <a:schemeClr val="bg1">
              <a:lumMod val="95000"/>
            </a:schemeClr>
          </a:solidFill>
          <a:effectLst>
            <a:outerShdw blurRad="63500" sx="102000" sy="102000" algn="ctr" rotWithShape="0">
              <a:prstClr val="black">
                <a:alpha val="40000"/>
              </a:prstClr>
            </a:outerShdw>
          </a:effectLst>
        </p:spPr>
        <p:txBody>
          <a:bodyPr wrap="square">
            <a:spAutoFit/>
          </a:bodyPr>
          <a:lstStyle/>
          <a:p>
            <a:r>
              <a:rPr lang="fr-FR" sz="900" dirty="0">
                <a:latin typeface="Arial" panose="020B0604020202020204" pitchFamily="34" charset="0"/>
              </a:rPr>
              <a:t>La réglementation européenne impose de nouvelles normes de sécurité pour</a:t>
            </a:r>
          </a:p>
          <a:p>
            <a:r>
              <a:rPr lang="fr-FR" sz="900" dirty="0">
                <a:latin typeface="Arial" panose="020B0604020202020204" pitchFamily="34" charset="0"/>
              </a:rPr>
              <a:t>les paiements par carte bancaire sur internet. Le code à usage unique de 8 chiffres reçu par SMS ne suffit plus pour valider vos achats en ligne. </a:t>
            </a:r>
          </a:p>
          <a:p>
            <a:endParaRPr lang="fr-FR" sz="900" b="1" dirty="0">
              <a:latin typeface="Arial-Bold"/>
            </a:endParaRPr>
          </a:p>
          <a:p>
            <a:r>
              <a:rPr lang="fr-FR" sz="900" b="1" dirty="0">
                <a:latin typeface="Arial-Bold"/>
              </a:rPr>
              <a:t>Pour continuer à effectuer vos achats en ligne par carte Caisse d’Epargne, vous avez le choix </a:t>
            </a:r>
            <a:r>
              <a:rPr lang="fr-FR" sz="800" i="1" dirty="0">
                <a:latin typeface="Arial-Bold"/>
              </a:rPr>
              <a:t>(sous réserve que vous soyez abonné aux services de banque à distance de votre Caisse d’Epargne ou que votre entreprise le soit et d’être habilité pour avoir accès à l’espace de banque à distance de votre entreprise. L’abonnement aux services de banque à distance peut être payant pour votre entreprise ) </a:t>
            </a:r>
            <a:r>
              <a:rPr lang="fr-FR" sz="900" b="1" dirty="0">
                <a:latin typeface="Arial-Bold"/>
              </a:rPr>
              <a:t>:</a:t>
            </a:r>
          </a:p>
          <a:p>
            <a:endParaRPr lang="fr-FR" sz="900" b="1" dirty="0">
              <a:latin typeface="Arial-Bold"/>
            </a:endParaRPr>
          </a:p>
          <a:p>
            <a:pPr marL="171450" indent="-171450">
              <a:buFont typeface="Arial" panose="020B0604020202020204" pitchFamily="34" charset="0"/>
              <a:buChar char="•"/>
            </a:pPr>
            <a:r>
              <a:rPr lang="fr-FR" sz="900" dirty="0">
                <a:latin typeface="Arial-Bold"/>
              </a:rPr>
              <a:t>De poursuivre ce </a:t>
            </a:r>
            <a:r>
              <a:rPr lang="fr-FR" sz="900" b="1" dirty="0">
                <a:latin typeface="Arial-Bold"/>
              </a:rPr>
              <a:t>processus d’authentification en 2 étapes </a:t>
            </a:r>
            <a:r>
              <a:rPr lang="fr-FR" sz="900" dirty="0">
                <a:latin typeface="Arial-Bold"/>
              </a:rPr>
              <a:t>en saisissant d’abord le code à usage unique reçu par SMS sur votre téléphone portable, puis dans une seconde étape, votre mot de passe utilisé pour accéder à votre espace de banque à distance ou à celui de votre entreprise (si vous ne le connaissez pas ou l’avez oublié, vous pouvez le récupérer depuis la page de connexion à votre espace de banque à distance (web et mobile) ou rapprochez vous de votre conseiller ou de votre entreprise)</a:t>
            </a:r>
          </a:p>
          <a:p>
            <a:pPr marL="171450" indent="-171450">
              <a:buFont typeface="Arial" panose="020B0604020202020204" pitchFamily="34" charset="0"/>
              <a:buChar char="•"/>
            </a:pPr>
            <a:endParaRPr lang="fr-FR" sz="900" dirty="0">
              <a:latin typeface="Arial-Bold"/>
            </a:endParaRPr>
          </a:p>
          <a:p>
            <a:pPr marL="171450" indent="-171450">
              <a:buFont typeface="Arial" panose="020B0604020202020204" pitchFamily="34" charset="0"/>
              <a:buChar char="•"/>
            </a:pPr>
            <a:r>
              <a:rPr lang="fr-FR" sz="900" dirty="0">
                <a:latin typeface="Arial-Bold"/>
              </a:rPr>
              <a:t>D’utiliser notre moyen d’authentification forte </a:t>
            </a:r>
            <a:r>
              <a:rPr lang="fr-FR" sz="900" b="1" dirty="0">
                <a:latin typeface="Arial-Bold"/>
              </a:rPr>
              <a:t>Sécur’Pass, </a:t>
            </a:r>
            <a:r>
              <a:rPr lang="fr-FR" sz="900" dirty="0">
                <a:latin typeface="Arial" panose="020B0604020202020204" pitchFamily="34" charset="0"/>
              </a:rPr>
              <a:t>service gratuit de sécurisation au sein de votre application mobile </a:t>
            </a:r>
            <a:r>
              <a:rPr lang="fr-FR" sz="900" b="1" dirty="0">
                <a:latin typeface="Arial" panose="020B0604020202020204" pitchFamily="34" charset="0"/>
              </a:rPr>
              <a:t>Caisse d’Epargne. </a:t>
            </a:r>
            <a:r>
              <a:rPr lang="fr-FR" sz="900" dirty="0">
                <a:latin typeface="Arial-Bold"/>
              </a:rPr>
              <a:t>Voir conditions sur </a:t>
            </a:r>
            <a:r>
              <a:rPr lang="fr-FR" sz="900" u="sng" dirty="0">
                <a:latin typeface="Arial-Bold"/>
              </a:rPr>
              <a:t>www.caisse-epargne.fr</a:t>
            </a:r>
          </a:p>
          <a:p>
            <a:pPr marL="171450" indent="-171450">
              <a:buFont typeface="Arial" panose="020B0604020202020204" pitchFamily="34" charset="0"/>
              <a:buChar char="•"/>
            </a:pPr>
            <a:endParaRPr lang="fr-FR" sz="900" b="1" dirty="0">
              <a:latin typeface="Arial-Bold"/>
            </a:endParaRPr>
          </a:p>
        </p:txBody>
      </p:sp>
      <p:pic>
        <p:nvPicPr>
          <p:cNvPr id="15" name="Image 14">
            <a:extLst>
              <a:ext uri="{FF2B5EF4-FFF2-40B4-BE49-F238E27FC236}">
                <a16:creationId xmlns:a16="http://schemas.microsoft.com/office/drawing/2014/main" id="{D5F67C9B-193E-4D3D-8ABB-C0874A9FA67C}"/>
              </a:ext>
            </a:extLst>
          </p:cNvPr>
          <p:cNvPicPr>
            <a:picLocks noChangeAspect="1"/>
          </p:cNvPicPr>
          <p:nvPr/>
        </p:nvPicPr>
        <p:blipFill>
          <a:blip r:embed="rId3"/>
          <a:stretch>
            <a:fillRect/>
          </a:stretch>
        </p:blipFill>
        <p:spPr>
          <a:xfrm>
            <a:off x="3452020" y="1606537"/>
            <a:ext cx="5388608" cy="431999"/>
          </a:xfrm>
          <a:prstGeom prst="rect">
            <a:avLst/>
          </a:prstGeom>
        </p:spPr>
      </p:pic>
      <p:sp>
        <p:nvSpPr>
          <p:cNvPr id="16" name="Flèche droite rayée 33">
            <a:extLst>
              <a:ext uri="{FF2B5EF4-FFF2-40B4-BE49-F238E27FC236}">
                <a16:creationId xmlns:a16="http://schemas.microsoft.com/office/drawing/2014/main" id="{488B7315-40BE-4BCE-B288-04379EFE54C7}"/>
              </a:ext>
            </a:extLst>
          </p:cNvPr>
          <p:cNvSpPr/>
          <p:nvPr/>
        </p:nvSpPr>
        <p:spPr>
          <a:xfrm rot="5400000">
            <a:off x="5915980" y="2140554"/>
            <a:ext cx="360040" cy="360040"/>
          </a:xfrm>
          <a:prstGeom prst="stripedRightArrow">
            <a:avLst/>
          </a:prstGeom>
          <a:solidFill>
            <a:srgbClr val="E201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9841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pied de page 8">
            <a:extLst>
              <a:ext uri="{FF2B5EF4-FFF2-40B4-BE49-F238E27FC236}">
                <a16:creationId xmlns:a16="http://schemas.microsoft.com/office/drawing/2014/main" id="{FA2497B2-0FD6-47AB-8399-013ED85DD944}"/>
              </a:ext>
            </a:extLst>
          </p:cNvPr>
          <p:cNvSpPr>
            <a:spLocks noGrp="1"/>
          </p:cNvSpPr>
          <p:nvPr>
            <p:ph type="ftr" sz="quarter" idx="11"/>
          </p:nvPr>
        </p:nvSpPr>
        <p:spPr>
          <a:xfrm>
            <a:off x="632384" y="6468977"/>
            <a:ext cx="3600000" cy="252000"/>
          </a:xfrm>
        </p:spPr>
        <p:txBody>
          <a:bodyPr/>
          <a:lstStyle/>
          <a:p>
            <a:r>
              <a:rPr lang="fr-FR"/>
              <a:t>OTP SMS - Janvier 2022</a:t>
            </a:r>
          </a:p>
        </p:txBody>
      </p:sp>
      <p:sp>
        <p:nvSpPr>
          <p:cNvPr id="10" name="Espace réservé du numéro de diapositive 9">
            <a:extLst>
              <a:ext uri="{FF2B5EF4-FFF2-40B4-BE49-F238E27FC236}">
                <a16:creationId xmlns:a16="http://schemas.microsoft.com/office/drawing/2014/main" id="{5D3184CB-BCA8-413D-A2B4-CA85A551BD63}"/>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8</a:t>
            </a:fld>
            <a:endParaRPr lang="fr-FR" dirty="0"/>
          </a:p>
        </p:txBody>
      </p:sp>
      <p:sp>
        <p:nvSpPr>
          <p:cNvPr id="12" name="Espace réservé du texte 11">
            <a:extLst>
              <a:ext uri="{FF2B5EF4-FFF2-40B4-BE49-F238E27FC236}">
                <a16:creationId xmlns:a16="http://schemas.microsoft.com/office/drawing/2014/main" id="{5DB16631-FC3D-4B34-8E15-0B3761762B7D}"/>
              </a:ext>
            </a:extLst>
          </p:cNvPr>
          <p:cNvSpPr>
            <a:spLocks noGrp="1"/>
          </p:cNvSpPr>
          <p:nvPr>
            <p:ph type="body" idx="1"/>
          </p:nvPr>
        </p:nvSpPr>
        <p:spPr>
          <a:xfrm>
            <a:off x="618315" y="771743"/>
            <a:ext cx="10799999" cy="432000"/>
          </a:xfrm>
        </p:spPr>
        <p:txBody>
          <a:bodyPr/>
          <a:lstStyle/>
          <a:p>
            <a:r>
              <a:rPr lang="fr-FR" dirty="0"/>
              <a:t>Paiements en ligne par carte</a:t>
            </a:r>
          </a:p>
        </p:txBody>
      </p:sp>
      <p:sp>
        <p:nvSpPr>
          <p:cNvPr id="11" name="Titre 10">
            <a:extLst>
              <a:ext uri="{FF2B5EF4-FFF2-40B4-BE49-F238E27FC236}">
                <a16:creationId xmlns:a16="http://schemas.microsoft.com/office/drawing/2014/main" id="{532BFCAB-8B32-49B0-AA31-E2FB686E1FEA}"/>
              </a:ext>
            </a:extLst>
          </p:cNvPr>
          <p:cNvSpPr>
            <a:spLocks noGrp="1"/>
          </p:cNvSpPr>
          <p:nvPr>
            <p:ph type="title"/>
          </p:nvPr>
        </p:nvSpPr>
        <p:spPr>
          <a:xfrm>
            <a:off x="604248" y="169984"/>
            <a:ext cx="10800000" cy="719227"/>
          </a:xfrm>
        </p:spPr>
        <p:txBody>
          <a:bodyPr/>
          <a:lstStyle/>
          <a:p>
            <a:r>
              <a:rPr lang="fr-FR" dirty="0"/>
              <a:t>Rappel des autres parcours</a:t>
            </a:r>
          </a:p>
        </p:txBody>
      </p:sp>
      <p:cxnSp>
        <p:nvCxnSpPr>
          <p:cNvPr id="65" name="Connecteur droit avec flèche 64">
            <a:extLst>
              <a:ext uri="{FF2B5EF4-FFF2-40B4-BE49-F238E27FC236}">
                <a16:creationId xmlns:a16="http://schemas.microsoft.com/office/drawing/2014/main" id="{EEE93245-3AF7-4294-A082-1FB504E9B015}"/>
              </a:ext>
            </a:extLst>
          </p:cNvPr>
          <p:cNvCxnSpPr>
            <a:cxnSpLocks/>
          </p:cNvCxnSpPr>
          <p:nvPr/>
        </p:nvCxnSpPr>
        <p:spPr>
          <a:xfrm>
            <a:off x="2433383" y="4745517"/>
            <a:ext cx="6638948"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6" name="Connecteur droit avec flèche 65">
            <a:extLst>
              <a:ext uri="{FF2B5EF4-FFF2-40B4-BE49-F238E27FC236}">
                <a16:creationId xmlns:a16="http://schemas.microsoft.com/office/drawing/2014/main" id="{D5097424-2217-423F-A92D-DC8116812A42}"/>
              </a:ext>
            </a:extLst>
          </p:cNvPr>
          <p:cNvCxnSpPr>
            <a:cxnSpLocks/>
          </p:cNvCxnSpPr>
          <p:nvPr/>
        </p:nvCxnSpPr>
        <p:spPr>
          <a:xfrm>
            <a:off x="2433383" y="3358209"/>
            <a:ext cx="6638948"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7" name="Connecteur droit avec flèche 66">
            <a:extLst>
              <a:ext uri="{FF2B5EF4-FFF2-40B4-BE49-F238E27FC236}">
                <a16:creationId xmlns:a16="http://schemas.microsoft.com/office/drawing/2014/main" id="{40D9163C-F1C1-45DA-B01E-3E89C6009946}"/>
              </a:ext>
            </a:extLst>
          </p:cNvPr>
          <p:cNvCxnSpPr>
            <a:cxnSpLocks/>
          </p:cNvCxnSpPr>
          <p:nvPr/>
        </p:nvCxnSpPr>
        <p:spPr>
          <a:xfrm>
            <a:off x="2373869" y="1904688"/>
            <a:ext cx="6638948"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69" name="Image 68">
            <a:extLst>
              <a:ext uri="{FF2B5EF4-FFF2-40B4-BE49-F238E27FC236}">
                <a16:creationId xmlns:a16="http://schemas.microsoft.com/office/drawing/2014/main" id="{0CF6C1BF-38B7-440C-853A-58C54F71FF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413" y="2858245"/>
            <a:ext cx="576064" cy="576064"/>
          </a:xfrm>
          <a:prstGeom prst="rect">
            <a:avLst/>
          </a:prstGeom>
        </p:spPr>
      </p:pic>
      <p:pic>
        <p:nvPicPr>
          <p:cNvPr id="70" name="Image 69">
            <a:extLst>
              <a:ext uri="{FF2B5EF4-FFF2-40B4-BE49-F238E27FC236}">
                <a16:creationId xmlns:a16="http://schemas.microsoft.com/office/drawing/2014/main" id="{94EBBAB2-303E-467F-A1C8-BA719FFDE3D3}"/>
              </a:ext>
            </a:extLst>
          </p:cNvPr>
          <p:cNvPicPr>
            <a:picLocks noChangeAspect="1"/>
          </p:cNvPicPr>
          <p:nvPr/>
        </p:nvPicPr>
        <p:blipFill>
          <a:blip r:embed="rId4"/>
          <a:stretch>
            <a:fillRect/>
          </a:stretch>
        </p:blipFill>
        <p:spPr>
          <a:xfrm>
            <a:off x="885059" y="1701475"/>
            <a:ext cx="487219" cy="480053"/>
          </a:xfrm>
          <a:prstGeom prst="rect">
            <a:avLst/>
          </a:prstGeom>
        </p:spPr>
      </p:pic>
      <p:pic>
        <p:nvPicPr>
          <p:cNvPr id="71" name="Image 70">
            <a:extLst>
              <a:ext uri="{FF2B5EF4-FFF2-40B4-BE49-F238E27FC236}">
                <a16:creationId xmlns:a16="http://schemas.microsoft.com/office/drawing/2014/main" id="{D76A5610-B3B3-4084-95DF-355C717F33C1}"/>
              </a:ext>
            </a:extLst>
          </p:cNvPr>
          <p:cNvPicPr>
            <a:picLocks noChangeAspect="1"/>
          </p:cNvPicPr>
          <p:nvPr/>
        </p:nvPicPr>
        <p:blipFill>
          <a:blip r:embed="rId5"/>
          <a:stretch>
            <a:fillRect/>
          </a:stretch>
        </p:blipFill>
        <p:spPr>
          <a:xfrm>
            <a:off x="466908" y="4309364"/>
            <a:ext cx="465841" cy="566176"/>
          </a:xfrm>
          <a:prstGeom prst="rect">
            <a:avLst/>
          </a:prstGeom>
        </p:spPr>
      </p:pic>
      <p:sp>
        <p:nvSpPr>
          <p:cNvPr id="72" name="ZoneTexte 71">
            <a:extLst>
              <a:ext uri="{FF2B5EF4-FFF2-40B4-BE49-F238E27FC236}">
                <a16:creationId xmlns:a16="http://schemas.microsoft.com/office/drawing/2014/main" id="{8B65F861-9DFC-4789-8357-CBF7108539BF}"/>
              </a:ext>
            </a:extLst>
          </p:cNvPr>
          <p:cNvSpPr txBox="1"/>
          <p:nvPr/>
        </p:nvSpPr>
        <p:spPr>
          <a:xfrm>
            <a:off x="123949" y="4853179"/>
            <a:ext cx="1021433" cy="235898"/>
          </a:xfrm>
          <a:prstGeom prst="rect">
            <a:avLst/>
          </a:prstGeom>
          <a:noFill/>
        </p:spPr>
        <p:txBody>
          <a:bodyPr wrap="none" rtlCol="0">
            <a:spAutoFit/>
          </a:bodyPr>
          <a:lstStyle/>
          <a:p>
            <a:r>
              <a:rPr lang="fr-FR" sz="933" dirty="0">
                <a:solidFill>
                  <a:schemeClr val="tx2"/>
                </a:solidFill>
              </a:rPr>
              <a:t>Mobile sécurisé</a:t>
            </a:r>
          </a:p>
        </p:txBody>
      </p:sp>
      <p:sp>
        <p:nvSpPr>
          <p:cNvPr id="73" name="ZoneTexte 72">
            <a:extLst>
              <a:ext uri="{FF2B5EF4-FFF2-40B4-BE49-F238E27FC236}">
                <a16:creationId xmlns:a16="http://schemas.microsoft.com/office/drawing/2014/main" id="{494D6D15-65C3-4256-AE25-ABADC5B534AB}"/>
              </a:ext>
            </a:extLst>
          </p:cNvPr>
          <p:cNvSpPr txBox="1"/>
          <p:nvPr/>
        </p:nvSpPr>
        <p:spPr>
          <a:xfrm>
            <a:off x="665110" y="3367981"/>
            <a:ext cx="867545" cy="235898"/>
          </a:xfrm>
          <a:prstGeom prst="rect">
            <a:avLst/>
          </a:prstGeom>
          <a:noFill/>
        </p:spPr>
        <p:txBody>
          <a:bodyPr wrap="none" rtlCol="0">
            <a:spAutoFit/>
          </a:bodyPr>
          <a:lstStyle/>
          <a:p>
            <a:r>
              <a:rPr lang="fr-FR" sz="933" dirty="0">
                <a:solidFill>
                  <a:schemeClr val="tx2"/>
                </a:solidFill>
              </a:rPr>
              <a:t>Lecteur CAP</a:t>
            </a:r>
          </a:p>
        </p:txBody>
      </p:sp>
      <p:sp>
        <p:nvSpPr>
          <p:cNvPr id="74" name="ZoneTexte 73">
            <a:extLst>
              <a:ext uri="{FF2B5EF4-FFF2-40B4-BE49-F238E27FC236}">
                <a16:creationId xmlns:a16="http://schemas.microsoft.com/office/drawing/2014/main" id="{2F078181-A479-4182-A096-8A1FD49BAE97}"/>
              </a:ext>
            </a:extLst>
          </p:cNvPr>
          <p:cNvSpPr txBox="1"/>
          <p:nvPr/>
        </p:nvSpPr>
        <p:spPr>
          <a:xfrm>
            <a:off x="709368" y="2141783"/>
            <a:ext cx="792205" cy="235898"/>
          </a:xfrm>
          <a:prstGeom prst="rect">
            <a:avLst/>
          </a:prstGeom>
          <a:noFill/>
        </p:spPr>
        <p:txBody>
          <a:bodyPr wrap="none" rtlCol="0">
            <a:spAutoFit/>
          </a:bodyPr>
          <a:lstStyle/>
          <a:p>
            <a:r>
              <a:rPr lang="fr-FR" sz="933" dirty="0">
                <a:solidFill>
                  <a:schemeClr val="tx2"/>
                </a:solidFill>
              </a:rPr>
              <a:t>Sécur’Pass</a:t>
            </a:r>
          </a:p>
        </p:txBody>
      </p:sp>
      <p:sp>
        <p:nvSpPr>
          <p:cNvPr id="75" name="ZoneTexte 74">
            <a:extLst>
              <a:ext uri="{FF2B5EF4-FFF2-40B4-BE49-F238E27FC236}">
                <a16:creationId xmlns:a16="http://schemas.microsoft.com/office/drawing/2014/main" id="{73181BAD-1EE5-4BB7-842D-A23B9F154821}"/>
              </a:ext>
            </a:extLst>
          </p:cNvPr>
          <p:cNvSpPr txBox="1"/>
          <p:nvPr/>
        </p:nvSpPr>
        <p:spPr>
          <a:xfrm>
            <a:off x="941268" y="4351813"/>
            <a:ext cx="344966" cy="420564"/>
          </a:xfrm>
          <a:prstGeom prst="rect">
            <a:avLst/>
          </a:prstGeom>
          <a:noFill/>
        </p:spPr>
        <p:txBody>
          <a:bodyPr wrap="none" rtlCol="0">
            <a:spAutoFit/>
          </a:bodyPr>
          <a:lstStyle/>
          <a:p>
            <a:r>
              <a:rPr lang="fr-FR" sz="2133" dirty="0">
                <a:solidFill>
                  <a:schemeClr val="accent1"/>
                </a:solidFill>
              </a:rPr>
              <a:t>+</a:t>
            </a:r>
          </a:p>
        </p:txBody>
      </p:sp>
      <p:cxnSp>
        <p:nvCxnSpPr>
          <p:cNvPr id="76" name="Connecteur droit avec flèche 75">
            <a:extLst>
              <a:ext uri="{FF2B5EF4-FFF2-40B4-BE49-F238E27FC236}">
                <a16:creationId xmlns:a16="http://schemas.microsoft.com/office/drawing/2014/main" id="{08C9DF12-171D-40A8-930F-32F4580754E2}"/>
              </a:ext>
            </a:extLst>
          </p:cNvPr>
          <p:cNvCxnSpPr>
            <a:cxnSpLocks/>
          </p:cNvCxnSpPr>
          <p:nvPr/>
        </p:nvCxnSpPr>
        <p:spPr>
          <a:xfrm>
            <a:off x="2433383" y="6097229"/>
            <a:ext cx="6734959"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77" name="Rectangle 76">
            <a:extLst>
              <a:ext uri="{FF2B5EF4-FFF2-40B4-BE49-F238E27FC236}">
                <a16:creationId xmlns:a16="http://schemas.microsoft.com/office/drawing/2014/main" id="{3D2B4462-436E-4E6C-83A5-71BB4F32DD01}"/>
              </a:ext>
            </a:extLst>
          </p:cNvPr>
          <p:cNvSpPr/>
          <p:nvPr/>
        </p:nvSpPr>
        <p:spPr>
          <a:xfrm>
            <a:off x="2747528" y="5500026"/>
            <a:ext cx="468153" cy="164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78" name="Image 77" descr="Une image contenant texte&#10;&#10;Description générée automatiquement">
            <a:extLst>
              <a:ext uri="{FF2B5EF4-FFF2-40B4-BE49-F238E27FC236}">
                <a16:creationId xmlns:a16="http://schemas.microsoft.com/office/drawing/2014/main" id="{0C697B46-B820-4BAD-8DB5-73B0E8BE4EF0}"/>
              </a:ext>
            </a:extLst>
          </p:cNvPr>
          <p:cNvPicPr>
            <a:picLocks noChangeAspect="1"/>
          </p:cNvPicPr>
          <p:nvPr/>
        </p:nvPicPr>
        <p:blipFill>
          <a:blip r:embed="rId6"/>
          <a:stretch>
            <a:fillRect/>
          </a:stretch>
        </p:blipFill>
        <p:spPr>
          <a:xfrm>
            <a:off x="2670248" y="1296451"/>
            <a:ext cx="1390305" cy="1334623"/>
          </a:xfrm>
          <a:prstGeom prst="rect">
            <a:avLst/>
          </a:prstGeom>
          <a:effectLst>
            <a:outerShdw blurRad="63500" sx="102000" sy="102000" algn="ctr" rotWithShape="0">
              <a:prstClr val="black">
                <a:alpha val="40000"/>
              </a:prstClr>
            </a:outerShdw>
          </a:effectLst>
        </p:spPr>
      </p:pic>
      <p:pic>
        <p:nvPicPr>
          <p:cNvPr id="79" name="Image 78" descr="Une image contenant texte&#10;&#10;Description générée automatiquement">
            <a:extLst>
              <a:ext uri="{FF2B5EF4-FFF2-40B4-BE49-F238E27FC236}">
                <a16:creationId xmlns:a16="http://schemas.microsoft.com/office/drawing/2014/main" id="{767E171E-B36F-4D5E-8D5C-EBBBFC75186C}"/>
              </a:ext>
            </a:extLst>
          </p:cNvPr>
          <p:cNvPicPr>
            <a:picLocks noChangeAspect="1"/>
          </p:cNvPicPr>
          <p:nvPr/>
        </p:nvPicPr>
        <p:blipFill>
          <a:blip r:embed="rId7"/>
          <a:stretch>
            <a:fillRect/>
          </a:stretch>
        </p:blipFill>
        <p:spPr>
          <a:xfrm>
            <a:off x="6474086" y="1300086"/>
            <a:ext cx="1434540" cy="1327351"/>
          </a:xfrm>
          <a:prstGeom prst="rect">
            <a:avLst/>
          </a:prstGeom>
          <a:effectLst>
            <a:outerShdw blurRad="63500" sx="102000" sy="102000" algn="ctr" rotWithShape="0">
              <a:prstClr val="black">
                <a:alpha val="40000"/>
              </a:prstClr>
            </a:outerShdw>
          </a:effectLst>
        </p:spPr>
      </p:pic>
      <p:pic>
        <p:nvPicPr>
          <p:cNvPr id="80" name="Image 79" descr="Une image contenant texte&#10;&#10;Description générée automatiquement">
            <a:extLst>
              <a:ext uri="{FF2B5EF4-FFF2-40B4-BE49-F238E27FC236}">
                <a16:creationId xmlns:a16="http://schemas.microsoft.com/office/drawing/2014/main" id="{ABC2D634-F6BF-4E40-98D1-EA99B5D96934}"/>
              </a:ext>
            </a:extLst>
          </p:cNvPr>
          <p:cNvPicPr>
            <a:picLocks noChangeAspect="1"/>
          </p:cNvPicPr>
          <p:nvPr/>
        </p:nvPicPr>
        <p:blipFill>
          <a:blip r:embed="rId8"/>
          <a:stretch>
            <a:fillRect/>
          </a:stretch>
        </p:blipFill>
        <p:spPr>
          <a:xfrm>
            <a:off x="2681205" y="2732497"/>
            <a:ext cx="1924428" cy="1270969"/>
          </a:xfrm>
          <a:prstGeom prst="rect">
            <a:avLst/>
          </a:prstGeom>
          <a:effectLst>
            <a:outerShdw blurRad="63500" sx="102000" sy="102000" algn="ctr" rotWithShape="0">
              <a:prstClr val="black">
                <a:alpha val="40000"/>
              </a:prstClr>
            </a:outerShdw>
          </a:effectLst>
        </p:spPr>
      </p:pic>
      <p:grpSp>
        <p:nvGrpSpPr>
          <p:cNvPr id="81" name="Groupe 80">
            <a:extLst>
              <a:ext uri="{FF2B5EF4-FFF2-40B4-BE49-F238E27FC236}">
                <a16:creationId xmlns:a16="http://schemas.microsoft.com/office/drawing/2014/main" id="{144C7080-B32C-46AF-8887-E3E5BB17A03A}"/>
              </a:ext>
            </a:extLst>
          </p:cNvPr>
          <p:cNvGrpSpPr/>
          <p:nvPr/>
        </p:nvGrpSpPr>
        <p:grpSpPr>
          <a:xfrm>
            <a:off x="9283959" y="1645339"/>
            <a:ext cx="414867" cy="431800"/>
            <a:chOff x="3862388" y="2411413"/>
            <a:chExt cx="311150" cy="323850"/>
          </a:xfrm>
        </p:grpSpPr>
        <p:sp>
          <p:nvSpPr>
            <p:cNvPr id="82" name="Line 5">
              <a:extLst>
                <a:ext uri="{FF2B5EF4-FFF2-40B4-BE49-F238E27FC236}">
                  <a16:creationId xmlns:a16="http://schemas.microsoft.com/office/drawing/2014/main" id="{21E6E64B-B815-490B-871A-0AEAC5221491}"/>
                </a:ext>
              </a:extLst>
            </p:cNvPr>
            <p:cNvSpPr>
              <a:spLocks noChangeShapeType="1"/>
            </p:cNvSpPr>
            <p:nvPr/>
          </p:nvSpPr>
          <p:spPr bwMode="auto">
            <a:xfrm flipH="1">
              <a:off x="4051301" y="2719388"/>
              <a:ext cx="50800" cy="0"/>
            </a:xfrm>
            <a:prstGeom prst="line">
              <a:avLst/>
            </a:prstGeom>
            <a:noFill/>
            <a:ln w="9525" cap="rnd">
              <a:solidFill>
                <a:srgbClr val="92D05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a:p>
          </p:txBody>
        </p:sp>
        <p:sp>
          <p:nvSpPr>
            <p:cNvPr id="83" name="Line 6">
              <a:extLst>
                <a:ext uri="{FF2B5EF4-FFF2-40B4-BE49-F238E27FC236}">
                  <a16:creationId xmlns:a16="http://schemas.microsoft.com/office/drawing/2014/main" id="{689D8864-9F42-4291-9394-BFAB57783789}"/>
                </a:ext>
              </a:extLst>
            </p:cNvPr>
            <p:cNvSpPr>
              <a:spLocks noChangeShapeType="1"/>
            </p:cNvSpPr>
            <p:nvPr/>
          </p:nvSpPr>
          <p:spPr bwMode="auto">
            <a:xfrm flipH="1">
              <a:off x="4121151" y="2719388"/>
              <a:ext cx="19050" cy="0"/>
            </a:xfrm>
            <a:prstGeom prst="line">
              <a:avLst/>
            </a:prstGeom>
            <a:noFill/>
            <a:ln w="9525" cap="rnd">
              <a:solidFill>
                <a:srgbClr val="92D05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a:p>
          </p:txBody>
        </p:sp>
        <p:sp>
          <p:nvSpPr>
            <p:cNvPr id="84" name="Line 7">
              <a:extLst>
                <a:ext uri="{FF2B5EF4-FFF2-40B4-BE49-F238E27FC236}">
                  <a16:creationId xmlns:a16="http://schemas.microsoft.com/office/drawing/2014/main" id="{3EDCE4D8-DF4E-4144-A96C-C5F3A298DC5B}"/>
                </a:ext>
              </a:extLst>
            </p:cNvPr>
            <p:cNvSpPr>
              <a:spLocks noChangeShapeType="1"/>
            </p:cNvSpPr>
            <p:nvPr/>
          </p:nvSpPr>
          <p:spPr bwMode="auto">
            <a:xfrm>
              <a:off x="4013201" y="2649538"/>
              <a:ext cx="0" cy="0"/>
            </a:xfrm>
            <a:prstGeom prst="line">
              <a:avLst/>
            </a:prstGeom>
            <a:noFill/>
            <a:ln w="9525" cap="rnd">
              <a:solidFill>
                <a:srgbClr val="92D05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a:p>
          </p:txBody>
        </p:sp>
        <p:sp>
          <p:nvSpPr>
            <p:cNvPr id="85" name="Freeform 8">
              <a:extLst>
                <a:ext uri="{FF2B5EF4-FFF2-40B4-BE49-F238E27FC236}">
                  <a16:creationId xmlns:a16="http://schemas.microsoft.com/office/drawing/2014/main" id="{8474F818-24A5-41B9-BFC1-79BF048BE81F}"/>
                </a:ext>
              </a:extLst>
            </p:cNvPr>
            <p:cNvSpPr>
              <a:spLocks/>
            </p:cNvSpPr>
            <p:nvPr/>
          </p:nvSpPr>
          <p:spPr bwMode="auto">
            <a:xfrm>
              <a:off x="3897313" y="2447926"/>
              <a:ext cx="247650" cy="219075"/>
            </a:xfrm>
            <a:custGeom>
              <a:avLst/>
              <a:gdLst>
                <a:gd name="T0" fmla="*/ 73 w 156"/>
                <a:gd name="T1" fmla="*/ 127 h 138"/>
                <a:gd name="T2" fmla="*/ 156 w 156"/>
                <a:gd name="T3" fmla="*/ 41 h 138"/>
                <a:gd name="T4" fmla="*/ 135 w 156"/>
                <a:gd name="T5" fmla="*/ 0 h 138"/>
                <a:gd name="T6" fmla="*/ 63 w 156"/>
                <a:gd name="T7" fmla="*/ 92 h 138"/>
                <a:gd name="T8" fmla="*/ 20 w 156"/>
                <a:gd name="T9" fmla="*/ 39 h 138"/>
                <a:gd name="T10" fmla="*/ 0 w 156"/>
                <a:gd name="T11" fmla="*/ 74 h 138"/>
                <a:gd name="T12" fmla="*/ 63 w 156"/>
                <a:gd name="T13" fmla="*/ 138 h 138"/>
              </a:gdLst>
              <a:ahLst/>
              <a:cxnLst>
                <a:cxn ang="0">
                  <a:pos x="T0" y="T1"/>
                </a:cxn>
                <a:cxn ang="0">
                  <a:pos x="T2" y="T3"/>
                </a:cxn>
                <a:cxn ang="0">
                  <a:pos x="T4" y="T5"/>
                </a:cxn>
                <a:cxn ang="0">
                  <a:pos x="T6" y="T7"/>
                </a:cxn>
                <a:cxn ang="0">
                  <a:pos x="T8" y="T9"/>
                </a:cxn>
                <a:cxn ang="0">
                  <a:pos x="T10" y="T11"/>
                </a:cxn>
                <a:cxn ang="0">
                  <a:pos x="T12" y="T13"/>
                </a:cxn>
              </a:cxnLst>
              <a:rect l="0" t="0" r="r" b="b"/>
              <a:pathLst>
                <a:path w="156" h="138">
                  <a:moveTo>
                    <a:pt x="73" y="127"/>
                  </a:moveTo>
                  <a:lnTo>
                    <a:pt x="156" y="41"/>
                  </a:lnTo>
                  <a:lnTo>
                    <a:pt x="135" y="0"/>
                  </a:lnTo>
                  <a:lnTo>
                    <a:pt x="63" y="92"/>
                  </a:lnTo>
                  <a:lnTo>
                    <a:pt x="20" y="39"/>
                  </a:lnTo>
                  <a:lnTo>
                    <a:pt x="0" y="74"/>
                  </a:lnTo>
                  <a:lnTo>
                    <a:pt x="63" y="138"/>
                  </a:lnTo>
                </a:path>
              </a:pathLst>
            </a:custGeom>
            <a:noFill/>
            <a:ln w="9525" cap="rnd">
              <a:solidFill>
                <a:srgbClr val="92D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a:p>
          </p:txBody>
        </p:sp>
        <p:sp>
          <p:nvSpPr>
            <p:cNvPr id="86" name="Freeform 9">
              <a:extLst>
                <a:ext uri="{FF2B5EF4-FFF2-40B4-BE49-F238E27FC236}">
                  <a16:creationId xmlns:a16="http://schemas.microsoft.com/office/drawing/2014/main" id="{8DB44B8B-3D40-4EDC-A004-7531299AA37E}"/>
                </a:ext>
              </a:extLst>
            </p:cNvPr>
            <p:cNvSpPr>
              <a:spLocks/>
            </p:cNvSpPr>
            <p:nvPr/>
          </p:nvSpPr>
          <p:spPr bwMode="auto">
            <a:xfrm>
              <a:off x="3862388" y="2411413"/>
              <a:ext cx="311150" cy="323850"/>
            </a:xfrm>
            <a:custGeom>
              <a:avLst/>
              <a:gdLst>
                <a:gd name="T0" fmla="*/ 27 w 97"/>
                <a:gd name="T1" fmla="*/ 0 h 99"/>
                <a:gd name="T2" fmla="*/ 90 w 97"/>
                <a:gd name="T3" fmla="*/ 0 h 99"/>
                <a:gd name="T4" fmla="*/ 97 w 97"/>
                <a:gd name="T5" fmla="*/ 7 h 99"/>
                <a:gd name="T6" fmla="*/ 97 w 97"/>
                <a:gd name="T7" fmla="*/ 92 h 99"/>
                <a:gd name="T8" fmla="*/ 90 w 97"/>
                <a:gd name="T9" fmla="*/ 99 h 99"/>
                <a:gd name="T10" fmla="*/ 7 w 97"/>
                <a:gd name="T11" fmla="*/ 99 h 99"/>
                <a:gd name="T12" fmla="*/ 0 w 97"/>
                <a:gd name="T13" fmla="*/ 92 h 99"/>
                <a:gd name="T14" fmla="*/ 0 w 97"/>
                <a:gd name="T15" fmla="*/ 7 h 99"/>
                <a:gd name="T16" fmla="*/ 7 w 97"/>
                <a:gd name="T17" fmla="*/ 0 h 99"/>
                <a:gd name="T18" fmla="*/ 13 w 97"/>
                <a:gd name="T1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 h="99">
                  <a:moveTo>
                    <a:pt x="27" y="0"/>
                  </a:moveTo>
                  <a:cubicBezTo>
                    <a:pt x="90" y="0"/>
                    <a:pt x="90" y="0"/>
                    <a:pt x="90" y="0"/>
                  </a:cubicBezTo>
                  <a:cubicBezTo>
                    <a:pt x="94" y="0"/>
                    <a:pt x="97" y="3"/>
                    <a:pt x="97" y="7"/>
                  </a:cubicBezTo>
                  <a:cubicBezTo>
                    <a:pt x="97" y="92"/>
                    <a:pt x="97" y="92"/>
                    <a:pt x="97" y="92"/>
                  </a:cubicBezTo>
                  <a:cubicBezTo>
                    <a:pt x="97" y="96"/>
                    <a:pt x="94" y="99"/>
                    <a:pt x="90" y="99"/>
                  </a:cubicBezTo>
                  <a:cubicBezTo>
                    <a:pt x="7" y="99"/>
                    <a:pt x="7" y="99"/>
                    <a:pt x="7" y="99"/>
                  </a:cubicBezTo>
                  <a:cubicBezTo>
                    <a:pt x="3" y="99"/>
                    <a:pt x="0" y="96"/>
                    <a:pt x="0" y="92"/>
                  </a:cubicBezTo>
                  <a:cubicBezTo>
                    <a:pt x="0" y="7"/>
                    <a:pt x="0" y="7"/>
                    <a:pt x="0" y="7"/>
                  </a:cubicBezTo>
                  <a:cubicBezTo>
                    <a:pt x="0" y="3"/>
                    <a:pt x="3" y="0"/>
                    <a:pt x="7" y="0"/>
                  </a:cubicBezTo>
                  <a:cubicBezTo>
                    <a:pt x="13" y="0"/>
                    <a:pt x="13" y="0"/>
                    <a:pt x="13" y="0"/>
                  </a:cubicBezTo>
                </a:path>
              </a:pathLst>
            </a:custGeom>
            <a:noFill/>
            <a:ln w="9525" cap="rnd">
              <a:solidFill>
                <a:srgbClr val="92D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a:p>
          </p:txBody>
        </p:sp>
      </p:grpSp>
      <p:grpSp>
        <p:nvGrpSpPr>
          <p:cNvPr id="87" name="Groupe 86">
            <a:extLst>
              <a:ext uri="{FF2B5EF4-FFF2-40B4-BE49-F238E27FC236}">
                <a16:creationId xmlns:a16="http://schemas.microsoft.com/office/drawing/2014/main" id="{2DA63648-7FB4-49F5-8BBD-CA31DE0DD6F3}"/>
              </a:ext>
            </a:extLst>
          </p:cNvPr>
          <p:cNvGrpSpPr/>
          <p:nvPr/>
        </p:nvGrpSpPr>
        <p:grpSpPr>
          <a:xfrm>
            <a:off x="9283959" y="5881329"/>
            <a:ext cx="414867" cy="431800"/>
            <a:chOff x="4970463" y="2411413"/>
            <a:chExt cx="311150" cy="323850"/>
          </a:xfrm>
        </p:grpSpPr>
        <p:sp>
          <p:nvSpPr>
            <p:cNvPr id="88" name="Line 10">
              <a:extLst>
                <a:ext uri="{FF2B5EF4-FFF2-40B4-BE49-F238E27FC236}">
                  <a16:creationId xmlns:a16="http://schemas.microsoft.com/office/drawing/2014/main" id="{4582EE21-CBC2-4A66-9FBF-F3103A4B8601}"/>
                </a:ext>
              </a:extLst>
            </p:cNvPr>
            <p:cNvSpPr>
              <a:spLocks noChangeShapeType="1"/>
            </p:cNvSpPr>
            <p:nvPr/>
          </p:nvSpPr>
          <p:spPr bwMode="auto">
            <a:xfrm flipH="1">
              <a:off x="5159376" y="2719388"/>
              <a:ext cx="52388" cy="0"/>
            </a:xfrm>
            <a:prstGeom prst="line">
              <a:avLst/>
            </a:prstGeom>
            <a:noFill/>
            <a:ln w="9525" cap="rnd">
              <a:solidFill>
                <a:srgbClr val="E2010F"/>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a:p>
          </p:txBody>
        </p:sp>
        <p:sp>
          <p:nvSpPr>
            <p:cNvPr id="89" name="Line 11">
              <a:extLst>
                <a:ext uri="{FF2B5EF4-FFF2-40B4-BE49-F238E27FC236}">
                  <a16:creationId xmlns:a16="http://schemas.microsoft.com/office/drawing/2014/main" id="{99119EFC-2B6A-4A35-9334-3D5581D9924A}"/>
                </a:ext>
              </a:extLst>
            </p:cNvPr>
            <p:cNvSpPr>
              <a:spLocks noChangeShapeType="1"/>
            </p:cNvSpPr>
            <p:nvPr/>
          </p:nvSpPr>
          <p:spPr bwMode="auto">
            <a:xfrm flipH="1">
              <a:off x="5233988" y="2719388"/>
              <a:ext cx="15875" cy="0"/>
            </a:xfrm>
            <a:prstGeom prst="line">
              <a:avLst/>
            </a:prstGeom>
            <a:noFill/>
            <a:ln w="9525" cap="rnd">
              <a:solidFill>
                <a:srgbClr val="E2010F"/>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a:p>
          </p:txBody>
        </p:sp>
        <p:sp>
          <p:nvSpPr>
            <p:cNvPr id="90" name="Freeform 13">
              <a:extLst>
                <a:ext uri="{FF2B5EF4-FFF2-40B4-BE49-F238E27FC236}">
                  <a16:creationId xmlns:a16="http://schemas.microsoft.com/office/drawing/2014/main" id="{1E8816B5-BD21-46C1-B6F6-BD36510AFF51}"/>
                </a:ext>
              </a:extLst>
            </p:cNvPr>
            <p:cNvSpPr>
              <a:spLocks/>
            </p:cNvSpPr>
            <p:nvPr/>
          </p:nvSpPr>
          <p:spPr bwMode="auto">
            <a:xfrm>
              <a:off x="4970463" y="2411413"/>
              <a:ext cx="311150" cy="323850"/>
            </a:xfrm>
            <a:custGeom>
              <a:avLst/>
              <a:gdLst>
                <a:gd name="T0" fmla="*/ 27 w 97"/>
                <a:gd name="T1" fmla="*/ 0 h 99"/>
                <a:gd name="T2" fmla="*/ 90 w 97"/>
                <a:gd name="T3" fmla="*/ 0 h 99"/>
                <a:gd name="T4" fmla="*/ 97 w 97"/>
                <a:gd name="T5" fmla="*/ 7 h 99"/>
                <a:gd name="T6" fmla="*/ 97 w 97"/>
                <a:gd name="T7" fmla="*/ 92 h 99"/>
                <a:gd name="T8" fmla="*/ 90 w 97"/>
                <a:gd name="T9" fmla="*/ 99 h 99"/>
                <a:gd name="T10" fmla="*/ 7 w 97"/>
                <a:gd name="T11" fmla="*/ 99 h 99"/>
                <a:gd name="T12" fmla="*/ 0 w 97"/>
                <a:gd name="T13" fmla="*/ 92 h 99"/>
                <a:gd name="T14" fmla="*/ 0 w 97"/>
                <a:gd name="T15" fmla="*/ 7 h 99"/>
                <a:gd name="T16" fmla="*/ 7 w 97"/>
                <a:gd name="T17" fmla="*/ 0 h 99"/>
                <a:gd name="T18" fmla="*/ 13 w 97"/>
                <a:gd name="T1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 h="99">
                  <a:moveTo>
                    <a:pt x="27" y="0"/>
                  </a:moveTo>
                  <a:cubicBezTo>
                    <a:pt x="90" y="0"/>
                    <a:pt x="90" y="0"/>
                    <a:pt x="90" y="0"/>
                  </a:cubicBezTo>
                  <a:cubicBezTo>
                    <a:pt x="94" y="0"/>
                    <a:pt x="97" y="3"/>
                    <a:pt x="97" y="7"/>
                  </a:cubicBezTo>
                  <a:cubicBezTo>
                    <a:pt x="97" y="92"/>
                    <a:pt x="97" y="92"/>
                    <a:pt x="97" y="92"/>
                  </a:cubicBezTo>
                  <a:cubicBezTo>
                    <a:pt x="97" y="96"/>
                    <a:pt x="94" y="99"/>
                    <a:pt x="90" y="99"/>
                  </a:cubicBezTo>
                  <a:cubicBezTo>
                    <a:pt x="7" y="99"/>
                    <a:pt x="7" y="99"/>
                    <a:pt x="7" y="99"/>
                  </a:cubicBezTo>
                  <a:cubicBezTo>
                    <a:pt x="4" y="99"/>
                    <a:pt x="0" y="96"/>
                    <a:pt x="0" y="92"/>
                  </a:cubicBezTo>
                  <a:cubicBezTo>
                    <a:pt x="0" y="7"/>
                    <a:pt x="0" y="7"/>
                    <a:pt x="0" y="7"/>
                  </a:cubicBezTo>
                  <a:cubicBezTo>
                    <a:pt x="0" y="3"/>
                    <a:pt x="4" y="0"/>
                    <a:pt x="7" y="0"/>
                  </a:cubicBezTo>
                  <a:cubicBezTo>
                    <a:pt x="13" y="0"/>
                    <a:pt x="13" y="0"/>
                    <a:pt x="13" y="0"/>
                  </a:cubicBezTo>
                </a:path>
              </a:pathLst>
            </a:custGeom>
            <a:noFill/>
            <a:ln w="9525" cap="rnd">
              <a:solidFill>
                <a:srgbClr val="E2010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a:p>
          </p:txBody>
        </p:sp>
        <p:sp>
          <p:nvSpPr>
            <p:cNvPr id="91" name="Freeform 14">
              <a:extLst>
                <a:ext uri="{FF2B5EF4-FFF2-40B4-BE49-F238E27FC236}">
                  <a16:creationId xmlns:a16="http://schemas.microsoft.com/office/drawing/2014/main" id="{F0988891-1718-46D0-8777-BAA60988E454}"/>
                </a:ext>
              </a:extLst>
            </p:cNvPr>
            <p:cNvSpPr>
              <a:spLocks/>
            </p:cNvSpPr>
            <p:nvPr/>
          </p:nvSpPr>
          <p:spPr bwMode="auto">
            <a:xfrm>
              <a:off x="5024438" y="2463801"/>
              <a:ext cx="212725" cy="212725"/>
            </a:xfrm>
            <a:custGeom>
              <a:avLst/>
              <a:gdLst>
                <a:gd name="T0" fmla="*/ 134 w 134"/>
                <a:gd name="T1" fmla="*/ 29 h 134"/>
                <a:gd name="T2" fmla="*/ 105 w 134"/>
                <a:gd name="T3" fmla="*/ 0 h 134"/>
                <a:gd name="T4" fmla="*/ 67 w 134"/>
                <a:gd name="T5" fmla="*/ 37 h 134"/>
                <a:gd name="T6" fmla="*/ 29 w 134"/>
                <a:gd name="T7" fmla="*/ 0 h 134"/>
                <a:gd name="T8" fmla="*/ 0 w 134"/>
                <a:gd name="T9" fmla="*/ 29 h 134"/>
                <a:gd name="T10" fmla="*/ 39 w 134"/>
                <a:gd name="T11" fmla="*/ 68 h 134"/>
                <a:gd name="T12" fmla="*/ 0 w 134"/>
                <a:gd name="T13" fmla="*/ 105 h 134"/>
                <a:gd name="T14" fmla="*/ 29 w 134"/>
                <a:gd name="T15" fmla="*/ 134 h 134"/>
                <a:gd name="T16" fmla="*/ 67 w 134"/>
                <a:gd name="T17" fmla="*/ 97 h 134"/>
                <a:gd name="T18" fmla="*/ 105 w 134"/>
                <a:gd name="T19" fmla="*/ 134 h 134"/>
                <a:gd name="T20" fmla="*/ 134 w 134"/>
                <a:gd name="T21" fmla="*/ 105 h 134"/>
                <a:gd name="T22" fmla="*/ 95 w 134"/>
                <a:gd name="T23" fmla="*/ 68 h 134"/>
                <a:gd name="T24" fmla="*/ 134 w 134"/>
                <a:gd name="T25" fmla="*/ 29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4" h="134">
                  <a:moveTo>
                    <a:pt x="134" y="29"/>
                  </a:moveTo>
                  <a:lnTo>
                    <a:pt x="105" y="0"/>
                  </a:lnTo>
                  <a:lnTo>
                    <a:pt x="67" y="37"/>
                  </a:lnTo>
                  <a:lnTo>
                    <a:pt x="29" y="0"/>
                  </a:lnTo>
                  <a:lnTo>
                    <a:pt x="0" y="29"/>
                  </a:lnTo>
                  <a:lnTo>
                    <a:pt x="39" y="68"/>
                  </a:lnTo>
                  <a:lnTo>
                    <a:pt x="0" y="105"/>
                  </a:lnTo>
                  <a:lnTo>
                    <a:pt x="29" y="134"/>
                  </a:lnTo>
                  <a:lnTo>
                    <a:pt x="67" y="97"/>
                  </a:lnTo>
                  <a:lnTo>
                    <a:pt x="105" y="134"/>
                  </a:lnTo>
                  <a:lnTo>
                    <a:pt x="134" y="105"/>
                  </a:lnTo>
                  <a:lnTo>
                    <a:pt x="95" y="68"/>
                  </a:lnTo>
                  <a:lnTo>
                    <a:pt x="134" y="29"/>
                  </a:lnTo>
                  <a:close/>
                </a:path>
              </a:pathLst>
            </a:custGeom>
            <a:noFill/>
            <a:ln w="9525" cap="rnd">
              <a:solidFill>
                <a:srgbClr val="E2010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a:p>
          </p:txBody>
        </p:sp>
      </p:grpSp>
      <p:grpSp>
        <p:nvGrpSpPr>
          <p:cNvPr id="92" name="Groupe 91">
            <a:extLst>
              <a:ext uri="{FF2B5EF4-FFF2-40B4-BE49-F238E27FC236}">
                <a16:creationId xmlns:a16="http://schemas.microsoft.com/office/drawing/2014/main" id="{3160BD7D-D17F-4BB2-99D6-D5E36B6B98F1}"/>
              </a:ext>
            </a:extLst>
          </p:cNvPr>
          <p:cNvGrpSpPr/>
          <p:nvPr/>
        </p:nvGrpSpPr>
        <p:grpSpPr>
          <a:xfrm>
            <a:off x="9283959" y="3103087"/>
            <a:ext cx="414867" cy="431800"/>
            <a:chOff x="3862388" y="2411413"/>
            <a:chExt cx="311150" cy="323850"/>
          </a:xfrm>
        </p:grpSpPr>
        <p:sp>
          <p:nvSpPr>
            <p:cNvPr id="93" name="Line 5">
              <a:extLst>
                <a:ext uri="{FF2B5EF4-FFF2-40B4-BE49-F238E27FC236}">
                  <a16:creationId xmlns:a16="http://schemas.microsoft.com/office/drawing/2014/main" id="{22A2A610-47E6-4C4B-8B6B-ED8B0748B571}"/>
                </a:ext>
              </a:extLst>
            </p:cNvPr>
            <p:cNvSpPr>
              <a:spLocks noChangeShapeType="1"/>
            </p:cNvSpPr>
            <p:nvPr/>
          </p:nvSpPr>
          <p:spPr bwMode="auto">
            <a:xfrm flipH="1">
              <a:off x="4051301" y="2719388"/>
              <a:ext cx="50800" cy="0"/>
            </a:xfrm>
            <a:prstGeom prst="line">
              <a:avLst/>
            </a:prstGeom>
            <a:noFill/>
            <a:ln w="9525" cap="rnd">
              <a:solidFill>
                <a:srgbClr val="92D05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a:p>
          </p:txBody>
        </p:sp>
        <p:sp>
          <p:nvSpPr>
            <p:cNvPr id="94" name="Line 6">
              <a:extLst>
                <a:ext uri="{FF2B5EF4-FFF2-40B4-BE49-F238E27FC236}">
                  <a16:creationId xmlns:a16="http://schemas.microsoft.com/office/drawing/2014/main" id="{872D4F89-B329-481B-9CDE-11184879E68E}"/>
                </a:ext>
              </a:extLst>
            </p:cNvPr>
            <p:cNvSpPr>
              <a:spLocks noChangeShapeType="1"/>
            </p:cNvSpPr>
            <p:nvPr/>
          </p:nvSpPr>
          <p:spPr bwMode="auto">
            <a:xfrm flipH="1">
              <a:off x="4121151" y="2719388"/>
              <a:ext cx="19050" cy="0"/>
            </a:xfrm>
            <a:prstGeom prst="line">
              <a:avLst/>
            </a:prstGeom>
            <a:noFill/>
            <a:ln w="9525" cap="rnd">
              <a:solidFill>
                <a:srgbClr val="92D05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a:p>
          </p:txBody>
        </p:sp>
        <p:sp>
          <p:nvSpPr>
            <p:cNvPr id="95" name="Line 7">
              <a:extLst>
                <a:ext uri="{FF2B5EF4-FFF2-40B4-BE49-F238E27FC236}">
                  <a16:creationId xmlns:a16="http://schemas.microsoft.com/office/drawing/2014/main" id="{1C2DDEB7-8AE3-419A-A8C6-F1451A57433F}"/>
                </a:ext>
              </a:extLst>
            </p:cNvPr>
            <p:cNvSpPr>
              <a:spLocks noChangeShapeType="1"/>
            </p:cNvSpPr>
            <p:nvPr/>
          </p:nvSpPr>
          <p:spPr bwMode="auto">
            <a:xfrm>
              <a:off x="4013201" y="2649538"/>
              <a:ext cx="0" cy="0"/>
            </a:xfrm>
            <a:prstGeom prst="line">
              <a:avLst/>
            </a:prstGeom>
            <a:noFill/>
            <a:ln w="9525" cap="rnd">
              <a:solidFill>
                <a:srgbClr val="92D05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a:p>
          </p:txBody>
        </p:sp>
        <p:sp>
          <p:nvSpPr>
            <p:cNvPr id="96" name="Freeform 8">
              <a:extLst>
                <a:ext uri="{FF2B5EF4-FFF2-40B4-BE49-F238E27FC236}">
                  <a16:creationId xmlns:a16="http://schemas.microsoft.com/office/drawing/2014/main" id="{4FB7FF0D-AA0A-4FD2-985C-E1F2E2AC54DB}"/>
                </a:ext>
              </a:extLst>
            </p:cNvPr>
            <p:cNvSpPr>
              <a:spLocks/>
            </p:cNvSpPr>
            <p:nvPr/>
          </p:nvSpPr>
          <p:spPr bwMode="auto">
            <a:xfrm>
              <a:off x="3897313" y="2447926"/>
              <a:ext cx="247650" cy="219075"/>
            </a:xfrm>
            <a:custGeom>
              <a:avLst/>
              <a:gdLst>
                <a:gd name="T0" fmla="*/ 73 w 156"/>
                <a:gd name="T1" fmla="*/ 127 h 138"/>
                <a:gd name="T2" fmla="*/ 156 w 156"/>
                <a:gd name="T3" fmla="*/ 41 h 138"/>
                <a:gd name="T4" fmla="*/ 135 w 156"/>
                <a:gd name="T5" fmla="*/ 0 h 138"/>
                <a:gd name="T6" fmla="*/ 63 w 156"/>
                <a:gd name="T7" fmla="*/ 92 h 138"/>
                <a:gd name="T8" fmla="*/ 20 w 156"/>
                <a:gd name="T9" fmla="*/ 39 h 138"/>
                <a:gd name="T10" fmla="*/ 0 w 156"/>
                <a:gd name="T11" fmla="*/ 74 h 138"/>
                <a:gd name="T12" fmla="*/ 63 w 156"/>
                <a:gd name="T13" fmla="*/ 138 h 138"/>
              </a:gdLst>
              <a:ahLst/>
              <a:cxnLst>
                <a:cxn ang="0">
                  <a:pos x="T0" y="T1"/>
                </a:cxn>
                <a:cxn ang="0">
                  <a:pos x="T2" y="T3"/>
                </a:cxn>
                <a:cxn ang="0">
                  <a:pos x="T4" y="T5"/>
                </a:cxn>
                <a:cxn ang="0">
                  <a:pos x="T6" y="T7"/>
                </a:cxn>
                <a:cxn ang="0">
                  <a:pos x="T8" y="T9"/>
                </a:cxn>
                <a:cxn ang="0">
                  <a:pos x="T10" y="T11"/>
                </a:cxn>
                <a:cxn ang="0">
                  <a:pos x="T12" y="T13"/>
                </a:cxn>
              </a:cxnLst>
              <a:rect l="0" t="0" r="r" b="b"/>
              <a:pathLst>
                <a:path w="156" h="138">
                  <a:moveTo>
                    <a:pt x="73" y="127"/>
                  </a:moveTo>
                  <a:lnTo>
                    <a:pt x="156" y="41"/>
                  </a:lnTo>
                  <a:lnTo>
                    <a:pt x="135" y="0"/>
                  </a:lnTo>
                  <a:lnTo>
                    <a:pt x="63" y="92"/>
                  </a:lnTo>
                  <a:lnTo>
                    <a:pt x="20" y="39"/>
                  </a:lnTo>
                  <a:lnTo>
                    <a:pt x="0" y="74"/>
                  </a:lnTo>
                  <a:lnTo>
                    <a:pt x="63" y="138"/>
                  </a:lnTo>
                </a:path>
              </a:pathLst>
            </a:custGeom>
            <a:noFill/>
            <a:ln w="9525" cap="rnd">
              <a:solidFill>
                <a:srgbClr val="92D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a:p>
          </p:txBody>
        </p:sp>
        <p:sp>
          <p:nvSpPr>
            <p:cNvPr id="97" name="Freeform 9">
              <a:extLst>
                <a:ext uri="{FF2B5EF4-FFF2-40B4-BE49-F238E27FC236}">
                  <a16:creationId xmlns:a16="http://schemas.microsoft.com/office/drawing/2014/main" id="{AE967C07-0DA1-40DD-9DEB-499DB9A8DFED}"/>
                </a:ext>
              </a:extLst>
            </p:cNvPr>
            <p:cNvSpPr>
              <a:spLocks/>
            </p:cNvSpPr>
            <p:nvPr/>
          </p:nvSpPr>
          <p:spPr bwMode="auto">
            <a:xfrm>
              <a:off x="3862388" y="2411413"/>
              <a:ext cx="311150" cy="323850"/>
            </a:xfrm>
            <a:custGeom>
              <a:avLst/>
              <a:gdLst>
                <a:gd name="T0" fmla="*/ 27 w 97"/>
                <a:gd name="T1" fmla="*/ 0 h 99"/>
                <a:gd name="T2" fmla="*/ 90 w 97"/>
                <a:gd name="T3" fmla="*/ 0 h 99"/>
                <a:gd name="T4" fmla="*/ 97 w 97"/>
                <a:gd name="T5" fmla="*/ 7 h 99"/>
                <a:gd name="T6" fmla="*/ 97 w 97"/>
                <a:gd name="T7" fmla="*/ 92 h 99"/>
                <a:gd name="T8" fmla="*/ 90 w 97"/>
                <a:gd name="T9" fmla="*/ 99 h 99"/>
                <a:gd name="T10" fmla="*/ 7 w 97"/>
                <a:gd name="T11" fmla="*/ 99 h 99"/>
                <a:gd name="T12" fmla="*/ 0 w 97"/>
                <a:gd name="T13" fmla="*/ 92 h 99"/>
                <a:gd name="T14" fmla="*/ 0 w 97"/>
                <a:gd name="T15" fmla="*/ 7 h 99"/>
                <a:gd name="T16" fmla="*/ 7 w 97"/>
                <a:gd name="T17" fmla="*/ 0 h 99"/>
                <a:gd name="T18" fmla="*/ 13 w 97"/>
                <a:gd name="T1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 h="99">
                  <a:moveTo>
                    <a:pt x="27" y="0"/>
                  </a:moveTo>
                  <a:cubicBezTo>
                    <a:pt x="90" y="0"/>
                    <a:pt x="90" y="0"/>
                    <a:pt x="90" y="0"/>
                  </a:cubicBezTo>
                  <a:cubicBezTo>
                    <a:pt x="94" y="0"/>
                    <a:pt x="97" y="3"/>
                    <a:pt x="97" y="7"/>
                  </a:cubicBezTo>
                  <a:cubicBezTo>
                    <a:pt x="97" y="92"/>
                    <a:pt x="97" y="92"/>
                    <a:pt x="97" y="92"/>
                  </a:cubicBezTo>
                  <a:cubicBezTo>
                    <a:pt x="97" y="96"/>
                    <a:pt x="94" y="99"/>
                    <a:pt x="90" y="99"/>
                  </a:cubicBezTo>
                  <a:cubicBezTo>
                    <a:pt x="7" y="99"/>
                    <a:pt x="7" y="99"/>
                    <a:pt x="7" y="99"/>
                  </a:cubicBezTo>
                  <a:cubicBezTo>
                    <a:pt x="3" y="99"/>
                    <a:pt x="0" y="96"/>
                    <a:pt x="0" y="92"/>
                  </a:cubicBezTo>
                  <a:cubicBezTo>
                    <a:pt x="0" y="7"/>
                    <a:pt x="0" y="7"/>
                    <a:pt x="0" y="7"/>
                  </a:cubicBezTo>
                  <a:cubicBezTo>
                    <a:pt x="0" y="3"/>
                    <a:pt x="3" y="0"/>
                    <a:pt x="7" y="0"/>
                  </a:cubicBezTo>
                  <a:cubicBezTo>
                    <a:pt x="13" y="0"/>
                    <a:pt x="13" y="0"/>
                    <a:pt x="13" y="0"/>
                  </a:cubicBezTo>
                </a:path>
              </a:pathLst>
            </a:custGeom>
            <a:noFill/>
            <a:ln w="9525" cap="rnd">
              <a:solidFill>
                <a:srgbClr val="92D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a:p>
          </p:txBody>
        </p:sp>
      </p:grpSp>
      <p:grpSp>
        <p:nvGrpSpPr>
          <p:cNvPr id="98" name="Groupe 97">
            <a:extLst>
              <a:ext uri="{FF2B5EF4-FFF2-40B4-BE49-F238E27FC236}">
                <a16:creationId xmlns:a16="http://schemas.microsoft.com/office/drawing/2014/main" id="{51C79191-37C5-4191-9D15-63688D85106F}"/>
              </a:ext>
            </a:extLst>
          </p:cNvPr>
          <p:cNvGrpSpPr/>
          <p:nvPr/>
        </p:nvGrpSpPr>
        <p:grpSpPr>
          <a:xfrm>
            <a:off x="9283959" y="4511359"/>
            <a:ext cx="414867" cy="431800"/>
            <a:chOff x="3862388" y="2411413"/>
            <a:chExt cx="311150" cy="323850"/>
          </a:xfrm>
        </p:grpSpPr>
        <p:sp>
          <p:nvSpPr>
            <p:cNvPr id="99" name="Line 5">
              <a:extLst>
                <a:ext uri="{FF2B5EF4-FFF2-40B4-BE49-F238E27FC236}">
                  <a16:creationId xmlns:a16="http://schemas.microsoft.com/office/drawing/2014/main" id="{E4BC6438-9874-4382-AD8B-9732A95E6CD8}"/>
                </a:ext>
              </a:extLst>
            </p:cNvPr>
            <p:cNvSpPr>
              <a:spLocks noChangeShapeType="1"/>
            </p:cNvSpPr>
            <p:nvPr/>
          </p:nvSpPr>
          <p:spPr bwMode="auto">
            <a:xfrm flipH="1">
              <a:off x="4051301" y="2719388"/>
              <a:ext cx="50800" cy="0"/>
            </a:xfrm>
            <a:prstGeom prst="line">
              <a:avLst/>
            </a:prstGeom>
            <a:noFill/>
            <a:ln w="9525" cap="rnd">
              <a:solidFill>
                <a:srgbClr val="92D05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a:p>
          </p:txBody>
        </p:sp>
        <p:sp>
          <p:nvSpPr>
            <p:cNvPr id="100" name="Line 6">
              <a:extLst>
                <a:ext uri="{FF2B5EF4-FFF2-40B4-BE49-F238E27FC236}">
                  <a16:creationId xmlns:a16="http://schemas.microsoft.com/office/drawing/2014/main" id="{AB7A75A4-91FC-4945-A90F-D74685886FE7}"/>
                </a:ext>
              </a:extLst>
            </p:cNvPr>
            <p:cNvSpPr>
              <a:spLocks noChangeShapeType="1"/>
            </p:cNvSpPr>
            <p:nvPr/>
          </p:nvSpPr>
          <p:spPr bwMode="auto">
            <a:xfrm flipH="1">
              <a:off x="4121151" y="2719388"/>
              <a:ext cx="19050" cy="0"/>
            </a:xfrm>
            <a:prstGeom prst="line">
              <a:avLst/>
            </a:prstGeom>
            <a:noFill/>
            <a:ln w="9525" cap="rnd">
              <a:solidFill>
                <a:srgbClr val="92D05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a:p>
          </p:txBody>
        </p:sp>
        <p:sp>
          <p:nvSpPr>
            <p:cNvPr id="101" name="Line 7">
              <a:extLst>
                <a:ext uri="{FF2B5EF4-FFF2-40B4-BE49-F238E27FC236}">
                  <a16:creationId xmlns:a16="http://schemas.microsoft.com/office/drawing/2014/main" id="{C37D6679-A75E-4042-93B0-2B0D11CAD0F2}"/>
                </a:ext>
              </a:extLst>
            </p:cNvPr>
            <p:cNvSpPr>
              <a:spLocks noChangeShapeType="1"/>
            </p:cNvSpPr>
            <p:nvPr/>
          </p:nvSpPr>
          <p:spPr bwMode="auto">
            <a:xfrm>
              <a:off x="4013201" y="2649538"/>
              <a:ext cx="0" cy="0"/>
            </a:xfrm>
            <a:prstGeom prst="line">
              <a:avLst/>
            </a:prstGeom>
            <a:noFill/>
            <a:ln w="9525" cap="rnd">
              <a:solidFill>
                <a:srgbClr val="92D05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fr-FR" sz="2400"/>
            </a:p>
          </p:txBody>
        </p:sp>
        <p:sp>
          <p:nvSpPr>
            <p:cNvPr id="102" name="Freeform 8">
              <a:extLst>
                <a:ext uri="{FF2B5EF4-FFF2-40B4-BE49-F238E27FC236}">
                  <a16:creationId xmlns:a16="http://schemas.microsoft.com/office/drawing/2014/main" id="{1EFC0E12-7600-4D67-8CEE-4D7EF1CBD67F}"/>
                </a:ext>
              </a:extLst>
            </p:cNvPr>
            <p:cNvSpPr>
              <a:spLocks/>
            </p:cNvSpPr>
            <p:nvPr/>
          </p:nvSpPr>
          <p:spPr bwMode="auto">
            <a:xfrm>
              <a:off x="3897313" y="2447926"/>
              <a:ext cx="247650" cy="219075"/>
            </a:xfrm>
            <a:custGeom>
              <a:avLst/>
              <a:gdLst>
                <a:gd name="T0" fmla="*/ 73 w 156"/>
                <a:gd name="T1" fmla="*/ 127 h 138"/>
                <a:gd name="T2" fmla="*/ 156 w 156"/>
                <a:gd name="T3" fmla="*/ 41 h 138"/>
                <a:gd name="T4" fmla="*/ 135 w 156"/>
                <a:gd name="T5" fmla="*/ 0 h 138"/>
                <a:gd name="T6" fmla="*/ 63 w 156"/>
                <a:gd name="T7" fmla="*/ 92 h 138"/>
                <a:gd name="T8" fmla="*/ 20 w 156"/>
                <a:gd name="T9" fmla="*/ 39 h 138"/>
                <a:gd name="T10" fmla="*/ 0 w 156"/>
                <a:gd name="T11" fmla="*/ 74 h 138"/>
                <a:gd name="T12" fmla="*/ 63 w 156"/>
                <a:gd name="T13" fmla="*/ 138 h 138"/>
              </a:gdLst>
              <a:ahLst/>
              <a:cxnLst>
                <a:cxn ang="0">
                  <a:pos x="T0" y="T1"/>
                </a:cxn>
                <a:cxn ang="0">
                  <a:pos x="T2" y="T3"/>
                </a:cxn>
                <a:cxn ang="0">
                  <a:pos x="T4" y="T5"/>
                </a:cxn>
                <a:cxn ang="0">
                  <a:pos x="T6" y="T7"/>
                </a:cxn>
                <a:cxn ang="0">
                  <a:pos x="T8" y="T9"/>
                </a:cxn>
                <a:cxn ang="0">
                  <a:pos x="T10" y="T11"/>
                </a:cxn>
                <a:cxn ang="0">
                  <a:pos x="T12" y="T13"/>
                </a:cxn>
              </a:cxnLst>
              <a:rect l="0" t="0" r="r" b="b"/>
              <a:pathLst>
                <a:path w="156" h="138">
                  <a:moveTo>
                    <a:pt x="73" y="127"/>
                  </a:moveTo>
                  <a:lnTo>
                    <a:pt x="156" y="41"/>
                  </a:lnTo>
                  <a:lnTo>
                    <a:pt x="135" y="0"/>
                  </a:lnTo>
                  <a:lnTo>
                    <a:pt x="63" y="92"/>
                  </a:lnTo>
                  <a:lnTo>
                    <a:pt x="20" y="39"/>
                  </a:lnTo>
                  <a:lnTo>
                    <a:pt x="0" y="74"/>
                  </a:lnTo>
                  <a:lnTo>
                    <a:pt x="63" y="138"/>
                  </a:lnTo>
                </a:path>
              </a:pathLst>
            </a:custGeom>
            <a:noFill/>
            <a:ln w="9525" cap="rnd">
              <a:solidFill>
                <a:srgbClr val="92D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a:p>
          </p:txBody>
        </p:sp>
        <p:sp>
          <p:nvSpPr>
            <p:cNvPr id="103" name="Freeform 9">
              <a:extLst>
                <a:ext uri="{FF2B5EF4-FFF2-40B4-BE49-F238E27FC236}">
                  <a16:creationId xmlns:a16="http://schemas.microsoft.com/office/drawing/2014/main" id="{AC195DE5-7683-46F9-8BDE-DD2B24E5AF0E}"/>
                </a:ext>
              </a:extLst>
            </p:cNvPr>
            <p:cNvSpPr>
              <a:spLocks/>
            </p:cNvSpPr>
            <p:nvPr/>
          </p:nvSpPr>
          <p:spPr bwMode="auto">
            <a:xfrm>
              <a:off x="3862388" y="2411413"/>
              <a:ext cx="311150" cy="323850"/>
            </a:xfrm>
            <a:custGeom>
              <a:avLst/>
              <a:gdLst>
                <a:gd name="T0" fmla="*/ 27 w 97"/>
                <a:gd name="T1" fmla="*/ 0 h 99"/>
                <a:gd name="T2" fmla="*/ 90 w 97"/>
                <a:gd name="T3" fmla="*/ 0 h 99"/>
                <a:gd name="T4" fmla="*/ 97 w 97"/>
                <a:gd name="T5" fmla="*/ 7 h 99"/>
                <a:gd name="T6" fmla="*/ 97 w 97"/>
                <a:gd name="T7" fmla="*/ 92 h 99"/>
                <a:gd name="T8" fmla="*/ 90 w 97"/>
                <a:gd name="T9" fmla="*/ 99 h 99"/>
                <a:gd name="T10" fmla="*/ 7 w 97"/>
                <a:gd name="T11" fmla="*/ 99 h 99"/>
                <a:gd name="T12" fmla="*/ 0 w 97"/>
                <a:gd name="T13" fmla="*/ 92 h 99"/>
                <a:gd name="T14" fmla="*/ 0 w 97"/>
                <a:gd name="T15" fmla="*/ 7 h 99"/>
                <a:gd name="T16" fmla="*/ 7 w 97"/>
                <a:gd name="T17" fmla="*/ 0 h 99"/>
                <a:gd name="T18" fmla="*/ 13 w 97"/>
                <a:gd name="T1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 h="99">
                  <a:moveTo>
                    <a:pt x="27" y="0"/>
                  </a:moveTo>
                  <a:cubicBezTo>
                    <a:pt x="90" y="0"/>
                    <a:pt x="90" y="0"/>
                    <a:pt x="90" y="0"/>
                  </a:cubicBezTo>
                  <a:cubicBezTo>
                    <a:pt x="94" y="0"/>
                    <a:pt x="97" y="3"/>
                    <a:pt x="97" y="7"/>
                  </a:cubicBezTo>
                  <a:cubicBezTo>
                    <a:pt x="97" y="92"/>
                    <a:pt x="97" y="92"/>
                    <a:pt x="97" y="92"/>
                  </a:cubicBezTo>
                  <a:cubicBezTo>
                    <a:pt x="97" y="96"/>
                    <a:pt x="94" y="99"/>
                    <a:pt x="90" y="99"/>
                  </a:cubicBezTo>
                  <a:cubicBezTo>
                    <a:pt x="7" y="99"/>
                    <a:pt x="7" y="99"/>
                    <a:pt x="7" y="99"/>
                  </a:cubicBezTo>
                  <a:cubicBezTo>
                    <a:pt x="3" y="99"/>
                    <a:pt x="0" y="96"/>
                    <a:pt x="0" y="92"/>
                  </a:cubicBezTo>
                  <a:cubicBezTo>
                    <a:pt x="0" y="7"/>
                    <a:pt x="0" y="7"/>
                    <a:pt x="0" y="7"/>
                  </a:cubicBezTo>
                  <a:cubicBezTo>
                    <a:pt x="0" y="3"/>
                    <a:pt x="3" y="0"/>
                    <a:pt x="7" y="0"/>
                  </a:cubicBezTo>
                  <a:cubicBezTo>
                    <a:pt x="13" y="0"/>
                    <a:pt x="13" y="0"/>
                    <a:pt x="13" y="0"/>
                  </a:cubicBezTo>
                </a:path>
              </a:pathLst>
            </a:custGeom>
            <a:noFill/>
            <a:ln w="9525" cap="rnd">
              <a:solidFill>
                <a:srgbClr val="92D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fr-FR" sz="2400"/>
            </a:p>
          </p:txBody>
        </p:sp>
      </p:grpSp>
      <p:sp>
        <p:nvSpPr>
          <p:cNvPr id="104" name="ZoneTexte 103">
            <a:extLst>
              <a:ext uri="{FF2B5EF4-FFF2-40B4-BE49-F238E27FC236}">
                <a16:creationId xmlns:a16="http://schemas.microsoft.com/office/drawing/2014/main" id="{1BE3136F-B814-4370-8F3D-A4307A48E030}"/>
              </a:ext>
            </a:extLst>
          </p:cNvPr>
          <p:cNvSpPr txBox="1"/>
          <p:nvPr/>
        </p:nvSpPr>
        <p:spPr>
          <a:xfrm>
            <a:off x="9722864" y="5900873"/>
            <a:ext cx="2563024" cy="461665"/>
          </a:xfrm>
          <a:prstGeom prst="rect">
            <a:avLst/>
          </a:prstGeom>
          <a:noFill/>
        </p:spPr>
        <p:txBody>
          <a:bodyPr wrap="square" rtlCol="0">
            <a:spAutoFit/>
          </a:bodyPr>
          <a:lstStyle/>
          <a:p>
            <a:r>
              <a:rPr lang="fr-FR" sz="1200" dirty="0"/>
              <a:t>Client non bloqué, maintien de l’OTP SMS Simple</a:t>
            </a:r>
          </a:p>
        </p:txBody>
      </p:sp>
      <p:pic>
        <p:nvPicPr>
          <p:cNvPr id="105" name="Image 104">
            <a:extLst>
              <a:ext uri="{FF2B5EF4-FFF2-40B4-BE49-F238E27FC236}">
                <a16:creationId xmlns:a16="http://schemas.microsoft.com/office/drawing/2014/main" id="{F309B85E-3263-4C56-B289-6B79F5CD603A}"/>
              </a:ext>
            </a:extLst>
          </p:cNvPr>
          <p:cNvPicPr>
            <a:picLocks noChangeAspect="1"/>
          </p:cNvPicPr>
          <p:nvPr/>
        </p:nvPicPr>
        <p:blipFill>
          <a:blip r:embed="rId9"/>
          <a:stretch>
            <a:fillRect/>
          </a:stretch>
        </p:blipFill>
        <p:spPr>
          <a:xfrm>
            <a:off x="2670247" y="4147954"/>
            <a:ext cx="3065933" cy="1352057"/>
          </a:xfrm>
          <a:prstGeom prst="rect">
            <a:avLst/>
          </a:prstGeom>
        </p:spPr>
      </p:pic>
      <p:pic>
        <p:nvPicPr>
          <p:cNvPr id="106" name="Image 105">
            <a:extLst>
              <a:ext uri="{FF2B5EF4-FFF2-40B4-BE49-F238E27FC236}">
                <a16:creationId xmlns:a16="http://schemas.microsoft.com/office/drawing/2014/main" id="{4F97775E-1969-4C7B-8467-4DFB88A3695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670247" y="5404411"/>
            <a:ext cx="1601551" cy="1201920"/>
          </a:xfrm>
          <a:prstGeom prst="rect">
            <a:avLst/>
          </a:prstGeom>
          <a:effectLst>
            <a:outerShdw blurRad="63500" sx="102000" sy="102000" algn="ctr" rotWithShape="0">
              <a:prstClr val="black">
                <a:alpha val="40000"/>
              </a:prstClr>
            </a:outerShdw>
          </a:effectLst>
        </p:spPr>
      </p:pic>
      <p:sp>
        <p:nvSpPr>
          <p:cNvPr id="107" name="ZoneTexte 106">
            <a:extLst>
              <a:ext uri="{FF2B5EF4-FFF2-40B4-BE49-F238E27FC236}">
                <a16:creationId xmlns:a16="http://schemas.microsoft.com/office/drawing/2014/main" id="{D5F4B0EB-C4EA-44CE-B1AD-046B86BB575A}"/>
              </a:ext>
            </a:extLst>
          </p:cNvPr>
          <p:cNvSpPr txBox="1"/>
          <p:nvPr/>
        </p:nvSpPr>
        <p:spPr>
          <a:xfrm>
            <a:off x="8978027" y="875533"/>
            <a:ext cx="1115632" cy="276999"/>
          </a:xfrm>
          <a:prstGeom prst="rect">
            <a:avLst/>
          </a:prstGeom>
          <a:noFill/>
        </p:spPr>
        <p:txBody>
          <a:bodyPr wrap="square" rtlCol="0">
            <a:spAutoFit/>
          </a:bodyPr>
          <a:lstStyle/>
          <a:p>
            <a:pPr algn="ctr"/>
            <a:r>
              <a:rPr lang="fr-FR" sz="1200" b="1" dirty="0"/>
              <a:t>Conforme</a:t>
            </a:r>
          </a:p>
        </p:txBody>
      </p:sp>
      <p:pic>
        <p:nvPicPr>
          <p:cNvPr id="108" name="Image 107">
            <a:extLst>
              <a:ext uri="{FF2B5EF4-FFF2-40B4-BE49-F238E27FC236}">
                <a16:creationId xmlns:a16="http://schemas.microsoft.com/office/drawing/2014/main" id="{E9A263F0-97E6-4072-9E33-E8AFB2C376CD}"/>
              </a:ext>
            </a:extLst>
          </p:cNvPr>
          <p:cNvPicPr>
            <a:picLocks noChangeAspect="1"/>
          </p:cNvPicPr>
          <p:nvPr/>
        </p:nvPicPr>
        <p:blipFill>
          <a:blip r:embed="rId11"/>
          <a:stretch>
            <a:fillRect/>
          </a:stretch>
        </p:blipFill>
        <p:spPr>
          <a:xfrm>
            <a:off x="1386038" y="4273044"/>
            <a:ext cx="608945" cy="608945"/>
          </a:xfrm>
          <a:prstGeom prst="rect">
            <a:avLst/>
          </a:prstGeom>
        </p:spPr>
      </p:pic>
      <p:sp>
        <p:nvSpPr>
          <p:cNvPr id="109" name="ZoneTexte 108">
            <a:extLst>
              <a:ext uri="{FF2B5EF4-FFF2-40B4-BE49-F238E27FC236}">
                <a16:creationId xmlns:a16="http://schemas.microsoft.com/office/drawing/2014/main" id="{D92E8DD0-FA50-4B93-BF49-21403785CFC0}"/>
              </a:ext>
            </a:extLst>
          </p:cNvPr>
          <p:cNvSpPr txBox="1"/>
          <p:nvPr/>
        </p:nvSpPr>
        <p:spPr>
          <a:xfrm>
            <a:off x="1193060" y="4843481"/>
            <a:ext cx="1188146" cy="235898"/>
          </a:xfrm>
          <a:prstGeom prst="rect">
            <a:avLst/>
          </a:prstGeom>
          <a:noFill/>
        </p:spPr>
        <p:txBody>
          <a:bodyPr wrap="none" rtlCol="0">
            <a:spAutoFit/>
          </a:bodyPr>
          <a:lstStyle/>
          <a:p>
            <a:r>
              <a:rPr lang="fr-FR" sz="933" dirty="0">
                <a:solidFill>
                  <a:schemeClr val="tx2"/>
                </a:solidFill>
              </a:rPr>
              <a:t>Mot de passe BAD</a:t>
            </a:r>
          </a:p>
        </p:txBody>
      </p:sp>
      <p:pic>
        <p:nvPicPr>
          <p:cNvPr id="110" name="Image 109">
            <a:extLst>
              <a:ext uri="{FF2B5EF4-FFF2-40B4-BE49-F238E27FC236}">
                <a16:creationId xmlns:a16="http://schemas.microsoft.com/office/drawing/2014/main" id="{68B1CA43-1B9C-418F-91D3-B4D4FF86F425}"/>
              </a:ext>
            </a:extLst>
          </p:cNvPr>
          <p:cNvPicPr>
            <a:picLocks noChangeAspect="1"/>
          </p:cNvPicPr>
          <p:nvPr/>
        </p:nvPicPr>
        <p:blipFill>
          <a:blip r:embed="rId5"/>
          <a:stretch>
            <a:fillRect/>
          </a:stretch>
        </p:blipFill>
        <p:spPr>
          <a:xfrm>
            <a:off x="414021" y="5595480"/>
            <a:ext cx="465841" cy="566176"/>
          </a:xfrm>
          <a:prstGeom prst="rect">
            <a:avLst/>
          </a:prstGeom>
        </p:spPr>
      </p:pic>
      <p:sp>
        <p:nvSpPr>
          <p:cNvPr id="111" name="ZoneTexte 110">
            <a:extLst>
              <a:ext uri="{FF2B5EF4-FFF2-40B4-BE49-F238E27FC236}">
                <a16:creationId xmlns:a16="http://schemas.microsoft.com/office/drawing/2014/main" id="{F996D337-6DD9-43D0-BC97-09E01E4B388A}"/>
              </a:ext>
            </a:extLst>
          </p:cNvPr>
          <p:cNvSpPr txBox="1"/>
          <p:nvPr/>
        </p:nvSpPr>
        <p:spPr>
          <a:xfrm>
            <a:off x="71062" y="6139295"/>
            <a:ext cx="1021433" cy="235898"/>
          </a:xfrm>
          <a:prstGeom prst="rect">
            <a:avLst/>
          </a:prstGeom>
          <a:noFill/>
        </p:spPr>
        <p:txBody>
          <a:bodyPr wrap="none" rtlCol="0">
            <a:spAutoFit/>
          </a:bodyPr>
          <a:lstStyle/>
          <a:p>
            <a:r>
              <a:rPr lang="fr-FR" sz="933" dirty="0">
                <a:solidFill>
                  <a:schemeClr val="tx2"/>
                </a:solidFill>
              </a:rPr>
              <a:t>Mobile sécurisé</a:t>
            </a:r>
          </a:p>
        </p:txBody>
      </p:sp>
      <p:sp>
        <p:nvSpPr>
          <p:cNvPr id="112" name="ZoneTexte 111">
            <a:extLst>
              <a:ext uri="{FF2B5EF4-FFF2-40B4-BE49-F238E27FC236}">
                <a16:creationId xmlns:a16="http://schemas.microsoft.com/office/drawing/2014/main" id="{E7D5D0D1-0EED-46D4-ACFC-E05A62CCFED4}"/>
              </a:ext>
            </a:extLst>
          </p:cNvPr>
          <p:cNvSpPr txBox="1"/>
          <p:nvPr/>
        </p:nvSpPr>
        <p:spPr>
          <a:xfrm>
            <a:off x="888381" y="5637929"/>
            <a:ext cx="344966" cy="420564"/>
          </a:xfrm>
          <a:prstGeom prst="rect">
            <a:avLst/>
          </a:prstGeom>
          <a:noFill/>
        </p:spPr>
        <p:txBody>
          <a:bodyPr wrap="none" rtlCol="0">
            <a:spAutoFit/>
          </a:bodyPr>
          <a:lstStyle/>
          <a:p>
            <a:r>
              <a:rPr lang="fr-FR" sz="2133" dirty="0">
                <a:solidFill>
                  <a:schemeClr val="accent1"/>
                </a:solidFill>
              </a:rPr>
              <a:t>+</a:t>
            </a:r>
          </a:p>
        </p:txBody>
      </p:sp>
      <p:pic>
        <p:nvPicPr>
          <p:cNvPr id="113" name="Image 112">
            <a:extLst>
              <a:ext uri="{FF2B5EF4-FFF2-40B4-BE49-F238E27FC236}">
                <a16:creationId xmlns:a16="http://schemas.microsoft.com/office/drawing/2014/main" id="{BA130044-BE5E-40D0-9D21-327AE34E3B42}"/>
              </a:ext>
            </a:extLst>
          </p:cNvPr>
          <p:cNvPicPr>
            <a:picLocks noChangeAspect="1"/>
          </p:cNvPicPr>
          <p:nvPr/>
        </p:nvPicPr>
        <p:blipFill>
          <a:blip r:embed="rId11"/>
          <a:stretch>
            <a:fillRect/>
          </a:stretch>
        </p:blipFill>
        <p:spPr>
          <a:xfrm>
            <a:off x="1333152" y="5559160"/>
            <a:ext cx="608945" cy="608945"/>
          </a:xfrm>
          <a:prstGeom prst="rect">
            <a:avLst/>
          </a:prstGeom>
        </p:spPr>
      </p:pic>
      <p:sp>
        <p:nvSpPr>
          <p:cNvPr id="114" name="ZoneTexte 113">
            <a:extLst>
              <a:ext uri="{FF2B5EF4-FFF2-40B4-BE49-F238E27FC236}">
                <a16:creationId xmlns:a16="http://schemas.microsoft.com/office/drawing/2014/main" id="{76C14929-2BDE-4C85-98EB-F5588F5BA61D}"/>
              </a:ext>
            </a:extLst>
          </p:cNvPr>
          <p:cNvSpPr txBox="1"/>
          <p:nvPr/>
        </p:nvSpPr>
        <p:spPr>
          <a:xfrm>
            <a:off x="1140173" y="6129597"/>
            <a:ext cx="1188146" cy="235898"/>
          </a:xfrm>
          <a:prstGeom prst="rect">
            <a:avLst/>
          </a:prstGeom>
          <a:noFill/>
        </p:spPr>
        <p:txBody>
          <a:bodyPr wrap="none" rtlCol="0">
            <a:spAutoFit/>
          </a:bodyPr>
          <a:lstStyle/>
          <a:p>
            <a:r>
              <a:rPr lang="fr-FR" sz="933" dirty="0">
                <a:solidFill>
                  <a:schemeClr val="tx2"/>
                </a:solidFill>
              </a:rPr>
              <a:t>Mot de passe BAD</a:t>
            </a:r>
          </a:p>
        </p:txBody>
      </p:sp>
      <p:cxnSp>
        <p:nvCxnSpPr>
          <p:cNvPr id="115" name="Connecteur droit 114">
            <a:extLst>
              <a:ext uri="{FF2B5EF4-FFF2-40B4-BE49-F238E27FC236}">
                <a16:creationId xmlns:a16="http://schemas.microsoft.com/office/drawing/2014/main" id="{798C0D89-867F-4139-93EA-D1351BE82F92}"/>
              </a:ext>
            </a:extLst>
          </p:cNvPr>
          <p:cNvCxnSpPr>
            <a:cxnSpLocks/>
          </p:cNvCxnSpPr>
          <p:nvPr/>
        </p:nvCxnSpPr>
        <p:spPr>
          <a:xfrm flipV="1">
            <a:off x="1295467" y="5410816"/>
            <a:ext cx="748643" cy="994515"/>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616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e 10"/>
          <p:cNvGrpSpPr/>
          <p:nvPr/>
        </p:nvGrpSpPr>
        <p:grpSpPr>
          <a:xfrm>
            <a:off x="9558191" y="306235"/>
            <a:ext cx="1137196" cy="893808"/>
            <a:chOff x="4649788" y="2524126"/>
            <a:chExt cx="430213" cy="338137"/>
          </a:xfrm>
        </p:grpSpPr>
        <p:grpSp>
          <p:nvGrpSpPr>
            <p:cNvPr id="12" name="Groupe 11"/>
            <p:cNvGrpSpPr/>
            <p:nvPr/>
          </p:nvGrpSpPr>
          <p:grpSpPr>
            <a:xfrm>
              <a:off x="4791076" y="2524126"/>
              <a:ext cx="288925" cy="268288"/>
              <a:chOff x="4791076" y="2524126"/>
              <a:chExt cx="288925" cy="268288"/>
            </a:xfrm>
          </p:grpSpPr>
          <p:sp>
            <p:nvSpPr>
              <p:cNvPr id="20" name="Freeform 239"/>
              <p:cNvSpPr>
                <a:spLocks/>
              </p:cNvSpPr>
              <p:nvPr/>
            </p:nvSpPr>
            <p:spPr bwMode="auto">
              <a:xfrm>
                <a:off x="4791076" y="2657476"/>
                <a:ext cx="79375" cy="134938"/>
              </a:xfrm>
              <a:custGeom>
                <a:avLst/>
                <a:gdLst>
                  <a:gd name="T0" fmla="*/ 45 w 45"/>
                  <a:gd name="T1" fmla="*/ 73 h 74"/>
                  <a:gd name="T2" fmla="*/ 33 w 45"/>
                  <a:gd name="T3" fmla="*/ 67 h 74"/>
                  <a:gd name="T4" fmla="*/ 0 w 45"/>
                  <a:gd name="T5" fmla="*/ 0 h 74"/>
                </a:gdLst>
                <a:ahLst/>
                <a:cxnLst>
                  <a:cxn ang="0">
                    <a:pos x="T0" y="T1"/>
                  </a:cxn>
                  <a:cxn ang="0">
                    <a:pos x="T2" y="T3"/>
                  </a:cxn>
                  <a:cxn ang="0">
                    <a:pos x="T4" y="T5"/>
                  </a:cxn>
                </a:cxnLst>
                <a:rect l="0" t="0" r="r" b="b"/>
                <a:pathLst>
                  <a:path w="45" h="74">
                    <a:moveTo>
                      <a:pt x="45" y="73"/>
                    </a:moveTo>
                    <a:cubicBezTo>
                      <a:pt x="40" y="74"/>
                      <a:pt x="35" y="72"/>
                      <a:pt x="33" y="67"/>
                    </a:cubicBezTo>
                    <a:cubicBezTo>
                      <a:pt x="0" y="0"/>
                      <a:pt x="0" y="0"/>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sp>
            <p:nvSpPr>
              <p:cNvPr id="21" name="Freeform 240"/>
              <p:cNvSpPr>
                <a:spLocks/>
              </p:cNvSpPr>
              <p:nvPr/>
            </p:nvSpPr>
            <p:spPr bwMode="auto">
              <a:xfrm>
                <a:off x="4835526" y="2524126"/>
                <a:ext cx="244475" cy="233363"/>
              </a:xfrm>
              <a:custGeom>
                <a:avLst/>
                <a:gdLst>
                  <a:gd name="T0" fmla="*/ 0 w 140"/>
                  <a:gd name="T1" fmla="*/ 47 h 127"/>
                  <a:gd name="T2" fmla="*/ 89 w 140"/>
                  <a:gd name="T3" fmla="*/ 3 h 127"/>
                  <a:gd name="T4" fmla="*/ 105 w 140"/>
                  <a:gd name="T5" fmla="*/ 8 h 127"/>
                  <a:gd name="T6" fmla="*/ 138 w 140"/>
                  <a:gd name="T7" fmla="*/ 75 h 127"/>
                  <a:gd name="T8" fmla="*/ 132 w 140"/>
                  <a:gd name="T9" fmla="*/ 90 h 127"/>
                  <a:gd name="T10" fmla="*/ 57 w 140"/>
                  <a:gd name="T11" fmla="*/ 127 h 127"/>
                </a:gdLst>
                <a:ahLst/>
                <a:cxnLst>
                  <a:cxn ang="0">
                    <a:pos x="T0" y="T1"/>
                  </a:cxn>
                  <a:cxn ang="0">
                    <a:pos x="T2" y="T3"/>
                  </a:cxn>
                  <a:cxn ang="0">
                    <a:pos x="T4" y="T5"/>
                  </a:cxn>
                  <a:cxn ang="0">
                    <a:pos x="T6" y="T7"/>
                  </a:cxn>
                  <a:cxn ang="0">
                    <a:pos x="T8" y="T9"/>
                  </a:cxn>
                  <a:cxn ang="0">
                    <a:pos x="T10" y="T11"/>
                  </a:cxn>
                </a:cxnLst>
                <a:rect l="0" t="0" r="r" b="b"/>
                <a:pathLst>
                  <a:path w="140" h="127">
                    <a:moveTo>
                      <a:pt x="0" y="47"/>
                    </a:moveTo>
                    <a:cubicBezTo>
                      <a:pt x="89" y="3"/>
                      <a:pt x="89" y="3"/>
                      <a:pt x="89" y="3"/>
                    </a:cubicBezTo>
                    <a:cubicBezTo>
                      <a:pt x="95" y="0"/>
                      <a:pt x="102" y="3"/>
                      <a:pt x="105" y="8"/>
                    </a:cubicBezTo>
                    <a:cubicBezTo>
                      <a:pt x="138" y="75"/>
                      <a:pt x="138" y="75"/>
                      <a:pt x="138" y="75"/>
                    </a:cubicBezTo>
                    <a:cubicBezTo>
                      <a:pt x="140" y="81"/>
                      <a:pt x="138" y="88"/>
                      <a:pt x="132" y="90"/>
                    </a:cubicBezTo>
                    <a:cubicBezTo>
                      <a:pt x="57" y="127"/>
                      <a:pt x="57" y="127"/>
                      <a:pt x="57" y="127"/>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sp>
            <p:nvSpPr>
              <p:cNvPr id="22" name="Line 241"/>
              <p:cNvSpPr>
                <a:spLocks noChangeShapeType="1"/>
              </p:cNvSpPr>
              <p:nvPr/>
            </p:nvSpPr>
            <p:spPr bwMode="auto">
              <a:xfrm flipV="1">
                <a:off x="4849813" y="2562226"/>
                <a:ext cx="176213" cy="90488"/>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sp>
            <p:nvSpPr>
              <p:cNvPr id="23" name="Line 242"/>
              <p:cNvSpPr>
                <a:spLocks noChangeShapeType="1"/>
              </p:cNvSpPr>
              <p:nvPr/>
            </p:nvSpPr>
            <p:spPr bwMode="auto">
              <a:xfrm flipH="1">
                <a:off x="4819651" y="2600326"/>
                <a:ext cx="223838" cy="11747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sp>
            <p:nvSpPr>
              <p:cNvPr id="24" name="Line 243"/>
              <p:cNvSpPr>
                <a:spLocks noChangeShapeType="1"/>
              </p:cNvSpPr>
              <p:nvPr/>
            </p:nvSpPr>
            <p:spPr bwMode="auto">
              <a:xfrm flipV="1">
                <a:off x="4862513" y="2719388"/>
                <a:ext cx="25400" cy="127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sp>
            <p:nvSpPr>
              <p:cNvPr id="25" name="Line 244"/>
              <p:cNvSpPr>
                <a:spLocks noChangeShapeType="1"/>
              </p:cNvSpPr>
              <p:nvPr/>
            </p:nvSpPr>
            <p:spPr bwMode="auto">
              <a:xfrm flipV="1">
                <a:off x="4867276" y="2722563"/>
                <a:ext cx="52388" cy="2857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sp>
            <p:nvSpPr>
              <p:cNvPr id="26" name="Freeform 245"/>
              <p:cNvSpPr>
                <a:spLocks/>
              </p:cNvSpPr>
              <p:nvPr/>
            </p:nvSpPr>
            <p:spPr bwMode="auto">
              <a:xfrm>
                <a:off x="4981576" y="2638426"/>
                <a:ext cx="60325" cy="49213"/>
              </a:xfrm>
              <a:custGeom>
                <a:avLst/>
                <a:gdLst>
                  <a:gd name="T0" fmla="*/ 38 w 38"/>
                  <a:gd name="T1" fmla="*/ 15 h 31"/>
                  <a:gd name="T2" fmla="*/ 7 w 38"/>
                  <a:gd name="T3" fmla="*/ 31 h 31"/>
                  <a:gd name="T4" fmla="*/ 0 w 38"/>
                  <a:gd name="T5" fmla="*/ 16 h 31"/>
                  <a:gd name="T6" fmla="*/ 32 w 38"/>
                  <a:gd name="T7" fmla="*/ 0 h 31"/>
                  <a:gd name="T8" fmla="*/ 38 w 38"/>
                  <a:gd name="T9" fmla="*/ 15 h 31"/>
                </a:gdLst>
                <a:ahLst/>
                <a:cxnLst>
                  <a:cxn ang="0">
                    <a:pos x="T0" y="T1"/>
                  </a:cxn>
                  <a:cxn ang="0">
                    <a:pos x="T2" y="T3"/>
                  </a:cxn>
                  <a:cxn ang="0">
                    <a:pos x="T4" y="T5"/>
                  </a:cxn>
                  <a:cxn ang="0">
                    <a:pos x="T6" y="T7"/>
                  </a:cxn>
                  <a:cxn ang="0">
                    <a:pos x="T8" y="T9"/>
                  </a:cxn>
                </a:cxnLst>
                <a:rect l="0" t="0" r="r" b="b"/>
                <a:pathLst>
                  <a:path w="38" h="31">
                    <a:moveTo>
                      <a:pt x="38" y="15"/>
                    </a:moveTo>
                    <a:lnTo>
                      <a:pt x="7" y="31"/>
                    </a:lnTo>
                    <a:lnTo>
                      <a:pt x="0" y="16"/>
                    </a:lnTo>
                    <a:lnTo>
                      <a:pt x="32" y="0"/>
                    </a:lnTo>
                    <a:lnTo>
                      <a:pt x="38" y="15"/>
                    </a:lnTo>
                    <a:close/>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grpSp>
        <p:grpSp>
          <p:nvGrpSpPr>
            <p:cNvPr id="13" name="Groupe 12"/>
            <p:cNvGrpSpPr/>
            <p:nvPr/>
          </p:nvGrpSpPr>
          <p:grpSpPr>
            <a:xfrm>
              <a:off x="4649788" y="2587626"/>
              <a:ext cx="327026" cy="274637"/>
              <a:chOff x="4649788" y="2587626"/>
              <a:chExt cx="327026" cy="274637"/>
            </a:xfrm>
          </p:grpSpPr>
          <p:sp>
            <p:nvSpPr>
              <p:cNvPr id="14" name="Freeform 246"/>
              <p:cNvSpPr>
                <a:spLocks/>
              </p:cNvSpPr>
              <p:nvPr/>
            </p:nvSpPr>
            <p:spPr bwMode="auto">
              <a:xfrm>
                <a:off x="4678363" y="2587626"/>
                <a:ext cx="192088" cy="153988"/>
              </a:xfrm>
              <a:custGeom>
                <a:avLst/>
                <a:gdLst>
                  <a:gd name="T0" fmla="*/ 0 w 110"/>
                  <a:gd name="T1" fmla="*/ 84 h 84"/>
                  <a:gd name="T2" fmla="*/ 25 w 110"/>
                  <a:gd name="T3" fmla="*/ 22 h 84"/>
                  <a:gd name="T4" fmla="*/ 66 w 110"/>
                  <a:gd name="T5" fmla="*/ 0 h 84"/>
                  <a:gd name="T6" fmla="*/ 110 w 110"/>
                  <a:gd name="T7" fmla="*/ 24 h 84"/>
                  <a:gd name="T8" fmla="*/ 50 w 110"/>
                  <a:gd name="T9" fmla="*/ 32 h 84"/>
                </a:gdLst>
                <a:ahLst/>
                <a:cxnLst>
                  <a:cxn ang="0">
                    <a:pos x="T0" y="T1"/>
                  </a:cxn>
                  <a:cxn ang="0">
                    <a:pos x="T2" y="T3"/>
                  </a:cxn>
                  <a:cxn ang="0">
                    <a:pos x="T4" y="T5"/>
                  </a:cxn>
                  <a:cxn ang="0">
                    <a:pos x="T6" y="T7"/>
                  </a:cxn>
                  <a:cxn ang="0">
                    <a:pos x="T8" y="T9"/>
                  </a:cxn>
                </a:cxnLst>
                <a:rect l="0" t="0" r="r" b="b"/>
                <a:pathLst>
                  <a:path w="110" h="84">
                    <a:moveTo>
                      <a:pt x="0" y="84"/>
                    </a:moveTo>
                    <a:cubicBezTo>
                      <a:pt x="25" y="22"/>
                      <a:pt x="25" y="22"/>
                      <a:pt x="25" y="22"/>
                    </a:cubicBezTo>
                    <a:cubicBezTo>
                      <a:pt x="66" y="0"/>
                      <a:pt x="66" y="0"/>
                      <a:pt x="66" y="0"/>
                    </a:cubicBezTo>
                    <a:cubicBezTo>
                      <a:pt x="110" y="24"/>
                      <a:pt x="110" y="24"/>
                      <a:pt x="110" y="24"/>
                    </a:cubicBezTo>
                    <a:cubicBezTo>
                      <a:pt x="110" y="24"/>
                      <a:pt x="95" y="53"/>
                      <a:pt x="50" y="32"/>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sp>
            <p:nvSpPr>
              <p:cNvPr id="15" name="Line 247"/>
              <p:cNvSpPr>
                <a:spLocks noChangeShapeType="1"/>
              </p:cNvSpPr>
              <p:nvPr/>
            </p:nvSpPr>
            <p:spPr bwMode="auto">
              <a:xfrm flipH="1">
                <a:off x="4649788" y="2717801"/>
                <a:ext cx="3492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sp>
            <p:nvSpPr>
              <p:cNvPr id="16" name="Line 248"/>
              <p:cNvSpPr>
                <a:spLocks noChangeShapeType="1"/>
              </p:cNvSpPr>
              <p:nvPr/>
            </p:nvSpPr>
            <p:spPr bwMode="auto">
              <a:xfrm flipH="1" flipV="1">
                <a:off x="4716463" y="2855913"/>
                <a:ext cx="87313" cy="1588"/>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sp>
            <p:nvSpPr>
              <p:cNvPr id="17" name="Freeform 249"/>
              <p:cNvSpPr>
                <a:spLocks/>
              </p:cNvSpPr>
              <p:nvPr/>
            </p:nvSpPr>
            <p:spPr bwMode="auto">
              <a:xfrm>
                <a:off x="4832351" y="2811463"/>
                <a:ext cx="107950" cy="50800"/>
              </a:xfrm>
              <a:custGeom>
                <a:avLst/>
                <a:gdLst>
                  <a:gd name="T0" fmla="*/ 48 w 62"/>
                  <a:gd name="T1" fmla="*/ 28 h 28"/>
                  <a:gd name="T2" fmla="*/ 14 w 62"/>
                  <a:gd name="T3" fmla="*/ 28 h 28"/>
                  <a:gd name="T4" fmla="*/ 0 w 62"/>
                  <a:gd name="T5" fmla="*/ 14 h 28"/>
                  <a:gd name="T6" fmla="*/ 0 w 62"/>
                  <a:gd name="T7" fmla="*/ 14 h 28"/>
                  <a:gd name="T8" fmla="*/ 14 w 62"/>
                  <a:gd name="T9" fmla="*/ 0 h 28"/>
                  <a:gd name="T10" fmla="*/ 48 w 62"/>
                  <a:gd name="T11" fmla="*/ 0 h 28"/>
                  <a:gd name="T12" fmla="*/ 62 w 62"/>
                  <a:gd name="T13" fmla="*/ 14 h 28"/>
                  <a:gd name="T14" fmla="*/ 62 w 62"/>
                  <a:gd name="T15" fmla="*/ 14 h 28"/>
                  <a:gd name="T16" fmla="*/ 48 w 62"/>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28">
                    <a:moveTo>
                      <a:pt x="48" y="28"/>
                    </a:moveTo>
                    <a:cubicBezTo>
                      <a:pt x="14" y="28"/>
                      <a:pt x="14" y="28"/>
                      <a:pt x="14" y="28"/>
                    </a:cubicBezTo>
                    <a:cubicBezTo>
                      <a:pt x="7" y="28"/>
                      <a:pt x="0" y="21"/>
                      <a:pt x="0" y="14"/>
                    </a:cubicBezTo>
                    <a:cubicBezTo>
                      <a:pt x="0" y="14"/>
                      <a:pt x="0" y="14"/>
                      <a:pt x="0" y="14"/>
                    </a:cubicBezTo>
                    <a:cubicBezTo>
                      <a:pt x="0" y="6"/>
                      <a:pt x="7" y="0"/>
                      <a:pt x="14" y="0"/>
                    </a:cubicBezTo>
                    <a:cubicBezTo>
                      <a:pt x="48" y="0"/>
                      <a:pt x="48" y="0"/>
                      <a:pt x="48" y="0"/>
                    </a:cubicBezTo>
                    <a:cubicBezTo>
                      <a:pt x="55" y="0"/>
                      <a:pt x="62" y="6"/>
                      <a:pt x="62" y="14"/>
                    </a:cubicBezTo>
                    <a:cubicBezTo>
                      <a:pt x="62" y="14"/>
                      <a:pt x="62" y="14"/>
                      <a:pt x="62" y="14"/>
                    </a:cubicBezTo>
                    <a:cubicBezTo>
                      <a:pt x="62" y="21"/>
                      <a:pt x="55" y="28"/>
                      <a:pt x="48" y="28"/>
                    </a:cubicBezTo>
                    <a:close/>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sp>
            <p:nvSpPr>
              <p:cNvPr id="18" name="Freeform 250"/>
              <p:cNvSpPr>
                <a:spLocks/>
              </p:cNvSpPr>
              <p:nvPr/>
            </p:nvSpPr>
            <p:spPr bwMode="auto">
              <a:xfrm>
                <a:off x="4870451" y="2757488"/>
                <a:ext cx="106363" cy="52388"/>
              </a:xfrm>
              <a:custGeom>
                <a:avLst/>
                <a:gdLst>
                  <a:gd name="T0" fmla="*/ 47 w 61"/>
                  <a:gd name="T1" fmla="*/ 28 h 28"/>
                  <a:gd name="T2" fmla="*/ 14 w 61"/>
                  <a:gd name="T3" fmla="*/ 28 h 28"/>
                  <a:gd name="T4" fmla="*/ 0 w 61"/>
                  <a:gd name="T5" fmla="*/ 14 h 28"/>
                  <a:gd name="T6" fmla="*/ 0 w 61"/>
                  <a:gd name="T7" fmla="*/ 14 h 28"/>
                  <a:gd name="T8" fmla="*/ 14 w 61"/>
                  <a:gd name="T9" fmla="*/ 0 h 28"/>
                  <a:gd name="T10" fmla="*/ 47 w 61"/>
                  <a:gd name="T11" fmla="*/ 0 h 28"/>
                  <a:gd name="T12" fmla="*/ 61 w 61"/>
                  <a:gd name="T13" fmla="*/ 14 h 28"/>
                  <a:gd name="T14" fmla="*/ 61 w 61"/>
                  <a:gd name="T15" fmla="*/ 14 h 28"/>
                  <a:gd name="T16" fmla="*/ 47 w 61"/>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28">
                    <a:moveTo>
                      <a:pt x="47" y="28"/>
                    </a:moveTo>
                    <a:cubicBezTo>
                      <a:pt x="14" y="28"/>
                      <a:pt x="14" y="28"/>
                      <a:pt x="14" y="28"/>
                    </a:cubicBezTo>
                    <a:cubicBezTo>
                      <a:pt x="6" y="28"/>
                      <a:pt x="0" y="22"/>
                      <a:pt x="0" y="14"/>
                    </a:cubicBezTo>
                    <a:cubicBezTo>
                      <a:pt x="0" y="14"/>
                      <a:pt x="0" y="14"/>
                      <a:pt x="0" y="14"/>
                    </a:cubicBezTo>
                    <a:cubicBezTo>
                      <a:pt x="0" y="7"/>
                      <a:pt x="6" y="0"/>
                      <a:pt x="14" y="0"/>
                    </a:cubicBezTo>
                    <a:cubicBezTo>
                      <a:pt x="47" y="0"/>
                      <a:pt x="47" y="0"/>
                      <a:pt x="47" y="0"/>
                    </a:cubicBezTo>
                    <a:cubicBezTo>
                      <a:pt x="55" y="0"/>
                      <a:pt x="61" y="7"/>
                      <a:pt x="61" y="14"/>
                    </a:cubicBezTo>
                    <a:cubicBezTo>
                      <a:pt x="61" y="14"/>
                      <a:pt x="61" y="14"/>
                      <a:pt x="61" y="14"/>
                    </a:cubicBezTo>
                    <a:cubicBezTo>
                      <a:pt x="61" y="22"/>
                      <a:pt x="55" y="28"/>
                      <a:pt x="47" y="28"/>
                    </a:cubicBezTo>
                    <a:close/>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sp>
            <p:nvSpPr>
              <p:cNvPr id="19" name="Line 251"/>
              <p:cNvSpPr>
                <a:spLocks noChangeShapeType="1"/>
              </p:cNvSpPr>
              <p:nvPr/>
            </p:nvSpPr>
            <p:spPr bwMode="auto">
              <a:xfrm flipH="1">
                <a:off x="4673601" y="2855913"/>
                <a:ext cx="2063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grpSp>
      </p:grpSp>
      <p:sp>
        <p:nvSpPr>
          <p:cNvPr id="36" name="Titre 4">
            <a:extLst>
              <a:ext uri="{FF2B5EF4-FFF2-40B4-BE49-F238E27FC236}">
                <a16:creationId xmlns:a16="http://schemas.microsoft.com/office/drawing/2014/main" id="{4D890CCE-35C0-4D04-B00F-F38C82C3EB83}"/>
              </a:ext>
            </a:extLst>
          </p:cNvPr>
          <p:cNvSpPr txBox="1">
            <a:spLocks/>
          </p:cNvSpPr>
          <p:nvPr/>
        </p:nvSpPr>
        <p:spPr>
          <a:xfrm>
            <a:off x="674601" y="491958"/>
            <a:ext cx="10181399" cy="366669"/>
          </a:xfrm>
          <a:prstGeom prst="rect">
            <a:avLst/>
          </a:prstGeom>
        </p:spPr>
        <p:txBody>
          <a:bodyPr vert="horz" lIns="0" tIns="41476" rIns="0" bIns="41476" rtlCol="0" anchor="t" anchorCtr="0">
            <a:noAutofit/>
          </a:bodyPr>
          <a:lstStyle>
            <a:lvl1pPr algn="l" defTabSz="1332098" rtl="0" eaLnBrk="1" latinLnBrk="0" hangingPunct="1">
              <a:lnSpc>
                <a:spcPct val="90000"/>
              </a:lnSpc>
              <a:spcBef>
                <a:spcPct val="0"/>
              </a:spcBef>
              <a:buNone/>
              <a:defRPr sz="3496" kern="1200">
                <a:solidFill>
                  <a:schemeClr val="tx1"/>
                </a:solidFill>
                <a:latin typeface="Arial Black" panose="020B0A04020102020204" pitchFamily="34" charset="0"/>
                <a:ea typeface="+mj-ea"/>
                <a:cs typeface="Arial" panose="020B0604020202020204" pitchFamily="34" charset="0"/>
              </a:defRPr>
            </a:lvl1pPr>
          </a:lstStyle>
          <a:p>
            <a:r>
              <a:rPr lang="fr-FR" sz="2300" b="1" dirty="0">
                <a:solidFill>
                  <a:srgbClr val="C00000"/>
                </a:solidFill>
                <a:latin typeface="+mj-lt"/>
              </a:rPr>
              <a:t>PAIEMENT 3DS OTP SMS RENFORCÉ</a:t>
            </a:r>
          </a:p>
        </p:txBody>
      </p:sp>
      <p:sp>
        <p:nvSpPr>
          <p:cNvPr id="30" name="Espace réservé du texte 29"/>
          <p:cNvSpPr>
            <a:spLocks noGrp="1"/>
          </p:cNvSpPr>
          <p:nvPr>
            <p:ph type="body" sz="quarter" idx="12"/>
          </p:nvPr>
        </p:nvSpPr>
        <p:spPr>
          <a:xfrm>
            <a:off x="680006" y="830068"/>
            <a:ext cx="10272131" cy="384043"/>
          </a:xfrm>
        </p:spPr>
        <p:txBody>
          <a:bodyPr>
            <a:normAutofit/>
          </a:bodyPr>
          <a:lstStyle/>
          <a:p>
            <a:r>
              <a:rPr lang="fr-FR" sz="1900" dirty="0">
                <a:solidFill>
                  <a:srgbClr val="53595E"/>
                </a:solidFill>
                <a:latin typeface="+mn-lt"/>
              </a:rPr>
              <a:t>Précisions sur les clients EI</a:t>
            </a:r>
          </a:p>
        </p:txBody>
      </p:sp>
      <p:sp>
        <p:nvSpPr>
          <p:cNvPr id="37" name="Espace réservé du texte 2"/>
          <p:cNvSpPr txBox="1">
            <a:spLocks/>
          </p:cNvSpPr>
          <p:nvPr/>
        </p:nvSpPr>
        <p:spPr>
          <a:xfrm>
            <a:off x="731025" y="1432438"/>
            <a:ext cx="10647871" cy="5001063"/>
          </a:xfrm>
          <a:prstGeom prst="rect">
            <a:avLst/>
          </a:prstGeom>
        </p:spPr>
        <p:txBody>
          <a:bodyPr vert="horz" lIns="82953" tIns="41476" rIns="82953" bIns="41476" rtlCol="0">
            <a:normAutofit/>
          </a:bodyPr>
          <a:lstStyle>
            <a:lvl1pPr marL="388529" indent="-388529" algn="l" defTabSz="1332098" rtl="0" eaLnBrk="1" latinLnBrk="0" hangingPunct="1">
              <a:lnSpc>
                <a:spcPct val="90000"/>
              </a:lnSpc>
              <a:spcBef>
                <a:spcPts val="1457"/>
              </a:spcBef>
              <a:buClr>
                <a:schemeClr val="tx2"/>
              </a:buClr>
              <a:buFont typeface="Cambria Math" panose="02040503050406030204" pitchFamily="18" charset="0"/>
              <a:buChar char="ʘ"/>
              <a:defRPr sz="2914" kern="1200">
                <a:solidFill>
                  <a:schemeClr val="tx1"/>
                </a:solidFill>
                <a:latin typeface="Arial" panose="020B0604020202020204" pitchFamily="34" charset="0"/>
                <a:ea typeface="+mn-ea"/>
                <a:cs typeface="Arial" panose="020B0604020202020204" pitchFamily="34" charset="0"/>
              </a:defRPr>
            </a:lvl1pPr>
            <a:lvl2pPr marL="999073" indent="-333024" algn="l" defTabSz="1332098" rtl="0" eaLnBrk="1" latinLnBrk="0" hangingPunct="1">
              <a:lnSpc>
                <a:spcPct val="90000"/>
              </a:lnSpc>
              <a:spcBef>
                <a:spcPts val="728"/>
              </a:spcBef>
              <a:buClr>
                <a:schemeClr val="accent1"/>
              </a:buClr>
              <a:buFont typeface="Symbol" panose="05050102010706020507" pitchFamily="18" charset="2"/>
              <a:buChar char=""/>
              <a:defRPr sz="2622" kern="1200">
                <a:solidFill>
                  <a:schemeClr val="tx1"/>
                </a:solidFill>
                <a:latin typeface="Arial" panose="020B0604020202020204" pitchFamily="34" charset="0"/>
                <a:ea typeface="+mn-ea"/>
                <a:cs typeface="Arial" panose="020B0604020202020204" pitchFamily="34" charset="0"/>
              </a:defRPr>
            </a:lvl2pPr>
            <a:lvl3pPr marL="1665122" indent="-333024" algn="l" defTabSz="1332098" rtl="0" eaLnBrk="1" latinLnBrk="0" hangingPunct="1">
              <a:lnSpc>
                <a:spcPct val="90000"/>
              </a:lnSpc>
              <a:spcBef>
                <a:spcPts val="728"/>
              </a:spcBef>
              <a:buClr>
                <a:schemeClr val="accent3"/>
              </a:buClr>
              <a:buFont typeface="Courier New" panose="02070309020205020404" pitchFamily="49" charset="0"/>
              <a:buChar char="o"/>
              <a:defRPr sz="2331" kern="1200">
                <a:solidFill>
                  <a:schemeClr val="tx1"/>
                </a:solidFill>
                <a:latin typeface="Arial" panose="020B0604020202020204" pitchFamily="34" charset="0"/>
                <a:ea typeface="+mn-ea"/>
                <a:cs typeface="Arial" panose="020B0604020202020204" pitchFamily="34" charset="0"/>
              </a:defRPr>
            </a:lvl3pPr>
            <a:lvl4pPr marL="2331171" indent="-333024" algn="l" defTabSz="1332098" rtl="0" eaLnBrk="1" latinLnBrk="0" hangingPunct="1">
              <a:lnSpc>
                <a:spcPct val="90000"/>
              </a:lnSpc>
              <a:spcBef>
                <a:spcPts val="728"/>
              </a:spcBef>
              <a:buClr>
                <a:schemeClr val="accent2"/>
              </a:buClr>
              <a:buFont typeface="Arial" panose="020B0604020202020204" pitchFamily="34" charset="0"/>
              <a:buChar char="•"/>
              <a:defRPr sz="2040" kern="1200">
                <a:solidFill>
                  <a:schemeClr val="tx1"/>
                </a:solidFill>
                <a:latin typeface="Arial" panose="020B0604020202020204" pitchFamily="34" charset="0"/>
                <a:ea typeface="+mn-ea"/>
                <a:cs typeface="Arial" panose="020B0604020202020204" pitchFamily="34" charset="0"/>
              </a:defRPr>
            </a:lvl4pPr>
            <a:lvl5pPr marL="2997220" indent="-333024" algn="l" defTabSz="1332098" rtl="0" eaLnBrk="1" latinLnBrk="0" hangingPunct="1">
              <a:lnSpc>
                <a:spcPct val="90000"/>
              </a:lnSpc>
              <a:spcBef>
                <a:spcPts val="728"/>
              </a:spcBef>
              <a:buFont typeface="Arial" panose="020B0604020202020204" pitchFamily="34" charset="0"/>
              <a:buChar char="•"/>
              <a:defRPr sz="2622" kern="1200">
                <a:solidFill>
                  <a:schemeClr val="tx1"/>
                </a:solidFill>
                <a:latin typeface="+mn-lt"/>
                <a:ea typeface="+mn-ea"/>
                <a:cs typeface="Arial" panose="020B0604020202020204" pitchFamily="34" charset="0"/>
              </a:defRPr>
            </a:lvl5pPr>
            <a:lvl6pPr marL="3663269" indent="-333024" algn="l" defTabSz="1332098" rtl="0" eaLnBrk="1" latinLnBrk="0" hangingPunct="1">
              <a:lnSpc>
                <a:spcPct val="90000"/>
              </a:lnSpc>
              <a:spcBef>
                <a:spcPts val="728"/>
              </a:spcBef>
              <a:buFont typeface="Arial" panose="020B0604020202020204" pitchFamily="34" charset="0"/>
              <a:buChar char="•"/>
              <a:defRPr sz="2622" kern="1200">
                <a:solidFill>
                  <a:schemeClr val="tx1"/>
                </a:solidFill>
                <a:latin typeface="+mn-lt"/>
                <a:ea typeface="+mn-ea"/>
                <a:cs typeface="+mn-cs"/>
              </a:defRPr>
            </a:lvl6pPr>
            <a:lvl7pPr marL="4329318" indent="-333024" algn="l" defTabSz="1332098" rtl="0" eaLnBrk="1" latinLnBrk="0" hangingPunct="1">
              <a:lnSpc>
                <a:spcPct val="90000"/>
              </a:lnSpc>
              <a:spcBef>
                <a:spcPts val="728"/>
              </a:spcBef>
              <a:buFont typeface="Arial" panose="020B0604020202020204" pitchFamily="34" charset="0"/>
              <a:buChar char="•"/>
              <a:defRPr sz="2622" kern="1200">
                <a:solidFill>
                  <a:schemeClr val="tx1"/>
                </a:solidFill>
                <a:latin typeface="+mn-lt"/>
                <a:ea typeface="+mn-ea"/>
                <a:cs typeface="+mn-cs"/>
              </a:defRPr>
            </a:lvl7pPr>
            <a:lvl8pPr marL="4995367" indent="-333024" algn="l" defTabSz="1332098" rtl="0" eaLnBrk="1" latinLnBrk="0" hangingPunct="1">
              <a:lnSpc>
                <a:spcPct val="90000"/>
              </a:lnSpc>
              <a:spcBef>
                <a:spcPts val="728"/>
              </a:spcBef>
              <a:buFont typeface="Arial" panose="020B0604020202020204" pitchFamily="34" charset="0"/>
              <a:buChar char="•"/>
              <a:defRPr sz="2622" kern="1200">
                <a:solidFill>
                  <a:schemeClr val="tx1"/>
                </a:solidFill>
                <a:latin typeface="+mn-lt"/>
                <a:ea typeface="+mn-ea"/>
                <a:cs typeface="+mn-cs"/>
              </a:defRPr>
            </a:lvl8pPr>
            <a:lvl9pPr marL="5661416" indent="-333024" algn="l" defTabSz="1332098" rtl="0" eaLnBrk="1" latinLnBrk="0" hangingPunct="1">
              <a:lnSpc>
                <a:spcPct val="90000"/>
              </a:lnSpc>
              <a:spcBef>
                <a:spcPts val="728"/>
              </a:spcBef>
              <a:buFont typeface="Arial" panose="020B0604020202020204" pitchFamily="34" charset="0"/>
              <a:buChar char="•"/>
              <a:defRPr sz="2622" kern="1200">
                <a:solidFill>
                  <a:schemeClr val="tx1"/>
                </a:solidFill>
                <a:latin typeface="+mn-lt"/>
                <a:ea typeface="+mn-ea"/>
                <a:cs typeface="+mn-cs"/>
              </a:defRPr>
            </a:lvl9pPr>
          </a:lstStyle>
          <a:p>
            <a:pPr>
              <a:buClr>
                <a:schemeClr val="bg2"/>
              </a:buClr>
            </a:pPr>
            <a:endParaRPr lang="fr-FR" sz="2644" dirty="0"/>
          </a:p>
        </p:txBody>
      </p:sp>
      <p:sp>
        <p:nvSpPr>
          <p:cNvPr id="6" name="Rectangle 5">
            <a:extLst>
              <a:ext uri="{FF2B5EF4-FFF2-40B4-BE49-F238E27FC236}">
                <a16:creationId xmlns:a16="http://schemas.microsoft.com/office/drawing/2014/main" id="{09B44119-9832-47ED-A33A-AC68E2EA05CF}"/>
              </a:ext>
            </a:extLst>
          </p:cNvPr>
          <p:cNvSpPr/>
          <p:nvPr/>
        </p:nvSpPr>
        <p:spPr>
          <a:xfrm>
            <a:off x="412782" y="1518911"/>
            <a:ext cx="11366437" cy="5369355"/>
          </a:xfrm>
          <a:prstGeom prst="rect">
            <a:avLst/>
          </a:prstGeom>
        </p:spPr>
        <p:txBody>
          <a:bodyPr wrap="square">
            <a:spAutoFit/>
          </a:bodyPr>
          <a:lstStyle/>
          <a:p>
            <a:pPr marL="311071" indent="-311071" algn="just">
              <a:buClr>
                <a:schemeClr val="bg2"/>
              </a:buClr>
              <a:buSzPct val="111000"/>
              <a:buFont typeface="Wingdings" panose="05000000000000000000" pitchFamily="2" charset="2"/>
              <a:buChar char="§"/>
            </a:pPr>
            <a:r>
              <a:rPr lang="fr-FR" sz="1633" b="1" dirty="0"/>
              <a:t>Un EI avec uniquement un abonnement DEI PART </a:t>
            </a:r>
            <a:r>
              <a:rPr lang="fr-FR" sz="1633" dirty="0"/>
              <a:t>: il devra saisir son code reçu par SMS associé à son mot de passe de son abonnement DEI PART pour valider ses paiements sur internet aussi bien avec sa carte business que sa carte bancaire PART.	</a:t>
            </a:r>
          </a:p>
          <a:p>
            <a:pPr marL="311071" indent="-311071" algn="just">
              <a:buClr>
                <a:schemeClr val="bg2"/>
              </a:buClr>
              <a:buSzPct val="111000"/>
              <a:buFont typeface="Wingdings" panose="05000000000000000000" pitchFamily="2" charset="2"/>
              <a:buChar char="§"/>
            </a:pPr>
            <a:endParaRPr lang="fr-FR" sz="1633" dirty="0"/>
          </a:p>
          <a:p>
            <a:pPr marL="311071" indent="-311071" algn="just">
              <a:buClr>
                <a:schemeClr val="bg2"/>
              </a:buClr>
              <a:buSzPct val="111000"/>
              <a:buFont typeface="Wingdings" panose="05000000000000000000" pitchFamily="2" charset="2"/>
              <a:buChar char="§"/>
            </a:pPr>
            <a:r>
              <a:rPr lang="fr-FR" sz="1633" b="1" dirty="0"/>
              <a:t>Un EI avec uniquement un abonnement DEI PRO </a:t>
            </a:r>
            <a:r>
              <a:rPr lang="fr-FR" sz="1633" dirty="0"/>
              <a:t>: il devra saisir son code reçu par SMS associé au mot de passe de son abonnement BAD DEI PRO pour valider ses paiements sur internet aussi bien avec sa carte business que sa carte bancaire PART.	</a:t>
            </a:r>
          </a:p>
          <a:p>
            <a:pPr marL="285750" indent="-285750" algn="just">
              <a:buClr>
                <a:schemeClr val="bg2"/>
              </a:buClr>
              <a:buSzPct val="111000"/>
              <a:buFont typeface="Wingdings" panose="05000000000000000000" pitchFamily="2" charset="2"/>
              <a:buChar char="§"/>
            </a:pPr>
            <a:endParaRPr lang="fr-FR" sz="1633" dirty="0"/>
          </a:p>
          <a:p>
            <a:pPr marL="311071" indent="-311071" algn="just">
              <a:buClr>
                <a:schemeClr val="bg2"/>
              </a:buClr>
              <a:buSzPct val="111000"/>
              <a:buFont typeface="Wingdings" panose="05000000000000000000" pitchFamily="2" charset="2"/>
              <a:buChar char="§"/>
            </a:pPr>
            <a:r>
              <a:rPr lang="fr-FR" sz="1633" b="1" dirty="0"/>
              <a:t>Un EI en double relation avec un DEI PRO </a:t>
            </a:r>
            <a:r>
              <a:rPr lang="fr-FR" sz="1633" b="1" u="sng" dirty="0"/>
              <a:t>et</a:t>
            </a:r>
            <a:r>
              <a:rPr lang="fr-FR" sz="1633" b="1" dirty="0"/>
              <a:t> un DEI PART </a:t>
            </a:r>
            <a:r>
              <a:rPr lang="fr-FR" sz="1633" dirty="0"/>
              <a:t>: pour valider ses paiements sur internet il devra saisir son code reçu par SMS associé au mot de passe unique de son abonnement BAD DEI PART et DEI PRO aussi bien pour sa carte business que pour sa carte bancaire PART.</a:t>
            </a:r>
          </a:p>
          <a:p>
            <a:pPr marL="311071" indent="-311071" algn="just">
              <a:buClr>
                <a:schemeClr val="bg2"/>
              </a:buClr>
              <a:buSzPct val="111000"/>
              <a:buFont typeface="Wingdings" panose="05000000000000000000" pitchFamily="2" charset="2"/>
              <a:buChar char="§"/>
            </a:pPr>
            <a:endParaRPr lang="fr-FR" sz="1633" dirty="0"/>
          </a:p>
          <a:p>
            <a:pPr marL="311071" indent="-311071" algn="just">
              <a:buClr>
                <a:schemeClr val="bg2"/>
              </a:buClr>
              <a:buSzPct val="111000"/>
              <a:buFont typeface="Wingdings" panose="05000000000000000000" pitchFamily="2" charset="2"/>
              <a:buChar char="§"/>
            </a:pPr>
            <a:r>
              <a:rPr lang="fr-FR" sz="1633" b="1" dirty="0"/>
              <a:t>Si le client EI a un abonnement CENET </a:t>
            </a:r>
            <a:r>
              <a:rPr lang="fr-FR" sz="1633" dirty="0"/>
              <a:t>pour ses activités PRO </a:t>
            </a:r>
            <a:r>
              <a:rPr lang="fr-FR" sz="1633" b="1" dirty="0"/>
              <a:t>en plus de son abonnement BAD DEI PART</a:t>
            </a:r>
            <a:r>
              <a:rPr lang="fr-FR" sz="1271" dirty="0"/>
              <a:t> </a:t>
            </a:r>
            <a:r>
              <a:rPr lang="fr-FR" sz="1633" dirty="0"/>
              <a:t>pour ses activités PART: il pourra utiliser Sécur’Pass pour valider ses paiements sur internet avec sa carte bancaire PART aussi bien que sa CB business.</a:t>
            </a:r>
          </a:p>
          <a:p>
            <a:pPr marL="311071" indent="-311071" algn="just">
              <a:buClr>
                <a:schemeClr val="bg2"/>
              </a:buClr>
              <a:buSzPct val="111000"/>
              <a:buFont typeface="Wingdings" panose="05000000000000000000" pitchFamily="2" charset="2"/>
              <a:buChar char="§"/>
            </a:pPr>
            <a:endParaRPr lang="fr-FR" sz="1633" dirty="0">
              <a:highlight>
                <a:srgbClr val="FFFF00"/>
              </a:highlight>
            </a:endParaRPr>
          </a:p>
          <a:p>
            <a:pPr marL="311071" indent="-311071" algn="just">
              <a:buClr>
                <a:schemeClr val="bg2"/>
              </a:buClr>
              <a:buSzPct val="111000"/>
              <a:buFont typeface="Wingdings" panose="05000000000000000000" pitchFamily="2" charset="2"/>
              <a:buChar char="§"/>
            </a:pPr>
            <a:r>
              <a:rPr lang="fr-FR" sz="1633" b="1" dirty="0"/>
              <a:t>Un EI DEI PRO qui a activé Sécur'Pass </a:t>
            </a:r>
            <a:r>
              <a:rPr lang="fr-FR" sz="1633" dirty="0"/>
              <a:t>(espace PART ou espace PRO) validera ses paiements en ligne liés aussi bien à ses activités PART que ses activités PRO avec Sécur'Pass.</a:t>
            </a:r>
          </a:p>
          <a:p>
            <a:pPr marL="311071" indent="-311071">
              <a:buClr>
                <a:schemeClr val="bg2"/>
              </a:buClr>
              <a:buSzPct val="111000"/>
              <a:buFont typeface="Courier New" panose="02070309020205020404" pitchFamily="49" charset="0"/>
              <a:buChar char="o"/>
            </a:pPr>
            <a:endParaRPr lang="fr-FR" sz="1633" dirty="0"/>
          </a:p>
          <a:p>
            <a:pPr marL="311071" indent="-311071">
              <a:buClr>
                <a:schemeClr val="bg2"/>
              </a:buClr>
              <a:buSzPct val="111000"/>
              <a:buFont typeface="Courier New" panose="02070309020205020404" pitchFamily="49" charset="0"/>
              <a:buChar char="o"/>
            </a:pPr>
            <a:endParaRPr lang="fr-FR" sz="1633" dirty="0"/>
          </a:p>
          <a:p>
            <a:pPr>
              <a:buClr>
                <a:schemeClr val="bg2"/>
              </a:buClr>
              <a:buSzPct val="111000"/>
            </a:pPr>
            <a:endParaRPr lang="fr-FR" sz="1633" dirty="0"/>
          </a:p>
        </p:txBody>
      </p:sp>
      <p:sp>
        <p:nvSpPr>
          <p:cNvPr id="32" name="Espace réservé du pied de page 4">
            <a:extLst>
              <a:ext uri="{FF2B5EF4-FFF2-40B4-BE49-F238E27FC236}">
                <a16:creationId xmlns:a16="http://schemas.microsoft.com/office/drawing/2014/main" id="{DF1A962C-3B30-4986-88B0-0EDE72833C71}"/>
              </a:ext>
            </a:extLst>
          </p:cNvPr>
          <p:cNvSpPr>
            <a:spLocks noGrp="1"/>
          </p:cNvSpPr>
          <p:nvPr>
            <p:ph type="ftr" sz="quarter" idx="11"/>
          </p:nvPr>
        </p:nvSpPr>
        <p:spPr>
          <a:xfrm>
            <a:off x="632384" y="6468977"/>
            <a:ext cx="3600000" cy="252000"/>
          </a:xfrm>
        </p:spPr>
        <p:txBody>
          <a:bodyPr/>
          <a:lstStyle/>
          <a:p>
            <a:r>
              <a:rPr lang="fr-FR"/>
              <a:t>OTP SMS - Janvier 2022</a:t>
            </a:r>
          </a:p>
        </p:txBody>
      </p:sp>
      <p:sp>
        <p:nvSpPr>
          <p:cNvPr id="33" name="Espace réservé du numéro de diapositive 5">
            <a:extLst>
              <a:ext uri="{FF2B5EF4-FFF2-40B4-BE49-F238E27FC236}">
                <a16:creationId xmlns:a16="http://schemas.microsoft.com/office/drawing/2014/main" id="{071D979D-2483-4408-867D-858B983BC890}"/>
              </a:ext>
            </a:extLst>
          </p:cNvPr>
          <p:cNvSpPr txBox="1">
            <a:spLocks/>
          </p:cNvSpPr>
          <p:nvPr/>
        </p:nvSpPr>
        <p:spPr>
          <a:xfrm>
            <a:off x="5736000" y="6477000"/>
            <a:ext cx="720000" cy="252000"/>
          </a:xfrm>
          <a:prstGeom prst="rect">
            <a:avLst/>
          </a:prstGeom>
        </p:spPr>
        <p:txBody>
          <a:bodyPr vert="horz" lIns="0" tIns="0" rIns="0" bIns="0" rtlCol="0">
            <a:normAutofit/>
          </a:bodyPr>
          <a:lstStyle>
            <a:lvl1pPr marL="0" indent="0" algn="l" defTabSz="914400" rtl="0" eaLnBrk="1" latinLnBrk="0" hangingPunct="1">
              <a:lnSpc>
                <a:spcPct val="100000"/>
              </a:lnSpc>
              <a:spcBef>
                <a:spcPts val="1500"/>
              </a:spcBef>
              <a:buFont typeface="Arial" panose="020B0604020202020204" pitchFamily="34" charset="0"/>
              <a:buNone/>
              <a:defRPr sz="2133" b="1" i="0" kern="1200" baseline="0">
                <a:solidFill>
                  <a:srgbClr val="B24388"/>
                </a:solidFill>
                <a:latin typeface="Arial" panose="020B0604020202020204" pitchFamily="34" charset="0"/>
                <a:ea typeface="+mn-ea"/>
                <a:cs typeface="+mn-cs"/>
              </a:defRPr>
            </a:lvl1pPr>
            <a:lvl2pPr marL="609585" indent="0" algn="l" defTabSz="914400" rtl="0" eaLnBrk="1" latinLnBrk="0" hangingPunct="1">
              <a:lnSpc>
                <a:spcPct val="100000"/>
              </a:lnSpc>
              <a:spcBef>
                <a:spcPts val="1300"/>
              </a:spcBef>
              <a:buClr>
                <a:schemeClr val="tx2"/>
              </a:buClr>
              <a:buFont typeface="Wingdings 2" panose="05020102010507070707" pitchFamily="18" charset="2"/>
              <a:buNone/>
              <a:defRPr sz="1600" b="0" kern="1200">
                <a:solidFill>
                  <a:schemeClr val="bg1"/>
                </a:solidFill>
                <a:latin typeface="+mn-lt"/>
                <a:ea typeface="+mn-ea"/>
                <a:cs typeface="+mn-cs"/>
              </a:defRPr>
            </a:lvl2pPr>
            <a:lvl3pPr marL="1219170" indent="0" algn="l" defTabSz="914400" rtl="0" eaLnBrk="1" latinLnBrk="0" hangingPunct="1">
              <a:lnSpc>
                <a:spcPct val="100000"/>
              </a:lnSpc>
              <a:spcBef>
                <a:spcPts val="1500"/>
              </a:spcBef>
              <a:buClr>
                <a:schemeClr val="tx2"/>
              </a:buClr>
              <a:buFont typeface="Wingdings 2" panose="05020102010507070707" pitchFamily="18" charset="2"/>
              <a:buNone/>
              <a:defRPr sz="1600" b="0" i="0" kern="1200">
                <a:solidFill>
                  <a:schemeClr val="bg1"/>
                </a:solidFill>
                <a:latin typeface="+mn-lt"/>
                <a:ea typeface="+mn-ea"/>
                <a:cs typeface="+mn-cs"/>
              </a:defRPr>
            </a:lvl3pPr>
            <a:lvl4pPr marL="1828754"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4pPr>
            <a:lvl5pPr marL="2438339"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fld id="{975A587B-5814-4D9B-9598-FE9CB954CB01}" type="slidenum">
              <a:rPr lang="fr-FR" sz="1300" smtClean="0">
                <a:solidFill>
                  <a:srgbClr val="C00000"/>
                </a:solidFill>
              </a:rPr>
              <a:pPr algn="ctr"/>
              <a:t>9</a:t>
            </a:fld>
            <a:endParaRPr lang="fr-FR" sz="1300" dirty="0">
              <a:solidFill>
                <a:srgbClr val="C00000"/>
              </a:solidFill>
            </a:endParaRPr>
          </a:p>
        </p:txBody>
      </p:sp>
    </p:spTree>
    <p:extLst>
      <p:ext uri="{BB962C8B-B14F-4D97-AF65-F5344CB8AC3E}">
        <p14:creationId xmlns:p14="http://schemas.microsoft.com/office/powerpoint/2010/main" val="3567854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e 10"/>
          <p:cNvGrpSpPr/>
          <p:nvPr/>
        </p:nvGrpSpPr>
        <p:grpSpPr>
          <a:xfrm>
            <a:off x="9558191" y="306235"/>
            <a:ext cx="1137196" cy="893808"/>
            <a:chOff x="4649788" y="2524126"/>
            <a:chExt cx="430213" cy="338137"/>
          </a:xfrm>
        </p:grpSpPr>
        <p:grpSp>
          <p:nvGrpSpPr>
            <p:cNvPr id="12" name="Groupe 11"/>
            <p:cNvGrpSpPr/>
            <p:nvPr/>
          </p:nvGrpSpPr>
          <p:grpSpPr>
            <a:xfrm>
              <a:off x="4791076" y="2524126"/>
              <a:ext cx="288925" cy="268288"/>
              <a:chOff x="4791076" y="2524126"/>
              <a:chExt cx="288925" cy="268288"/>
            </a:xfrm>
          </p:grpSpPr>
          <p:sp>
            <p:nvSpPr>
              <p:cNvPr id="20" name="Freeform 239"/>
              <p:cNvSpPr>
                <a:spLocks/>
              </p:cNvSpPr>
              <p:nvPr/>
            </p:nvSpPr>
            <p:spPr bwMode="auto">
              <a:xfrm>
                <a:off x="4791076" y="2657476"/>
                <a:ext cx="79375" cy="134938"/>
              </a:xfrm>
              <a:custGeom>
                <a:avLst/>
                <a:gdLst>
                  <a:gd name="T0" fmla="*/ 45 w 45"/>
                  <a:gd name="T1" fmla="*/ 73 h 74"/>
                  <a:gd name="T2" fmla="*/ 33 w 45"/>
                  <a:gd name="T3" fmla="*/ 67 h 74"/>
                  <a:gd name="T4" fmla="*/ 0 w 45"/>
                  <a:gd name="T5" fmla="*/ 0 h 74"/>
                </a:gdLst>
                <a:ahLst/>
                <a:cxnLst>
                  <a:cxn ang="0">
                    <a:pos x="T0" y="T1"/>
                  </a:cxn>
                  <a:cxn ang="0">
                    <a:pos x="T2" y="T3"/>
                  </a:cxn>
                  <a:cxn ang="0">
                    <a:pos x="T4" y="T5"/>
                  </a:cxn>
                </a:cxnLst>
                <a:rect l="0" t="0" r="r" b="b"/>
                <a:pathLst>
                  <a:path w="45" h="74">
                    <a:moveTo>
                      <a:pt x="45" y="73"/>
                    </a:moveTo>
                    <a:cubicBezTo>
                      <a:pt x="40" y="74"/>
                      <a:pt x="35" y="72"/>
                      <a:pt x="33" y="67"/>
                    </a:cubicBezTo>
                    <a:cubicBezTo>
                      <a:pt x="0" y="0"/>
                      <a:pt x="0" y="0"/>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sp>
            <p:nvSpPr>
              <p:cNvPr id="21" name="Freeform 240"/>
              <p:cNvSpPr>
                <a:spLocks/>
              </p:cNvSpPr>
              <p:nvPr/>
            </p:nvSpPr>
            <p:spPr bwMode="auto">
              <a:xfrm>
                <a:off x="4835526" y="2524126"/>
                <a:ext cx="244475" cy="233363"/>
              </a:xfrm>
              <a:custGeom>
                <a:avLst/>
                <a:gdLst>
                  <a:gd name="T0" fmla="*/ 0 w 140"/>
                  <a:gd name="T1" fmla="*/ 47 h 127"/>
                  <a:gd name="T2" fmla="*/ 89 w 140"/>
                  <a:gd name="T3" fmla="*/ 3 h 127"/>
                  <a:gd name="T4" fmla="*/ 105 w 140"/>
                  <a:gd name="T5" fmla="*/ 8 h 127"/>
                  <a:gd name="T6" fmla="*/ 138 w 140"/>
                  <a:gd name="T7" fmla="*/ 75 h 127"/>
                  <a:gd name="T8" fmla="*/ 132 w 140"/>
                  <a:gd name="T9" fmla="*/ 90 h 127"/>
                  <a:gd name="T10" fmla="*/ 57 w 140"/>
                  <a:gd name="T11" fmla="*/ 127 h 127"/>
                </a:gdLst>
                <a:ahLst/>
                <a:cxnLst>
                  <a:cxn ang="0">
                    <a:pos x="T0" y="T1"/>
                  </a:cxn>
                  <a:cxn ang="0">
                    <a:pos x="T2" y="T3"/>
                  </a:cxn>
                  <a:cxn ang="0">
                    <a:pos x="T4" y="T5"/>
                  </a:cxn>
                  <a:cxn ang="0">
                    <a:pos x="T6" y="T7"/>
                  </a:cxn>
                  <a:cxn ang="0">
                    <a:pos x="T8" y="T9"/>
                  </a:cxn>
                  <a:cxn ang="0">
                    <a:pos x="T10" y="T11"/>
                  </a:cxn>
                </a:cxnLst>
                <a:rect l="0" t="0" r="r" b="b"/>
                <a:pathLst>
                  <a:path w="140" h="127">
                    <a:moveTo>
                      <a:pt x="0" y="47"/>
                    </a:moveTo>
                    <a:cubicBezTo>
                      <a:pt x="89" y="3"/>
                      <a:pt x="89" y="3"/>
                      <a:pt x="89" y="3"/>
                    </a:cubicBezTo>
                    <a:cubicBezTo>
                      <a:pt x="95" y="0"/>
                      <a:pt x="102" y="3"/>
                      <a:pt x="105" y="8"/>
                    </a:cubicBezTo>
                    <a:cubicBezTo>
                      <a:pt x="138" y="75"/>
                      <a:pt x="138" y="75"/>
                      <a:pt x="138" y="75"/>
                    </a:cubicBezTo>
                    <a:cubicBezTo>
                      <a:pt x="140" y="81"/>
                      <a:pt x="138" y="88"/>
                      <a:pt x="132" y="90"/>
                    </a:cubicBezTo>
                    <a:cubicBezTo>
                      <a:pt x="57" y="127"/>
                      <a:pt x="57" y="127"/>
                      <a:pt x="57" y="127"/>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sp>
            <p:nvSpPr>
              <p:cNvPr id="22" name="Line 241"/>
              <p:cNvSpPr>
                <a:spLocks noChangeShapeType="1"/>
              </p:cNvSpPr>
              <p:nvPr/>
            </p:nvSpPr>
            <p:spPr bwMode="auto">
              <a:xfrm flipV="1">
                <a:off x="4849813" y="2562226"/>
                <a:ext cx="176213" cy="90488"/>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sp>
            <p:nvSpPr>
              <p:cNvPr id="23" name="Line 242"/>
              <p:cNvSpPr>
                <a:spLocks noChangeShapeType="1"/>
              </p:cNvSpPr>
              <p:nvPr/>
            </p:nvSpPr>
            <p:spPr bwMode="auto">
              <a:xfrm flipH="1">
                <a:off x="4819651" y="2600326"/>
                <a:ext cx="223838" cy="11747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sp>
            <p:nvSpPr>
              <p:cNvPr id="24" name="Line 243"/>
              <p:cNvSpPr>
                <a:spLocks noChangeShapeType="1"/>
              </p:cNvSpPr>
              <p:nvPr/>
            </p:nvSpPr>
            <p:spPr bwMode="auto">
              <a:xfrm flipV="1">
                <a:off x="4862513" y="2719388"/>
                <a:ext cx="25400" cy="127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sp>
            <p:nvSpPr>
              <p:cNvPr id="25" name="Line 244"/>
              <p:cNvSpPr>
                <a:spLocks noChangeShapeType="1"/>
              </p:cNvSpPr>
              <p:nvPr/>
            </p:nvSpPr>
            <p:spPr bwMode="auto">
              <a:xfrm flipV="1">
                <a:off x="4867276" y="2722563"/>
                <a:ext cx="52388" cy="2857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sp>
            <p:nvSpPr>
              <p:cNvPr id="26" name="Freeform 245"/>
              <p:cNvSpPr>
                <a:spLocks/>
              </p:cNvSpPr>
              <p:nvPr/>
            </p:nvSpPr>
            <p:spPr bwMode="auto">
              <a:xfrm>
                <a:off x="4981576" y="2638426"/>
                <a:ext cx="60325" cy="49213"/>
              </a:xfrm>
              <a:custGeom>
                <a:avLst/>
                <a:gdLst>
                  <a:gd name="T0" fmla="*/ 38 w 38"/>
                  <a:gd name="T1" fmla="*/ 15 h 31"/>
                  <a:gd name="T2" fmla="*/ 7 w 38"/>
                  <a:gd name="T3" fmla="*/ 31 h 31"/>
                  <a:gd name="T4" fmla="*/ 0 w 38"/>
                  <a:gd name="T5" fmla="*/ 16 h 31"/>
                  <a:gd name="T6" fmla="*/ 32 w 38"/>
                  <a:gd name="T7" fmla="*/ 0 h 31"/>
                  <a:gd name="T8" fmla="*/ 38 w 38"/>
                  <a:gd name="T9" fmla="*/ 15 h 31"/>
                </a:gdLst>
                <a:ahLst/>
                <a:cxnLst>
                  <a:cxn ang="0">
                    <a:pos x="T0" y="T1"/>
                  </a:cxn>
                  <a:cxn ang="0">
                    <a:pos x="T2" y="T3"/>
                  </a:cxn>
                  <a:cxn ang="0">
                    <a:pos x="T4" y="T5"/>
                  </a:cxn>
                  <a:cxn ang="0">
                    <a:pos x="T6" y="T7"/>
                  </a:cxn>
                  <a:cxn ang="0">
                    <a:pos x="T8" y="T9"/>
                  </a:cxn>
                </a:cxnLst>
                <a:rect l="0" t="0" r="r" b="b"/>
                <a:pathLst>
                  <a:path w="38" h="31">
                    <a:moveTo>
                      <a:pt x="38" y="15"/>
                    </a:moveTo>
                    <a:lnTo>
                      <a:pt x="7" y="31"/>
                    </a:lnTo>
                    <a:lnTo>
                      <a:pt x="0" y="16"/>
                    </a:lnTo>
                    <a:lnTo>
                      <a:pt x="32" y="0"/>
                    </a:lnTo>
                    <a:lnTo>
                      <a:pt x="38" y="15"/>
                    </a:lnTo>
                    <a:close/>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grpSp>
        <p:grpSp>
          <p:nvGrpSpPr>
            <p:cNvPr id="13" name="Groupe 12"/>
            <p:cNvGrpSpPr/>
            <p:nvPr/>
          </p:nvGrpSpPr>
          <p:grpSpPr>
            <a:xfrm>
              <a:off x="4649788" y="2587626"/>
              <a:ext cx="327026" cy="274637"/>
              <a:chOff x="4649788" y="2587626"/>
              <a:chExt cx="327026" cy="274637"/>
            </a:xfrm>
          </p:grpSpPr>
          <p:sp>
            <p:nvSpPr>
              <p:cNvPr id="14" name="Freeform 246"/>
              <p:cNvSpPr>
                <a:spLocks/>
              </p:cNvSpPr>
              <p:nvPr/>
            </p:nvSpPr>
            <p:spPr bwMode="auto">
              <a:xfrm>
                <a:off x="4678363" y="2587626"/>
                <a:ext cx="192088" cy="153988"/>
              </a:xfrm>
              <a:custGeom>
                <a:avLst/>
                <a:gdLst>
                  <a:gd name="T0" fmla="*/ 0 w 110"/>
                  <a:gd name="T1" fmla="*/ 84 h 84"/>
                  <a:gd name="T2" fmla="*/ 25 w 110"/>
                  <a:gd name="T3" fmla="*/ 22 h 84"/>
                  <a:gd name="T4" fmla="*/ 66 w 110"/>
                  <a:gd name="T5" fmla="*/ 0 h 84"/>
                  <a:gd name="T6" fmla="*/ 110 w 110"/>
                  <a:gd name="T7" fmla="*/ 24 h 84"/>
                  <a:gd name="T8" fmla="*/ 50 w 110"/>
                  <a:gd name="T9" fmla="*/ 32 h 84"/>
                </a:gdLst>
                <a:ahLst/>
                <a:cxnLst>
                  <a:cxn ang="0">
                    <a:pos x="T0" y="T1"/>
                  </a:cxn>
                  <a:cxn ang="0">
                    <a:pos x="T2" y="T3"/>
                  </a:cxn>
                  <a:cxn ang="0">
                    <a:pos x="T4" y="T5"/>
                  </a:cxn>
                  <a:cxn ang="0">
                    <a:pos x="T6" y="T7"/>
                  </a:cxn>
                  <a:cxn ang="0">
                    <a:pos x="T8" y="T9"/>
                  </a:cxn>
                </a:cxnLst>
                <a:rect l="0" t="0" r="r" b="b"/>
                <a:pathLst>
                  <a:path w="110" h="84">
                    <a:moveTo>
                      <a:pt x="0" y="84"/>
                    </a:moveTo>
                    <a:cubicBezTo>
                      <a:pt x="25" y="22"/>
                      <a:pt x="25" y="22"/>
                      <a:pt x="25" y="22"/>
                    </a:cubicBezTo>
                    <a:cubicBezTo>
                      <a:pt x="66" y="0"/>
                      <a:pt x="66" y="0"/>
                      <a:pt x="66" y="0"/>
                    </a:cubicBezTo>
                    <a:cubicBezTo>
                      <a:pt x="110" y="24"/>
                      <a:pt x="110" y="24"/>
                      <a:pt x="110" y="24"/>
                    </a:cubicBezTo>
                    <a:cubicBezTo>
                      <a:pt x="110" y="24"/>
                      <a:pt x="95" y="53"/>
                      <a:pt x="50" y="32"/>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sp>
            <p:nvSpPr>
              <p:cNvPr id="15" name="Line 247"/>
              <p:cNvSpPr>
                <a:spLocks noChangeShapeType="1"/>
              </p:cNvSpPr>
              <p:nvPr/>
            </p:nvSpPr>
            <p:spPr bwMode="auto">
              <a:xfrm flipH="1">
                <a:off x="4649788" y="2717801"/>
                <a:ext cx="3492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sp>
            <p:nvSpPr>
              <p:cNvPr id="16" name="Line 248"/>
              <p:cNvSpPr>
                <a:spLocks noChangeShapeType="1"/>
              </p:cNvSpPr>
              <p:nvPr/>
            </p:nvSpPr>
            <p:spPr bwMode="auto">
              <a:xfrm flipH="1" flipV="1">
                <a:off x="4716463" y="2855913"/>
                <a:ext cx="87313" cy="1588"/>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sp>
            <p:nvSpPr>
              <p:cNvPr id="17" name="Freeform 249"/>
              <p:cNvSpPr>
                <a:spLocks/>
              </p:cNvSpPr>
              <p:nvPr/>
            </p:nvSpPr>
            <p:spPr bwMode="auto">
              <a:xfrm>
                <a:off x="4832351" y="2811463"/>
                <a:ext cx="107950" cy="50800"/>
              </a:xfrm>
              <a:custGeom>
                <a:avLst/>
                <a:gdLst>
                  <a:gd name="T0" fmla="*/ 48 w 62"/>
                  <a:gd name="T1" fmla="*/ 28 h 28"/>
                  <a:gd name="T2" fmla="*/ 14 w 62"/>
                  <a:gd name="T3" fmla="*/ 28 h 28"/>
                  <a:gd name="T4" fmla="*/ 0 w 62"/>
                  <a:gd name="T5" fmla="*/ 14 h 28"/>
                  <a:gd name="T6" fmla="*/ 0 w 62"/>
                  <a:gd name="T7" fmla="*/ 14 h 28"/>
                  <a:gd name="T8" fmla="*/ 14 w 62"/>
                  <a:gd name="T9" fmla="*/ 0 h 28"/>
                  <a:gd name="T10" fmla="*/ 48 w 62"/>
                  <a:gd name="T11" fmla="*/ 0 h 28"/>
                  <a:gd name="T12" fmla="*/ 62 w 62"/>
                  <a:gd name="T13" fmla="*/ 14 h 28"/>
                  <a:gd name="T14" fmla="*/ 62 w 62"/>
                  <a:gd name="T15" fmla="*/ 14 h 28"/>
                  <a:gd name="T16" fmla="*/ 48 w 62"/>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28">
                    <a:moveTo>
                      <a:pt x="48" y="28"/>
                    </a:moveTo>
                    <a:cubicBezTo>
                      <a:pt x="14" y="28"/>
                      <a:pt x="14" y="28"/>
                      <a:pt x="14" y="28"/>
                    </a:cubicBezTo>
                    <a:cubicBezTo>
                      <a:pt x="7" y="28"/>
                      <a:pt x="0" y="21"/>
                      <a:pt x="0" y="14"/>
                    </a:cubicBezTo>
                    <a:cubicBezTo>
                      <a:pt x="0" y="14"/>
                      <a:pt x="0" y="14"/>
                      <a:pt x="0" y="14"/>
                    </a:cubicBezTo>
                    <a:cubicBezTo>
                      <a:pt x="0" y="6"/>
                      <a:pt x="7" y="0"/>
                      <a:pt x="14" y="0"/>
                    </a:cubicBezTo>
                    <a:cubicBezTo>
                      <a:pt x="48" y="0"/>
                      <a:pt x="48" y="0"/>
                      <a:pt x="48" y="0"/>
                    </a:cubicBezTo>
                    <a:cubicBezTo>
                      <a:pt x="55" y="0"/>
                      <a:pt x="62" y="6"/>
                      <a:pt x="62" y="14"/>
                    </a:cubicBezTo>
                    <a:cubicBezTo>
                      <a:pt x="62" y="14"/>
                      <a:pt x="62" y="14"/>
                      <a:pt x="62" y="14"/>
                    </a:cubicBezTo>
                    <a:cubicBezTo>
                      <a:pt x="62" y="21"/>
                      <a:pt x="55" y="28"/>
                      <a:pt x="48" y="28"/>
                    </a:cubicBezTo>
                    <a:close/>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sp>
            <p:nvSpPr>
              <p:cNvPr id="18" name="Freeform 250"/>
              <p:cNvSpPr>
                <a:spLocks/>
              </p:cNvSpPr>
              <p:nvPr/>
            </p:nvSpPr>
            <p:spPr bwMode="auto">
              <a:xfrm>
                <a:off x="4870451" y="2757488"/>
                <a:ext cx="106363" cy="52388"/>
              </a:xfrm>
              <a:custGeom>
                <a:avLst/>
                <a:gdLst>
                  <a:gd name="T0" fmla="*/ 47 w 61"/>
                  <a:gd name="T1" fmla="*/ 28 h 28"/>
                  <a:gd name="T2" fmla="*/ 14 w 61"/>
                  <a:gd name="T3" fmla="*/ 28 h 28"/>
                  <a:gd name="T4" fmla="*/ 0 w 61"/>
                  <a:gd name="T5" fmla="*/ 14 h 28"/>
                  <a:gd name="T6" fmla="*/ 0 w 61"/>
                  <a:gd name="T7" fmla="*/ 14 h 28"/>
                  <a:gd name="T8" fmla="*/ 14 w 61"/>
                  <a:gd name="T9" fmla="*/ 0 h 28"/>
                  <a:gd name="T10" fmla="*/ 47 w 61"/>
                  <a:gd name="T11" fmla="*/ 0 h 28"/>
                  <a:gd name="T12" fmla="*/ 61 w 61"/>
                  <a:gd name="T13" fmla="*/ 14 h 28"/>
                  <a:gd name="T14" fmla="*/ 61 w 61"/>
                  <a:gd name="T15" fmla="*/ 14 h 28"/>
                  <a:gd name="T16" fmla="*/ 47 w 61"/>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28">
                    <a:moveTo>
                      <a:pt x="47" y="28"/>
                    </a:moveTo>
                    <a:cubicBezTo>
                      <a:pt x="14" y="28"/>
                      <a:pt x="14" y="28"/>
                      <a:pt x="14" y="28"/>
                    </a:cubicBezTo>
                    <a:cubicBezTo>
                      <a:pt x="6" y="28"/>
                      <a:pt x="0" y="22"/>
                      <a:pt x="0" y="14"/>
                    </a:cubicBezTo>
                    <a:cubicBezTo>
                      <a:pt x="0" y="14"/>
                      <a:pt x="0" y="14"/>
                      <a:pt x="0" y="14"/>
                    </a:cubicBezTo>
                    <a:cubicBezTo>
                      <a:pt x="0" y="7"/>
                      <a:pt x="6" y="0"/>
                      <a:pt x="14" y="0"/>
                    </a:cubicBezTo>
                    <a:cubicBezTo>
                      <a:pt x="47" y="0"/>
                      <a:pt x="47" y="0"/>
                      <a:pt x="47" y="0"/>
                    </a:cubicBezTo>
                    <a:cubicBezTo>
                      <a:pt x="55" y="0"/>
                      <a:pt x="61" y="7"/>
                      <a:pt x="61" y="14"/>
                    </a:cubicBezTo>
                    <a:cubicBezTo>
                      <a:pt x="61" y="14"/>
                      <a:pt x="61" y="14"/>
                      <a:pt x="61" y="14"/>
                    </a:cubicBezTo>
                    <a:cubicBezTo>
                      <a:pt x="61" y="22"/>
                      <a:pt x="55" y="28"/>
                      <a:pt x="47" y="28"/>
                    </a:cubicBezTo>
                    <a:close/>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sp>
            <p:nvSpPr>
              <p:cNvPr id="19" name="Line 251"/>
              <p:cNvSpPr>
                <a:spLocks noChangeShapeType="1"/>
              </p:cNvSpPr>
              <p:nvPr/>
            </p:nvSpPr>
            <p:spPr bwMode="auto">
              <a:xfrm flipH="1">
                <a:off x="4673601" y="2855913"/>
                <a:ext cx="2063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grpSp>
      </p:grpSp>
      <p:sp>
        <p:nvSpPr>
          <p:cNvPr id="30" name="Espace réservé du texte 29"/>
          <p:cNvSpPr>
            <a:spLocks noGrp="1"/>
          </p:cNvSpPr>
          <p:nvPr>
            <p:ph type="body" sz="quarter" idx="12"/>
          </p:nvPr>
        </p:nvSpPr>
        <p:spPr>
          <a:xfrm>
            <a:off x="680006" y="816000"/>
            <a:ext cx="10272131" cy="384043"/>
          </a:xfrm>
        </p:spPr>
        <p:txBody>
          <a:bodyPr>
            <a:normAutofit/>
          </a:bodyPr>
          <a:lstStyle/>
          <a:p>
            <a:r>
              <a:rPr lang="fr-FR" sz="1900" dirty="0">
                <a:solidFill>
                  <a:srgbClr val="53595E"/>
                </a:solidFill>
              </a:rPr>
              <a:t>Précisions sur les clients PM</a:t>
            </a:r>
          </a:p>
        </p:txBody>
      </p:sp>
      <p:sp>
        <p:nvSpPr>
          <p:cNvPr id="37" name="Espace réservé du texte 2"/>
          <p:cNvSpPr txBox="1">
            <a:spLocks/>
          </p:cNvSpPr>
          <p:nvPr/>
        </p:nvSpPr>
        <p:spPr>
          <a:xfrm>
            <a:off x="731025" y="1432438"/>
            <a:ext cx="10647871" cy="5001063"/>
          </a:xfrm>
          <a:prstGeom prst="rect">
            <a:avLst/>
          </a:prstGeom>
        </p:spPr>
        <p:txBody>
          <a:bodyPr vert="horz" lIns="82953" tIns="41476" rIns="82953" bIns="41476" rtlCol="0">
            <a:normAutofit/>
          </a:bodyPr>
          <a:lstStyle>
            <a:lvl1pPr marL="388529" indent="-388529" algn="l" defTabSz="1332098" rtl="0" eaLnBrk="1" latinLnBrk="0" hangingPunct="1">
              <a:lnSpc>
                <a:spcPct val="90000"/>
              </a:lnSpc>
              <a:spcBef>
                <a:spcPts val="1457"/>
              </a:spcBef>
              <a:buClr>
                <a:schemeClr val="tx2"/>
              </a:buClr>
              <a:buFont typeface="Cambria Math" panose="02040503050406030204" pitchFamily="18" charset="0"/>
              <a:buChar char="ʘ"/>
              <a:defRPr sz="2914" kern="1200">
                <a:solidFill>
                  <a:schemeClr val="tx1"/>
                </a:solidFill>
                <a:latin typeface="Arial" panose="020B0604020202020204" pitchFamily="34" charset="0"/>
                <a:ea typeface="+mn-ea"/>
                <a:cs typeface="Arial" panose="020B0604020202020204" pitchFamily="34" charset="0"/>
              </a:defRPr>
            </a:lvl1pPr>
            <a:lvl2pPr marL="999073" indent="-333024" algn="l" defTabSz="1332098" rtl="0" eaLnBrk="1" latinLnBrk="0" hangingPunct="1">
              <a:lnSpc>
                <a:spcPct val="90000"/>
              </a:lnSpc>
              <a:spcBef>
                <a:spcPts val="728"/>
              </a:spcBef>
              <a:buClr>
                <a:schemeClr val="accent1"/>
              </a:buClr>
              <a:buFont typeface="Symbol" panose="05050102010706020507" pitchFamily="18" charset="2"/>
              <a:buChar char=""/>
              <a:defRPr sz="2622" kern="1200">
                <a:solidFill>
                  <a:schemeClr val="tx1"/>
                </a:solidFill>
                <a:latin typeface="Arial" panose="020B0604020202020204" pitchFamily="34" charset="0"/>
                <a:ea typeface="+mn-ea"/>
                <a:cs typeface="Arial" panose="020B0604020202020204" pitchFamily="34" charset="0"/>
              </a:defRPr>
            </a:lvl2pPr>
            <a:lvl3pPr marL="1665122" indent="-333024" algn="l" defTabSz="1332098" rtl="0" eaLnBrk="1" latinLnBrk="0" hangingPunct="1">
              <a:lnSpc>
                <a:spcPct val="90000"/>
              </a:lnSpc>
              <a:spcBef>
                <a:spcPts val="728"/>
              </a:spcBef>
              <a:buClr>
                <a:schemeClr val="accent3"/>
              </a:buClr>
              <a:buFont typeface="Courier New" panose="02070309020205020404" pitchFamily="49" charset="0"/>
              <a:buChar char="o"/>
              <a:defRPr sz="2331" kern="1200">
                <a:solidFill>
                  <a:schemeClr val="tx1"/>
                </a:solidFill>
                <a:latin typeface="Arial" panose="020B0604020202020204" pitchFamily="34" charset="0"/>
                <a:ea typeface="+mn-ea"/>
                <a:cs typeface="Arial" panose="020B0604020202020204" pitchFamily="34" charset="0"/>
              </a:defRPr>
            </a:lvl3pPr>
            <a:lvl4pPr marL="2331171" indent="-333024" algn="l" defTabSz="1332098" rtl="0" eaLnBrk="1" latinLnBrk="0" hangingPunct="1">
              <a:lnSpc>
                <a:spcPct val="90000"/>
              </a:lnSpc>
              <a:spcBef>
                <a:spcPts val="728"/>
              </a:spcBef>
              <a:buClr>
                <a:schemeClr val="accent2"/>
              </a:buClr>
              <a:buFont typeface="Arial" panose="020B0604020202020204" pitchFamily="34" charset="0"/>
              <a:buChar char="•"/>
              <a:defRPr sz="2040" kern="1200">
                <a:solidFill>
                  <a:schemeClr val="tx1"/>
                </a:solidFill>
                <a:latin typeface="Arial" panose="020B0604020202020204" pitchFamily="34" charset="0"/>
                <a:ea typeface="+mn-ea"/>
                <a:cs typeface="Arial" panose="020B0604020202020204" pitchFamily="34" charset="0"/>
              </a:defRPr>
            </a:lvl4pPr>
            <a:lvl5pPr marL="2997220" indent="-333024" algn="l" defTabSz="1332098" rtl="0" eaLnBrk="1" latinLnBrk="0" hangingPunct="1">
              <a:lnSpc>
                <a:spcPct val="90000"/>
              </a:lnSpc>
              <a:spcBef>
                <a:spcPts val="728"/>
              </a:spcBef>
              <a:buFont typeface="Arial" panose="020B0604020202020204" pitchFamily="34" charset="0"/>
              <a:buChar char="•"/>
              <a:defRPr sz="2622" kern="1200">
                <a:solidFill>
                  <a:schemeClr val="tx1"/>
                </a:solidFill>
                <a:latin typeface="+mn-lt"/>
                <a:ea typeface="+mn-ea"/>
                <a:cs typeface="Arial" panose="020B0604020202020204" pitchFamily="34" charset="0"/>
              </a:defRPr>
            </a:lvl5pPr>
            <a:lvl6pPr marL="3663269" indent="-333024" algn="l" defTabSz="1332098" rtl="0" eaLnBrk="1" latinLnBrk="0" hangingPunct="1">
              <a:lnSpc>
                <a:spcPct val="90000"/>
              </a:lnSpc>
              <a:spcBef>
                <a:spcPts val="728"/>
              </a:spcBef>
              <a:buFont typeface="Arial" panose="020B0604020202020204" pitchFamily="34" charset="0"/>
              <a:buChar char="•"/>
              <a:defRPr sz="2622" kern="1200">
                <a:solidFill>
                  <a:schemeClr val="tx1"/>
                </a:solidFill>
                <a:latin typeface="+mn-lt"/>
                <a:ea typeface="+mn-ea"/>
                <a:cs typeface="+mn-cs"/>
              </a:defRPr>
            </a:lvl6pPr>
            <a:lvl7pPr marL="4329318" indent="-333024" algn="l" defTabSz="1332098" rtl="0" eaLnBrk="1" latinLnBrk="0" hangingPunct="1">
              <a:lnSpc>
                <a:spcPct val="90000"/>
              </a:lnSpc>
              <a:spcBef>
                <a:spcPts val="728"/>
              </a:spcBef>
              <a:buFont typeface="Arial" panose="020B0604020202020204" pitchFamily="34" charset="0"/>
              <a:buChar char="•"/>
              <a:defRPr sz="2622" kern="1200">
                <a:solidFill>
                  <a:schemeClr val="tx1"/>
                </a:solidFill>
                <a:latin typeface="+mn-lt"/>
                <a:ea typeface="+mn-ea"/>
                <a:cs typeface="+mn-cs"/>
              </a:defRPr>
            </a:lvl7pPr>
            <a:lvl8pPr marL="4995367" indent="-333024" algn="l" defTabSz="1332098" rtl="0" eaLnBrk="1" latinLnBrk="0" hangingPunct="1">
              <a:lnSpc>
                <a:spcPct val="90000"/>
              </a:lnSpc>
              <a:spcBef>
                <a:spcPts val="728"/>
              </a:spcBef>
              <a:buFont typeface="Arial" panose="020B0604020202020204" pitchFamily="34" charset="0"/>
              <a:buChar char="•"/>
              <a:defRPr sz="2622" kern="1200">
                <a:solidFill>
                  <a:schemeClr val="tx1"/>
                </a:solidFill>
                <a:latin typeface="+mn-lt"/>
                <a:ea typeface="+mn-ea"/>
                <a:cs typeface="+mn-cs"/>
              </a:defRPr>
            </a:lvl8pPr>
            <a:lvl9pPr marL="5661416" indent="-333024" algn="l" defTabSz="1332098" rtl="0" eaLnBrk="1" latinLnBrk="0" hangingPunct="1">
              <a:lnSpc>
                <a:spcPct val="90000"/>
              </a:lnSpc>
              <a:spcBef>
                <a:spcPts val="728"/>
              </a:spcBef>
              <a:buFont typeface="Arial" panose="020B0604020202020204" pitchFamily="34" charset="0"/>
              <a:buChar char="•"/>
              <a:defRPr sz="2622" kern="1200">
                <a:solidFill>
                  <a:schemeClr val="tx1"/>
                </a:solidFill>
                <a:latin typeface="+mn-lt"/>
                <a:ea typeface="+mn-ea"/>
                <a:cs typeface="+mn-cs"/>
              </a:defRPr>
            </a:lvl9pPr>
          </a:lstStyle>
          <a:p>
            <a:pPr>
              <a:buClr>
                <a:schemeClr val="bg2"/>
              </a:buClr>
            </a:pPr>
            <a:endParaRPr lang="fr-FR" sz="2644" dirty="0"/>
          </a:p>
        </p:txBody>
      </p:sp>
      <p:sp>
        <p:nvSpPr>
          <p:cNvPr id="6" name="Rectangle 5">
            <a:extLst>
              <a:ext uri="{FF2B5EF4-FFF2-40B4-BE49-F238E27FC236}">
                <a16:creationId xmlns:a16="http://schemas.microsoft.com/office/drawing/2014/main" id="{09B44119-9832-47ED-A33A-AC68E2EA05CF}"/>
              </a:ext>
            </a:extLst>
          </p:cNvPr>
          <p:cNvSpPr/>
          <p:nvPr/>
        </p:nvSpPr>
        <p:spPr>
          <a:xfrm>
            <a:off x="412782" y="1124745"/>
            <a:ext cx="11366437" cy="5436168"/>
          </a:xfrm>
          <a:prstGeom prst="rect">
            <a:avLst/>
          </a:prstGeom>
        </p:spPr>
        <p:txBody>
          <a:bodyPr wrap="square">
            <a:spAutoFit/>
          </a:bodyPr>
          <a:lstStyle/>
          <a:p>
            <a:pPr marL="311071" indent="-311071" algn="just">
              <a:buClr>
                <a:schemeClr val="bg2"/>
              </a:buClr>
              <a:buSzPct val="111000"/>
              <a:buFont typeface="Wingdings" panose="05000000000000000000" pitchFamily="2" charset="2"/>
              <a:buChar char="§"/>
            </a:pPr>
            <a:r>
              <a:rPr lang="fr-FR" sz="1600" b="1" dirty="0"/>
              <a:t>Une PM avec uniquement un abonnement DEI PRO </a:t>
            </a:r>
            <a:r>
              <a:rPr lang="fr-FR" sz="1600" dirty="0"/>
              <a:t>: il pourra utiliser son code reçu par SMS associé à son mot de passe BAD DEI PRO, pour valider ses paiements sur internet avec sa carte business.	</a:t>
            </a:r>
          </a:p>
          <a:p>
            <a:pPr marL="285750" indent="-285750" algn="just">
              <a:buClr>
                <a:schemeClr val="bg2"/>
              </a:buClr>
              <a:buSzPct val="111000"/>
              <a:buFont typeface="Wingdings" panose="05000000000000000000" pitchFamily="2" charset="2"/>
              <a:buChar char="§"/>
            </a:pPr>
            <a:endParaRPr lang="fr-FR" sz="1600" dirty="0"/>
          </a:p>
          <a:p>
            <a:pPr marL="311071" indent="-311071" algn="just">
              <a:buClr>
                <a:schemeClr val="bg2"/>
              </a:buClr>
              <a:buSzPct val="111000"/>
              <a:buFont typeface="Wingdings" panose="05000000000000000000" pitchFamily="2" charset="2"/>
              <a:buChar char="§"/>
            </a:pPr>
            <a:r>
              <a:rPr lang="fr-FR" sz="1600" b="1" dirty="0"/>
              <a:t>Le porteur de la carte business de la PM en double relation avec un DEI PRO </a:t>
            </a:r>
            <a:r>
              <a:rPr lang="fr-FR" sz="1600" b="1" u="sng" dirty="0"/>
              <a:t>et</a:t>
            </a:r>
            <a:r>
              <a:rPr lang="fr-FR" sz="1600" b="1" dirty="0"/>
              <a:t> un DEI PART </a:t>
            </a:r>
            <a:r>
              <a:rPr lang="fr-FR" sz="1600" dirty="0"/>
              <a:t>: il pourra valider ses paiements sur internet avec sa carte business avec son code reçu par SMS associé à son mot de passe BAD DEI PRO, mais devra saisir son code reçu par SMS associé à son mot de passe BAD DEI PART, pour valider ses paiements avec sa carte PART.</a:t>
            </a:r>
          </a:p>
          <a:p>
            <a:pPr marL="311071" indent="-311071" algn="just">
              <a:buClr>
                <a:schemeClr val="bg2"/>
              </a:buClr>
              <a:buSzPct val="111000"/>
              <a:buFont typeface="Wingdings" panose="05000000000000000000" pitchFamily="2" charset="2"/>
              <a:buChar char="§"/>
            </a:pPr>
            <a:endParaRPr lang="fr-FR" sz="1600" dirty="0"/>
          </a:p>
          <a:p>
            <a:pPr marL="311071" indent="-311071" algn="just">
              <a:buClr>
                <a:schemeClr val="bg2"/>
              </a:buClr>
              <a:buSzPct val="111000"/>
              <a:buFont typeface="Wingdings" panose="05000000000000000000" pitchFamily="2" charset="2"/>
              <a:buChar char="§"/>
            </a:pPr>
            <a:r>
              <a:rPr lang="fr-FR" sz="1600" b="1" dirty="0"/>
              <a:t>Le porteur de la carte business de la PM avec uniquement un abonnement CENET </a:t>
            </a:r>
            <a:r>
              <a:rPr lang="fr-FR" sz="1600" dirty="0"/>
              <a:t>: il pourra utiliser son mot de passe BAD CENET associé à son code reçu par SMS pour valider ses paiements sur internet avec sa carte business.	</a:t>
            </a:r>
          </a:p>
          <a:p>
            <a:pPr marL="311071" indent="-311071" algn="just">
              <a:buClr>
                <a:schemeClr val="bg2"/>
              </a:buClr>
              <a:buSzPct val="111000"/>
              <a:buFont typeface="Wingdings" panose="05000000000000000000" pitchFamily="2" charset="2"/>
              <a:buChar char="§"/>
            </a:pPr>
            <a:endParaRPr lang="fr-FR" sz="1600" dirty="0"/>
          </a:p>
          <a:p>
            <a:pPr marL="311071" indent="-311071" algn="just">
              <a:buClr>
                <a:schemeClr val="bg2"/>
              </a:buClr>
              <a:buSzPct val="111000"/>
              <a:buFont typeface="Wingdings" panose="05000000000000000000" pitchFamily="2" charset="2"/>
              <a:buChar char="§"/>
            </a:pPr>
            <a:r>
              <a:rPr lang="fr-FR" sz="1600" b="1" dirty="0"/>
              <a:t>Le porteur de la carte business de la PM a un abonnement CENET pour ses activités PRO en plus de son abonnement BAD DEI PART pour ses activités PART</a:t>
            </a:r>
            <a:r>
              <a:rPr lang="fr-FR" sz="1600" dirty="0"/>
              <a:t>: il devra saisir son code reçu par SMS associé à son mot de passe de son abonnement CENET pour valider ses paiements avec sa carte business alors qu'il devra saisir son code reçu par SMS associé à son mot de passe PART ou Sécur’Pass pour valider ses paiements sur internet avec sa carte bancaire PART.</a:t>
            </a:r>
          </a:p>
          <a:p>
            <a:pPr marL="311071" indent="-311071" algn="just">
              <a:buClr>
                <a:schemeClr val="bg2"/>
              </a:buClr>
              <a:buSzPct val="111000"/>
              <a:buFont typeface="Wingdings" panose="05000000000000000000" pitchFamily="2" charset="2"/>
              <a:buChar char="§"/>
            </a:pPr>
            <a:endParaRPr lang="fr-FR" sz="1600" dirty="0"/>
          </a:p>
          <a:p>
            <a:pPr marL="311071" indent="-311071" algn="just">
              <a:buClr>
                <a:schemeClr val="bg2"/>
              </a:buClr>
              <a:buSzPct val="111000"/>
              <a:buFont typeface="Wingdings" panose="05000000000000000000" pitchFamily="2" charset="2"/>
              <a:buChar char="§"/>
            </a:pPr>
            <a:r>
              <a:rPr lang="fr-FR" sz="1600" b="1" dirty="0"/>
              <a:t>Un porteur de carte business d’une PM qui a activé Sécur'Pass à titre perso </a:t>
            </a:r>
            <a:r>
              <a:rPr lang="fr-FR" sz="1600" dirty="0"/>
              <a:t>pourra  valider uniquement ses paiements en ligne liés à ses activités PART avec Sécur’Pass. Pour CENET il devra soit être équipé d’un lecteur CAP, c’est alors sa carte business qu’il devra utiliser pour générer le code pour valider son paiement en ligne et non sa carte </a:t>
            </a:r>
            <a:r>
              <a:rPr lang="fr-FR" sz="1600" dirty="0" err="1"/>
              <a:t>Sécur@ccess</a:t>
            </a:r>
            <a:r>
              <a:rPr lang="fr-FR" sz="1600" dirty="0"/>
              <a:t>, soit il devra saisir son code reçu par SMS associé au mot de passe de son abonnement CENET. </a:t>
            </a:r>
          </a:p>
        </p:txBody>
      </p:sp>
      <p:sp>
        <p:nvSpPr>
          <p:cNvPr id="28" name="Espace réservé du pied de page 4">
            <a:extLst>
              <a:ext uri="{FF2B5EF4-FFF2-40B4-BE49-F238E27FC236}">
                <a16:creationId xmlns:a16="http://schemas.microsoft.com/office/drawing/2014/main" id="{B427EBE1-E50A-47F7-A531-FD977776769A}"/>
              </a:ext>
            </a:extLst>
          </p:cNvPr>
          <p:cNvSpPr>
            <a:spLocks noGrp="1"/>
          </p:cNvSpPr>
          <p:nvPr>
            <p:ph type="ftr" sz="quarter" idx="11"/>
          </p:nvPr>
        </p:nvSpPr>
        <p:spPr>
          <a:xfrm>
            <a:off x="632384" y="6468977"/>
            <a:ext cx="3600000" cy="252000"/>
          </a:xfrm>
        </p:spPr>
        <p:txBody>
          <a:bodyPr/>
          <a:lstStyle/>
          <a:p>
            <a:r>
              <a:rPr lang="fr-FR"/>
              <a:t>OTP SMS - Janvier 2022</a:t>
            </a:r>
          </a:p>
        </p:txBody>
      </p:sp>
      <p:sp>
        <p:nvSpPr>
          <p:cNvPr id="29" name="Espace réservé du numéro de diapositive 5">
            <a:extLst>
              <a:ext uri="{FF2B5EF4-FFF2-40B4-BE49-F238E27FC236}">
                <a16:creationId xmlns:a16="http://schemas.microsoft.com/office/drawing/2014/main" id="{BDEC5A7F-AECC-47DF-9018-E704B92E2A64}"/>
              </a:ext>
            </a:extLst>
          </p:cNvPr>
          <p:cNvSpPr txBox="1">
            <a:spLocks/>
          </p:cNvSpPr>
          <p:nvPr/>
        </p:nvSpPr>
        <p:spPr>
          <a:xfrm>
            <a:off x="5736000" y="6477000"/>
            <a:ext cx="720000" cy="252000"/>
          </a:xfrm>
          <a:prstGeom prst="rect">
            <a:avLst/>
          </a:prstGeom>
        </p:spPr>
        <p:txBody>
          <a:bodyPr vert="horz" lIns="0" tIns="0" rIns="0" bIns="0" rtlCol="0">
            <a:normAutofit/>
          </a:bodyPr>
          <a:lstStyle>
            <a:lvl1pPr marL="0" indent="0" algn="l" defTabSz="914400" rtl="0" eaLnBrk="1" latinLnBrk="0" hangingPunct="1">
              <a:lnSpc>
                <a:spcPct val="100000"/>
              </a:lnSpc>
              <a:spcBef>
                <a:spcPts val="1500"/>
              </a:spcBef>
              <a:buFont typeface="Arial" panose="020B0604020202020204" pitchFamily="34" charset="0"/>
              <a:buNone/>
              <a:defRPr sz="2133" b="1" i="0" kern="1200" baseline="0">
                <a:solidFill>
                  <a:srgbClr val="B24388"/>
                </a:solidFill>
                <a:latin typeface="Arial" panose="020B0604020202020204" pitchFamily="34" charset="0"/>
                <a:ea typeface="+mn-ea"/>
                <a:cs typeface="+mn-cs"/>
              </a:defRPr>
            </a:lvl1pPr>
            <a:lvl2pPr marL="609585" indent="0" algn="l" defTabSz="914400" rtl="0" eaLnBrk="1" latinLnBrk="0" hangingPunct="1">
              <a:lnSpc>
                <a:spcPct val="100000"/>
              </a:lnSpc>
              <a:spcBef>
                <a:spcPts val="1300"/>
              </a:spcBef>
              <a:buClr>
                <a:schemeClr val="tx2"/>
              </a:buClr>
              <a:buFont typeface="Wingdings 2" panose="05020102010507070707" pitchFamily="18" charset="2"/>
              <a:buNone/>
              <a:defRPr sz="1600" b="0" kern="1200">
                <a:solidFill>
                  <a:schemeClr val="bg1"/>
                </a:solidFill>
                <a:latin typeface="+mn-lt"/>
                <a:ea typeface="+mn-ea"/>
                <a:cs typeface="+mn-cs"/>
              </a:defRPr>
            </a:lvl2pPr>
            <a:lvl3pPr marL="1219170" indent="0" algn="l" defTabSz="914400" rtl="0" eaLnBrk="1" latinLnBrk="0" hangingPunct="1">
              <a:lnSpc>
                <a:spcPct val="100000"/>
              </a:lnSpc>
              <a:spcBef>
                <a:spcPts val="1500"/>
              </a:spcBef>
              <a:buClr>
                <a:schemeClr val="tx2"/>
              </a:buClr>
              <a:buFont typeface="Wingdings 2" panose="05020102010507070707" pitchFamily="18" charset="2"/>
              <a:buNone/>
              <a:defRPr sz="1600" b="0" i="0" kern="1200">
                <a:solidFill>
                  <a:schemeClr val="bg1"/>
                </a:solidFill>
                <a:latin typeface="+mn-lt"/>
                <a:ea typeface="+mn-ea"/>
                <a:cs typeface="+mn-cs"/>
              </a:defRPr>
            </a:lvl3pPr>
            <a:lvl4pPr marL="1828754"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4pPr>
            <a:lvl5pPr marL="2438339"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fld id="{975A587B-5814-4D9B-9598-FE9CB954CB01}" type="slidenum">
              <a:rPr lang="fr-FR" sz="1300" smtClean="0">
                <a:solidFill>
                  <a:srgbClr val="C00000"/>
                </a:solidFill>
              </a:rPr>
              <a:pPr algn="ctr"/>
              <a:t>10</a:t>
            </a:fld>
            <a:endParaRPr lang="fr-FR" sz="1300" dirty="0">
              <a:solidFill>
                <a:srgbClr val="C00000"/>
              </a:solidFill>
            </a:endParaRPr>
          </a:p>
        </p:txBody>
      </p:sp>
      <p:grpSp>
        <p:nvGrpSpPr>
          <p:cNvPr id="31" name="Groupe 30">
            <a:extLst>
              <a:ext uri="{FF2B5EF4-FFF2-40B4-BE49-F238E27FC236}">
                <a16:creationId xmlns:a16="http://schemas.microsoft.com/office/drawing/2014/main" id="{D17A8D75-1B14-4569-91F9-18F2794FCD80}"/>
              </a:ext>
            </a:extLst>
          </p:cNvPr>
          <p:cNvGrpSpPr/>
          <p:nvPr/>
        </p:nvGrpSpPr>
        <p:grpSpPr>
          <a:xfrm>
            <a:off x="9558191" y="306235"/>
            <a:ext cx="1137196" cy="893808"/>
            <a:chOff x="4649788" y="2524126"/>
            <a:chExt cx="430213" cy="338137"/>
          </a:xfrm>
        </p:grpSpPr>
        <p:grpSp>
          <p:nvGrpSpPr>
            <p:cNvPr id="32" name="Groupe 31">
              <a:extLst>
                <a:ext uri="{FF2B5EF4-FFF2-40B4-BE49-F238E27FC236}">
                  <a16:creationId xmlns:a16="http://schemas.microsoft.com/office/drawing/2014/main" id="{17FA3508-1B80-4F49-B041-4B87E2B7E0D0}"/>
                </a:ext>
              </a:extLst>
            </p:cNvPr>
            <p:cNvGrpSpPr/>
            <p:nvPr/>
          </p:nvGrpSpPr>
          <p:grpSpPr>
            <a:xfrm>
              <a:off x="4791076" y="2524126"/>
              <a:ext cx="288925" cy="268288"/>
              <a:chOff x="4791076" y="2524126"/>
              <a:chExt cx="288925" cy="268288"/>
            </a:xfrm>
          </p:grpSpPr>
          <p:sp>
            <p:nvSpPr>
              <p:cNvPr id="42" name="Freeform 239">
                <a:extLst>
                  <a:ext uri="{FF2B5EF4-FFF2-40B4-BE49-F238E27FC236}">
                    <a16:creationId xmlns:a16="http://schemas.microsoft.com/office/drawing/2014/main" id="{E70A00F0-5EAE-45F5-85FE-5FC6EBADE19B}"/>
                  </a:ext>
                </a:extLst>
              </p:cNvPr>
              <p:cNvSpPr>
                <a:spLocks/>
              </p:cNvSpPr>
              <p:nvPr/>
            </p:nvSpPr>
            <p:spPr bwMode="auto">
              <a:xfrm>
                <a:off x="4791076" y="2657476"/>
                <a:ext cx="79375" cy="134938"/>
              </a:xfrm>
              <a:custGeom>
                <a:avLst/>
                <a:gdLst>
                  <a:gd name="T0" fmla="*/ 45 w 45"/>
                  <a:gd name="T1" fmla="*/ 73 h 74"/>
                  <a:gd name="T2" fmla="*/ 33 w 45"/>
                  <a:gd name="T3" fmla="*/ 67 h 74"/>
                  <a:gd name="T4" fmla="*/ 0 w 45"/>
                  <a:gd name="T5" fmla="*/ 0 h 74"/>
                </a:gdLst>
                <a:ahLst/>
                <a:cxnLst>
                  <a:cxn ang="0">
                    <a:pos x="T0" y="T1"/>
                  </a:cxn>
                  <a:cxn ang="0">
                    <a:pos x="T2" y="T3"/>
                  </a:cxn>
                  <a:cxn ang="0">
                    <a:pos x="T4" y="T5"/>
                  </a:cxn>
                </a:cxnLst>
                <a:rect l="0" t="0" r="r" b="b"/>
                <a:pathLst>
                  <a:path w="45" h="74">
                    <a:moveTo>
                      <a:pt x="45" y="73"/>
                    </a:moveTo>
                    <a:cubicBezTo>
                      <a:pt x="40" y="74"/>
                      <a:pt x="35" y="72"/>
                      <a:pt x="33" y="67"/>
                    </a:cubicBezTo>
                    <a:cubicBezTo>
                      <a:pt x="0" y="0"/>
                      <a:pt x="0" y="0"/>
                      <a:pt x="0" y="0"/>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sp>
            <p:nvSpPr>
              <p:cNvPr id="43" name="Freeform 240">
                <a:extLst>
                  <a:ext uri="{FF2B5EF4-FFF2-40B4-BE49-F238E27FC236}">
                    <a16:creationId xmlns:a16="http://schemas.microsoft.com/office/drawing/2014/main" id="{F6ED78D5-3D24-47EA-B2C6-ED57754A58B0}"/>
                  </a:ext>
                </a:extLst>
              </p:cNvPr>
              <p:cNvSpPr>
                <a:spLocks/>
              </p:cNvSpPr>
              <p:nvPr/>
            </p:nvSpPr>
            <p:spPr bwMode="auto">
              <a:xfrm>
                <a:off x="4835526" y="2524126"/>
                <a:ext cx="244475" cy="233363"/>
              </a:xfrm>
              <a:custGeom>
                <a:avLst/>
                <a:gdLst>
                  <a:gd name="T0" fmla="*/ 0 w 140"/>
                  <a:gd name="T1" fmla="*/ 47 h 127"/>
                  <a:gd name="T2" fmla="*/ 89 w 140"/>
                  <a:gd name="T3" fmla="*/ 3 h 127"/>
                  <a:gd name="T4" fmla="*/ 105 w 140"/>
                  <a:gd name="T5" fmla="*/ 8 h 127"/>
                  <a:gd name="T6" fmla="*/ 138 w 140"/>
                  <a:gd name="T7" fmla="*/ 75 h 127"/>
                  <a:gd name="T8" fmla="*/ 132 w 140"/>
                  <a:gd name="T9" fmla="*/ 90 h 127"/>
                  <a:gd name="T10" fmla="*/ 57 w 140"/>
                  <a:gd name="T11" fmla="*/ 127 h 127"/>
                </a:gdLst>
                <a:ahLst/>
                <a:cxnLst>
                  <a:cxn ang="0">
                    <a:pos x="T0" y="T1"/>
                  </a:cxn>
                  <a:cxn ang="0">
                    <a:pos x="T2" y="T3"/>
                  </a:cxn>
                  <a:cxn ang="0">
                    <a:pos x="T4" y="T5"/>
                  </a:cxn>
                  <a:cxn ang="0">
                    <a:pos x="T6" y="T7"/>
                  </a:cxn>
                  <a:cxn ang="0">
                    <a:pos x="T8" y="T9"/>
                  </a:cxn>
                  <a:cxn ang="0">
                    <a:pos x="T10" y="T11"/>
                  </a:cxn>
                </a:cxnLst>
                <a:rect l="0" t="0" r="r" b="b"/>
                <a:pathLst>
                  <a:path w="140" h="127">
                    <a:moveTo>
                      <a:pt x="0" y="47"/>
                    </a:moveTo>
                    <a:cubicBezTo>
                      <a:pt x="89" y="3"/>
                      <a:pt x="89" y="3"/>
                      <a:pt x="89" y="3"/>
                    </a:cubicBezTo>
                    <a:cubicBezTo>
                      <a:pt x="95" y="0"/>
                      <a:pt x="102" y="3"/>
                      <a:pt x="105" y="8"/>
                    </a:cubicBezTo>
                    <a:cubicBezTo>
                      <a:pt x="138" y="75"/>
                      <a:pt x="138" y="75"/>
                      <a:pt x="138" y="75"/>
                    </a:cubicBezTo>
                    <a:cubicBezTo>
                      <a:pt x="140" y="81"/>
                      <a:pt x="138" y="88"/>
                      <a:pt x="132" y="90"/>
                    </a:cubicBezTo>
                    <a:cubicBezTo>
                      <a:pt x="57" y="127"/>
                      <a:pt x="57" y="127"/>
                      <a:pt x="57" y="127"/>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sp>
            <p:nvSpPr>
              <p:cNvPr id="44" name="Line 241">
                <a:extLst>
                  <a:ext uri="{FF2B5EF4-FFF2-40B4-BE49-F238E27FC236}">
                    <a16:creationId xmlns:a16="http://schemas.microsoft.com/office/drawing/2014/main" id="{B1EC74AA-E16D-46AB-9652-21FEC15D3CB2}"/>
                  </a:ext>
                </a:extLst>
              </p:cNvPr>
              <p:cNvSpPr>
                <a:spLocks noChangeShapeType="1"/>
              </p:cNvSpPr>
              <p:nvPr/>
            </p:nvSpPr>
            <p:spPr bwMode="auto">
              <a:xfrm flipV="1">
                <a:off x="4849813" y="2562226"/>
                <a:ext cx="176213" cy="90488"/>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sp>
            <p:nvSpPr>
              <p:cNvPr id="45" name="Line 242">
                <a:extLst>
                  <a:ext uri="{FF2B5EF4-FFF2-40B4-BE49-F238E27FC236}">
                    <a16:creationId xmlns:a16="http://schemas.microsoft.com/office/drawing/2014/main" id="{69CE771A-AB01-44F2-A76A-894915BC6BF6}"/>
                  </a:ext>
                </a:extLst>
              </p:cNvPr>
              <p:cNvSpPr>
                <a:spLocks noChangeShapeType="1"/>
              </p:cNvSpPr>
              <p:nvPr/>
            </p:nvSpPr>
            <p:spPr bwMode="auto">
              <a:xfrm flipH="1">
                <a:off x="4819651" y="2600326"/>
                <a:ext cx="223838" cy="11747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sp>
            <p:nvSpPr>
              <p:cNvPr id="46" name="Line 243">
                <a:extLst>
                  <a:ext uri="{FF2B5EF4-FFF2-40B4-BE49-F238E27FC236}">
                    <a16:creationId xmlns:a16="http://schemas.microsoft.com/office/drawing/2014/main" id="{D86B4A81-D739-4027-AA9C-E8C56AC03433}"/>
                  </a:ext>
                </a:extLst>
              </p:cNvPr>
              <p:cNvSpPr>
                <a:spLocks noChangeShapeType="1"/>
              </p:cNvSpPr>
              <p:nvPr/>
            </p:nvSpPr>
            <p:spPr bwMode="auto">
              <a:xfrm flipV="1">
                <a:off x="4862513" y="2719388"/>
                <a:ext cx="25400" cy="1270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sp>
            <p:nvSpPr>
              <p:cNvPr id="47" name="Line 244">
                <a:extLst>
                  <a:ext uri="{FF2B5EF4-FFF2-40B4-BE49-F238E27FC236}">
                    <a16:creationId xmlns:a16="http://schemas.microsoft.com/office/drawing/2014/main" id="{51D4CB93-1B78-47DB-806C-2A519B12E5A8}"/>
                  </a:ext>
                </a:extLst>
              </p:cNvPr>
              <p:cNvSpPr>
                <a:spLocks noChangeShapeType="1"/>
              </p:cNvSpPr>
              <p:nvPr/>
            </p:nvSpPr>
            <p:spPr bwMode="auto">
              <a:xfrm flipV="1">
                <a:off x="4867276" y="2722563"/>
                <a:ext cx="52388" cy="28575"/>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sp>
            <p:nvSpPr>
              <p:cNvPr id="48" name="Freeform 245">
                <a:extLst>
                  <a:ext uri="{FF2B5EF4-FFF2-40B4-BE49-F238E27FC236}">
                    <a16:creationId xmlns:a16="http://schemas.microsoft.com/office/drawing/2014/main" id="{6E92D9DD-289A-415A-9B81-0F70050224D1}"/>
                  </a:ext>
                </a:extLst>
              </p:cNvPr>
              <p:cNvSpPr>
                <a:spLocks/>
              </p:cNvSpPr>
              <p:nvPr/>
            </p:nvSpPr>
            <p:spPr bwMode="auto">
              <a:xfrm>
                <a:off x="4981576" y="2638426"/>
                <a:ext cx="60325" cy="49213"/>
              </a:xfrm>
              <a:custGeom>
                <a:avLst/>
                <a:gdLst>
                  <a:gd name="T0" fmla="*/ 38 w 38"/>
                  <a:gd name="T1" fmla="*/ 15 h 31"/>
                  <a:gd name="T2" fmla="*/ 7 w 38"/>
                  <a:gd name="T3" fmla="*/ 31 h 31"/>
                  <a:gd name="T4" fmla="*/ 0 w 38"/>
                  <a:gd name="T5" fmla="*/ 16 h 31"/>
                  <a:gd name="T6" fmla="*/ 32 w 38"/>
                  <a:gd name="T7" fmla="*/ 0 h 31"/>
                  <a:gd name="T8" fmla="*/ 38 w 38"/>
                  <a:gd name="T9" fmla="*/ 15 h 31"/>
                </a:gdLst>
                <a:ahLst/>
                <a:cxnLst>
                  <a:cxn ang="0">
                    <a:pos x="T0" y="T1"/>
                  </a:cxn>
                  <a:cxn ang="0">
                    <a:pos x="T2" y="T3"/>
                  </a:cxn>
                  <a:cxn ang="0">
                    <a:pos x="T4" y="T5"/>
                  </a:cxn>
                  <a:cxn ang="0">
                    <a:pos x="T6" y="T7"/>
                  </a:cxn>
                  <a:cxn ang="0">
                    <a:pos x="T8" y="T9"/>
                  </a:cxn>
                </a:cxnLst>
                <a:rect l="0" t="0" r="r" b="b"/>
                <a:pathLst>
                  <a:path w="38" h="31">
                    <a:moveTo>
                      <a:pt x="38" y="15"/>
                    </a:moveTo>
                    <a:lnTo>
                      <a:pt x="7" y="31"/>
                    </a:lnTo>
                    <a:lnTo>
                      <a:pt x="0" y="16"/>
                    </a:lnTo>
                    <a:lnTo>
                      <a:pt x="32" y="0"/>
                    </a:lnTo>
                    <a:lnTo>
                      <a:pt x="38" y="15"/>
                    </a:lnTo>
                    <a:close/>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grpSp>
        <p:grpSp>
          <p:nvGrpSpPr>
            <p:cNvPr id="33" name="Groupe 32">
              <a:extLst>
                <a:ext uri="{FF2B5EF4-FFF2-40B4-BE49-F238E27FC236}">
                  <a16:creationId xmlns:a16="http://schemas.microsoft.com/office/drawing/2014/main" id="{E9E638E8-0EDC-42EE-9B7D-A331767656F2}"/>
                </a:ext>
              </a:extLst>
            </p:cNvPr>
            <p:cNvGrpSpPr/>
            <p:nvPr/>
          </p:nvGrpSpPr>
          <p:grpSpPr>
            <a:xfrm>
              <a:off x="4649788" y="2587626"/>
              <a:ext cx="327026" cy="274637"/>
              <a:chOff x="4649788" y="2587626"/>
              <a:chExt cx="327026" cy="274637"/>
            </a:xfrm>
          </p:grpSpPr>
          <p:sp>
            <p:nvSpPr>
              <p:cNvPr id="34" name="Freeform 246">
                <a:extLst>
                  <a:ext uri="{FF2B5EF4-FFF2-40B4-BE49-F238E27FC236}">
                    <a16:creationId xmlns:a16="http://schemas.microsoft.com/office/drawing/2014/main" id="{6A29A5BE-04F0-4FB9-9658-C88CF22F1757}"/>
                  </a:ext>
                </a:extLst>
              </p:cNvPr>
              <p:cNvSpPr>
                <a:spLocks/>
              </p:cNvSpPr>
              <p:nvPr/>
            </p:nvSpPr>
            <p:spPr bwMode="auto">
              <a:xfrm>
                <a:off x="4678363" y="2587626"/>
                <a:ext cx="192088" cy="153988"/>
              </a:xfrm>
              <a:custGeom>
                <a:avLst/>
                <a:gdLst>
                  <a:gd name="T0" fmla="*/ 0 w 110"/>
                  <a:gd name="T1" fmla="*/ 84 h 84"/>
                  <a:gd name="T2" fmla="*/ 25 w 110"/>
                  <a:gd name="T3" fmla="*/ 22 h 84"/>
                  <a:gd name="T4" fmla="*/ 66 w 110"/>
                  <a:gd name="T5" fmla="*/ 0 h 84"/>
                  <a:gd name="T6" fmla="*/ 110 w 110"/>
                  <a:gd name="T7" fmla="*/ 24 h 84"/>
                  <a:gd name="T8" fmla="*/ 50 w 110"/>
                  <a:gd name="T9" fmla="*/ 32 h 84"/>
                </a:gdLst>
                <a:ahLst/>
                <a:cxnLst>
                  <a:cxn ang="0">
                    <a:pos x="T0" y="T1"/>
                  </a:cxn>
                  <a:cxn ang="0">
                    <a:pos x="T2" y="T3"/>
                  </a:cxn>
                  <a:cxn ang="0">
                    <a:pos x="T4" y="T5"/>
                  </a:cxn>
                  <a:cxn ang="0">
                    <a:pos x="T6" y="T7"/>
                  </a:cxn>
                  <a:cxn ang="0">
                    <a:pos x="T8" y="T9"/>
                  </a:cxn>
                </a:cxnLst>
                <a:rect l="0" t="0" r="r" b="b"/>
                <a:pathLst>
                  <a:path w="110" h="84">
                    <a:moveTo>
                      <a:pt x="0" y="84"/>
                    </a:moveTo>
                    <a:cubicBezTo>
                      <a:pt x="25" y="22"/>
                      <a:pt x="25" y="22"/>
                      <a:pt x="25" y="22"/>
                    </a:cubicBezTo>
                    <a:cubicBezTo>
                      <a:pt x="66" y="0"/>
                      <a:pt x="66" y="0"/>
                      <a:pt x="66" y="0"/>
                    </a:cubicBezTo>
                    <a:cubicBezTo>
                      <a:pt x="110" y="24"/>
                      <a:pt x="110" y="24"/>
                      <a:pt x="110" y="24"/>
                    </a:cubicBezTo>
                    <a:cubicBezTo>
                      <a:pt x="110" y="24"/>
                      <a:pt x="95" y="53"/>
                      <a:pt x="50" y="32"/>
                    </a:cubicBezTo>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sp>
            <p:nvSpPr>
              <p:cNvPr id="35" name="Line 247">
                <a:extLst>
                  <a:ext uri="{FF2B5EF4-FFF2-40B4-BE49-F238E27FC236}">
                    <a16:creationId xmlns:a16="http://schemas.microsoft.com/office/drawing/2014/main" id="{F6BAD31D-2EE1-449C-BEFF-F761D686D0CD}"/>
                  </a:ext>
                </a:extLst>
              </p:cNvPr>
              <p:cNvSpPr>
                <a:spLocks noChangeShapeType="1"/>
              </p:cNvSpPr>
              <p:nvPr/>
            </p:nvSpPr>
            <p:spPr bwMode="auto">
              <a:xfrm flipH="1">
                <a:off x="4649788" y="2717801"/>
                <a:ext cx="34925"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sp>
            <p:nvSpPr>
              <p:cNvPr id="38" name="Line 248">
                <a:extLst>
                  <a:ext uri="{FF2B5EF4-FFF2-40B4-BE49-F238E27FC236}">
                    <a16:creationId xmlns:a16="http://schemas.microsoft.com/office/drawing/2014/main" id="{857340BE-76CA-4CB5-8051-894607EC0BEA}"/>
                  </a:ext>
                </a:extLst>
              </p:cNvPr>
              <p:cNvSpPr>
                <a:spLocks noChangeShapeType="1"/>
              </p:cNvSpPr>
              <p:nvPr/>
            </p:nvSpPr>
            <p:spPr bwMode="auto">
              <a:xfrm flipH="1" flipV="1">
                <a:off x="4716463" y="2855913"/>
                <a:ext cx="87313" cy="1588"/>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sp>
            <p:nvSpPr>
              <p:cNvPr id="39" name="Freeform 249">
                <a:extLst>
                  <a:ext uri="{FF2B5EF4-FFF2-40B4-BE49-F238E27FC236}">
                    <a16:creationId xmlns:a16="http://schemas.microsoft.com/office/drawing/2014/main" id="{6EA4B0D6-1856-4304-B411-C7C32580C981}"/>
                  </a:ext>
                </a:extLst>
              </p:cNvPr>
              <p:cNvSpPr>
                <a:spLocks/>
              </p:cNvSpPr>
              <p:nvPr/>
            </p:nvSpPr>
            <p:spPr bwMode="auto">
              <a:xfrm>
                <a:off x="4832351" y="2811463"/>
                <a:ext cx="107950" cy="50800"/>
              </a:xfrm>
              <a:custGeom>
                <a:avLst/>
                <a:gdLst>
                  <a:gd name="T0" fmla="*/ 48 w 62"/>
                  <a:gd name="T1" fmla="*/ 28 h 28"/>
                  <a:gd name="T2" fmla="*/ 14 w 62"/>
                  <a:gd name="T3" fmla="*/ 28 h 28"/>
                  <a:gd name="T4" fmla="*/ 0 w 62"/>
                  <a:gd name="T5" fmla="*/ 14 h 28"/>
                  <a:gd name="T6" fmla="*/ 0 w 62"/>
                  <a:gd name="T7" fmla="*/ 14 h 28"/>
                  <a:gd name="T8" fmla="*/ 14 w 62"/>
                  <a:gd name="T9" fmla="*/ 0 h 28"/>
                  <a:gd name="T10" fmla="*/ 48 w 62"/>
                  <a:gd name="T11" fmla="*/ 0 h 28"/>
                  <a:gd name="T12" fmla="*/ 62 w 62"/>
                  <a:gd name="T13" fmla="*/ 14 h 28"/>
                  <a:gd name="T14" fmla="*/ 62 w 62"/>
                  <a:gd name="T15" fmla="*/ 14 h 28"/>
                  <a:gd name="T16" fmla="*/ 48 w 62"/>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28">
                    <a:moveTo>
                      <a:pt x="48" y="28"/>
                    </a:moveTo>
                    <a:cubicBezTo>
                      <a:pt x="14" y="28"/>
                      <a:pt x="14" y="28"/>
                      <a:pt x="14" y="28"/>
                    </a:cubicBezTo>
                    <a:cubicBezTo>
                      <a:pt x="7" y="28"/>
                      <a:pt x="0" y="21"/>
                      <a:pt x="0" y="14"/>
                    </a:cubicBezTo>
                    <a:cubicBezTo>
                      <a:pt x="0" y="14"/>
                      <a:pt x="0" y="14"/>
                      <a:pt x="0" y="14"/>
                    </a:cubicBezTo>
                    <a:cubicBezTo>
                      <a:pt x="0" y="6"/>
                      <a:pt x="7" y="0"/>
                      <a:pt x="14" y="0"/>
                    </a:cubicBezTo>
                    <a:cubicBezTo>
                      <a:pt x="48" y="0"/>
                      <a:pt x="48" y="0"/>
                      <a:pt x="48" y="0"/>
                    </a:cubicBezTo>
                    <a:cubicBezTo>
                      <a:pt x="55" y="0"/>
                      <a:pt x="62" y="6"/>
                      <a:pt x="62" y="14"/>
                    </a:cubicBezTo>
                    <a:cubicBezTo>
                      <a:pt x="62" y="14"/>
                      <a:pt x="62" y="14"/>
                      <a:pt x="62" y="14"/>
                    </a:cubicBezTo>
                    <a:cubicBezTo>
                      <a:pt x="62" y="21"/>
                      <a:pt x="55" y="28"/>
                      <a:pt x="48" y="28"/>
                    </a:cubicBezTo>
                    <a:close/>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sp>
            <p:nvSpPr>
              <p:cNvPr id="40" name="Freeform 250">
                <a:extLst>
                  <a:ext uri="{FF2B5EF4-FFF2-40B4-BE49-F238E27FC236}">
                    <a16:creationId xmlns:a16="http://schemas.microsoft.com/office/drawing/2014/main" id="{4597F730-FB4F-4BCC-B015-3EC377300673}"/>
                  </a:ext>
                </a:extLst>
              </p:cNvPr>
              <p:cNvSpPr>
                <a:spLocks/>
              </p:cNvSpPr>
              <p:nvPr/>
            </p:nvSpPr>
            <p:spPr bwMode="auto">
              <a:xfrm>
                <a:off x="4870451" y="2757488"/>
                <a:ext cx="106363" cy="52388"/>
              </a:xfrm>
              <a:custGeom>
                <a:avLst/>
                <a:gdLst>
                  <a:gd name="T0" fmla="*/ 47 w 61"/>
                  <a:gd name="T1" fmla="*/ 28 h 28"/>
                  <a:gd name="T2" fmla="*/ 14 w 61"/>
                  <a:gd name="T3" fmla="*/ 28 h 28"/>
                  <a:gd name="T4" fmla="*/ 0 w 61"/>
                  <a:gd name="T5" fmla="*/ 14 h 28"/>
                  <a:gd name="T6" fmla="*/ 0 w 61"/>
                  <a:gd name="T7" fmla="*/ 14 h 28"/>
                  <a:gd name="T8" fmla="*/ 14 w 61"/>
                  <a:gd name="T9" fmla="*/ 0 h 28"/>
                  <a:gd name="T10" fmla="*/ 47 w 61"/>
                  <a:gd name="T11" fmla="*/ 0 h 28"/>
                  <a:gd name="T12" fmla="*/ 61 w 61"/>
                  <a:gd name="T13" fmla="*/ 14 h 28"/>
                  <a:gd name="T14" fmla="*/ 61 w 61"/>
                  <a:gd name="T15" fmla="*/ 14 h 28"/>
                  <a:gd name="T16" fmla="*/ 47 w 61"/>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28">
                    <a:moveTo>
                      <a:pt x="47" y="28"/>
                    </a:moveTo>
                    <a:cubicBezTo>
                      <a:pt x="14" y="28"/>
                      <a:pt x="14" y="28"/>
                      <a:pt x="14" y="28"/>
                    </a:cubicBezTo>
                    <a:cubicBezTo>
                      <a:pt x="6" y="28"/>
                      <a:pt x="0" y="22"/>
                      <a:pt x="0" y="14"/>
                    </a:cubicBezTo>
                    <a:cubicBezTo>
                      <a:pt x="0" y="14"/>
                      <a:pt x="0" y="14"/>
                      <a:pt x="0" y="14"/>
                    </a:cubicBezTo>
                    <a:cubicBezTo>
                      <a:pt x="0" y="7"/>
                      <a:pt x="6" y="0"/>
                      <a:pt x="14" y="0"/>
                    </a:cubicBezTo>
                    <a:cubicBezTo>
                      <a:pt x="47" y="0"/>
                      <a:pt x="47" y="0"/>
                      <a:pt x="47" y="0"/>
                    </a:cubicBezTo>
                    <a:cubicBezTo>
                      <a:pt x="55" y="0"/>
                      <a:pt x="61" y="7"/>
                      <a:pt x="61" y="14"/>
                    </a:cubicBezTo>
                    <a:cubicBezTo>
                      <a:pt x="61" y="14"/>
                      <a:pt x="61" y="14"/>
                      <a:pt x="61" y="14"/>
                    </a:cubicBezTo>
                    <a:cubicBezTo>
                      <a:pt x="61" y="22"/>
                      <a:pt x="55" y="28"/>
                      <a:pt x="47" y="28"/>
                    </a:cubicBezTo>
                    <a:close/>
                  </a:path>
                </a:pathLst>
              </a:custGeom>
              <a:noFill/>
              <a:ln w="9525" cap="rnd">
                <a:solidFill>
                  <a:srgbClr val="57575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sp>
            <p:nvSpPr>
              <p:cNvPr id="41" name="Line 251">
                <a:extLst>
                  <a:ext uri="{FF2B5EF4-FFF2-40B4-BE49-F238E27FC236}">
                    <a16:creationId xmlns:a16="http://schemas.microsoft.com/office/drawing/2014/main" id="{23790B54-2516-40C0-8DAD-7FF5782ADA3E}"/>
                  </a:ext>
                </a:extLst>
              </p:cNvPr>
              <p:cNvSpPr>
                <a:spLocks noChangeShapeType="1"/>
              </p:cNvSpPr>
              <p:nvPr/>
            </p:nvSpPr>
            <p:spPr bwMode="auto">
              <a:xfrm flipH="1">
                <a:off x="4673601" y="2855913"/>
                <a:ext cx="20638" cy="0"/>
              </a:xfrm>
              <a:prstGeom prst="line">
                <a:avLst/>
              </a:prstGeom>
              <a:noFill/>
              <a:ln w="9525" cap="rnd">
                <a:solidFill>
                  <a:srgbClr val="575756"/>
                </a:solidFill>
                <a:prstDash val="solid"/>
                <a:round/>
                <a:headEnd/>
                <a:tailEnd/>
              </a:ln>
              <a:extLst>
                <a:ext uri="{909E8E84-426E-40DD-AFC4-6F175D3DCCD1}">
                  <a14:hiddenFill xmlns:a14="http://schemas.microsoft.com/office/drawing/2010/main">
                    <a:noFill/>
                  </a14:hiddenFill>
                </a:ext>
              </a:extLst>
            </p:spPr>
            <p:txBody>
              <a:bodyPr vert="horz" wrap="square" lIns="120843" tIns="60421" rIns="120843" bIns="60421" numCol="1" anchor="t" anchorCtr="0" compatLnSpc="1">
                <a:prstTxWarp prst="textNoShape">
                  <a:avLst/>
                </a:prstTxWarp>
              </a:bodyPr>
              <a:lstStyle/>
              <a:p>
                <a:pPr defTabSz="1208448">
                  <a:defRPr/>
                </a:pPr>
                <a:endParaRPr lang="fr-FR" sz="1851"/>
              </a:p>
            </p:txBody>
          </p:sp>
        </p:grpSp>
      </p:grpSp>
      <p:sp>
        <p:nvSpPr>
          <p:cNvPr id="49" name="Titre 4">
            <a:extLst>
              <a:ext uri="{FF2B5EF4-FFF2-40B4-BE49-F238E27FC236}">
                <a16:creationId xmlns:a16="http://schemas.microsoft.com/office/drawing/2014/main" id="{0ECB37A7-1DBF-4F68-B3C6-4C3BD14FDAD3}"/>
              </a:ext>
            </a:extLst>
          </p:cNvPr>
          <p:cNvSpPr txBox="1">
            <a:spLocks/>
          </p:cNvSpPr>
          <p:nvPr/>
        </p:nvSpPr>
        <p:spPr>
          <a:xfrm>
            <a:off x="674601" y="491958"/>
            <a:ext cx="10181399" cy="366669"/>
          </a:xfrm>
          <a:prstGeom prst="rect">
            <a:avLst/>
          </a:prstGeom>
        </p:spPr>
        <p:txBody>
          <a:bodyPr vert="horz" lIns="0" tIns="41476" rIns="0" bIns="41476" rtlCol="0" anchor="t" anchorCtr="0">
            <a:noAutofit/>
          </a:bodyPr>
          <a:lstStyle>
            <a:lvl1pPr algn="l" defTabSz="1332098" rtl="0" eaLnBrk="1" latinLnBrk="0" hangingPunct="1">
              <a:lnSpc>
                <a:spcPct val="90000"/>
              </a:lnSpc>
              <a:spcBef>
                <a:spcPct val="0"/>
              </a:spcBef>
              <a:buNone/>
              <a:defRPr sz="3496" kern="1200">
                <a:solidFill>
                  <a:schemeClr val="tx1"/>
                </a:solidFill>
                <a:latin typeface="Arial Black" panose="020B0A04020102020204" pitchFamily="34" charset="0"/>
                <a:ea typeface="+mj-ea"/>
                <a:cs typeface="Arial" panose="020B0604020202020204" pitchFamily="34" charset="0"/>
              </a:defRPr>
            </a:lvl1pPr>
          </a:lstStyle>
          <a:p>
            <a:r>
              <a:rPr lang="fr-FR" sz="2300" b="1" dirty="0">
                <a:solidFill>
                  <a:srgbClr val="C00000"/>
                </a:solidFill>
                <a:latin typeface="+mj-lt"/>
              </a:rPr>
              <a:t>PAIEMENT 3DS OTP SMS RENFORCÉ</a:t>
            </a:r>
          </a:p>
        </p:txBody>
      </p:sp>
    </p:spTree>
    <p:extLst>
      <p:ext uri="{BB962C8B-B14F-4D97-AF65-F5344CB8AC3E}">
        <p14:creationId xmlns:p14="http://schemas.microsoft.com/office/powerpoint/2010/main" val="24757090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19B918-8322-485D-972F-742FE203B24E}"/>
              </a:ext>
            </a:extLst>
          </p:cNvPr>
          <p:cNvSpPr>
            <a:spLocks noGrp="1"/>
          </p:cNvSpPr>
          <p:nvPr>
            <p:ph type="title"/>
          </p:nvPr>
        </p:nvSpPr>
        <p:spPr>
          <a:xfrm>
            <a:off x="1083787" y="2273617"/>
            <a:ext cx="2880000" cy="1080000"/>
          </a:xfrm>
        </p:spPr>
        <p:txBody>
          <a:bodyPr/>
          <a:lstStyle/>
          <a:p>
            <a:r>
              <a:rPr lang="fr-FR" dirty="0"/>
              <a:t>02</a:t>
            </a:r>
          </a:p>
        </p:txBody>
      </p:sp>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1083786" y="3269296"/>
            <a:ext cx="7920000" cy="2160000"/>
          </a:xfrm>
        </p:spPr>
        <p:txBody>
          <a:bodyPr/>
          <a:lstStyle/>
          <a:p>
            <a:r>
              <a:rPr lang="fr-FR" dirty="0"/>
              <a:t>Résolution des blocages client</a:t>
            </a:r>
          </a:p>
        </p:txBody>
      </p:sp>
      <p:sp>
        <p:nvSpPr>
          <p:cNvPr id="6" name="Espace réservé du pied de page 5">
            <a:extLst>
              <a:ext uri="{FF2B5EF4-FFF2-40B4-BE49-F238E27FC236}">
                <a16:creationId xmlns:a16="http://schemas.microsoft.com/office/drawing/2014/main" id="{2F3774E1-4C93-40A2-AB74-2089636ECAF0}"/>
              </a:ext>
            </a:extLst>
          </p:cNvPr>
          <p:cNvSpPr>
            <a:spLocks noGrp="1"/>
          </p:cNvSpPr>
          <p:nvPr>
            <p:ph type="ftr" sz="quarter" idx="11"/>
          </p:nvPr>
        </p:nvSpPr>
        <p:spPr>
          <a:xfrm>
            <a:off x="632384" y="6468977"/>
            <a:ext cx="3600000" cy="252000"/>
          </a:xfrm>
        </p:spPr>
        <p:txBody>
          <a:bodyPr/>
          <a:lstStyle/>
          <a:p>
            <a:r>
              <a:rPr lang="fr-FR"/>
              <a:t>OTP SMS - Janvier 2022</a:t>
            </a:r>
            <a:endParaRPr lang="fr-FR" dirty="0"/>
          </a:p>
        </p:txBody>
      </p:sp>
      <p:sp>
        <p:nvSpPr>
          <p:cNvPr id="7" name="Espace réservé du numéro de diapositive 6">
            <a:extLst>
              <a:ext uri="{FF2B5EF4-FFF2-40B4-BE49-F238E27FC236}">
                <a16:creationId xmlns:a16="http://schemas.microsoft.com/office/drawing/2014/main" id="{27AF6AE8-4A91-4E17-95A6-D1C9D8F4D9F9}"/>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11</a:t>
            </a:fld>
            <a:endParaRPr lang="fr-FR" dirty="0"/>
          </a:p>
        </p:txBody>
      </p:sp>
    </p:spTree>
    <p:extLst>
      <p:ext uri="{BB962C8B-B14F-4D97-AF65-F5344CB8AC3E}">
        <p14:creationId xmlns:p14="http://schemas.microsoft.com/office/powerpoint/2010/main" val="2322320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A2393A-26FE-410C-A225-7BF5419E223E}"/>
              </a:ext>
            </a:extLst>
          </p:cNvPr>
          <p:cNvSpPr>
            <a:spLocks noGrp="1"/>
          </p:cNvSpPr>
          <p:nvPr>
            <p:ph type="title"/>
          </p:nvPr>
        </p:nvSpPr>
        <p:spPr>
          <a:xfrm>
            <a:off x="636747" y="428012"/>
            <a:ext cx="10273141" cy="449816"/>
          </a:xfrm>
        </p:spPr>
        <p:txBody>
          <a:bodyPr/>
          <a:lstStyle/>
          <a:p>
            <a:r>
              <a:rPr lang="fr-FR" dirty="0"/>
              <a:t>1 message d’erreur unique</a:t>
            </a:r>
          </a:p>
        </p:txBody>
      </p:sp>
      <p:sp>
        <p:nvSpPr>
          <p:cNvPr id="3" name="Espace réservé du texte 2">
            <a:extLst>
              <a:ext uri="{FF2B5EF4-FFF2-40B4-BE49-F238E27FC236}">
                <a16:creationId xmlns:a16="http://schemas.microsoft.com/office/drawing/2014/main" id="{8473DC06-A8FD-4FCC-B635-D0456B3D033C}"/>
              </a:ext>
            </a:extLst>
          </p:cNvPr>
          <p:cNvSpPr>
            <a:spLocks noGrp="1"/>
          </p:cNvSpPr>
          <p:nvPr>
            <p:ph type="body" sz="quarter" idx="12"/>
          </p:nvPr>
        </p:nvSpPr>
        <p:spPr>
          <a:xfrm>
            <a:off x="750345" y="816000"/>
            <a:ext cx="10272131" cy="384043"/>
          </a:xfrm>
        </p:spPr>
        <p:txBody>
          <a:bodyPr>
            <a:normAutofit/>
          </a:bodyPr>
          <a:lstStyle/>
          <a:p>
            <a:r>
              <a:rPr lang="fr-FR" sz="1900" dirty="0">
                <a:solidFill>
                  <a:srgbClr val="53595E"/>
                </a:solidFill>
              </a:rPr>
              <a:t>3 causes d’erreur à vérifier avec le client</a:t>
            </a:r>
          </a:p>
        </p:txBody>
      </p:sp>
      <p:sp>
        <p:nvSpPr>
          <p:cNvPr id="5" name="Rectangle 4">
            <a:extLst>
              <a:ext uri="{FF2B5EF4-FFF2-40B4-BE49-F238E27FC236}">
                <a16:creationId xmlns:a16="http://schemas.microsoft.com/office/drawing/2014/main" id="{AF85F55F-A274-479B-886C-A752C448258A}"/>
              </a:ext>
            </a:extLst>
          </p:cNvPr>
          <p:cNvSpPr/>
          <p:nvPr/>
        </p:nvSpPr>
        <p:spPr>
          <a:xfrm>
            <a:off x="719403" y="4289049"/>
            <a:ext cx="10849205" cy="1292662"/>
          </a:xfrm>
          <a:prstGeom prst="rect">
            <a:avLst/>
          </a:prstGeom>
        </p:spPr>
        <p:txBody>
          <a:bodyPr wrap="square">
            <a:spAutoFit/>
          </a:bodyPr>
          <a:lstStyle/>
          <a:p>
            <a:pPr marL="457189" indent="-457189">
              <a:buFontTx/>
              <a:buAutoNum type="arabicPeriod"/>
            </a:pPr>
            <a:r>
              <a:rPr lang="fr-FR" dirty="0"/>
              <a:t>Mon client renseigne un mot de passe non conforme selon règles de sécurité ICG</a:t>
            </a:r>
          </a:p>
          <a:p>
            <a:pPr marL="457189" indent="-457189">
              <a:buFontTx/>
              <a:buAutoNum type="arabicPeriod"/>
            </a:pPr>
            <a:r>
              <a:rPr lang="fr-FR" dirty="0"/>
              <a:t>Mon client ne s’est pas connecté à sa Banque à distance récemment et son mot de passe a expiré</a:t>
            </a:r>
          </a:p>
          <a:p>
            <a:pPr marL="457189" indent="-457189">
              <a:buFontTx/>
              <a:buAutoNum type="arabicPeriod"/>
            </a:pPr>
            <a:r>
              <a:rPr lang="fr-FR" dirty="0"/>
              <a:t>Mon client s’est trompé dans la saisie de son code reçu par SMS ou son mot de passe</a:t>
            </a:r>
          </a:p>
          <a:p>
            <a:pPr marL="457189" indent="-457189">
              <a:buFontTx/>
              <a:buAutoNum type="arabicPeriod"/>
            </a:pPr>
            <a:endParaRPr lang="fr-FR" sz="2400" dirty="0"/>
          </a:p>
        </p:txBody>
      </p:sp>
      <p:pic>
        <p:nvPicPr>
          <p:cNvPr id="6" name="Image 4">
            <a:extLst>
              <a:ext uri="{FF2B5EF4-FFF2-40B4-BE49-F238E27FC236}">
                <a16:creationId xmlns:a16="http://schemas.microsoft.com/office/drawing/2014/main" id="{328E096C-0E7D-423C-8552-D587AE5A219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944"/>
          <a:stretch/>
        </p:blipFill>
        <p:spPr bwMode="auto">
          <a:xfrm>
            <a:off x="2255573" y="1588314"/>
            <a:ext cx="5713888" cy="2312465"/>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Espace réservé du pied de page 4">
            <a:extLst>
              <a:ext uri="{FF2B5EF4-FFF2-40B4-BE49-F238E27FC236}">
                <a16:creationId xmlns:a16="http://schemas.microsoft.com/office/drawing/2014/main" id="{032B29CE-EAC3-407F-A4DD-94F75FBE39D9}"/>
              </a:ext>
            </a:extLst>
          </p:cNvPr>
          <p:cNvSpPr>
            <a:spLocks noGrp="1"/>
          </p:cNvSpPr>
          <p:nvPr>
            <p:ph type="ftr" sz="quarter" idx="11"/>
          </p:nvPr>
        </p:nvSpPr>
        <p:spPr>
          <a:xfrm>
            <a:off x="632384" y="6468977"/>
            <a:ext cx="3600000" cy="252000"/>
          </a:xfrm>
        </p:spPr>
        <p:txBody>
          <a:bodyPr/>
          <a:lstStyle/>
          <a:p>
            <a:r>
              <a:rPr lang="fr-FR"/>
              <a:t>OTP SMS - Janvier 2022</a:t>
            </a:r>
            <a:endParaRPr lang="fr-FR" dirty="0"/>
          </a:p>
        </p:txBody>
      </p:sp>
      <p:sp>
        <p:nvSpPr>
          <p:cNvPr id="9" name="Espace réservé du numéro de diapositive 5">
            <a:extLst>
              <a:ext uri="{FF2B5EF4-FFF2-40B4-BE49-F238E27FC236}">
                <a16:creationId xmlns:a16="http://schemas.microsoft.com/office/drawing/2014/main" id="{A358C8C1-51D2-43C0-B1E0-86EBFF5B5004}"/>
              </a:ext>
            </a:extLst>
          </p:cNvPr>
          <p:cNvSpPr txBox="1">
            <a:spLocks/>
          </p:cNvSpPr>
          <p:nvPr/>
        </p:nvSpPr>
        <p:spPr>
          <a:xfrm>
            <a:off x="5736000" y="6477000"/>
            <a:ext cx="720000" cy="252000"/>
          </a:xfrm>
          <a:prstGeom prst="rect">
            <a:avLst/>
          </a:prstGeom>
        </p:spPr>
        <p:txBody>
          <a:bodyPr vert="horz" lIns="0" tIns="0" rIns="0" bIns="0" rtlCol="0">
            <a:normAutofit/>
          </a:bodyPr>
          <a:lstStyle>
            <a:lvl1pPr marL="0" indent="0" algn="l" defTabSz="914400" rtl="0" eaLnBrk="1" latinLnBrk="0" hangingPunct="1">
              <a:lnSpc>
                <a:spcPct val="100000"/>
              </a:lnSpc>
              <a:spcBef>
                <a:spcPts val="1500"/>
              </a:spcBef>
              <a:buFont typeface="Arial" panose="020B0604020202020204" pitchFamily="34" charset="0"/>
              <a:buNone/>
              <a:defRPr sz="2133" b="1" i="0" kern="1200" baseline="0">
                <a:solidFill>
                  <a:srgbClr val="B24388"/>
                </a:solidFill>
                <a:latin typeface="Arial" panose="020B0604020202020204" pitchFamily="34" charset="0"/>
                <a:ea typeface="+mn-ea"/>
                <a:cs typeface="+mn-cs"/>
              </a:defRPr>
            </a:lvl1pPr>
            <a:lvl2pPr marL="609585" indent="0" algn="l" defTabSz="914400" rtl="0" eaLnBrk="1" latinLnBrk="0" hangingPunct="1">
              <a:lnSpc>
                <a:spcPct val="100000"/>
              </a:lnSpc>
              <a:spcBef>
                <a:spcPts val="1300"/>
              </a:spcBef>
              <a:buClr>
                <a:schemeClr val="tx2"/>
              </a:buClr>
              <a:buFont typeface="Wingdings 2" panose="05020102010507070707" pitchFamily="18" charset="2"/>
              <a:buNone/>
              <a:defRPr sz="1600" b="0" kern="1200">
                <a:solidFill>
                  <a:schemeClr val="bg1"/>
                </a:solidFill>
                <a:latin typeface="+mn-lt"/>
                <a:ea typeface="+mn-ea"/>
                <a:cs typeface="+mn-cs"/>
              </a:defRPr>
            </a:lvl2pPr>
            <a:lvl3pPr marL="1219170" indent="0" algn="l" defTabSz="914400" rtl="0" eaLnBrk="1" latinLnBrk="0" hangingPunct="1">
              <a:lnSpc>
                <a:spcPct val="100000"/>
              </a:lnSpc>
              <a:spcBef>
                <a:spcPts val="1500"/>
              </a:spcBef>
              <a:buClr>
                <a:schemeClr val="tx2"/>
              </a:buClr>
              <a:buFont typeface="Wingdings 2" panose="05020102010507070707" pitchFamily="18" charset="2"/>
              <a:buNone/>
              <a:defRPr sz="1600" b="0" i="0" kern="1200">
                <a:solidFill>
                  <a:schemeClr val="bg1"/>
                </a:solidFill>
                <a:latin typeface="+mn-lt"/>
                <a:ea typeface="+mn-ea"/>
                <a:cs typeface="+mn-cs"/>
              </a:defRPr>
            </a:lvl3pPr>
            <a:lvl4pPr marL="1828754"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4pPr>
            <a:lvl5pPr marL="2438339"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fld id="{975A587B-5814-4D9B-9598-FE9CB954CB01}" type="slidenum">
              <a:rPr lang="fr-FR" sz="1300" smtClean="0">
                <a:solidFill>
                  <a:srgbClr val="C00000"/>
                </a:solidFill>
              </a:rPr>
              <a:pPr algn="ctr"/>
              <a:t>12</a:t>
            </a:fld>
            <a:endParaRPr lang="fr-FR" sz="1300" dirty="0">
              <a:solidFill>
                <a:srgbClr val="C00000"/>
              </a:solidFill>
            </a:endParaRPr>
          </a:p>
        </p:txBody>
      </p:sp>
    </p:spTree>
    <p:extLst>
      <p:ext uri="{BB962C8B-B14F-4D97-AF65-F5344CB8AC3E}">
        <p14:creationId xmlns:p14="http://schemas.microsoft.com/office/powerpoint/2010/main" val="10194995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F84469-FAA7-4E98-95B8-FED5BEAE2557}"/>
              </a:ext>
            </a:extLst>
          </p:cNvPr>
          <p:cNvSpPr>
            <a:spLocks noGrp="1"/>
          </p:cNvSpPr>
          <p:nvPr>
            <p:ph type="title"/>
          </p:nvPr>
        </p:nvSpPr>
        <p:spPr>
          <a:xfrm>
            <a:off x="612015" y="459440"/>
            <a:ext cx="11042623" cy="449816"/>
          </a:xfrm>
        </p:spPr>
        <p:txBody>
          <a:bodyPr/>
          <a:lstStyle/>
          <a:p>
            <a:r>
              <a:rPr lang="fr-FR" dirty="0"/>
              <a:t>Parcours de paiement en ligne : messages d’erreur</a:t>
            </a:r>
          </a:p>
        </p:txBody>
      </p:sp>
      <p:pic>
        <p:nvPicPr>
          <p:cNvPr id="17" name="Image 16">
            <a:extLst>
              <a:ext uri="{FF2B5EF4-FFF2-40B4-BE49-F238E27FC236}">
                <a16:creationId xmlns:a16="http://schemas.microsoft.com/office/drawing/2014/main" id="{55C0EEF5-D7DF-4AD6-B283-08AEDD657653}"/>
              </a:ext>
            </a:extLst>
          </p:cNvPr>
          <p:cNvPicPr>
            <a:picLocks noChangeAspect="1"/>
          </p:cNvPicPr>
          <p:nvPr/>
        </p:nvPicPr>
        <p:blipFill>
          <a:blip r:embed="rId2"/>
          <a:stretch>
            <a:fillRect/>
          </a:stretch>
        </p:blipFill>
        <p:spPr>
          <a:xfrm>
            <a:off x="5327915" y="1603226"/>
            <a:ext cx="1962439" cy="1800676"/>
          </a:xfrm>
          <a:prstGeom prst="rect">
            <a:avLst/>
          </a:prstGeom>
        </p:spPr>
      </p:pic>
      <p:pic>
        <p:nvPicPr>
          <p:cNvPr id="20" name="Image 19">
            <a:extLst>
              <a:ext uri="{FF2B5EF4-FFF2-40B4-BE49-F238E27FC236}">
                <a16:creationId xmlns:a16="http://schemas.microsoft.com/office/drawing/2014/main" id="{18E49D93-A395-435E-99DF-8EC32E585D35}"/>
              </a:ext>
            </a:extLst>
          </p:cNvPr>
          <p:cNvPicPr>
            <a:picLocks noChangeAspect="1"/>
          </p:cNvPicPr>
          <p:nvPr/>
        </p:nvPicPr>
        <p:blipFill>
          <a:blip r:embed="rId3"/>
          <a:stretch>
            <a:fillRect/>
          </a:stretch>
        </p:blipFill>
        <p:spPr>
          <a:xfrm>
            <a:off x="640854" y="3885213"/>
            <a:ext cx="2144055" cy="1933900"/>
          </a:xfrm>
          <a:prstGeom prst="rect">
            <a:avLst/>
          </a:prstGeom>
        </p:spPr>
      </p:pic>
      <p:sp>
        <p:nvSpPr>
          <p:cNvPr id="22" name="ZoneTexte 21">
            <a:extLst>
              <a:ext uri="{FF2B5EF4-FFF2-40B4-BE49-F238E27FC236}">
                <a16:creationId xmlns:a16="http://schemas.microsoft.com/office/drawing/2014/main" id="{6A46CD79-5BB3-4DA4-9CAA-96DBBC2D52A9}"/>
              </a:ext>
            </a:extLst>
          </p:cNvPr>
          <p:cNvSpPr txBox="1"/>
          <p:nvPr/>
        </p:nvSpPr>
        <p:spPr>
          <a:xfrm>
            <a:off x="5327916" y="1063963"/>
            <a:ext cx="1917733" cy="318100"/>
          </a:xfrm>
          <a:prstGeom prst="rect">
            <a:avLst/>
          </a:prstGeom>
          <a:noFill/>
        </p:spPr>
        <p:txBody>
          <a:bodyPr wrap="square" rtlCol="0">
            <a:spAutoFit/>
          </a:bodyPr>
          <a:lstStyle/>
          <a:p>
            <a:pPr algn="ctr"/>
            <a:r>
              <a:rPr lang="fr-FR" sz="1467" b="1" dirty="0">
                <a:solidFill>
                  <a:srgbClr val="C00000"/>
                </a:solidFill>
              </a:rPr>
              <a:t>1</a:t>
            </a:r>
            <a:r>
              <a:rPr lang="fr-FR" sz="1467" b="1" baseline="30000" dirty="0">
                <a:solidFill>
                  <a:srgbClr val="C00000"/>
                </a:solidFill>
              </a:rPr>
              <a:t>er</a:t>
            </a:r>
            <a:r>
              <a:rPr lang="fr-FR" sz="1467" b="1" dirty="0">
                <a:solidFill>
                  <a:srgbClr val="C00000"/>
                </a:solidFill>
              </a:rPr>
              <a:t> essai KO</a:t>
            </a:r>
          </a:p>
        </p:txBody>
      </p:sp>
      <p:sp>
        <p:nvSpPr>
          <p:cNvPr id="26" name="ZoneTexte 25">
            <a:extLst>
              <a:ext uri="{FF2B5EF4-FFF2-40B4-BE49-F238E27FC236}">
                <a16:creationId xmlns:a16="http://schemas.microsoft.com/office/drawing/2014/main" id="{CC624FFA-70A5-4651-A7CA-F8C7EDA02984}"/>
              </a:ext>
            </a:extLst>
          </p:cNvPr>
          <p:cNvSpPr txBox="1"/>
          <p:nvPr/>
        </p:nvSpPr>
        <p:spPr>
          <a:xfrm>
            <a:off x="640853" y="3559236"/>
            <a:ext cx="2105076" cy="318100"/>
          </a:xfrm>
          <a:prstGeom prst="rect">
            <a:avLst/>
          </a:prstGeom>
          <a:noFill/>
        </p:spPr>
        <p:txBody>
          <a:bodyPr wrap="square" rtlCol="0">
            <a:spAutoFit/>
          </a:bodyPr>
          <a:lstStyle>
            <a:defPPr marR="0" lvl="0" algn="l" rtl="0">
              <a:lnSpc>
                <a:spcPct val="100000"/>
              </a:lnSpc>
              <a:spcBef>
                <a:spcPts val="0"/>
              </a:spcBef>
              <a:spcAft>
                <a:spcPts val="0"/>
              </a:spcAft>
            </a:defPPr>
            <a:lvl1pPr algn="ctr">
              <a:defRPr sz="1100" b="1">
                <a:solidFill>
                  <a:schemeClr val="tx1"/>
                </a:solidFill>
              </a:defRPr>
            </a:lvl1pPr>
          </a:lstStyle>
          <a:p>
            <a:r>
              <a:rPr lang="fr-FR" sz="1467" dirty="0">
                <a:solidFill>
                  <a:srgbClr val="C00000"/>
                </a:solidFill>
              </a:rPr>
              <a:t>2ème essai KO</a:t>
            </a:r>
          </a:p>
        </p:txBody>
      </p:sp>
      <p:sp>
        <p:nvSpPr>
          <p:cNvPr id="30" name="ZoneTexte 29">
            <a:extLst>
              <a:ext uri="{FF2B5EF4-FFF2-40B4-BE49-F238E27FC236}">
                <a16:creationId xmlns:a16="http://schemas.microsoft.com/office/drawing/2014/main" id="{5FFED09D-52B7-4AAD-AA3D-760D4DE3034D}"/>
              </a:ext>
            </a:extLst>
          </p:cNvPr>
          <p:cNvSpPr txBox="1"/>
          <p:nvPr/>
        </p:nvSpPr>
        <p:spPr>
          <a:xfrm>
            <a:off x="8331797" y="3543399"/>
            <a:ext cx="1796652" cy="318100"/>
          </a:xfrm>
          <a:prstGeom prst="rect">
            <a:avLst/>
          </a:prstGeom>
          <a:noFill/>
        </p:spPr>
        <p:txBody>
          <a:bodyPr wrap="square" rtlCol="0">
            <a:spAutoFit/>
          </a:bodyPr>
          <a:lstStyle>
            <a:defPPr marR="0" lvl="0" algn="l" rtl="0">
              <a:lnSpc>
                <a:spcPct val="100000"/>
              </a:lnSpc>
              <a:spcBef>
                <a:spcPts val="0"/>
              </a:spcBef>
              <a:spcAft>
                <a:spcPts val="0"/>
              </a:spcAft>
              <a:defRPr/>
            </a:defPPr>
            <a:lvl1pPr algn="ctr">
              <a:defRPr sz="1100" b="1">
                <a:solidFill>
                  <a:srgbClr val="C00000"/>
                </a:solidFill>
              </a:defRPr>
            </a:lvl1pPr>
          </a:lstStyle>
          <a:p>
            <a:r>
              <a:rPr lang="fr-FR" sz="1467" dirty="0"/>
              <a:t>Dernier essai KO</a:t>
            </a:r>
          </a:p>
        </p:txBody>
      </p:sp>
      <p:sp>
        <p:nvSpPr>
          <p:cNvPr id="23" name="ZoneTexte 22">
            <a:extLst>
              <a:ext uri="{FF2B5EF4-FFF2-40B4-BE49-F238E27FC236}">
                <a16:creationId xmlns:a16="http://schemas.microsoft.com/office/drawing/2014/main" id="{E2F5FEA9-59D3-4A97-BB5B-1546EA2FAA39}"/>
              </a:ext>
            </a:extLst>
          </p:cNvPr>
          <p:cNvSpPr txBox="1"/>
          <p:nvPr/>
        </p:nvSpPr>
        <p:spPr>
          <a:xfrm>
            <a:off x="764287" y="5718867"/>
            <a:ext cx="10887583" cy="738664"/>
          </a:xfrm>
          <a:prstGeom prst="rect">
            <a:avLst/>
          </a:prstGeom>
          <a:noFill/>
        </p:spPr>
        <p:txBody>
          <a:bodyPr wrap="square" rtlCol="0">
            <a:spAutoFit/>
          </a:bodyPr>
          <a:lstStyle/>
          <a:p>
            <a:pPr algn="just"/>
            <a:r>
              <a:rPr lang="fr-FR" sz="1400" dirty="0"/>
              <a:t>Au bout du troisième essai le client doit refaire une procédure d’achat</a:t>
            </a:r>
          </a:p>
          <a:p>
            <a:pPr marL="457189" indent="-457189">
              <a:buFont typeface="+mj-lt"/>
              <a:buAutoNum type="arabicPeriod"/>
            </a:pPr>
            <a:r>
              <a:rPr lang="fr-FR" sz="1400" dirty="0"/>
              <a:t>Vérifier auprès du client qu’il renseigne bien son mot de passe en étape 2 et </a:t>
            </a:r>
            <a:r>
              <a:rPr lang="fr-FR" sz="1400" b="1" u="sng" dirty="0"/>
              <a:t>non pas son identifiant </a:t>
            </a:r>
          </a:p>
          <a:p>
            <a:pPr marL="457189" indent="-457189">
              <a:buFont typeface="+mj-lt"/>
              <a:buAutoNum type="arabicPeriod"/>
            </a:pPr>
            <a:r>
              <a:rPr lang="fr-FR" sz="1400" dirty="0"/>
              <a:t>Lui demander de se connecter à sa Banque à distance </a:t>
            </a:r>
          </a:p>
        </p:txBody>
      </p:sp>
      <p:pic>
        <p:nvPicPr>
          <p:cNvPr id="4" name="Image 3">
            <a:extLst>
              <a:ext uri="{FF2B5EF4-FFF2-40B4-BE49-F238E27FC236}">
                <a16:creationId xmlns:a16="http://schemas.microsoft.com/office/drawing/2014/main" id="{32EE39D2-972F-463B-9CAE-3323A7BF2E9A}"/>
              </a:ext>
            </a:extLst>
          </p:cNvPr>
          <p:cNvPicPr>
            <a:picLocks noChangeAspect="1"/>
          </p:cNvPicPr>
          <p:nvPr/>
        </p:nvPicPr>
        <p:blipFill>
          <a:blip r:embed="rId4"/>
          <a:stretch>
            <a:fillRect/>
          </a:stretch>
        </p:blipFill>
        <p:spPr>
          <a:xfrm>
            <a:off x="8331797" y="4051045"/>
            <a:ext cx="1994880" cy="1778223"/>
          </a:xfrm>
          <a:prstGeom prst="rect">
            <a:avLst/>
          </a:prstGeom>
        </p:spPr>
      </p:pic>
      <p:pic>
        <p:nvPicPr>
          <p:cNvPr id="5" name="Image 4">
            <a:extLst>
              <a:ext uri="{FF2B5EF4-FFF2-40B4-BE49-F238E27FC236}">
                <a16:creationId xmlns:a16="http://schemas.microsoft.com/office/drawing/2014/main" id="{2517F1E2-150F-4CE8-AF9C-B4DB8C7DEB88}"/>
              </a:ext>
            </a:extLst>
          </p:cNvPr>
          <p:cNvPicPr>
            <a:picLocks noChangeAspect="1"/>
          </p:cNvPicPr>
          <p:nvPr/>
        </p:nvPicPr>
        <p:blipFill>
          <a:blip r:embed="rId5"/>
          <a:stretch>
            <a:fillRect/>
          </a:stretch>
        </p:blipFill>
        <p:spPr>
          <a:xfrm>
            <a:off x="47328" y="1463923"/>
            <a:ext cx="2319045" cy="1894127"/>
          </a:xfrm>
          <a:prstGeom prst="rect">
            <a:avLst/>
          </a:prstGeom>
        </p:spPr>
      </p:pic>
      <p:pic>
        <p:nvPicPr>
          <p:cNvPr id="7" name="Image 6">
            <a:extLst>
              <a:ext uri="{FF2B5EF4-FFF2-40B4-BE49-F238E27FC236}">
                <a16:creationId xmlns:a16="http://schemas.microsoft.com/office/drawing/2014/main" id="{FB1FFCF4-3EE4-439D-8A08-47009228297F}"/>
              </a:ext>
            </a:extLst>
          </p:cNvPr>
          <p:cNvPicPr>
            <a:picLocks noChangeAspect="1"/>
          </p:cNvPicPr>
          <p:nvPr/>
        </p:nvPicPr>
        <p:blipFill>
          <a:blip r:embed="rId6"/>
          <a:stretch>
            <a:fillRect/>
          </a:stretch>
        </p:blipFill>
        <p:spPr>
          <a:xfrm>
            <a:off x="2735627" y="1557374"/>
            <a:ext cx="2233664" cy="1800676"/>
          </a:xfrm>
          <a:prstGeom prst="rect">
            <a:avLst/>
          </a:prstGeom>
        </p:spPr>
      </p:pic>
      <p:pic>
        <p:nvPicPr>
          <p:cNvPr id="24" name="Image 23">
            <a:extLst>
              <a:ext uri="{FF2B5EF4-FFF2-40B4-BE49-F238E27FC236}">
                <a16:creationId xmlns:a16="http://schemas.microsoft.com/office/drawing/2014/main" id="{9E123A9C-487C-423F-A548-9173D75DF39D}"/>
              </a:ext>
            </a:extLst>
          </p:cNvPr>
          <p:cNvPicPr>
            <a:picLocks noChangeAspect="1"/>
          </p:cNvPicPr>
          <p:nvPr/>
        </p:nvPicPr>
        <p:blipFill>
          <a:blip r:embed="rId5"/>
          <a:stretch>
            <a:fillRect/>
          </a:stretch>
        </p:blipFill>
        <p:spPr>
          <a:xfrm>
            <a:off x="7602997" y="1653869"/>
            <a:ext cx="2142625" cy="1750032"/>
          </a:xfrm>
          <a:prstGeom prst="rect">
            <a:avLst/>
          </a:prstGeom>
        </p:spPr>
      </p:pic>
      <p:pic>
        <p:nvPicPr>
          <p:cNvPr id="27" name="Image 26">
            <a:extLst>
              <a:ext uri="{FF2B5EF4-FFF2-40B4-BE49-F238E27FC236}">
                <a16:creationId xmlns:a16="http://schemas.microsoft.com/office/drawing/2014/main" id="{F3B2080E-CE1B-4D73-B487-51AE8D7833DA}"/>
              </a:ext>
            </a:extLst>
          </p:cNvPr>
          <p:cNvPicPr>
            <a:picLocks noChangeAspect="1"/>
          </p:cNvPicPr>
          <p:nvPr/>
        </p:nvPicPr>
        <p:blipFill>
          <a:blip r:embed="rId6"/>
          <a:stretch>
            <a:fillRect/>
          </a:stretch>
        </p:blipFill>
        <p:spPr>
          <a:xfrm>
            <a:off x="10069384" y="1685049"/>
            <a:ext cx="2075288" cy="1673001"/>
          </a:xfrm>
          <a:prstGeom prst="rect">
            <a:avLst/>
          </a:prstGeom>
        </p:spPr>
      </p:pic>
      <p:pic>
        <p:nvPicPr>
          <p:cNvPr id="28" name="Image 27">
            <a:extLst>
              <a:ext uri="{FF2B5EF4-FFF2-40B4-BE49-F238E27FC236}">
                <a16:creationId xmlns:a16="http://schemas.microsoft.com/office/drawing/2014/main" id="{E1CCAA83-D07A-494D-8750-ACF1C1D0E300}"/>
              </a:ext>
            </a:extLst>
          </p:cNvPr>
          <p:cNvPicPr>
            <a:picLocks noChangeAspect="1"/>
          </p:cNvPicPr>
          <p:nvPr/>
        </p:nvPicPr>
        <p:blipFill>
          <a:blip r:embed="rId5"/>
          <a:stretch>
            <a:fillRect/>
          </a:stretch>
        </p:blipFill>
        <p:spPr>
          <a:xfrm>
            <a:off x="3311691" y="4038137"/>
            <a:ext cx="2076759" cy="1696235"/>
          </a:xfrm>
          <a:prstGeom prst="rect">
            <a:avLst/>
          </a:prstGeom>
        </p:spPr>
      </p:pic>
      <p:pic>
        <p:nvPicPr>
          <p:cNvPr id="29" name="Image 28">
            <a:extLst>
              <a:ext uri="{FF2B5EF4-FFF2-40B4-BE49-F238E27FC236}">
                <a16:creationId xmlns:a16="http://schemas.microsoft.com/office/drawing/2014/main" id="{5842FDE5-EFC5-4F51-B46D-8BDC5F58277E}"/>
              </a:ext>
            </a:extLst>
          </p:cNvPr>
          <p:cNvPicPr>
            <a:picLocks noChangeAspect="1"/>
          </p:cNvPicPr>
          <p:nvPr/>
        </p:nvPicPr>
        <p:blipFill>
          <a:blip r:embed="rId6"/>
          <a:stretch>
            <a:fillRect/>
          </a:stretch>
        </p:blipFill>
        <p:spPr>
          <a:xfrm>
            <a:off x="5826441" y="4081923"/>
            <a:ext cx="2135265" cy="1721352"/>
          </a:xfrm>
          <a:prstGeom prst="rect">
            <a:avLst/>
          </a:prstGeom>
        </p:spPr>
      </p:pic>
      <p:sp>
        <p:nvSpPr>
          <p:cNvPr id="31" name="ZoneTexte 30">
            <a:extLst>
              <a:ext uri="{FF2B5EF4-FFF2-40B4-BE49-F238E27FC236}">
                <a16:creationId xmlns:a16="http://schemas.microsoft.com/office/drawing/2014/main" id="{0B526737-DB2A-4FC3-A7DF-B7AEBD072DC7}"/>
              </a:ext>
            </a:extLst>
          </p:cNvPr>
          <p:cNvSpPr txBox="1"/>
          <p:nvPr/>
        </p:nvSpPr>
        <p:spPr>
          <a:xfrm>
            <a:off x="107829" y="934271"/>
            <a:ext cx="2258544" cy="543867"/>
          </a:xfrm>
          <a:prstGeom prst="rect">
            <a:avLst/>
          </a:prstGeom>
          <a:noFill/>
        </p:spPr>
        <p:txBody>
          <a:bodyPr wrap="square" rtlCol="0">
            <a:spAutoFit/>
          </a:bodyPr>
          <a:lstStyle/>
          <a:p>
            <a:pPr algn="ctr"/>
            <a:r>
              <a:rPr lang="fr-FR" sz="1467" dirty="0"/>
              <a:t>1</a:t>
            </a:r>
            <a:r>
              <a:rPr lang="fr-FR" sz="1467" baseline="30000" dirty="0"/>
              <a:t>er</a:t>
            </a:r>
            <a:r>
              <a:rPr lang="fr-FR" sz="1467" dirty="0"/>
              <a:t> essai : saisie du code SMS</a:t>
            </a:r>
          </a:p>
        </p:txBody>
      </p:sp>
      <p:sp>
        <p:nvSpPr>
          <p:cNvPr id="32" name="ZoneTexte 31">
            <a:extLst>
              <a:ext uri="{FF2B5EF4-FFF2-40B4-BE49-F238E27FC236}">
                <a16:creationId xmlns:a16="http://schemas.microsoft.com/office/drawing/2014/main" id="{80C7E3C1-800C-46C9-AC72-8A1E3944591B}"/>
              </a:ext>
            </a:extLst>
          </p:cNvPr>
          <p:cNvSpPr txBox="1"/>
          <p:nvPr/>
        </p:nvSpPr>
        <p:spPr>
          <a:xfrm>
            <a:off x="2735627" y="934271"/>
            <a:ext cx="2283015" cy="543867"/>
          </a:xfrm>
          <a:prstGeom prst="rect">
            <a:avLst/>
          </a:prstGeom>
          <a:noFill/>
        </p:spPr>
        <p:txBody>
          <a:bodyPr wrap="square" rtlCol="0">
            <a:spAutoFit/>
          </a:bodyPr>
          <a:lstStyle/>
          <a:p>
            <a:pPr algn="ctr"/>
            <a:r>
              <a:rPr lang="fr-FR" sz="1467" dirty="0"/>
              <a:t>1</a:t>
            </a:r>
            <a:r>
              <a:rPr lang="fr-FR" sz="1467" baseline="30000" dirty="0"/>
              <a:t>er</a:t>
            </a:r>
            <a:r>
              <a:rPr lang="fr-FR" sz="1467" dirty="0"/>
              <a:t> essai : saisie du mot de passe BAD</a:t>
            </a:r>
          </a:p>
        </p:txBody>
      </p:sp>
      <p:sp>
        <p:nvSpPr>
          <p:cNvPr id="36" name="ZoneTexte 35">
            <a:extLst>
              <a:ext uri="{FF2B5EF4-FFF2-40B4-BE49-F238E27FC236}">
                <a16:creationId xmlns:a16="http://schemas.microsoft.com/office/drawing/2014/main" id="{2E8DC2AB-2A47-455E-BCA6-293A157EA7DC}"/>
              </a:ext>
            </a:extLst>
          </p:cNvPr>
          <p:cNvSpPr txBox="1"/>
          <p:nvPr/>
        </p:nvSpPr>
        <p:spPr>
          <a:xfrm>
            <a:off x="7602997" y="934271"/>
            <a:ext cx="2142625" cy="543867"/>
          </a:xfrm>
          <a:prstGeom prst="rect">
            <a:avLst/>
          </a:prstGeom>
          <a:noFill/>
        </p:spPr>
        <p:txBody>
          <a:bodyPr wrap="square" rtlCol="0">
            <a:spAutoFit/>
          </a:bodyPr>
          <a:lstStyle/>
          <a:p>
            <a:pPr algn="ctr"/>
            <a:r>
              <a:rPr lang="fr-FR" sz="1467" dirty="0"/>
              <a:t>2</a:t>
            </a:r>
            <a:r>
              <a:rPr lang="fr-FR" sz="1467" baseline="30000" dirty="0"/>
              <a:t>ème</a:t>
            </a:r>
            <a:r>
              <a:rPr lang="fr-FR" sz="1467" dirty="0"/>
              <a:t> essai : saisie du code SMS</a:t>
            </a:r>
          </a:p>
        </p:txBody>
      </p:sp>
      <p:sp>
        <p:nvSpPr>
          <p:cNvPr id="37" name="ZoneTexte 36">
            <a:extLst>
              <a:ext uri="{FF2B5EF4-FFF2-40B4-BE49-F238E27FC236}">
                <a16:creationId xmlns:a16="http://schemas.microsoft.com/office/drawing/2014/main" id="{685D981E-15D9-442F-A36F-2C87291F9ECB}"/>
              </a:ext>
            </a:extLst>
          </p:cNvPr>
          <p:cNvSpPr txBox="1"/>
          <p:nvPr/>
        </p:nvSpPr>
        <p:spPr>
          <a:xfrm>
            <a:off x="10069384" y="934271"/>
            <a:ext cx="2030067" cy="543867"/>
          </a:xfrm>
          <a:prstGeom prst="rect">
            <a:avLst/>
          </a:prstGeom>
          <a:noFill/>
        </p:spPr>
        <p:txBody>
          <a:bodyPr wrap="square" rtlCol="0">
            <a:spAutoFit/>
          </a:bodyPr>
          <a:lstStyle/>
          <a:p>
            <a:pPr algn="ctr"/>
            <a:r>
              <a:rPr lang="fr-FR" sz="1467" dirty="0"/>
              <a:t>2</a:t>
            </a:r>
            <a:r>
              <a:rPr lang="fr-FR" sz="1467" baseline="30000" dirty="0"/>
              <a:t>ème</a:t>
            </a:r>
            <a:r>
              <a:rPr lang="fr-FR" sz="1467" dirty="0"/>
              <a:t> essai : saisie du mot de passe BAD</a:t>
            </a:r>
          </a:p>
        </p:txBody>
      </p:sp>
      <p:cxnSp>
        <p:nvCxnSpPr>
          <p:cNvPr id="9" name="Connecteur : en angle 8">
            <a:extLst>
              <a:ext uri="{FF2B5EF4-FFF2-40B4-BE49-F238E27FC236}">
                <a16:creationId xmlns:a16="http://schemas.microsoft.com/office/drawing/2014/main" id="{07CE8845-079B-4A35-95C0-C8CC0A327DC6}"/>
              </a:ext>
            </a:extLst>
          </p:cNvPr>
          <p:cNvCxnSpPr>
            <a:cxnSpLocks/>
          </p:cNvCxnSpPr>
          <p:nvPr/>
        </p:nvCxnSpPr>
        <p:spPr>
          <a:xfrm rot="5400000">
            <a:off x="6264555" y="-1154979"/>
            <a:ext cx="432000" cy="9216000"/>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38" name="ZoneTexte 37">
            <a:extLst>
              <a:ext uri="{FF2B5EF4-FFF2-40B4-BE49-F238E27FC236}">
                <a16:creationId xmlns:a16="http://schemas.microsoft.com/office/drawing/2014/main" id="{E9921BDE-B3E6-46EE-B0C7-31F6DE21715E}"/>
              </a:ext>
            </a:extLst>
          </p:cNvPr>
          <p:cNvSpPr txBox="1"/>
          <p:nvPr/>
        </p:nvSpPr>
        <p:spPr>
          <a:xfrm>
            <a:off x="3324114" y="3430548"/>
            <a:ext cx="2076757" cy="543867"/>
          </a:xfrm>
          <a:prstGeom prst="rect">
            <a:avLst/>
          </a:prstGeom>
          <a:noFill/>
        </p:spPr>
        <p:txBody>
          <a:bodyPr wrap="square" rtlCol="0">
            <a:spAutoFit/>
          </a:bodyPr>
          <a:lstStyle/>
          <a:p>
            <a:pPr algn="ctr"/>
            <a:r>
              <a:rPr lang="fr-FR" sz="1467" dirty="0"/>
              <a:t>3</a:t>
            </a:r>
            <a:r>
              <a:rPr lang="fr-FR" sz="1467" baseline="30000" dirty="0"/>
              <a:t>ème</a:t>
            </a:r>
            <a:r>
              <a:rPr lang="fr-FR" sz="1467" dirty="0"/>
              <a:t> essai : saisie du code SMS</a:t>
            </a:r>
          </a:p>
        </p:txBody>
      </p:sp>
      <p:sp>
        <p:nvSpPr>
          <p:cNvPr id="39" name="ZoneTexte 38">
            <a:extLst>
              <a:ext uri="{FF2B5EF4-FFF2-40B4-BE49-F238E27FC236}">
                <a16:creationId xmlns:a16="http://schemas.microsoft.com/office/drawing/2014/main" id="{18BC85F6-E6BD-49C8-AB65-757F25ECA297}"/>
              </a:ext>
            </a:extLst>
          </p:cNvPr>
          <p:cNvSpPr txBox="1"/>
          <p:nvPr/>
        </p:nvSpPr>
        <p:spPr>
          <a:xfrm>
            <a:off x="5787225" y="3430548"/>
            <a:ext cx="2174480" cy="543867"/>
          </a:xfrm>
          <a:prstGeom prst="rect">
            <a:avLst/>
          </a:prstGeom>
          <a:noFill/>
        </p:spPr>
        <p:txBody>
          <a:bodyPr wrap="square" rtlCol="0">
            <a:spAutoFit/>
          </a:bodyPr>
          <a:lstStyle/>
          <a:p>
            <a:pPr algn="ctr"/>
            <a:r>
              <a:rPr lang="fr-FR" sz="1467" dirty="0"/>
              <a:t>3</a:t>
            </a:r>
            <a:r>
              <a:rPr lang="fr-FR" sz="1467" baseline="30000" dirty="0"/>
              <a:t>ème</a:t>
            </a:r>
            <a:r>
              <a:rPr lang="fr-FR" sz="1467" dirty="0"/>
              <a:t> essai : saisie du mot de passe BAD</a:t>
            </a:r>
          </a:p>
        </p:txBody>
      </p:sp>
      <p:cxnSp>
        <p:nvCxnSpPr>
          <p:cNvPr id="46" name="Connecteur droit avec flèche 45">
            <a:extLst>
              <a:ext uri="{FF2B5EF4-FFF2-40B4-BE49-F238E27FC236}">
                <a16:creationId xmlns:a16="http://schemas.microsoft.com/office/drawing/2014/main" id="{D787B1BD-4C5F-4F85-B5A9-B790E743C61C}"/>
              </a:ext>
            </a:extLst>
          </p:cNvPr>
          <p:cNvCxnSpPr>
            <a:cxnSpLocks/>
          </p:cNvCxnSpPr>
          <p:nvPr/>
        </p:nvCxnSpPr>
        <p:spPr>
          <a:xfrm>
            <a:off x="2255574" y="2410987"/>
            <a:ext cx="42874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Connecteur droit avec flèche 46">
            <a:extLst>
              <a:ext uri="{FF2B5EF4-FFF2-40B4-BE49-F238E27FC236}">
                <a16:creationId xmlns:a16="http://schemas.microsoft.com/office/drawing/2014/main" id="{1DB38D71-A4E3-456C-9948-046AE65F79EA}"/>
              </a:ext>
            </a:extLst>
          </p:cNvPr>
          <p:cNvCxnSpPr>
            <a:cxnSpLocks/>
          </p:cNvCxnSpPr>
          <p:nvPr/>
        </p:nvCxnSpPr>
        <p:spPr>
          <a:xfrm>
            <a:off x="4847862" y="2410987"/>
            <a:ext cx="42874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8" name="Connecteur droit avec flèche 47">
            <a:extLst>
              <a:ext uri="{FF2B5EF4-FFF2-40B4-BE49-F238E27FC236}">
                <a16:creationId xmlns:a16="http://schemas.microsoft.com/office/drawing/2014/main" id="{686650B0-4546-4FE4-9D48-AB7166D76034}"/>
              </a:ext>
            </a:extLst>
          </p:cNvPr>
          <p:cNvCxnSpPr>
            <a:cxnSpLocks/>
          </p:cNvCxnSpPr>
          <p:nvPr/>
        </p:nvCxnSpPr>
        <p:spPr>
          <a:xfrm>
            <a:off x="7248128" y="2410987"/>
            <a:ext cx="432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Connecteur droit avec flèche 48">
            <a:extLst>
              <a:ext uri="{FF2B5EF4-FFF2-40B4-BE49-F238E27FC236}">
                <a16:creationId xmlns:a16="http://schemas.microsoft.com/office/drawing/2014/main" id="{28BEBAD2-5E7D-465E-A880-2D945B7413EC}"/>
              </a:ext>
            </a:extLst>
          </p:cNvPr>
          <p:cNvCxnSpPr>
            <a:cxnSpLocks/>
          </p:cNvCxnSpPr>
          <p:nvPr/>
        </p:nvCxnSpPr>
        <p:spPr>
          <a:xfrm>
            <a:off x="9696448" y="2410987"/>
            <a:ext cx="432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0" name="Connecteur droit avec flèche 49">
            <a:extLst>
              <a:ext uri="{FF2B5EF4-FFF2-40B4-BE49-F238E27FC236}">
                <a16:creationId xmlns:a16="http://schemas.microsoft.com/office/drawing/2014/main" id="{BB6A5396-79D1-49B0-9322-20FF25F1161E}"/>
              </a:ext>
            </a:extLst>
          </p:cNvPr>
          <p:cNvCxnSpPr>
            <a:cxnSpLocks/>
          </p:cNvCxnSpPr>
          <p:nvPr/>
        </p:nvCxnSpPr>
        <p:spPr>
          <a:xfrm>
            <a:off x="2786933" y="4692976"/>
            <a:ext cx="42874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1" name="Connecteur droit avec flèche 50">
            <a:extLst>
              <a:ext uri="{FF2B5EF4-FFF2-40B4-BE49-F238E27FC236}">
                <a16:creationId xmlns:a16="http://schemas.microsoft.com/office/drawing/2014/main" id="{8CAA828C-45F8-4E2B-901E-172F2863968C}"/>
              </a:ext>
            </a:extLst>
          </p:cNvPr>
          <p:cNvCxnSpPr>
            <a:cxnSpLocks/>
          </p:cNvCxnSpPr>
          <p:nvPr/>
        </p:nvCxnSpPr>
        <p:spPr>
          <a:xfrm>
            <a:off x="5423926" y="4677139"/>
            <a:ext cx="42874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Connecteur droit avec flèche 51">
            <a:extLst>
              <a:ext uri="{FF2B5EF4-FFF2-40B4-BE49-F238E27FC236}">
                <a16:creationId xmlns:a16="http://schemas.microsoft.com/office/drawing/2014/main" id="{FEC0AF91-ECBE-4DC2-AA59-FE1890BC5316}"/>
              </a:ext>
            </a:extLst>
          </p:cNvPr>
          <p:cNvCxnSpPr>
            <a:cxnSpLocks/>
          </p:cNvCxnSpPr>
          <p:nvPr/>
        </p:nvCxnSpPr>
        <p:spPr>
          <a:xfrm>
            <a:off x="7824192" y="4677139"/>
            <a:ext cx="432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4" name="Espace réservé du pied de page 4">
            <a:extLst>
              <a:ext uri="{FF2B5EF4-FFF2-40B4-BE49-F238E27FC236}">
                <a16:creationId xmlns:a16="http://schemas.microsoft.com/office/drawing/2014/main" id="{4B3098FE-E271-4EA1-98C7-1E72C2CF6970}"/>
              </a:ext>
            </a:extLst>
          </p:cNvPr>
          <p:cNvSpPr>
            <a:spLocks noGrp="1"/>
          </p:cNvSpPr>
          <p:nvPr>
            <p:ph type="ftr" sz="quarter" idx="11"/>
          </p:nvPr>
        </p:nvSpPr>
        <p:spPr>
          <a:xfrm>
            <a:off x="632384" y="6468977"/>
            <a:ext cx="3600000" cy="252000"/>
          </a:xfrm>
        </p:spPr>
        <p:txBody>
          <a:bodyPr/>
          <a:lstStyle/>
          <a:p>
            <a:r>
              <a:rPr lang="fr-FR"/>
              <a:t>OTP SMS - Janvier 2022</a:t>
            </a:r>
          </a:p>
        </p:txBody>
      </p:sp>
      <p:sp>
        <p:nvSpPr>
          <p:cNvPr id="35" name="Espace réservé du numéro de diapositive 5">
            <a:extLst>
              <a:ext uri="{FF2B5EF4-FFF2-40B4-BE49-F238E27FC236}">
                <a16:creationId xmlns:a16="http://schemas.microsoft.com/office/drawing/2014/main" id="{3BE481EF-0377-47C7-AE36-06B900FE4400}"/>
              </a:ext>
            </a:extLst>
          </p:cNvPr>
          <p:cNvSpPr txBox="1">
            <a:spLocks/>
          </p:cNvSpPr>
          <p:nvPr/>
        </p:nvSpPr>
        <p:spPr>
          <a:xfrm>
            <a:off x="5736000" y="6477000"/>
            <a:ext cx="720000" cy="252000"/>
          </a:xfrm>
          <a:prstGeom prst="rect">
            <a:avLst/>
          </a:prstGeom>
        </p:spPr>
        <p:txBody>
          <a:bodyPr vert="horz" lIns="0" tIns="0" rIns="0" bIns="0" rtlCol="0">
            <a:normAutofit/>
          </a:bodyPr>
          <a:lstStyle>
            <a:lvl1pPr marL="0" indent="0" algn="l" defTabSz="914400" rtl="0" eaLnBrk="1" latinLnBrk="0" hangingPunct="1">
              <a:lnSpc>
                <a:spcPct val="100000"/>
              </a:lnSpc>
              <a:spcBef>
                <a:spcPts val="1500"/>
              </a:spcBef>
              <a:buFont typeface="Arial" panose="020B0604020202020204" pitchFamily="34" charset="0"/>
              <a:buNone/>
              <a:defRPr sz="2133" b="1" i="0" kern="1200" baseline="0">
                <a:solidFill>
                  <a:srgbClr val="B24388"/>
                </a:solidFill>
                <a:latin typeface="Arial" panose="020B0604020202020204" pitchFamily="34" charset="0"/>
                <a:ea typeface="+mn-ea"/>
                <a:cs typeface="+mn-cs"/>
              </a:defRPr>
            </a:lvl1pPr>
            <a:lvl2pPr marL="609585" indent="0" algn="l" defTabSz="914400" rtl="0" eaLnBrk="1" latinLnBrk="0" hangingPunct="1">
              <a:lnSpc>
                <a:spcPct val="100000"/>
              </a:lnSpc>
              <a:spcBef>
                <a:spcPts val="1300"/>
              </a:spcBef>
              <a:buClr>
                <a:schemeClr val="tx2"/>
              </a:buClr>
              <a:buFont typeface="Wingdings 2" panose="05020102010507070707" pitchFamily="18" charset="2"/>
              <a:buNone/>
              <a:defRPr sz="1600" b="0" kern="1200">
                <a:solidFill>
                  <a:schemeClr val="bg1"/>
                </a:solidFill>
                <a:latin typeface="+mn-lt"/>
                <a:ea typeface="+mn-ea"/>
                <a:cs typeface="+mn-cs"/>
              </a:defRPr>
            </a:lvl2pPr>
            <a:lvl3pPr marL="1219170" indent="0" algn="l" defTabSz="914400" rtl="0" eaLnBrk="1" latinLnBrk="0" hangingPunct="1">
              <a:lnSpc>
                <a:spcPct val="100000"/>
              </a:lnSpc>
              <a:spcBef>
                <a:spcPts val="1500"/>
              </a:spcBef>
              <a:buClr>
                <a:schemeClr val="tx2"/>
              </a:buClr>
              <a:buFont typeface="Wingdings 2" panose="05020102010507070707" pitchFamily="18" charset="2"/>
              <a:buNone/>
              <a:defRPr sz="1600" b="0" i="0" kern="1200">
                <a:solidFill>
                  <a:schemeClr val="bg1"/>
                </a:solidFill>
                <a:latin typeface="+mn-lt"/>
                <a:ea typeface="+mn-ea"/>
                <a:cs typeface="+mn-cs"/>
              </a:defRPr>
            </a:lvl3pPr>
            <a:lvl4pPr marL="1828754"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4pPr>
            <a:lvl5pPr marL="2438339"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fld id="{975A587B-5814-4D9B-9598-FE9CB954CB01}" type="slidenum">
              <a:rPr lang="fr-FR" sz="1300" smtClean="0">
                <a:solidFill>
                  <a:srgbClr val="C00000"/>
                </a:solidFill>
              </a:rPr>
              <a:pPr algn="ctr"/>
              <a:t>13</a:t>
            </a:fld>
            <a:endParaRPr lang="fr-FR" sz="1300" dirty="0">
              <a:solidFill>
                <a:srgbClr val="C00000"/>
              </a:solidFill>
            </a:endParaRPr>
          </a:p>
        </p:txBody>
      </p:sp>
    </p:spTree>
    <p:extLst>
      <p:ext uri="{BB962C8B-B14F-4D97-AF65-F5344CB8AC3E}">
        <p14:creationId xmlns:p14="http://schemas.microsoft.com/office/powerpoint/2010/main" val="18849190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54DC24-AE6D-48D0-AEF3-C3757A58326B}"/>
              </a:ext>
            </a:extLst>
          </p:cNvPr>
          <p:cNvSpPr>
            <a:spLocks noGrp="1"/>
          </p:cNvSpPr>
          <p:nvPr>
            <p:ph type="title"/>
          </p:nvPr>
        </p:nvSpPr>
        <p:spPr>
          <a:xfrm>
            <a:off x="611073" y="610138"/>
            <a:ext cx="11280000" cy="449816"/>
          </a:xfrm>
        </p:spPr>
        <p:txBody>
          <a:bodyPr/>
          <a:lstStyle/>
          <a:p>
            <a:r>
              <a:rPr lang="fr-FR" dirty="0"/>
              <a:t>A l’issue du dernier essai KO, le client voit le message </a:t>
            </a:r>
            <a:br>
              <a:rPr lang="fr-FR" dirty="0"/>
            </a:br>
            <a:r>
              <a:rPr lang="fr-FR" dirty="0"/>
              <a:t>« Echec de l’authentification »</a:t>
            </a:r>
          </a:p>
        </p:txBody>
      </p:sp>
      <p:sp>
        <p:nvSpPr>
          <p:cNvPr id="3" name="Espace réservé du texte 2">
            <a:extLst>
              <a:ext uri="{FF2B5EF4-FFF2-40B4-BE49-F238E27FC236}">
                <a16:creationId xmlns:a16="http://schemas.microsoft.com/office/drawing/2014/main" id="{74949516-207F-4535-A5D7-5461FA62528D}"/>
              </a:ext>
            </a:extLst>
          </p:cNvPr>
          <p:cNvSpPr>
            <a:spLocks noGrp="1"/>
          </p:cNvSpPr>
          <p:nvPr>
            <p:ph type="body" sz="quarter" idx="12"/>
          </p:nvPr>
        </p:nvSpPr>
        <p:spPr>
          <a:xfrm>
            <a:off x="779887" y="1019118"/>
            <a:ext cx="10272131" cy="384043"/>
          </a:xfrm>
        </p:spPr>
        <p:txBody>
          <a:bodyPr>
            <a:noAutofit/>
          </a:bodyPr>
          <a:lstStyle/>
          <a:p>
            <a:r>
              <a:rPr lang="fr-FR" sz="1900" dirty="0">
                <a:solidFill>
                  <a:srgbClr val="53595E"/>
                </a:solidFill>
              </a:rPr>
              <a:t>Le dernier essai de votre code de sécurité est incorrect : nous ne pouvons autoriser ce paiement</a:t>
            </a:r>
          </a:p>
        </p:txBody>
      </p:sp>
      <p:pic>
        <p:nvPicPr>
          <p:cNvPr id="2050" name="Image 4">
            <a:extLst>
              <a:ext uri="{FF2B5EF4-FFF2-40B4-BE49-F238E27FC236}">
                <a16:creationId xmlns:a16="http://schemas.microsoft.com/office/drawing/2014/main" id="{A1023F4D-54DB-4DBD-A811-29D36082421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944"/>
          <a:stretch/>
        </p:blipFill>
        <p:spPr bwMode="auto">
          <a:xfrm>
            <a:off x="2759002" y="1404567"/>
            <a:ext cx="5257212" cy="2127644"/>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a:extLst>
              <a:ext uri="{FF2B5EF4-FFF2-40B4-BE49-F238E27FC236}">
                <a16:creationId xmlns:a16="http://schemas.microsoft.com/office/drawing/2014/main" id="{B4BB9342-04A1-46C8-BE99-407976BB8D93}"/>
              </a:ext>
            </a:extLst>
          </p:cNvPr>
          <p:cNvSpPr txBox="1"/>
          <p:nvPr/>
        </p:nvSpPr>
        <p:spPr>
          <a:xfrm>
            <a:off x="179910" y="3575050"/>
            <a:ext cx="11832181" cy="2800767"/>
          </a:xfrm>
          <a:prstGeom prst="rect">
            <a:avLst/>
          </a:prstGeom>
          <a:solidFill>
            <a:schemeClr val="bg1"/>
          </a:solidFill>
        </p:spPr>
        <p:txBody>
          <a:bodyPr wrap="square" rtlCol="0">
            <a:spAutoFit/>
          </a:bodyPr>
          <a:lstStyle/>
          <a:p>
            <a:r>
              <a:rPr lang="fr-FR" sz="1600" dirty="0"/>
              <a:t>Regarder la date de dernière connexion sur internet</a:t>
            </a:r>
          </a:p>
          <a:p>
            <a:r>
              <a:rPr lang="fr-FR" sz="1600" dirty="0"/>
              <a:t>Le mot de passe BAD du client n’est </a:t>
            </a:r>
            <a:r>
              <a:rPr lang="fr-FR" sz="1600" u="sng" dirty="0"/>
              <a:t>pas</a:t>
            </a:r>
            <a:r>
              <a:rPr lang="fr-FR" sz="1600" dirty="0"/>
              <a:t> valide :</a:t>
            </a:r>
          </a:p>
          <a:p>
            <a:pPr marL="457189" indent="-457189">
              <a:buAutoNum type="arabicPeriod"/>
            </a:pPr>
            <a:r>
              <a:rPr lang="fr-FR" sz="1600" dirty="0"/>
              <a:t>Il doit se connecter sur sa banque à distance, soit depuis l’application mobile « </a:t>
            </a:r>
            <a:r>
              <a:rPr lang="fr-FR" sz="1600" dirty="0" err="1"/>
              <a:t>Banxo</a:t>
            </a:r>
            <a:r>
              <a:rPr lang="fr-FR" sz="1600" dirty="0"/>
              <a:t> » soit depuis le portail d’accès depuis un navigateur web.</a:t>
            </a:r>
          </a:p>
          <a:p>
            <a:pPr marL="457189" indent="-457189">
              <a:buAutoNum type="arabicPeriod"/>
            </a:pPr>
            <a:r>
              <a:rPr lang="fr-FR" sz="1600" dirty="0"/>
              <a:t>En se connectant, il devra saisir :</a:t>
            </a:r>
          </a:p>
          <a:p>
            <a:pPr marL="836063" lvl="7" indent="-234945">
              <a:buFont typeface="Arial" panose="020B0604020202020204" pitchFamily="34" charset="0"/>
              <a:buChar char="•"/>
            </a:pPr>
            <a:r>
              <a:rPr lang="fr-FR" sz="1600" dirty="0"/>
              <a:t>Son identifiant </a:t>
            </a:r>
          </a:p>
          <a:p>
            <a:pPr marL="836063" lvl="7" indent="-234945">
              <a:buFont typeface="Arial" panose="020B0604020202020204" pitchFamily="34" charset="0"/>
              <a:buChar char="•"/>
            </a:pPr>
            <a:r>
              <a:rPr lang="fr-FR" sz="1600" dirty="0"/>
              <a:t>Puis son mot de passe</a:t>
            </a:r>
          </a:p>
          <a:p>
            <a:pPr marL="836063" lvl="7" indent="-234945">
              <a:buFont typeface="Arial" panose="020B0604020202020204" pitchFamily="34" charset="0"/>
              <a:buChar char="•"/>
            </a:pPr>
            <a:r>
              <a:rPr lang="fr-FR" sz="1600" dirty="0"/>
              <a:t>Son code reçu par SMS en cas d’authentification forte à l’accès </a:t>
            </a:r>
          </a:p>
          <a:p>
            <a:pPr marL="457189" indent="-457189">
              <a:buAutoNum type="arabicPeriod"/>
            </a:pPr>
            <a:r>
              <a:rPr lang="fr-FR" sz="1600" dirty="0"/>
              <a:t>Si son mot de passe est expiré il sera obligé de le changer. C’est le mot de passe définitif qui est à utiliser lors de la validation de son paiement et non le mot de passe provisoire.</a:t>
            </a:r>
          </a:p>
          <a:p>
            <a:pPr marL="457189" indent="-457189">
              <a:buAutoNum type="arabicPeriod"/>
            </a:pPr>
            <a:r>
              <a:rPr lang="fr-FR" sz="1600" dirty="0"/>
              <a:t>Le client peut renouveler son paiement en ligne avec le mot de passe qu’il vient de modifier</a:t>
            </a:r>
          </a:p>
        </p:txBody>
      </p:sp>
      <p:sp>
        <p:nvSpPr>
          <p:cNvPr id="6" name="Espace réservé du pied de page 5">
            <a:extLst>
              <a:ext uri="{FF2B5EF4-FFF2-40B4-BE49-F238E27FC236}">
                <a16:creationId xmlns:a16="http://schemas.microsoft.com/office/drawing/2014/main" id="{1E9F8FC6-7D6A-4F39-9ECE-907856516755}"/>
              </a:ext>
            </a:extLst>
          </p:cNvPr>
          <p:cNvSpPr>
            <a:spLocks noGrp="1"/>
          </p:cNvSpPr>
          <p:nvPr>
            <p:ph type="ftr" sz="quarter" idx="11"/>
          </p:nvPr>
        </p:nvSpPr>
        <p:spPr>
          <a:xfrm>
            <a:off x="632384" y="6468977"/>
            <a:ext cx="3600000" cy="252000"/>
          </a:xfrm>
        </p:spPr>
        <p:txBody>
          <a:bodyPr/>
          <a:lstStyle/>
          <a:p>
            <a:r>
              <a:rPr lang="fr-FR"/>
              <a:t>OTP SMS - Janvier 2022</a:t>
            </a:r>
            <a:endParaRPr lang="fr-FR" dirty="0"/>
          </a:p>
        </p:txBody>
      </p:sp>
      <p:sp>
        <p:nvSpPr>
          <p:cNvPr id="7" name="Espace réservé du numéro de diapositive 6">
            <a:extLst>
              <a:ext uri="{FF2B5EF4-FFF2-40B4-BE49-F238E27FC236}">
                <a16:creationId xmlns:a16="http://schemas.microsoft.com/office/drawing/2014/main" id="{29D34C2A-CD1D-49F5-B2A4-4E9435ECE303}"/>
              </a:ext>
            </a:extLst>
          </p:cNvPr>
          <p:cNvSpPr txBox="1">
            <a:spLocks/>
          </p:cNvSpPr>
          <p:nvPr/>
        </p:nvSpPr>
        <p:spPr>
          <a:xfrm>
            <a:off x="5736000" y="6477000"/>
            <a:ext cx="720000" cy="252000"/>
          </a:xfrm>
          <a:prstGeom prst="rect">
            <a:avLst/>
          </a:prstGeom>
        </p:spPr>
        <p:txBody>
          <a:bodyPr vert="horz" lIns="0" tIns="0" rIns="0" bIns="0" rtlCol="0">
            <a:normAutofit/>
          </a:bodyPr>
          <a:lstStyle>
            <a:lvl1pPr marL="0" indent="0" algn="l" defTabSz="914400" rtl="0" eaLnBrk="1" latinLnBrk="0" hangingPunct="1">
              <a:lnSpc>
                <a:spcPct val="100000"/>
              </a:lnSpc>
              <a:spcBef>
                <a:spcPts val="1500"/>
              </a:spcBef>
              <a:buFont typeface="Arial" panose="020B0604020202020204" pitchFamily="34" charset="0"/>
              <a:buNone/>
              <a:defRPr sz="2133" b="1" i="0" kern="1200" baseline="0">
                <a:solidFill>
                  <a:srgbClr val="B24388"/>
                </a:solidFill>
                <a:latin typeface="Arial" panose="020B0604020202020204" pitchFamily="34" charset="0"/>
                <a:ea typeface="+mn-ea"/>
                <a:cs typeface="+mn-cs"/>
              </a:defRPr>
            </a:lvl1pPr>
            <a:lvl2pPr marL="609585" indent="0" algn="l" defTabSz="914400" rtl="0" eaLnBrk="1" latinLnBrk="0" hangingPunct="1">
              <a:lnSpc>
                <a:spcPct val="100000"/>
              </a:lnSpc>
              <a:spcBef>
                <a:spcPts val="1300"/>
              </a:spcBef>
              <a:buClr>
                <a:schemeClr val="tx2"/>
              </a:buClr>
              <a:buFont typeface="Wingdings 2" panose="05020102010507070707" pitchFamily="18" charset="2"/>
              <a:buNone/>
              <a:defRPr sz="1600" b="0" kern="1200">
                <a:solidFill>
                  <a:schemeClr val="bg1"/>
                </a:solidFill>
                <a:latin typeface="+mn-lt"/>
                <a:ea typeface="+mn-ea"/>
                <a:cs typeface="+mn-cs"/>
              </a:defRPr>
            </a:lvl2pPr>
            <a:lvl3pPr marL="1219170" indent="0" algn="l" defTabSz="914400" rtl="0" eaLnBrk="1" latinLnBrk="0" hangingPunct="1">
              <a:lnSpc>
                <a:spcPct val="100000"/>
              </a:lnSpc>
              <a:spcBef>
                <a:spcPts val="1500"/>
              </a:spcBef>
              <a:buClr>
                <a:schemeClr val="tx2"/>
              </a:buClr>
              <a:buFont typeface="Wingdings 2" panose="05020102010507070707" pitchFamily="18" charset="2"/>
              <a:buNone/>
              <a:defRPr sz="1600" b="0" i="0" kern="1200">
                <a:solidFill>
                  <a:schemeClr val="bg1"/>
                </a:solidFill>
                <a:latin typeface="+mn-lt"/>
                <a:ea typeface="+mn-ea"/>
                <a:cs typeface="+mn-cs"/>
              </a:defRPr>
            </a:lvl3pPr>
            <a:lvl4pPr marL="1828754"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4pPr>
            <a:lvl5pPr marL="2438339"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fld id="{975A587B-5814-4D9B-9598-FE9CB954CB01}" type="slidenum">
              <a:rPr lang="fr-FR" sz="1300" smtClean="0">
                <a:solidFill>
                  <a:srgbClr val="C00000"/>
                </a:solidFill>
              </a:rPr>
              <a:pPr algn="ctr"/>
              <a:t>14</a:t>
            </a:fld>
            <a:endParaRPr lang="fr-FR" sz="1300" dirty="0">
              <a:solidFill>
                <a:srgbClr val="C00000"/>
              </a:solidFill>
            </a:endParaRPr>
          </a:p>
        </p:txBody>
      </p:sp>
    </p:spTree>
    <p:extLst>
      <p:ext uri="{BB962C8B-B14F-4D97-AF65-F5344CB8AC3E}">
        <p14:creationId xmlns:p14="http://schemas.microsoft.com/office/powerpoint/2010/main" val="3327867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19B918-8322-485D-972F-742FE203B24E}"/>
              </a:ext>
            </a:extLst>
          </p:cNvPr>
          <p:cNvSpPr>
            <a:spLocks noGrp="1"/>
          </p:cNvSpPr>
          <p:nvPr>
            <p:ph type="title"/>
          </p:nvPr>
        </p:nvSpPr>
        <p:spPr>
          <a:xfrm>
            <a:off x="1083787" y="2273617"/>
            <a:ext cx="2880000" cy="1080000"/>
          </a:xfrm>
        </p:spPr>
        <p:txBody>
          <a:bodyPr/>
          <a:lstStyle/>
          <a:p>
            <a:r>
              <a:rPr lang="fr-FR" dirty="0"/>
              <a:t>03</a:t>
            </a:r>
          </a:p>
        </p:txBody>
      </p:sp>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1083786" y="3269296"/>
            <a:ext cx="7920000" cy="2160000"/>
          </a:xfrm>
        </p:spPr>
        <p:txBody>
          <a:bodyPr/>
          <a:lstStyle/>
          <a:p>
            <a:r>
              <a:rPr lang="fr-FR" dirty="0"/>
              <a:t>PARCOURS ID ET MOT DE PASSE OUBLIÉS PART et EI</a:t>
            </a:r>
          </a:p>
        </p:txBody>
      </p:sp>
      <p:sp>
        <p:nvSpPr>
          <p:cNvPr id="6" name="Espace réservé du pied de page 5">
            <a:extLst>
              <a:ext uri="{FF2B5EF4-FFF2-40B4-BE49-F238E27FC236}">
                <a16:creationId xmlns:a16="http://schemas.microsoft.com/office/drawing/2014/main" id="{2F3774E1-4C93-40A2-AB74-2089636ECAF0}"/>
              </a:ext>
            </a:extLst>
          </p:cNvPr>
          <p:cNvSpPr>
            <a:spLocks noGrp="1"/>
          </p:cNvSpPr>
          <p:nvPr>
            <p:ph type="ftr" sz="quarter" idx="11"/>
          </p:nvPr>
        </p:nvSpPr>
        <p:spPr>
          <a:xfrm>
            <a:off x="632384" y="6468977"/>
            <a:ext cx="3600000" cy="252000"/>
          </a:xfrm>
        </p:spPr>
        <p:txBody>
          <a:bodyPr/>
          <a:lstStyle/>
          <a:p>
            <a:r>
              <a:rPr lang="fr-FR"/>
              <a:t>OTP SMS - Janvier 2022</a:t>
            </a:r>
            <a:endParaRPr lang="fr-FR" dirty="0"/>
          </a:p>
        </p:txBody>
      </p:sp>
      <p:sp>
        <p:nvSpPr>
          <p:cNvPr id="7" name="Espace réservé du numéro de diapositive 6">
            <a:extLst>
              <a:ext uri="{FF2B5EF4-FFF2-40B4-BE49-F238E27FC236}">
                <a16:creationId xmlns:a16="http://schemas.microsoft.com/office/drawing/2014/main" id="{27AF6AE8-4A91-4E17-95A6-D1C9D8F4D9F9}"/>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15</a:t>
            </a:fld>
            <a:endParaRPr lang="fr-FR" dirty="0"/>
          </a:p>
        </p:txBody>
      </p:sp>
    </p:spTree>
    <p:extLst>
      <p:ext uri="{BB962C8B-B14F-4D97-AF65-F5344CB8AC3E}">
        <p14:creationId xmlns:p14="http://schemas.microsoft.com/office/powerpoint/2010/main" val="3410978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622681" y="456147"/>
            <a:ext cx="10273141" cy="449816"/>
          </a:xfrm>
        </p:spPr>
        <p:txBody>
          <a:bodyPr/>
          <a:lstStyle/>
          <a:p>
            <a:r>
              <a:rPr lang="fr-FR" dirty="0"/>
              <a:t>Parcours ID oublié – Etape 1</a:t>
            </a:r>
          </a:p>
        </p:txBody>
      </p:sp>
      <p:pic>
        <p:nvPicPr>
          <p:cNvPr id="7" name="Image 6">
            <a:extLst>
              <a:ext uri="{FF2B5EF4-FFF2-40B4-BE49-F238E27FC236}">
                <a16:creationId xmlns:a16="http://schemas.microsoft.com/office/drawing/2014/main" id="{B4803128-F39F-44B6-A3C1-3C6444A7FC67}"/>
              </a:ext>
            </a:extLst>
          </p:cNvPr>
          <p:cNvPicPr>
            <a:picLocks noChangeAspect="1"/>
          </p:cNvPicPr>
          <p:nvPr/>
        </p:nvPicPr>
        <p:blipFill>
          <a:blip r:embed="rId2"/>
          <a:stretch>
            <a:fillRect/>
          </a:stretch>
        </p:blipFill>
        <p:spPr>
          <a:xfrm>
            <a:off x="959430" y="1303032"/>
            <a:ext cx="10273141" cy="4972609"/>
          </a:xfrm>
          <a:prstGeom prst="rect">
            <a:avLst/>
          </a:prstGeom>
        </p:spPr>
      </p:pic>
      <p:sp>
        <p:nvSpPr>
          <p:cNvPr id="43" name="Espace réservé du texte 10">
            <a:extLst>
              <a:ext uri="{FF2B5EF4-FFF2-40B4-BE49-F238E27FC236}">
                <a16:creationId xmlns:a16="http://schemas.microsoft.com/office/drawing/2014/main" id="{A2B2E9F2-E041-4D53-9917-F8BFC65832B2}"/>
              </a:ext>
            </a:extLst>
          </p:cNvPr>
          <p:cNvSpPr>
            <a:spLocks noGrp="1"/>
          </p:cNvSpPr>
          <p:nvPr>
            <p:ph type="body" sz="quarter" idx="12"/>
          </p:nvPr>
        </p:nvSpPr>
        <p:spPr>
          <a:xfrm>
            <a:off x="708143" y="816000"/>
            <a:ext cx="10272131" cy="384043"/>
          </a:xfrm>
        </p:spPr>
        <p:txBody>
          <a:bodyPr>
            <a:normAutofit/>
          </a:bodyPr>
          <a:lstStyle/>
          <a:p>
            <a:r>
              <a:rPr lang="fr-FR" sz="1900" dirty="0">
                <a:solidFill>
                  <a:srgbClr val="53595E"/>
                </a:solidFill>
              </a:rPr>
              <a:t>Présentation et astuce pour récupérer son ID sur son relevé de compte</a:t>
            </a:r>
          </a:p>
        </p:txBody>
      </p:sp>
      <p:sp>
        <p:nvSpPr>
          <p:cNvPr id="2" name="Rectangle 1">
            <a:extLst>
              <a:ext uri="{FF2B5EF4-FFF2-40B4-BE49-F238E27FC236}">
                <a16:creationId xmlns:a16="http://schemas.microsoft.com/office/drawing/2014/main" id="{2700995A-BE0F-460A-AE69-F3071F120CE9}"/>
              </a:ext>
            </a:extLst>
          </p:cNvPr>
          <p:cNvSpPr/>
          <p:nvPr/>
        </p:nvSpPr>
        <p:spPr>
          <a:xfrm>
            <a:off x="1391477" y="2564904"/>
            <a:ext cx="2016224" cy="480053"/>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cxnSp>
        <p:nvCxnSpPr>
          <p:cNvPr id="5" name="Connecteur droit avec flèche 4">
            <a:extLst>
              <a:ext uri="{FF2B5EF4-FFF2-40B4-BE49-F238E27FC236}">
                <a16:creationId xmlns:a16="http://schemas.microsoft.com/office/drawing/2014/main" id="{68B4BE44-AEDE-487D-9DE4-02132C7FD27D}"/>
              </a:ext>
            </a:extLst>
          </p:cNvPr>
          <p:cNvCxnSpPr/>
          <p:nvPr/>
        </p:nvCxnSpPr>
        <p:spPr>
          <a:xfrm>
            <a:off x="3407701" y="2852936"/>
            <a:ext cx="67207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Espace réservé du pied de page 4">
            <a:extLst>
              <a:ext uri="{FF2B5EF4-FFF2-40B4-BE49-F238E27FC236}">
                <a16:creationId xmlns:a16="http://schemas.microsoft.com/office/drawing/2014/main" id="{0F4CD567-D348-4FCD-8457-6875F4C0BE01}"/>
              </a:ext>
            </a:extLst>
          </p:cNvPr>
          <p:cNvSpPr>
            <a:spLocks noGrp="1"/>
          </p:cNvSpPr>
          <p:nvPr>
            <p:ph type="ftr" sz="quarter" idx="11"/>
          </p:nvPr>
        </p:nvSpPr>
        <p:spPr>
          <a:xfrm>
            <a:off x="632384" y="6468977"/>
            <a:ext cx="3600000" cy="252000"/>
          </a:xfrm>
        </p:spPr>
        <p:txBody>
          <a:bodyPr/>
          <a:lstStyle/>
          <a:p>
            <a:r>
              <a:rPr lang="fr-FR"/>
              <a:t>OTP SMS - Janvier 2022</a:t>
            </a:r>
          </a:p>
        </p:txBody>
      </p:sp>
      <p:sp>
        <p:nvSpPr>
          <p:cNvPr id="10" name="Espace réservé du numéro de diapositive 5">
            <a:extLst>
              <a:ext uri="{FF2B5EF4-FFF2-40B4-BE49-F238E27FC236}">
                <a16:creationId xmlns:a16="http://schemas.microsoft.com/office/drawing/2014/main" id="{CCA87648-4EE2-4BE4-8BA5-DE9C477E68F1}"/>
              </a:ext>
            </a:extLst>
          </p:cNvPr>
          <p:cNvSpPr txBox="1">
            <a:spLocks/>
          </p:cNvSpPr>
          <p:nvPr/>
        </p:nvSpPr>
        <p:spPr>
          <a:xfrm>
            <a:off x="5736000" y="6477000"/>
            <a:ext cx="720000" cy="252000"/>
          </a:xfrm>
          <a:prstGeom prst="rect">
            <a:avLst/>
          </a:prstGeom>
        </p:spPr>
        <p:txBody>
          <a:bodyPr vert="horz" lIns="0" tIns="0" rIns="0" bIns="0" rtlCol="0">
            <a:normAutofit/>
          </a:bodyPr>
          <a:lstStyle>
            <a:lvl1pPr marL="0" indent="0" algn="l" defTabSz="914400" rtl="0" eaLnBrk="1" latinLnBrk="0" hangingPunct="1">
              <a:lnSpc>
                <a:spcPct val="100000"/>
              </a:lnSpc>
              <a:spcBef>
                <a:spcPts val="1500"/>
              </a:spcBef>
              <a:buFont typeface="Arial" panose="020B0604020202020204" pitchFamily="34" charset="0"/>
              <a:buNone/>
              <a:defRPr sz="2133" b="1" i="0" kern="1200" baseline="0">
                <a:solidFill>
                  <a:srgbClr val="B24388"/>
                </a:solidFill>
                <a:latin typeface="Arial" panose="020B0604020202020204" pitchFamily="34" charset="0"/>
                <a:ea typeface="+mn-ea"/>
                <a:cs typeface="+mn-cs"/>
              </a:defRPr>
            </a:lvl1pPr>
            <a:lvl2pPr marL="609585" indent="0" algn="l" defTabSz="914400" rtl="0" eaLnBrk="1" latinLnBrk="0" hangingPunct="1">
              <a:lnSpc>
                <a:spcPct val="100000"/>
              </a:lnSpc>
              <a:spcBef>
                <a:spcPts val="1300"/>
              </a:spcBef>
              <a:buClr>
                <a:schemeClr val="tx2"/>
              </a:buClr>
              <a:buFont typeface="Wingdings 2" panose="05020102010507070707" pitchFamily="18" charset="2"/>
              <a:buNone/>
              <a:defRPr sz="1600" b="0" kern="1200">
                <a:solidFill>
                  <a:schemeClr val="bg1"/>
                </a:solidFill>
                <a:latin typeface="+mn-lt"/>
                <a:ea typeface="+mn-ea"/>
                <a:cs typeface="+mn-cs"/>
              </a:defRPr>
            </a:lvl2pPr>
            <a:lvl3pPr marL="1219170" indent="0" algn="l" defTabSz="914400" rtl="0" eaLnBrk="1" latinLnBrk="0" hangingPunct="1">
              <a:lnSpc>
                <a:spcPct val="100000"/>
              </a:lnSpc>
              <a:spcBef>
                <a:spcPts val="1500"/>
              </a:spcBef>
              <a:buClr>
                <a:schemeClr val="tx2"/>
              </a:buClr>
              <a:buFont typeface="Wingdings 2" panose="05020102010507070707" pitchFamily="18" charset="2"/>
              <a:buNone/>
              <a:defRPr sz="1600" b="0" i="0" kern="1200">
                <a:solidFill>
                  <a:schemeClr val="bg1"/>
                </a:solidFill>
                <a:latin typeface="+mn-lt"/>
                <a:ea typeface="+mn-ea"/>
                <a:cs typeface="+mn-cs"/>
              </a:defRPr>
            </a:lvl3pPr>
            <a:lvl4pPr marL="1828754"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4pPr>
            <a:lvl5pPr marL="2438339"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fld id="{975A587B-5814-4D9B-9598-FE9CB954CB01}" type="slidenum">
              <a:rPr lang="fr-FR" sz="1300" smtClean="0">
                <a:solidFill>
                  <a:srgbClr val="C00000"/>
                </a:solidFill>
              </a:rPr>
              <a:pPr algn="ctr"/>
              <a:t>16</a:t>
            </a:fld>
            <a:endParaRPr lang="fr-FR" sz="1300" dirty="0">
              <a:solidFill>
                <a:srgbClr val="C00000"/>
              </a:solidFill>
            </a:endParaRPr>
          </a:p>
        </p:txBody>
      </p:sp>
    </p:spTree>
    <p:extLst>
      <p:ext uri="{BB962C8B-B14F-4D97-AF65-F5344CB8AC3E}">
        <p14:creationId xmlns:p14="http://schemas.microsoft.com/office/powerpoint/2010/main" val="16577703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53A6E8C6-B35B-4870-B128-0744FF36068B}"/>
              </a:ext>
            </a:extLst>
          </p:cNvPr>
          <p:cNvPicPr>
            <a:picLocks noChangeAspect="1"/>
          </p:cNvPicPr>
          <p:nvPr/>
        </p:nvPicPr>
        <p:blipFill>
          <a:blip r:embed="rId2"/>
          <a:stretch>
            <a:fillRect/>
          </a:stretch>
        </p:blipFill>
        <p:spPr>
          <a:xfrm>
            <a:off x="143340" y="1988841"/>
            <a:ext cx="5818633" cy="2823748"/>
          </a:xfrm>
          <a:prstGeom prst="rect">
            <a:avLst/>
          </a:prstGeom>
        </p:spPr>
      </p:pic>
      <p:sp>
        <p:nvSpPr>
          <p:cNvPr id="4" name="Titre 3"/>
          <p:cNvSpPr>
            <a:spLocks noGrp="1"/>
          </p:cNvSpPr>
          <p:nvPr>
            <p:ph type="title"/>
          </p:nvPr>
        </p:nvSpPr>
        <p:spPr>
          <a:xfrm>
            <a:off x="580477" y="428015"/>
            <a:ext cx="10273141" cy="449816"/>
          </a:xfrm>
        </p:spPr>
        <p:txBody>
          <a:bodyPr/>
          <a:lstStyle/>
          <a:p>
            <a:r>
              <a:rPr lang="fr-FR" dirty="0"/>
              <a:t>Parcours ID oublié – Etape 2</a:t>
            </a:r>
          </a:p>
        </p:txBody>
      </p:sp>
      <p:pic>
        <p:nvPicPr>
          <p:cNvPr id="3" name="Image 2">
            <a:extLst>
              <a:ext uri="{FF2B5EF4-FFF2-40B4-BE49-F238E27FC236}">
                <a16:creationId xmlns:a16="http://schemas.microsoft.com/office/drawing/2014/main" id="{27445543-8ED2-44E0-B75A-7FB7DF1644F5}"/>
              </a:ext>
            </a:extLst>
          </p:cNvPr>
          <p:cNvPicPr>
            <a:picLocks noChangeAspect="1"/>
          </p:cNvPicPr>
          <p:nvPr/>
        </p:nvPicPr>
        <p:blipFill>
          <a:blip r:embed="rId3"/>
          <a:stretch>
            <a:fillRect/>
          </a:stretch>
        </p:blipFill>
        <p:spPr>
          <a:xfrm>
            <a:off x="6197614" y="1988841"/>
            <a:ext cx="5849191" cy="2823748"/>
          </a:xfrm>
          <a:prstGeom prst="rect">
            <a:avLst/>
          </a:prstGeom>
        </p:spPr>
      </p:pic>
      <p:sp>
        <p:nvSpPr>
          <p:cNvPr id="5" name="ZoneTexte 4">
            <a:extLst>
              <a:ext uri="{FF2B5EF4-FFF2-40B4-BE49-F238E27FC236}">
                <a16:creationId xmlns:a16="http://schemas.microsoft.com/office/drawing/2014/main" id="{E952B240-6D4D-47B2-A38C-8F95E114FAAA}"/>
              </a:ext>
            </a:extLst>
          </p:cNvPr>
          <p:cNvSpPr txBox="1"/>
          <p:nvPr/>
        </p:nvSpPr>
        <p:spPr>
          <a:xfrm>
            <a:off x="4944082" y="5445225"/>
            <a:ext cx="2303836" cy="584775"/>
          </a:xfrm>
          <a:prstGeom prst="rect">
            <a:avLst/>
          </a:prstGeom>
          <a:noFill/>
        </p:spPr>
        <p:txBody>
          <a:bodyPr wrap="none" rtlCol="0">
            <a:spAutoFit/>
          </a:bodyPr>
          <a:lstStyle/>
          <a:p>
            <a:pPr algn="ctr"/>
            <a:r>
              <a:rPr lang="fr-FR" sz="1600" dirty="0"/>
              <a:t>Saisie des informations</a:t>
            </a:r>
            <a:br>
              <a:rPr lang="fr-FR" sz="1600" dirty="0"/>
            </a:br>
            <a:r>
              <a:rPr lang="fr-FR" sz="1600" dirty="0"/>
              <a:t>Le bouton devient actif</a:t>
            </a:r>
          </a:p>
        </p:txBody>
      </p:sp>
      <p:sp>
        <p:nvSpPr>
          <p:cNvPr id="6" name="Flèche : droite 5">
            <a:extLst>
              <a:ext uri="{FF2B5EF4-FFF2-40B4-BE49-F238E27FC236}">
                <a16:creationId xmlns:a16="http://schemas.microsoft.com/office/drawing/2014/main" id="{72EF4E12-C067-4281-9BE8-9FDA074932A3}"/>
              </a:ext>
            </a:extLst>
          </p:cNvPr>
          <p:cNvSpPr/>
          <p:nvPr/>
        </p:nvSpPr>
        <p:spPr>
          <a:xfrm>
            <a:off x="5711956" y="5018062"/>
            <a:ext cx="768085" cy="344604"/>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ln>
                <a:solidFill>
                  <a:srgbClr val="FF0000"/>
                </a:solidFill>
              </a:ln>
              <a:solidFill>
                <a:srgbClr val="FF0000"/>
              </a:solidFill>
            </a:endParaRPr>
          </a:p>
        </p:txBody>
      </p:sp>
      <p:sp>
        <p:nvSpPr>
          <p:cNvPr id="8" name="Espace réservé du texte 10">
            <a:extLst>
              <a:ext uri="{FF2B5EF4-FFF2-40B4-BE49-F238E27FC236}">
                <a16:creationId xmlns:a16="http://schemas.microsoft.com/office/drawing/2014/main" id="{9F02BC92-5F53-4BDC-927A-04B24BA60885}"/>
              </a:ext>
            </a:extLst>
          </p:cNvPr>
          <p:cNvSpPr>
            <a:spLocks noGrp="1"/>
          </p:cNvSpPr>
          <p:nvPr>
            <p:ph type="body" sz="quarter" idx="12"/>
          </p:nvPr>
        </p:nvSpPr>
        <p:spPr>
          <a:xfrm>
            <a:off x="651873" y="816000"/>
            <a:ext cx="10272131" cy="384043"/>
          </a:xfrm>
        </p:spPr>
        <p:txBody>
          <a:bodyPr>
            <a:normAutofit/>
          </a:bodyPr>
          <a:lstStyle/>
          <a:p>
            <a:r>
              <a:rPr lang="fr-FR" sz="1900" dirty="0">
                <a:solidFill>
                  <a:srgbClr val="53595E"/>
                </a:solidFill>
              </a:rPr>
              <a:t>Formulaire à remplir</a:t>
            </a:r>
          </a:p>
        </p:txBody>
      </p:sp>
      <p:sp>
        <p:nvSpPr>
          <p:cNvPr id="10" name="Espace réservé du pied de page 4">
            <a:extLst>
              <a:ext uri="{FF2B5EF4-FFF2-40B4-BE49-F238E27FC236}">
                <a16:creationId xmlns:a16="http://schemas.microsoft.com/office/drawing/2014/main" id="{1F530FAC-BBD5-4F0F-88CF-68566C94447E}"/>
              </a:ext>
            </a:extLst>
          </p:cNvPr>
          <p:cNvSpPr>
            <a:spLocks noGrp="1"/>
          </p:cNvSpPr>
          <p:nvPr>
            <p:ph type="ftr" sz="quarter" idx="11"/>
          </p:nvPr>
        </p:nvSpPr>
        <p:spPr>
          <a:xfrm>
            <a:off x="632384" y="6468977"/>
            <a:ext cx="3600000" cy="252000"/>
          </a:xfrm>
        </p:spPr>
        <p:txBody>
          <a:bodyPr/>
          <a:lstStyle/>
          <a:p>
            <a:r>
              <a:rPr lang="fr-FR"/>
              <a:t>OTP SMS - Janvier 2022</a:t>
            </a:r>
          </a:p>
        </p:txBody>
      </p:sp>
      <p:sp>
        <p:nvSpPr>
          <p:cNvPr id="11" name="Espace réservé du numéro de diapositive 5">
            <a:extLst>
              <a:ext uri="{FF2B5EF4-FFF2-40B4-BE49-F238E27FC236}">
                <a16:creationId xmlns:a16="http://schemas.microsoft.com/office/drawing/2014/main" id="{4838FFFB-9E09-42C4-A705-40037B692A70}"/>
              </a:ext>
            </a:extLst>
          </p:cNvPr>
          <p:cNvSpPr txBox="1">
            <a:spLocks/>
          </p:cNvSpPr>
          <p:nvPr/>
        </p:nvSpPr>
        <p:spPr>
          <a:xfrm>
            <a:off x="5736000" y="6477000"/>
            <a:ext cx="720000" cy="252000"/>
          </a:xfrm>
          <a:prstGeom prst="rect">
            <a:avLst/>
          </a:prstGeom>
        </p:spPr>
        <p:txBody>
          <a:bodyPr vert="horz" lIns="0" tIns="0" rIns="0" bIns="0" rtlCol="0">
            <a:normAutofit/>
          </a:bodyPr>
          <a:lstStyle>
            <a:lvl1pPr marL="0" indent="0" algn="l" defTabSz="914400" rtl="0" eaLnBrk="1" latinLnBrk="0" hangingPunct="1">
              <a:lnSpc>
                <a:spcPct val="100000"/>
              </a:lnSpc>
              <a:spcBef>
                <a:spcPts val="1500"/>
              </a:spcBef>
              <a:buFont typeface="Arial" panose="020B0604020202020204" pitchFamily="34" charset="0"/>
              <a:buNone/>
              <a:defRPr sz="2133" b="1" i="0" kern="1200" baseline="0">
                <a:solidFill>
                  <a:srgbClr val="B24388"/>
                </a:solidFill>
                <a:latin typeface="Arial" panose="020B0604020202020204" pitchFamily="34" charset="0"/>
                <a:ea typeface="+mn-ea"/>
                <a:cs typeface="+mn-cs"/>
              </a:defRPr>
            </a:lvl1pPr>
            <a:lvl2pPr marL="609585" indent="0" algn="l" defTabSz="914400" rtl="0" eaLnBrk="1" latinLnBrk="0" hangingPunct="1">
              <a:lnSpc>
                <a:spcPct val="100000"/>
              </a:lnSpc>
              <a:spcBef>
                <a:spcPts val="1300"/>
              </a:spcBef>
              <a:buClr>
                <a:schemeClr val="tx2"/>
              </a:buClr>
              <a:buFont typeface="Wingdings 2" panose="05020102010507070707" pitchFamily="18" charset="2"/>
              <a:buNone/>
              <a:defRPr sz="1600" b="0" kern="1200">
                <a:solidFill>
                  <a:schemeClr val="bg1"/>
                </a:solidFill>
                <a:latin typeface="+mn-lt"/>
                <a:ea typeface="+mn-ea"/>
                <a:cs typeface="+mn-cs"/>
              </a:defRPr>
            </a:lvl2pPr>
            <a:lvl3pPr marL="1219170" indent="0" algn="l" defTabSz="914400" rtl="0" eaLnBrk="1" latinLnBrk="0" hangingPunct="1">
              <a:lnSpc>
                <a:spcPct val="100000"/>
              </a:lnSpc>
              <a:spcBef>
                <a:spcPts val="1500"/>
              </a:spcBef>
              <a:buClr>
                <a:schemeClr val="tx2"/>
              </a:buClr>
              <a:buFont typeface="Wingdings 2" panose="05020102010507070707" pitchFamily="18" charset="2"/>
              <a:buNone/>
              <a:defRPr sz="1600" b="0" i="0" kern="1200">
                <a:solidFill>
                  <a:schemeClr val="bg1"/>
                </a:solidFill>
                <a:latin typeface="+mn-lt"/>
                <a:ea typeface="+mn-ea"/>
                <a:cs typeface="+mn-cs"/>
              </a:defRPr>
            </a:lvl3pPr>
            <a:lvl4pPr marL="1828754"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4pPr>
            <a:lvl5pPr marL="2438339"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fld id="{975A587B-5814-4D9B-9598-FE9CB954CB01}" type="slidenum">
              <a:rPr lang="fr-FR" sz="1300" smtClean="0">
                <a:solidFill>
                  <a:srgbClr val="C00000"/>
                </a:solidFill>
              </a:rPr>
              <a:pPr algn="ctr"/>
              <a:t>17</a:t>
            </a:fld>
            <a:endParaRPr lang="fr-FR" sz="1300" dirty="0">
              <a:solidFill>
                <a:srgbClr val="C00000"/>
              </a:solidFill>
            </a:endParaRPr>
          </a:p>
        </p:txBody>
      </p:sp>
    </p:spTree>
    <p:extLst>
      <p:ext uri="{BB962C8B-B14F-4D97-AF65-F5344CB8AC3E}">
        <p14:creationId xmlns:p14="http://schemas.microsoft.com/office/powerpoint/2010/main" val="18005531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11FFD5E0-1FCD-415C-8256-7835A86D54C9}"/>
              </a:ext>
            </a:extLst>
          </p:cNvPr>
          <p:cNvPicPr>
            <a:picLocks noChangeAspect="1"/>
          </p:cNvPicPr>
          <p:nvPr/>
        </p:nvPicPr>
        <p:blipFill>
          <a:blip r:embed="rId2"/>
          <a:stretch>
            <a:fillRect/>
          </a:stretch>
        </p:blipFill>
        <p:spPr>
          <a:xfrm>
            <a:off x="6197614" y="1988841"/>
            <a:ext cx="5817711" cy="2823748"/>
          </a:xfrm>
          <a:prstGeom prst="rect">
            <a:avLst/>
          </a:prstGeom>
        </p:spPr>
      </p:pic>
      <p:pic>
        <p:nvPicPr>
          <p:cNvPr id="7" name="Image 6">
            <a:extLst>
              <a:ext uri="{FF2B5EF4-FFF2-40B4-BE49-F238E27FC236}">
                <a16:creationId xmlns:a16="http://schemas.microsoft.com/office/drawing/2014/main" id="{E94EBAE0-B671-447A-990A-547C988C918A}"/>
              </a:ext>
            </a:extLst>
          </p:cNvPr>
          <p:cNvPicPr>
            <a:picLocks noChangeAspect="1"/>
          </p:cNvPicPr>
          <p:nvPr/>
        </p:nvPicPr>
        <p:blipFill>
          <a:blip r:embed="rId3"/>
          <a:stretch>
            <a:fillRect/>
          </a:stretch>
        </p:blipFill>
        <p:spPr>
          <a:xfrm>
            <a:off x="143339" y="1988841"/>
            <a:ext cx="5821500" cy="2823748"/>
          </a:xfrm>
          <a:prstGeom prst="rect">
            <a:avLst/>
          </a:prstGeom>
        </p:spPr>
      </p:pic>
      <p:sp>
        <p:nvSpPr>
          <p:cNvPr id="4" name="Titre 3"/>
          <p:cNvSpPr>
            <a:spLocks noGrp="1"/>
          </p:cNvSpPr>
          <p:nvPr>
            <p:ph type="title"/>
          </p:nvPr>
        </p:nvSpPr>
        <p:spPr>
          <a:xfrm>
            <a:off x="622679" y="428014"/>
            <a:ext cx="10273141" cy="449816"/>
          </a:xfrm>
        </p:spPr>
        <p:txBody>
          <a:bodyPr/>
          <a:lstStyle/>
          <a:p>
            <a:r>
              <a:rPr lang="fr-FR" dirty="0"/>
              <a:t>Parcours ID oublié – Etape 3</a:t>
            </a:r>
          </a:p>
        </p:txBody>
      </p:sp>
      <p:sp>
        <p:nvSpPr>
          <p:cNvPr id="5" name="ZoneTexte 4">
            <a:extLst>
              <a:ext uri="{FF2B5EF4-FFF2-40B4-BE49-F238E27FC236}">
                <a16:creationId xmlns:a16="http://schemas.microsoft.com/office/drawing/2014/main" id="{E952B240-6D4D-47B2-A38C-8F95E114FAAA}"/>
              </a:ext>
            </a:extLst>
          </p:cNvPr>
          <p:cNvSpPr txBox="1"/>
          <p:nvPr/>
        </p:nvSpPr>
        <p:spPr>
          <a:xfrm>
            <a:off x="5089410" y="5445224"/>
            <a:ext cx="2013179" cy="338554"/>
          </a:xfrm>
          <a:prstGeom prst="rect">
            <a:avLst/>
          </a:prstGeom>
          <a:noFill/>
        </p:spPr>
        <p:txBody>
          <a:bodyPr wrap="none" rtlCol="0">
            <a:spAutoFit/>
          </a:bodyPr>
          <a:lstStyle/>
          <a:p>
            <a:pPr algn="ctr"/>
            <a:r>
              <a:rPr lang="fr-FR" sz="1600" dirty="0"/>
              <a:t>Saisie du MDP BAD</a:t>
            </a:r>
          </a:p>
        </p:txBody>
      </p:sp>
      <p:sp>
        <p:nvSpPr>
          <p:cNvPr id="6" name="Flèche : droite 5">
            <a:extLst>
              <a:ext uri="{FF2B5EF4-FFF2-40B4-BE49-F238E27FC236}">
                <a16:creationId xmlns:a16="http://schemas.microsoft.com/office/drawing/2014/main" id="{72EF4E12-C067-4281-9BE8-9FDA074932A3}"/>
              </a:ext>
            </a:extLst>
          </p:cNvPr>
          <p:cNvSpPr/>
          <p:nvPr/>
        </p:nvSpPr>
        <p:spPr>
          <a:xfrm>
            <a:off x="5711956" y="5018062"/>
            <a:ext cx="768085" cy="344604"/>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ln>
                <a:solidFill>
                  <a:srgbClr val="FF0000"/>
                </a:solidFill>
              </a:ln>
              <a:solidFill>
                <a:srgbClr val="FF0000"/>
              </a:solidFill>
            </a:endParaRPr>
          </a:p>
        </p:txBody>
      </p:sp>
      <p:sp>
        <p:nvSpPr>
          <p:cNvPr id="8" name="Espace réservé du texte 10">
            <a:extLst>
              <a:ext uri="{FF2B5EF4-FFF2-40B4-BE49-F238E27FC236}">
                <a16:creationId xmlns:a16="http://schemas.microsoft.com/office/drawing/2014/main" id="{9F02BC92-5F53-4BDC-927A-04B24BA60885}"/>
              </a:ext>
            </a:extLst>
          </p:cNvPr>
          <p:cNvSpPr>
            <a:spLocks noGrp="1"/>
          </p:cNvSpPr>
          <p:nvPr>
            <p:ph type="body" sz="quarter" idx="12"/>
          </p:nvPr>
        </p:nvSpPr>
        <p:spPr>
          <a:xfrm>
            <a:off x="722209" y="816000"/>
            <a:ext cx="10272131" cy="384043"/>
          </a:xfrm>
        </p:spPr>
        <p:txBody>
          <a:bodyPr>
            <a:normAutofit/>
          </a:bodyPr>
          <a:lstStyle/>
          <a:p>
            <a:r>
              <a:rPr lang="fr-FR" sz="1900" dirty="0">
                <a:solidFill>
                  <a:srgbClr val="53595E"/>
                </a:solidFill>
              </a:rPr>
              <a:t>Saisie du MDP BAD</a:t>
            </a:r>
          </a:p>
        </p:txBody>
      </p:sp>
      <p:sp>
        <p:nvSpPr>
          <p:cNvPr id="11" name="Espace réservé du pied de page 4">
            <a:extLst>
              <a:ext uri="{FF2B5EF4-FFF2-40B4-BE49-F238E27FC236}">
                <a16:creationId xmlns:a16="http://schemas.microsoft.com/office/drawing/2014/main" id="{A8D8C618-9891-44B4-ABD5-0E28A6E2CD93}"/>
              </a:ext>
            </a:extLst>
          </p:cNvPr>
          <p:cNvSpPr>
            <a:spLocks noGrp="1"/>
          </p:cNvSpPr>
          <p:nvPr>
            <p:ph type="ftr" sz="quarter" idx="11"/>
          </p:nvPr>
        </p:nvSpPr>
        <p:spPr>
          <a:xfrm>
            <a:off x="632384" y="6468977"/>
            <a:ext cx="3600000" cy="252000"/>
          </a:xfrm>
        </p:spPr>
        <p:txBody>
          <a:bodyPr/>
          <a:lstStyle/>
          <a:p>
            <a:r>
              <a:rPr lang="fr-FR"/>
              <a:t>OTP SMS - Janvier 2022</a:t>
            </a:r>
          </a:p>
        </p:txBody>
      </p:sp>
      <p:sp>
        <p:nvSpPr>
          <p:cNvPr id="12" name="Espace réservé du numéro de diapositive 5">
            <a:extLst>
              <a:ext uri="{FF2B5EF4-FFF2-40B4-BE49-F238E27FC236}">
                <a16:creationId xmlns:a16="http://schemas.microsoft.com/office/drawing/2014/main" id="{CE2C9F83-C028-457A-B823-8B11EB5CD10A}"/>
              </a:ext>
            </a:extLst>
          </p:cNvPr>
          <p:cNvSpPr txBox="1">
            <a:spLocks/>
          </p:cNvSpPr>
          <p:nvPr/>
        </p:nvSpPr>
        <p:spPr>
          <a:xfrm>
            <a:off x="5736000" y="6477000"/>
            <a:ext cx="720000" cy="252000"/>
          </a:xfrm>
          <a:prstGeom prst="rect">
            <a:avLst/>
          </a:prstGeom>
        </p:spPr>
        <p:txBody>
          <a:bodyPr vert="horz" lIns="0" tIns="0" rIns="0" bIns="0" rtlCol="0">
            <a:normAutofit/>
          </a:bodyPr>
          <a:lstStyle>
            <a:lvl1pPr marL="0" indent="0" algn="l" defTabSz="914400" rtl="0" eaLnBrk="1" latinLnBrk="0" hangingPunct="1">
              <a:lnSpc>
                <a:spcPct val="100000"/>
              </a:lnSpc>
              <a:spcBef>
                <a:spcPts val="1500"/>
              </a:spcBef>
              <a:buFont typeface="Arial" panose="020B0604020202020204" pitchFamily="34" charset="0"/>
              <a:buNone/>
              <a:defRPr sz="2133" b="1" i="0" kern="1200" baseline="0">
                <a:solidFill>
                  <a:srgbClr val="B24388"/>
                </a:solidFill>
                <a:latin typeface="Arial" panose="020B0604020202020204" pitchFamily="34" charset="0"/>
                <a:ea typeface="+mn-ea"/>
                <a:cs typeface="+mn-cs"/>
              </a:defRPr>
            </a:lvl1pPr>
            <a:lvl2pPr marL="609585" indent="0" algn="l" defTabSz="914400" rtl="0" eaLnBrk="1" latinLnBrk="0" hangingPunct="1">
              <a:lnSpc>
                <a:spcPct val="100000"/>
              </a:lnSpc>
              <a:spcBef>
                <a:spcPts val="1300"/>
              </a:spcBef>
              <a:buClr>
                <a:schemeClr val="tx2"/>
              </a:buClr>
              <a:buFont typeface="Wingdings 2" panose="05020102010507070707" pitchFamily="18" charset="2"/>
              <a:buNone/>
              <a:defRPr sz="1600" b="0" kern="1200">
                <a:solidFill>
                  <a:schemeClr val="bg1"/>
                </a:solidFill>
                <a:latin typeface="+mn-lt"/>
                <a:ea typeface="+mn-ea"/>
                <a:cs typeface="+mn-cs"/>
              </a:defRPr>
            </a:lvl2pPr>
            <a:lvl3pPr marL="1219170" indent="0" algn="l" defTabSz="914400" rtl="0" eaLnBrk="1" latinLnBrk="0" hangingPunct="1">
              <a:lnSpc>
                <a:spcPct val="100000"/>
              </a:lnSpc>
              <a:spcBef>
                <a:spcPts val="1500"/>
              </a:spcBef>
              <a:buClr>
                <a:schemeClr val="tx2"/>
              </a:buClr>
              <a:buFont typeface="Wingdings 2" panose="05020102010507070707" pitchFamily="18" charset="2"/>
              <a:buNone/>
              <a:defRPr sz="1600" b="0" i="0" kern="1200">
                <a:solidFill>
                  <a:schemeClr val="bg1"/>
                </a:solidFill>
                <a:latin typeface="+mn-lt"/>
                <a:ea typeface="+mn-ea"/>
                <a:cs typeface="+mn-cs"/>
              </a:defRPr>
            </a:lvl3pPr>
            <a:lvl4pPr marL="1828754"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4pPr>
            <a:lvl5pPr marL="2438339"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1300" dirty="0">
              <a:solidFill>
                <a:srgbClr val="C00000"/>
              </a:solidFill>
            </a:endParaRPr>
          </a:p>
          <a:p>
            <a:endParaRPr lang="fr-FR" sz="1300" dirty="0">
              <a:solidFill>
                <a:srgbClr val="C00000"/>
              </a:solidFill>
            </a:endParaRPr>
          </a:p>
        </p:txBody>
      </p:sp>
      <p:sp>
        <p:nvSpPr>
          <p:cNvPr id="2" name="Espace réservé du numéro de diapositive 1">
            <a:extLst>
              <a:ext uri="{FF2B5EF4-FFF2-40B4-BE49-F238E27FC236}">
                <a16:creationId xmlns:a16="http://schemas.microsoft.com/office/drawing/2014/main" id="{8FFCEA34-204C-4B2E-AD0E-5944948F0CC5}"/>
              </a:ext>
            </a:extLst>
          </p:cNvPr>
          <p:cNvSpPr>
            <a:spLocks noGrp="1"/>
          </p:cNvSpPr>
          <p:nvPr>
            <p:ph type="sldNum" sz="quarter" idx="14"/>
          </p:nvPr>
        </p:nvSpPr>
        <p:spPr/>
        <p:txBody>
          <a:bodyPr/>
          <a:lstStyle/>
          <a:p>
            <a:fld id="{975A587B-5814-4D9B-9598-FE9CB954CB01}" type="slidenum">
              <a:rPr lang="fr-FR" smtClean="0"/>
              <a:t>18</a:t>
            </a:fld>
            <a:endParaRPr lang="fr-FR" dirty="0"/>
          </a:p>
        </p:txBody>
      </p:sp>
    </p:spTree>
    <p:extLst>
      <p:ext uri="{BB962C8B-B14F-4D97-AF65-F5344CB8AC3E}">
        <p14:creationId xmlns:p14="http://schemas.microsoft.com/office/powerpoint/2010/main" val="6414137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139C601-2FC7-4933-9A92-73A2C7BC8CBD}"/>
              </a:ext>
            </a:extLst>
          </p:cNvPr>
          <p:cNvPicPr>
            <a:picLocks noChangeAspect="1"/>
          </p:cNvPicPr>
          <p:nvPr/>
        </p:nvPicPr>
        <p:blipFill>
          <a:blip r:embed="rId2"/>
          <a:stretch>
            <a:fillRect/>
          </a:stretch>
        </p:blipFill>
        <p:spPr>
          <a:xfrm>
            <a:off x="959430" y="1336712"/>
            <a:ext cx="10234573" cy="4972609"/>
          </a:xfrm>
          <a:prstGeom prst="rect">
            <a:avLst/>
          </a:prstGeom>
        </p:spPr>
      </p:pic>
      <p:sp>
        <p:nvSpPr>
          <p:cNvPr id="4" name="Titre 3"/>
          <p:cNvSpPr>
            <a:spLocks noGrp="1"/>
          </p:cNvSpPr>
          <p:nvPr>
            <p:ph type="title"/>
          </p:nvPr>
        </p:nvSpPr>
        <p:spPr>
          <a:xfrm>
            <a:off x="594545" y="442080"/>
            <a:ext cx="10273141" cy="449816"/>
          </a:xfrm>
        </p:spPr>
        <p:txBody>
          <a:bodyPr/>
          <a:lstStyle/>
          <a:p>
            <a:r>
              <a:rPr lang="fr-FR" dirty="0"/>
              <a:t>Parcours ID oublié – Etape 4</a:t>
            </a:r>
          </a:p>
        </p:txBody>
      </p:sp>
      <p:sp>
        <p:nvSpPr>
          <p:cNvPr id="6" name="Espace réservé du texte 10">
            <a:extLst>
              <a:ext uri="{FF2B5EF4-FFF2-40B4-BE49-F238E27FC236}">
                <a16:creationId xmlns:a16="http://schemas.microsoft.com/office/drawing/2014/main" id="{684AD64C-1527-4739-B89A-6E1CBFA227A3}"/>
              </a:ext>
            </a:extLst>
          </p:cNvPr>
          <p:cNvSpPr>
            <a:spLocks noGrp="1"/>
          </p:cNvSpPr>
          <p:nvPr>
            <p:ph type="body" sz="quarter" idx="12"/>
          </p:nvPr>
        </p:nvSpPr>
        <p:spPr>
          <a:xfrm>
            <a:off x="680009" y="816000"/>
            <a:ext cx="10272131" cy="384043"/>
          </a:xfrm>
        </p:spPr>
        <p:txBody>
          <a:bodyPr>
            <a:normAutofit/>
          </a:bodyPr>
          <a:lstStyle/>
          <a:p>
            <a:r>
              <a:rPr lang="fr-FR" sz="1900" dirty="0">
                <a:solidFill>
                  <a:srgbClr val="53595E"/>
                </a:solidFill>
              </a:rPr>
              <a:t>Message de confirmation de prise de la demande</a:t>
            </a:r>
          </a:p>
        </p:txBody>
      </p:sp>
      <p:sp>
        <p:nvSpPr>
          <p:cNvPr id="5" name="Espace réservé du pied de page 4">
            <a:extLst>
              <a:ext uri="{FF2B5EF4-FFF2-40B4-BE49-F238E27FC236}">
                <a16:creationId xmlns:a16="http://schemas.microsoft.com/office/drawing/2014/main" id="{1BA99E4B-C3DF-4FC1-A767-0A0DBFE6BDAF}"/>
              </a:ext>
            </a:extLst>
          </p:cNvPr>
          <p:cNvSpPr>
            <a:spLocks noGrp="1"/>
          </p:cNvSpPr>
          <p:nvPr>
            <p:ph type="ftr" sz="quarter" idx="11"/>
          </p:nvPr>
        </p:nvSpPr>
        <p:spPr>
          <a:xfrm>
            <a:off x="632384" y="6468977"/>
            <a:ext cx="3600000" cy="252000"/>
          </a:xfrm>
        </p:spPr>
        <p:txBody>
          <a:bodyPr/>
          <a:lstStyle/>
          <a:p>
            <a:r>
              <a:rPr lang="fr-FR"/>
              <a:t>OTP SMS - Janvier 2022</a:t>
            </a:r>
          </a:p>
        </p:txBody>
      </p:sp>
      <p:sp>
        <p:nvSpPr>
          <p:cNvPr id="7" name="Espace réservé du numéro de diapositive 5">
            <a:extLst>
              <a:ext uri="{FF2B5EF4-FFF2-40B4-BE49-F238E27FC236}">
                <a16:creationId xmlns:a16="http://schemas.microsoft.com/office/drawing/2014/main" id="{3F96F549-A0D6-4586-AC8F-B76485C523AF}"/>
              </a:ext>
            </a:extLst>
          </p:cNvPr>
          <p:cNvSpPr txBox="1">
            <a:spLocks/>
          </p:cNvSpPr>
          <p:nvPr/>
        </p:nvSpPr>
        <p:spPr>
          <a:xfrm>
            <a:off x="5736000" y="6477000"/>
            <a:ext cx="720000" cy="252000"/>
          </a:xfrm>
          <a:prstGeom prst="rect">
            <a:avLst/>
          </a:prstGeom>
        </p:spPr>
        <p:txBody>
          <a:bodyPr vert="horz" lIns="0" tIns="0" rIns="0" bIns="0" rtlCol="0">
            <a:normAutofit/>
          </a:bodyPr>
          <a:lstStyle>
            <a:lvl1pPr marL="0" indent="0" algn="l" defTabSz="914400" rtl="0" eaLnBrk="1" latinLnBrk="0" hangingPunct="1">
              <a:lnSpc>
                <a:spcPct val="100000"/>
              </a:lnSpc>
              <a:spcBef>
                <a:spcPts val="1500"/>
              </a:spcBef>
              <a:buFont typeface="Arial" panose="020B0604020202020204" pitchFamily="34" charset="0"/>
              <a:buNone/>
              <a:defRPr sz="2133" b="1" i="0" kern="1200" baseline="0">
                <a:solidFill>
                  <a:srgbClr val="B24388"/>
                </a:solidFill>
                <a:latin typeface="Arial" panose="020B0604020202020204" pitchFamily="34" charset="0"/>
                <a:ea typeface="+mn-ea"/>
                <a:cs typeface="+mn-cs"/>
              </a:defRPr>
            </a:lvl1pPr>
            <a:lvl2pPr marL="609585" indent="0" algn="l" defTabSz="914400" rtl="0" eaLnBrk="1" latinLnBrk="0" hangingPunct="1">
              <a:lnSpc>
                <a:spcPct val="100000"/>
              </a:lnSpc>
              <a:spcBef>
                <a:spcPts val="1300"/>
              </a:spcBef>
              <a:buClr>
                <a:schemeClr val="tx2"/>
              </a:buClr>
              <a:buFont typeface="Wingdings 2" panose="05020102010507070707" pitchFamily="18" charset="2"/>
              <a:buNone/>
              <a:defRPr sz="1600" b="0" kern="1200">
                <a:solidFill>
                  <a:schemeClr val="bg1"/>
                </a:solidFill>
                <a:latin typeface="+mn-lt"/>
                <a:ea typeface="+mn-ea"/>
                <a:cs typeface="+mn-cs"/>
              </a:defRPr>
            </a:lvl2pPr>
            <a:lvl3pPr marL="1219170" indent="0" algn="l" defTabSz="914400" rtl="0" eaLnBrk="1" latinLnBrk="0" hangingPunct="1">
              <a:lnSpc>
                <a:spcPct val="100000"/>
              </a:lnSpc>
              <a:spcBef>
                <a:spcPts val="1500"/>
              </a:spcBef>
              <a:buClr>
                <a:schemeClr val="tx2"/>
              </a:buClr>
              <a:buFont typeface="Wingdings 2" panose="05020102010507070707" pitchFamily="18" charset="2"/>
              <a:buNone/>
              <a:defRPr sz="1600" b="0" i="0" kern="1200">
                <a:solidFill>
                  <a:schemeClr val="bg1"/>
                </a:solidFill>
                <a:latin typeface="+mn-lt"/>
                <a:ea typeface="+mn-ea"/>
                <a:cs typeface="+mn-cs"/>
              </a:defRPr>
            </a:lvl3pPr>
            <a:lvl4pPr marL="1828754"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4pPr>
            <a:lvl5pPr marL="2438339"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fld id="{975A587B-5814-4D9B-9598-FE9CB954CB01}" type="slidenum">
              <a:rPr lang="fr-FR" sz="1300" smtClean="0">
                <a:solidFill>
                  <a:srgbClr val="C00000"/>
                </a:solidFill>
              </a:rPr>
              <a:pPr algn="ctr"/>
              <a:t>19</a:t>
            </a:fld>
            <a:endParaRPr lang="fr-FR" sz="1300" dirty="0">
              <a:solidFill>
                <a:srgbClr val="C00000"/>
              </a:solidFill>
            </a:endParaRPr>
          </a:p>
        </p:txBody>
      </p:sp>
    </p:spTree>
    <p:extLst>
      <p:ext uri="{BB962C8B-B14F-4D97-AF65-F5344CB8AC3E}">
        <p14:creationId xmlns:p14="http://schemas.microsoft.com/office/powerpoint/2010/main" val="42615740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7B19A978-DB42-4B22-AA0D-2BE0371CA586}"/>
              </a:ext>
            </a:extLst>
          </p:cNvPr>
          <p:cNvPicPr>
            <a:picLocks noChangeAspect="1"/>
          </p:cNvPicPr>
          <p:nvPr/>
        </p:nvPicPr>
        <p:blipFill>
          <a:blip r:embed="rId2"/>
          <a:stretch>
            <a:fillRect/>
          </a:stretch>
        </p:blipFill>
        <p:spPr>
          <a:xfrm>
            <a:off x="959429" y="1303032"/>
            <a:ext cx="10272131" cy="4985321"/>
          </a:xfrm>
          <a:prstGeom prst="rect">
            <a:avLst/>
          </a:prstGeom>
        </p:spPr>
      </p:pic>
      <p:sp>
        <p:nvSpPr>
          <p:cNvPr id="4" name="Titre 3"/>
          <p:cNvSpPr>
            <a:spLocks noGrp="1"/>
          </p:cNvSpPr>
          <p:nvPr>
            <p:ph type="title"/>
          </p:nvPr>
        </p:nvSpPr>
        <p:spPr>
          <a:xfrm>
            <a:off x="580475" y="442080"/>
            <a:ext cx="10273141" cy="449816"/>
          </a:xfrm>
        </p:spPr>
        <p:txBody>
          <a:bodyPr/>
          <a:lstStyle/>
          <a:p>
            <a:r>
              <a:rPr lang="fr-FR" dirty="0"/>
              <a:t>Parcours MDP oublié – Etape 1</a:t>
            </a:r>
          </a:p>
        </p:txBody>
      </p:sp>
      <p:sp>
        <p:nvSpPr>
          <p:cNvPr id="43" name="Espace réservé du texte 10">
            <a:extLst>
              <a:ext uri="{FF2B5EF4-FFF2-40B4-BE49-F238E27FC236}">
                <a16:creationId xmlns:a16="http://schemas.microsoft.com/office/drawing/2014/main" id="{A2B2E9F2-E041-4D53-9917-F8BFC65832B2}"/>
              </a:ext>
            </a:extLst>
          </p:cNvPr>
          <p:cNvSpPr>
            <a:spLocks noGrp="1"/>
          </p:cNvSpPr>
          <p:nvPr>
            <p:ph type="body" sz="quarter" idx="12"/>
          </p:nvPr>
        </p:nvSpPr>
        <p:spPr>
          <a:xfrm>
            <a:off x="680004" y="816000"/>
            <a:ext cx="10272131" cy="384043"/>
          </a:xfrm>
        </p:spPr>
        <p:txBody>
          <a:bodyPr>
            <a:normAutofit/>
          </a:bodyPr>
          <a:lstStyle/>
          <a:p>
            <a:r>
              <a:rPr lang="fr-FR" sz="1900" dirty="0">
                <a:solidFill>
                  <a:srgbClr val="53595E"/>
                </a:solidFill>
              </a:rPr>
              <a:t>Présentation du parcours / Le client vient de saisir son ID et est sur la page MDP</a:t>
            </a:r>
          </a:p>
        </p:txBody>
      </p:sp>
      <p:sp>
        <p:nvSpPr>
          <p:cNvPr id="5" name="Rectangle 4">
            <a:extLst>
              <a:ext uri="{FF2B5EF4-FFF2-40B4-BE49-F238E27FC236}">
                <a16:creationId xmlns:a16="http://schemas.microsoft.com/office/drawing/2014/main" id="{35C1EC65-1B36-48B1-970D-604525F0B72F}"/>
              </a:ext>
            </a:extLst>
          </p:cNvPr>
          <p:cNvSpPr/>
          <p:nvPr/>
        </p:nvSpPr>
        <p:spPr>
          <a:xfrm>
            <a:off x="1391477" y="2564904"/>
            <a:ext cx="2016224" cy="480053"/>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cxnSp>
        <p:nvCxnSpPr>
          <p:cNvPr id="6" name="Connecteur droit avec flèche 5">
            <a:extLst>
              <a:ext uri="{FF2B5EF4-FFF2-40B4-BE49-F238E27FC236}">
                <a16:creationId xmlns:a16="http://schemas.microsoft.com/office/drawing/2014/main" id="{29F33761-9690-429A-8B01-F5FA79D9FE88}"/>
              </a:ext>
            </a:extLst>
          </p:cNvPr>
          <p:cNvCxnSpPr/>
          <p:nvPr/>
        </p:nvCxnSpPr>
        <p:spPr>
          <a:xfrm>
            <a:off x="3407701" y="2852936"/>
            <a:ext cx="67207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Espace réservé du pied de page 4">
            <a:extLst>
              <a:ext uri="{FF2B5EF4-FFF2-40B4-BE49-F238E27FC236}">
                <a16:creationId xmlns:a16="http://schemas.microsoft.com/office/drawing/2014/main" id="{908034F3-3131-4B90-A88C-EB2EF7BFDE66}"/>
              </a:ext>
            </a:extLst>
          </p:cNvPr>
          <p:cNvSpPr>
            <a:spLocks noGrp="1"/>
          </p:cNvSpPr>
          <p:nvPr>
            <p:ph type="ftr" sz="quarter" idx="11"/>
          </p:nvPr>
        </p:nvSpPr>
        <p:spPr>
          <a:xfrm>
            <a:off x="632384" y="6468977"/>
            <a:ext cx="3600000" cy="252000"/>
          </a:xfrm>
        </p:spPr>
        <p:txBody>
          <a:bodyPr/>
          <a:lstStyle/>
          <a:p>
            <a:r>
              <a:rPr lang="fr-FR"/>
              <a:t>OTP SMS - Janvier 2022</a:t>
            </a:r>
          </a:p>
        </p:txBody>
      </p:sp>
      <p:sp>
        <p:nvSpPr>
          <p:cNvPr id="9" name="Espace réservé du numéro de diapositive 5">
            <a:extLst>
              <a:ext uri="{FF2B5EF4-FFF2-40B4-BE49-F238E27FC236}">
                <a16:creationId xmlns:a16="http://schemas.microsoft.com/office/drawing/2014/main" id="{54D4667D-3B2C-402E-82B2-5B3A2A6A6A5F}"/>
              </a:ext>
            </a:extLst>
          </p:cNvPr>
          <p:cNvSpPr txBox="1">
            <a:spLocks/>
          </p:cNvSpPr>
          <p:nvPr/>
        </p:nvSpPr>
        <p:spPr>
          <a:xfrm>
            <a:off x="5736000" y="6477000"/>
            <a:ext cx="720000" cy="252000"/>
          </a:xfrm>
          <a:prstGeom prst="rect">
            <a:avLst/>
          </a:prstGeom>
        </p:spPr>
        <p:txBody>
          <a:bodyPr vert="horz" lIns="0" tIns="0" rIns="0" bIns="0" rtlCol="0">
            <a:normAutofit/>
          </a:bodyPr>
          <a:lstStyle>
            <a:lvl1pPr marL="0" indent="0" algn="l" defTabSz="914400" rtl="0" eaLnBrk="1" latinLnBrk="0" hangingPunct="1">
              <a:lnSpc>
                <a:spcPct val="100000"/>
              </a:lnSpc>
              <a:spcBef>
                <a:spcPts val="1500"/>
              </a:spcBef>
              <a:buFont typeface="Arial" panose="020B0604020202020204" pitchFamily="34" charset="0"/>
              <a:buNone/>
              <a:defRPr sz="2133" b="1" i="0" kern="1200" baseline="0">
                <a:solidFill>
                  <a:srgbClr val="B24388"/>
                </a:solidFill>
                <a:latin typeface="Arial" panose="020B0604020202020204" pitchFamily="34" charset="0"/>
                <a:ea typeface="+mn-ea"/>
                <a:cs typeface="+mn-cs"/>
              </a:defRPr>
            </a:lvl1pPr>
            <a:lvl2pPr marL="609585" indent="0" algn="l" defTabSz="914400" rtl="0" eaLnBrk="1" latinLnBrk="0" hangingPunct="1">
              <a:lnSpc>
                <a:spcPct val="100000"/>
              </a:lnSpc>
              <a:spcBef>
                <a:spcPts val="1300"/>
              </a:spcBef>
              <a:buClr>
                <a:schemeClr val="tx2"/>
              </a:buClr>
              <a:buFont typeface="Wingdings 2" panose="05020102010507070707" pitchFamily="18" charset="2"/>
              <a:buNone/>
              <a:defRPr sz="1600" b="0" kern="1200">
                <a:solidFill>
                  <a:schemeClr val="bg1"/>
                </a:solidFill>
                <a:latin typeface="+mn-lt"/>
                <a:ea typeface="+mn-ea"/>
                <a:cs typeface="+mn-cs"/>
              </a:defRPr>
            </a:lvl2pPr>
            <a:lvl3pPr marL="1219170" indent="0" algn="l" defTabSz="914400" rtl="0" eaLnBrk="1" latinLnBrk="0" hangingPunct="1">
              <a:lnSpc>
                <a:spcPct val="100000"/>
              </a:lnSpc>
              <a:spcBef>
                <a:spcPts val="1500"/>
              </a:spcBef>
              <a:buClr>
                <a:schemeClr val="tx2"/>
              </a:buClr>
              <a:buFont typeface="Wingdings 2" panose="05020102010507070707" pitchFamily="18" charset="2"/>
              <a:buNone/>
              <a:defRPr sz="1600" b="0" i="0" kern="1200">
                <a:solidFill>
                  <a:schemeClr val="bg1"/>
                </a:solidFill>
                <a:latin typeface="+mn-lt"/>
                <a:ea typeface="+mn-ea"/>
                <a:cs typeface="+mn-cs"/>
              </a:defRPr>
            </a:lvl3pPr>
            <a:lvl4pPr marL="1828754"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4pPr>
            <a:lvl5pPr marL="2438339"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fld id="{975A587B-5814-4D9B-9598-FE9CB954CB01}" type="slidenum">
              <a:rPr lang="fr-FR" sz="1300" smtClean="0">
                <a:solidFill>
                  <a:srgbClr val="C00000"/>
                </a:solidFill>
              </a:rPr>
              <a:pPr algn="ctr"/>
              <a:t>20</a:t>
            </a:fld>
            <a:endParaRPr lang="fr-FR" sz="1300" dirty="0">
              <a:solidFill>
                <a:srgbClr val="C00000"/>
              </a:solidFill>
            </a:endParaRPr>
          </a:p>
        </p:txBody>
      </p:sp>
    </p:spTree>
    <p:extLst>
      <p:ext uri="{BB962C8B-B14F-4D97-AF65-F5344CB8AC3E}">
        <p14:creationId xmlns:p14="http://schemas.microsoft.com/office/powerpoint/2010/main" val="34036339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B0CFA1E7-F807-43D7-8BF6-4D70A763246E}"/>
              </a:ext>
            </a:extLst>
          </p:cNvPr>
          <p:cNvPicPr>
            <a:picLocks noChangeAspect="1"/>
          </p:cNvPicPr>
          <p:nvPr/>
        </p:nvPicPr>
        <p:blipFill>
          <a:blip r:embed="rId2"/>
          <a:stretch>
            <a:fillRect/>
          </a:stretch>
        </p:blipFill>
        <p:spPr>
          <a:xfrm>
            <a:off x="6206021" y="1988841"/>
            <a:ext cx="5796755" cy="2823748"/>
          </a:xfrm>
          <a:prstGeom prst="rect">
            <a:avLst/>
          </a:prstGeom>
        </p:spPr>
      </p:pic>
      <p:pic>
        <p:nvPicPr>
          <p:cNvPr id="7" name="Image 6">
            <a:extLst>
              <a:ext uri="{FF2B5EF4-FFF2-40B4-BE49-F238E27FC236}">
                <a16:creationId xmlns:a16="http://schemas.microsoft.com/office/drawing/2014/main" id="{2329D1C0-C335-4335-B9E2-58291D6016E2}"/>
              </a:ext>
            </a:extLst>
          </p:cNvPr>
          <p:cNvPicPr>
            <a:picLocks noChangeAspect="1"/>
          </p:cNvPicPr>
          <p:nvPr/>
        </p:nvPicPr>
        <p:blipFill>
          <a:blip r:embed="rId3"/>
          <a:stretch>
            <a:fillRect/>
          </a:stretch>
        </p:blipFill>
        <p:spPr>
          <a:xfrm>
            <a:off x="143340" y="1988840"/>
            <a:ext cx="5818633" cy="2825408"/>
          </a:xfrm>
          <a:prstGeom prst="rect">
            <a:avLst/>
          </a:prstGeom>
        </p:spPr>
      </p:pic>
      <p:sp>
        <p:nvSpPr>
          <p:cNvPr id="4" name="Titre 3"/>
          <p:cNvSpPr>
            <a:spLocks noGrp="1"/>
          </p:cNvSpPr>
          <p:nvPr>
            <p:ph type="title"/>
          </p:nvPr>
        </p:nvSpPr>
        <p:spPr>
          <a:xfrm>
            <a:off x="580475" y="428014"/>
            <a:ext cx="10273141" cy="449816"/>
          </a:xfrm>
        </p:spPr>
        <p:txBody>
          <a:bodyPr/>
          <a:lstStyle/>
          <a:p>
            <a:r>
              <a:rPr lang="fr-FR" dirty="0"/>
              <a:t>Parcours MDP oublié – Etape 2</a:t>
            </a:r>
          </a:p>
        </p:txBody>
      </p:sp>
      <p:sp>
        <p:nvSpPr>
          <p:cNvPr id="5" name="ZoneTexte 4">
            <a:extLst>
              <a:ext uri="{FF2B5EF4-FFF2-40B4-BE49-F238E27FC236}">
                <a16:creationId xmlns:a16="http://schemas.microsoft.com/office/drawing/2014/main" id="{E952B240-6D4D-47B2-A38C-8F95E114FAAA}"/>
              </a:ext>
            </a:extLst>
          </p:cNvPr>
          <p:cNvSpPr txBox="1"/>
          <p:nvPr/>
        </p:nvSpPr>
        <p:spPr>
          <a:xfrm>
            <a:off x="4944080" y="5445225"/>
            <a:ext cx="2303836" cy="584775"/>
          </a:xfrm>
          <a:prstGeom prst="rect">
            <a:avLst/>
          </a:prstGeom>
          <a:noFill/>
        </p:spPr>
        <p:txBody>
          <a:bodyPr wrap="none" rtlCol="0">
            <a:spAutoFit/>
          </a:bodyPr>
          <a:lstStyle/>
          <a:p>
            <a:pPr algn="ctr"/>
            <a:r>
              <a:rPr lang="fr-FR" sz="1600" dirty="0"/>
              <a:t>Saisie des informations</a:t>
            </a:r>
            <a:br>
              <a:rPr lang="fr-FR" sz="1600" dirty="0"/>
            </a:br>
            <a:r>
              <a:rPr lang="fr-FR" sz="1600" dirty="0"/>
              <a:t>Le bouton devient actif</a:t>
            </a:r>
          </a:p>
        </p:txBody>
      </p:sp>
      <p:sp>
        <p:nvSpPr>
          <p:cNvPr id="6" name="Flèche : droite 5">
            <a:extLst>
              <a:ext uri="{FF2B5EF4-FFF2-40B4-BE49-F238E27FC236}">
                <a16:creationId xmlns:a16="http://schemas.microsoft.com/office/drawing/2014/main" id="{72EF4E12-C067-4281-9BE8-9FDA074932A3}"/>
              </a:ext>
            </a:extLst>
          </p:cNvPr>
          <p:cNvSpPr/>
          <p:nvPr/>
        </p:nvSpPr>
        <p:spPr>
          <a:xfrm>
            <a:off x="5711956" y="5018062"/>
            <a:ext cx="768085" cy="344604"/>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ln>
                <a:solidFill>
                  <a:srgbClr val="FF0000"/>
                </a:solidFill>
              </a:ln>
              <a:solidFill>
                <a:srgbClr val="FF0000"/>
              </a:solidFill>
            </a:endParaRPr>
          </a:p>
        </p:txBody>
      </p:sp>
      <p:sp>
        <p:nvSpPr>
          <p:cNvPr id="8" name="Espace réservé du texte 10">
            <a:extLst>
              <a:ext uri="{FF2B5EF4-FFF2-40B4-BE49-F238E27FC236}">
                <a16:creationId xmlns:a16="http://schemas.microsoft.com/office/drawing/2014/main" id="{9F02BC92-5F53-4BDC-927A-04B24BA60885}"/>
              </a:ext>
            </a:extLst>
          </p:cNvPr>
          <p:cNvSpPr>
            <a:spLocks noGrp="1"/>
          </p:cNvSpPr>
          <p:nvPr>
            <p:ph type="body" sz="quarter" idx="12"/>
          </p:nvPr>
        </p:nvSpPr>
        <p:spPr>
          <a:xfrm>
            <a:off x="665940" y="816000"/>
            <a:ext cx="10272131" cy="384043"/>
          </a:xfrm>
        </p:spPr>
        <p:txBody>
          <a:bodyPr>
            <a:normAutofit/>
          </a:bodyPr>
          <a:lstStyle/>
          <a:p>
            <a:r>
              <a:rPr lang="fr-FR" sz="1900" dirty="0">
                <a:solidFill>
                  <a:srgbClr val="53595E"/>
                </a:solidFill>
              </a:rPr>
              <a:t>Formulaire à remplir</a:t>
            </a:r>
          </a:p>
        </p:txBody>
      </p:sp>
      <p:sp>
        <p:nvSpPr>
          <p:cNvPr id="2" name="ZoneTexte 1">
            <a:extLst>
              <a:ext uri="{FF2B5EF4-FFF2-40B4-BE49-F238E27FC236}">
                <a16:creationId xmlns:a16="http://schemas.microsoft.com/office/drawing/2014/main" id="{68C3D1AA-A06D-46F5-B1E0-7F05C6470350}"/>
              </a:ext>
            </a:extLst>
          </p:cNvPr>
          <p:cNvSpPr txBox="1"/>
          <p:nvPr/>
        </p:nvSpPr>
        <p:spPr>
          <a:xfrm>
            <a:off x="189225" y="1339993"/>
            <a:ext cx="11667415" cy="338554"/>
          </a:xfrm>
          <a:prstGeom prst="rect">
            <a:avLst/>
          </a:prstGeom>
          <a:noFill/>
        </p:spPr>
        <p:txBody>
          <a:bodyPr wrap="square" rtlCol="0">
            <a:spAutoFit/>
          </a:bodyPr>
          <a:lstStyle/>
          <a:p>
            <a:r>
              <a:rPr lang="fr-FR" sz="1600" dirty="0"/>
              <a:t>Si son identifiant est mémorisé il est prérempli dans le formulaire mot de passe oublié ainsi que l’établissement</a:t>
            </a:r>
          </a:p>
        </p:txBody>
      </p:sp>
      <p:sp>
        <p:nvSpPr>
          <p:cNvPr id="11" name="Espace réservé du pied de page 4">
            <a:extLst>
              <a:ext uri="{FF2B5EF4-FFF2-40B4-BE49-F238E27FC236}">
                <a16:creationId xmlns:a16="http://schemas.microsoft.com/office/drawing/2014/main" id="{1A5EAF70-8231-4112-B1F8-069B26A0353F}"/>
              </a:ext>
            </a:extLst>
          </p:cNvPr>
          <p:cNvSpPr>
            <a:spLocks noGrp="1"/>
          </p:cNvSpPr>
          <p:nvPr>
            <p:ph type="ftr" sz="quarter" idx="11"/>
          </p:nvPr>
        </p:nvSpPr>
        <p:spPr>
          <a:xfrm>
            <a:off x="632384" y="6468977"/>
            <a:ext cx="3600000" cy="252000"/>
          </a:xfrm>
        </p:spPr>
        <p:txBody>
          <a:bodyPr/>
          <a:lstStyle/>
          <a:p>
            <a:r>
              <a:rPr lang="fr-FR"/>
              <a:t>OTP SMS - Janvier 2022</a:t>
            </a:r>
          </a:p>
        </p:txBody>
      </p:sp>
      <p:sp>
        <p:nvSpPr>
          <p:cNvPr id="12" name="Espace réservé du numéro de diapositive 5">
            <a:extLst>
              <a:ext uri="{FF2B5EF4-FFF2-40B4-BE49-F238E27FC236}">
                <a16:creationId xmlns:a16="http://schemas.microsoft.com/office/drawing/2014/main" id="{39EF7245-0A6A-4777-A5F2-131EC5B9FD2C}"/>
              </a:ext>
            </a:extLst>
          </p:cNvPr>
          <p:cNvSpPr txBox="1">
            <a:spLocks/>
          </p:cNvSpPr>
          <p:nvPr/>
        </p:nvSpPr>
        <p:spPr>
          <a:xfrm>
            <a:off x="5736000" y="6477000"/>
            <a:ext cx="720000" cy="252000"/>
          </a:xfrm>
          <a:prstGeom prst="rect">
            <a:avLst/>
          </a:prstGeom>
        </p:spPr>
        <p:txBody>
          <a:bodyPr vert="horz" lIns="0" tIns="0" rIns="0" bIns="0" rtlCol="0">
            <a:normAutofit/>
          </a:bodyPr>
          <a:lstStyle>
            <a:lvl1pPr marL="0" indent="0" algn="l" defTabSz="914400" rtl="0" eaLnBrk="1" latinLnBrk="0" hangingPunct="1">
              <a:lnSpc>
                <a:spcPct val="100000"/>
              </a:lnSpc>
              <a:spcBef>
                <a:spcPts val="1500"/>
              </a:spcBef>
              <a:buFont typeface="Arial" panose="020B0604020202020204" pitchFamily="34" charset="0"/>
              <a:buNone/>
              <a:defRPr sz="2133" b="1" i="0" kern="1200" baseline="0">
                <a:solidFill>
                  <a:srgbClr val="B24388"/>
                </a:solidFill>
                <a:latin typeface="Arial" panose="020B0604020202020204" pitchFamily="34" charset="0"/>
                <a:ea typeface="+mn-ea"/>
                <a:cs typeface="+mn-cs"/>
              </a:defRPr>
            </a:lvl1pPr>
            <a:lvl2pPr marL="609585" indent="0" algn="l" defTabSz="914400" rtl="0" eaLnBrk="1" latinLnBrk="0" hangingPunct="1">
              <a:lnSpc>
                <a:spcPct val="100000"/>
              </a:lnSpc>
              <a:spcBef>
                <a:spcPts val="1300"/>
              </a:spcBef>
              <a:buClr>
                <a:schemeClr val="tx2"/>
              </a:buClr>
              <a:buFont typeface="Wingdings 2" panose="05020102010507070707" pitchFamily="18" charset="2"/>
              <a:buNone/>
              <a:defRPr sz="1600" b="0" kern="1200">
                <a:solidFill>
                  <a:schemeClr val="bg1"/>
                </a:solidFill>
                <a:latin typeface="+mn-lt"/>
                <a:ea typeface="+mn-ea"/>
                <a:cs typeface="+mn-cs"/>
              </a:defRPr>
            </a:lvl2pPr>
            <a:lvl3pPr marL="1219170" indent="0" algn="l" defTabSz="914400" rtl="0" eaLnBrk="1" latinLnBrk="0" hangingPunct="1">
              <a:lnSpc>
                <a:spcPct val="100000"/>
              </a:lnSpc>
              <a:spcBef>
                <a:spcPts val="1500"/>
              </a:spcBef>
              <a:buClr>
                <a:schemeClr val="tx2"/>
              </a:buClr>
              <a:buFont typeface="Wingdings 2" panose="05020102010507070707" pitchFamily="18" charset="2"/>
              <a:buNone/>
              <a:defRPr sz="1600" b="0" i="0" kern="1200">
                <a:solidFill>
                  <a:schemeClr val="bg1"/>
                </a:solidFill>
                <a:latin typeface="+mn-lt"/>
                <a:ea typeface="+mn-ea"/>
                <a:cs typeface="+mn-cs"/>
              </a:defRPr>
            </a:lvl3pPr>
            <a:lvl4pPr marL="1828754"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4pPr>
            <a:lvl5pPr marL="2438339"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fld id="{975A587B-5814-4D9B-9598-FE9CB954CB01}" type="slidenum">
              <a:rPr lang="fr-FR" sz="1300" smtClean="0">
                <a:solidFill>
                  <a:srgbClr val="C00000"/>
                </a:solidFill>
              </a:rPr>
              <a:pPr algn="ctr"/>
              <a:t>21</a:t>
            </a:fld>
            <a:endParaRPr lang="fr-FR" sz="1300" dirty="0">
              <a:solidFill>
                <a:srgbClr val="C00000"/>
              </a:solidFill>
            </a:endParaRPr>
          </a:p>
        </p:txBody>
      </p:sp>
    </p:spTree>
    <p:extLst>
      <p:ext uri="{BB962C8B-B14F-4D97-AF65-F5344CB8AC3E}">
        <p14:creationId xmlns:p14="http://schemas.microsoft.com/office/powerpoint/2010/main" val="34486220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A59092D-9481-4FD9-A474-AD34D522F298}"/>
              </a:ext>
            </a:extLst>
          </p:cNvPr>
          <p:cNvPicPr>
            <a:picLocks noChangeAspect="1"/>
          </p:cNvPicPr>
          <p:nvPr/>
        </p:nvPicPr>
        <p:blipFill>
          <a:blip r:embed="rId2"/>
          <a:stretch>
            <a:fillRect/>
          </a:stretch>
        </p:blipFill>
        <p:spPr>
          <a:xfrm>
            <a:off x="6197613" y="1989347"/>
            <a:ext cx="5826368" cy="2823243"/>
          </a:xfrm>
          <a:prstGeom prst="rect">
            <a:avLst/>
          </a:prstGeom>
        </p:spPr>
      </p:pic>
      <p:pic>
        <p:nvPicPr>
          <p:cNvPr id="2" name="Image 1">
            <a:extLst>
              <a:ext uri="{FF2B5EF4-FFF2-40B4-BE49-F238E27FC236}">
                <a16:creationId xmlns:a16="http://schemas.microsoft.com/office/drawing/2014/main" id="{3701EC7C-6D06-4C21-9DD1-1E77D8DA002F}"/>
              </a:ext>
            </a:extLst>
          </p:cNvPr>
          <p:cNvPicPr>
            <a:picLocks noChangeAspect="1"/>
          </p:cNvPicPr>
          <p:nvPr/>
        </p:nvPicPr>
        <p:blipFill>
          <a:blip r:embed="rId3"/>
          <a:stretch>
            <a:fillRect/>
          </a:stretch>
        </p:blipFill>
        <p:spPr>
          <a:xfrm>
            <a:off x="143340" y="1988841"/>
            <a:ext cx="5851049" cy="2824539"/>
          </a:xfrm>
          <a:prstGeom prst="rect">
            <a:avLst/>
          </a:prstGeom>
        </p:spPr>
      </p:pic>
      <p:sp>
        <p:nvSpPr>
          <p:cNvPr id="4" name="Titre 3"/>
          <p:cNvSpPr>
            <a:spLocks noGrp="1"/>
          </p:cNvSpPr>
          <p:nvPr>
            <p:ph type="title"/>
          </p:nvPr>
        </p:nvSpPr>
        <p:spPr>
          <a:xfrm>
            <a:off x="524203" y="428016"/>
            <a:ext cx="10273141" cy="449816"/>
          </a:xfrm>
        </p:spPr>
        <p:txBody>
          <a:bodyPr/>
          <a:lstStyle/>
          <a:p>
            <a:r>
              <a:rPr lang="fr-FR" dirty="0"/>
              <a:t>Parcours MDP oublié – Etape 3</a:t>
            </a:r>
          </a:p>
        </p:txBody>
      </p:sp>
      <p:sp>
        <p:nvSpPr>
          <p:cNvPr id="5" name="ZoneTexte 4">
            <a:extLst>
              <a:ext uri="{FF2B5EF4-FFF2-40B4-BE49-F238E27FC236}">
                <a16:creationId xmlns:a16="http://schemas.microsoft.com/office/drawing/2014/main" id="{E952B240-6D4D-47B2-A38C-8F95E114FAAA}"/>
              </a:ext>
            </a:extLst>
          </p:cNvPr>
          <p:cNvSpPr txBox="1"/>
          <p:nvPr/>
        </p:nvSpPr>
        <p:spPr>
          <a:xfrm>
            <a:off x="5243460" y="5445224"/>
            <a:ext cx="1705082" cy="338554"/>
          </a:xfrm>
          <a:prstGeom prst="rect">
            <a:avLst/>
          </a:prstGeom>
          <a:noFill/>
        </p:spPr>
        <p:txBody>
          <a:bodyPr wrap="none" rtlCol="0">
            <a:spAutoFit/>
          </a:bodyPr>
          <a:lstStyle/>
          <a:p>
            <a:pPr algn="ctr"/>
            <a:r>
              <a:rPr lang="fr-FR" sz="1600" dirty="0"/>
              <a:t>Saisie de la PAN</a:t>
            </a:r>
          </a:p>
        </p:txBody>
      </p:sp>
      <p:sp>
        <p:nvSpPr>
          <p:cNvPr id="6" name="Flèche : droite 5">
            <a:extLst>
              <a:ext uri="{FF2B5EF4-FFF2-40B4-BE49-F238E27FC236}">
                <a16:creationId xmlns:a16="http://schemas.microsoft.com/office/drawing/2014/main" id="{72EF4E12-C067-4281-9BE8-9FDA074932A3}"/>
              </a:ext>
            </a:extLst>
          </p:cNvPr>
          <p:cNvSpPr/>
          <p:nvPr/>
        </p:nvSpPr>
        <p:spPr>
          <a:xfrm>
            <a:off x="5711956" y="5018062"/>
            <a:ext cx="768085" cy="344604"/>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ln>
                <a:solidFill>
                  <a:srgbClr val="FF0000"/>
                </a:solidFill>
              </a:ln>
              <a:solidFill>
                <a:srgbClr val="FF0000"/>
              </a:solidFill>
            </a:endParaRPr>
          </a:p>
        </p:txBody>
      </p:sp>
      <p:sp>
        <p:nvSpPr>
          <p:cNvPr id="8" name="Espace réservé du texte 10">
            <a:extLst>
              <a:ext uri="{FF2B5EF4-FFF2-40B4-BE49-F238E27FC236}">
                <a16:creationId xmlns:a16="http://schemas.microsoft.com/office/drawing/2014/main" id="{9F02BC92-5F53-4BDC-927A-04B24BA60885}"/>
              </a:ext>
            </a:extLst>
          </p:cNvPr>
          <p:cNvSpPr>
            <a:spLocks noGrp="1"/>
          </p:cNvSpPr>
          <p:nvPr>
            <p:ph type="body" sz="quarter" idx="12"/>
          </p:nvPr>
        </p:nvSpPr>
        <p:spPr>
          <a:xfrm>
            <a:off x="623736" y="816000"/>
            <a:ext cx="10272131" cy="384043"/>
          </a:xfrm>
        </p:spPr>
        <p:txBody>
          <a:bodyPr>
            <a:normAutofit/>
          </a:bodyPr>
          <a:lstStyle/>
          <a:p>
            <a:r>
              <a:rPr lang="fr-FR" sz="1900" dirty="0">
                <a:solidFill>
                  <a:srgbClr val="53595E"/>
                </a:solidFill>
              </a:rPr>
              <a:t>Saisie de la PAN</a:t>
            </a:r>
          </a:p>
        </p:txBody>
      </p:sp>
      <p:sp>
        <p:nvSpPr>
          <p:cNvPr id="10" name="Espace réservé du pied de page 4">
            <a:extLst>
              <a:ext uri="{FF2B5EF4-FFF2-40B4-BE49-F238E27FC236}">
                <a16:creationId xmlns:a16="http://schemas.microsoft.com/office/drawing/2014/main" id="{833470AF-ED2C-4E45-B25E-C959C6BE0D94}"/>
              </a:ext>
            </a:extLst>
          </p:cNvPr>
          <p:cNvSpPr>
            <a:spLocks noGrp="1"/>
          </p:cNvSpPr>
          <p:nvPr>
            <p:ph type="ftr" sz="quarter" idx="11"/>
          </p:nvPr>
        </p:nvSpPr>
        <p:spPr>
          <a:xfrm>
            <a:off x="632384" y="6468977"/>
            <a:ext cx="3600000" cy="252000"/>
          </a:xfrm>
        </p:spPr>
        <p:txBody>
          <a:bodyPr/>
          <a:lstStyle/>
          <a:p>
            <a:r>
              <a:rPr lang="fr-FR"/>
              <a:t>OTP SMS - Janvier 2022</a:t>
            </a:r>
          </a:p>
        </p:txBody>
      </p:sp>
      <p:sp>
        <p:nvSpPr>
          <p:cNvPr id="11" name="Espace réservé du numéro de diapositive 5">
            <a:extLst>
              <a:ext uri="{FF2B5EF4-FFF2-40B4-BE49-F238E27FC236}">
                <a16:creationId xmlns:a16="http://schemas.microsoft.com/office/drawing/2014/main" id="{89C6AF45-AE4A-4BFB-AC22-C9AD2EC323B2}"/>
              </a:ext>
            </a:extLst>
          </p:cNvPr>
          <p:cNvSpPr txBox="1">
            <a:spLocks/>
          </p:cNvSpPr>
          <p:nvPr/>
        </p:nvSpPr>
        <p:spPr>
          <a:xfrm>
            <a:off x="5736000" y="6477000"/>
            <a:ext cx="720000" cy="252000"/>
          </a:xfrm>
          <a:prstGeom prst="rect">
            <a:avLst/>
          </a:prstGeom>
        </p:spPr>
        <p:txBody>
          <a:bodyPr vert="horz" lIns="0" tIns="0" rIns="0" bIns="0" rtlCol="0">
            <a:normAutofit/>
          </a:bodyPr>
          <a:lstStyle>
            <a:lvl1pPr marL="0" indent="0" algn="l" defTabSz="914400" rtl="0" eaLnBrk="1" latinLnBrk="0" hangingPunct="1">
              <a:lnSpc>
                <a:spcPct val="100000"/>
              </a:lnSpc>
              <a:spcBef>
                <a:spcPts val="1500"/>
              </a:spcBef>
              <a:buFont typeface="Arial" panose="020B0604020202020204" pitchFamily="34" charset="0"/>
              <a:buNone/>
              <a:defRPr sz="2133" b="1" i="0" kern="1200" baseline="0">
                <a:solidFill>
                  <a:srgbClr val="B24388"/>
                </a:solidFill>
                <a:latin typeface="Arial" panose="020B0604020202020204" pitchFamily="34" charset="0"/>
                <a:ea typeface="+mn-ea"/>
                <a:cs typeface="+mn-cs"/>
              </a:defRPr>
            </a:lvl1pPr>
            <a:lvl2pPr marL="609585" indent="0" algn="l" defTabSz="914400" rtl="0" eaLnBrk="1" latinLnBrk="0" hangingPunct="1">
              <a:lnSpc>
                <a:spcPct val="100000"/>
              </a:lnSpc>
              <a:spcBef>
                <a:spcPts val="1300"/>
              </a:spcBef>
              <a:buClr>
                <a:schemeClr val="tx2"/>
              </a:buClr>
              <a:buFont typeface="Wingdings 2" panose="05020102010507070707" pitchFamily="18" charset="2"/>
              <a:buNone/>
              <a:defRPr sz="1600" b="0" kern="1200">
                <a:solidFill>
                  <a:schemeClr val="bg1"/>
                </a:solidFill>
                <a:latin typeface="+mn-lt"/>
                <a:ea typeface="+mn-ea"/>
                <a:cs typeface="+mn-cs"/>
              </a:defRPr>
            </a:lvl2pPr>
            <a:lvl3pPr marL="1219170" indent="0" algn="l" defTabSz="914400" rtl="0" eaLnBrk="1" latinLnBrk="0" hangingPunct="1">
              <a:lnSpc>
                <a:spcPct val="100000"/>
              </a:lnSpc>
              <a:spcBef>
                <a:spcPts val="1500"/>
              </a:spcBef>
              <a:buClr>
                <a:schemeClr val="tx2"/>
              </a:buClr>
              <a:buFont typeface="Wingdings 2" panose="05020102010507070707" pitchFamily="18" charset="2"/>
              <a:buNone/>
              <a:defRPr sz="1600" b="0" i="0" kern="1200">
                <a:solidFill>
                  <a:schemeClr val="bg1"/>
                </a:solidFill>
                <a:latin typeface="+mn-lt"/>
                <a:ea typeface="+mn-ea"/>
                <a:cs typeface="+mn-cs"/>
              </a:defRPr>
            </a:lvl3pPr>
            <a:lvl4pPr marL="1828754"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4pPr>
            <a:lvl5pPr marL="2438339"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fld id="{975A587B-5814-4D9B-9598-FE9CB954CB01}" type="slidenum">
              <a:rPr lang="fr-FR" sz="1300" smtClean="0">
                <a:solidFill>
                  <a:srgbClr val="C00000"/>
                </a:solidFill>
              </a:rPr>
              <a:pPr algn="ctr"/>
              <a:t>22</a:t>
            </a:fld>
            <a:endParaRPr lang="fr-FR" sz="1300" dirty="0">
              <a:solidFill>
                <a:srgbClr val="C00000"/>
              </a:solidFill>
            </a:endParaRPr>
          </a:p>
        </p:txBody>
      </p:sp>
    </p:spTree>
    <p:extLst>
      <p:ext uri="{BB962C8B-B14F-4D97-AF65-F5344CB8AC3E}">
        <p14:creationId xmlns:p14="http://schemas.microsoft.com/office/powerpoint/2010/main" val="10457358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1E8A9EFD-41E6-4D5C-BB3D-CCBFA2BEFE85}"/>
              </a:ext>
            </a:extLst>
          </p:cNvPr>
          <p:cNvPicPr>
            <a:picLocks noChangeAspect="1"/>
          </p:cNvPicPr>
          <p:nvPr/>
        </p:nvPicPr>
        <p:blipFill>
          <a:blip r:embed="rId2"/>
          <a:stretch>
            <a:fillRect/>
          </a:stretch>
        </p:blipFill>
        <p:spPr>
          <a:xfrm>
            <a:off x="1655507" y="1307027"/>
            <a:ext cx="8880987" cy="4321613"/>
          </a:xfrm>
          <a:prstGeom prst="rect">
            <a:avLst/>
          </a:prstGeom>
        </p:spPr>
      </p:pic>
      <p:sp>
        <p:nvSpPr>
          <p:cNvPr id="4" name="Titre 3"/>
          <p:cNvSpPr>
            <a:spLocks noGrp="1"/>
          </p:cNvSpPr>
          <p:nvPr>
            <p:ph type="title"/>
          </p:nvPr>
        </p:nvSpPr>
        <p:spPr>
          <a:xfrm>
            <a:off x="524207" y="413948"/>
            <a:ext cx="10273141" cy="449816"/>
          </a:xfrm>
        </p:spPr>
        <p:txBody>
          <a:bodyPr/>
          <a:lstStyle/>
          <a:p>
            <a:r>
              <a:rPr lang="fr-FR" dirty="0"/>
              <a:t>Parcours ID oublié – Etape 4</a:t>
            </a:r>
          </a:p>
        </p:txBody>
      </p:sp>
      <p:sp>
        <p:nvSpPr>
          <p:cNvPr id="6" name="Espace réservé du texte 10">
            <a:extLst>
              <a:ext uri="{FF2B5EF4-FFF2-40B4-BE49-F238E27FC236}">
                <a16:creationId xmlns:a16="http://schemas.microsoft.com/office/drawing/2014/main" id="{684AD64C-1527-4739-B89A-6E1CBFA227A3}"/>
              </a:ext>
            </a:extLst>
          </p:cNvPr>
          <p:cNvSpPr>
            <a:spLocks noGrp="1"/>
          </p:cNvSpPr>
          <p:nvPr>
            <p:ph type="body" sz="quarter" idx="12"/>
          </p:nvPr>
        </p:nvSpPr>
        <p:spPr>
          <a:xfrm>
            <a:off x="637806" y="816000"/>
            <a:ext cx="10272131" cy="384043"/>
          </a:xfrm>
        </p:spPr>
        <p:txBody>
          <a:bodyPr>
            <a:normAutofit/>
          </a:bodyPr>
          <a:lstStyle/>
          <a:p>
            <a:r>
              <a:rPr lang="fr-FR" sz="1900" dirty="0">
                <a:solidFill>
                  <a:srgbClr val="53595E"/>
                </a:solidFill>
              </a:rPr>
              <a:t>Message de confirmation de prise de la demande</a:t>
            </a:r>
          </a:p>
        </p:txBody>
      </p:sp>
      <p:sp>
        <p:nvSpPr>
          <p:cNvPr id="7" name="ZoneTexte 6">
            <a:extLst>
              <a:ext uri="{FF2B5EF4-FFF2-40B4-BE49-F238E27FC236}">
                <a16:creationId xmlns:a16="http://schemas.microsoft.com/office/drawing/2014/main" id="{9713A37F-B7E3-4301-BF0E-6DB115D9FD67}"/>
              </a:ext>
            </a:extLst>
          </p:cNvPr>
          <p:cNvSpPr txBox="1"/>
          <p:nvPr/>
        </p:nvSpPr>
        <p:spPr>
          <a:xfrm>
            <a:off x="1525425" y="5735625"/>
            <a:ext cx="8754896" cy="584775"/>
          </a:xfrm>
          <a:prstGeom prst="rect">
            <a:avLst/>
          </a:prstGeom>
          <a:noFill/>
        </p:spPr>
        <p:txBody>
          <a:bodyPr wrap="none" rtlCol="0">
            <a:spAutoFit/>
          </a:bodyPr>
          <a:lstStyle/>
          <a:p>
            <a:pPr algn="ctr"/>
            <a:r>
              <a:rPr lang="fr-FR" sz="1600" dirty="0"/>
              <a:t>Le client bascule ensuite sur l’écran de saisie du MDP temporaire.</a:t>
            </a:r>
          </a:p>
          <a:p>
            <a:pPr algn="ctr"/>
            <a:r>
              <a:rPr lang="fr-FR" sz="1600" dirty="0"/>
              <a:t>Il devra ensuite automatiquement renouveler son MDP et saisir puis confirmer un MDP définitif</a:t>
            </a:r>
          </a:p>
        </p:txBody>
      </p:sp>
      <p:sp>
        <p:nvSpPr>
          <p:cNvPr id="9" name="Espace réservé du pied de page 4">
            <a:extLst>
              <a:ext uri="{FF2B5EF4-FFF2-40B4-BE49-F238E27FC236}">
                <a16:creationId xmlns:a16="http://schemas.microsoft.com/office/drawing/2014/main" id="{B8A38BFE-F46C-4E34-9F37-5B544A925392}"/>
              </a:ext>
            </a:extLst>
          </p:cNvPr>
          <p:cNvSpPr>
            <a:spLocks noGrp="1"/>
          </p:cNvSpPr>
          <p:nvPr>
            <p:ph type="ftr" sz="quarter" idx="11"/>
          </p:nvPr>
        </p:nvSpPr>
        <p:spPr>
          <a:xfrm>
            <a:off x="632384" y="6468977"/>
            <a:ext cx="3600000" cy="252000"/>
          </a:xfrm>
        </p:spPr>
        <p:txBody>
          <a:bodyPr/>
          <a:lstStyle/>
          <a:p>
            <a:r>
              <a:rPr lang="fr-FR"/>
              <a:t>OTP SMS - Janvier 2022</a:t>
            </a:r>
          </a:p>
        </p:txBody>
      </p:sp>
      <p:sp>
        <p:nvSpPr>
          <p:cNvPr id="10" name="Espace réservé du numéro de diapositive 5">
            <a:extLst>
              <a:ext uri="{FF2B5EF4-FFF2-40B4-BE49-F238E27FC236}">
                <a16:creationId xmlns:a16="http://schemas.microsoft.com/office/drawing/2014/main" id="{472A9CA8-B011-4E0A-A510-AEA91176C253}"/>
              </a:ext>
            </a:extLst>
          </p:cNvPr>
          <p:cNvSpPr txBox="1">
            <a:spLocks/>
          </p:cNvSpPr>
          <p:nvPr/>
        </p:nvSpPr>
        <p:spPr>
          <a:xfrm>
            <a:off x="5736000" y="6477000"/>
            <a:ext cx="720000" cy="252000"/>
          </a:xfrm>
          <a:prstGeom prst="rect">
            <a:avLst/>
          </a:prstGeom>
        </p:spPr>
        <p:txBody>
          <a:bodyPr vert="horz" lIns="0" tIns="0" rIns="0" bIns="0" rtlCol="0">
            <a:normAutofit/>
          </a:bodyPr>
          <a:lstStyle>
            <a:lvl1pPr marL="0" indent="0" algn="l" defTabSz="914400" rtl="0" eaLnBrk="1" latinLnBrk="0" hangingPunct="1">
              <a:lnSpc>
                <a:spcPct val="100000"/>
              </a:lnSpc>
              <a:spcBef>
                <a:spcPts val="1500"/>
              </a:spcBef>
              <a:buFont typeface="Arial" panose="020B0604020202020204" pitchFamily="34" charset="0"/>
              <a:buNone/>
              <a:defRPr sz="2133" b="1" i="0" kern="1200" baseline="0">
                <a:solidFill>
                  <a:srgbClr val="B24388"/>
                </a:solidFill>
                <a:latin typeface="Arial" panose="020B0604020202020204" pitchFamily="34" charset="0"/>
                <a:ea typeface="+mn-ea"/>
                <a:cs typeface="+mn-cs"/>
              </a:defRPr>
            </a:lvl1pPr>
            <a:lvl2pPr marL="609585" indent="0" algn="l" defTabSz="914400" rtl="0" eaLnBrk="1" latinLnBrk="0" hangingPunct="1">
              <a:lnSpc>
                <a:spcPct val="100000"/>
              </a:lnSpc>
              <a:spcBef>
                <a:spcPts val="1300"/>
              </a:spcBef>
              <a:buClr>
                <a:schemeClr val="tx2"/>
              </a:buClr>
              <a:buFont typeface="Wingdings 2" panose="05020102010507070707" pitchFamily="18" charset="2"/>
              <a:buNone/>
              <a:defRPr sz="1600" b="0" kern="1200">
                <a:solidFill>
                  <a:schemeClr val="bg1"/>
                </a:solidFill>
                <a:latin typeface="+mn-lt"/>
                <a:ea typeface="+mn-ea"/>
                <a:cs typeface="+mn-cs"/>
              </a:defRPr>
            </a:lvl2pPr>
            <a:lvl3pPr marL="1219170" indent="0" algn="l" defTabSz="914400" rtl="0" eaLnBrk="1" latinLnBrk="0" hangingPunct="1">
              <a:lnSpc>
                <a:spcPct val="100000"/>
              </a:lnSpc>
              <a:spcBef>
                <a:spcPts val="1500"/>
              </a:spcBef>
              <a:buClr>
                <a:schemeClr val="tx2"/>
              </a:buClr>
              <a:buFont typeface="Wingdings 2" panose="05020102010507070707" pitchFamily="18" charset="2"/>
              <a:buNone/>
              <a:defRPr sz="1600" b="0" i="0" kern="1200">
                <a:solidFill>
                  <a:schemeClr val="bg1"/>
                </a:solidFill>
                <a:latin typeface="+mn-lt"/>
                <a:ea typeface="+mn-ea"/>
                <a:cs typeface="+mn-cs"/>
              </a:defRPr>
            </a:lvl3pPr>
            <a:lvl4pPr marL="1828754"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4pPr>
            <a:lvl5pPr marL="2438339"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fld id="{975A587B-5814-4D9B-9598-FE9CB954CB01}" type="slidenum">
              <a:rPr lang="fr-FR" sz="1300" smtClean="0">
                <a:solidFill>
                  <a:srgbClr val="C00000"/>
                </a:solidFill>
              </a:rPr>
              <a:pPr algn="ctr"/>
              <a:t>23</a:t>
            </a:fld>
            <a:endParaRPr lang="fr-FR" sz="1300" dirty="0">
              <a:solidFill>
                <a:srgbClr val="C00000"/>
              </a:solidFill>
            </a:endParaRPr>
          </a:p>
        </p:txBody>
      </p:sp>
    </p:spTree>
    <p:extLst>
      <p:ext uri="{BB962C8B-B14F-4D97-AF65-F5344CB8AC3E}">
        <p14:creationId xmlns:p14="http://schemas.microsoft.com/office/powerpoint/2010/main" val="29903245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19B918-8322-485D-972F-742FE203B24E}"/>
              </a:ext>
            </a:extLst>
          </p:cNvPr>
          <p:cNvSpPr>
            <a:spLocks noGrp="1"/>
          </p:cNvSpPr>
          <p:nvPr>
            <p:ph type="title"/>
          </p:nvPr>
        </p:nvSpPr>
        <p:spPr>
          <a:xfrm>
            <a:off x="1083787" y="2273617"/>
            <a:ext cx="2880000" cy="1080000"/>
          </a:xfrm>
        </p:spPr>
        <p:txBody>
          <a:bodyPr/>
          <a:lstStyle/>
          <a:p>
            <a:r>
              <a:rPr lang="fr-FR" dirty="0"/>
              <a:t>04</a:t>
            </a:r>
          </a:p>
        </p:txBody>
      </p:sp>
      <p:sp>
        <p:nvSpPr>
          <p:cNvPr id="3" name="Espace réservé du texte 2">
            <a:extLst>
              <a:ext uri="{FF2B5EF4-FFF2-40B4-BE49-F238E27FC236}">
                <a16:creationId xmlns:a16="http://schemas.microsoft.com/office/drawing/2014/main" id="{8C924062-A396-40E3-995A-DB6AE541F0C9}"/>
              </a:ext>
            </a:extLst>
          </p:cNvPr>
          <p:cNvSpPr>
            <a:spLocks noGrp="1"/>
          </p:cNvSpPr>
          <p:nvPr>
            <p:ph type="body" idx="1"/>
          </p:nvPr>
        </p:nvSpPr>
        <p:spPr>
          <a:xfrm>
            <a:off x="1083786" y="3269296"/>
            <a:ext cx="7920000" cy="2160000"/>
          </a:xfrm>
        </p:spPr>
        <p:txBody>
          <a:bodyPr/>
          <a:lstStyle/>
          <a:p>
            <a:r>
              <a:rPr lang="fr-FR" dirty="0"/>
              <a:t>FAQ</a:t>
            </a:r>
          </a:p>
        </p:txBody>
      </p:sp>
      <p:sp>
        <p:nvSpPr>
          <p:cNvPr id="6" name="Espace réservé du pied de page 5">
            <a:extLst>
              <a:ext uri="{FF2B5EF4-FFF2-40B4-BE49-F238E27FC236}">
                <a16:creationId xmlns:a16="http://schemas.microsoft.com/office/drawing/2014/main" id="{2F3774E1-4C93-40A2-AB74-2089636ECAF0}"/>
              </a:ext>
            </a:extLst>
          </p:cNvPr>
          <p:cNvSpPr>
            <a:spLocks noGrp="1"/>
          </p:cNvSpPr>
          <p:nvPr>
            <p:ph type="ftr" sz="quarter" idx="11"/>
          </p:nvPr>
        </p:nvSpPr>
        <p:spPr>
          <a:xfrm>
            <a:off x="632384" y="6468977"/>
            <a:ext cx="3600000" cy="252000"/>
          </a:xfrm>
        </p:spPr>
        <p:txBody>
          <a:bodyPr/>
          <a:lstStyle/>
          <a:p>
            <a:r>
              <a:rPr lang="fr-FR"/>
              <a:t>OTP SMS - Janvier 2022</a:t>
            </a:r>
            <a:endParaRPr lang="fr-FR" dirty="0"/>
          </a:p>
        </p:txBody>
      </p:sp>
      <p:sp>
        <p:nvSpPr>
          <p:cNvPr id="7" name="Espace réservé du numéro de diapositive 6">
            <a:extLst>
              <a:ext uri="{FF2B5EF4-FFF2-40B4-BE49-F238E27FC236}">
                <a16:creationId xmlns:a16="http://schemas.microsoft.com/office/drawing/2014/main" id="{27AF6AE8-4A91-4E17-95A6-D1C9D8F4D9F9}"/>
              </a:ext>
            </a:extLst>
          </p:cNvPr>
          <p:cNvSpPr>
            <a:spLocks noGrp="1"/>
          </p:cNvSpPr>
          <p:nvPr>
            <p:ph type="sldNum" sz="quarter" idx="12"/>
          </p:nvPr>
        </p:nvSpPr>
        <p:spPr>
          <a:xfrm>
            <a:off x="5736000" y="6477000"/>
            <a:ext cx="720000" cy="252000"/>
          </a:xfrm>
        </p:spPr>
        <p:txBody>
          <a:bodyPr/>
          <a:lstStyle/>
          <a:p>
            <a:fld id="{975A587B-5814-4D9B-9598-FE9CB954CB01}" type="slidenum">
              <a:rPr lang="fr-FR" smtClean="0"/>
              <a:pPr/>
              <a:t>24</a:t>
            </a:fld>
            <a:endParaRPr lang="fr-FR" dirty="0"/>
          </a:p>
        </p:txBody>
      </p:sp>
    </p:spTree>
    <p:extLst>
      <p:ext uri="{BB962C8B-B14F-4D97-AF65-F5344CB8AC3E}">
        <p14:creationId xmlns:p14="http://schemas.microsoft.com/office/powerpoint/2010/main" val="1580715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524207" y="413948"/>
            <a:ext cx="10273141" cy="449816"/>
          </a:xfrm>
        </p:spPr>
        <p:txBody>
          <a:bodyPr/>
          <a:lstStyle/>
          <a:p>
            <a:r>
              <a:rPr lang="fr-FR" dirty="0"/>
              <a:t>FAQ</a:t>
            </a:r>
          </a:p>
        </p:txBody>
      </p:sp>
      <p:sp>
        <p:nvSpPr>
          <p:cNvPr id="9" name="Espace réservé du pied de page 4">
            <a:extLst>
              <a:ext uri="{FF2B5EF4-FFF2-40B4-BE49-F238E27FC236}">
                <a16:creationId xmlns:a16="http://schemas.microsoft.com/office/drawing/2014/main" id="{B8A38BFE-F46C-4E34-9F37-5B544A925392}"/>
              </a:ext>
            </a:extLst>
          </p:cNvPr>
          <p:cNvSpPr>
            <a:spLocks noGrp="1"/>
          </p:cNvSpPr>
          <p:nvPr>
            <p:ph type="ftr" sz="quarter" idx="11"/>
          </p:nvPr>
        </p:nvSpPr>
        <p:spPr>
          <a:xfrm>
            <a:off x="632384" y="6468977"/>
            <a:ext cx="3600000" cy="252000"/>
          </a:xfrm>
        </p:spPr>
        <p:txBody>
          <a:bodyPr/>
          <a:lstStyle/>
          <a:p>
            <a:r>
              <a:rPr lang="fr-FR"/>
              <a:t>OTP SMS - Janvier 2022</a:t>
            </a:r>
          </a:p>
        </p:txBody>
      </p:sp>
      <p:sp>
        <p:nvSpPr>
          <p:cNvPr id="10" name="Espace réservé du numéro de diapositive 5">
            <a:extLst>
              <a:ext uri="{FF2B5EF4-FFF2-40B4-BE49-F238E27FC236}">
                <a16:creationId xmlns:a16="http://schemas.microsoft.com/office/drawing/2014/main" id="{472A9CA8-B011-4E0A-A510-AEA91176C253}"/>
              </a:ext>
            </a:extLst>
          </p:cNvPr>
          <p:cNvSpPr txBox="1">
            <a:spLocks/>
          </p:cNvSpPr>
          <p:nvPr/>
        </p:nvSpPr>
        <p:spPr>
          <a:xfrm>
            <a:off x="5736000" y="6477000"/>
            <a:ext cx="720000" cy="252000"/>
          </a:xfrm>
          <a:prstGeom prst="rect">
            <a:avLst/>
          </a:prstGeom>
        </p:spPr>
        <p:txBody>
          <a:bodyPr vert="horz" lIns="0" tIns="0" rIns="0" bIns="0" rtlCol="0">
            <a:normAutofit/>
          </a:bodyPr>
          <a:lstStyle>
            <a:lvl1pPr marL="0" indent="0" algn="l" defTabSz="914400" rtl="0" eaLnBrk="1" latinLnBrk="0" hangingPunct="1">
              <a:lnSpc>
                <a:spcPct val="100000"/>
              </a:lnSpc>
              <a:spcBef>
                <a:spcPts val="1500"/>
              </a:spcBef>
              <a:buFont typeface="Arial" panose="020B0604020202020204" pitchFamily="34" charset="0"/>
              <a:buNone/>
              <a:defRPr sz="2133" b="1" i="0" kern="1200" baseline="0">
                <a:solidFill>
                  <a:srgbClr val="B24388"/>
                </a:solidFill>
                <a:latin typeface="Arial" panose="020B0604020202020204" pitchFamily="34" charset="0"/>
                <a:ea typeface="+mn-ea"/>
                <a:cs typeface="+mn-cs"/>
              </a:defRPr>
            </a:lvl1pPr>
            <a:lvl2pPr marL="609585" indent="0" algn="l" defTabSz="914400" rtl="0" eaLnBrk="1" latinLnBrk="0" hangingPunct="1">
              <a:lnSpc>
                <a:spcPct val="100000"/>
              </a:lnSpc>
              <a:spcBef>
                <a:spcPts val="1300"/>
              </a:spcBef>
              <a:buClr>
                <a:schemeClr val="tx2"/>
              </a:buClr>
              <a:buFont typeface="Wingdings 2" panose="05020102010507070707" pitchFamily="18" charset="2"/>
              <a:buNone/>
              <a:defRPr sz="1600" b="0" kern="1200">
                <a:solidFill>
                  <a:schemeClr val="bg1"/>
                </a:solidFill>
                <a:latin typeface="+mn-lt"/>
                <a:ea typeface="+mn-ea"/>
                <a:cs typeface="+mn-cs"/>
              </a:defRPr>
            </a:lvl2pPr>
            <a:lvl3pPr marL="1219170" indent="0" algn="l" defTabSz="914400" rtl="0" eaLnBrk="1" latinLnBrk="0" hangingPunct="1">
              <a:lnSpc>
                <a:spcPct val="100000"/>
              </a:lnSpc>
              <a:spcBef>
                <a:spcPts val="1500"/>
              </a:spcBef>
              <a:buClr>
                <a:schemeClr val="tx2"/>
              </a:buClr>
              <a:buFont typeface="Wingdings 2" panose="05020102010507070707" pitchFamily="18" charset="2"/>
              <a:buNone/>
              <a:defRPr sz="1600" b="0" i="0" kern="1200">
                <a:solidFill>
                  <a:schemeClr val="bg1"/>
                </a:solidFill>
                <a:latin typeface="+mn-lt"/>
                <a:ea typeface="+mn-ea"/>
                <a:cs typeface="+mn-cs"/>
              </a:defRPr>
            </a:lvl3pPr>
            <a:lvl4pPr marL="1828754"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4pPr>
            <a:lvl5pPr marL="2438339"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fld id="{975A587B-5814-4D9B-9598-FE9CB954CB01}" type="slidenum">
              <a:rPr lang="fr-FR" sz="1300" smtClean="0">
                <a:solidFill>
                  <a:srgbClr val="C00000"/>
                </a:solidFill>
              </a:rPr>
              <a:pPr algn="ctr"/>
              <a:t>25</a:t>
            </a:fld>
            <a:endParaRPr lang="fr-FR" sz="1300" dirty="0">
              <a:solidFill>
                <a:srgbClr val="C00000"/>
              </a:solidFill>
            </a:endParaRPr>
          </a:p>
        </p:txBody>
      </p:sp>
      <p:sp>
        <p:nvSpPr>
          <p:cNvPr id="11" name="Rectangle 10">
            <a:extLst>
              <a:ext uri="{FF2B5EF4-FFF2-40B4-BE49-F238E27FC236}">
                <a16:creationId xmlns:a16="http://schemas.microsoft.com/office/drawing/2014/main" id="{9262516C-EEA5-4DB0-88D7-288F2978EA21}"/>
              </a:ext>
            </a:extLst>
          </p:cNvPr>
          <p:cNvSpPr/>
          <p:nvPr/>
        </p:nvSpPr>
        <p:spPr>
          <a:xfrm>
            <a:off x="266369" y="1200043"/>
            <a:ext cx="11401424" cy="5109091"/>
          </a:xfrm>
          <a:prstGeom prst="rect">
            <a:avLst/>
          </a:prstGeom>
        </p:spPr>
        <p:txBody>
          <a:bodyPr wrap="square">
            <a:spAutoFit/>
          </a:bodyPr>
          <a:lstStyle/>
          <a:p>
            <a:pPr algn="just"/>
            <a:r>
              <a:rPr lang="fr-FR" sz="1400" b="1" u="sng" dirty="0">
                <a:latin typeface="Calibri" panose="020F0502020204030204" pitchFamily="34" charset="0"/>
                <a:cs typeface="Calibri" panose="020F0502020204030204" pitchFamily="34" charset="0"/>
              </a:rPr>
              <a:t>De quoi parle t-on ?</a:t>
            </a:r>
          </a:p>
          <a:p>
            <a:pPr algn="just"/>
            <a:r>
              <a:rPr lang="fr-FR" sz="1400" dirty="0">
                <a:latin typeface="Calibri" panose="020F0502020204030204" pitchFamily="34" charset="0"/>
                <a:ea typeface="Calibri" panose="020F0502020204030204" pitchFamily="34" charset="0"/>
                <a:cs typeface="Calibri" panose="020F0502020204030204" pitchFamily="34" charset="0"/>
              </a:rPr>
              <a:t>Si le process 3DSecure que nous connaissons tous est déclenché au moment du paiement sur Internet avec une Carte Business, </a:t>
            </a:r>
            <a:r>
              <a:rPr lang="fr-FR" sz="1400" b="1" dirty="0">
                <a:latin typeface="Calibri" panose="020F0502020204030204" pitchFamily="34" charset="0"/>
                <a:ea typeface="Calibri" panose="020F0502020204030204" pitchFamily="34" charset="0"/>
                <a:cs typeface="Calibri" panose="020F0502020204030204" pitchFamily="34" charset="0"/>
              </a:rPr>
              <a:t>à compter du 10/02</a:t>
            </a:r>
            <a:r>
              <a:rPr lang="fr-FR" sz="1400" dirty="0">
                <a:latin typeface="Calibri" panose="020F0502020204030204" pitchFamily="34" charset="0"/>
                <a:ea typeface="Calibri" panose="020F0502020204030204" pitchFamily="34" charset="0"/>
                <a:cs typeface="Calibri" panose="020F0502020204030204" pitchFamily="34" charset="0"/>
              </a:rPr>
              <a:t>, son mode de réalisation devient plus exigeant afin de se conformer à la DSP2. </a:t>
            </a:r>
          </a:p>
          <a:p>
            <a:pPr algn="just"/>
            <a:r>
              <a:rPr lang="fr-FR" sz="1400" dirty="0">
                <a:latin typeface="Calibri" panose="020F0502020204030204" pitchFamily="34" charset="0"/>
                <a:ea typeface="Calibri" panose="020F0502020204030204" pitchFamily="34" charset="0"/>
                <a:cs typeface="Calibri" panose="020F0502020204030204" pitchFamily="34" charset="0"/>
              </a:rPr>
              <a:t>Concrètement, là où le simple SMS reçu sur le téléphone portable (OTP SMS) suffisait auparavant, cela ne sera plus le cas. Le porteur de la carte devra réaliser </a:t>
            </a:r>
            <a:r>
              <a:rPr lang="fr-FR" sz="1400" b="1" dirty="0">
                <a:latin typeface="Calibri" panose="020F0502020204030204" pitchFamily="34" charset="0"/>
                <a:ea typeface="Calibri" panose="020F0502020204030204" pitchFamily="34" charset="0"/>
                <a:cs typeface="Calibri" panose="020F0502020204030204" pitchFamily="34" charset="0"/>
              </a:rPr>
              <a:t>une Authentification Forte (AF)</a:t>
            </a:r>
            <a:r>
              <a:rPr lang="fr-FR" sz="1400" dirty="0">
                <a:latin typeface="Calibri" panose="020F0502020204030204" pitchFamily="34" charset="0"/>
                <a:ea typeface="Calibri" panose="020F0502020204030204" pitchFamily="34" charset="0"/>
                <a:cs typeface="Calibri" panose="020F0502020204030204" pitchFamily="34" charset="0"/>
              </a:rPr>
              <a:t>:</a:t>
            </a:r>
          </a:p>
          <a:p>
            <a:pPr marL="342900" lvl="0" indent="-342900" algn="just">
              <a:buFont typeface="Symbol" panose="05050102010706020507" pitchFamily="18" charset="2"/>
              <a:buChar char=""/>
            </a:pPr>
            <a:r>
              <a:rPr lang="fr-FR" sz="1400" dirty="0">
                <a:latin typeface="Calibri" panose="020F0502020204030204" pitchFamily="34" charset="0"/>
                <a:ea typeface="Times New Roman" panose="02020603050405020304" pitchFamily="18" charset="0"/>
                <a:cs typeface="Calibri" panose="020F0502020204030204" pitchFamily="34" charset="0"/>
              </a:rPr>
              <a:t>soit en complétant la saisie de l’OTP SMS « classique » reçu sur son mobile par la saisie de son </a:t>
            </a:r>
            <a:r>
              <a:rPr lang="fr-FR" sz="1400" b="1" dirty="0">
                <a:latin typeface="Calibri" panose="020F0502020204030204" pitchFamily="34" charset="0"/>
                <a:ea typeface="Times New Roman" panose="02020603050405020304" pitchFamily="18" charset="0"/>
                <a:cs typeface="Calibri" panose="020F0502020204030204" pitchFamily="34" charset="0"/>
              </a:rPr>
              <a:t>code confidentiel de la Banque A Distance</a:t>
            </a:r>
            <a:r>
              <a:rPr lang="fr-FR" sz="1400" dirty="0">
                <a:latin typeface="Calibri" panose="020F0502020204030204" pitchFamily="34" charset="0"/>
                <a:ea typeface="Times New Roman" panose="02020603050405020304" pitchFamily="18" charset="0"/>
                <a:cs typeface="Calibri" panose="020F0502020204030204" pitchFamily="34" charset="0"/>
              </a:rPr>
              <a:t> (BAD : DEI PRO ou CE NET)</a:t>
            </a:r>
            <a:endParaRPr lang="fr-FR" sz="1400" dirty="0">
              <a:latin typeface="Calibri" panose="020F0502020204030204" pitchFamily="34" charset="0"/>
              <a:ea typeface="Calibri" panose="020F0502020204030204" pitchFamily="34" charset="0"/>
              <a:cs typeface="Calibri" panose="020F0502020204030204" pitchFamily="34" charset="0"/>
            </a:endParaRPr>
          </a:p>
          <a:p>
            <a:pPr marL="342900" lvl="0" indent="-342900" algn="just">
              <a:buFont typeface="Symbol" panose="05050102010706020507" pitchFamily="18" charset="2"/>
              <a:buChar char=""/>
            </a:pPr>
            <a:r>
              <a:rPr lang="fr-FR" sz="1400" dirty="0">
                <a:latin typeface="Calibri" panose="020F0502020204030204" pitchFamily="34" charset="0"/>
                <a:ea typeface="Times New Roman" panose="02020603050405020304" pitchFamily="18" charset="0"/>
                <a:cs typeface="Calibri" panose="020F0502020204030204" pitchFamily="34" charset="0"/>
              </a:rPr>
              <a:t>soit en utilisant uniquement </a:t>
            </a:r>
            <a:r>
              <a:rPr lang="fr-FR" sz="1400" b="1" dirty="0">
                <a:latin typeface="Calibri" panose="020F0502020204030204" pitchFamily="34" charset="0"/>
                <a:ea typeface="Times New Roman" panose="02020603050405020304" pitchFamily="18" charset="0"/>
                <a:cs typeface="Calibri" panose="020F0502020204030204" pitchFamily="34" charset="0"/>
              </a:rPr>
              <a:t>son lecteur CAP</a:t>
            </a:r>
          </a:p>
          <a:p>
            <a:pPr marL="342900" lvl="0" indent="-342900" algn="just">
              <a:buFont typeface="Symbol" panose="05050102010706020507" pitchFamily="18" charset="2"/>
              <a:buChar char=""/>
            </a:pPr>
            <a:endParaRPr lang="fr-FR" sz="1400" b="1" dirty="0">
              <a:latin typeface="Calibri" panose="020F0502020204030204" pitchFamily="34" charset="0"/>
              <a:ea typeface="Calibri" panose="020F0502020204030204" pitchFamily="34" charset="0"/>
              <a:cs typeface="Calibri" panose="020F0502020204030204" pitchFamily="34" charset="0"/>
            </a:endParaRPr>
          </a:p>
          <a:p>
            <a:pPr algn="just"/>
            <a:r>
              <a:rPr lang="fr-FR" sz="1400" b="1" u="sng" dirty="0">
                <a:latin typeface="Calibri" panose="020F0502020204030204" pitchFamily="34" charset="0"/>
                <a:ea typeface="Calibri" panose="020F0502020204030204" pitchFamily="34" charset="0"/>
                <a:cs typeface="Calibri" panose="020F0502020204030204" pitchFamily="34" charset="0"/>
              </a:rPr>
              <a:t>Le code confidentiel BAD existe encore ? Je croyais qu’avec la DSP2, il n’y avait plus que le SOL CAP ou le certificat électronique pour se connecter à la BAD.</a:t>
            </a:r>
            <a:endParaRPr lang="fr-FR" sz="1400" u="sng" dirty="0">
              <a:latin typeface="Calibri" panose="020F0502020204030204" pitchFamily="34" charset="0"/>
              <a:ea typeface="Calibri" panose="020F0502020204030204" pitchFamily="34" charset="0"/>
              <a:cs typeface="Calibri" panose="020F0502020204030204" pitchFamily="34" charset="0"/>
            </a:endParaRPr>
          </a:p>
          <a:p>
            <a:pPr algn="just"/>
            <a:r>
              <a:rPr lang="fr-FR" sz="1400" dirty="0">
                <a:latin typeface="Calibri" panose="020F0502020204030204" pitchFamily="34" charset="0"/>
                <a:ea typeface="Calibri" panose="020F0502020204030204" pitchFamily="34" charset="0"/>
                <a:cs typeface="Calibri" panose="020F0502020204030204" pitchFamily="34" charset="0"/>
              </a:rPr>
              <a:t>Oui, le code confidentiel existe encore, son utilisation est toujours autorisée. La DSP2 impose cependant une connexion avec une AF (SOL CAP ou certificat électronique) au moins une fois tous les 90 jours sur CE NET.</a:t>
            </a:r>
          </a:p>
          <a:p>
            <a:pPr lvl="0" algn="just"/>
            <a:endParaRPr lang="fr-FR" sz="1400" dirty="0">
              <a:latin typeface="Calibri" panose="020F0502020204030204" pitchFamily="34" charset="0"/>
              <a:ea typeface="Calibri" panose="020F0502020204030204" pitchFamily="34" charset="0"/>
              <a:cs typeface="Calibri" panose="020F0502020204030204" pitchFamily="34" charset="0"/>
            </a:endParaRPr>
          </a:p>
          <a:p>
            <a:pPr algn="just"/>
            <a:r>
              <a:rPr lang="fr-FR" sz="1400" b="1" u="sng" dirty="0">
                <a:latin typeface="Calibri" panose="020F0502020204030204" pitchFamily="34" charset="0"/>
                <a:ea typeface="Calibri" panose="020F0502020204030204" pitchFamily="34" charset="0"/>
                <a:cs typeface="Calibri" panose="020F0502020204030204" pitchFamily="34" charset="0"/>
              </a:rPr>
              <a:t>Comment se fait le choix entre les 2 modes d’AF au moment sur paiement sur Internet ?</a:t>
            </a:r>
            <a:endParaRPr lang="fr-FR" sz="1400" u="sng" dirty="0">
              <a:latin typeface="Calibri" panose="020F0502020204030204" pitchFamily="34" charset="0"/>
              <a:ea typeface="Calibri" panose="020F0502020204030204" pitchFamily="34" charset="0"/>
              <a:cs typeface="Calibri" panose="020F0502020204030204" pitchFamily="34" charset="0"/>
            </a:endParaRPr>
          </a:p>
          <a:p>
            <a:pPr marL="342900" lvl="0" indent="-342900" algn="just">
              <a:buFont typeface="Symbol" panose="05050102010706020507" pitchFamily="18" charset="2"/>
              <a:buChar char=""/>
            </a:pPr>
            <a:r>
              <a:rPr lang="fr-FR" sz="1400" dirty="0">
                <a:latin typeface="Calibri" panose="020F0502020204030204" pitchFamily="34" charset="0"/>
                <a:ea typeface="Times New Roman" panose="02020603050405020304" pitchFamily="18" charset="0"/>
                <a:cs typeface="Calibri" panose="020F0502020204030204" pitchFamily="34" charset="0"/>
              </a:rPr>
              <a:t>si notre client a un Lecteur CAP sur la PM sur laquelle la Carte Business est délivrée, le porteur se verra proposer en premier son lecteur CAP, avec en repli la possibilité de faire OTP SMS + code confidentiel BAD à la place du Lecteur CAP.</a:t>
            </a:r>
            <a:endParaRPr lang="fr-FR" sz="1400" dirty="0">
              <a:latin typeface="Calibri" panose="020F0502020204030204" pitchFamily="34" charset="0"/>
              <a:ea typeface="Calibri" panose="020F0502020204030204" pitchFamily="34" charset="0"/>
              <a:cs typeface="Calibri" panose="020F0502020204030204" pitchFamily="34" charset="0"/>
            </a:endParaRPr>
          </a:p>
          <a:p>
            <a:pPr marL="342900" lvl="0" indent="-342900" algn="just">
              <a:buFont typeface="Symbol" panose="05050102010706020507" pitchFamily="18" charset="2"/>
              <a:buChar char=""/>
            </a:pPr>
            <a:r>
              <a:rPr lang="fr-FR" sz="1400" dirty="0">
                <a:latin typeface="Calibri" panose="020F0502020204030204" pitchFamily="34" charset="0"/>
                <a:ea typeface="Times New Roman" panose="02020603050405020304" pitchFamily="18" charset="0"/>
                <a:cs typeface="Calibri" panose="020F0502020204030204" pitchFamily="34" charset="0"/>
              </a:rPr>
              <a:t>si notre client n’a pas de Lecteur CAP sur la PM sur laquelle la Carte Business est délivrée mais qu’il a un accès BAD sur cette PM, il devra renseigner son code confidentiel BAD en plus de l’OTP SMS « classique ».</a:t>
            </a:r>
          </a:p>
          <a:p>
            <a:pPr marL="342900" lvl="0" indent="-342900" algn="just">
              <a:buFont typeface="Symbol" panose="05050102010706020507" pitchFamily="18" charset="2"/>
              <a:buChar char=""/>
            </a:pPr>
            <a:endParaRPr lang="fr-FR" sz="1400" dirty="0">
              <a:latin typeface="Calibri" panose="020F0502020204030204" pitchFamily="34" charset="0"/>
              <a:ea typeface="Calibri" panose="020F0502020204030204" pitchFamily="34" charset="0"/>
              <a:cs typeface="Calibri" panose="020F0502020204030204" pitchFamily="34" charset="0"/>
            </a:endParaRPr>
          </a:p>
          <a:p>
            <a:pPr lvl="0" algn="just"/>
            <a:r>
              <a:rPr lang="fr-FR" sz="1400" b="1" u="sng" dirty="0">
                <a:latin typeface="Calibri" panose="020F0502020204030204" pitchFamily="34" charset="0"/>
                <a:ea typeface="Calibri" panose="020F0502020204030204" pitchFamily="34" charset="0"/>
                <a:cs typeface="Calibri" panose="020F0502020204030204" pitchFamily="34" charset="0"/>
              </a:rPr>
              <a:t>Quelle carte utiliser pour le lecteur CAP ?</a:t>
            </a:r>
          </a:p>
          <a:p>
            <a:pPr lvl="0" algn="just"/>
            <a:r>
              <a:rPr lang="fr-FR" sz="1400" dirty="0">
                <a:latin typeface="Calibri" panose="020F0502020204030204" pitchFamily="34" charset="0"/>
                <a:ea typeface="Calibri" panose="020F0502020204030204" pitchFamily="34" charset="0"/>
                <a:cs typeface="Calibri" panose="020F0502020204030204" pitchFamily="34" charset="0"/>
              </a:rPr>
              <a:t>Pour valider ses paiements internet, le porteur doit insérer sa carte bancaire dans le lecteur (et pas la carte </a:t>
            </a:r>
            <a:r>
              <a:rPr lang="fr-FR" sz="1400" dirty="0" err="1">
                <a:latin typeface="Calibri" panose="020F0502020204030204" pitchFamily="34" charset="0"/>
                <a:ea typeface="Calibri" panose="020F0502020204030204" pitchFamily="34" charset="0"/>
                <a:cs typeface="Calibri" panose="020F0502020204030204" pitchFamily="34" charset="0"/>
              </a:rPr>
              <a:t>Secur’access</a:t>
            </a:r>
            <a:r>
              <a:rPr lang="fr-FR" sz="1400" dirty="0">
                <a:latin typeface="Calibri" panose="020F0502020204030204" pitchFamily="34" charset="0"/>
                <a:ea typeface="Calibri" panose="020F0502020204030204" pitchFamily="34" charset="0"/>
                <a:cs typeface="Calibri" panose="020F0502020204030204" pitchFamily="34" charset="0"/>
              </a:rPr>
              <a:t>)</a:t>
            </a:r>
          </a:p>
          <a:p>
            <a:pPr algn="just"/>
            <a:r>
              <a:rPr lang="fr-FR" dirty="0">
                <a:latin typeface="Calibri" panose="020F0502020204030204" pitchFamily="34" charset="0"/>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1527945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524207" y="413948"/>
            <a:ext cx="10273141" cy="449816"/>
          </a:xfrm>
        </p:spPr>
        <p:txBody>
          <a:bodyPr/>
          <a:lstStyle/>
          <a:p>
            <a:r>
              <a:rPr lang="fr-FR" dirty="0"/>
              <a:t>FAQ</a:t>
            </a:r>
          </a:p>
        </p:txBody>
      </p:sp>
      <p:sp>
        <p:nvSpPr>
          <p:cNvPr id="9" name="Espace réservé du pied de page 4">
            <a:extLst>
              <a:ext uri="{FF2B5EF4-FFF2-40B4-BE49-F238E27FC236}">
                <a16:creationId xmlns:a16="http://schemas.microsoft.com/office/drawing/2014/main" id="{B8A38BFE-F46C-4E34-9F37-5B544A925392}"/>
              </a:ext>
            </a:extLst>
          </p:cNvPr>
          <p:cNvSpPr>
            <a:spLocks noGrp="1"/>
          </p:cNvSpPr>
          <p:nvPr>
            <p:ph type="ftr" sz="quarter" idx="11"/>
          </p:nvPr>
        </p:nvSpPr>
        <p:spPr>
          <a:xfrm>
            <a:off x="632384" y="6468977"/>
            <a:ext cx="3600000" cy="252000"/>
          </a:xfrm>
        </p:spPr>
        <p:txBody>
          <a:bodyPr/>
          <a:lstStyle/>
          <a:p>
            <a:r>
              <a:rPr lang="fr-FR"/>
              <a:t>OTP SMS - Janvier 2022</a:t>
            </a:r>
          </a:p>
        </p:txBody>
      </p:sp>
      <p:sp>
        <p:nvSpPr>
          <p:cNvPr id="10" name="Espace réservé du numéro de diapositive 5">
            <a:extLst>
              <a:ext uri="{FF2B5EF4-FFF2-40B4-BE49-F238E27FC236}">
                <a16:creationId xmlns:a16="http://schemas.microsoft.com/office/drawing/2014/main" id="{472A9CA8-B011-4E0A-A510-AEA91176C253}"/>
              </a:ext>
            </a:extLst>
          </p:cNvPr>
          <p:cNvSpPr txBox="1">
            <a:spLocks/>
          </p:cNvSpPr>
          <p:nvPr/>
        </p:nvSpPr>
        <p:spPr>
          <a:xfrm>
            <a:off x="5736000" y="6477000"/>
            <a:ext cx="720000" cy="252000"/>
          </a:xfrm>
          <a:prstGeom prst="rect">
            <a:avLst/>
          </a:prstGeom>
        </p:spPr>
        <p:txBody>
          <a:bodyPr vert="horz" lIns="0" tIns="0" rIns="0" bIns="0" rtlCol="0">
            <a:normAutofit/>
          </a:bodyPr>
          <a:lstStyle>
            <a:lvl1pPr marL="0" indent="0" algn="l" defTabSz="914400" rtl="0" eaLnBrk="1" latinLnBrk="0" hangingPunct="1">
              <a:lnSpc>
                <a:spcPct val="100000"/>
              </a:lnSpc>
              <a:spcBef>
                <a:spcPts val="1500"/>
              </a:spcBef>
              <a:buFont typeface="Arial" panose="020B0604020202020204" pitchFamily="34" charset="0"/>
              <a:buNone/>
              <a:defRPr sz="2133" b="1" i="0" kern="1200" baseline="0">
                <a:solidFill>
                  <a:srgbClr val="B24388"/>
                </a:solidFill>
                <a:latin typeface="Arial" panose="020B0604020202020204" pitchFamily="34" charset="0"/>
                <a:ea typeface="+mn-ea"/>
                <a:cs typeface="+mn-cs"/>
              </a:defRPr>
            </a:lvl1pPr>
            <a:lvl2pPr marL="609585" indent="0" algn="l" defTabSz="914400" rtl="0" eaLnBrk="1" latinLnBrk="0" hangingPunct="1">
              <a:lnSpc>
                <a:spcPct val="100000"/>
              </a:lnSpc>
              <a:spcBef>
                <a:spcPts val="1300"/>
              </a:spcBef>
              <a:buClr>
                <a:schemeClr val="tx2"/>
              </a:buClr>
              <a:buFont typeface="Wingdings 2" panose="05020102010507070707" pitchFamily="18" charset="2"/>
              <a:buNone/>
              <a:defRPr sz="1600" b="0" kern="1200">
                <a:solidFill>
                  <a:schemeClr val="bg1"/>
                </a:solidFill>
                <a:latin typeface="+mn-lt"/>
                <a:ea typeface="+mn-ea"/>
                <a:cs typeface="+mn-cs"/>
              </a:defRPr>
            </a:lvl2pPr>
            <a:lvl3pPr marL="1219170" indent="0" algn="l" defTabSz="914400" rtl="0" eaLnBrk="1" latinLnBrk="0" hangingPunct="1">
              <a:lnSpc>
                <a:spcPct val="100000"/>
              </a:lnSpc>
              <a:spcBef>
                <a:spcPts val="1500"/>
              </a:spcBef>
              <a:buClr>
                <a:schemeClr val="tx2"/>
              </a:buClr>
              <a:buFont typeface="Wingdings 2" panose="05020102010507070707" pitchFamily="18" charset="2"/>
              <a:buNone/>
              <a:defRPr sz="1600" b="0" i="0" kern="1200">
                <a:solidFill>
                  <a:schemeClr val="bg1"/>
                </a:solidFill>
                <a:latin typeface="+mn-lt"/>
                <a:ea typeface="+mn-ea"/>
                <a:cs typeface="+mn-cs"/>
              </a:defRPr>
            </a:lvl3pPr>
            <a:lvl4pPr marL="1828754"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4pPr>
            <a:lvl5pPr marL="2438339"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fld id="{975A587B-5814-4D9B-9598-FE9CB954CB01}" type="slidenum">
              <a:rPr lang="fr-FR" sz="1300" smtClean="0">
                <a:solidFill>
                  <a:srgbClr val="C00000"/>
                </a:solidFill>
              </a:rPr>
              <a:pPr algn="ctr"/>
              <a:t>26</a:t>
            </a:fld>
            <a:endParaRPr lang="fr-FR" sz="1300" dirty="0">
              <a:solidFill>
                <a:srgbClr val="C00000"/>
              </a:solidFill>
            </a:endParaRPr>
          </a:p>
        </p:txBody>
      </p:sp>
      <p:sp>
        <p:nvSpPr>
          <p:cNvPr id="11" name="Rectangle 10">
            <a:extLst>
              <a:ext uri="{FF2B5EF4-FFF2-40B4-BE49-F238E27FC236}">
                <a16:creationId xmlns:a16="http://schemas.microsoft.com/office/drawing/2014/main" id="{9262516C-EEA5-4DB0-88D7-288F2978EA21}"/>
              </a:ext>
            </a:extLst>
          </p:cNvPr>
          <p:cNvSpPr/>
          <p:nvPr/>
        </p:nvSpPr>
        <p:spPr>
          <a:xfrm>
            <a:off x="266369" y="1200043"/>
            <a:ext cx="11401424" cy="4616648"/>
          </a:xfrm>
          <a:prstGeom prst="rect">
            <a:avLst/>
          </a:prstGeom>
        </p:spPr>
        <p:txBody>
          <a:bodyPr wrap="square">
            <a:spAutoFit/>
          </a:bodyPr>
          <a:lstStyle/>
          <a:p>
            <a:pPr algn="just"/>
            <a:r>
              <a:rPr lang="fr-FR" sz="1400" b="1" u="sng" dirty="0">
                <a:latin typeface="Calibri" panose="020F0502020204030204" pitchFamily="34" charset="0"/>
                <a:ea typeface="Calibri" panose="020F0502020204030204" pitchFamily="34" charset="0"/>
              </a:rPr>
              <a:t>Que se passe-t-il pour les porteurs de Cartes Business qui n’ont ni accès BAD, ni lecteur CAP ?</a:t>
            </a:r>
            <a:endParaRPr lang="fr-FR" sz="1400" u="sng" dirty="0">
              <a:latin typeface="Calibri" panose="020F0502020204030204" pitchFamily="34" charset="0"/>
              <a:ea typeface="Calibri" panose="020F0502020204030204" pitchFamily="34" charset="0"/>
            </a:endParaRPr>
          </a:p>
          <a:p>
            <a:pPr algn="just"/>
            <a:r>
              <a:rPr lang="fr-FR" sz="1400" dirty="0">
                <a:latin typeface="Calibri" panose="020F0502020204030204" pitchFamily="34" charset="0"/>
                <a:ea typeface="Calibri" panose="020F0502020204030204" pitchFamily="34" charset="0"/>
              </a:rPr>
              <a:t>Rien, ils ne seront pas bloqués : ils continueront à faire le 3DSecure en saisissant uniquement l’OTP SMS « classique ». Pour l’instant, ils sont en effet exemptés d’AF. Il faudra les équiper plus tard mais les modalités sont en cours de réflexion au niveau du Groupe.</a:t>
            </a:r>
          </a:p>
          <a:p>
            <a:pPr algn="just"/>
            <a:r>
              <a:rPr lang="fr-FR" sz="1400" dirty="0">
                <a:latin typeface="Calibri" panose="020F0502020204030204" pitchFamily="34" charset="0"/>
                <a:ea typeface="Calibri" panose="020F0502020204030204" pitchFamily="34" charset="0"/>
              </a:rPr>
              <a:t> </a:t>
            </a:r>
          </a:p>
          <a:p>
            <a:pPr algn="just"/>
            <a:r>
              <a:rPr lang="fr-FR" sz="1400" b="1" u="sng" dirty="0">
                <a:latin typeface="Calibri" panose="020F0502020204030204" pitchFamily="34" charset="0"/>
                <a:ea typeface="Calibri" panose="020F0502020204030204" pitchFamily="34" charset="0"/>
              </a:rPr>
              <a:t>Que se passe-t-il si le porteur doit saisir son code confidentiel BAD pour faire l’AF mais qu’il l’a oublié ?</a:t>
            </a:r>
          </a:p>
          <a:p>
            <a:pPr algn="just"/>
            <a:r>
              <a:rPr lang="fr-FR" sz="1400" dirty="0">
                <a:latin typeface="Calibri" panose="020F0502020204030204" pitchFamily="34" charset="0"/>
                <a:ea typeface="Calibri" panose="020F0502020204030204" pitchFamily="34" charset="0"/>
              </a:rPr>
              <a:t>Il faut réinitialiser son code confidentiel. Il a deux solutions :</a:t>
            </a:r>
          </a:p>
          <a:p>
            <a:pPr marL="285750" indent="-285750" algn="just">
              <a:buFontTx/>
              <a:buChar char="-"/>
            </a:pPr>
            <a:r>
              <a:rPr lang="fr-FR" sz="1400" dirty="0">
                <a:latin typeface="Calibri" panose="020F0502020204030204" pitchFamily="34" charset="0"/>
                <a:ea typeface="Calibri" panose="020F0502020204030204" pitchFamily="34" charset="0"/>
              </a:rPr>
              <a:t>Soit il contacte l’utilisateur principal de l’abonnement CE NET qui peut lui redonner un mot de passe</a:t>
            </a:r>
          </a:p>
          <a:p>
            <a:pPr marL="285750" indent="-285750" algn="just">
              <a:buFontTx/>
              <a:buChar char="-"/>
            </a:pPr>
            <a:r>
              <a:rPr lang="fr-FR" sz="1400" dirty="0">
                <a:latin typeface="Calibri" panose="020F0502020204030204" pitchFamily="34" charset="0"/>
                <a:ea typeface="Calibri" panose="020F0502020204030204" pitchFamily="34" charset="0"/>
              </a:rPr>
              <a:t>Soit il contacte son interlocuteur habituel</a:t>
            </a:r>
          </a:p>
          <a:p>
            <a:pPr algn="just"/>
            <a:r>
              <a:rPr lang="fr-FR" sz="1400" dirty="0">
                <a:latin typeface="Calibri" panose="020F0502020204030204" pitchFamily="34" charset="0"/>
                <a:ea typeface="Calibri" panose="020F0502020204030204" pitchFamily="34" charset="0"/>
              </a:rPr>
              <a:t> </a:t>
            </a:r>
          </a:p>
          <a:p>
            <a:pPr algn="just"/>
            <a:r>
              <a:rPr lang="fr-FR" sz="1400" b="1" u="sng" dirty="0">
                <a:latin typeface="Calibri" panose="020F0502020204030204" pitchFamily="34" charset="0"/>
              </a:rPr>
              <a:t>Que se passe-t-il si le porteur doit utiliser son lecteur CAP pour faire l’AF mais qu’il l’a perdu ?</a:t>
            </a:r>
          </a:p>
          <a:p>
            <a:pPr algn="just"/>
            <a:r>
              <a:rPr lang="fr-FR" sz="1400" dirty="0">
                <a:latin typeface="Calibri" panose="020F0502020204030204" pitchFamily="34" charset="0"/>
              </a:rPr>
              <a:t>Il faut lui renvoyer un lecteur CAP. A noter cependant que n’importe quel lecteur CAP peut être utilisé par le porteur : il peut emprunter celui d’un collègue par exemple.</a:t>
            </a:r>
          </a:p>
          <a:p>
            <a:pPr algn="just"/>
            <a:endParaRPr lang="fr-FR" sz="1400" dirty="0">
              <a:latin typeface="Calibri" panose="020F0502020204030204" pitchFamily="34" charset="0"/>
            </a:endParaRPr>
          </a:p>
          <a:p>
            <a:pPr algn="just"/>
            <a:r>
              <a:rPr lang="fr-FR" sz="1400" b="1" u="sng" dirty="0">
                <a:latin typeface="Calibri" panose="020F0502020204030204" pitchFamily="34" charset="0"/>
              </a:rPr>
              <a:t>Si mon client est bloqué, puis-je demander à l’exempter d’AF de façon temporaire pour les paiements sur Internet ?</a:t>
            </a:r>
          </a:p>
          <a:p>
            <a:pPr algn="just"/>
            <a:r>
              <a:rPr lang="fr-FR" sz="1400" dirty="0">
                <a:latin typeface="Calibri" panose="020F0502020204030204" pitchFamily="34" charset="0"/>
              </a:rPr>
              <a:t>Non, cette possibilité n’existe pas.</a:t>
            </a:r>
          </a:p>
          <a:p>
            <a:pPr algn="just"/>
            <a:r>
              <a:rPr lang="fr-FR" sz="1400" dirty="0">
                <a:latin typeface="Calibri" panose="020F0502020204030204" pitchFamily="34" charset="0"/>
              </a:rPr>
              <a:t> </a:t>
            </a:r>
          </a:p>
          <a:p>
            <a:pPr algn="just"/>
            <a:r>
              <a:rPr lang="fr-FR" sz="1400" b="1" u="sng" dirty="0">
                <a:latin typeface="Calibri" panose="020F0502020204030204" pitchFamily="34" charset="0"/>
              </a:rPr>
              <a:t>Mon client a un accès BAD ou un lecteur CAP mais sur une PM différente de celle sur laquelle la Carte Business a été délivrée (cas des filiales par exemples) : est-il considéré comme équipé pour faire l’AF quand il paie avec sa Carte Business sur Internet ?</a:t>
            </a:r>
          </a:p>
          <a:p>
            <a:pPr algn="just"/>
            <a:r>
              <a:rPr lang="fr-FR" sz="1400" dirty="0">
                <a:latin typeface="Calibri" panose="020F0502020204030204" pitchFamily="34" charset="0"/>
              </a:rPr>
              <a:t>Non. Un porteur est considéré être équipé d’un lecteur CAP ou d’un accès BAD uniquement si ces éléments sont ouverts sur la même PM que celle sur laquelle a été délivrée la Carte Business. Dans ce cas précis, le client est considéré en cible B donc non concerné pour le moment par OTP SMS Renforcé.</a:t>
            </a:r>
          </a:p>
          <a:p>
            <a:pPr algn="just"/>
            <a:r>
              <a:rPr lang="fr-FR" sz="1400" dirty="0">
                <a:latin typeface="Calibri" panose="020F0502020204030204" pitchFamily="34" charset="0"/>
              </a:rPr>
              <a:t> </a:t>
            </a:r>
          </a:p>
        </p:txBody>
      </p:sp>
    </p:spTree>
    <p:extLst>
      <p:ext uri="{BB962C8B-B14F-4D97-AF65-F5344CB8AC3E}">
        <p14:creationId xmlns:p14="http://schemas.microsoft.com/office/powerpoint/2010/main" val="3031996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524207" y="413948"/>
            <a:ext cx="10273141" cy="449816"/>
          </a:xfrm>
        </p:spPr>
        <p:txBody>
          <a:bodyPr/>
          <a:lstStyle/>
          <a:p>
            <a:r>
              <a:rPr lang="fr-FR" dirty="0"/>
              <a:t>FAQ</a:t>
            </a:r>
          </a:p>
        </p:txBody>
      </p:sp>
      <p:sp>
        <p:nvSpPr>
          <p:cNvPr id="9" name="Espace réservé du pied de page 4">
            <a:extLst>
              <a:ext uri="{FF2B5EF4-FFF2-40B4-BE49-F238E27FC236}">
                <a16:creationId xmlns:a16="http://schemas.microsoft.com/office/drawing/2014/main" id="{B8A38BFE-F46C-4E34-9F37-5B544A925392}"/>
              </a:ext>
            </a:extLst>
          </p:cNvPr>
          <p:cNvSpPr>
            <a:spLocks noGrp="1"/>
          </p:cNvSpPr>
          <p:nvPr>
            <p:ph type="ftr" sz="quarter" idx="11"/>
          </p:nvPr>
        </p:nvSpPr>
        <p:spPr>
          <a:xfrm>
            <a:off x="632384" y="6468977"/>
            <a:ext cx="3600000" cy="252000"/>
          </a:xfrm>
        </p:spPr>
        <p:txBody>
          <a:bodyPr/>
          <a:lstStyle/>
          <a:p>
            <a:r>
              <a:rPr lang="fr-FR"/>
              <a:t>OTP SMS - Janvier 2022</a:t>
            </a:r>
          </a:p>
        </p:txBody>
      </p:sp>
      <p:sp>
        <p:nvSpPr>
          <p:cNvPr id="10" name="Espace réservé du numéro de diapositive 5">
            <a:extLst>
              <a:ext uri="{FF2B5EF4-FFF2-40B4-BE49-F238E27FC236}">
                <a16:creationId xmlns:a16="http://schemas.microsoft.com/office/drawing/2014/main" id="{472A9CA8-B011-4E0A-A510-AEA91176C253}"/>
              </a:ext>
            </a:extLst>
          </p:cNvPr>
          <p:cNvSpPr txBox="1">
            <a:spLocks/>
          </p:cNvSpPr>
          <p:nvPr/>
        </p:nvSpPr>
        <p:spPr>
          <a:xfrm>
            <a:off x="5736000" y="6477000"/>
            <a:ext cx="720000" cy="252000"/>
          </a:xfrm>
          <a:prstGeom prst="rect">
            <a:avLst/>
          </a:prstGeom>
        </p:spPr>
        <p:txBody>
          <a:bodyPr vert="horz" lIns="0" tIns="0" rIns="0" bIns="0" rtlCol="0">
            <a:normAutofit/>
          </a:bodyPr>
          <a:lstStyle>
            <a:lvl1pPr marL="0" indent="0" algn="l" defTabSz="914400" rtl="0" eaLnBrk="1" latinLnBrk="0" hangingPunct="1">
              <a:lnSpc>
                <a:spcPct val="100000"/>
              </a:lnSpc>
              <a:spcBef>
                <a:spcPts val="1500"/>
              </a:spcBef>
              <a:buFont typeface="Arial" panose="020B0604020202020204" pitchFamily="34" charset="0"/>
              <a:buNone/>
              <a:defRPr sz="2133" b="1" i="0" kern="1200" baseline="0">
                <a:solidFill>
                  <a:srgbClr val="B24388"/>
                </a:solidFill>
                <a:latin typeface="Arial" panose="020B0604020202020204" pitchFamily="34" charset="0"/>
                <a:ea typeface="+mn-ea"/>
                <a:cs typeface="+mn-cs"/>
              </a:defRPr>
            </a:lvl1pPr>
            <a:lvl2pPr marL="609585" indent="0" algn="l" defTabSz="914400" rtl="0" eaLnBrk="1" latinLnBrk="0" hangingPunct="1">
              <a:lnSpc>
                <a:spcPct val="100000"/>
              </a:lnSpc>
              <a:spcBef>
                <a:spcPts val="1300"/>
              </a:spcBef>
              <a:buClr>
                <a:schemeClr val="tx2"/>
              </a:buClr>
              <a:buFont typeface="Wingdings 2" panose="05020102010507070707" pitchFamily="18" charset="2"/>
              <a:buNone/>
              <a:defRPr sz="1600" b="0" kern="1200">
                <a:solidFill>
                  <a:schemeClr val="bg1"/>
                </a:solidFill>
                <a:latin typeface="+mn-lt"/>
                <a:ea typeface="+mn-ea"/>
                <a:cs typeface="+mn-cs"/>
              </a:defRPr>
            </a:lvl2pPr>
            <a:lvl3pPr marL="1219170" indent="0" algn="l" defTabSz="914400" rtl="0" eaLnBrk="1" latinLnBrk="0" hangingPunct="1">
              <a:lnSpc>
                <a:spcPct val="100000"/>
              </a:lnSpc>
              <a:spcBef>
                <a:spcPts val="1500"/>
              </a:spcBef>
              <a:buClr>
                <a:schemeClr val="tx2"/>
              </a:buClr>
              <a:buFont typeface="Wingdings 2" panose="05020102010507070707" pitchFamily="18" charset="2"/>
              <a:buNone/>
              <a:defRPr sz="1600" b="0" i="0" kern="1200">
                <a:solidFill>
                  <a:schemeClr val="bg1"/>
                </a:solidFill>
                <a:latin typeface="+mn-lt"/>
                <a:ea typeface="+mn-ea"/>
                <a:cs typeface="+mn-cs"/>
              </a:defRPr>
            </a:lvl3pPr>
            <a:lvl4pPr marL="1828754"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4pPr>
            <a:lvl5pPr marL="2438339" indent="0" algn="l" defTabSz="914400" rtl="0" eaLnBrk="1" latinLnBrk="0" hangingPunct="1">
              <a:lnSpc>
                <a:spcPct val="100000"/>
              </a:lnSpc>
              <a:spcBef>
                <a:spcPts val="1300"/>
              </a:spcBef>
              <a:buClr>
                <a:schemeClr val="tx1"/>
              </a:buClr>
              <a:buFont typeface="Arial" panose="020B0604020202020204" pitchFamily="34" charset="0"/>
              <a:buNone/>
              <a:defRPr sz="1600" b="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fld id="{975A587B-5814-4D9B-9598-FE9CB954CB01}" type="slidenum">
              <a:rPr lang="fr-FR" sz="1300" smtClean="0">
                <a:solidFill>
                  <a:srgbClr val="C00000"/>
                </a:solidFill>
              </a:rPr>
              <a:pPr algn="ctr"/>
              <a:t>27</a:t>
            </a:fld>
            <a:endParaRPr lang="fr-FR" sz="1300" dirty="0">
              <a:solidFill>
                <a:srgbClr val="C00000"/>
              </a:solidFill>
            </a:endParaRPr>
          </a:p>
        </p:txBody>
      </p:sp>
      <p:sp>
        <p:nvSpPr>
          <p:cNvPr id="11" name="Rectangle 10">
            <a:extLst>
              <a:ext uri="{FF2B5EF4-FFF2-40B4-BE49-F238E27FC236}">
                <a16:creationId xmlns:a16="http://schemas.microsoft.com/office/drawing/2014/main" id="{9262516C-EEA5-4DB0-88D7-288F2978EA21}"/>
              </a:ext>
            </a:extLst>
          </p:cNvPr>
          <p:cNvSpPr/>
          <p:nvPr/>
        </p:nvSpPr>
        <p:spPr>
          <a:xfrm>
            <a:off x="266369" y="1200043"/>
            <a:ext cx="11401424" cy="5324535"/>
          </a:xfrm>
          <a:prstGeom prst="rect">
            <a:avLst/>
          </a:prstGeom>
        </p:spPr>
        <p:txBody>
          <a:bodyPr wrap="square">
            <a:spAutoFit/>
          </a:bodyPr>
          <a:lstStyle/>
          <a:p>
            <a:pPr lvl="0" algn="just"/>
            <a:r>
              <a:rPr lang="fr-FR" sz="1400" b="1" u="sng" dirty="0">
                <a:latin typeface="Calibri" panose="020F0502020204030204" pitchFamily="34" charset="0"/>
              </a:rPr>
              <a:t>Comment mon client est-il informé de ces changements avant le 10/02 ?</a:t>
            </a:r>
          </a:p>
          <a:p>
            <a:pPr marL="342900" lvl="0" indent="-342900" algn="just">
              <a:buFont typeface="Symbol" panose="05050102010706020507" pitchFamily="18" charset="2"/>
              <a:buChar char=""/>
            </a:pPr>
            <a:r>
              <a:rPr lang="fr-FR" sz="1400" dirty="0">
                <a:latin typeface="Calibri" panose="020F0502020204030204" pitchFamily="34" charset="0"/>
              </a:rPr>
              <a:t>une communication est prévue uniquement pour les porteurs équipés d’une BAD et/ou d’un lecteur CAP sur la PM sur laquelle la Carte Business a été délivrée</a:t>
            </a:r>
          </a:p>
          <a:p>
            <a:pPr marL="342900" lvl="0" indent="-342900" algn="just">
              <a:buFont typeface="Symbol" panose="05050102010706020507" pitchFamily="18" charset="2"/>
              <a:buChar char=""/>
            </a:pPr>
            <a:r>
              <a:rPr lang="fr-FR" sz="1400" dirty="0">
                <a:latin typeface="Calibri" panose="020F0502020204030204" pitchFamily="34" charset="0"/>
              </a:rPr>
              <a:t>la communication par emailing a été adressée aux porteurs concernés</a:t>
            </a:r>
          </a:p>
          <a:p>
            <a:pPr marL="342900" lvl="0" indent="-342900" algn="just">
              <a:buFont typeface="Symbol" panose="05050102010706020507" pitchFamily="18" charset="2"/>
              <a:buChar char=""/>
            </a:pPr>
            <a:endParaRPr lang="fr-FR" sz="1400" dirty="0">
              <a:latin typeface="Calibri" panose="020F0502020204030204" pitchFamily="34" charset="0"/>
            </a:endParaRPr>
          </a:p>
          <a:p>
            <a:pPr algn="just"/>
            <a:r>
              <a:rPr lang="fr-FR" sz="1400" b="1" u="sng" dirty="0">
                <a:latin typeface="Calibri" panose="020F0502020204030204" pitchFamily="34" charset="0"/>
                <a:ea typeface="Calibri" panose="020F0502020204030204" pitchFamily="34" charset="0"/>
              </a:rPr>
              <a:t>Vais-je devoir intervenir dans cette affaire ?</a:t>
            </a:r>
            <a:endParaRPr lang="fr-FR" sz="1400" u="sng" dirty="0">
              <a:latin typeface="Calibri" panose="020F0502020204030204" pitchFamily="34" charset="0"/>
              <a:ea typeface="Calibri" panose="020F0502020204030204" pitchFamily="34" charset="0"/>
            </a:endParaRPr>
          </a:p>
          <a:p>
            <a:pPr algn="just"/>
            <a:r>
              <a:rPr lang="fr-FR" sz="1400" dirty="0">
                <a:latin typeface="Calibri" panose="020F0502020204030204" pitchFamily="34" charset="0"/>
                <a:ea typeface="Calibri" panose="020F0502020204030204" pitchFamily="34" charset="0"/>
              </a:rPr>
              <a:t>Théoriquement, non. Les clients qui devront réaliser une AF sont justement déjà « équipés » pour la faire : ils ont un accès BAD et/ou un lecteur CAP sur la PM sur laquelle la Carte Business a été délivrée.</a:t>
            </a:r>
          </a:p>
          <a:p>
            <a:pPr algn="just"/>
            <a:r>
              <a:rPr lang="fr-FR" sz="1400" dirty="0">
                <a:latin typeface="Calibri" panose="020F0502020204030204" pitchFamily="34" charset="0"/>
                <a:ea typeface="Calibri" panose="020F0502020204030204" pitchFamily="34" charset="0"/>
              </a:rPr>
              <a:t>Mais dans la pratique, nous savons bien que certains porteurs :</a:t>
            </a:r>
          </a:p>
          <a:p>
            <a:pPr marL="342900" lvl="0" indent="-342900" algn="just">
              <a:buFont typeface="Symbol" panose="05050102010706020507" pitchFamily="18" charset="2"/>
              <a:buChar char=""/>
            </a:pPr>
            <a:r>
              <a:rPr lang="fr-FR" sz="1400" dirty="0">
                <a:latin typeface="Calibri" panose="020F0502020204030204" pitchFamily="34" charset="0"/>
                <a:ea typeface="Times New Roman" panose="02020603050405020304" pitchFamily="18" charset="0"/>
              </a:rPr>
              <a:t>auront oublié leur code confidentiel BAD : il faudra le réinitialiser selon la procédure en vigueur</a:t>
            </a:r>
            <a:endParaRPr lang="fr-FR" sz="1400" dirty="0">
              <a:latin typeface="Calibri" panose="020F0502020204030204" pitchFamily="34" charset="0"/>
              <a:ea typeface="Calibri" panose="020F0502020204030204" pitchFamily="34" charset="0"/>
            </a:endParaRPr>
          </a:p>
          <a:p>
            <a:pPr marL="342900" lvl="0" indent="-342900" algn="just">
              <a:buFont typeface="Symbol" panose="05050102010706020507" pitchFamily="18" charset="2"/>
              <a:buChar char=""/>
            </a:pPr>
            <a:r>
              <a:rPr lang="fr-FR" sz="1400" dirty="0">
                <a:latin typeface="Calibri" panose="020F0502020204030204" pitchFamily="34" charset="0"/>
                <a:ea typeface="Times New Roman" panose="02020603050405020304" pitchFamily="18" charset="0"/>
              </a:rPr>
              <a:t>auront perdu leur lecteur CAP : il faudra leur renvoyer un nouveau lecteur</a:t>
            </a:r>
            <a:endParaRPr lang="fr-FR" sz="1400" dirty="0">
              <a:latin typeface="Calibri" panose="020F0502020204030204" pitchFamily="34" charset="0"/>
              <a:ea typeface="Calibri" panose="020F0502020204030204" pitchFamily="34" charset="0"/>
            </a:endParaRPr>
          </a:p>
          <a:p>
            <a:pPr algn="just"/>
            <a:r>
              <a:rPr lang="fr-FR" sz="1400" dirty="0">
                <a:latin typeface="Calibri" panose="020F0502020204030204" pitchFamily="34" charset="0"/>
                <a:ea typeface="Calibri" panose="020F0502020204030204" pitchFamily="34" charset="0"/>
              </a:rPr>
              <a:t> </a:t>
            </a:r>
          </a:p>
          <a:p>
            <a:pPr algn="just"/>
            <a:r>
              <a:rPr lang="fr-FR" sz="1400" dirty="0">
                <a:latin typeface="Calibri" panose="020F0502020204030204" pitchFamily="34" charset="0"/>
                <a:ea typeface="Calibri" panose="020F0502020204030204" pitchFamily="34" charset="0"/>
              </a:rPr>
              <a:t>Et bien-sûr, certains clients auront tout simplement besoin d’être rassurés.</a:t>
            </a:r>
          </a:p>
          <a:p>
            <a:pPr algn="just"/>
            <a:r>
              <a:rPr lang="fr-FR" sz="1400" dirty="0">
                <a:latin typeface="Calibri" panose="020F0502020204030204" pitchFamily="34" charset="0"/>
                <a:ea typeface="Calibri" panose="020F0502020204030204" pitchFamily="34" charset="0"/>
              </a:rPr>
              <a:t> </a:t>
            </a:r>
          </a:p>
          <a:p>
            <a:pPr algn="just"/>
            <a:r>
              <a:rPr lang="fr-FR" sz="1400" dirty="0">
                <a:latin typeface="Calibri" panose="020F0502020204030204" pitchFamily="34" charset="0"/>
                <a:ea typeface="Calibri" panose="020F0502020204030204" pitchFamily="34" charset="0"/>
              </a:rPr>
              <a:t>A noter qu’avec la DSP2 justement, qui dit accès BAD dit moyen d’AF aussi : SOL CAP ou certificat électronique. Dans les faits, sur CE NET, ce sont donc surtout les utilisateurs BAD équipés uniquement d’un certificat électronique qui auront besoin du code confidentiel BAD. Les autres sont équipés d’un SOL CAP et seront donc invités de l’utiliser.</a:t>
            </a:r>
          </a:p>
          <a:p>
            <a:pPr algn="just"/>
            <a:r>
              <a:rPr lang="fr-FR" sz="1400" dirty="0">
                <a:latin typeface="Calibri" panose="020F0502020204030204" pitchFamily="34" charset="0"/>
                <a:ea typeface="Calibri" panose="020F0502020204030204" pitchFamily="34" charset="0"/>
              </a:rPr>
              <a:t> </a:t>
            </a:r>
          </a:p>
          <a:p>
            <a:pPr algn="just"/>
            <a:r>
              <a:rPr lang="fr-FR" sz="1400" b="1" u="sng" dirty="0">
                <a:latin typeface="Calibri" panose="020F0502020204030204" pitchFamily="34" charset="0"/>
                <a:ea typeface="Calibri" panose="020F0502020204030204" pitchFamily="34" charset="0"/>
              </a:rPr>
              <a:t>Faut-il changer mes habitudes pour les nouvelles Cartes Business que nous délivrerons ?</a:t>
            </a:r>
          </a:p>
          <a:p>
            <a:pPr algn="just"/>
            <a:r>
              <a:rPr lang="fr-FR" sz="1400" dirty="0">
                <a:latin typeface="Calibri" panose="020F0502020204030204" pitchFamily="34" charset="0"/>
                <a:ea typeface="Calibri" panose="020F0502020204030204" pitchFamily="34" charset="0"/>
              </a:rPr>
              <a:t>Si le porteur de la Carte Business n’est pas utilisateur de DEI Pro ou CE NET, alors non, il n’y a rien à faire pour l’instant. Ce porteur sera considéré comme non équipé et n’aura donc pas à faire d’AF au moment d’un paiement sur Internet avec sa Carte Business.</a:t>
            </a:r>
          </a:p>
          <a:p>
            <a:pPr algn="just"/>
            <a:r>
              <a:rPr lang="fr-FR" sz="1400" dirty="0">
                <a:latin typeface="Calibri" panose="020F0502020204030204" pitchFamily="34" charset="0"/>
                <a:ea typeface="Calibri" panose="020F0502020204030204" pitchFamily="34" charset="0"/>
              </a:rPr>
              <a:t>En revanche, si le porteur de la Carte Business est utilisateur de DEI Pro ou CE NET, alors il faudra simplement lui indiquer que s’il souhaite utiliser sa Carte Business pour payer sur Internet, il aura besoin de son lecteur CAP s’il en est équipé, ou bien de son code confidentiel de BAD.</a:t>
            </a:r>
          </a:p>
          <a:p>
            <a:pPr algn="just"/>
            <a:r>
              <a:rPr lang="fr-FR" dirty="0">
                <a:latin typeface="Calibri" panose="020F0502020204030204" pitchFamily="34" charset="0"/>
                <a:ea typeface="Calibri" panose="020F0502020204030204" pitchFamily="34" charset="0"/>
              </a:rPr>
              <a:t> </a:t>
            </a:r>
          </a:p>
        </p:txBody>
      </p:sp>
    </p:spTree>
    <p:extLst>
      <p:ext uri="{BB962C8B-B14F-4D97-AF65-F5344CB8AC3E}">
        <p14:creationId xmlns:p14="http://schemas.microsoft.com/office/powerpoint/2010/main" val="11215248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80371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93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PT OFFICIEL CEGEE 2021 2022.pptx  -  Lecture seule" id="{53D4FB61-12F4-444D-8F61-65FC809D45A3}" vid="{6B579B34-AB82-4C60-A2B3-3EDC0050A8D2}"/>
    </a:ext>
  </a:extLst>
</a:theme>
</file>

<file path=ppt/theme/theme2.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CF08BC8829F314590D703EC1C666923" ma:contentTypeVersion="11" ma:contentTypeDescription="Create a new document." ma:contentTypeScope="" ma:versionID="1fdd38cdd583d584efeaf7caf4c9dd5d">
  <xsd:schema xmlns:xsd="http://www.w3.org/2001/XMLSchema" xmlns:xs="http://www.w3.org/2001/XMLSchema" xmlns:p="http://schemas.microsoft.com/office/2006/metadata/properties" xmlns:ns3="df2096ab-7d57-4ad3-817e-19c322fe2331" xmlns:ns4="a6eaa20e-8785-4f6a-ad54-680d61602c43" targetNamespace="http://schemas.microsoft.com/office/2006/metadata/properties" ma:root="true" ma:fieldsID="5b3e72cbce3e94d8abe10038ead05920" ns3:_="" ns4:_="">
    <xsd:import namespace="df2096ab-7d57-4ad3-817e-19c322fe2331"/>
    <xsd:import namespace="a6eaa20e-8785-4f6a-ad54-680d61602c4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element ref="ns4:MediaServiceDateTake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2096ab-7d57-4ad3-817e-19c322fe233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eaa20e-8785-4f6a-ad54-680d61602c4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AAAC012-CFBC-45E2-B1E8-A8D7768439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2096ab-7d57-4ad3-817e-19c322fe2331"/>
    <ds:schemaRef ds:uri="a6eaa20e-8785-4f6a-ad54-680d616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07CE5C0-8FFB-4B69-97B2-067D7CDF9714}">
  <ds:schemaRefs>
    <ds:schemaRef ds:uri="http://schemas.microsoft.com/sharepoint/v3/contenttype/forms"/>
  </ds:schemaRefs>
</ds:datastoreItem>
</file>

<file path=customXml/itemProps3.xml><?xml version="1.0" encoding="utf-8"?>
<ds:datastoreItem xmlns:ds="http://schemas.openxmlformats.org/officeDocument/2006/customXml" ds:itemID="{528FCF14-A54C-4419-8E54-EDF716CB9E8E}">
  <ds:schemaRefs>
    <ds:schemaRef ds:uri="http://purl.org/dc/elements/1.1/"/>
    <ds:schemaRef ds:uri="http://schemas.microsoft.com/office/2006/metadata/properties"/>
    <ds:schemaRef ds:uri="http://purl.org/dc/terms/"/>
    <ds:schemaRef ds:uri="df2096ab-7d57-4ad3-817e-19c322fe2331"/>
    <ds:schemaRef ds:uri="http://schemas.microsoft.com/office/2006/documentManagement/types"/>
    <ds:schemaRef ds:uri="http://schemas.microsoft.com/office/infopath/2007/PartnerControls"/>
    <ds:schemaRef ds:uri="http://schemas.openxmlformats.org/package/2006/metadata/core-properties"/>
    <ds:schemaRef ds:uri="a6eaa20e-8785-4f6a-ad54-680d61602c43"/>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PPT OFFICIEL CEGEE 2021 2022</Template>
  <TotalTime>183</TotalTime>
  <Words>2735</Words>
  <Application>Microsoft Office PowerPoint</Application>
  <PresentationFormat>Grand écran</PresentationFormat>
  <Paragraphs>247</Paragraphs>
  <Slides>29</Slides>
  <Notes>14</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29</vt:i4>
      </vt:variant>
    </vt:vector>
  </HeadingPairs>
  <TitlesOfParts>
    <vt:vector size="39" baseType="lpstr">
      <vt:lpstr>Arial</vt:lpstr>
      <vt:lpstr>Arial Black</vt:lpstr>
      <vt:lpstr>Arial-Bold</vt:lpstr>
      <vt:lpstr>Calibri</vt:lpstr>
      <vt:lpstr>Cambria Math</vt:lpstr>
      <vt:lpstr>Courier New</vt:lpstr>
      <vt:lpstr>Symbol</vt:lpstr>
      <vt:lpstr>Wingdings</vt:lpstr>
      <vt:lpstr>Wingdings 2</vt:lpstr>
      <vt:lpstr>Caisse d'Epargne</vt:lpstr>
      <vt:lpstr>OTP SMS renforcé Guide d’assistance</vt:lpstr>
      <vt:lpstr>Sommaire</vt:lpstr>
      <vt:lpstr>01</vt:lpstr>
      <vt:lpstr>Parcours OTP SMS renforcé</vt:lpstr>
      <vt:lpstr>Parcours OTP SMS renforcé</vt:lpstr>
      <vt:lpstr>Parcours OTP SMS renforcé</vt:lpstr>
      <vt:lpstr>Parcours OTP SMS renforcé</vt:lpstr>
      <vt:lpstr>Rappel des autres parcours</vt:lpstr>
      <vt:lpstr>Présentation PowerPoint</vt:lpstr>
      <vt:lpstr>Présentation PowerPoint</vt:lpstr>
      <vt:lpstr>02</vt:lpstr>
      <vt:lpstr>1 message d’erreur unique</vt:lpstr>
      <vt:lpstr>Parcours de paiement en ligne : messages d’erreur</vt:lpstr>
      <vt:lpstr>A l’issue du dernier essai KO, le client voit le message  « Echec de l’authentification »</vt:lpstr>
      <vt:lpstr>03</vt:lpstr>
      <vt:lpstr>Parcours ID oublié – Etape 1</vt:lpstr>
      <vt:lpstr>Parcours ID oublié – Etape 2</vt:lpstr>
      <vt:lpstr>Parcours ID oublié – Etape 3</vt:lpstr>
      <vt:lpstr>Parcours ID oublié – Etape 4</vt:lpstr>
      <vt:lpstr>Parcours MDP oublié – Etape 1</vt:lpstr>
      <vt:lpstr>Parcours MDP oublié – Etape 2</vt:lpstr>
      <vt:lpstr>Parcours MDP oublié – Etape 3</vt:lpstr>
      <vt:lpstr>Parcours ID oublié – Etape 4</vt:lpstr>
      <vt:lpstr>04</vt:lpstr>
      <vt:lpstr>FAQ</vt:lpstr>
      <vt:lpstr>FAQ</vt:lpstr>
      <vt:lpstr>FAQ</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 sur plusieurs lignes</dc:title>
  <dc:creator>ZINCK Yves [CEGEE]</dc:creator>
  <cp:lastModifiedBy>ZINCK Yves [CEGEE]</cp:lastModifiedBy>
  <cp:revision>3</cp:revision>
  <dcterms:created xsi:type="dcterms:W3CDTF">2022-01-27T17:25:55Z</dcterms:created>
  <dcterms:modified xsi:type="dcterms:W3CDTF">2022-08-05T14:00:07Z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Simone.AGAREZ@bpce.fr</vt:lpwstr>
  </property>
  <property fmtid="{D5CDD505-2E9C-101B-9397-08002B2CF9AE}" pid="5" name="MSIP_Label_48a19f0c-bea1-442e-a475-ed109d9ec508_SetDate">
    <vt:lpwstr>2021-07-28T12:58:55.6325935Z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0x0101007CF08BC8829F314590D703EC1C666923</vt:lpwstr>
  </property>
</Properties>
</file>